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notesMasterIdLst>
    <p:notesMasterId r:id="rId15"/>
  </p:notesMasterIdLst>
  <p:sldIdLst>
    <p:sldId id="256" r:id="rId2"/>
    <p:sldId id="257" r:id="rId3"/>
    <p:sldId id="267" r:id="rId4"/>
    <p:sldId id="259" r:id="rId5"/>
    <p:sldId id="260" r:id="rId6"/>
    <p:sldId id="268" r:id="rId7"/>
    <p:sldId id="271" r:id="rId8"/>
    <p:sldId id="277" r:id="rId9"/>
    <p:sldId id="278" r:id="rId10"/>
    <p:sldId id="279" r:id="rId11"/>
    <p:sldId id="272" r:id="rId12"/>
    <p:sldId id="280" r:id="rId13"/>
    <p:sldId id="2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488CA"/>
    <a:srgbClr val="73A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éma alapján készült stílus 2 – 2. jelölőszín">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Világos stílus 1 – 2. jelölőszín">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6836" autoAdjust="0"/>
  </p:normalViewPr>
  <p:slideViewPr>
    <p:cSldViewPr>
      <p:cViewPr varScale="1">
        <p:scale>
          <a:sx n="73" d="100"/>
          <a:sy n="73" d="100"/>
        </p:scale>
        <p:origin x="1042" y="62"/>
      </p:cViewPr>
      <p:guideLst>
        <p:guide orient="horz" pos="2160"/>
        <p:guide pos="238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andi\Documents\egyetem\TDK\EU%20felzarkozas\5%20reteg\OAM%20homogenity%20GDP=head%20(NEW).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docs.live.net/48fe70f15d5dfa27/Dokumentumok/OAM%20homogenity%20GDP=head%20(NEW).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dandi\Documents\egyetem\TDK\EU%20felzarkozas\5%20reteg\OAM%20homogenity%20GDP=head%20(NEW).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'Results 2004 join(optimalizált)'!$P$66:$P$73</cx:f>
        <cx:nf>'Results 2004 join(optimalizált)'!$P$65</cx:nf>
        <cx:lvl ptCount="8" name="Ország">
          <cx:pt idx="0">Czech Republic</cx:pt>
          <cx:pt idx="1">Slovenia</cx:pt>
          <cx:pt idx="2">Estonia</cx:pt>
          <cx:pt idx="3">Latvia</cx:pt>
          <cx:pt idx="4">Lithuania</cx:pt>
          <cx:pt idx="5">Slovak Republic</cx:pt>
          <cx:pt idx="6">Hungary</cx:pt>
          <cx:pt idx="7">Poland</cx:pt>
        </cx:lvl>
      </cx:strDim>
      <cx:numDim type="colorVal">
        <cx:f>'Results 2004 join(optimalizált)'!$Q$66:$Q$73</cx:f>
        <cx:nf>'Results 2004 join(optimalizált)'!$Q$65</cx:nf>
        <cx:lvl ptCount="8" formatCode="Normál" name="Homogenity">
          <cx:pt idx="0">-7.5</cx:pt>
          <cx:pt idx="1">-7.5</cx:pt>
          <cx:pt idx="2">0</cx:pt>
          <cx:pt idx="3">0</cx:pt>
          <cx:pt idx="4">0</cx:pt>
          <cx:pt idx="5">0</cx:pt>
          <cx:pt idx="6">7.5</cx:pt>
          <cx:pt idx="7">7.5</cx:pt>
        </cx:lvl>
      </cx:numDim>
    </cx:data>
  </cx:chartData>
  <cx:chart>
    <cx:title pos="t" align="ctr" overlay="0">
      <cx:tx>
        <cx:txData>
          <cx:v>2004-ben csatlakozott országok</cx:v>
        </cx:txData>
      </cx:tx>
      <cx:txPr>
        <a:bodyPr spcFirstLastPara="1" vertOverflow="ellipsis" horzOverflow="overflow" wrap="square" lIns="0" tIns="0" rIns="0" bIns="0" anchor="ctr" anchorCtr="1"/>
        <a:lstStyle/>
        <a:p>
          <a:pPr algn="ctr" rtl="0">
            <a:defRPr/>
          </a:pPr>
          <a:r>
            <a:rPr lang="hu-HU" sz="1400" b="0" i="0" u="none" strike="noStrike" baseline="0" dirty="0">
              <a:solidFill>
                <a:prstClr val="black">
                  <a:lumMod val="65000"/>
                  <a:lumOff val="35000"/>
                </a:prstClr>
              </a:solidFill>
              <a:latin typeface="Trebuchet MS" panose="020B0603020202020204"/>
            </a:rPr>
            <a:t>2004-ben csatlakozott országok</a:t>
          </a:r>
        </a:p>
      </cx:txPr>
    </cx:title>
    <cx:plotArea>
      <cx:plotAreaRegion>
        <cx:series layoutId="regionMap" uniqueId="{A41AC2D0-6081-4EA0-9C8B-09CD818CC046}">
          <cx:tx>
            <cx:txData>
              <cx:f>'Results 2004 join(optimalizált)'!$Q$65</cx:f>
              <cx:v>Homogenity</cx:v>
            </cx:txData>
          </cx:tx>
          <cx:dataLabels>
            <cx:visibility seriesName="0" categoryName="0" value="1"/>
            <cx:separator>
</cx:separator>
          </cx:dataLabels>
          <cx:dataId val="0"/>
          <cx:layoutPr>
            <cx:geography viewedRegionType="dataOnly" cultureLanguage="hu-HU" cultureRegion="HU" attribution="Szolgáltató: Bing">
              <cx:geoCache provider="{E9337A44-BEBE-4D9F-B70C-5C5E7DAFC167}">
                <cx:binary>7Hrbct04suWvVNTz0AWABEl0dPUDQO6LtiRLsuTbC0OWVQAIELwBvP3NeZzvOD82KbvsKqvd1d0T
PVETMeNw2LHJDWwgkbly5Ur89WH5y4N9vB9+WBrrxr88LD//qLzv/vLTT+ODemzuxxeNfhjasf3F
v3hom5/aX37RD48/fRzuZ+3kTwTh5KcHdT/4x+XHv/0VZpOP7Xn7cO91667D47DePI7B+vEP3n33
1Q8PbXD+abiEmX7+8ZVtp3vzw81jFz5Y/fDjD4/Oa7/ert3jzz9+890ff/jp+Yx/9+s/WFigDx9h
bJK/yFCWZBnN0Kc/5McfbOvkr68xe5HkSY5SlH75zcv7BsZ9XpC+//L0eyv5tI77jx+Hx3H84df/
fz/ym3X//oUeW/F5/6J9WuSr06dd/fStff/212cPYJ/PnvzuCJ4b5Z+9en4CYnt8UP8nDoC9yGJG
4hz+/fQn//YA6Is4xhnLntn/03L+d8z/deAz6399/tz44v2fb/xDcPJ+WP/I2f5Nt89e4JSSPMaf
jc6eWR3cHhOcsyT79f2Xn/7s/f/Cer7v/F8HPrP+1+fPrX+4+/Ot/xTrj+6Pne3fNH/6AmMwbvrF
/tm3Tp+8yAlBiBJ4/hnpfkOdf7aS7xv+tz08s/xvL56b/tXxzzd9Ofr2P2p5mr9I8zhNSYI+e/a3
lif0RR5nADc4/ZwO8LcH8C+s5/v2/zrwmfm/Pn9u/bL8861/1dp79/GLBb6X4v49t6fkBSZJmmH2
K9azb90eUAehhKT5M7D/5+v4vtG/jHtm8y+Pn5v86vzPN/n5vZ/+k0hD0xc5TRDG8M93+A1JXjCS
oTT9gvNwIr8HnH++nO9b/su4Z5b/8vi55c9f/19gee1VuP/Pgs0TeUkzSLTsu8aPXzCUMMCbX8/m
Gdic/ysr+gf2/23o8yP47c3fncLtn38KX2nYf4zg/39++fdV2XNy/69UM/8e1P8/VFf945rra+FZ
3Pv78lPF+ruy64/ffoprqKafDf2jwvdzyBw//vwjwVDGfq2Dn6b4BtVfbcBo//t//g7rvg56vB/9
zz/i9EUK7DTN8zinCLEMWNL8+OlN/CLOY5QCeSIopUn84w+uHbyCShoyDTAnjFIM+QZgD5YwtuHT
K/oiITjNUUJRErOExl/FAsjFq2zdV1v8+vkHF5qrVjs/wmJoBlmp+/zFp4VmiMQEEZzksDjKspzB
KrqH+xuQJJ6+/z/YQnE9OqqFybApKpzwGuFqV69y2CXWCWXXSayTnXlUT5qvY4L5UPvh5RCZhVd+
ZbyhE9dGx0K78VU9VNXBMnMy/jKbVX2eeLzLhxELTagSQxb2mXL3A+lKbbE9Mqm8cBHb9ouO2iJM
odQhig52UJrbZun56NqoSOrCyaXjYzSpIii6npw256lvr5rKdTwLuBZTHGbu1KK4rlFymjeteF3B
s7QJIhm7sVho1h+dUwfj8sBzl48iOCY5ipaXaYbEqmNaaDx1vF1NxnEVc1fp5Cyjcc3rQMqqz3dZ
Z7oyyazl0+Q2kdqYcO/uGY2xyBB+o8ZlLOrElnLyB63o49yNTbnQtOYjC7sVJUpEU1MXsWV8nJeY
93N8aDTRZb+1DSdxn5RxWi18MLTfOZWu3NdHRca8nMEBOO5KZUjGc5lhWH//dpyqy60LEfdosSKM
FeVd6C8YG26itqNicWsjyPZy6NqYN7FPeRrDWWy4PrCsynklZ+E9rsRshpFbtVFuom3akS4FdSUN
W+nVlPNlVkSgpOVbkkqe0kbyxuW6bGXt+JxSGB+nrkDbWMa2Tct0oW/7Wu0Z1pb3S8PxNLzzSG/F
2vW3S65nHkze8nmOHkkk30TePbpZ9WBznxeU9gVxLvC5TZWgZrwdWrab63wTWQbbxH4EU/SqzMcO
F/kSbbxrp8tppG4fawOeQrYia21cSFnNhXVRxp1tDrBFW5h+iLn3wfLOT+2ui19jGnV8qjuBVglL
Xoc36VJ2U2Y5SuNe6HwVM9Yxb+N6OKrBO54nrkgC60Tv2n1iaVSm8/iOdQXDlPB2SVVZ6xSV2OcX
GQb7rX7UvAoEAqV667s5P5P1kp02m40QUoPhfYK2Qts3rhnFovsiZ7nlgUZ3yFQXFk9MGLJdgEbI
wCsWL1iXX1ZkI3xS2d61G71xYZ13TWhrOLasqMd14lva7SI4mXbdL3V60xCpIQ4SU06I6w580RYe
b1nRx8yAldb3AS/tmVq7Pbj/66gxLwOaG4ihRPJtSUc+YcPDZobdupDXXnrMF+fA26PmrIql5vXS
1EJHJabx+8X14Fp5c6f7lecbnK1vaeBTuhWd9O2B4EUJX49ILL3dEwdIgr1j+5EG0Ufg8CR37/JJ
Bt5tC9qpcdpPSQyu2zWxqOZFaJ/Mom42WkRkIUWdtp1Yh26XEfwwrFgJ4JOdGNEi4i0/t5buUR6P
Bc5WL5KJFLNk1zlMKwyeIFAac2sI6c8WE9ZiqreFj1N0pvU2lL0OKccMk3JpSSkp7niVX8pJV3zs
MSkWAv6YDF3Nu6yeDlKJtTLdjvbtyq3cO4wfZgD5vU+Hg21IEIRCDIY1eEF6Xa41RC2dHGx7iAu/
JhDfcxb4mubXXWSGAlsF6IbRCan0baKM46ubVjHmQs+z2Yeq7blhKyoDuPfYJbzdjnLMM4hnMIzJ
GldOqz2qKmWiGzZSIN9kfMnIEepMQNc649Q2hnf1UotsJU6YpCKcthbzvPm4oGYskmwd9r2Do2y6
VNihi3mcbx2X8ezFOq6ZqMG7xyxP+dgCzAxVdJ1J/ca3FzQnbm/y8cFv0dtW16+nzAPyNNHJUoJu
pMO5iNx22Br0ULPttpXs+AkqO11T2DfsLRnPJ13GM3Xc5NOrralkqbGqeMf8qTYMCZd/CFNq90nq
d3O66oOs3qTD6ndWqUOnpqGsGrnzMSyPvqd1mdUoFxWjCSQ3/SGexo8yjxceV2jkPmJODJOozvpI
FgTb67DFgYcstkJmK0QysjFPFoUKvemrAaN9Pp4MAktApN5m+RwX1IqenSozvvKVEl1C552szUcG
OM391spiGKjneoIMlMz71D24TWtOyXQeRRWgGDN7G41vGnChp84CNyRxx7nr3gUrp8OSriIz08S9
hZw3hzQRWkEADqjqDp3fJ/GciKpDH5/mIOuNHJMjw20sOuTJbvZRd9lEtedKm30fu4qrtLumTahv
lFz1iYbFgWnxVYaHfRYHwzcsE0EG05RhlbdNQC0EewJbwWNejBUzfCXtrWni0rueiG2zPOqc2Zsm
2veycRySmhc9oXlhEKaiM8lF7/MPSJvkShU1DubMhhZBZNqXuc5l0aqmP++r10AS9j5j9a6dkQSG
UvNmJnq/ad/zeouuIUonLofLgMfrbZi1iGaI/cqfd7jRwk/b+1TPXdEv9buoS09tQzQnathJ1556
M6UHumDF7TbRIqfxqwTQoFjS6CZnSnE35JdNOrVlKMy+japVkKS9t/VCi76iNSBsikTVdItwWr6U
qh656+TlaudDiuOBL2Z9pWz9tvGIJ0pBgliaSxzbWICqWYuQb7aQNrvMUA7hF9QIQZdOvDUtLaGx
Q8AfneXYBF8gc/Iraop1ZuWIZbrXFqB5reD3c8lDYqZdv64XrrN94SvgJt10quZJuImEoibSc7Rm
p3EL/hTqiedLtZ6HRgqbhTKpE7OvLWB9n3fgWfE2F+nYWq4tohDsveJNOr/zsVoKkEEgb9ts4o1c
yyR1I18AjvncZY2o06a50hlNeeRbAXmprLu8PqQhHAiDYB51/KAmCXSs1QWRON9PxF9vqeNtNt7i
plOcZkAzu4V3dAYf8vlcDHTE5bxJbtHCOFs6uevqQYS4y4uss3VB0h4yDXO7Jd2syJNm5bFpoxtf
J4XU0Sjq2bJ3VVtgsski7nmlubF9WqzbMomJ+fhszeQktnEWEU7scV0GtYuWsS+WrRs43VxWVudT
pXGps3EV1Va/mYPHd85SQL+cvafGTmIhpuY4XuZdkgxX09bS3Ta1ineDTHbLSKWo+1YMixoBDrO4
XIzpS+LxemSpeeziXJWmceC8pC9MGrMij9zAn1p4vItjeUi26owRx3ZZlVzHLhk5IzgUXUKoSGTC
yXDwSR4OaE46YO88Vz4Tzmc3a8VuaCZvV7UtlwPVE48CiQpjOs+fxESO1TFea6BpWwRuRFsRVbVA
U37IRhMd6pWu+3EOjFNNiaCdAaqabwcYGXjSOFhCutxlNmzHoa4gFS5nTTRu5TgooOa6M0Ax+0VE
ChebAfZb6zoVSLqH1td5MalqgRQbYYD4dObeGFqQJTR802zhqY9+gaKmA6x+6DeKi1Wu5zNqcDFk
83U0ABdHW1SLpAZO2eX5vp6dPA9EImFYthX1bAoStDs08M3Ya8n7SbXHFmYZJB6LbN4qns4pK1Se
M7EEN5SdbNti88Aqxy4U2xr3BZ5ILhAO5ySdWOGq6oOVfRHNxu092rYCt680w0EoSndAxxuBMoBz
6ypWDGQRc9X3ZS3f0hp4IN3UW5Loas8m8xpg+7JB64Xvthud+f6C9mWlgC31LAXSgephN6wvpZ24
jWZ9Mxa9vJM4xFxh8AWrIXC8OmwJA07S1WAC226cmZTxNuTHXCYK3IKhywHCgLLLeEvG4zjNvugn
9otptgGozPCmT7ddjbpBsPh2jKJk77U1Igwtj+uWwgxLyo3v6dXeeKB4LOo2vk7mfTy7FPC482KT
873V4VzmSy7WbZVQB5lrGsvrECABRlHNW+13bQ8Hy9iGyo4sg0BtC4Syvk0Ceh2Czot5Tm5knb8c
THJUttEcU6CJLrRBsFDzxOburIX5NqjL9psc3wcWF27G6RO89nsd6KFRENS4PUVLpPhYresRL0hk
9I1ddDknbD6tUTPydgKG16hmB1wCcM+MvZhQewhdAlRG9pS37ToV68DUebxEyxPINSJL2H611amK
gSSS/GYb032ldV22cUL4oJsLCxT8Ks1UGfoM4imG6rfvYG41AFFY2F0I2wXr0QWZAN7gOkHLp1zK
Qjo7XczVQA/I95f5mDZgKsgJq8NRucTYiHaba6F6IDBtvHysVK0uFIRRvFYPKtT5gcAJn1tqDh2M
nQBGDgbaQsB2JDkjUb1LmexPfd9GZTSEtRwnJFq2IA7lHePR0q7nvp6A3tdzxOeldodBbeCzS5eI
mLWlqag5N9F8jEwqXKyiIq7p9TgcQ+XIbYzfDb3u+RQzewhsupoM1ZyFnhwWDEBkJnejJofPcJSA
y0YfV+fYWUOjIqwLPuh2CYXaVMKHJWcn3U/vqt433OeRKdiWE54jN5fWy7MxNcOZJu3O9nMvqr7F
ZYTQeW0Z2zd27cFz9QH3g+QtmhVfOgV17FLfME06Psg156ofzyamj0vXnSvLXmW1tHxF5F7NxhwX
7xpIl0/5z11ghK1YMqFUtRY1c0gAqBseE6/3CC8nmrl+r3ILAsZiz2OdvJJ1le/yZlU8HhlgWwZF
LmHbKtoI3RoPhDoM/iiJCVdmWltOkVI7yaAazfYrDfMFXTPg7T1OTh1byzYs0xHYtUiXFnHyhMDj
9FhtGO8jO5+vUu+HBGLdEoVOmak4zqGOxeGGhmg8zOt0F82bObo5VXyl7ESXA5ggO4sUIgXLpNnr
xBRyrH0xT21+iNa25qBcQWHXIFpO4/pxC91QmEGXWwzELunGpGiW6r5qViki5MpqiO77sX5C0hso
hPgwt9kJkhvL+uqYogFIis13k8UZzALRrlpd2nhORRMNa+GS/GFGD0Enw57E6hpPIytofINiQ456
4NtM2J52AD99DKVgFdqqJEvp563Zr3qoeWBoBVkkC7tNGgW6SQW1xxrSE67msjFA/kBaqscQnbta
3tUeMgwipN0vK2MnP2stcF1D+ZQTSHogk5VjvIQLWQ031CnJxwBpBZQOSDCOAuFsaiOGIfRiraF0
p8AxBrSciJQAirCaZSZQXeVTd4rt/MvivC2HxdBTpKDGGrV1T6pPtTP2bZPkvG+Nu+yH/qxb1YFu
dWHVWnZr/mizptqpGs2iWm17JAEOlaKq3UXDy9xVzRmsuehX4CcRmZuC+OGhYcv1UD1WfnrIG6ip
hxoELsyqUi2iXxwgdfI2DMPdPMSg6VXzVTVnBSScMjctgEtjqhK3aCpcjw+ssquQ+MEEqIJrH7ky
lhErkkHfUTYdZmc/DlABQmqvn/hIW/axP5vnaSxXFC5JBHrMZhIJ+SYqNkp22DBfVE3Q+4gZoeOA
ji0y8SHDZDf66O3YeFNmR3AgNkGmn6kaTgFKcNAN750i7zBqVLFMmdljk4EnpAPoSBW9ll1H9x3T
901krxZEtl2s7Cys1PIwAyM7z+NmrypgaE2ny4R0Djj8skLlDcjAZgbcPFk8z1nE12jTZaAdLe0Q
zZA+5uzQjkNJA9CZ1BeLNAJq6CuZsn4X9aHeLXQtDEZOsHZNXr4xefVmk6EuQjX1uw35Zd+6pwAH
zIrWajo0XbNjcNDng09fmlbpMzrrS2PwDZSrFOb8QPKQ8yaqjvUijwvpzgxe3gxtQTslZguJgoR7
4FFMNDKBUj9pT5rNF0BwrpKlB1IbxiIQdIo0et2lMVwWARaYtj4RPq12/knr1O59hhFgkwcC7HTD
Vf626/sI5KcV8GCoDosEF1TTBIE6Zy9VhFJOHSiwFGSmrZMp0O/6zC3La7TUF1mbX86DQgJ3r5Ns
u+ojSCBV7YmIxqWwIxAfBJmI634xvMlmA6G33GwqbDzPr2Uyv1yz5rDmd4qggm7HDSSjI1hDbHo4
jNieN3VUF9Eg35oOosqcZQGUDpw/zTZshietF21tBz4EMnMNEBiBnOqwLJcEmH8836RD/DZf60vS
xL/khAKyRKWLIaypvkx6+YrkELNGXQ9WYr7l5m2mIyTk1HRFa/UVmnT+sj9tzJYhW7arNBhgUZXD
Ylnb9w4A65w2yS9Q9NOd9TMQGxLzmaXDWd+Fe5ToIjMevBYCDnI9YCTY+QPO0hNcrQB6Sj+GTN6r
ZYMMmIYbBiG0V3IKIkc1fuIOe0xNIhKyVMcMA3DJtN9DbEKNm/kLlDSg0bjsOsRbKDtVRbxp49vZ
+TvVhblQJpT50qGyWUnDp8FL0baB8G5ufxmW7G0edS8nQPcLJt1xWPVta/TDrONcmKl73Mg4gKOt
0cFMfQNFe7PHW6NvbUSBedNuN/X5NTVdzs0CaqvDsS8d+DdPPASlImTXKe344Ov7NIUardru1iiA
zp7pV1M/JmI9Uyx2RTUNEeRKUAcTW/Eqk+Fs6VFWJDkIb1tcH2p2B6qqLDIHkoqt+p1aBigvadeJ
SK77KureraE5wZtI+GqeizoLoIDpRe1AF5rBJhLYy+rXfdfXN11UBzFvGynjpuNqhk++gtmXOC+7
ZQANDkd437X1LZ7AYEk4j/q4FZu1TNTVy5hCVdY5UBDz7srl6F1rw4fgQRGLO6LE+FQMI7yVkx9v
oQLyolkSJD7JXEyrwwQ8XUgKkiRjXQ/q+VbqFl9P4/DR2q4umHWOsxSsscTzR2PPMlU3wm6d2hsb
djKrt3KImquUNO1lziT4EETOqFMv6tG86XB6N8KxclpZyWczp9BRuANh0IqNQdWetdOhrrWgo4v3
SZjFin2BQ3RrlC2nhZ3HIfO3rC6X6BDNE8CCz0CvAZkTajzPq4hN1yC0n0kHqS5vMpBjUrOLktAV
WZ9AVTDPu23OWqjhygaHd0rKBzqqok+nV1VGI25b/KZZQE7KNgc6ztIF4DMgXKjUgnsRiGsVxTe2
o4cOCms+54OIJ6CGOltgzxATGq0rBzpwWyHQRaLUg2rS0vfrloC4O45Hl9uhxH3DQ4feJsQuJWRm
qDxCczb1YbiwKgbNF+JzgM4V+PEA7Q7IAA0xWxkwGfgK9UEBvSvwjXYsIho0b/KY7k0KhgDlvcDx
Gpf1kLxFIZl2NoqT0kA2aRZ5DxI2dH/a8ZCu6yCwBg2hR/UncAW1MAIUT9tLFMjLGZG6HMlYCyCx
kssFdkZle7EkGxyO9kiA2wYQ8CUd0mOkT7ZeUcHyZiokJoA740c2teYc9NwMBNj+TQ7shf/+WsI3
DcOHtlsHDTra5/7h149/u20b+PvpOuxvD5/uJ//26eLLxeY//Nb+sX26ejc+/9JT0/frXPDrvzaB
n1qt33z4u67vP+jrfr4n/Q9e/mtNX2i7/lHT9/zR+3YYt//+L/nljs9TM/XTqM9dX5K/IAnJKMJp
lifQ/f3S9CXoBYNOImE0g/4H9F5/6/rCfTqUkxhaxOTpkkvM4A7Lr11fSl88dZApXK1OkpTk8OrL
/r45RGhyf6frG8dP2/mm65uAGsSgOs4xg1YfXNH7tuuLTO1XnLK0mJJtr1zoTkNkoT/5FCxR7OUJ
USNPEbAEYE1nG7teYwvayCZsvscDaF/+OIRjtXY3vgLAHmhJnYFeJQCPSEGRztuRcOgr59C9BZbB
JsXlFtIScIaIYPsgMIvSM6RugRFdWWvx6yYlLxMJaR+bt9voSJFMsdyZMNccFIU1KhW1qagCGk9r
iN9YvQGmSnUYoZFURIH3UNrsATqvlIJWm439qa/ji8xEr/CSvrFkg8J0yFdODMUXK5rPJzNCA49V
pzTqi4DUhZMtz1OQeZY22TEgDVkajTu6kkSkKIAUm4sRklXTsg9Ot/dbc7/V8UeZ+F0Ct9DjoeNJ
rHc+mu7SoTsmM6RoomIq5sjskLTXOokvU2iQdpV9bPC7xYL427ENRB1FxdpOYH9b3UvVndLug3IT
D1F1ORN73UaQHdV29NC5HLs3WaZ2BDoUkXzq6+S7Pon3bliKHK/71D91uqKLNmlLqXPoyzbx+Yih
+TpIWn7qpLfygBvQndK7qM9AdFtzKJZMXTQgY9QUOrvV9GGUO2saMafDDum+BbnM7xlqXvfOv67P
8xo96qy9ejLyoJIiZesHz2jh1XoWqm7noCqeHIGEu3GcKR7F6YcJqUOf2UM9n7IpuUh0VMwZ6NFq
yd7YiB1pjKBqXw5THAufkOOQxdcT1EuR2uIiTyqoTrJ9BF6X8K3KD5UGvSZON3Jm4Ut5gGSTOy88
ns77NU0gt9Ab84a5ux5uNYDczVV9ZTMpZN6cpKYF0OiE2zQ6auOOrAES7ICrJ29lDf0MPG9rOa2p
qDPDI+3ubbbtMkWXol7ZbWoHcuriaNcQSIzaP90WGPBpSpK7adJnoCQaaKwYwsPoHxDU/1m28nW4
NwgdzTJ9HO5kK09+XG47VBcg8NRnq2oL6JREIJ2gcZdu9UuKwi9V1JaJURFvK9AP0hYq3pF4Pli9
j1V+XXlqeSKRFkpupnCKeWGReauWBcpTnLwfKaZlNEFbRm7ofFp6tU/gWonQVHeiybNuBzeGT2NH
uJv3U+fgnoAr2uYMBSi/hqmY6MjDdB/T964qpuqDHud9Cwz2CO1mfYloc97A7ZXjzFpoA4RpvXY9
G47I+a4cQ2+LylbsiF2zQwu5QKNBYHDFihGH4TKz+g64a3LbSJ+8Cu2lz6AnwdR07aOKo2GAutLy
GYkO37DSLqZQPYw37zd8PqbtSUXmtISFU2Vuw5MQOqmHqb1R6MLXvXi670Cf7qAk6QGUPJRXYnMb
h1LqTo7+aRAHCgoN+V/6DHGELE/rhStQxNIJqlvHaf2/ODiz5UhxKIh+ERFsQuKVrfZyebf7ReG2
24CEBIhVfP1kzYujxz12V1GS7r2ZJ7UlC2aPwelSs/jXEZ89vJxk02npfyxenFv/6NF8RPOpqPs8
zxh1eJ8Q8sVdU0yNn/ryW+v2wHooyGi4Xb/NecgzxlTiuDgcVQPjiN/m4RJ1S27aesf6KZEwflbj
pJN69nowMXrYzdRkDb33Co+r/ogWKFjNnwDeOewkuvVonl/G7dRJnjZYMMK98tK9bfpxeBx4v3Ob
6kjgtIbeq4Nux4/uNllAvGKuVco9BzSOu1Oec6oXk7bBQwx33YFpFQyf1YpxiNtHfEzw2WXW4/XV
ZTDudLDfvBb0wGPlslvrdnAG0wqTJNngulQlnOKx0u+6X19aWGOErgVcjsKMQeYAK+o8JyUw4ALH
imyMwzcrmsLV7LiKJtECBATPeWnflLef+zXbot8hnI9ObJNtGNJedNDnwFaskG71R2tkDlijji5M
AffBX6yFhtJpOpXYurkyACpATXaLLd/Kpb7JNT40Qz4Fx1p+9ywfaZlvguwUIamyTqI3L2kWdPF1
nM5mSFEXAX/0CR3CvF79BBptOraHZjxKLvOuLdNevS+sfh6tSCK/yTa//FTTl+qbpFL+IYqAyTBv
S9y5y4LwXMYffdnu5noulKK56/0pq98ezvlmf4dRfPdwj+wa7Zb6sfboi9E4DuHuzrH/aOa7IneX
AAAaoZwR2SY4T4ZFJZKGyYTTJFS/W7ChApCdo22fegZSzDBAJJ4yzJOHfmgfoe1ma5WVNsKy2pER
+sTmx7+CNJ//fy/eUrfntphEf4tmrwiv5u5KC9e5u4ccvAtHownpSqQ91MBCtk3qA8UwTvU2b8HR
xGZvDZwDI9l+xJTklvKZNHwHluS6QPBeoz/c++Tew6qWxNd/4QtlNWrwBh9ixJzFpr9D/aZHlm5o
jImPk5Qs97MD2menYYH4mEkwGFDM/c8zjKdYkrPxn+BOZqp5i8QHdlAeDQPciu3idkW9HjxeHcrF
JpPX/pVVtyN6LFQ8ZWjfkrl+46M6Y1rMl9qHfKd3lsHpI59UramCMzZBhHSnOWO5nmNsIP1QywGL
vkr4WieOilDnGrmHkHE0a3DsfPTzJQqp3G+Y3zEaFioaH1wbZtSuOYtOg/MT43StepQs8k/jyGtr
UrAhKFYzopWwMIsxN2MWCXWbwrnh3lIwsCWlWvOwNFnr9nuU990k2p1du30zREXbSrRsJGVtd1D+
fPFgSuAolX95sJuhppMRptVGe0jhw76c46d29c492I8WDnC5zRh75/Pd6RlV/FuGds/5s9BV1hI3
i5T/dHEWmOldGD3D6/+q7PISafF3gX8MH6ovKES1KvDji5LxbqFOD7X0uWFYqJi+VxydSqZKuX/Q
x6CR5AKEzDpAgwrm6RZU9Zy3MK3kEk4pdYhK27I80h5akv7ZxPrTxGFZkJm89mV44zFM2fto6Nq9
2kBlOZwcm3k9TxqUnfbmp7LeUm/YVcATw7I8NxTaddOxD6cTNXSnaG/YlpVrmdVwOiavfp6Y7hPo
Xj/NPJSwme7dHCMQc1590T+ge9yX2j5RtzqHsAtWz0vndUlNvBSyFqcJp+M2X3v3NAb+bxmwn1HP
OYWVPBl7NIvzY0qckjBBu37A+dHjOJhObbeypGYfIQQLhr6GHcftSjqQcxUwv5m3u0F8ExFksW4K
IDlQvfr3SP5Mc7AP+giixZr6A3RLRtAt4xdMK+RLKDzNKbQKK3ZIYXPi7S04ih5W+9epu8RWj3BS
d6AmT1PYnLt5LSaIQIhYwShTKOWAHj0Dyst1M6bIJ49/27g9d43ZL7LOR/dK3PGgLKbcCmuDejgS
zcnZYGL6pwXf2iIcWV23xyGNXTBgdO7gRW4J5cFlCZZU4Q0wCZ+82/Vwfvv22Y+DPTTZN4r+kFNe
1DqzLoNSAYltEZcqiNLpra9YOsc/ddPC3V2SwS77rXePpfunF1EO6xPL5sVncg+S7MA9W7SjBUXa
4d9XELtnVOLmJcK5YbHmavLV6vAZHvAW4nT1eJSh9wYfCHZqW0+KAvPeU/ay3TErZmCxg4Sdw5TY
MJ8XJzV1+1KH4ogfLIA6PkbY/gkPTbFQm3ZTeEdsoPN1HwvcLV5+Y5seHe2kwwbeY3H3Dtr4Khgf
4wn9Aw8P2uvIoVfdg+9OAhCV/CeBDwm2PqmAJOWCYlKrbkhcdDHErrDdHBgvzhyhyaTycartXNSR
hKu24bgUJAyPUeN8zF34yWilIMQ4t94GzyLqMs5B4DneiqXYvLJBJHxAK/IN6S1R20MpwUTOaL0i
vwjHGhqVk4AgyGr+FkxoRdFbt9VPtG4JXNx7kxOvPU5ssFd4djg6Uxs8krBNy8VPK+dHy9eRjvBm
4Nb2othkdXDZIcTilahePoEz7ZZf40jRaUCttV4Sq73fP8n1OM5B7rI7wURzGdoLCc9i8lAwTjEk
56i/9a48OHcpiHRpvbVPC4caRHkqR7QuMPGWOJHudMFqz1uNnUJJOkSwdAVUbgtXZTv5gCrCYM6n
lb/261xs0H2koCnDiOt7ZVpt+oEOU1rPbgHW6KIubHxAsURhQR3i9d6NytPqvo/RvfndL9v4JW0D
v3k61HZ9AiR4Jt1vCSGJc2hPLG9R1EYcFrP+bb427M0abxDW98rLPZDcHZQ+aFkqM5pdh45fyjiT
DkZOf9433rj3GLaTIKehbFMvcsAbwQfYjnQJTo3/Vkf1XtJ3D8NSw/+qmKejnPdeS15dF0t12TK/
/RWNLOq2uVa6zKl+8tgXAI2EAUnpgm+jKYzKL+2dLGc7BfIHfX+xFTJ4YS65CQXnUhyAa2HevE3z
W4cejJCz7GVSmzHn5GMuq3yLULEFcLERT5WrdILLFUNjV1HK7h76+DKjbXaBSZU4Kgbnmdgmheyd
NB1sIguPxcHTHeLEbd63XqIoM9CPd4ns03EajKcPFp+PoCUcFroLeVzctdd2WDAtlYWp5l0Hodqw
i3Ljv/OG1qWhmdVbLvVeoL3y7aWTZRp5L8QOaRhcJv0XhjLq+U9AosLRMg2Gfb2Beqvrg9XQM2mT
k7i8GH9J2Rgksn2ql+nURDlpp+NG4oT5I0CicYeNkUbbF0UL7zdeOqxqF6HBolrtqxq4KuuAwWDq
GYYzvPgE2Fxjz0w/kRoaewBCriuTML4ZAyDXD64eQVPtNNe4ij8nV4E/kCjJLAHFALeqS6LVv/rW
FBKfIfCIwzZNRdC8+eGvabaLVSEYKLPrqiCrwxbNVn2epwWc9tSO+diKgx+bB9FWujA9z4LZ+UtE
/dg43W7lOCUXyPychCOECIfntWLP1gdoVTm7tZ/fAXiFUF0GwGM4MsTWp0u3PBpaLpkvYqC1o/Ng
p7lw3f5b0ddaU2cPQCtvPfUoS35iTo/+0H2Fl5FFhOw8TC8gfgAR/8I+hmdmi4FOjyIebwYNZyxY
sQm5g2G8X9ZmS4f2YY3OI9iTjY1Fh8MvZMMO1xEkZIlRWpx9H0132eDRovqYBTyLRP9t9SP0ssR+
D+Nhg+4SYLoaxkyJNnFCnM6t981AHysI7wFAgVl3hxJPCJ7XJ3zdxC9Z1mJGiMnJ28D+bd9Bw/KN
qGPIFWrn14q14eK5dfo0Yqwv+QqvACx/EFxdR73jTIA1ffAr9q9th90S9hmJoV6JufA6lW0wfhAX
OFUluMFxSp1O5qMvpsTfjraprtx+gEQUyQziWesPd2ww83RglJZkDgXMAZKXgX3ZFDtUgclD3mSM
vDQMqYvYB2n/GYf/bPNjXbHjVu4HAnwDUvzqioLAOtR+OoOBE/DB6dLfKNSgUkuATexSO9MXjaPc
h8iVzHbMl6fGpQ+AFvwlb+M7hvy1YHo13hPzaH90RrKXHXT30VXFssRNCtdgS0vAAs7yq1taZs0I
/E670ZwSbzraEHDzBVK7+J1H4OTu4SXqXwX9cS1ckgVtp/HxVJyI57AQHNhLmzpUsbePSseCh5Hn
ivX/gvBfACU9COWZYtRex7VoA5vXJcf0gLk/2u5kFL1FUOd79OhKLH/q1nkjgqEylDjZg2RFdTBu
gIl/Ny2HthngRkHN6rsiWg7dfEWHkbtrh6bY7mBnHYGeJXU0/1ZgSFwTHib/2BoX3iN6MIihC2jI
PnzuA4mH97zpdu9FP0KSHUAfEkc7h/EMwkzO5s8o7BNHAiOIH5uhfoqwD9YQRb5bkWIIZ9Dg7XXS
Gq+jSUjkvnC/K5oSLW0Tsz+2L7OYH90ZhAZtj6PYfjCuJ+uGTMYSvxie9gDtqZ9Fd0PrvUPZ584v
2M2z4h++A9jxDpugUrq9eHcGASwEA6fb7IkOUIHRQZC/fg0Aq7EFXf7Vq0DHSNElum1aD1sxhb/r
fIkc2kFB87I68Hbo7a/AKCHIYkSj2wdA1nRGm+/5KtNDe8A4lLTDk99YgItIJLQpVsNtRMIGXcb6
Fcv+tXTAaPk1/i3m0FcjzVsghi8jl3+9GZPAYDID7wkFO9AsJeqPv+WLs4M8mPm8TFXYFbh5JUFp
7LFXODzH2lG53NRxuYeIpjnx0XhAhk07Yt51F19C253w4ydXyLcFI6Pr7/013kfx2YrxTC0k6vGy
KrKzno+Gts5606brVj+G/FkRcNPogavxXeZxotFO95QAc28uZnlDVCEcfnozXGfzohDwIZhpVYh2
mW6pXMNntVx8DFtBxU8++CfY8z3cex8BLE6A5XXV3i/nas88+Tq4E4ZBcquMOvkSn/idk9Pkb2zj
k9PEWdy3L/Pa/HRQfBy/fdYxKM+6zIdLL76npdx5UM/iihYAPhJ0X74+VIObzzPdxYif4EGAI7Cn
kDA0eQbt9oQPDQ1sFGCW7VIhHkP5NoAAbxDI8vu3tqJ7rvuXtV2wN74V+TP47bVrPvE4TmO0s/qN
hK+SYKcCyG3ol2r73ALWmQQMygoxL9fN/Wq+lMD7l3g9YErmy/S8SJwTbQgokKWN7CNQTnEhtvjK
OMXJ+UdEj2pzE2a+BUQPsTU4wscd9fp/BHho2BwtX/eLT5IIqZnBsDPxQPvgI/Ljp8EgbOYsr8F8
Z1IytymzEc2JRHyqjPKGYrKqu8yKP6V82zBzVORPDKJtZt4jd+Z0EP80DAXRbEVDdDGVcERY9RyD
uK+X+hCNE8C42Ky59gjoqQhIJPIVZqC7wUN8aJJvVbMebedf0KPfBoD1CIrQJaUc2z7oouOgUXsX
f3OKpnHAaAZ4VN7QeIUGqXS0PhwNL7gI5lz7kr1UG1wIDOLYfSp8MHfKzNGXdh4miHmMnien7A4i
it89MbbXWuBkqPWHovXbOAH1Lkt9C2WxWljUltqvBfm7zegjiqZ9HFYc8EzU73T0wnyjAu1oHBxU
QwNUs3UX+OiaVTV6+Yh/gIEwRDvZQxZCfqn1bk6LE3mqitoelmo4NqYFVF/vdD3dfzp3TZvrCLVm
LecdfKtdyewxbGmi3PKooDg52ssGGmAApe9QWwezATgdl2KdeFJC06Piw/rOIRz9LnF0A7nCbO+d
ctK1cqrT/1+gpvKkEYAEefxYBy66Bf9MjJH7MpizOAKWhGa0pE3h8e3i8wnIA6zb4HtBxYdNAwzM
dLupEqQIXP8hjroXxOhqc+xoD44UyZPIhOD+1yHBHAIis/wVM3a+PHVKf5ja+ZYjuK4SvQ8UXB+S
aOnAwgB7iuot1td1Ze+smtrUn9ECIn6TAGzKdAzRaRz2EyOFmw9A8Fd9ID04N4rCGlTZsB7NhDJn
xKmKcAQhhDDw5YwHf7bgyuv6Q8NxA3WfVm2fBpWPdKXOe4jPPlZL7047iXNonmVmpmJtEGYhDsHw
07RoVi02BCSei6G1ODhsAgPcZ2GHYTmQstzbtTqRSJc7n8yPXu/88HuapJtQv5yK8zPlgMLcMT7z
0G1OE10eRsdse+6BSPXkRVnPe7H3XbxGeg+5n2QduTQhMy9yGSAlSajCHvKgowTx6JTbATQCNOo1
hsQVceyMZon2jgqeRDm0ha+ifWshGG4ULwAcEJDK80qAlRM5rTtiUOpt9AQ8q+gl/Q48mGMrHKar
PIw9D4+M67NdC+JV9rw2mep7/tBu/HMdzFD0BtW8p5jdTXj6/4vbYrs7PYY+txmf3NqNT9GmXkP5
Wna0eXbpoW+3LiMleQyqUOw8gPyRdwmWed5XbP4d/YglI5kOykNEcZgoubA+BJczLfvRwefTx1CM
IkSy7ovAHLch9ouxhlVhYWzMvTwus+X5wHTuuYgEyLabEYxUY1qOgT3KccpmtuC09yuEzziqAMWz
SMMQj1Bita+0ewXP1R/iuT/LoORnP/Cxe2m4c9ae7PDS3qYRkVdXkByphCAR1DvHiAQkWNDY1g2m
WiTiCEMDvkQby0tp+sxYhH6W2sJg6WfQ+7MUSNtMhwaRzSIGf9Wufj619yBkF0F1XNsvCndTKN1l
M7CRggXLA1EjO/LGqQ8jF99xjAU5DXgQoLXxe7HsT6wLP1Qc6nN8F6EaNHzjgkgjxrMNIualjNAr
SXSb7Txtt6112kMF8ZyzleZ0cd+aFgSP8YDNrBTWtA6xrufK37e0wicH2DTu4OrRpekO0X2XmnyJ
wunYCU2SJqAtFGeQxuNUX5wqToTettMt2Hh1RRJxJ+52V13Wf6M1DgreBz+z/4WPIn6TbL2b0n7K
Sq3PYfnTgKh8JqB0RoX2W5lC8+ZjDvwLJagAsntjMzD8uBKf9YxcwTBFQ+aHeEFSzCMeJ15oXwe3
2uCcvcd39pLBuURuq97JS4XRU0HEiAV9qxVAHmc8zRQ+F65Smnfx0LxNLX6Ou0AdB1bV+SDNaRXt
tg+5d+dcftpBPaPTRyCiRA9WUn4r4+rL8WBJxivgf+ZAmOuxCvsQoagwqB4aDeMsrvxbrLYlJSvg
gLWtXudgmtNoIhc4Lfw2xj7OfTE1+2BCA1BtMNzKUm1oJvWNl0NXxHH/VVM2/RkMImhAffKelt1+
9J2PgI4OFGm0lJEvz6uY3jWVhT8hQyeHCrtui54lI7em6kS66K1YS386CL0MCS1hvht1DwxWkQLV
iXil48aAkK395d5WhFj5h6bbMtfiZKmm4DeERY5OdLmVgYOY8NDh7GyRLVzuaNX9S1BRJC7XHhpu
eFu8NTyNd60TWZNvpxx+kYiqgmeLiAHIRH40BhSdf8DsUO0Ro8Lozo8T6jbUCfCS0Yy0yUZXlQ1t
8Lg40Ko4iE/89vEyR9kEwD9nDDznoPRNMITXa0Hbs4L76nEKOhSBDhBDqXIArYm2dIDpmyEfQ+SW
Iu3k7mLyBu9HrqI+Bco5tmvP907U/hu2lUKU0/0TmxCjEb1z3FwEtHzwhIUbdUCy5PgWGN5DM5JH
c2fJ+qk/OfBaEWLCUEZawPIj5Nr/szLuBKaboN7WqtwxBCmSeWrSWNcZ3pUAf7u9tmR+CFokY8Ku
9wG8uqfZnBpHajCFssyX1eZQvEBsTf1emPaTu2TJEHL7C2cJPceGxaBUXiInW4AT+VJdzwvO+huv
PJW7UwVDbQOdXJIW7RIGaT+Aht5IxP4jeFQBIB3EumRcoIaMOz7cOceOIUk84UF3rM3NsAALa4jK
kGn+cMYuU9IxB2PY+wqpCVFMhpwIKpniE3/wQKn4kCEyOdLnchmeylBBmuuWQ6lUutFAY36QQDKW
KCriNnDhhPimaIzAtAj2NDWw0vfUL/Cc6yuT48GtbH+q64HkkWH3vRt4L1HAc8MX/xCWwIudkD47
jv4H3nZ6ailIZGoRzQRcgHiypXGhkBx79mvuPREMMGk/wh5Y/Cna962/izUhp65HyDakzs5yBXYm
nq8VG14dwca9NsoCeicBLnPw1X7FaQtcR5Ej3SInH3TVpErT+FHMZd4jnpNAcvBeDKgozIHyoffd
MAf8SD40KUTL108/HhDLCUDqzF37zWdefm5C/XHaH4p43MVuvX1p+mZM5YRPUNbkbZwNfQkszmw+
VwBr7v/ZWcTBGoSmcyesn2sV4IRRAq1RPXT72SMOJDHYc91QfWA3mZ2xHUOoKdIvdc93aIphoXlD
d4ykxFuXoJE9t+9v3dq1qSQgeMvA62/okIEbos62iGhdqrUWF6KQ/uBOtaSR1T20FwgaMcJsx/+/
0Puf6kg5B1ZdCWnp0TUaGjH4UUDqVVB4yv2r/LYCGazhuQywACybruGGsDVy1kcUlfpGBZIy0J2P
pcJJYOBs5XXvkZOoyvkEQgdhrIXqy8bK/uLdvygE/NNAuPWeC1TbSVjnGg31+LJUiA6EsX1ZQuA1
JPoKHFG98BBx/4E7NK+7oM2VNiRrPQl5Pmq9I4gEZKssWXcLMdtJt/1t9hx6JbBN1rHgje8fOwNZ
wBqMjvXWyEev8nf9qH+cuDcXKcWxKzFqUl9mY+QIXMokkOq1zd5M83wNMd3tgl5+bpDXOHDkm/IG
4FpupW9bt/4i99khB+ujTtdav233/J0sgeBT2ASHsmJTrvwimDcofRTwuw9U90X34SfuNsDgpok+
jCgjb7hoA5ClGL1DVMGxdlX7ZBwhTvEIdYhF+ondg0gwZdNmiUVqQtfsBVnpC0NdKoKJzLmmGuIj
X5pDW0dZZ3yEa0XVZyC2pqKpTbCPoMIWbdfhqoso8o590PxuoahOYtrXbqgfBr/fMjVvl3q1FrGr
sD+iXXtUy+IXK4Jdeed2sNraubqy+5doDv5sqw/sHrbUYBz+sHW98+Ddv8i1JbifIHwVGA3SFS3U
bajc9eaLCNoTnKQwiJfb/99n1GJ4nclWaDs5eTdImhhCoXm5MsQVLDJmGPGJuoBaO+GzWB+jaF4f
CSuXk++Eb9sg4jxwUURkF4+XUCMG0+EiujVRqt6JaEjL2LF7H5egnW3XxmdXTkjAoHfJfUaGIBVT
gHtR0GgXZiPBNY4srjex3C8i7cK3H63/ZgIeQx9Te90Jegus84/CMEXVavwHssYRMD3AusHc/rGQ
oAHsYjYU9lyt8Xj2eo15AKonTDbV7l25NXnkDtPVq/EXc1O+w2EYisW3zueIaVZswxWx+wlCDuLz
UF7g3IMP6HkJWJ466rgOonyZDAFEZAnsva25uFLHiBwhSN9YguQBQv+4t8A/eB3a7GjqOOC74GNc
p+GhZdC5SoUw3Frq5ayR7ERIt0RQBQAkEoRVv137YNpPIa5zqAexPAxd7afg3uqHYOKZ7OiAyJva
vqqtBQnu3+MjLngcBP1T7N+/4HXRpi3tAxJNyxuA6X2ECrQXQWxg6RJ6s/FIbzGHUF0KBwKfIPCt
Qeq9lMFKnv0mbaU3JLjWZzuROGYvWoR76Weg3twLGUZ0ZQDE0miYMftODZqJNrQQ9NYSQzfDZTcR
OniEkJBUEP7Y3+y89AeHz2CaKg/mEASgY7CY7sPch7IYdvcKkBIRAXujEioGfuWyW5kNLqped8Mw
lMfaNd7OBOZPxYPg4sChyyU1ELhjoV55Tc0jWvIXJLa70whureh4L1NPG+TrwJAh4ALZ2nL+UCNu
XjbQTNZe1zmC9AqZpPVZ+vyxZEbsyMTg84Yy/Khrfyc0NHhLjJeEXQOpx+cGhuj8Q/uGfpRI0Aw8
emDRSpJqhsdRrrXcj6v10hIZRsQMBQbHPPI3e2FzmMnVBa8+sn+mCZ8UGUXRb00EHnHOFEp60q7k
tsTbu+owukYl7fJl5iwLHGUys8K3GUFQ4FKfFqf0Yj/cdalf8YO45MF96Oo6fAg9+u7z9ktz97Oe
7BseUI1AKnchxwdnywCGlC2ssbZZrtrt4tdIjVkVL+EfOwPnh+ZF81VDLS/VFD9GLkWKwqHZ1HZO
gpuQ8P697oD09hn9SFXMrIa1Pc+ffjttR8PvKdaGvFR0HlJHLR6ssggRoxqdwdYlstIE11KUMF69
M5MSjVTvgiUblghzEcQLhdPARQIKMxnGj06HWzoaF1yb76oTIU2z03fyS1YVZoUpXIohaNU5RAR/
16GfDWGh8dKBv0KqDLO7wT0RgcpW2S07XKR1sGq5Dmxe8G0mD5K/x/FIHqvyCyjt20At33cTO1u3
nZ+RPQXvgMppShd0ixugQT0ZIYajkGB0pnWtbqv/jHCI2ocLwAM60gsQpCWxWzseOoaYczfVCOkH
95QFSXCvUQIWLzEGUnkZQyWU45kpnBVIflGMp6lLZVBY3y9PCKmCOXGhcKt5Ds6yw/A4MyRYyxbx
O59D8yV9fwpagctwHJA6mh8YELMLoOEn5FM9qJkY1ifdLLmoqM5LFt5RkMDgYIFlwKoXYzgCA8AF
4B8pkvvuAqKsmnDNRAmGs6OBxJ0uWM7Wqx8Q1RQPE7uOPT6AENJwsk6EoyHv4qSNN33AdVwpaSDX
kNBeu42xfN0o7lUhBcELPtfel20DfZWd8zW50VCMuC4hcRZq8mCzDFes1H/XZnSParSHJl53XQMB
eNRnusQIMZTRPV9bdrvW1Qq3fs3HYH6cV4X8nBNGmdcf2rX72iJQoGz9096xGdl7/3zhE3BH0DCF
AAM51qOP//HBlU13cjhcBBY0uNsKntiZ9vFd4RtF7jSrOcarObtz/KBa99/oOl3OLYz8EYIlUp/X
JgTLRyoURuBxCDPVsJgqaB8RhBykkCaoRRV7FQznII+AW82QROQ4ati/a5Cz2sND86zzDOkpEbHF
3Tk6bMAItHfmQA4n6GcjOGCouYvjbVh7aL+hjIS0hrO2eUhp6UnsB41+FDP7dRi2Hm5PlHE39or/
2DuTHcmRYLt+ER84OOnkNiIYc+Q8VOWGyMrBOU/O+et1KD1BgiAJ0F6LLnRXI6siM4LuZtfuPbbQ
Rh+NyfH2jadf22n+bfp+ugYEFa/G+ktgG/u69qJjoxZaEcp7YBizCmPhZFvf8o5JDj6q8JyXwamu
lMvtQcz0M2NRc30SyL5boGDcdPZHBEWYiIgko5k9MTOYsMrM8307dugEqRaHSgddmDrS2VaIdGlp
35RVXyIV6eMkekAKqW6BT8y/Ijfk4+ISCDOq0d1bIwiAwZjuep2o0yhhsTHjEqGVm/4BIeNUZKN1
kjUpVcTNs/OizMW8unkfVqL/aw8IT6VvbdL6h4O83De+xsnjTp+pz2g9rZ1v13uNySFumG0u94t/
Srs/8dh7TCv8YpdAXLNbSB353GHLHOCB9Sb4GKeH6ZPRHk8mtgpJVu2UcoUTzr/jON9g/Z1OMzP0
zKM+WaIvP6+qU21ZG88ifb8Ulrk17UYj69Nv11H85oh308U0YQ9M0npvb3fEDQQSXuJhH+8bwDE4
IJZsomeF/YdXkMLeFXRWo5GeUseat2iQ6BttpLFyuHsi3gJ+HUeg0RSXURDvbYSVhaJMI/RNGhwr
ByOR6BxcnF0JrALpHWfXuEsKxt2RcQ38hoh94T3b5eQfurrjvSV8HYwx2QynLq5NoZ8Zf0bhLAgm
uYr2z0mqa+dHL7VnNljh+UZ8PFgedaQRr9HOxE0fuq9e7NHT7VuO3QXRdgvEcDoQ9J1OjVe9+UhK
h5F87cZpHOZR+DLsbr2kKdzLBSdlFSU8W7k7XUu7eB068WSnSXcvxuHiTOrG2f9h6+VfYi7JKaKu
m/L0qtd0gqURc7N1xg3QBRIUxSJh1lT5yV6U3xyzRthALNrmg1cfaeqvFaLCeaBgwfbM0M12FuSk
HZmBFvv2gCERRzRenPSCWZvsKfqSbi3cB2YG7CHxNqZffrfY+5ag3TmkvZmccb1bwyg3XX/oa284
ubl6yseWy8taORJaJ2FApRjR6mysuWKCn1QHtVynJZ5+5fC3JFmGpbboSFr+qCpCXmxnKr3Y3ASL
ne3HnBBCggCyDag/1yZz5i3D1y8ZIcwBMDztP8ZFnlBJx69tH9Hb1jyu65dxRJq60ldQIszHnOgn
sQt3540wsDzicm26r0cvCM3FmaAC6e9RwYWpbavYSEHSFXuvcdDFKUn7g98lOJWsBd5YQuy27EAr
jJJZY8zcaTuLBSyabm4tNdUlXdlHnQgjsgygV15gPxCElirYOPTOO+3x5k+zBBJipHI/6uHFaniB
wLPig7vUH0D08F5Wnbszg+kJHCDyUN1mZFp60vqL+hlIOuQIImdhWqHtAaBTQd3edPs8+nzgEbVj
YHfuPTSiPBxNvEEe/eA29vBf+N1rFOFKpfgaNuZQHbKmRGcauTb878GRmuMoTjjtvurM0GHaYLxg
0kHvDcLlakIy2UxWsppK35sCiMp6CPhlatIBrP0sYnGchrUfV3vzXI14apJlfkmqJUBLRVLGfEF8
z8b0lOGL17BRGo5iEp2IfUUzh461vEeDx3uMSkD/9teInfrQqR/tqRb6l4XxOQd7JMzhZCfDv87y
6nXKYx7nJ7sia9t71biNO+ReP2e66NKAK2ZPEoLDuR8HhqUQ2HY8vB+mXRDwrxy9jaLHpmtcCjHV
I0TwdgdDZDDX64u7yO+uY5zpo+82n6atiRXVRrC1AbM8YBF/EQZnBbIBP6BBW3cSs55wv/AhvCVB
3v6tnOQmCun+yMg4Bc5zQATyYdKRJKTp/hs5qK6K1MA05o/SUOKYq+JsZ1HPDHLMnuNmfOhJAexk
H3uHSU/yiCqmSOmU//LMfumnZH7sAG2E5avfZvOLFzF1CJjdbtvUfZJJW13Lvt8hp1T/RFluZfpA
nnI5uop3X68TdL+D/xXRCm4XAUCIIjPmLUG2CwrCEI5nmChHnnW02/wti2r/YnmGexCBBCHYLjgv
YZzt/3+68v+8S+Z/IHWl+38LV271T/y/CVeuX/SfRF3/P3zPZOcAjiXhm5BN/nu40rL/A7l+3cMB
x9ZCCid2+Z9IXdf6D9P1fV8Kyh+WcbjkLv8zXAlf2RV2ALrR5ctcV8j/p3Al1/v/Eq60rYBcJTBd
H+OyY7vQe/9npO5STby01CdGHoNQkAylYFqWl1HDOupq/zTqFCdRAWfDMNPHSr8XGgXYTIaFQRt9
HjlLrJFVNm8dH+GrwIXTzdEb5zWjyi4g5V88dwa1+xInwW7unlIz20auWf7Jntxg/HIZuZ+tyXjk
Cy5mkZ5kpyhQG0JR+AYuCjjfsRGrEQeDu2c06YaJNr3EvKPI4SADkdUj3FW++dkr/BSO2BncfyEz
1QgzOfSDqnExegmMiL2T3A9tDHnUpFdeL/8Y3WBnRHm7nadyvywRKfl6uJcLXRWDh3MJ2BjcQva0
9GqlDpPaz1q5kZ6OD57uR7hmXQBITt/JmiI0Ty6FsHE90xigLXn7LlfYiYIg2pkRkUkm8yBrgwz4
7eT8UZm/U648e777iwLXn/s6f4+s6tsLRqaROv7VuoC9atuHcV4oFlM8BWWwU3ZxL4dg3DRucAum
cpsO/sDF1tpY4kDOySrM3QDHmCNDvMPYC63lX5ob706hlw0c4b2VTmdtziFOcayZavxDB32MxD4r
f+IU72HKAb6dlbOLNY5qJyiw/DPgpaLekf4/RWN6ToJ1LlD2r5rhOqX4h3BPc+B98lGjc4yz/dy2
+aVAymcor/Ewt2PYBThoSCYAsPL/+oKbp8oy79gp5zEaGVS1xUfm4JOqHvPMek4S3N0cqBPZvPJf
75OB80rrKR0pWuxKM6vDjdAGzAjLJdf7AO9i6TEW9jJYfAKPIjQ/fQ+Qo0CNT4qdTPimp+DRXQNC
Qz5DegHWEAW4S+bXVttHoyRaElgZ9qYqPXcWtnF+wsOlcEDuFZ7ajQUwrbHBxuE2HMiJqjH38akU
xk/lYcmzz203vivbczbBkGK/XEmOy9nU+E6jYLjVnfoH0Pm6GH556scZvimjSGMNC8pJ/a1zOoJU
LMhLNT/tbJjuRNLgoJhuKNV3garwCrk0aXXN9e4Mt9jTv4uj7rC9Hkd/n5kqOjGwLZVM8DtUQEPS
+k+9gNpM8ynadTzlhQPHwqSBB41DYITcBD56OHFGrs6Vp0LLQZVZG72ekn7rGACUdYMdjX+oN1f/
Xn9qujS49ribmn4FOpo4bGeaRJHab2omiqTca4/oVky+3OdzGvZofCHIGYrhxSPwNrjmJp1JCSw4
ZAzZW1sbwAzYwosa6xs8x61qdAYttFhDc+5qTvZXygAHQLH64hx3TEPbWm3OMWVf7BsMIjCLgB0w
VJTsl+8cHs/J0UA7cXqTF85uQBW6sPJBMmrk3jpZrFskusc5wkEZnxnWWFA64hpWb3Aty6GEmghG
zLh6U2HcqemqzNq6pWl/1navjzrPzp4zFYC8igjDKSlJ7TxHo3COSfLSceaFpuPVp8bK/kLrIwTV
Y+KdVvJi7z8PQdAfTFkylV1HyoZT1rQiZX1O2/6cUHoeXZdKe1gC/MvloVRRerFKchqLJCHSuvmZ
kS8jvDb3d5Gc7wtmL5sGABJS6n4QE12XXR5tezxGtJxSOGy/MKNDXylyiMs9TzGs6cg/OZOcNtJw
AHsLC5u2ipO1L8M6hhKJ+7B/W4JKwAJ5KSVBL1n4X4NZw1YPuueIvicMhmNX4+xb3xTpo6H5Iv9K
nfkV8tyTJRMybaqyrrYRLXzj3XQmnYfvKBLWQ+1C9nOmLydBhR7s0QxjKzVeTLVOBF7aWep7C3Pv
Q05HaHZudnEH+26KW+DVTv9dFAhIA2HhyzwDFMRDgMWKLhi/WultabTL3TCMrx7s1hQFIJQZGbvG
wWLLMQgYSxbBTr5UmjaWR8DYcursDF/22Mu9u2jxMJ5bPTi54RHu6qYtGeLYrbhmae+H0o0Jxxl/
UEgwrI+cvENJpA6y4TelLEggvOVKWcM+QFstCOVdPG1z661jXVF3OG2CZBPnDDgs8jc7wa/7Glss
AqRnHEHH/aQ9kMs0HYhAFCta6C+fi3JTerK4H+wYWLMD9kzX9+0UtbvCYQ4+WFTyEMxSrCTbNIPL
Je8nt8CFpzGa1G30mnAmwi+PiCOlzanjRJt66zwZbh7GSXSUI8Zibe/xU6WbURc8FGDeVkehWGMe
WzmB5+kqsG5lsuKN28rbpAnap4wmzNrLr6nHT6NvCVdKK7QK9YSF/d7wC7F3A/8UdTGwmgYfJfaY
jU+DI2Y0Mcvpr1k1ZMc+uASJWg7GcElz947oPX5ept/ke0+FGD5S4xd7ykOOwABrfCxDXVnPnted
yhw7eqrdc5/QPyvhv2GfyTYrBnro4wjvcvwk6xG/Y8Fn3bCOwLmIn1VEX0chElKpaXalGTp6thqf
Ze2+VG3MgGQAYiXTSBxbBMuNXuQ2K+b2KPBhOwDI94s/oJFEnbhwMh+sEjOD3+CEz5ZuvI9cHoXU
heTpZy69vAy9tJefs2ccfCs95F3Zf9qdcc6XbNugAL2ksyYoWaekSj30dlGX9A5OM+/9wcWUv5QQ
kXQCxK6wj6PDayBohjOdX3HOfkwdIis4OoPrT8dc0kwCazM5VSNmafAVG6tKO3ItWbofF2CMZRXd
RSa3z2Aa8TabOeA1VtsJhWth2QEdRnUyAAABq9K3IYE7oeq+3DvwDuQyDtfZIiNVpgmn66iwvtHk
9lMaMftwgeMM/mftJPmRSS0hlczrd2MOVmJeB0izD5mKR8BUQXBKxAyrw5xP2obClvDXNW7GxY4u
ZDIl2NbwJ6niwGgmXA9o61gsDYZAewGBHVCsg/wUm09B3v2KSeV3deB8+IQKD8OEx2ZqC2LQkzKP
Nq0iTdxqQGIulGZ638azcauVe0DHTN/bAbBPXIkmNBa8xBhzITtRHw6RN9+XpXmI8ObelAzuqfDx
Ymf5abRQ6f18olfHSGzFKYpmR5OercDPNBDBf/srip4IbYXenUzeeGS1hHiqAFQuoomPHqy/uSVC
aJQSH6IAlFPMr2kCwIecYM60e7PyNp9Ei1NalXF/TmdmX5Mv9DEY562VOcTdBny+UTEGTL4WVLJI
s2OAaG9t8LQaRXSpq2UkGdgo5Olvr2qC7eLV6uyW87VyK/dQpiQGrGU4m46vz5mo7mAsXdn7Ud50
5WUP2Mm2suzllZz23my4/9No5U/1iJJj1kxHonINtKfpk+4CSuho3Zq4PGeLKI8VWIROEmcTjnki
T/5kRplPjqY95Z6XXgo3r3ZwuJv+4sJFZ5rBuDjKdXNvJOqWZAXk1TzRcMdydWwXARtQTAA+BKgk
07TdfTYofiZtOA+4v6M2/+SFGse+lSe30CWWIPsHA4UfBuW8PlKzvqQiRhdj60NYk2A6RFb/pccE
zp8Fs3PI/WM55gbUavTvZRTttavNs12NLVxOELstw+0UONjdMlfYbNwd9oYzucAfE/LBQqw+qCZE
l+5KXApzMGH2jYlJF4vymuIz3mqYgaFe1jYCpXOIG3+HZtgzPG4xps6nyY6OJd4FwmXmB+BZkpGD
O+wd4h1TAb3bK6oKhMN0EG3A/BOXMZsJqJaGeKvq5GrlUCo7qG1BDjF4njk9rPnoiqDdR+gzUkNU
a5m3tq23TxbfDRme9tvZIHqRT2AI2wMjknpnaxSg3tD36UIfUxnIiRwMP31Tboyh+aEexZjE9xcP
aOS4GM+Nx4RyiprjYICTM5KEgU803lrMkOckf6uIEDPjLf8xhACrtZoxoNt0JGj7CAKYU+OgYWQq
WhIsdpfOn/l9Ch6zwaxAy4STuud0Asy+YqSMnV+bEzhlHry0dFZZmjm5jvx/uSDVMLrzI/HL+1pN
/bY3xreotZiodfNroGuEv2L2d8bE6NH2ffC3mXcSs/GAiM7+EIdMHH5qBiVzgZLTdhwEdfuMxW+m
L3MMfHe67tHQRnNAPFvuZ9dvDhM6Ja+D8A7LZiIZg/lnCY3TBHIXt0TV4dt8yaaMT1i96YdKcYYq
Pvi+dQFN8EKYR61N5KWPLMC2M+OyGg8fxk6XKhmJF4y3UW5r7HhKD9YOJh8NiVV91Lb8r9Y6rAxW
t8+i6DIXzjOGqezOyIGY2+mveBXUiCiUlcD6hzYU197edNQtytJ5x2w6tA5FWhYk9tPXPsbXQ7qC
gFxL7YmNcbu+gmkhTsG6EKRqE/3JmYPDlLcOBbSaQkbRuCkXmvTJ+1yd1GqApiQ9zJLjKH6iv+nw
RvCNzSYj30OfNTBOiCSXKd7KKpqbk1jMg2rk32Awto5VwLIYo7fazP7lLnUTAN2Lin+SnH9XI5Et
5m9Lx80uVVtf4rG8V6IKTnLSZ5Ob1XEXAEMs9bG94nH2OIrJjlc49sB4NJ+uIT4w4u1dTFXJVIVO
1+xXDDmQXBalMEL60rPza/TVBQAgmXO4nVgtPfAjjHFoU8nISh4hnBOI5AYv6h8yS77VXeNv495+
833io42iBFMLGKAM/4sa7wm+OaegpA1NzIEUGIoe7nvsoDKAxsEsB3/vwfGqhyaDqOCwnocQvfNV
W3V6WCPn4IyosTAm7FVvg/+BkcrwjGQDsHHJqOfgVGUTBlF6P5nikCWgBo2GqVeMIGEmeCqW+r4m
HYK37zNojL+tzCZOo+x7cHHCFg1WMX/tImx9ZfXHS2T4hHrNO93Vw7EH174Zxi60jPZgJf3B1epT
iqY9+SL7My1sBnLE9BdnCp2cPxCorz+xm6rtYIOZqIA3X1ruvSKvXrvY+lYB5byjLLZHxKxWUeQE
eVqrlxgODEl75Bk4nKTSRhblsK0AK0vd8PxhR5vaHoRssdL5MxMeaglWIUdDSSoQwj3UM1A59vvU
ins3jc3Qb+qHWQ40FC0YVpDGflH1vAwMwYnXUsGSRSREnHm5ffQd8jSLdTBdjOGMW/PQES7pHRVt
ZYdBKSAg0xHESzlguzTF66QkiaihIDsoOXqLtyopzMPgphFgjuY3W9MyCFAZDj+ALs8lsE0eTG/Z
jiw3SC0J6pjK+iARmgwVkCFyh+/JqvVZU7OyMyj+IKeQHhrCTRERGFYQ5Kxc2YtoGUMjcgAyl1QB
C6aIqFlL+6T8a1v5vXQJHy9YzNhIVLKrif/NDqYC2H4YJCNQnNRzzhVUVBDw7qWDLVAKB2OCyUIZ
T+VMeJHs8e9g/eTAzUMywr7xWCf1sPPs+bnVw65v9mnMi1ny6XnKvH+t2Vuhi/maU9PYmrn+q9hS
IJwckJb6dlhzsykTZI5FfmAH4z6xfm3TdfZwJFfRPyjDQHNZ1n57GXT15jYJhAU5X5CSnkYf8aZM
ZxIAvGFCkzEvAgkCCqv8oV7isIWItQ4YgaNpVgelzD5Yy9Ds8M4Rt8Tj7dbJFqdlGI8tu1SsqNnY
Ew8QSZBXv0dhGbjzqbZXX6WtbmyxmrGV6qeFRROvORQzGDFdExZ4EnpI9S+OFS42I05HN+N5qHoQ
tjgi1IqJ7k3AcbPt33sd2x1aoT5a4bL1qX2TWfaVLfadjqNtPXzmeZLteqZDDLzQ+IPyjoqCEwQ7
W8jWqFf8gBaGn4xeRXzEmUuMvEzvfLE67SM2TLCX4V9j2P+ihec/l+NO8zvb3Pqrm4+sqU6DYhzR
QrD1ArwWLgf0jj0Py6Eo1AMeJGyRRLtLKz5AqXCoNpoXVngkR69RD906VmUsW/BdDrDzR8DXZEhy
XbJRygaf5G06r8jAEcElm4fkqbIQY/w4nq6xIFPciljuWFIQYr5KQNGAZp6Idg78Po6+edeRnmaz
CCYY7jFYbNic7NrBD5y+c9ACMHDVDYvBAyt34svYM7eYStyh7Ln4Zcca4Hs1Mn2fsD63LFgCaGNq
mB8G4s2mWcBYLrkkfLRgjQFLFKH4bZYJ/GeW1s9ej8ciock5UXcgp5hfWePojW2JeC+bGiGCZWjG
4Mc74aHPCCqtueMsZ54kdkvjHZq8Ls4am2wiWeoWBDFZPNTrlnMelxUgv9pZkTjzzpkZ9zKZnA6W
3+46Qu6b2sjfeys+coMdU1NQWU3vjl/FOyLn5uo8pHeDh9xl+TFuqOo8NrKRzPMwYhQ0VkP6UKUT
Byt/MH8zF0TbgVVB7hJ9N4P78d/Fgh8P2PdyyIgUEW9B1uQe9eIYC5HJwM0T+j3N2uJWkpBm90t9
kC0hlMnLwH+PjzUJgm23lB9lA+PZMtXbOHQ/zP06EtTbLI9vkezKOyOIbmNKA5ZnVzR4i0G+xPbo
G5/VqMyd1VOIpcW+JlGOYV+/99kAAmtCYO+yuxTVB5Bz++FWRPQXTYlbrISMqdZbDymZcVWxpzjP
tl43BuzaAB7XSL5vEukMBdGVfAQFnADOFiAXJfE8/UIoxE6ameuo8cwlcWeX2LKiBFZxgGszNvJ6
N1rIW7KozmZFsmJJ031sMngckonLeakf0LefyZRyjdWA+DKX2JkMpgRHy4RylldnORfDK90IgTvY
O4kNLX2U6W/HZ19l81OvR8paM/3lI1JvAQ8D8InGPecPWCEaFkYguKzMlAPZMeH5YbrsuN6O/twg
/iCREbPPE3rMhi2CE6Nd5rgPbO+D+bT+1xSLD9OoyIjXjxkc562f9MRZM+ObxTMPheSyVBbKh78M
aKbFHjwNVj86FVmR0i7Llym3WyjMaR7O7qVqdHSXu0weKrAn5bNR9gjsPiNfLkcHoJSNzT9D/DOL
DlBgNq+ILtUd/MjeqXhMjoKZ/04hMWxMdsOY7Zzf1PAp2fawK5NpH9vphaevCk3pQJtJh2FLcLDK
uq3RTJ92T9kWNOogwWEeJycG0rgYm2laAIrwXBaYrc5ZimSeQNH1cCiQ+YAeIzWEmQ6Xz6Yrixtz
4eyW9iBXrL5qDwrdHLhvsJ/RB6t2oEpJwaMENlk01Wf1wYDz5S6ZtbcgodQOodl2su8TKwKj4bPn
x+CjK9SXE6foI6aRbYYqsg/SyF/gBo8IqJQMAMMhhuYcK2MJtIXlOuQnjIAQSkuKxff7XdOJc5yY
hMQ0GWUfQYl9cBTpcRVtjNj7Rim3tw3OQO0tp3JIFrSqxT45NPaeNX/Uehj3pMXhf2QjYvt4pR6A
NmqhwfbVupDEip74Cbf7wrHlFmPCjRvACisLfkxDHIou7EPZSbn30xG/9GqYMKyzdN/oLW6k9e+5
8KgRW++iFK5bXwXWgZObobrP4j5fkUFzCpANyVcuRnbqZFgDMF7cR0PH4krsFdthQFS30F7zTRCh
xWi8aIelKy7oEjNTlKzads60PNq58wxh81hUe9n18B2aujhlwfhhe+odcvQUxu27FWTr/i9Fhlrz
1Xb9OCvvnZA+U6t6dYJKQDIJdahn0mZQy28HjRWZcA5xZ3DWdaefQa2wL9CmEGg64HF23CdkhQJS
I/KY54xNLIMvXsCixJHitPV5BjIYCAwqabNSH3OH8unSStKdO6trnuJ/plCoMkvC8F0oPNHEoDcm
MT484P8a68J6HhkOGZ+RsWmwGhUBPrK4hoYw7qulfBWslUE+G/a1nb9bydBcTgMuhw1m09XRWu68
pSUqeLWIWusOdWnRDCk9Npd1hsFCpDIKmd7Pu2X0+v3Qq7DnveeaSw5Jychjsp23ooPjzegTI45K
5/ehAv+0MO7Z5rZ8GjvyVhwHAMsWTrAiDR5wh+XYqoOOEZY55v2FXWgF6b7Z2UIIxWTBpjgCQOfE
YvRUaZ+/vG4JD5ntqw/xxpptb0ssGl2shi9mRsaMLmUfOEg2Rjs6d8uAKkgnHk/hDE1pXdHDxlMG
TgXNBjoVWZL2vXZ9NpIWJyJV47mmQmcVIWalYd6PfBZHr/hME/HVeE2J7M7jFkvvw68xgJfsUgTI
TaXW8FFpcXduO690dqN0QZxEWbUbjKAPUwZJFO71s4ynJpzU+IA+f5XKvlkWtaQLH6OKInTQGFZR
G6iwrJOP2KhvWfVvIUrcDOW+aOV7XHR35oLr0BYQO2Pnl+8cByRWW1XS+0XO8DQz1DwOKvjNW1Zn
REhWpfzjML+MovYxn/pr4KDwgf99Kuf0aoC2xQONP7VvL5lXnoqIrF/pwptiAyeAb+28mxGdmUvm
q1qvq1W3LStAm6Vs8OcJ4HRewy6NIrbvYgtjdwL1jRrdY8+lNtn1uhB4NhYPa7yi32rjkE1LWAeB
DVSlffFa3E81e0YBnR4wJkI1cghNe8Z0EzWzilqTBxrN6F2Lng7KdN4T5XINY4yuwbliyqLfmlnz
xB+wIW3UXQrqkW5evquZZV+OzdCMQeH7bDYEzXuy81kDCMGvcxYm6vPIvqGdnvrfnAg1AgBFSSCz
V1M29qmMnsvEwKDs/hRuUJ2FnbxjNS2GY2ZVejtCf3Nn5lojFx9lWssVZJBtdtixtWtSKw+LRPwZ
KmGFnqXRbjk04Kx1A1sYSj6vhCC+2q4NiFQvf+o4E7uU1Q/4/33i0C5EgsUxH5UJG1RKSORZBLg4
Jfy0WbzmE4c74kH+sl5wiOI195MnxIFDYdds4Mz/LUUThLh+aE7xtBfx+Oy0yXyARY99WV6R5HA4
1MmZA+ZLlzBy4jY4EJ1G/y/wkXq40O0VdGkICnRrfGtzw0Nw8u7ruHwUff8uPErv2m7Gg6hS2BAa
YrCKqISEcWO/6qkdeRq7NMJ7H5+8BPZXHCHQRahfJFiep8kqdgAfdy1BCnzwyXiydfEGN4QllIH9
nuX5r5E6l3rpCdlWf8Y+LrZOTgelm/mmKbIqYvgt1vyNbVJjsIrXRzL4NsuMNQgEU+f+iwAri1y+
3ZGSB9b7vPFa+87C/ZkadQWHqviqZXftAtIPWK7N/exCMhtmuqiECDSfcs1qws7cc+z1p4HoUOn7
bzFlFft//rRRsLBqh+VwxD2+yiL547gqOGQgkiNBgqYUiKonrxFgXzDu73zaaoijsEplcg84XG6Q
VM+Qd/CDsAsQs9zZ0jPEraIPAwygm5EGIhhhvw1jvIsqzUD8BKoKu79uEGp2TWxY/IFkTy3kpT45
qW6B6ydsmwCa/JUFd7mzWLyFRU4OT+wwKbPadnXZ54wxmDIrkhK7IoV6OguK2Unnpyn2v2TvnVlk
O2zHYN2ZR6dPcolZPByO5mKNrHRdF71Vhc/QzWUxUqROs7JoSBy+D6yc7OCjutB2Bp6ElsAzmJpb
Rvo9SrBX1uLFDIC7PxOfnb0t+Dljla7xwhBwlebymdUme6tjeDaLpN3zwN7svFwzTmzXitNn/Uu7
KUs2P3G6kmklK6wzGvc6EMvRdr9q15UEgWyWJKBIhZ6rCN732bt2TAh2SVyGU1I/9OXAvcPhE+KM
RbgowS0l/w2RW5+oe9gJmI8H3yAU7JDToqWhhM3/tYbEbKMAL7pMg1GPbYYObv3GcoUV/lWCAcB4
3eJGBEuSPeMThnM6ViMTKaJVoLBJWvjRX3ufy/p97pCBgo4ibOKnb82dfZ2U87SYFpwNRVaqBG6+
U+vxrLjAwwq/fJ36zxguxW7CT8CQkJrMb9j/4TUusuh9pyVWZXAzrY7XJZ+kb70MNHSJLwjnJ+YW
S7K6aH1ZJpSITcUOZdxOPvvfFEq5kNGzx8iyrmS5Qw58Lwy2l1oTCkP7NIpRr9kSyp2y+5V1c196
4AX7dumRFBfCxPh1Z5mqK/C40lYL6znQLAurBBK7eGfPsO6sCZoeBk5sQdF+NoYv3lm8gHgE7Xb9
ualdO/SfUY4yATyQBUdDJsTGlxU4u/Sjsay7cobCxFZzc8NInuQD12UxnismaKwnSUNiL38Y7Tzh
GcDb3lvPY/SC0pZt5+Dbsk/y5sXGyZwd4zlnl2tm1G9lPX4vgwztXu97m27Sbhi7Nx1mIuxfBats
32OXj57w+TnyyaA4wpw8TdDfHQbuNpNX4JA+EQTwbQ2w+r3ZZw/ke28gUak/K+jqvfdtagabVVD+
MBaMbiSMunJtp8jRALZ6bQKgwb3E4cRDSJ8ejiMU6YQEJ8g3PqlWzb5utuBhR7O+Dc5G7Bjle0VI
rxRMGJYJ1w6pZD6WNMHx8j2A7neLAoMcSwXo9qGzNB0jdOe1i1Sz14Z1I3r303AKs4pR0nImkGVU
bzxGSfybLh72YOmf2Re+B4jwQiflavZWurgDPLZldYxrDF2xWBVp0x6l8zJCt+68mLGYfS0arNNR
oz9ZSw7Iz4cIOIjiUoPYmAov3efAEnbQg+N5YSEozTOeG7UJhMVqAsnaFeEiqQYTlS2AMWZ5tkUf
Gmi1I0zfH5jHxUPOImpmV5hPg4/MUt/kKN5GTFVWUL27WHmU971kUN/wuW5i2zinde6d3Kp+hcfx
hVEEjP5CIDNwxBc7Rp7/C3NnsuQ6km3Xf3ljoQTAATgweJNgzyCjYZDR3AksugtH37d/o2/Rj2l5
2quBNNNEpklaWWVl3QwG6Di+z95rYxc8hpWGLS7FJRtcMvuxw/CjFPZiCyi0PmNcG9ASeYeuIgar
lN3Sysh+3hL5SxpMP+ipxs5wxDlzQTLyJv2ZS8cA6ePUOHUGCqeH6ZhE5PaNqP+aDFRxpOZzo39B
HH7AwQds/n5PfMYTJInsElNYirMx1odQQ2YQaCfN3kbJUFoNl97A08G+HU62BWm4yJuVP3jBceqT
e3tBxcf8yPiE1ZD11g4iU3FnkliCchlhleP7XWaLe2dF7cHXNQjVuFzFMu6iZjzEurt+ll4KomnQ
JyGSouV0P+OH2+LemBUhAgMyApDkusNufwckgDnjYZ6ojoh8NO/ChhJuuSVHVFY9y5Qzn065bxr/
GBmTed41LfdGd+hupCdAGHvpSI1hS6YBrTDMC2OdaTBZxvekaYiHlRUsswS6oPIiC1NPT+I1kge0
tGjFQusxdKL7rGKXFmBdx4weUULPJSyUHov9c1YP75PNuqTADXaHiQMSeU+VGUAE/67JORXBVpLO
CL5dByNhWiyPebY4XNhHItxZblIt82EOGEDMpd3pRPmWboyV2RfJqmPgQLQNMJ9DTfFMPhCCEFQj
3LFtdEmvufTQbE1Ktzyasr3qm4QvN5OOmGLi4ZzqJMdr0DoPrC63qqRXySxxjuShWB5AGI0YA+pz
miw32ZSHmkrKkJDJMCQQUQaM1WNMOaO7zgOCP3HE+CJcLkxOo34w5rzl0n4YacphjeWRoLOzMx8+
QAbIE4RKw13RBbxlAuJCHBiEdMB4aGwt38fjFL9ZKkcRKFAD6I2CDjpsSVQDi3HHljuSvI+H5haO
YKgb2jAlYlw+lXvF+wrWlaooV/Zh7rH358mON7IM6IKog69sHsluoxLWQB+R7m+uRin7MqTUYynf
ldBrycg9lDVX/gLB2NHRrmyc3mZ8AAe2OJ7FfqrnF/RMZTPNhddqfgtH9Y4BAu8AOiutHCjLXb2j
iXTDTlOdxvgjpJfhUM2oEVjKEiO4wHyKlPYz9Dx3CcMeOEqkUxOPmTPPcht3BlVTfVHdxSHtdeRB
NsqWVBhMQGjUU2XCZJzxxOBnYXAgs3WfhGxP6or7tJzSDS7aiOx3XBx9q74OFi0Rom9xVym5qRzt
Nen9u6ij/asBlU81unNHHBOnIVvdNMIRzBJYvym7Y230PgpZtK0zOLLhTP5XFeGvl3oXrgzM9HQz
WZxMWeFesgXzHQYkhryQuquc7P5YPufBDSGPdf5ssoDh9QHX235EKWSYm+BX4dj7bWz13Yw4Z7FF
3HkjCjOso3416V6CNvmJDDbOoI7wbOUgoviv0TvHntWQ/We2Rq4Mzptjpn+zbHrNpZOvjJ6EqbKx
MKQB6AX8sC9kZbmE82m7EI2MCZYQnaEIUZraVpo6ee3kYKzQtWG1OGoEb1uCsie1Z2ykZ7DCbDyS
hILHLbO35ghOmywV++9xOVYglshTYftoqP2OS1jXmJMONh05J3POSJpeR9PsNkL2y4Xhd7kQq7pT
hFZh9PGXXM6U0OvfiUL3iEDkbW13PE+9oO47yfg/MAKLOwE3XNTaaW2A6lj1/XAAPfuVNyHfEqx8
4xjgM4M5g56BnbvBMxmBX839nlJMI6Hy4D3o25O0qHYLhXobK7ypbZ59WF5zz47xNXPwlhTp/CUH
ed+VGVGn7tzwehO4Yudp2vE6PIRhz7DU/8kkm8YwBLeTyiBDi+RuEnvBrUui56GAFZVr+HafeT8U
Z7TEtRR7bP9PPQ44D/OKlR4C5ohjvWqS+tgU5rp3jAvc9e3SdScnlVsHeSGEqIc6lKc70HBnjsqJ
C9QBCzd+bHY0HKit2uNmXAdJnG8oFYQSlrgIBEv5pYHzc4uhuXb8q3Sjy+JA/gunhh7Sqn6fDKlO
hRFsa7uh+SgV+kWkVx4Nllv3pxuNeRNWgNpVOpo7ZdhvQc2PZYR4YAV8tSpun+ze9uhtmQmxVdya
oWmwsmi/7X48e/iNMOVhPEhtebTjtt+2JnDdlHGVe0GxFhaSeJSdxwxEh9dLZ9P4XIfqMXozSr1i
0pxA5cAq40trSJMXlOetU6uBor2Uf8NEhMAZUX6SyhCbhV3nSoAsJ8E1l5thprqbSosIn9gO2ejI
N/7Zrlka1znnTs12TVUGKqPvmqDqaF0IyTXNDoVoSKncbp1M/tLQQ57SJ6RUtfylnhoKtRv11o3O
kTPjsTeFuGP59etk8Z8wnuS2GZxjaA+HKMAnojwHyyy3HOR7VCunPQYHygaW+wjb7loMmLump0Dp
osECxW4OyACYuksy4zsFo5eSQQtxcJV4WHSLcHiOahCiU5KDW6JRekdAt3HcZTVUPm/JHM9A62CK
tkIoCCHGsB45g1VLFrGEb9QuSCf1ls0aKZzon+ifZWqGFQ8o52rKAG0ZloTWyRu6qtLLLBm+6APk
o4nUlkACGtRwjN0eMxdufd+RPttRraVuKDpmyeFcurY5zAKnry9soguhmYDFzev9bKg/qCdgBIxT
VAbHhF5aymktZgsCAexgo4M7jOWKLByszKntPqM4vhhZax5yXNGL3p2UqplWnNbtim4XUu697puf
0wOz2Qtw8W4fNS9TEO+0VkpkWBug2dDPKXfVaIocHB86HK57Iqr4wTNCGC6B+rZ9i9XXLhMe8Vqe
oqxzfu0lTDa1rxAZs0/TpNcwHrhKxfMKXh+h7oK4gbBbGNWTtw3tKDjiIzvVDhvoUuS7fJEX6MO7
ySYhHpbLq4RZu/aH9G8cMMsXFqdUoC0+tn2tlyU6ZNGuiVad8RpaOB9COwRpXGbmMYzZumS8lOaa
Xwnb6mZXZgBtVcxeDVojoBkw1QwWCOQ9E4aJkuJYhymUNU9pjRdxOGLaowlG5PG6qiTqeWqf0wBB
Ll5ebUC+kubag49d0PJ6aEMOxrRZnmTs5g/gSd+ZzjijGAKPTEvjs0oxyVeQR1k70uPlD9ArIrHB
JP3TVhm9zSwMo4UhXMU3HJMFX1qXi2/BOggLKRelpd5xMh6VdHcDMIG7KkdR5nn5S/0nN81aAD1c
Km7HP2rk1SMKLDJmyRU3K6vv1jB5pQnYz0vondRiwTnzUaxn3gxhH9Nmr/OF0howfdKv3YkfoxCH
ht5jAJtAHjsqcruJFZ1X7+QASSVhVu6XA92O7V2rZRKySvvWpozAk9QZh8mkNp4ChWLE7ambjI1N
HhrPqSL0a+48K3VYsMSgfhnTo859H7PY2yzBX0haLsRbFKgGL0eqclo3QXqr1z5Xx5r3bjQR5u6N
5cuTxYvy1E+l5fW8z1DbV9YAVX+p21fyHaik5TaAB1v5fn78f5vT+/+y4JBywf/+7w5BXbX4X8WI
uqHxP/8DMtPwP/9HEX/+7/WG/DP/VW/o/csXCFQUEfqOK03B3xmRBP7zP2zzX4HjSw+WpStt23Np
Fvx3BM/7l+OQveOG7JieTZ7v3+2G4l9+QDDPRDEKfPJE/v9VAE8Isnz/R7uhJTzXdOEJUOUSWDqg
9/15iYuopaXxv/kcDnancNnYKUGd9JXH99PL6QoOlfNiS/MUYpXBKcfuNf3UTQdTipaCpYVTJC7Z
3rjNMXf24ISuDq/BWFRb21hORhlsQebSm+D9ovXAX01wJVXAtKYnjrPj2MlXH3wOZUJE67VhWn4v
hX8oS/mALIe4/ZDHFG/19dmZ5IriuudB0BFg+ijXDq8f5+IuSH73PXHoxW5OhSiuTJf7cmyJUzvV
cajmUySHIyVRhBv4ytTig34CBHGLLV0m3uupo6/m2YAaWcbhZz22xEPaXZKFcJC1AbNdl5RckWaq
74T/OFigTXlDpaByu+BHPvKy3EYUTJT8+Gb4lKjLUAaXruqP+Ux7HetDWYDmr6MH6njYzEZc5svX
ZVsh+uu1rrcAEyfCXbeCmqTk0M/MmlyryiFcGw61fbjyPQ9CNFp2lOVPtR0QxjlSQftcdOnjAGGJ
uMk2iccvMZhX1bpc99JD/WrBY2VeGlGWcvajYb8tK3Hyh3rjz+w8A6fBn5g/NclM4o4hyc66B5Xt
8ihZ9zpn5qQZxepiW6btpbLDLY/vh61YdJO1YfVGb1R8qKApE29SYP/oMmYg6ULnKrOPlKcGp+qq
BF8A1QD8t9uvS1YGiU+A23TQvTJ35QC5coPsOR14AvD7aID+2c0IkZU5XpNR/pQuw1ke37C3siEC
MuSyAjBe+uQtdJaT51PPNfjAvxiOeWOzyL92LDogLqxk336VgD8YjQCw0CpAhhBNdgkgImaa2XnE
/PzUqOwgmoT+dcgMy1vshg8IIbwRKL4LHgk6wehqngd8bW6Ib7pyjyYS0Uz5EF0h94n4bNwcgw4X
qv4TctifZCoEKgGdVhZVwAKYTAygvcYOB4d/F5fuUSUXF+c89Bq22MY9btgHaZmnkqnD0Svmwdku
A75oHJCALWmED5Lu3HXuCzAhPI3hdaBmsGhqbi4TLVQxoIx652AaIaz6MtcnhQHE76H0V2S0C8ju
HWmzoIruvfIL0tSqaBc6pSUuNSN5VLQct/7NyeZjrcULPE8XZfe3FivUGN/XeN7zmndQ7h2CmLwL
pYPEIe97KFdJ1nxynTqUsn2SRPrb+dvkNuKyDoJzCpeBIk4cH++5x9oH7xD5EmlsR8ybKuYa3dmw
smeXjiARNbcJzseqD3Gq9khh8w2bDre54STaLmQrBOLezdbO3B6tTj627vQcptw9uVvbDWzDtnHf
kYn3/hgdDBntbctDfYn/2NVrS+MaHuhNnnevNZ6kVQVlJ6lAcJiv3mJAHn3k/rAyFoCwxq/K51Mt
xLmEctsnFrWucHqTvZ+pS2DZgPFyLGMi+jL75aPTXTde9Ktw3bHQKXPsMhklRwPTsXfrvBrZqz4C
ESMLgw6zblIuJXP/E1cQBRrCqkH4Xegbbhs18FtMeivt6BqI5jPOMCkZtffgMJfUyaGi99w0WPxb
cMRpod0TWsKl27sfS9/u4g5yjjDVZhAuqau539u5utKHQztHdh+MeCkzP3rpwuJY1z8iTLk3t3Sg
d6hcR7ex3to0fQ7q9iJHvU2Qw8UZGnyg5dbBpLxkbCZLmnzS6gUz2w2D6kXXwogk2w1YpVj6XlIx
8cWlgoip3OyCfSM2BEk+HeivibQooRTa3PksesmtBD+DCZsrVCdWSmuPi4lPpetEdmiiMWgNWF0w
ynseXadWI34Kn69BSmkVjJE5uiP8QeUC/MpoonEHNZ3dbV9/YfcMBvRJkMUElNz5WozXLo13IcZG
QwN3y2VrC/u+toqjST2Mx6lk2+p5pHzzLq9Z0yQmoamItjD4jiyPipXtzjDX303fxS3+Z+Bkc5EH
FLD0mVtZo3pUQbAmJBsbFLSRfTNGdexzFbOc+YEWhzGrct+lNE51F1Jr1hynzn5pBnb+3KWRo4Ov
ypv/pq54aEteDAvsHkyhuH/ChDwej7JUmmZLDqyathBjW27b/ZntyrFQ5Vtucn2bCWJxsgUwEKOR
Cz49gzPWGgoWrdFGX3QuAsEnyuOHKOOIXnxu1hUkyKn5wAT416iy30jm71hLfkOKdMaUdtQurV/M
mYS2obI/VlMdociFg7iEMRkurnEbp8HiWAIa71T3WUb1V8A1Bz/hsHdiFpAxn3HlxwdckVC8ig9s
OSubzlQTL0+Hjj7m/AsH6jZKi0tMxActLo1vnsOq/dvX9MObOSWc1zSOEBXh9d3VIWYFE9ilaSTn
eGY2qNV33xKnyRpYMPNXPn6gEK1nYipORAMXZJUxxJhDSomzI7mmbDJKq3glp8YVfTV47PXr5lgm
jwvNY17c4LFqjU9H3gVdu1cZ4ckw3I1F+hJZlNku7XfhIj1Hbr0tfeM0lBF/zrixoeSAaGIXVzVH
V7IUi5q9nBbqkQb1mZvZpqrnS030CAchTWP2p+xIoTrDGz62B2Mo+I0Y5auRkcPwk/vZdU64n9et
FRNxLLYcpu5WCkFHgPWF8kDdYe3iSKTcyIWw29UAPNtOSnLW3t5zpmMkMBpVHiC6OQAqVLtE1+m9
KErwAeU1GLLHxhT7wc4fQ4mnOc3lCYD0mowhuiGcayf03/yudzb+M07y5Tcy2BINz2lCJkjuvBmG
Ud3ce3nD8xuyOoizCVgVlLHUzK76IJfji9077Idcm2UmC4hE/fosIeDeruXI4mW84IR5BdemMQRs
67NNV/MYJw473qXEMINvMsiDU2LnH0ZfUYQlriLt/6ggpYKkIOqrj0llxDfQIyuqfQhlrJlnmSMo
YrSpPcOeUgQ3AK7Y0NiF4m00A6qKfz2/IskZr5zu16KWxnHOxfwpuWnPS8ObC/NuGtIqZy6PIHse
nao5gXHeg+3kpymS18mNtsoHkF0tByPaZMENqermQuvyKPAj37Pth5Cn3NgFPEw5O4KOD2NJr7Vn
P/R5ckP4uVtc+96wu2cUnbsWf3eYBWf6HY/xcY5ejG7XE253PMRrShYQJ9Z9NBOGH91VXD7BtPxw
MgKYQRhtPUYp2eSPplAfLcYb1pc/qkMoDpJq4/cyWDm+saHqITByk4Om/KoARa5qSp+9Anolr2E3
B/gZtigTclO61R++GrJJb1K4X3k7UcUARseAy2M4yxWGZw0Mu6YBLqfuiH8t3qKZCa7QOMLeu2Gr
u3mdN12GpTuqVODAJ/0cDk6yEWATC2yEaARzT/ycfDj9GtQUbzFVcJuu6r1pskODj4x1BZST95Dz
Cz/YE2tdsPByAbrEqhzgp6DsqxXhGzmElWP1a+RJqun86JrBG2yo6jDD8tJnFg9BKXYhtuFCTJts
YddcxKsuWrOW02XtXrUBS3/XYP1D+GfqnpLvsAi/0sg9ptY838WtgZo3LHhJARb4A61D+FtQthE+
XvrMJaNKEwaCTbFqLWtXuPZhQsoSFVyR3mBpZct+Y9mQ5UBkkptKwydrr6R/K3vDWOcdHry0/6VD
GVch9q6ZXTLTCZL4yg7uxzB6nrnb+2SsEixgvG5CkuXlGJDZ00JhTa6QMwcR3/52ZzR6nN4FRkQg
4zW2b8W+Y2rfA4VB4132xQWUGzFO9xIz89qNumJEPLl0zakFIVh+DxQKyvBG6OiYjbBQJ2zmqc1m
lReaAP0T8yWKQlhS/kTSnMkU/b6axTG3IYCnIxU1uiyrA7onhvdQUHDMNcu4F/xPmOg2sbZtsgoE
FsdQCpXZ7Op9l9PPi2XqaFQdIUr6/8DwM5TPxyKmiww3eY6LS4ISq0J/a7N6D50RUglotODdwho8
BN+QiE7phCrr8T7yu9cU07kxUZSnXmLH3Cxpo9UhdgApqmUe3ZS57BfKSufwQuYN9GO/ZM+2h/7B
7Y0qp+G9V/T9lHTp+elH+hypcl6XYfpcDUDyEyu5OkTi8TWPyYqP8CobSd2YQ4bR5lmGK9L1x7oB
pWCSbjm61tdSuHuqXeRumlwMS6/svw5J0vUbO/AuNXr/wC/c45Jri/qvg3xF7lNxHrmdPNKjJ5cY
K/oti+wDtJKDk750gMnvGPGu/dBumqndjbhOOpE+4pS8G/JqlyWQ6sks8ri2ZrdV4CkpT3VPqRc9
Z/lyaGlegtZ0MGFk8B0kDs67rIMw6TINL9J6cJrXlpqf4Hd2+QKAjfuL/f8I8Pg+5IFbbCxH5HDh
D9TDuWzZhXIS2kjPslUb031rELUIAa16HAIBNF9XyE89dQzkgma4au5crMbhSiGI9L4yaR51mE31
0cs/rg8Tq0A/7yuL4SAbtnJw1wrlF3JdpdQLbbpUi9Nvns4Pkeguod+8hPwEPfgzB/sLMT3JQ7Uw
WrjdK5dojLwNPPQf4Qa7UFanenKfAWucPBcrZZRZAwWjLqbIIFvXNQOYFXMcD+uG62dh9Dv+bvoT
y6nbJxC1VPoFb0sUZO27wcC3p2jUXA6Va6bM+uEaw1EFovxHuh2vhvE+r73HSYg/eRU8jlN+JL5w
zd3qvtHeI7esP6xWnlxVYDKw7oepNB9nQbKRjQavQQrJ+BVOAA6IDallOLmJCUUi3PmuIG6AI0W5
4hG7wKPZl+FaLj8VbYheLa/oRKBUzBiCQnJo4/Hcwztp7enSTw4InKH7ivyGX3eeTXcdu9w7L/PB
01tr5NGNR7Te6wTtKZ24GRaTbed8J5qZpqoDudZr4y1rtgEmEz/VqHP9NlTmhxdjwuuctQVGLkhS
YtWQR1rQJ6D2s2DZWd6yLzPnxbOmQ/c059jqzLB7THpxb2UMtRPJj6F7z1E7XCrXIBjxhwp3bTfi
o4X/j9lhuqtNmANVfalzQAuqQf/lEIqn7rksFpqny+4+DOJ7lwx62zkruM5PHTZN3GrGk2QgALca
4nGJ0vdR2ddopqpiMLx855AptpRxdgv2XFR5HNEHnLXfhrdgcHbVNEK4MME8eUz93XGZqFryfBHh
OMcWXfvm0+B7ch/TyALdAKMVK0Z08kdBR/mU7dqE5XID/rxI4KQEmcWIdk9Q7AtLzcvMrGGnuLWz
YL+QeOHFl5+d3jXuJAkm18+fzB1uFmbpRTzIhbBuDIeyCH5TK9067Cu2KRs7vDm3CEpTlj0Idv3A
PvdKhfzj1R/chuuKNgBa33beyBsLGxjjY3qXzD8RHcVV6cOUPTXdp9FiwfWMS9CQlsu812TxeY5R
wxSx7N5x8OsJ6ytJjUPc4sHm3Y/a7q0bhXY3ud/t1DVQhjEK2Hl/DVrqKIR9wOZ7BsmJEck0PuHd
VwwjXUM9AhwTCLJiozrn3Pbx2lKvFQgtMLUb33nvWoAjOfecOA5PIPfiXO3K8cQiZcv4j1jOD5m9
V+GfynwrU1zXaVwQBLS3zViuy2Ba9eQusCebjJ4mkFBOa3c7hEcfM9e6jCirjHP8fk5/A7aQbtyh
pW2WC2DtAnh1qQfIaLdqawi7LXR72zuCc4zXWFdWJiyKMUzfRRs8NuEbViAuX5ZxSxXQg7hqT1kY
/oXoiWJBoJwTzrTR79LlIli8+2b/61fwE+rEIZ+WpEA1ObcqXJ+GTFB+JI6casZKr5a/aRMh9IlT
Xz1xLhPgecr9CO8xoXOfJuGW6zTq6uJjZcHA0sj6qY8Ja9nzJ/rtxuLHm3gimWblLZmjrwwzM3kl
NjTHFLNWkW6FNB67nljFoM6p61+dJHvIiQiQiftJYi6/PlMN+NsJgodPHZo53E9ujDyXuMiTdbfH
67XB93uMa+5KHeT6xZ0fm4atZXc2UB+yYVjHPpGYlCAz/79029Hfs4uVvQ21BQ/sZEcsovfmjesC
RMoTXkdPy3KmYoAxosbOz2wZf6ec/4lqHuOi41hjbckNkzaBnii2CZULuyZNSdwIIgr4xuohD6Zt
XV0m0Jn44ND5eBWmtJxniBoUEoDaqopTnsDKyB9zYzraGau4YgJ5zOzrwf8iWJ2eYSdt7Hk6ihax
t4o41+ucGJG/bMtJ/NYYCIizT/67n4a7JdHdyRgP+SNZw2xGtn/cPF66Dlpdt8boy+DSbtqo26cP
8cLzsFGQEriHdWlFbwXmGUpiFlhzZSv2JrNibawqasmNCvDPbRjF3cDSvcfXVMPpLzczgJK0OQRy
G+oc4Z4ZbFWOipG/2hQpyCfKuRb4WtO4Dlp7VUFh0Hb8vm+B6ZEEwnHVKiwRbEf7Re0nsBAFbuHR
MSj86XdLs7JwvcEvWLd6EkG4EsTTyn43OBvtvfGJGZvFphlfaxQJ3mg7EQOpwdQzT/WKTiQ42je8
bzyQezc07iPTW1kTYBcT2Ek+7mbzaTKfe/5YujPTrlpNiLmM7YQ6TH5308oNvkKSSgnL5Wj0H6vh
PvSfMqBqc9wyYnx1cQ61g0auJc7PNcy9qbVvKmO/VtRnpvOFqqFqoCZ5wL8LbJxPAAAWIdSUHSw4
ftvjaxRMG0u3z4i/bdEC67q2ib+PyNZwxVhDpVtF6oaX7QVPU2WUnBbYY0W79aS3RZE/5irYZ+l7
3R8m4sA2xUZ0IDhYtYBoLg9Gd6v79IzUBU76CeDwrsY313nLtSN/1/GOGkHem5RuOpzM6d4eCAmb
2Qee56M9/cmb2dtZUXrP/CM3RSZWBFjPZYGms5Cma8B2SvFE8vAhTMUpHEOII8a0EVYK384U9jGi
m82y6X4v6xbfSfzg1Ka9nnqOI9KN347klR9VePfY7JxxN1yB4ZMMm5Gr6WWao4cxbcNN1EfVsSVj
cWewAKpgREkVvs5h/zkoKovyOYDZS1wuxw2NuMllL8y/Ry/m7uMxfGc29rxo3g85cWBtfz1xTe+A
G985Xrft/IlOGaqG2Bots7VOKvOucJcLPCD816Gzmb5zMrrBNGyW5A+gd8reyXVyfEQdwJ+l3U7D
h9Gd/bHZVn66c4GvpKxKhNyL7q1U3napjhSiA2IlHX9nxSgFuIsMzNrsfq2z1138P7H7zhhxUNyE
hpa227jSbOEETYEFlxHtlqVc2yhLSfZsRvkuINjtBW/4Oen4sDZRhQWXLdlgSZxK84F6DFTN/LGI
2L7aGd3Um5H9FLgA2IrUNkKrWeMuRkmUSmfiAac3Rn2mqag7JYOhjq4hXn2vvQwjvijZWFc636E9
SCql3DS6Z2QfN4SrEwwb8KoaHnFLo1VFs1Ak8g9uVYNXsT3796LJXuUElNXReNZQg1qbAcAC8xU+
1Nq01mENcyLoMNp1GvLqadzrrMGvfvJEaJO8IkDYsu/XvkbEtomL9Ac0Vv6Dj20AyZa3XmNlBw2Y
pXXjCjTuC4x/tIYfJfe+xtEOGkwbQ6idNapWaGhtHuUk+sHY0tyQPSsBLA/ArcHXev4HeZsAvw3F
iw8L182l+wu+6ZxoTK6El6vg5pKGVkNrPQAyhx2k0bo9jF2hYbuNxu5aBKZZZ9efk0byGrB5g38g
vRrXS+fZjueSwBAkDheT0TOFUhyLGvMLovNPrsG/g0YA+xoGrKb2zoMOHGhMcKyBwYNGBwsNEV4u
cwNSuCe7y+Zz+HKhDTNJ6zJQPAedB4q4h1bNAnTnwigOYRWjRixbqey3vl02zPotVngdcCazQctt
jqWWUU/gne/8gQRF11M81Y5Xx6R+OD0EOHq3ccLyRdl7CUk50EhlvMv4W4Es59CW6So4YsUYQeYB
YqYwJD2TK+tXMD3azTJ8g3KlLqt1SKV3P9jn71uTsKNZFLuow2sadszrqbrFGgItNQ56MpnoLY2I
Jpr52DewxMfZ5VvcvCiNkxYaLO1CmKYPLD4mYbQbZPBjiopBrMrBUacNOV5vuORO4SJTAq32oFcr
jbG2a162UztcF5KkW+yYvLE19hqDOKORRmHTLMBjmFyNjtkLMPpGZ6oGz7HuG7M88/mQ53ciaDWY
7O/KDty2rcHbo0ZwBxrGDSFx1+WEPeAr+Q5aYa3B3ZNGePewvK2Fl0Kt8d4JnO9JA7/luEV1xG0L
CTzUSHBLw8GFe4bxd9dWQMNbjQ+XcMRjDRTv/OeFZ23tQxrHKAtyXMPH2UoFQC4Bkk+aMV4hXG4L
nMC+xpaTxkXNgdCtgeZlD9rcHz5mjTpXyymGfG5rBHruYfqvSPaSsISkpEHp+UgqAf7UxVbzcKiK
XWWSR4VuRoBVg9ZniOu1Jq9DYI/1sNQY/brlOd4sjM34WvJ91SX3hQvA3emID/cOowpHLzfBzygn
4DfaYOsqBwC8CQl+8uZq7/FBrmIpQ+aDb2PhgpwvAa0j2Gck2E8XMm2lqKclPQSBM/VRURhu5yY+
oIt/BXX+p/HCUxQQ2msFHKfavjS91kyH6VTCu4UsGON08bpNHiBaCY2+b0Z7Vc65Tonhkp/HnN6j
ZjqkpjntaBJZKXd8tnxhnelucP+4JHafmsFf0HqXhSTXmj4jXf8Ajr+Hy79oQD895ztKprhZaXh/
g8Faiirn1ckLYdaIf7zUW6Gh/xUba1i7FtrWKUZhXDk5D/wwqYd4APoHWlRtkCXrzch/BEong30c
jSAy0JXWYajy+7qaMTMTYLZbZ0vNCDlCXVOQ6sKCcqS6oHURsiIcQC3iGO1SvD37BX+AWGgo1+UH
tq5BEN0LMa2t0PUIGEbYCr9NujZhCDDB2hQpmLpSAfsc2D4OgUDXLZjhN4kn6hfoYfB0IUNM9taj
SmGYTEDEVnXoKIxdGwkOVEmwadDFDrjrsZGiEBKBigEqNNmG3pZ8HdCjjLL/VpiHio/2kYg/yO/u
ltIgkfpUSRDo+ayTkQVMGJe4/37TAKGmn4U2P3949FGgt5kn5wpm1D1Cy2LJU1gHP3QOyml9fK+L
sxkNA59dC2xySccHl8N7RVeXuxW6EyOaF/nchcPfOaD+B3JDdGfXNhcOq7oHOmifq2KfCon1QFdt
kHsiHzl2pA10EQc0Ayo5zPSS6JIOl7aOLn03Lco7sPXZD5Mu9EA7dfnZ+2ZHE9oJYO8VclJFuZS7
7xaAiGyCog1x9mnrjcPI/pyKHHcA5KRLRSr9F89Lp9Mghr+V195CXTyCCy3e5yCdtjBW1ybPxSVV
84NfzBjvrTzZF+ZEd4T2vDe62KQh0qeLTrKKypNcl59kugbF1IUonq5GSXVJClSNu0rXpgS6QIVa
KLFpwUMw3lOvAgNgzcWuIlXn33pdwSJ1GUuFHXTHFWbT+5xpgcbgqphgRWDLh9lifxnCgJ0I42Ae
nX4hQD2CeDglU8kiqykog2koogTvU578iWym9HW/ZuyX92P+COLSPqQJxTLRxPJH6LKZjNaZ0o5n
zBF/Bmwk96WRf054/zrCwUhg7DOH5xDDYKWLbKjJrHYK3sKdr2tuetyNuvaGGxypBSg4/xTi0Izj
6IqcaKIsB3ZMdDeYFOhkNOksJZU6ifXp6YqdlK4dHpb7oLYJuNLC4+k6noTiBRr5CrroyMkzf4dr
pyMH6FZhugspWEEYAp4WPYJgQsL6p/QnArVj6SKgvKvlBogHxSsx82/R89IJ1DXVBUKhrhJSPqVC
qa4XGnTRUKorh7gOW1iVxSVgv3W26CWqwRsnQcC7SpT6EITABCCNXYXiHxnZj8EeFLSxInH5CYdL
7Pwvxs4sSW5ku7ZTkekf1+BoHWaSPjIQbUZk3zD5A2OyQd/3mMEbxhuLJvaWI0vvkiypSmbStSKZ
TUQAcD9+zt5rdyGJhUhi9G6giTu96oC6r/TkPKIZ2w6VyYkG9z2JZvzlwjoPf7GSBpRt/IpxFxK+
RDkPCQhAg1V5u7ELCeowHgcV2YRMOuStOM2pK8DZDBwtcjJ2VIdjwvM4D7KHnOCcU0m+qV11L2L6
DPrSvtfHVw/czFG2DSyXpr/JM/sIRW/cZ/Gcc3TGCmDgR9VC4qeoMjc1eVS2CqbifbPS9lBRZO/N
asaY+JnNBehEQ9aHN4Ig0hf8u8OEJkrDc9F3cGDrPISwSa7PXOMEb5Fj+ll7jhB4oXZGpOVKjuUM
YZ9naV2ShacoG5AOkdf8hPVZ5VVky0mE3VuD02YTDtQuOboO+uTV0RpKeomZBjKCMNN5crYoZ7x7
ofwsVGCEPJYwVMUUW59rdF8NjL5n4vRuWOjxmzIsZBQjzmaDvmSoanr0yfji9vObIHfMFO5rqYLI
ima+7ek4pDKJn+GtfLLJzyV3nTG0WfFZYw6iaabCzVwVc1aowLPJW14rEtCKhv6Gq5geNpRIoy0S
0mSMh0y3WWShjsrR9BGuMTVy/KiMHkTsRn6qRHvc3CRrXBm2k+H2A1vQh/wPoCecwG7FeLnetHmM
6Y1Dk19apLAPifg00LI/2oHge4KvU+FUfNbI//rXLBI/Rm0j5t7d2CVwgNnJHxbk3XRTaCpN88B5
gS2fiTrOB+do9K5+nUGwT9ncL3QLwtT9RJMbodCQoyI0y/IyCooZG94HKvfJD8vFJwJu13Oeod0m
HvokRQYQ86qxwjqblKbKdYQfFFx/jxEzL5xriv3oOtUfnaiqbgALzZeovp5rzlcSN81Wg+1wH838
D8sCZ770i1e09XWtS+PZMZMbTwSswhPo9GIwgttR0MpttDH/kjr0lAuYPX6Aq3/n1WkAd3ly92UR
hBivEF5DgwuQx+CbCnoj8CGQx2cvw+MQUgJ//Nc//44D0nQ9IUDhAzujYD5zIduDOZOnxqLIcSx1
6/l6EuwVum1vaMZx44cG1CtznLdOPImjQImjteirUDdfnNYqSDtoxIGJfT5NFjRz0ZzBGH8pGjTs
JWFDRxQySqh/6fQkedAZRLdF8UkjjJBCGJSDWdvTsXVwCoUl+jNbVD5iBZNS9tmbTC4F9XXekinX
49ePTN9eFK4sxYQdYF8ELy6eF3jpdK7dz+qMv7diJJBOGJh7DMa8MOjaXjhccgmTbOqH+QKYD4q+
iYGnnsSpc4uLFYHf1kVNLpe8b8zJu+nHot7YBgcHC/LOSThY5oykv6+c4dzGBXNPnan2GGFI6LBi
g7pYprNp6Lcwf3tNisuAs+QydABEbEoLJmL7prCa+2aoj0POdHwpsRxWQjr78HYx6GlIVPEUVTLc
VflwXJoOwFyJWIPWK84EAhDDNu6ZzRFAX0ucYblpQ7+e++GUWM3JyfCySps3S7Y3NpKFrroWB3Kr
GTNWpyDtdhreY+jwrgWHoDjUMvucalTU0dw4B2M+yGY8L3FgXU8wUpizuOeqg0hUYuXMtCOAFWrx
Vv9i9N8ML9Po2+oATZeaUjsK7lOIaztK+wgzjQqpj0absXj1oul6iFASSW4JYGafUkRcDUNd3wf0
Jig3X0g3HI9N1LxMJhCRdsCV6rRTTeul/yxbqoEwIhWxPeh1677kmV5cep2n2MM0NRdh/FBM93UB
ngOMigZK3UPdCV0ome0Hy7NZFPov+WxxJ9P2yumo0cwGdRnOggozWS424WtOjnISw9K9LdDctxky
BG3Igs0SVJ+WMf7uqPwMwbnYIGeZuE7OlY351XRZa+sxfhWmReiP9q61zstIz4/0r/Qyp9pXTzPv
Fq9KDxHJNRTm9qNFvaPLcWsDI2W6xTSNrszGq0fBOFP7UXfdiSkWLq20hZAGnS8NuMk7UJFDjbjV
mBMyHhxzq7HkbkDxxll/YtJZb/C+EWEZsbuGBzi78c5bkL5GYfgltOqdRcCKbzW5CQ/FBeWrO09e
Vp11ryXvDjkyMCUWTAzaR1l1CIoRosSQrDfzpwpzEeA/elHmkao7CQHBWxPoRIvmPYF3TDnjSoO8
2H4BQO8HfYsptUCAWKDKvAJ0SxJfo8Y7nFbw+mS+zWVoLHchhY4JPKCK3aDpRxN3COoM9z6JpgdU
2iP2B4xWSBvm5nZCk2uqCwMq0m3htRouYy723rrAGGhwB2X6bUOfu036u9mK6OkuJW5pI//EGflr
a05sQ9P4GoJa9aul/BYlo8vkkqNHVNxC79RvHdAgoPAdVAWJiTzbKSDBN2aL3OiK49VM/DI4D0OY
Pq3LcUchN+2NCCuVI/SDVlcAS6W2CyzO0YMxgDgYermLHOdFYmaBSAeJA+M5KObF2hDvRthDG5wb
A9YZO/ctng/56HXzKSWBda8JkkITcetmHo2rXNePI2O/geOPU6QEL4XTnaXwmIZITtilj0XavHGZ
KiSISJ2qyAEWbksen/GAdfOxMHFku7HXbpGBo63BwrdpmlGjcYmiAuf/ZiwGcDax6pLRrJKNW2yi
OpIKHACZDZdd0bk++Nv6KumMvTFija4MnEkg0Jn5Aki2ewS6dcNcQwsjVGATdvs+mqHaytg347si
tkc6ouIFbr5v9DacDovg3KAswDihI+7T7HuTAj4NWpiMGP8ATejTqUne9ZlA8jBKPw+8foYTyRZ1
QrnxtPgWL3RXasQ8+9Jt6W8P2VFKzDjSwOKLYeydRJXqUAUlfT9ZXUoeTDTqBj4WAlMiqGRM/rMa
81Wd84ICAjaKkfcDQUVBaDgEIe4Z/Sjr3H01hg+edTMjTX1wzZ4AnyU78+bAoPWghdxqKC/pHL6k
Ix1biuGNkAn5LgUwtnIO6hukUQjqkvOQ6O7duDDWaY3a3pZdzny3xoBTVdOx0DD6LW5tkzo/bA3I
8I88FIDINA9zmMstWKDN0zyoCgyZU83ba6za7tLIvQUs8arhzdy2MO6b+TWdYBlqKhM+dvJoB41c
xbfiwIn1+mhaxnwHjtMC+XtumAinbFbfbFpNrWydzdKnBwaKXeHexo3J0l4/d+VDkywEN79VGuU0
47VgBko8vDnNI262h561VLPDDb3gGkS246VE1n9pgi+CV70YhMVJH9DaTvN+BBnCKujI3nCXyIXy
9pTmjg9gjfEDwBL3R9A8SKDXY/mdEGZQj6SaBd9LpnoRH4b0yuPk4Rxu21MbApDILcIjoPwM6SkX
PdDneFNH7fG+L9n/M3fX8saHgAlKiVJ0h7zAQZmdzU8dsR26c8mJhPBQ+I+GcWuh+4jfDDD3NqdL
VEbbIDQ+uwY5NkrlTejNaFXPbYimI9FupK3fOXBFQoexQ2cClizsr2Kmm9il75rZgDgaPjmoCBa6
8ckQfSuIRpHB3dCVtyG23HjSj6AKN3laPpJmdNXZzfehOeTNS5p91ctzzCTEs16a4XqoXEYV5kvl
OvXVyHQ9K8I76PY4E5mDE2haoD7BuEoiBNPGqxR0Yitfyz4EtxXs0EAcGz3FjAxXAd7AVEvIbkSq
+FGvXbUQIuLwk4sQpk3RywD+aUxt58nvY1zfhRnwAaqOShcHM25P9AFOeG4uXcTIU9uDmLkoE4XF
LANspHpeFnZIrA2ojhxtiy7hpqUcnZL7ov1UuO8LRmgDng9oEFC5sRHgRC1QYgSPaUMDuIMcKmV4
pBt512bVybJIZX7MJor+2lZDa5uO4ZAi5I4P/dztF2HT80ucz53srll7jNNIFE0R4Q8JJEVET64R
4q/DhEk5ahdiJqW4DwzmF7UOxCgClmFmmAgzy+fAt6N40BlEd4wyl2C3mOZtZ4h3p2bJmD1zT8ni
O+ZwXTXKNpt/CRB+a90nmxIK/ixs1otjkd5b4Q7HT/kic5J9GC3wTMOTt3v+6FifpwKhs9GSWamS
bhgn+71efAq17MtYzHcm3FOSE65yjspGm71rfXKSc3ZOWu+QCx6sAc1r7NwPVKhhMx+MFkeeFyNA
iok30lzJoJQVh1ngNfKhnmKdOFlEQ9g+kAT4AXB7giXuu7rCsLygwu5MEvfs8UjIANE/4YkQ9D3p
gLd0aXcZKjA7n+/aIPqse/OzdHufhgeGAtvYTE1ziSwVYkm5Z9AHi5GRNEynjSk8VmO9qSztVfPa
HyJHMGoekE7S/UQsqdQtTX3wamvroMAyyC9IoMY7toZulRlHah3aljWmH4BGIWAtG+1I2BDYRs63
WBO08jl3TvRvrzsJTK8PocbFFMOMbPu0u4upgPMB23pBnesFqd/Y9rlrrE/p/DUpAp+w5KNtMF4E
JR+Ip6AZr3ULYe6svaVTTlPQJZ04fOAMCleLeJc4iOBfR8kZueMGWLcfzwOWfO26QGntyIwEATKX
7WKTJs7JMqkih2640dkdN7I4JFX5pZuYGnQVqMo5FxvZxp9+cvLdldkclsW/FH1+BzqgU34360/u
OAv1lPAcW5om9hH17z+548osMWYVyu0zlZoOWfIcRjhu6gCxVomrPo3fOouLT+vXg6+SR/3FrFwQ
vR53vD7H/vpylOcx/F7+8Xra1Wn4tazomSPv/e2P/4GDg//7t198kr9+x39c4q8NHLMf3V9+1f57
qQyM7e9f9MtP5rf/8eqU7/GXP2zX+ML7/nszP3xv+6z72SH5v/3HP5yUT3OFk/Jr2Red+mlhXBY/
uyld/afLpl7ILwbM//w/Lex9YOv/+X/D37/rDwum/IeBCo4kQVsaXE0bE+QfFkzxD6nb0sXtakjP
tvWfUhC9fziOZ0pXCteUWBmIJvwvE6b7D1s4gm9w15/GP/3Xm//lIv7zov58k2HZ/NWCqbuG6eJr
FzaeTstwf7NgIv9JNNSawicaerrLB6h91dB/Shh/ULKky26yvD0zVuhmtfzeOtOz1cjXaKG+8VrW
H0CUtzOWJcY2Htl7tBepnGnda45C6BN5m8tuZ3EYuLMoaOM+hsFOiYVIRVAvwkgc8JN/5HX+cqf+
/KZcUyU3fjxRx2///q+urrsmrlJLuMK0JR8WttefH53R7epx6lnHk0l/MZBnoHOGi2RFAj9yRY6F
rbXD2Qu8k9VLPzYXeauLt8V22WlDqfl18cMpxX790lrTHawc8WPW5MtuSF0mGaNtb42KlkoC+GMn
c+MyY8LA5yW2NK/LDdJBbReWFWgSDixX1iDCnWv0gHoUAoogWAJn2m4LVn/YrD/WrrHwcUZcsHmq
+fioV4cS2WgHRhcF8NT6dgE8OgPjMtkwZh2aqpssDxiq5HAWzQHtfT3qB92onoIY82oRcjTCWf4e
x0DfgGyGm5RD4d5OiE026oa+a9QiPB+QtreF++DBuzuiWP0eCwKrI1aej9+t6xa0N4/RKJv2JpuX
YeP14b6xmESz3Sw7x2HnmIziezqkb5GdensGXmgatH6bQR29EsaEQyxBn4C2CjLuqxF0B81uW0QY
PYAxTINI5biRkMb5TVvR9KuyG/J5qQPT/MeQbN1Ze1qal+FLMToYUlrJ3gHrLxTdi1SCZJL1UCup
j20mWnl2NT9Wd2DIrO7KaKhBq4YOdlR2A9jAjDlzAtvDq00g0MHwqC/a54geOWAf9/t6GZKe70Yp
5+3B6FKlIwmSqXcPyQN+TOQOe8oURc7gFyYBMEO4gduWw94RVOUDAXrvwYB8Lo/rZbdeviRswuOS
t77mmQHYgaa6zpr0YI/CZxpIOIE3MEhbGCkhqLJb47UMTZz2ba5f2zUfHl61I9Orr2arbUsPwy5t
G2UHXUAs1UD9k9GjpFKfYac33FRT/hzXRuMbgLCPic4wxhImKCqunzSSd4f/n20eBI+yVaTRdv06
kSu7WqPcXAgbMxAQoF2M6riYw3PuZmDnMRjvWxD3rBPeKe1Thv/119gJnxDebb0xEOcBNzfPPD/I
9SgIdUqNNCvV+AT3bRtBNQTx2I+MXyMVPOWauAibElVjUj45SXda72VCdhi23VC7ewiy+J3RBCcw
M7mE6+MbK2/0+mB2ziEUBlHYAf0MDCEmD5vGcKhGtAG7qd95IT4WMzi7ify23hJdSairwE+yfj9K
Y7l/J0nTvLLymsydjg8FCC+tjjhjgMXviQL+kTZTS77wtnHmYbPeqy0+jkX2d//8mvXuTcyy9cO0
Udl/PPDrxZdxUNKmA2ThHFP175WWYcM2k/s8Azra02X24wDZVsGK2rUeWrgeNl8TIvuiAwGYM1oY
YxTB9Xrp1xe+/ldWEWTXNZBJMBZe1sUI5JxJbh2vcv3V6ztbv6wZ0cGjV9qMJi7AaUQZAvYnvkfy
wIxaD064vB44HQL9S0jG0EkMTEzaqH1Vdtv1y9cf7aYeIndi5/i93hPOwxIN5+R0MwCXADdBmH/T
wuYJKC5/HaePTjw3R3zGfGrMK/lKznDrH3WWZgLuDKLBp3HYMzdcX3Wk6TehbS2wREOmTtyC1Lrw
clv5HggyEwjn2o7lcwhhfrs+047QtnM4Fvs+ohN0pWHg34bZe5FpO4pjuiWFSaXXAG0zam/HXmfz
lJPU4Oj9scyR11ohiwayTnLqAQ56WK53bEwA8xzUoBU5M+qpKnXi3MYM+QB3Y2YXzgV5VKvhwJhc
ybAeGk+qlgyouuc+kXe1WjpMb/iSdulDJgvK1Vcn4Mpa6mnOECSYCxHkBXdt3lXta17rzRFIecC9
M4MDsEnj9VxxzqszI5AgmqvblBreT9rrQj2JhnrCpGiZCamXJ5r22IXhj9jh5Ecdee47pGxWNL44
8XNSVwErAmzCxEM1qO6NekYJO5qMlcKwBh6dLRvF6MdIdQVmYEIQutAGkTr8A8bjxFuxcKnNHDA6
/qClfi00KUnT6HClEDacZjyexMRBI9ZIslvfvFbtK0U2XS8S4NMExTme8o/bs0SA4CVIp6KSdYg3
kAzB0xTz106NodkpTy13V9iyseLNafnU2Bpb5sZXRT2BScP8GFvWpVHr7+RyNGqNhfYvQUKyd26K
hjut6llNnWI2HooxvljWcteqraoxQ8AyhnZYn4x14yK1knBIexsFbGzq905LxUFIbaqyRkTT+rPH
cNR1WAzI7kh2gSMuy9Lz40kF8Wk7bQRSapre0w2zOXmFi5XeNfcGq/ay+2LrdFVbJGR+kObviwEz
zUZ6ciO8hbAaNjjGMKRxNdh6nT5/zF0ZAz6NR5+WADhcjcveZWmIZgXGERIc4y6yGXRBnfGyrvUH
jO6MV6JjXzEYpujgbuYSV7S9j0T6uujvS5RJnolJxHKe1sqsnAeSAYXqJfKlNAjcq6TOH4S0xGlE
UKfXLkPgejmtd1dWz7dlAgiifp3NYDzMvRZvNTkdEPltcZIdzATJYTMA4GvEj3V50iwFNhtD2rmw
a1iShoS71tMblRIEXtjE38TsUbc3OXEITC46BicQpzlbLTt1DbQnsp5rVLTH1lqk3zC022RqOx1M
OpVe+zkS7Cgi4Xw7xUj3ec7YJvQEaygHmF5tgq1l0QyQbYL/AfNuhEJNMB0TOZOlCTnlJpb5g24l
D2R4gQ7igygdOpnQ2J7XvQ+OGLPyEgv0cFdUSPgQaRI7afXR41jPbGCqwmD6S+esYdQbsL57EtBw
F+r2jnPap8qAgd3Xh1S3J1+9KW71di8qph/goy0uH1gwUgO2cc7U1pJNvy1y7kG35W4wKPrU97DE
dxA/qcLVn0KEY1c4ITd2FJprFea47lOsKtC0BrAQRYiD10IiN/vGb4QNe4TvGyqiiEJkWGq1WB/C
9b+iSEd/6hnRx5sZR3ZYg5yOkqnwDBv4iOSNiiExM7/EZoalxex3hSEHfLb6nVvSwII0WsindRd0
ATLuY+UOaR9j55JZrIHQMhOaFkC5iri+iVJ64kXjUoEDW8hNsC9BakRX669Z989RrTWeKs9L0kuy
5Q1BMrrtMDYwJ9f7dgpQu63Ve4otCnoYnSXjsR3nm1o27zXUYe7QZmvTrAxr2B2p9aCbaNbjFglw
MovDxAS4LsbmaAnmIHkc/4gJW54m9MjqAzYSiS4qiS/hOiFRd0WvPoOxd36M6GIUDoBVQi0ldtG/
1mbz0C7s5ii4GO4n011tfSMXgA6EepF1ZH6hfbhrHZa2dbUK0pogZlVv4Ppo2IH060gt6tXX0MJ7
66jtwVwrEXbi3lJ5QWqTWBf9Rs+uq0FBA3rWxHXtIi5zwd5Al112xK+qCml0lzcZR8zuSqsDu8wB
qIZ76fbWaV7kEz1TjPxI2K5+OvP+N60K4/fzFqctwzUcyzWFcCR68F/PW0PNquk0jfyoodYbGSf8
YygDWkua9RpBj9jMBknMC8LqLVGwCDUpDpI4OnplmPu6Fb1pVstapds/ltp4dSaWt7zF2d2FxSHU
m9vGlc3fvG7z9xaLCd+IbdkUBkMt25Sc9X8+J4Jotbp0FAzIeuu6yot8qxJ+I1Rr6sLT1V6IudTR
KZjXaz2P+vA+rXn62g7+bUXvcS/TjGB0QaFh63BxNe1igBKmJTfmcEywCeCCihKmNiMhkn5vsHiY
HZ15g3lRGotHHt0BNsG3gf1mP0f921oWL1G7/ZtrBNDplzMx79XULSlMacN7Miy4Tj+/V4+zit3A
+fT1mccsyqnQUUZze6kbUqtGIg4jjTOser2cET6OtrYDHzC0tLu13kl1DFtthYy3aCsTCiVVbdg0
R8L32AKgta5XXhfdkeqRhpkEN46Awsmn7m/ejale7c8n/PXd2EgRLctzLEc1SH5+N05B1UtuCcm6
tBBj+0dvdQxnyBFd0AVswpFGekPeIqJVEHblEB/XhaPS5bFnrOCXc3Yb6+NzDkv24ylbn+1M80ZU
qPWuy4w3vP4+YIiZcg/GtRlBLSTD5Moey/QgEAZBlPVoqpoqLpl9nw+112eCJJnoRV//+uL9iZTF
2wXTJUzDgeTvgBf49e2OckyTgbA4hLERBHV3IOP21kTj16LHvi5bmglNXG2BHd3kc0J8WUN9YYiB
fqvaDtcCTi1x66XI5bhzXWIc7Ri8zKwQvT0rdT3zR1UYLHUA/PDAJW6OMiOyG0WZyfiBBYZGEvSK
oX004tIfpfHjr9+n+J0IxpPoCGFbJqG5ri7lbzfp2OkLJ+DUwZrOZkVkVIf+ng1yZlfGw4Ju3Rg4
UkbDDnHH7KWP5BuTxTMX5VZk2stfvxrTVX2iX+4yXo5BO8lG2Qr5zPqtBTvGOgBxqHhMPcS33guj
PflNnDQqVUMHI1abcaHRgeEIIkUdORurmucdmgU45YFz5+kig6opbpYwoK/R6eGhlTOpu+l0DCwL
KpHFNw6QcdTRM0jjz21CCVzo3pljKtWT2kA5ecpmYmSuyqMBWdGmXtgr9snMc4t2ZCY0Z7lazxZr
tacFdHIInLq3vIb9YT0Xj+1et0PDN+BC6UtGq0H95PXxl3RXZH6N7D8kbptDKFixesOPgzFtkxdp
cQ6MaSk7iDU2tToCq3qdMGmcgSF2pumBJ+f646zbmYQhuO/rPl6qbUYY1O5NIA/thN4sJH9FQQZ4
nl7X56WJqdPriZYG/DqVjdOxsi7jPmjQ0689Rn0Zm70lz+sHtDYZcC89BCX1yESEK0Ihkt9rLFPd
QLiImvJWpveUAd2aTOoOej7qsE+ex8JkALc+i54qicKRkCitIfth7k6jxcGmbtuX9SC29nWKwboh
PLJlKkdfZwp4RErUIojbzp1lvzFBwKPp0ittE2CXkWcg6wmyXWIPEApKxAyhUWIdip5DZz9aXMm1
BJ4wDWS99V7QJz7n+izOJEndNSETNiRrhjOnDyM/7Aq/y0TUMq2+crGQOPMSDIdgWwgUejr4YwPQ
iyEOYb7UE4F6T2E1nxJzpLXYRNpTTqk/iOUpNKgA1dWi4CZkhivtOwN7k5t1011LIsR+1o5aTAJe
GfYIGjWkYC1qYYvzANa6lhL8zp5Zu4XjUeWY5AwnMSPtYdOoPSBTeuIyIs6OOZF+pZvOy7qXOBOm
rHpJvq1LburO9JQ0LJaqeBIBP+573tCGa82EqK+YjbN1E2pBvb4HS/nkxigtzZyZ5bQQGua680M4
z+5J2FhLCoC8UGpZg+3mOHox6y+pCDxBhO0Kg1GnOpWPcG8J9QiP65vt2sH1Y3QL7uxNJ1sO8mx9
Wwu0WFOMfKIBVKdHLY5MRcD3sbaa9BiTInr46Fur8ycxwPWRhcZq0FNMwHjxAvG34EIEUByk/65S
wtG4jbrbirJ8Y6v6xVbHRlaVYaPhzb4aR+JzvFIaSI4Blqk2TIpguauD4diX9SMEDWsXmPQkoAn0
20UtCp2l3aA0l5t1CdckipqqJo0yL4LTGDWnxMZFMoj0e14vyFRClKKBmsvLdL6uMF2uzQItZ2t2
rfCCXB+zA4qD9fQomtS80lEmridunQrPd0VC15OFBbleteuhi0AhuanQ8xhovUJkqZxQoJ8S/cK3
qj2vCEBvlyg81uPiRxc3ZDsChf4qaiwHSr8JAd2Er6FXLemRqtWZUDBR4la7SnjPnF2PmWojlIl3
X5X2gh8oSHdt5b2t20CfsULkSGabzpM7u0JT3XZJfuyceK/lTXtwmolP19P4cfYd9sh0C6Hko2Np
gVfwG6CwdLm9E+oCNkPOJhsN6uyiXn8qUV97YOJJfPG8k1S1SjzRL5tC56wv7i0ovDvLLn6sbUZd
3b89WzxYA50aFp6qORzXtw7aBkdVHRRoVO09DvvyWGIbXe+u0WzEddvfte9DcCeT5p343G4rUZhN
aXdY79q1MlyfmHBm4dE4IF05eDN2oyYOEg3HeT0IWhUDTAuDIjKT936BV/vXe55QU6ff9zyKRI8a
UTE5aXX9WmoQnutlSBZRKru6OBfWXuRofUp1OO1K54/5CeFZV5aRBecIUeqIv11t10XEObwkJOnK
yiLgnVuWspI2O6A59nNuZjm3fAGL9NLHFxRZL4PRpdxQNzUH77NauRsN2NccVee1dSTTDnCsZH1E
RHtYIIVoTvm8PmhF9JimnbdRB1B6Z0g+OYz3alrSu0NzFERbBolstutVcVWqWj6B3qyRpawfN8h1
7gSZ7cU0gTRXx7zC5MhKVhpBUNVWpO7RGEGyW8YrphlxXttQgFXYOheCQQSKADE+5nn77MXyeT2Q
meQnbmvW2o8u8XoGm2j3+DYEl1FK/QoT/8bpo/iC+OTgEhPYm0NPh0fbG5wo/MbClE97Wm1R6tOw
Ru1TGCsxkhqi/P9/uhb0XIF7scF68NGCmJjQj55wT1CFG2vH9XLEtUUbqiEEJtnrqhjmeDsStwDL
5G/umT8V48KQ4AU4AZLpIDzp/XrLCALcszYLQe3pTKrWE66RxY+uyvylaFzvnUwOnwd9/qr1YO0C
QkVG3g8nI1ZIZvE254fs+Dcv68/Vm6nrJn1k3RLSFdZvU8AikdM4uZAjasZJiA607TBYT5atLFDr
naKuOuUoBiriB9san/FkGP3ub16Go2aov1aRpm5Q61kOM17JxOzXjwfZ8dJkOPdoySC+JczTSDoU
nkRMlDEoQNUqWauOkKg5moKe8kyAVfTgmI8cLocwjTCWiCvkCjCUKNHWr17Qa5uGfNGkUxys6JuG
1x5fePoZohhRJ9wf4jlI3W2L2doY3wLVoNFm+gkKIk4Q7IPTG88cXGkpXUKHpkLnljH0G3xxnn7T
SXYnkYTXQy6qGzh7cdLBwaGVGsdNcd0x2kT5fRh6mviThq9psWP7JIL5uRc6K27huT7sTb6Dzsb6
xM6qxZvUHIJHbuZaMFrA+IWHbnyfXWhOwp5fptx8luFbAZX84xkaSqiTZZE8TFoRHsaGcET1wmht
vnS9yZGgNN8mOi8f51S32IO9M69GNVMWRPwWk8WUwlMzM4FaO42UKCieH+qRrhxHoKck5VNZV91+
JiuFzdfiSXUZF7N9zyZ582at74Suf6fiOMdpsiuYeYzURnv+ghpPJMFuHa0lAfUStdrHfBlqi713
z8ZEH39dG6o4fLKj9i0rrPv1lPzxiFbDO1CxL6o5Q6v6uxYe1r1krQDXsa8XnbxwYpWd6BWSU2DD
7/hom69PVRgdwgqOK8/U+tipA25bN9R4qsBfj2y6WvNGuBgBeLCBQoWMTdZq9dsS54y8vNgkzaGj
M9WN8c36QK4T0PVlE6uDXxVC7FgyvGlr62Z9fb0bvtskh69dSjWmbaVX/E1z5s9NJWEKz3NRTYCI
dnh+fn1syMcKlyEvCeJVUw3bST4t6WehNa+Jum1MdYXWS7tuFesKWXlqCKzqsPVVhkv03Zjsc9m1
8kUqF+nP9crgjTBqZfL614/7nxQVpjBd9ByGYZOmbTrGbz2loMANp42D6TON4rShFhqjtTmfO9U1
nsLD5BJ/8THdsntYaapBoTZXCGjMdjrrweirZRu5wdP6xFTkHHt20CDbUi1V2sNuDubHVquEGpl3
3nhbWcVzgKt8HdQyn/27bov48wJvqZXdMfATScuyf+u2EF6Gi8vO3Y8RdppRokfCuSOMhlboCH03
tRrNX9vybWHvx4lirxPWXRogXl7nRdpsPLcUXB+qpP9R6mGqT/PXtdVydOyN3B7Soov3m37Fzcpi
iIDC+WFQPmPee1pmnn2i4NWEvEIrv0w3HZP/hDRfPN6q9EwYxKRKL8GVWUYW2qJEwMXNeMyZJ++z
H+r8tG4Qa/t1nWJWbns/El69nVU3fi0F1xGAsHVKQYB2LSKU89/cSXy8v787Wj40Q+jCq0aX83v/
IczCuQ/RW6AvyJxLgDcBA9ZIThWCL0/MPwxSCw4uIynd840I80gXu/f4djCVpqewKfLHcXp23PKZ
YDPvGut699AYzUEfyv7Y27p1vf5POA4un5bP4azdlUn0OS8FsJLaF1UDm9ja6Xp1BrkCh/rUhb17
Q3ZOcVU73lcNbFofBQ4hZwyvBY5pJ5231mVmJrXjo0oQ4PGUidzBt9yWuyA3HwZ2W15zAFdj8sjH
HDAyWloILI4WwSKGfhuagF4xL3BXyeaptC/M45meYiY+kAThZyQNPoFB80TH506W8QHw5a1nqQ65
jg/TYeIeREFwLntegKeRjaLX2jdhD/eWU4T7oI7x9PMklm7i4r3CcTeDZyD38Dhr6YUU49AXGXZe
i2jiDSdy3a97YJsp2Dcfnw0pG96JYzeGF+3UaNmhwbUwjC8kP+w7uqex9xBj2olJ55ndgH1ouU3b
9NLRSAOEgfwG6fMmDotvZjjtpNX/WFh8rQm4r0erOYoqNKLhuEn0H1LTnpJQ3kb91h25NU043Wwo
YWJpvukyuCQKNem4A+NNhu4If0t3X2guRB8BlXAKrxhVXUWBdi5m87aNs0Nce3vHXxqD3g1hzEkC
1nk+5dpXwAV1DqezbbPPEjc7Bo0IopL9ieH7/yPvTJIjR7Itu5eaIwVQ9IOaWN+z73wCcSed6Pse
u/lrqY3VUWVI/ZSsUY0rRTIkPJw00mCAqr737j13h+n0DeGEH23mF5O4FoeG2UqP86cWBW2CHTzT
36auAylGvqcRim1V2ZAH3GtzFt+9bd70CYVOW91H00QKCXi05sCvugKMko4g6JFpkheeDFeTMC5S
eXdGzjAztVbXObn6FVmtUFLi3rwFGhkzISDSicx7lK7h60De1eiUx4Lz/uLlAPuGb3esmDdfXJeE
lAXUfQ3T1xcHKwWdFMVAgsFIkKLL1Rz+8BMbwPnZULykgH3PRAds9TGEZcTJ+dYx0cf8fJuBwEQ9
Rki9W/kpjHUX66yLrioA3VPwkoYz35aOeRrpblt/AgEF2fwa1vkFD8qZwRVzdOfcmhBwefGytv7Y
dbbRevc3boptUH4NLTZ+Kz3OpAQNqX+/6JCKQsGI1R6fJhwqhBFZiCdAMcBEbJ3g6jb5roumO0d0
h8y3X5GFolnIzvxaH3PaP9q82yzIgCbfZ8m8Lmr7dbajdw2XDZCtQzl6JAILsQ/L4Vyg+qWkD8kI
IxIH3h/1ebFLWwteEwW86G41s43JW05RPu4Mh7Rmrxd7HV4lEtmDDlopC0CcFMF4Yia8hbgGqSPl
bFkP0aEkfLwHzeGL+nEud4iALjYgPkB0D6EgDse717T5biR/vUJMjlDNssvHlIjOSaQfuqVdAAic
C5posHoc16eQi25Ca++rpboLtOLDBpgeNtka7ACNhrw4TQ6egKK4EzgS0rK9dtqApOQhDoIbSd0r
7Cp70szLWL9EnnkXZ+kDpqK3yQnu/aLfxrDqHNI65RDf8s4sJHj1dA7GwS4F0KUxbY98NhOtsbYh
gEFx0GCZNzFqceOPT87MytK7x7Hyz5N/0SKaaMLZiPKpNHaZmWyN4c2M/hrRy7kgoSHu260wEF0g
VdefYs95KMLNnRh+86tPQXioTJrdmOxfAgw1mftdWuOmoN2YhYcFZTR+OIQGZCDSea0uNPc3C+lH
3rXD7eSLJx0IenkL5kfRfOrVvd5A5hC3UOORx/POxAanEFopsrWCmUAEF4JVKdfPcD3S68W70HNU
CfoSshkYazgsPf23AuBgPZHvrgM7Gvcd1u7Ah/N6aiGxSnDshDqOKGgaAym52GDBu+puak+w6IFb
EdCDjt5CLJkOf7rQfnSX7txa4W4TTT6glLPHJ+Rh3hg79xBVyPysh8X8nLT+MA3No+1Mh9aVun2o
VlZ11qzsFMrhGto8zRgunlaSU/ENAIpO9GWp/Y2BZyvHb+nHzc5zPywCVT0yHx1BLLItUJClAAtu
LRyuwW5x/QzrBfJ0VqCPcPNtAzCPfI0ouNKDOtQGfjeRXpJ5r8NQwItw31v50TT0XWs39Dz/DJW4
TEVzNGl4wqvhxME1aNITQWs1DEIgJBhgAGLhS3jK6W2zi1v7JJggWgjv2JDPBkz9AKBhk3jtqo86
qofWxSVEz83Wjm6hPwr7LWH4ojEaHYejjrkLDmBZn325khADuZgd8ISvSXRrcTIE1R+ZyLgOV3TE
V13HVNJ2PnvTOSLxP1M8r/Tm1Yg8CriWMKU7Y6QjjtbSWfbR/EYkwqClpAlqABL1ozt92zS/IhIe
7IUOi+G9xT6HURvMSdk+Q5M8GmEZrjoyLjFISLXmo8XQXWN0MdFiQ226nY3iBX36U6OjrgR4sOLS
nexhOY1QxdAQ8ozRMszWkIjw3yG8xzSEmUy/K9N+Z5I7YRC8oQNssbx2n2tAkYaPbiFhSrh1tiZ+
9xzo2Z1uik8CDS+6WWFfsNic4WWCuKBoXOf+OSh5jkw3OfXWPVnpnxOBBOg9OuQ8hfuaEhUADMzQ
VxPt2/LL0jEEhgUJgIL307tvo1++uGl/MiZnrYn0aYlpR3fIcQ0juReveYKjT3tcyGYSgXmDiWeB
xmyeLCO8b3SwgqNvfZUGbK0omDnGczMvbXoZdHBiZfJI0lxPwgk5GYPzVQ3FWWg1Yl8DynMKI0U2
hTnXOAgnIaYVbz0I4HGgb1tAEs53LY02OIi/zcHYBbPz0eCnTPLU5HbVDhBAH8KB/Jbk7DHQFDk4
ODe/jyyLCW+2K5GR5KZ/b/Ct3ofr2tuU9czX+3V0RlF3jXE6O5KVE+AhAlSqMQKpl/IlBXxVCk4g
KKP/1J33pw76E6TjGA/XcBogq6ywHZ6hdHRbTk0LTVp7OzehgfmuYyiQ6R8LCnokoRzbhqLvHxLr
YLAHjX5qc34kqKwROmtLYvzpsom5ZxiuE6toOAdEJqJBctgc/TfKQARafXDCGBScQpd/S+bBXRVd
0VxGQFesHWNxrhyq6ojcjWOKzRXRT1gfhBZoT403Ldie++lUkZbx7Dh41MzMqzbqb51MG+88vJxD
PoftWusEDemsYC/iWwPbDzZLMSGilX+MylI/4xfMVz9fnMx/nbgcNgOSn10NCO/ZcQE+0dvMTn4d
ChQGBlFtHGUureRCpM65mcPidS787MTDS0U75vmrPvYdXu5q2oxBVh0hqoAZG2yHeKPO3qovaYwW
FE7XFnv1AhO9XBaIxT2M05K/Qq0BIa7pxkn9LRmedE5Hymv1tz5Z3rMGewU3l5Oilwve/FIADqmZ
BxPpjrqIoIHVPOKU5kQRfACV/dPq/PaFwAesv1ZlfDTbpwxsQxIvgscB1+KMdK935wNzozGknTMT
9WFB0TTG7DO5GEb9ECVIxhOn2jtDlrFlDfgK7VNpdLvCw5Q8mE/k5Jir3WQxCmaq9Z6gOmOyFb+N
7Ret4xNsmidIKdhYe1bSCf9T63/PCV5gBA8QyrRlb2nLX4+dVv7fIMkmrZhNjB74Tz3F3FC59mre
xgRRN+i90Gg1/LLZIRrhI2SN2NoFMapenzOTNu5aZ96QILuL4SRssMS/+MAae7CWReMdYjd4rFtR
wrdbTkN5F/SktGtIJQotAbMchvtu6U+zyH9FOlDNxdlJdVrUyuA7TH9euQ7AN7oom9duhUozWiJU
r8aD72HpSoordB4/iU6DwAjlOuGHG7mojoEpIV0FJjl2A8K35TanyQdrzgke/IOZE9BLz59MbYIy
q4Q1qmCoQAxBJ/3gZC6huIruYcALHUBKPMAhKivnyhQTyZ4Ep44eXVLpWtOjN6chXm9gJoWSbvrs
dYa2piR4eXfCKc+uVt+XfsdtUS77Tjc3VosCshGoZSu32WcLyFRGzBuO8J0gZb0kdqKZvb8YoFc+
0fNgo9ooe0xy76rL1NfUfk1xW9Qj0l6C70fhXBrb3IBSWht2tHL17smq7yP3i/SHTVjBhcJRMJHW
EsfugYL3pSjynUjsYJen2n4KaUiMGeR6sElCmOuuo6+Vzjl4anIN7YgmrV7/FU3HxXaJjio4242Q
0aKZ/da0eKBDG71wEjGyYkOz+vQ2xqgP7ABqQ2lW7yUb4RYt7r02b9C5bgMv29JeHlakW3E+GnzC
aIHXLC1gk/BiakhSpzp6cYlDn6v2ZCU9DvskMfbVK1Qq64TNtRAFEUi9wBwcbYEf+oBYWCNqdIRX
1CL3ff1gOktytGd7JoIo5mlGxinneg64efoAEDEr4ZwNrSK5KdcgVhhdvDcI8NKqPDq6Av2OKLL5
wHRFUElu0K4+lh3R4Ee/czuWohHzdVSf0nK+Kv3qIscUmrO8BXGenzOP2NEgNK1tU3jjNRxJMSOs
ZwUjB1p4KvQbklhnHS1t8FGjMzzmhgZhEtSozYkq3pOFSLSwCQ557PNm1XgZ/8RuAaFKq7QTJOF6
Q6I8NeQcPC2I2fehUdUH4lHPMyCWc022rcEEhZqN8TfyZHPf1bp5FgQ6rsK+TnY01wZAXjMZ15Am
D4Nn2SRSum+5XSb3sLd52PXu3jPBXUfGuTctYpB7zudDHJsXYp8X8ArWw2hwDuoHnKdKuDxkg7kH
wH9W17QXuwTaf5WbsKMsS9DTh+GYZpa0GEPXqrpFbFnHHkoPpptfrn9E66qP6bX9QZNUOcoGEsVM
7XfReg/FHHwZ+B2YTKJ8XEL97xIWT5xN4NTLS1khzt7OdFpKpgAOEm0TCg1r2vii7CiqEaoEDK4P
T0JDx9FxuCT/GoQXX+2lzi3LAo2cDQpEk17Cz3eUPAy1M5mQrSDB0cDPN0nqf4Aq4JiytMdBathI
gmq3n7lyNACb2yxlPvxM1vSYPkIYzWjlZUwcmHEewxS3s28egD01R73EBqHX/rZs+Uke6nzl6WiJ
ZyDmIgGhiVZcjucssLdgGYl/1o6hD1Wy1oASajnUMSlqUg3qPGpZaYWXbJRM16fDtOK0s/cLtHc2
8ErWasbv8v26XfBXFGkBAsf6ETer+byjTX/dZKQubAkgiHk59cOVSEPJFf67UajeeZnjSo8QPKjZ
lnplseiY5gtiP+TvlYhCe9bD6Wp3Njee1Px7PmMXyit1gVGqgZiqMd4wLtrHonlgf2Im9iO4UF8S
GZg7Fg+Vqydl3pqUZ2EsqVngiL2SVgXJXUYWB8CGmVGWVMWmcrI38mmxQuXtwyB7/GrSX5r6YYyi
ZhePR7sPY8IhPjs5ITCYOfy4Q/TVLJew1LDB5TEgkjPVykD8JSQ0yEqtLUL8B80aOT/LsQLM0Q+R
kwYhBRguTjUGpDrNunjd+AUP4ZSeXCTDZKq3gKdc/T7IPSWF1Zo52zDnhM/caUl6TOWh1uWAMrbv
SpHQ9sYrTJJz4tf5j0YhlQOaGJvVSjjtm7K5LMuj48B3kSNa9RZVr1Y0Fflajr5X65OaBIRT/UQn
gjRlNDAjka5Dwuqvrlho+lD4gNUpAa+a0atue4j3wRxmOKRSoas8T2paI3GXcwMGmNnYVtmslIRE
k9TOoqY96CKGWWsGZVrlA3we7VeADiGZhVxPdbmVpyBwlwP5R0dHA2CZe7qDhhLApVStkD3ER4rY
dOPYETOpTMyrdtCo/fr8Akx5IiaM8bIadqgZ2I8vR1u+nSAuaHhpz5A0ftwQAL1g/mm0vcF8SKlj
UlkCuoPPc1tbR7lFbSqdWX4YMtkPkD8NLCMUYjBSI2jEhFBIGY0cE3ncKaVXjLscR7mSlyjbZyA1
M0URHQed/bPyYOCrV+1s88WOG1ZA2V2nE42EmpGTEhlSE69Ns5zvaOeTxceMW020J4ql2qaEjSqG
JH1lrQza02t1P0TV1uUGRNo+QEAGq/kz2XNwYUdhvRne2pi0HzVLVOMvRy9ZCPL9qOFUyfeNF4Io
b3LBDcN921Bj7NXnMPUoapr4WS0Oji+PdT196gaugK8XhzlqvtqOmtiK6emJ9k75e5qByb4csFVT
fgbWDMOnDs/ROOOXw9GzFqZ/UB9PRo8O0w+63p9N2BTtis3M/3n8baA60+S2O5JNyHVHuRKmocY8
BZSu3VYPTcVaJNpQPC4QXFcZy/SP0kbNtNIJT2V0UMMgf2q/+iUnkohrWfr+s97bz17s7sI25ygs
9WmpO4BuSSfMPjPia2lcCUZQajzYuhyUMHVH2Sm1N8WMfl7P4eFbLChybP+zaEonn8ZO7GGD3iZZ
z9nYiFvslIwNJeVELfJW05DT1rpE6cgbvoGTRDrFnXr1IMZCag/psGLeyIB5oIMskuErLK2PMXS0
dZb6VzVMSZL5sbFGMDNt+ccwl1uVVx8GTavIb95hT7CZAKhpbCM5gyJ/Moc8OugWdvg2rDaaXlXH
GuHaj4GgziMK3nannm/1gOmcoI6CI6e6h/SQkl4eZ4Ys6XcNZ78+FFcCXZg2COtXHzopLeec4UAF
tPpnq+4wC61xMEDckm9SGpDUMqFu80Rw5gqwzeqecVPKswi9xaZ3IZF2GVQkD/waxMZrkCMR6syI
Q5zclJzpznKGrTJJAgjE6oS0eQUvy9t5NSgeteSlRW6hTHOwtXELo79dDnUTMeUk256BAQCQAbyZ
lHpKHcKeKeJHJQ/ykFOPmTRRTQNkPfelHhpaDI39aWmdy53Q/2o8soQchwQ7nmiAHxO+RWlXIu+k
WRkzHBPLFyTcwB4yHDPcYbal7VhmtNzSyd57JKr+3Cjq8VcPoa5hGkzFnZJXafOeYfbBD8vyx+CS
D9ZCyoGtM71YNp0UNybg91aNJQl/0uIXmL/zftk3hCn+GB1MI043Yb5LpXJMH2SYKo8b1/OPGtCp
IbBaLtSSpz4Xgctjazb1SX3+eRp+aQYwX3VQU9orEwRuIT4KZ9SO6tTYwe26CdxgKLPcm3ojaiwr
N0PHFscKqQkKDJBhjo0qiiBRfQleeqmirGl9T31YXtsW/IdcOxPoEoTH0cLD4KSWf7Uh6alzqEL/
pB6SSIByhgsjh7g41T3C9oDoMpqQQ2w1o08d/HnaAxOVx7iM33pND3YWkk51RAA2yO5FUJUWM2qW
Gv6fRcpENjLO4IgHjYfdLSuJluFQE6KPRi7EL6duTqViyoqW9Ci6Mqe+OagjpVLtjkX4Htv9t9pm
1KqTdP6DjnLjZ/dBoNUxwZIJLGxTPzI6z/hMkpA2F5ylxScZeKHOlfqa2IzfC1ZRtaupT1BJGWCE
kKBJy1Htvfpks8g7N07pj/+9GXfQKuc2HvZJQ7eV/MCDMu+YUkrmpMBhKJMLjPZL79OKl15tKam0
Y+syUzJR5SNvbAtCx6zSuso10m1DDPZACjUr4XuVBhpdw6oIk1NK+yFwso8B090+5zmuYf4c1LVK
qoG04ik4qgd9oIfGuonIF9deQdaHxVi8SJHOS7GHUjc2E3U78RagW6UTqIMZBoe1f1F/UhrErKT7
5jT2nRHZgJKkrX6Me3+vywzPcI53RjW6BwAFG8/UoA+Lxxlnv1rabKlHVe5Ctbtkdkej9w7SKlw/
KX3zJGoULfCXmySEZLk5SjusNmS2r0bCYicJ1FO789L0dIr1iay/dN25rDVWLshQkTodZO0t538S
eKQDCS0n1N7PvkK+FAbxqwlX2hgSumuZjBow4USqO0Np5FyDZSgyfdYpeYFhNRkX3R3vEyK7lMtZ
6m4WklFWZEY9tiDgrRIoZEqLRooIzYlk1iQP9homjnU8B3e1nNr/n+MCIKvjgjB9an2i3rIX3mlw
si3naNvTc7sk5L5JlZUTtG/gE1eilzYjzn+50NCvhntL1GI/NMictfLT7MzuwSVlhykeq2Tooasv
vPAGOGFLXDkANRF33ARfSmqhXBLqgrhDcKFZQ58pBSPYjwcxIAuoZKmBmheUd8LtJ+W7yrOnbjSF
eVAKFF/g/cvJ7iRQNgs+wgU3SrPsAW0w22r6v0rn2UfSPxugbDf1ItrXpn7vuHRPEztiVNA4lzl1
YV1yr5a62AOLv6SzHiNucDatVEjJt2x2FU4deDvqpuw6rGph7T7bIDMIfO3W6npbfv86tM5B7Wny
IVGyRXVKIqrDWkrWMANWT2b9UneGOhqoi6AO2p2s2tSTNpf2oxc4jtIEqb2Nrh6d6X+USeB6v52q
fFd/E8x04ecsZbBRGwd2qGCrFrVGdjoXT+4EOmVLA0nRd0iJ7p50I9onhgeSmONkU+joS5r+Wys5
hs4kCoVh0O/HMatgOiRkpWe8PEui0tb9rGDSoe311q7ss+Ws6eJS93OxU2rNoWEsLuTFIrDs5/yg
jZNH56DLqE3ne1UH+CmoybEmQF09gWoNT9w83tbkE0nCBATPq9YScBmAVCMDqrxQ4F2cJL8F0mel
pCaWSF4Dm5GU40h/fU+oo3L5j4bzgITqvUy7C32AH80a48b3OrD3AbTWzNPLjVodur75oz45kY+P
2QTAyyCgUT1ZShIq7Vf+AgWt7My/6lyllh11jkg6x4c12N3KlsEDWZNK56a0ucvcgtOAvqkMpcpc
QgwIxEdKS3UDKxU2oQ0YcPX6rOpadcOrDQxq0j1I8G1g66+xT+jJ8qq+CVA9h49wAiyVWT8Lwojc
NuiK7Us9Eb3ayPsHyDsna9fepzBvg8FEbkYO1CVu9bcx8L7VroEljQQZ6GhQm/OtqtyVUD3Q8/vA
L34tBUaAuOv8e8YgITJCJeTW4ToH1XIlHuiRWx56vPbdSAOnTvGoPsc5dfBP4Ekc5jMnFW2tivxg
cDlRoxtU1w4uZF/2D66UI/fAxzZ6QQvLKLbqxpBLU2U0wUmkksY9vy/hzFqCx/TQm9FDIastkbX6
KsnSs3qro+Y9m1ny6kRttNYrpmfqZ5VJpp9629HXjfSMTi0voz5pSLPfjeZTOtOzVku/+s+1H3Jy
TQjVKw+2XAY14tU32mC9a8lZG/X6pAose8owP8f7ZNGJw7JoOPYlcgnlY7ZYOOVSoT4s+S+JrAUm
WdhX+ToemXk1VviUT7Bn1c/UBe4JZh0/tl21sPQz+CzLT79pSF5R8xRH3TFOPzufPErOPQSLQAdy
lhGXK6dV6t2GMl28wOSAtJ+1F5p9sUZ6ctFzy7ikIsGBQvpXELJl22gmPNbLoJxm+K1PA+UTXVyg
8Z09aDtrqJ5D0NgkNxmP3qL3/5iKqSipW/p2VQINZxDDUVOt4+qmV79fYlchx0QKFC+16EVF7XtA
Mqo/0wwHF0mFY/0FtfxRZ4HxGI/7cPKHnyrKdsqHaSHn1HOQlksy0IhKiTIP46Nk3rGxZtCxOTg4
CKcYy4MFr2UkkrvkMmMRVm33sXTw4AJnqZhydxs9Qtw5hQw2vOpRcQgoFcazndFcVR+WoyGXMVqg
dHKdVqrTPqEmHXzvLrXcq9pvcS5S9itTBnbwEVB2s5jPtRW/RK34jnT7rJZxVTO7c4xoPkZaoJaP
kpSGrRst5yyhMkk93gWW3JBponbf2PR5tLR6sC0+EFKBmQdU7JMwENVmMNXM2Nl5icJFcr0qgWnv
TULXsLq61WtUGPY2N+J9NPDKYU/LJ2euqc5jrjecoD8S1omGY+JcftDMHIPG0D4mnftEm4pLQ72a
BSRodVLyVafVwTdJSNAYUOV10R4TWmMLe3FbBPnGBFzOlB47ZGESBdCTUxWYI/HygPb3BoQrQihC
b+NAYbLRFaz6rM/ICuMENjIyNSG94xWhySdcJ98KtyWBuQ52DI5/a5MFeFLQ6S/cQ+FxDsvH5E8Q
BOMGM/aHazcHuxD5aUAD09eggVItLXY9AYWafqbkYrnzkmDDpPQuLBFfa1G6j9KE8Wy+1pukhurb
hfvE5PHSHAKXDYtEpBoQdNKPCALcZhVg6ZnrXuLFszXQ2JNo6AFn/cDMWsJ+tTSkuYvk2vTCszeT
yzqC7Hj0Qsc9gq3/O45kSjQ2/JKxjUmT9VYpCW9B2mtb2/W2SzwxxDJL7Si4EwFQ4mTrQHsIuCZr
GlJEE5ATV0qGVVrdt7kPnE9U3jYJt/2od1eI6yCxAwL9KvsBj0lO4U93aSo6se4oMDZQ9U4imm5e
NEUH41g3db6ZF+3klNzVQ2Q+8TyE7XcXF59Rw1MyGJN1Nkfrvpvq9yXQZe4eCAf1j4oOTNkSv6YJ
rSTyZrynw0TDuje/lxmNYUrqpqlN9TFw9V3eGujsUKo6vdszjOajbSHkr7gyBR7iEWpHKPojGMdd
HlUJ+61971jeU2tXLt7hmTBa5uPdML7VbX4pbJpDwkXF3wrtvXJDaF02uTcNvsQIkv4vz69/+2Fb
7UDuIm/KOOstKKRFLxmVCXlKrS96JoR2wNSNloOJ7mQsoxeCy/idUIbQYhb3aZEsK9OMEPgGMydL
uDeu5qy9qYIDIOs5xk+/Q5es3YnsRMiZPvzU/Anr2heu003mAz9o0uZM/EO89VElU4qQsuu12Ws9
9QP1QgKHuTtH+UC/sPcZN8N6zbp9cu0mQDlwXOetmVhgrhv5fXVsyhnJPkmGbsc3k1JkaPg3fLx5
BGx9UGzY+6VvXjX6rMsIpKUp30EkNzt0euTX4/wE4m2GXy5iikuVmMgHvensjq3/2ovffm1+2ZNv
7qIw/hPrRFrEGOzEEkS3V5TGC5nAjICwDoHjorVluuWm86i90ccjMqBwSVnlURsdo4n6bXGFvyf8
7KlnCgBQB9+BK5OuDKFvUJf5wFPm194gf6FD71gAZzpaVQIqBofz2Bjkk9XGcDVAQ4x4ktKEAKIk
QojvW8XFraz3iR7OuSCDjGEzIxKAffO6DZJPP9Pio5V33sk1x7t+Gd1dzCkKQQglx1j+zitBZl1N
G09PGSxH5XfqThmWhv5Ibyw5T/XA24hnAqNnDJaaXNuoNuF3eAXoNrRasiogmQA1Y+hhfkyJ8zQ9
EzmnvaWLIbat3YNeJ6mldUArYSrfQnMKLh49IgvW83F0qxdacXvTQnrr2JjU8kA4GIyBu/fe2F4T
evRaa84nx807NGFM7nW6HaeGkLlh4C5kcUNjkZ7bWCfOnnt5l/sDKh6bC1H5YYUsN8cbKisjt7Z+
jAH/sB7vf9Td/4Ge/I8//n9JosRN8G8C8v8LRfm0ZOXwv/4rjX//O4hSfdM/JErxL9vBSOGhM3eg
CQi08j8kSsP5l2ehh9WhTZpU5lJnXtBqi/7n/7AgUeqmYfmWYQHLwBjwD4fScv+FzcHQXdwArOTs
Dv8vHEoTNuN/aN2FBZ8C95hF/ekZQtlB/g13Wi2huwwNt5pI6Q00AefIMKj3EyXtrTL05wR36L5P
BRLTqlm7eSZuOYjmEO16hBPwZhqQz3GZMeIu0/zgZNYzfh3nMvbDezODTsCXTa9jWrxDr5GHVeNS
RfdHvOo0d6ibKg+AOKgZTnTlHaIoQmYHw9/SX9dP3mLu9a6Ln41UdghrnwAcPI7raoq9o4kCCt7x
UB53br14UBTHS8bU02FsfrY1Dmg9WXPoZUxA23iKViOFzzZzegt8DR6qPB2fXP22YD/fx1bQbKqB
qF9gzx76JXIv/3Y5Dsi0runSGI9ZS5rn1MxMTb30PC/VIdPhkwfFg0VFEfJE7uPMCtais2lQhZie
8m6FVwyOkjBwMPPVW5tCBhGZvSk71pPGC7JrXNXw5+lIjsQtUzyj3Zs048l2g9Wcdh9h0n8R9P4d
miXawXzLEewa+NGBkLzdmJdXeoiPhLCfs2g611IcNzCByDzvlQTkl6p1CZDt6bZgC5kjdLAZaqW5
4YRRpSRYzfdipiqJgfaiInqHX/nYZIhw4Gsgt6g/p857xLlYWcatkQmsMQLrNRBGQBjBsA0MAbmX
czabw1Skjyjq74SFD60Id2P12mn04vosuBu88rlxIJqF7kcy0963ObKuS3J7XXsotn3G7NwptF9p
sDgHwu2fqjg+xabrUj7I3HSkJXZpONda007GgP00yhjdzVOMUnBhgORoBiRQIgx7h8I67bt9DkV/
AxdgRuYHLoIsmX1Tk7jl87mOiOwPoqirVRij5idpCDpWT+ioC9+s1vpnGzTBq9VQJKCh4WT5EIfG
UxbSpF80COecld0BqQ9jQoRL3mhgHMy3FljFhQrjnBY0uMKQfLpumOBMWkyAiFtFcCyDM6qqfSFi
gdhAu4t3Qzh+BqQInMIaOAP9TPYVH1N3j5glxQY8elvh0S1i7kMXOa82ZhzlXCreCIi09YxUKrDj
8+xhcCBusEREThulNq6xRnlDemi966f8YmUZPGudOohxIsea0vvlJQD0Am2WlBJzh4bf3znlxNxC
OI9BY9BXCmQYF+fmMk1fUN1V+zhvwvXkhXdFR2JlEqItM8M439k5Y7VcPzoL4pMiyP5GrvNAEIW2
p8b+8soS92DS3BU5I7XZZdNaCDbDT0OecGq9t9WEsnvkc62JpsK2zA0RWRmOBEKHE6s3yC3heCcr
SxsYxsp2Qoh6Oju61VUfdUK1ms01jSyjWmNQ2AFaooLJJDg2RqUVTS/ENX4N9G8l/q1f297Mk+CN
UBgGPpM0+O258LbTAKzMLJy/cyvnbOI3CWvET1ecnqsJTatApm9qJoIP4R6ysBF7lvJ0neRvTdkx
ZGtApefvE+RbWktyVJbhbkIqfzAgShxCl3LAaf8QmtRv+iQfT0Sz/TbGFmh/BC4rjqM92mcTIyjv
p0+iR0xH9Gw1mO5DW0/Qy0xynyi8mJyQlYiitiKU0iKNDG48+TjFvbEMhFRpw525TN56NjuawNAm
0C2h5/E7LBBgwC3w3VfXdUB0EG/iN9ca0wcfCJzceT6JGHlLPhdP1BSdm3BWxwaxRjyJqrjnlq0R
7+0dzCZjy60UWzkNRy+S+ebg+0HmIkHyuxWf583H5Aqpxd/EBrpGDKD5qmZCTh5GRoldeLfCYNkf
50sUFLd0/KUjOtzUJhN8PHVr3U0fqFjFEUgsuq3Igr9neo/pHEd3deulhwpRBzInYi8Ds6/Xna6f
yiKtSLhq1zV6PIDvPbkUhMDp8UcC5QnY2gNj45n/eCCZhWGxnX6aiwXokWcyxr9FaHT7jBKQe7ps
QMDiyLknNTZ8FEmC/11nNTcjGR03nDSveWubZpPQLJkwkG/avogBSJbommJiObP5ZpfFPfjJYBf2
sCrcheDvokyDnUnHEK4IkD4Uk/uQj4pqkXMu62dm6zURIumNeBcGSpG4gw6EizW4TIuOussaEDaX
S3OrKpQd7KobrzJIndHqU83/LqMH9ADtxy7Nk7tI966JNX6R9pYnEFWDNCLtm1dfhZXHthtGd15J
Mt9Ch6ZiFk5Pmp6cXrh7ezKQdc42VhwZuZFxLxWLk250N2Lhj2qxa3uCkvT4Lk6Cflt56K4IimAX
xl+f98iVybMmbzElUhxN7x+Mexwo3IVO5GiyaAzyRK5vRzv+7KDpi7aZN40TMQOHS0J9sGWGl2F0
QHdeLEV2ALrw3KJ5x+jeroo4kj4folc6p5KOIusvtIRhRa/IoRq2aWQ2vxfJhdOseJ+GDrJkw9m5
Mpu1k7nVnZatq2og90WGJRO/uM+dotw0+DmGctDWNkSYVeAGLCWEYzutV5+b8Q3pOU4I74WlFi1Z
zc/KBj/jGMKzivEc45VO64ngiWZjcPs6KatxSxAysnCWA0jz9CBBr0VVk2zifHbXPhGyUKSAc6Qc
zTbpICVF3fIt5ow29paNFrlait/GpsjaJEa0nmLsD1YDWDV1WsCUDSPLqgrn81ATqN7GeBugSK/t
FIW7Z1Ayh2WUbWQl5OnM3SfdeG6S9ot4CALPc2noQTJEGlNzc4fpGRWaseK9m2t6feXakSlANhZ0
/6ufvBJVB/xapP/ov/Vf5UBDr0mr9j5e6lMUkIzY9hzR2uqzj+mWu00pVd/jn4II1LU2owCMePIb
ffrSa9vHM2DMd7nN0JE9FDtK6NJkiRjXZZW+R/DmrbMp5QFabmEDTkzLBDGnaYl4yCs92HDVSI1U
wvLE6dUW4U3DnGVW6J27TQObiMaKfVfZyJwYa4HymMdrlbhv/5u3M8mNXEuz9FYSMWcUyUvykkBF
Doyk9SaTTDJ1E0KSu7Pve+6m1lIbq4+RL4GMrEmNCggE4oU/d5dM5L1/c853MnJrDotKbmFG0iPJ
FebLLAhI1frHqEi+yE0OvVfCRxM+2pnwbssfYj3ZV1r3KZ3m1zCg3Q4kLo6ByQL6VtbyCwGQeZx8
6zECodHpoi3iMwBTGi/14qgS9ARy8E4PelcRyFzqkByy2qLbj8YfNWNkzh1wmgKge4Q1pLHyQKrJ
fUJA4iprkFncLiRh1S1X2uw6Du6LNOaOEs6XXsrC0x1R+pZ8qjNosBH3jcP0kuR7v0V11YhY3YDV
wnVJpWe33y2v3ycnEN1k9Bo4N4CxG018TvZbZq0f7ZUyN1HJM4g+6/6lMy7R/FPlF9O8ltnjd2J8
J9mXHb2PzeOCv0RwbMQ4XjW34EbqKgo6ROFG/TVQ5pQ45hL9pwoJV4lcmGZj9qvWgT9fVRufJZjF
raZjpkB0zChwQkhcLKisCI1A/lQw2Cgb+vPQIg9DPi6RvVMEjrEQAVN6awK4mupyKCtxIXzwAaTX
Xo7mIUoHJHHvCtHmDYnhIIT5M1JiiFTmZZBJ0fyl/ORhVSHxZQKHZn6YdQQNMG3gmXc1xsbkq5vx
v2hMJ/QEGfHkqhg1Le1TDLsp2GG7T3oOLu1TkdSd7ZNjZq4eU3eV37Z6qZ0Bj9K1vo2iorafHntE
WEN9JQ1iXSl4TJG2HVtLmd+LAZ8dKtuM9sTJt4v6NhhUoIiJLCW68ZPakhjoFWF66TOFWMTOBUq8
b/SHsWlR2R+SlJt5vR7we+V32dto/Q3flu/FiDMLyw+q67r6Q9Qm5Tr6BUKp0X76TgH3hIue8iYr
elBW7QkEH8MzJumtfii65RAvFBUUeZG1eDb7jnXUnLCtspTHOKH+mZ/rm764QHn+lHRxkKN6L/mp
kMnqqd+NENoYAZ7ZuGf4oTD9hOjUXAT7utxC0O+QJTOO7w+kGzNG5GS6B46P15mqT7CotrzG2fDf
XF0MS9zg00J1fctKXgLQzbs2PWI8rVqfOWlZlS5c+6fiXZ991oKj4jvBNdQuVrqfYwq5Ylcu2F32
g/KlNV6kPsBus3US/Uha3yaH0Tql5joqPwyc2a1v5/ZWkQfcmZvydcgoIi849Lg5EUvuaD8Y/qau
Ot3K6DrOF0ECTMySKjnm43nlLBnFEYVGo4Fc5MMn4eBCQdBam24iKuo0TG/5Fw8LJrjhblYvHK1N
to0yLNm7OkUTtK8ib+Bm8KynID1mUbCWimFHJ7uFU16k556EsdxjPmovVzU7ou9I2HLpu4Zrmo1r
/QsXsjR+JyBUMYMg45mZKHmRcsWyrfRuSPrDjfoRixUZsHrthouPs6Gxbou+qUx/QmNmklp1rr/0
ow296Tl7HK64GYlA093Y3BBBhNIB2QU2Iw4JOLiBfbJC1zT3dUMw4haBswOAWnUZj4Hk5+SFWsZx
jXQp2CU6n5ZnPOGwGGs2r7NrTP7kXGS9Zwcn5c5K9lZxQlhVUOMS75ugLfXn9Ig8IxlQ52beSCAE
VhPJUUX/Ui/7vP4Zy1/YLK5lvCeQexXdPEKANO4E6YgCuEhPqvF+aH0TCS0WQqDF+lmOp9x5VjMH
1B1g09BLdZIOjnX7zfpwHL25/FVxY3N22E9x9iwwyqfFn5Gf17x+VUv7Dvttk+tHnjq2xQYCjmDZ
p9mzru2ydd+/6Zhc83pt+s+2ZW5Ab7Tl+eMVjbp3njPcDOCh8V9MpC94Rn4KisccStBsbBW+muI0
Lgew2iTbxcSc124yPecPhBaWdE1Y3UjrI8VpJI8SegAN4Q7Hf85/ih2oa+dq/sQYKqyNfQwR8lHg
IIlioOsxK6eELxpfaiiQvEbcIAmTtVjlH2Hgs7GxEZJx938F4cXUPBs3xRpbelN+UtLB8w/kaBR/
xD0wDhWP2fQQvgIkbH7w4hN8lfCASU8y3mWXGjGH9cOCgFLG+PtJOc42clIm/1+857gjbRSF7VEQ
EBj6S7NnHzDHB2RtxIAW4ObZFs+ALq9DugXPg9m0+OnyG6HiTYKz+dpo53kAIwy4j1nnhva7pu55
Z3QS/+HsKF9zKvxmq1K4knY/+2FyqNneACfWwcB5ivB6jhd++vEhbM9W8dDF3vw1E7+HYQL+MSNd
trVsf59MhtzdNg23saNulnxLkeGY7Ovc8oFvjZ8t2dSK6Wu6V1vbcaIuOVv9eSx3ZXUCwudWPPbK
nXk9QzUKVwa02DlVx5/NJ0SiEcFN2a4Tjznf9rroPzo4etiUfPGDS6sTcgi5LTfkRt/Cif2rB3O7
YPtJRBzlEcEf6GmwjyvPFV/xHGCSJ8pSuUg0R+xBc0+SnM5hUews/ZiK4wJtsHl17AOvu9Wdde1i
wyQkQsB3SvS9DNdPo3LTOKuj+MbzUycW6yy861Sl07MjXnX9xZbeFM+E1gK5eV118bon0jNWC5X7
INq1hZ/BZcyxLJ+5IXhJmUOkbNOZYZP0QmbUh2o9pJ+1IMGLNDZIXx6h1yNLe+I2ENogIn3Oa5jK
u55rZfYXCEMNAz3F5wdC0DIZ6gtHKmcZ5mPId565F+2Jf8qeZXQdEjZyWyZrLXdMnHi5ts1BJsJ5
H48pxZUBuwPlwKrJzow9r8asn8gEHJgEQHm0XFBonGvjp/4HEQ2LJL3zyuGSd9fo6mhuw1CLktfV
FJdXikqiUj36BJPOVjJ9/9VhSUueG4yhpY/BjnFSqmyQLHZvgCo3BpKxghJwj7O4I131QqKnJDtu
gT++fu+KcsVwQVXUagdu7rnF5f8L21Uy7Np2y8ebwzyzN1tu3Ygkz8dG3ZJnmYvdiKzGKHccvHN2
6B5T/WDjr0NI+jCbnpO6ovZzHzUUMsmOMkV5qxe/Cq66ugfHzuIvCk+J8WdoIaEd8wxfzdbRvFZ7
KiIfzxsVOsWuV4U/sbHjNYO96irFlR80e942eObuAeAIz5RBMD04s5uIOEtPdkfkQ2pJavNe4fqT
Jye4YGquWz76A5GvJDa2b0l6Lhd+fYtobt2gvwXqExILXkK/Xw7FwcGvXT6sbaVFmKy1dzqMSpth
OvFtg3lWtYPSY6Pk+NyJ5D5zeM+0zO70w6tYsZ0uHUy7Wyt5ADUoKn96s+yTUbvaC5/F1JCP7Mrk
To5i2eIZXb8hjdX48F3iM1tjdRijEZ+557QWziYUL2V6CJhvNTCndnqAamHP7T0Od03ZxuHFyCk3
t4gh+Jb6BsjCjoIGbr4EBG/wBsBj3IJxcvILYBMGKNVWx55nHszKQ4ExyQvRnC2DHOOute43Iz+x
0Pe72Q93Lkb/jtjdwuXoyTidmH/l7nTOXpjCcDrx3nDR8oZQIWjaj7DYQo4P4Xyp9BtVLMa3ZyU8
m/wvZhF9tiNoV0u2U/9mhYfvxqbZdIdrNIIGYfTXMeWO0mtWHgbzatnnytjXn2r43E4b8IpWfYcZ
qbXPEX95el3EXTcfgDOnHF5MTv1ZHG3rxDiGcu1Hqy+T3FvOA+XVSkhZY1Q31rjnxYmHa8U98Dvk
JMbtx4mqHfpLtTU+KU8UXrLBNfozP152XuGpMc/JchLdPhSXguZRPwDlzOnKGWpWp9I4Robh01VW
jLTCM9JojU85g6HxrFQeg80aHk2xM+e3gdqoO86Kn1vblTqY0Y/RtQHa9flEpbMnEVEEHPVrCdUQ
gMOBl7MYx+bDBI60az/CNUrED/8a9wkCdgRy5ib+IjsYIo+ibTTt1XQugo2hcHmOMdKCGOi4+I99
AXlub7DDfzXUCwUJdewq92jfqWz5t/hi8hs3dIOoXcXQgL6bpQYGfYZZ68+70nDXbFb5/IP+ajCD
PQ/ATDwet+aHonOCRlTHfUUFCeCWd4bcY0pHh7FZxkx8aVUs+Q2MGzzqxhXBTcDACc1H9lL8syKx
21v8NWND6/jZ3YJDfzMKL8YZ9AolDzmqC0GLx8P6IiyRSlBNPQLe5ztqs9N8BGTAjI47MUEt+iB/
FkI7b0GMNdrVTfRHXga5JmfdwlH7QMlIk1HuqgqtlI4rFdfjSWlYDMiJTvCmcYYsGkmkqbMNgRIi
FiECaPTysvZtozwgFHaDuD2IjSlhgXYxtVajHybF9vnE0PC0vfMkmHcVGrkxc5tdiqziuH/Uk/YQ
5sQd0iD25I5vCLc9VKblK4pxp/4KF1c7tLTA2KwuqLirdzE+B8uBfFJ+eEicb9O01X5l7wU6UZQp
FxXizivu5yXdUjwV9k6nqkXFm64nRq74FPi04ToZa+9JfEs+AuTU1OhUwhSzxfpk4vWmwuYTiWDV
Glszyg6iR0nAu0jOeKlj5kYZ5QmHswY+ptfW26m5DvXFeSY7iS/JDvxM9+bqkbgPN9EBaIgVOfws
h7eSeSNx7nsJAwguqG7EpwnqXt3fkQ5vX4X4cSa8/9hLwge2+/uVc0paOUaY00z4unG159uCYkgJ
npb2o2E9oV4SnqjIm4KrwiAFKaINnxMya84ciulV3SlHksihCZFKLVHDmOwyiGg54MNB5oMYuVWG
M1kRDwH+f4PlOtoJFyR2bfv99JGoSEk3pStn7bt3HsZRvtTA10p61YCsdOXaZOeaQgMyCIVqLDQk
8RHOW14fNfae44egIhnJTo99vbxM6C+kFpzM5eTExNeWIH7n5BzWyVWDYjiY/dmcmpvIUIXh3OWw
nnISpoMc/4GLvpFaINyWD3iZ0YqG003tECxOjudI2R2At4wt6iPUKgmmSEE4HGOdJk0rX0yzhqS/
/xNoLcy46dZh4MGoFNww6r7OOpMw01TeneijywLIALNDOCryR/ZgF4KSmg3bjo50b4SpSUEQVZcN
5nHqrJVAbYGOyS/VMqZAwahoRh3bo5XoFU665I9eCbl1KuXL+uVw1kKI7jCwxbRNGtz4ePpVgRkf
mv6x7Nu9kkT3bnWXzBp5xcX8GRpc6mmhnhIh6QsrXrmQE6f+hFVNMzQj+ACAfqiZXzLmX8sfKz8R
JK4p4p7EFQqPaEH2juJly9rJZ8BnnhZS8vDEAgEr54odT/x7MLEhpWZyT1F/oWyJuEt0gs71/NnS
w8cQcWhS3zFqVpEgl6O/dP27KfLHvp9c7FLC1ZlMYoTQd70jH7Wy1R4MXd1RJ4Igigpl2yPDco0l
WTUsbFs7mMNVbjFcBJXiqlYfboyA9pOglGBTlxRRKSZjc7Ayv44eSVhyfDnE6A5hCbs5qXuRw21t
TwXgjp8xt1Ct8UmwJOv/RISdN7H51EYktYvCYqELWJiw33smqJi6uEQwNMIIMdP9Ukt8zZVwZ3TX
XZ+F7EtHqKdoZwZN0dx0NS+WWVRulsy+JxUT1BoZPHRWqmtJBas5jbFTyWPF4aE2zk2ODtSbZaa3
zg+DIS2qrujNiVrSxVge0SfOM51Wk1OND8deT940WXJeK2qOO7caV54+ye25gOtlqC9mC0pS9KbB
dql5WJyPSpg/eadOgITpyPwmTc6OYO6tsJgjwoYRaJGMrhGITy01f2dFweiKsTtLm+pziQ2uECck
RSYoeb30fl9Xw5MwIojTgcEwl6WrAowH5x6ETP3bDLt9nuB6W4Wsm1SzEGebklQ65tlFhAKr6LE6
DMyq7Zaw3yh91UR5jy3bH0ESbpiloxxFC8oT0NPK4UOpS4dpX4mgOs0b0ArcGAxLK3K5jjVRjDy0
PM6j/TradAtOw2tW9+bHaEeHQKjfakw1MSu0lejw0g4Kk2KiF2XBsyXZjJwfO1EhP2j38NFSMqKW
ppRaY2BnoDOxjYi126iJerJNYEtDjLg06KYXMw2YDefzr6zJEi7T9IieUN+mmpy9UOa/0gzaipxg
pelttEXkg3StRMGa98wICltBgZ51d+J1bOrFgE5Ge5e2SeALC5itJv25m8553+leCxJlO47T2Vy/
dzk1n0S++LJJuIsRQnfoeEE/QSLpzecpF9vQ4bIvsbxhNo69vqsBGUr9gYygP31N9+4Ap5gkW2Vr
LMhhkDikQj4sBK5cGIgTOFCArpNovOSfrXLXCefgkPtjxUCgIzK01BJPIDwok7qVDizMBNsGglrm
8GVqKJOb5IrtBUxAaB00Vue+0RJJiLVyQzZjtc3G4dHO5us0MGRKJYNeLu44k/ZePGlx9qoU1pVI
vGgXQKSAt8OXhLnEF05ygPeQnzpt/p6TeDeaecR3pj6YQ8goZU4fZDv9MSQ3R2fAd+zbmwmUp5HA
PGYtrnH65e9WzKCAlT4Yn9dO9w2iPCn5KPWrlJMkYqG/SUdGTbyFG9ApuYfbmaxvaW9F/xhkBJ5H
0ToHkvHJWLeY+Ty/BYS5KHX+HiSgmonrhqVUUlk7lzLAXmZm0DqGiUfIahArj1l8LuyU+Q5Rrl0K
/X1o2jXelMIiQo3qgRxm57m1CjZDEXg5U66ntoYPTq2aOyzOXacSijalzwpwAlp7BruiB0YlTJtT
ley5pOYO1K3xugQW49ixeF06szqGc/Ha4hmcbMY0vVFuE7zAwrBCf5wZHElNfbAtFhp4A0GMlEze
zcRX64W2uSFhI470Z8VRPjuKV+yLakBJ0MfimJIJBpnOeEX9dB2F9oGT7cuUOblD7R41MMNJwx+E
6QrbSM6VyqZWvDUmE+AmEr5SE29rT3ayy4sPIUkLqKbis8efQMJBfxyT9rEpmFCR80S6aXWPUvPX
l60Wn1ozs6XSPoqIaAQndbhmq/RtIrgMYFXqETcBSoRCjTgL2q2UZtsi8EqdB3M/PQUzYkWtdhKK
pZdYLbLzGHfvXCGLr4jyOx+ce6jXyrEnubuD+KeWJNsHkC0ANbJtNkxUvrYTHbRVqu7khNU4Q4Fk
MJa+M3/2uoReIhjimsiX+zHvPNPO0S2CmCy19AC68RsVt7lneVvGU+mXY/MzB2RNxMZAD508s4d8
GufwR6Lu9NifaF5NqFhDuOJm6ST+eLH85NFgr0ttL4+y/qAZ4WujpRomsoBpkFHA1EyJGUCh7OYD
bms98dKImzRcuANm2zw7ZvUzjQGENIRPes0cKw+HB4KW+l3B62PgTThIiDRN3NSPwN8fF520E52/
1BS6AuSQbqfvA8nzuwnbGd9bqe1j+qS8sYeNvSC27uW0H1YSeZAj7iXPlOVUyGjmsdYDlU7e+gwK
5WkQsEWa6g1bwm8kFWtSGwsLdFV2hoS4Tmu3Fs3kLqx5LA3lT9ax9aizZ9QzjEhSBE2DI7/yyTA8
DG6M9eZtY5bqxibDbsvS/Zyp8tdoBqgQ+E5qd5CsA4nJSz1LM/GbAbdk1CUSfKMBUZ329OKQTsT6
S/8eIw0eTl98gVix/LZkUN3Oo28vWOTblllumxP+JDndJuiZflXMkIKG4jWTqtjrZvNi1EO4nZTy
YYmxDyn1j1qkg881P7poBt+MxiCvzGJVohEDgiy8P+W5c6650pC9N8pmHIsR1YMq/9m7FmrseMki
wQZEXIkKZlmSe0P7TxBmt6WezrKxEZ3ICG9Qh387ak+aNJpNuvTrordb3CGSO4NJc8biRZjhZ1b8
yi3C2qf8ENbYGSCWKHU9+XpWoQxUXmXKzFLVCxLTO67txjQ7Qscse5fm3F9Ju0t6Rn/hRMRdVoA4
jNdUF2z/HQBgSiPUr9m30VsQRQEqhDH5IKqGdUcVXzZ9r65osT8tvLsiXXVSISlKTTZuw7GogMu/
O1pNJM4U/qoEIEQrBC2qhgaxfgz7FIWm5mzaWugtKdWSwKYU2P3jmi7ELuTdmDPNZzFKZ2kEb3Zl
PdQrTVRN0LM7d7tg3Np03bf55PQ9nQzJCUtkKqwPr7acmZHqpb/gsbIsNcF5uxcmIKBh6j5So+Cr
CPB8J6z/WgTNe4lteK6YN4nmPkztmQDejzSW19GKzkiTftW4t7FolRmQ94JpbG0wKQnNAd56GW9R
H2Bsrd+FTTW5pPrqLXyvzAE9D0vTmvEt+rOKMVwgfTz/IDGSEGG2TndryBAlVG1BtXJxViEpaMYc
FaK4lEVfuEJlVGCSokeViNs6+hiXdy0ZKh8HypVDEg/JqdTzp3BWWfBJk/1/p7YUveJQm+sVX6oZ
WZKpm6OndLsYF9VA5ZoWLbSl0GHEuSwvSzOd08npoEzRPCex8TlZRDXFsLbUqDoVJarsQcD9K1MQ
j714xsG8yxdLbtqcWX8f18/z1N6rXB4jnZatI4UnzfV2a/iZgFFiF6XqG0r1Zk+5qyOt4oHIF86R
+SkIVetQ2b1nqixXmto+1biKWLTMvlIyDKomOuhxpJlwIFNZk9gJrfCGJEkehtbhrooaP1dYw5jo
svF2N2d7xEcqpQJqwbD2uYZABoJ757XNSniRwQ4ZcMHeyWFLk1ftycQjtWqbpK/I5beVt8URnjxR
GSSiKk32hSfX8cRY41oJsHAN5lbVyFgK8qZBm8dnDdVBwaRrQl2alJaIneDcD1F9tayMtkL0EWOI
qD9tAoSG9GdTclJxX6SqlKe0K25GuRxMpa18g6gmzAi4q8ds7cMvrbYwYQ2HL4SHlYuGddpHPeRQ
MSqdS35iBdON5cOYynMYMaBDYfBo9ElxIVvpbDv5Qxqr7dEpYgRZFnhsszR3HSpcpY7CY92zarOt
n6KLw2M24iJPZvukYbD2ItNJ9uYcUBIsy7OTj852Cim4I450txKTi/K23Q+idtxwMrpj2TNo08Gl
3SKHXiuJYvWIJK3P7mFFGKwxgZqOzSXbW/bgD5C09yGjjHKsjJtlQM1DdgxlchBeIQvlIsLZ2doO
Y4kspv8xWw4UWzX3qkDXWerIppIlzZAT69gD5TUgvvDCInwn03G+VuvzXXMsNSWsV85rYABrqLYa
JDRbusD5wF8BYbvBEM86kuZRQEA7K8JYGL/iNUpSjYydtpjITNA+x0pPH6q2/tMF0w2BJimmI9dS
YubkmFZkHsRZaWHVYY+l1STEt+thpVtaz8QJMJnFENlWG39Q2/kATQ1Lu+ocCtkcOCvrk0WSUNjP
plvYaA8rWVHqZDLFWW1/4XAlA40E6W1coQUcw9YtkxhWg0Z+iA1O5Cz1YY9Nh/5EyZkIjvUFZTY+
CLUrD2JIv2x45YdUywEgwz5QlchV1HE+lGUAGXJhFZk2EMDKBBUGcSnwSNuzBHs2JmN2KNd+bFgl
uHMnELLWn8qE8GEmgxx94kw9ogfaPh8jrxwj1U9bbLhx60zEEBU4j2YbAW9GuBup65NvxQb2asYH
uXSOEN27L9wqu3oMdlavWF8WsdKi0I0vgRwhb9CMtVYMUrJK8lMV4p8LmfMNxM2dhjXxqBE9+2vG
S1k+s0WGlS4kI96BP2GftTn5e4vN/xeLl3lSh+e4mPbo9KlaMyQvvMd/5Mz2vJV/dBTpe6OD0zwm
5Jt235bivDk5c8JMt2d01eJlqMXPiIw2JUy7MlR5MqfwyBlpIKuOj3yI6Avq0t7U9vjSFFa3Q4B1
hfzOlIoUL9mN7w250rjl4EnmhgQNC4Y4pVZBa4RjrwFuGqTzRptY5xli+WPZhQOlckqZN1I4lX35
JwpoEWcOPfA1ByNW3owWzGmDktAPJ6xpHV9vLQ2SyXT0/4PT77tmDA9xdRTU/q4gOJo0o4VhAQOx
eGLSUBjHqmKZl40APmNK98iSZG7zBQfLMl4T6D40S81PG/Fr4MmYcyQTBX5E7E+a9GsjoxZeWwBd
T9lpq4xAwlY/OgqT5nBUnB15HCca5Abm7kkaMbFaeT7tO4cNSTLBOAq0iN0OqRkulOPYgyXACh2p
cJci32BrbTnlcLWhwAuVxWoDByF2AmYbRcDjaGZvbZDtQUwkap94WT7CGcKB6DpD9rhA/SDZ3Hyz
mFUgkcG/P6eeFnFzW+zFgq4N9rH1Zarrh1YStFNiAFLzHgqpmh1af6xhpClQn90maK8E683XbEeY
0RY79c6QzE3nLFZ8UjkIYFR16ZbUaQz7gYZXuAXPGQDtuhc3x0ExqRD4t6+V6hDaEM8MRfL0IT1L
CzTdBAEcgJH6kvXgYhOIbNZ493EvLr6V2zq5fLaO4M9BZ0w2mBk2aFBGCDHqSAJ0VxN03SGACaxp
ORbh774N81cus51GvOxGFtaqPQTYZNKn6llp7rOIfaQs6EoTi2dWjk84CF+KeAnhZw5P/NGohDUd
k6TSvnHvhy89U/JA0mT0gLXDYIdfAORzxrIym9iNYlRc2GWoxUlVg2xXtRwSnRofmnkonsE2Y0Mo
HmWl8LQj8FRk/+40WcpyPYz8wWCLB6Nh2GhG+zZGzMtTRI60cZXhLUkHTwmi4CZoDBT+FRI4jAPU
hjoiH4XANyNknI6EZBDRR0wCuVc2ylfU85iqQxXAaDLuHAdztXS0Gqrwa51i0gYfs0MJYuathVyE
WyKIKRxMYlytOO69QY63JAqhtEj1VtU06l08nZSqhQuHoK7IppbkIHzy2IX2LU7Orpxh2pb5rZGB
wfgR8SqZgG8y1+YdqwP1rgyqdTEiPjCSgZadJfL5vLAFWOIcuwfRcFti8tpDZrNViBxML+i/g//I
WPr/Zglb/6Kfkny/OIw6vGZ//cWrx+pf/sGnSOjmp/53M99+t33W/fv//I+okvXf/H/9xX/7/c8/
5WWufv/jbz9lX6DmvP0O47L4F+OWQ97N//ivf/5fv+/hK+f3nX8X4fw7K5t2+d//K/y/fuPvr7b7
x9904++aYTLvwfZFJoNtEsz1l+OLX9F1krrIkjUNTdVIefvL8WUaf7fZ0ZqOLQiAk5pNQNx/er6c
v6uqjkuMLFSbmQC/6z+/wH+x7YW/y7/++d+KPn8s46Jr//E3qZn/Pd/EYEBqa5J8H8O2DGH/t+Aw
qfGQW7bjuHHQXZWpO6Xg2RNbPTXaM4b+3DXYtOhYoQpclIHeYrenK08JXxDRTgtxKTS/uqT3hAAm
iBBaoS2YaXA5L/b4q7ZD9pGAsZ2esvgQ2+w1Wo3VKiP8Bl5hvsf0SUnzKbUvFrqBRaVDRT3jbSVz
hoUoK5AeDlD3Rewzmkdno836V/6u4WieW1oLFMWj8UP7y0w74DUlumF+xeUM0K09p8Oh5W+AK690
oTv09Dv5J55Rtxfz1q54996YK98+8/CF55Kp0kV3uMN3ojuxssArkLmxJt0KfWH7kJN8APhJb3cK
cV4akyJwGB7WCaV6Mss9baSnIH8yGV4on0V2cfBqh2nlRR0aTjlvSvle8Yfq/XWwQG6zIPTi6qtk
XmAkMIj3XQAH0GyPzDh1ptGBo7rwRuDPXxplV9tHwXq05t5QP1J5StLI05pbRabaCMJ8EMyMjSOA
MRQ/3QpArKbfq8teKOLWp+bRiC4RRMC5BxXUnvuJrDDk5gwzhoX2hDUDKyewQsDW0Y5r/NBMDXeX
1TERwxpfI48Xbyt1rdE/dIpDKQ4BPeUY4FrYEnRw0iVqFtY6xluc/zi03SDHTZlxl6abhf10Dra7
hmS01K5JVkLEfkJFw9xNzmFhItQyAsWGtwm5gwo8ZZmFg1DV/aDJLrr+lBsTPwTSwpiWIqdJDPUQ
r4IMrAVZVKOLSjxwsBjXnQjWEQx/gAkNS19jttyiX44ip9kJLrb1TBgMpdziDbTLTq9srJQlu04x
EsC8wjqAXaStySpJwYshl0MBddAQ8Sf2i+N4k7gLw3wcCCBfxNURABAr7ikwY2p/nWgGk+FxYbIM
RBGSVO4v9bVCvWQa6TlHg1sznilt1s0NWSPRVsrtbJ+l8ZoET0TZxnBEmoPS7YT9yR6EvMfjUExo
kJhf8YowmMde4dw0VJ2TWmzBrRJ8i44nu9spDw39dkKyi7qEbk/UCUsCt3SUkwrpgwnCJkY4GCUN
2joH8V54gLzcVNEjagBXixa/txAx5Iwp5tRNwy8pKJa9djcHw6Ujecd+ZUK8Maqc/QzMAGIWlvKV
jtyvz0XFdvvDDoOHaJqQQdOQkIxVl/1mcrAixqse8qtZ/gj9Xmf8ifMj3Z8ftAjfamTzg3mym3xn
GiB4FJTuESNsON4LcHAbp6bDfNA+tXCGu3F8gaclENOGFNlgx20cEcYE2gKAQymbtzWMIV+tT+ox
qjRfma5x8WU4xVmtX/p2Z1NyxkiZiAF0h3b8TNJjV/1Ey7dk+awT1AIBpoid70w8LXN2G8BgzQZz
Mx6pis8bKnPArKrJZrcGhzBSaNJUH9Pw2bSXTQ8Fv9IyPyLNAqAb63djgE5/nVHYJanNj6A5ZmW8
i/M/AyeRVHmWGojpKTw+HWGSeUir71aSN4Dm2EZ1MRmDb2pQ6ob7aAzgGuBv6E8J4hlHXHNww9Oi
+Uu/+IaZHQ2OixBH1rCIS9DK7RrqYKTNIWZHtSinZsWvpjH4jilGONgs30m+jlrflwjUfdOOSA67
6GsANpzkNXKzVb6aESHUSbafhYYGfOjIfdAXI1h3XqRFCAQxY2BodBURC9+VUVS1R7pFyNRj/mCY
1ss4VZSIgbA2Zjk/Nk16KCotBjpvg2FafrH5Jy1itoirMpXmUh4VxcU+Yevvah3/DHGGy0/BeOhM
8qib8au+kgSSUPlxIuskzTA7YuA9EcJzz01Sg+hyC89qGJEXJvPHISdG6pmtM5Kj1hl8m3VsodOA
DgoBG5WtQEQXM70iB/mU1FvV7n9r7YLyIDdHF0/YdEgdO6b2jp9Trq46hiOasxcAKGq9Q3NF5YxU
oOiiD1kzpBYqbHmz/D9cncdy5Ei2RL8IZtBim1pnkkm9gVEiIAM6AHz9HNRbvLHZVFdXV3cXk0CI
6+7H478o0YMdSzvplS5lelI41Y3LviZ6KB6M/CGoDN2+4piWJXhFJfODXCwGpiWsxLQbaYxsFvaD
mWn1WmDlzeVBoC3iphvJJOXGSlTxH3Y7aHslNAknWw0ZHt3KTX4b9D8+QaAGOzkyoaTtLV7SJ8/p
st02Dlzi9wEOwTzlXnQqu9kh7B9JI9MuGOqfEXmQQqVJJLdpxKmRkYHZg9rYCyh9JCCrb25OSAz2
l7Ajm8wDOzi3vG5LqxAxO2/oDl2p/w4Gux5mJkHT4QUDw6ZtG49oY7S1GYJkXnnpKu+PxW0OVGDr
9OOJ9U2oxyyuvEfuARfKWEiIByQJsra7GqHXb63mnOnZCKZ5gniTM9eRIxTGeOrW9RA8p0NRHTJv
/Eh69WUy+FiXE0Z2o3eXJZQvv82fGlWTJePJoHULfYEJXP7ShObzpKfGyqn8R1G/tUPCGxDQpB1b
lJyBmSSEKcYdbZxXR9m8HLZ4rZBmclNi058mLuBJ73P2LsCUETg1g1rtPcOi1kLvjmQGMOv75kvk
eeKc0EiwC9E8x7H9rvKoO5hgWho+HHhaBRUoaqVHGEeNtH5xpMzOojJeFSF92v5CzgxGvkcVrHZq
XY0A3cJITEth9u1Kuba9pcHiwmZ4ASwlriEMiktCTLv1jQUcavSmgdhB5dL968sfp5rDKzbqImb0
brC0ZU2P4boQ8mRZ+DzdjBlCm4LNAAJ1H6PUwZM/gwIttpc4QcHgmdoHmXu3SVRvkxp+tl7ZF+YM
takzbQ0TzH1tgycOMR28z2gBnGpR2exS0afURHuSyBXNwOWIjyHuT2ESvdDEgbh58msP/YjZxmbC
vImpub3U/GZ2VEoikhYjK18dZ8BKHvjqmLN7P8FkIuzo7tJOcqIJfXtyNPo9mkCdggTvbi+rvW62
mzwen9Ik+KxpGjLtfqvVONjxL1ttIokEkFTa2c3Bp4pOcRQssbUoNiOTDnn2KCfbJfWpsPY+19Zh
5vCgL9HFwOQHYOGqIkzXRZsMtMlMljbazwn3lMHI7drgVrIQAGYLoaO8VSSrK31JmfgQxjemN8v4
tYIr2nXNoSHjKxDN3c/vGuZwbhTXuoFo713zaB8VJ+gxWy39w82atuUlx8kYc14CORQS8ujcW28c
2hHfSSn2mTyUUbHp/Tuo4QUIsZ0e0Txk2J9Q81EPhgMC6860KEMrwt3IOIBCHi7cH0Wbf2oWE+6c
hzelfRz3ltZujN7nTNEtS+O1jt+hBm5yvns9s63p2MCU9vj+9jI6puSCgrun6lfJ2bXFk6q5HyX6
UIicYjQHIMz1rSnTJxdtqeLp1/ODhVLW9e8N1VIiuQ4U5zI4cbHtcs7Bkk5MXWirlm97z5Gqt/Fp
C2RrfePaw6pRgjAHJuHmYFCXgAdFeYj0M+pJP7qGfLIN1EEnCG5jJImTg2IwLs4YYFl+D0ogcnT8
AABaBTBztOCg12g2/XhJQFJR4dBQbTTxYnP2wauIdqg7b32XLgeOEzmVGQbHicA49sVhz1l78Amp
tjf02SXYUg4v06oOkYNLwjZXBma73pnWEZXW4ksMHs8r8hjjCu4VA/Yqcklmn+x9/UHHQtaRcg/x
h9fuNxkB/IAMQhHhBjTt/OwHJBOHnxSfYoOxSiNILLrfDrFqnLgk1dl6YBdzPbUig5ISkq+PUfTZ
40gOb3qJV5VjZwZ0OV/ipTyjhKTua7OtDdqzhodJPHZoNl33rJFehxnGKvcSutoSuOsmgAIKDBs9
Yn5hDLjGyco3w+UUXytglrLvCamkl9HGguqtUxwaDSoYyxM6mhddBbGMvrS3oe0BNk7gPZPqYV9e
JZhZG9AEMiTtB8vKk/sK/hujIspa+FOQ6DWIELWAHji6xMa+d+dOKkbLN0PeSpvdTrvpEdyJW68I
/Hs6/XCHShmnIH430YF0msd0axvkZJfd5KAGe9XjX21SkBzqx41PoYeqWT/4OReAnv9r+JESaDf5
PEtPbeIKeRXjfzAVG8tukcfCZaSXj3063t3y0tvDwcJhh2tmVyCuJBb8PXoYtQYXug12yz/DLnyd
i9Gs4QhM1sMJji7CueuN3QvTEx4MF9QUN7T2InxGr9FM6j5kunXQzTMvY4K/IcVETW8R6lqyi/O3
sbgYxsRQh7j3Q9xh65TYCqIPN+JAoBzKhj+7hJYY97F3r9acmDTxMxrec0Vop+2rTcztC5uADbLx
FtN502RvTt0/24z+Os+ik+mKfLYasUFZZG6w4lF6Gi3JkdSMYzudbkUuhIpz7rTtUGxDenf6/sn0
noZZNxKKcrdsYbk7q0tQX+dLAxKgsvcd/uuyeGpQ1TPqeDJ6QKZiWDYe2m5d3lvNfgpDgxDhFwCl
C7HfYtgEGVOFydgUoKr4o1rGS8gqYc8jL3qGmKRBQHV3KSOJodRWAwEBRI6op9sXaUH7nvDV42Lk
rW4wTnGDVQHlfnihC0YQYUy+t4So5W1qF3XCycQ1smBT+/ltwEERipm1DrfiXfnAFKJyP1cJwUS4
zug56BK4ySLsV5F3qor8OOwtFi8juUbmnRagnQfyzmtO00RWRTC71Z/LYdxrdbQfHedk7rF8YuOd
DsiI2CUxo+Xw2LnD59Sw4mG4syxstKq5F5hldSytOQ44rigvuoj2tls/lGzMll+doPABH8CMzIFS
HkdDrqqoXDqPDnpI0y5niQgVGDvFmL4FtIpnor526cazdPQ9wMuMOQPBrivNB08/GUGJ+QVxwSCd
Hnv2Rz5TwuxrLcgXsTYa6BL0nNIgOpJkIQcdDcxSbUjcFO54OmlB53lwYh7WOc7BTCiKgGTmFqV4
GQ4JvsXNi5mx0UQV/Y7az+hrZAHnonEidzS0+Fwh81zCvccU/BAF9dqRP4MLXvitTiycc4SW9Gc3
/Mswg6W2zWqPcVM2yzLpN1YVF0sEjQdUpePsikdINSOGFtwSImcgqYptepT7kvw820m9cT0OshmM
FdAw8H/X5oiRJ2PLmUOjKQh7Z3gd/QEX1QZx7JrFeMVr0Lhe/+ajwkzONlA8erSmTEWy7Om9dFDC
em/vBkyTbYy/O13pGHV53KcLhEAcfBxFrWwd2gdIjqsXwx4fUrPYGMV7guFfcFR2Ysgoze8QvI6Z
foxokuztv1mCKUg7WmoDZnfZDHt3OESA5lvbPGTpyEclaA07MU5ZVfoZrTL1Oa5mPimjL73AK16L
k2Y774YIgOIqDHXRg5h3MuK0sfWo0wy1aOzL5OxQ0UCpc24xCUYQJPAjgIxFt3eKMyxUjtho9mvF
MSMiNcTMrKLjOOsAUqdLskkGViYp+BRIDWo0FVgub7FZHTxSB703nCRYg9hHSmkumv/gsgDatC9h
JLXeiHLCHKDpKNjCDz3p0oa8GJNZor6VMHIp8GPdZjFea1hcLWL++JAL8y4Vd8WbNcl7qR3b5CDz
ZsVbwSv3GOPmGXS2n/orEN2TTfjVUuOqLS2Oin8dKjHjfCnGrx56B6LaKiTbEEdUWOn5RjPNe1w9
s4/WyWsYfHXel2gvXvCUm2o9kZjIC+MAOw7pact4DXuOob1NlXiNmdrUk2SvAYNY4VWiShSg3KpH
5cHKXxkHOO+7JKYx4e67GyQB3yCttGgEGbLwZN/c5iohqBQkgEAchADzpdkTeLpnKeOOhgSBr9zt
yNdoIOWWMYknofAlXQwudx7oN6rlufFwI+0TSH7O2pXmwYJgz/0Kz7GPoZDFAwm7FPFLz7AqDm95
Zy5oY6UnDCGxLJ/ajCB2Sax5IqcX3XWT2sJuEyVvASbZYTL3Tac2pdXsPeDLvA0La/yhKmjV2hRo
8XJOM4iQddD0QREUe0lkOW9m1TKE1zqfvDZT8zCYNgNlzoQuAd70IQ2HjclRpdCD77TDXE9AWEL6
GJ10zskbYUxR3/hdib+MGnHTwu/vrdv6mEA26Zp+k8kj0PTj4E4g4Z+a+FcHSMLrtggHvENky51A
LoY+XOfAtyLzNjSsPKJY6EDJ4gY5zYUkirU6YAbAsjoyYWwzlNTxmkY1CTmfrwTgOjOJcUweHqdM
QH9u1tFIrr7kDoTCWMxJ774jUcecM70mlgTegQO2E/Q1c/MW8mFs60eXXgCbK2meo5QTXyTsNdEB
jPxLI80mIJ5DqMWrUUlZjlK/WsrfOa/JttSMGAatDbMhzqxUQvHbO5KJkAvLIN7QorMMmAB0GcNS
2j2bbAuJBEMQuTPOOAQmw+LqSPoPvaNFDDYX5xnY73cE20PC0Bc74DcHK2ph0XkXQ8VYxW7XNeMf
G3u2Y59hkpGB7HcJX3CjjoFKV4FEJPcLyg8uZUVHyuxX9H98rEdjx2SuUEygq62dU0gxn6LKv2x4
bcS0SwSww97cdEx46TdZaPhvEANLHf2Wt7SD1Va3HcfF94lnuR6/0zpYuyW+EPMzIixXRBOTqRzQ
IbadlcderWPyoDdSw4D/qjlbFG6OUDBu+BiG8qzmdj8wO3TqqJ4Slbg9D8k1Hj+9uMfFROCDoW9A
eKD3WW9Y1QmFcPoG9WodCptEbbYznLOqqXQYD6o9wSVdwl1wBkIvxCABXQXZlcAG1nAmwXJZDNVa
Ff2qe0nUuIyhqOjtKeeIUclj6UJuG/no2IJ9MBEVK+fB5yRdtuGutF+K5krH5M4EJtYWT6XzUcK1
yviz6fEl0xgxRTX6CPomJQNQAXpnjUM54urUZd92/DLhwgCCuRuxuYuOl6Dp3i1anyc4RlECQ2Hu
Rdxm2KsSfJmmd0pi7EIXBOs1gs6kj7sB2GvHSBEVbU1UZZ+f5wiDBcpndO8kU0rGs1D02W2OlYbN
Vi5tVv/y0KK8yuS7ztNVmkQ/VvubBU8N16gufyzVuM2MT1Hdp/pLBXDjSa3W1G/ajNX83trpw5sb
EPRp4x1V8ZU4AALZUAy2TymPNQgaJZp2GkNAm3hHTNNfEqJsWHtaj0mNf28V6LtamKx7Mc9dvoom
h/7vpXDOlgF6SrrHbPo1MEFZ9kgA5hOXDM7mTaSRvAKeQZK8MvttPITPLVWYhVeuoZp+SM6i87hX
szcQsmliu4OXW3dQuArvu2AZt1pEY5qHIn3cTmkBhoLMFrc7w0nvseccEqPa98hmmMUF564IAmhI
3LFXZKo+cRec3ZEBDrJ8ujENaN3OtPQVTupzTWC+I2tcKpYKmqDz5MdJxnXgYxHUzmWFkZ7WLGJ2
AzFLI/7QHEGs7IhHcMNgaOSI2o+3xlLbUK+3UxvMIxX2jOqVOA4392aFRn9s+vI8YuwAJHpw8uvo
j89eSxa76ojD4hyMkh0DRphvdlAenJRkoj+XJr0LMXBOu4v0jLuSgpf4ZSb6eLR2Z8VDadyK8ske
vvpK7hsfolI8rioNKh3qDMnOgnI+rf0ry/WI8WjBkOeE9glc4SFUOd/EZO1GYKapmjDGt6l/HQHq
eDvjLey+PXpxeyw/Dpad6FlK+569TfV1rrIedHwNdv+ccqdOdf0G7AnTFFk3TAzKfnWp3qnTbjV1
/mM0faqcl0tija2bU88EM9UyKB4tzWBIkTqfOC1wZf404X83MOZSQFq/D/r0kgmmYy57OtxZVTS7
imFQFNCBNr5PEihZzSLHVlvi7qOObC2Hr4nrop28jIoGLkIG2LlgVQMCB5Mys/xerQQVys3eFYM5
TwRL3aJQOyLF1FPp6hiULnUHH/7aAvPZxmzVyswuPh3Kke6RAoj3rXPS2mPgRy89Z36HdREza82V
oBvqLZ549i3gZUT3mo4Eklcw59aeHK7eCYiGpF/jVltxq1wVefJso8RJ8ESdh1VhwNBpqm1R3JL0
yS/lugFVwO1vE4FFTsHf0PfJYcd/EoVDWzEF1Xp+NBh7G0G6a903e8CaGImd8vyzMtKT4z5MZJcH
yfiSy59eh8S1aKql6ScI14n/nlWvVJ0/g6j87vBvBqDi5shthWHraNGIO+PM+v5QtlQ/eoypi2Vm
PnsQx9P2OTi2pcAbRcK6upnQOUboKxWmQh15O7xL8xobAnCj9RxOBcSrXvBWcqBjGNyDAm6uTVps
KX3dgnZ/Dfm/O437oGrIkOhgetfuR8Na9QKTc/XTNMm69ptjzd1nqpNj65IOik9ekRyFjZw8L//X
hP2kcvCkw5gOxlPbh3uc0QtFtbZpM8smIsGgm+Hmnu8DfvSeAkvT7w9Qz6hHf2cj3PXfrARu8whY
R5+2pKeH4Cm278Tn2HCN/oedWBPXNH7xantV+5upek2yBz+5jVQdtrdcQjpwF+qxJEONHwhu5rNh
Yw08m+GOVtaEqjtYARXMVZ/5h/tZZRPYDwMzOic7YcNct2BrQbzoHe5ExGLGjlk4RW9aiSF5/M0N
++DG1Y5E3mbsktekGhaSsxPKHSNd70H5NyqgiV3fp7w7airfEhpXrO/tlJxp/1l25fgYYyComuQz
GE0qPuSmRZOxczgJhrHuNRCMxmVmcs3ChyRyO6iCqkf2v77cz2Q7dMODjuBQscOaDseoARahfy94
MABSmXZ0wGWIOjlDUPBcVhQxYS5tBiK34ftc41cI7mewtbg4N6Z4y/t0PTXeSlaIopQkcLZKQ/dE
goaJ20AlMJLj0DHUuw2+9hl55F3w2JoPdnuylb9KkbgbyeSTbi/fffUbJgcZKfpp41rmo9dpKzJ6
W8f7Mo1dx7S+LeAuhL/6+MZpfp2DK7MkkB7jQ5eA5LpPU/Vn1gIbMZkEKESoS5tcCy4CJmuUx4M3
hRLnFY7kmU3mcY0t1UeZfuKJXJH5AB7JWo/zOgIv7n21JER88gdW9E58cLaF4seAJlI9xP6zJCvZ
YA9Y90Q6HTJ8+si7ax7jDy+U11hyYNGXSUaLSf4lnfdCBQuidb9axWaZh7c5+herL0c7BB1NqeaL
8PRzK7F28Wxr5q8KLmIyXjl9Yy9plo0W/3hdRgFItUsQabWEkeaA+i3Y1allMATHCW2rs6Gjp9L8
674U3nOU/1EChnvumjMOS63xmhiYsdglbTITKiPHnDfczR8lXs8QXyoWqHoARQbqv840GCnTcrK/
/bK5+Cqgrkg8SWc8+HYAd8Lb6fia++cR8zyJ01XF2U4Fr27+5xR8Bgc/9uma3WAz2MyIfofdtWKs
ZmcImiG+UdwdnLVxq1Chqj3hxGAF+FeJTCSkUCX40u4sOy61ZHW6zN2p7ELCDl4TECSRkVPrBtI0
6hBlPaxkcSfy5Wfq1rfat0lEtfK6wwQTRMcH2pagoEjnGUAieoTWNq/XEazy1ttoRfbU18kvjRIM
LrAVjGBap9+s34rqPSFsn/j9Vcfo2pS/Zt3QGYBnFMmotYerhmnN9V8cH5U7XeKwBb7JpK2qzlYQ
vo7mg+bZm9iQR/7FY5lmSDJ8Fa/d9DRfGJDk31uXz47mOc8MOp6vnqEXoWKaNeUfx6hdbpbPOah5
jNDhY0eKHxhhuXeCH2OiAgjXbt3C6PIPzWDtFLjcFE8hFF4cQa9Zqm9Tqf16mtUs/eAu4fJ0ekKz
uH2NQ/0q1U5y3LDDpOXoQEC0wcQ49Gt9hBcBSMJwtMfEHPdNLfcRufrI5OjITECWxrbugBiqi/S6
vRJX60cy9FV69ukhefCxuPKi15zATQOKfnfEEUCNUf03FJsswngxudvSt/cCJ2Xp0FbiiyOm7Xbm
9oryLPqjyXIWadGiNDwG/+iSjnJx4IbYWY4SCo1R0xAj/UMAM1j3WGmcAD9mRxi2QY3NJ20pWaUI
59z9ofsGTbU6pjT6qpTvT/I4wY4gWcMkr3oAtb8fLUby6iu0qRJDqlAMCNEWHoMUjshY0HMAmwLj
R5d3j/hF1rWZb3WOEpbVrjTHXYKjX2im8dZO6kA1zd7QpifPodYWb/lC0z8RBKArgwSqDSo5gaqN
VKiHD7RAEdQob61RnzwPXxaglg4Gl5W+w7ZniO9S5F5L6ijNYZ2NcleSmGf2uSbxs3YzwnCp+9B3
VLqaw02bzcK3CgvnyIEZi1IP9zl4r/2Ic69aVOrZyGzmbvizOrWOox/RcTrh4ZeGDjnXXFf2MUdX
LDT7ZJjtxwCWIWyeMS5DCLL25KJYArqd5qAyh2sXdW4af4fpp9OI/pIiHLNwM5EvEuacjOqLXwD+
nHzaQ2E2+4YjmSaOHEvg6L0U85snONQ13X7y/nzsS4UctvVIvxjOI4qPFy5URIk5CHPncurNF0x+
KwsqxFCAdcnnRHvfA0HlDLpVXE1C2X60qdyJBGQXKF89wf9KfAIXsyre/Za9qWYYTS/rri8oxpab
gZlFzkkAoUTxcBQKH1O1HZuHthVnGMSrkM/dttF9uVzjPe2xWoSuhwGJTCtFsqFR7cANMyLQXlg0
VzK9ucasO6tNWl8ce4KnADnLDY98IBcj5OEeV2mqkaDorlG4a4yeEJ13NGMg52a0gz4JJ4twLyN6
5iGwtnG8tXBeDDZPQj+1dA+lWVzDPFrVXz4PZIczcJaKmLRjC5JvhXzRlHnN2nlzZ6wQq4cyptEd
/1bg+Y9z30yIOTznZli49Uo+VGDBOhfYbz3tNUfjcy/vCbg5UsUMEN5t+z2GdcE3ADrmyiMBOJA1
KcwjIsOLx+G37j1mc+fUcxbUujyVbXGonfDbtHmLJbASUpePWmq9mw1HJXL/24YZTE4xCrHXg9Wm
26rTLsPIqYjsDq10Ox2Xu8lZaUHF+bpJzJVt8MGb3MKZX4DS9UpCKXWlLrE/0r5n7bWIYY4vNim3
yGRTtD4n8ZQZQvgTk/XOuZRlafSskaqpvAn3S7m6VQGxAfBsfjsdkuknxcA20OTWSouc8b5H3xrt
V1v7LRmkDDgYaToDELuNSHup6mck6wQswhDXlv0zpPWqDDDRmU8a7WYjQbPYiR/KyIbUhrl7znYB
uQr3VQQoAdnbxEfX5mcD5I0rkr0NL67GG2dHd8uhFmyf6z1edf5KxU/dfJXB3Uy03Qw5CAuBsn+Z
9MeofDSHT1UwFLLXScC9wyYEwierDAxfVvPQTf6vlzNIYWfgKNsOvCTFpxQUFvbOXeTqKDRIcE1y
lvjmFVzxkTr3HlHdIpIx9s1XrKt3IwfRo8BjaRIBxt1pCCUGJ0GPLIF2HiQNwD1GERazcmofho6z
C/2wtHg4THoMcr/9IlARnc5+8Ks88V4zWpfUtOGQ6M41ix95Ne4Jw8cUsiw0XzKPOEoV6RmBekYr
sKA6zl3X8m7ZGOZyGubYTh9CFDSWglczv2AO5WmI+kWZjbduqu6VFGdnsJbNaOIP0I+znZHQi2pb
JsvfPfPaujyAO/5sZgRCGdog18p53g10iWouTmrSyE99CmtImxz7leHuzXW6+JgKPdpOPZdXd9Bf
VGD/RDSZtEK8900kX4lFrOXkvRQBBUgl9Uo7XQimt22Neu2OlOyNzEYLIHgYqaJHRwvIF5ocfHmJ
OSMsMMuXd12hjJZibZFCLbCD9lbrfHTKBsNu5/3Z4JuNN71eUcZAsh6tmKlC9l742caTyS3ou3iD
ZxyZnmVuKqEr0EKjgxJPY2B2RJhYDcK0BUhjeVyx2h+/I43X2H4AfQhrUgCJnCpIHr/c/pKpLg4J
IWR6HYiV0tP8xzbs7hxSxkxAufnYxtEjltiMBfSBaaqjbZqVr4TMFmnDHNAZ9bWJFSFILIhkzX4S
6Vo3pkMbvmgnQzD+o5rNvLQB5EHxFmUPgxyOnHzWs/3CTMu9C9KOSvZlhXaazyd0PDz8B3FCUiiQ
XH32yyDamR7plQiKpp2sJSlqHVhkE762wIdcURIMJDHk7mcqq2Dyh5KPGm8diTjew16FxzxS2ZPt
Y0oxlf6Sx1wW4c7YbDY1UUbqD8qVnaBXtd5337KEuYOt4P8SEUHYWjCCCAA7FNhaxE2ZJXfDbt9D
KigD2R5iipPSoLW2fZ8UCJpDt9FglGAcRuwlysuzloIvSCDsh9SX0SZGXpg2VabfDeNHPKgWx0s0
dTcDo2bdKyzJldFhb2Q2PuB8NHElGTehJ/WBhMkXLYj1TsmaedrQD0sMa9oT4dBRGsRc49JDxwAv
aDqFtXbca0MBCQ9b8TTgfIHcHSPdWhHE0/57YuaWwxea9/2E7j0o6IuA+VpIv5JPdaQ+EIJlTAa3
1TYOATWiLklU6rPXpopXc37aY12wiB1LW197BOaiiKkQDgbLXBn9H2X13HNx9NnPFjQTBTmwtnH1
PTbMuoLoq8Ln4PPdSpxPinkY8pA5lPgjqB2GuSIAznIHspB6Xc6GkbMciWnQkbaYzewyzbBQD7sm
PgzOR15QuiW7feh893iyNQdfTvBsJDjsqSUBm9LYcOciNv6SOfvOZIVP3G2iNow+l0O1zQDIGrCU
wWisMsWcDJ1PY2Du22+F8wmFZRm0FzbYunzKidEyNCJSCG3Yx8p9kCEcNO9BigEuGVqPD7Um4BCL
2yXuuUiGy7zaWSZfjt6cYu/Eul0i2oGZWaX6h9JHJo2vkqGtleoMIbGvhE8u2LxMvvUFo102x4Y6
sBZ+2ACyuoDKkPOpNajncXE0yz+uENC8F/HI6q4wHRiL2r16bBeWl+5rAPL/qPAgD5pDiQ2HRqql
oyDt3Jk4jdyB25MeHxlhOCGhWWx36bgB2bAd7K3ipu85H73xWHrNYkichRg3tB4walgLyyJGBKYg
2QdauOYQTx6/3OYNHRPsjjajZ/HDWHSZtyf8Diz4NR0bxzT+EYlkSEe8kihA+pGXuADkNawus4Ck
IXDM7KvqU+YED1AvKIqBeLEGrA1lskf3wo4AiYTG4KXZnUImpy4Yce8tYITbxW8lH83g8Hv4rkjM
zyR9OnhPPibb2YnpjZwiXieG0o5BsjQ5SouEUw9QpGSCWL4lzZ4QGmTBQzLHt+dLyTHqf83wVt5C
dNuezU6Z54EEGg5milaoBASPdlQkBVru6OX0qLV4t0HMa/XRC59MzCIe631BB96QPeVJf0i5oovy
DgXBrr+nChu9eavETxUfGkxO+IxSdaZghyzr2ojojrUL1KQ1HY4LMoUA2XSQaO/euHMxT86M1N+g
qWcNeJ/xEtfczDWn3bjBn5uxukwMOQdn6bi/uuBiqNbtxFfBFb4qYD6T5bKf9WEbsp114GfDZC3C
Y5w8F+2wcLiGpiYB2D+coJDcuDbtpI2xBkIgDkHyWGFGSxdLtwHhjI65cDtREB9R0DywlHT6g1at
PQ03jXG1uLI0/nbEmFa/GZF7VNl3xGm2g/sZypdBHXV34xNvj5v1/OhMqOzJDA2jhNwtPweSIDV5
63kcdwiYbEYRBLJbT1lubr7V6R8b7cJ0ejgKkGdiyfWEpyFpaEXiaGcsy3xvpU+T+9sQ2s0+HAyf
1Y+knAMcJv5TlyJ7UBBWiZGEAh4woJTZE48syHdniKVDefPlozeCYzEabiV11X+PqoxW0jQA9JCK
JDIfGytysYvKK7hscROCbJkJojGJtqpn95zWyocUoY8hyy9cgXd30rAwj4C1ss4J74FzhYqPXTa2
XzQgFaVi1m5W0bBU1fgjnNx/aXpuUiGggxo2EQkGiSDQgZyBaqikzwTZywnM+Rekbee5az/MIvEg
PYC9VQOjKV97qNwierSz7yDsMwQ0lirNplbNck2Pk2P/l5fjq0tNFFLa/B18kBnOoti9N2Htb0Xn
btyoeTcQVr/yCjBXzk3BRs7iYlkyc+tY8DWhG2thqmgDMq5TuGaAj1dXesZ1XnubP4g1Y2vDByPm
ZcA+AbqiQ65gcGuiSPtEovSvAURqUTzOfO9gxO6JwOT/Abjx9Nso06eREJFbTIfa/AthgKISbSf1
13q7Wj1V2snPfmwteYj5ePFEexzmX1KF1dUl+NStO1p9Y6w0ygXY05FStB8bjCQRMSWRAUJNyae/
BL19CYIPjdyO1v8TFufN0coUc2TykkKd5lysLfID5COM7pmnblLv6R7gItvG+jvwRbqz0M9bWqrT
KQwgglcl1liqs9MZEAGw13UNMJS+8cO4dWs7HXHkHsiamG4VJEehceSBi8P+6OZiE0nHOWZDUm7Z
+V/hVjdZpa5OR6bRn/jmRI27S1Liv5yU6Z3WT3GRXuKe9Q4fEZufoVCsUveetRy9PAi/UoNiY5bl
sA8qXpA2575iViDPJ5LmKtG9WwaQNkTmLEcWZ94FosfMGjcV7Sf08Q7giqMXn4axs9nV5EpTHyjY
lJ18i5AyxSztY2hfELAe46z1yMXBTLFmx9aU4ymVCnCw1rrXOmdWnlcUEsSxi6/wAPlhWCkloANw
mm0oTTxnE/Zz7NE7UaVfgYlBgQOxseVMR4NXM/GdWnVSe6LQQPjptY4AHDvcytYJ1BBQFx/G2AOz
Sr5GRx8Yv6bUCDoT1PwKOTvNfhnhzH4cbJm8tggq/IH4NAj5GC8ydhTP0I0vLua0N1OE6aaqQ/b3
usY8A0KAvgdNHuZWrUXFx8mlG6qXlYBlFx7STMFAIha7MgCwHFcC5nft0dvVaNAbkoghRw8KAKjZ
ck5+aW053044KUY6kVdu1M3aS2kcjUV2J4ixwy/BOQLj51RhTZA5W39tyPeiTfYkAw+Rzc4XCXjv
g2udPBeipirXWpQEJLZzfPTUQsZMNgoPj/QUoUyz9xkxdocBNFDZh/Hx39/blW4zjkjhiqSog/MP
aabB0fv303+/+O+HzPHGQ2KqFlly/um/X2wrDSnF6q9BBQady4dylv9+OmK3KWCzE2F0ZVIvubBz
kpFomo1e0DE9/zB44fR/P/z7tf//23//9H9+7d8/bVv13/9aWUzi4NcHafEILukD8w5jH2JmMZoE
tKrGXMOz2ltgRKQVYg58ME4sUKuVTlfDv5/quYe3O9Drdv8frs5sqXEmXLZPpIjSLN16NjbYZoYb
BdCN5lmlKunpz1L/O86Oc24IegRsqVSVX+bKoI3Wco6bE87D+vTfH5gsr4K0Avy1O6NRZONcIae7
/z6MGUhiNeINtojpdJPn3/37rPm/n/33y9RtjjaOPCMbyxMVHf/zwbbNfG0FscHZ0slPLpYrhFn3
xERt3mONjipKAS1S4v99cDNmffby4f/7vag1iqNRjmjpmc+jdvBP/z7jHI8MlU9oEugZDuea1TRU
NsQ97dZA5+SHimxzWFXJMJxlERR4H6OKYq8mOyCAXhPpOqdA52nH9jV1mb0q52Rk9v/z60TH8yl5
+9+/8O9f/furEkoE/AEAMCC0jDMa7v98kHPTnf4Cu1rZkchO/z6o0OYk9L+/tnkNmI9KhAOH/ALN
I+JrsDrr5LoVsZrAp3IYJNjTPAZvzUCtF6cvx3JuRlWasFXRP2gtfRgXkifVWzfHHtI7xrafFrkg
XGI41DG2BHs1cABxO13cw1Aq7qUV3lEHjkOZjM5WaRxZjpklZy+zvjDouLveEWB87AGhFQXz9O8D
Ac8eFWjJy0sawInsB3xKLt6S9IBtgaX7nX2KZ9oV8njAHY1ZBq9EH9XGtonjlzhyaIDQ+UgLLYHD
Gt9JVwXqPuo6Y5ugMEIJIuMnmvHUSYwxrSEe55HuvtKfj2WlsBX0uj565PMRs2m28iaSyDly3MJ+
qCt773ozhjHRdlsdFz6jY3nJIjjCqXr2ksCgITH6rEZOFdbsJnvL4sSG1xwyUJhi9M2M/ch8GRx3
uDMNOPw2DmunSjmb2ZytBsO6UPqVIpwLRae4kdxZnHrpHWK4EEzDbqAli1lG+liFyGY9jeNnamzY
jZX9tb6f/QFm6aigL7io9KmJpzEokMnarr8kQDGWL+329EbRvexCRCWLoNL5uZqIDU6UPiF6jM+e
QZwFa8q/v0jTZro1OWweKwu3i10P3t4t0FrHEEVnIpQUcJ7Zji3NEr2iwlmDJtynHXi7Bq3ppjBu
sZsvPzqRya0p4fEnJVvQzDaAHHmVuFYLBd5v53JP/me+hv4Qk7IdkeiH+UOEs7p5JCF9PG251U+U
LPb0rWe/dRFjqzbN/Fo34n6cG/uN9wK2Ttn462RmNOmYTbxnSys3ljdgGSvy57zWPVbOxWsaxb+V
mNyThVU4Ko+IQ+j/eU1brj0ZGLD1q1t2EHWKcfpMycf4TdVd4yF/nCh2eTRRiJrU8JklSP9xsOjz
ge+vG17sRFvezQlb7+bjvOVsaJe7//29NltUacvFSSW1vMheYIQUw3Wcmd+Te6/3GdLI9d8HGq2h
N/ElLRtIVuX6ycWbrXNkLanRmhNrX/Ey9WYs9uCsurNO7XwHpRpZ2xniU2ka8QmJvNzXdq8ZxqPY
+DwIh+RcNF58Zoct7Psx9xwG09BYOaUiqVlTvHdDv7nHOdPctxCP7uumCSnU7FBV2Gjv+kHTJWGV
NVSzoCIB5XbUrSCp9V1b30dRi5vXp+l8domvxIjlm0ZKfWbDnx7trLgflqsxn/E+g6iquSYCvIoD
pPC1J+Nv+hs5OIbSPBGbJIiqLeazsI/GwezPBsFw7UhxloPDB0sKxoQSaSa493iknAoz9a+JydSU
Evfp0GNRDwkU3vKCZsuGgjOa3vm/2tIKNq7jXIcWjGZbOd3NMgb/WlFQNhpio6QjoDL7+t3n7MQk
1ed2eXH7AFMqNYUrhw2gl0n/6ntu/5j70RtoVZ/JFOMevoYIBrrEjMQ4pW1GVEgGFkrqHN9nMjWx
FTPmbbMHLRNxGvvHvivQicoweIhJvp7E4PenXE8zeJs62k5CjA9F3Y4P2oxvXkyem7faoYkkiR5s
+Jdbix0hEJTRhEAo/EMALZKIoneL7fC1GSa6biqOddboWS+9UuPWCY5iZG3Gi66OzEgebUnQNIT6
UYeDddBKgTlvswJ/0fQ8YsU/Fy7iRyZB7M7l/NUEzbOyCIFHmWhPRlpmz2FHwAbJhLc9f2GvVG4j
dhFHS+TjxrRxorQLaJoB6hWCSO/Hz0GYWkSzdEcktXT3ssU992+RilxE87LJsDIk1qPX9s5hCCA7
rbD9UXyWkzX0lx7eFurwSWrKd1wnzY9QFimOxTkEGCXfO1OdAFbqubiokpyRg5mBjfHgwAu90R6Z
/nd9wUncG5aSdyiPODCVTu4H49y7cc0/SfEB6qht4NZl4mJDVo6q8UnQ3mOIgaG/1/qXNplgci0X
VJgjh4k60xs3jdMD2/OjGsP8xOOr37aN772neOkX41Rz6Fm4aJ0xjX1Fj+lKK7O45EkSX7ynuDaN
S8xitTNTVa3NpuWXy+8F7C0OlkX0IYyQi02PxyfoSv9hWD7AO8Igm87ivzt6Gp37oLbm4yAx0ev6
4d8NNyvGmLSE4ssdB4IgRn9uDDZ28RgmWAhCpB4nsfqLqUrz0HFxrhiEkQcS4ytFVdaFA4x1AVDA
bqAqkSxab+8VTvowREOKvzTN/vusH1yUXMo7bGR/SE8R01KXD5vQyN/sqTdxiln2JnA9C/S+3sRJ
twAjBSnAkZC61uO7lnF9r1LMbAEqWm6DBCE9ky4TlvxBD7RixU2wtzMK3yLWmOswBb994md7Lyii
EyiLEYrxbmqmv2ECodHs7V0UCX/t2dRhpXOB8OPnzlYY6a7Fi3xgBHa1GXPiIhSk26MSF3UcMQBV
ROw1pRt5EIL3cxFXbE++Z81u9KvkV1gtDp8mtV/GMuCBgqI7kYNzhyg7kNemAc3FrNznLmEtHv1h
jyEhwp679x3K7Ut10RYA5Ko/Yt5lozO5VyJRj62cabCK1vBFzZ0lOPU1Qwg4P34uYDrovcIqfZdG
n45bhk+u6WFFWgjQlBmEKT5NaXd4GsskuvPoCEwmMmgVXCxWlfkyA/4bcztHLIPlDwj+VtbNYQ4q
Tn54t5RzqFyaN6tkqncQz/alveQCtPFW6uGe86e8F4uZpA0I6hjs+T0VXSpead9ezCLjedKBtUkz
p4ZxEVychjO5CNLhTo0TAbrLZNOmYrfiWOqcdbi7IgYDNgFI1QIXAE3FlMwvLnKs2GbkP+Bn4lMz
w+bKZcWorHwFeoEIV2wbTsYAxwTeYLDqeRd/WVlBp1mLj8CrolM4WtbBWEhocv4e6WsSAkVSGHN7
lrZ6M2PcZ40535ut+gx8TlsDPTJ95OBfDyS+W7GUoQ5Oe2wFo0EHy22uCb9lrvtYpV7IiEnRTez7
94K7ZmumFCJNteMvEyXEhvwchsGTYcUbeqTpIkF6R2vA7JVQE5jBGtsZxdvkQSrBrADiXPTOKZ7s
kyB80LNG3uxaPfRO359jCrLjKuxeVUFnhVvyo08N3KvZX7HeuZd4QM6bK8jCBc6xO3o5NjytB7xp
5biKUuAAXkq1KlQAdMbkmFD1uWPMsbhpKUeVbviRWGBbpryDx5u09B1kbL3xQVcmxR/cAZgsu1uX
FcaH6NO9FQxPBRWyTUdlV1H2dwahvwUXOG9E6PLtquzCdq0DZodyI4W6q0yKQYYSrIRyqVAoVPXk
k2U8s2t7lXZy+7f9+7fpi0wI5kZgfQd2g/1EeWxg62rPAELjErL3cgkaCB9i12ROKW4BPOluSs2w
U/PYCzIGWLSWa2yDjKmohxLT1vJGuWPc2lOe+y2G9tVLAA/Qw0oQhP4cPd6irAcGTi1QajX1QRZ6
4v0JCdVwCh2FB+9lmr5EAmjdF/obiwC5f4/2FWhd3UYl7SJWk05rAAwpvm98tZIdPBGbwHHtQz/9
mFM3gDQqH3nBAStOTKucUAXbfmk+dzJ84cQI907vf/u140LX/AMBEAvWdDfYtDAQ3P4wRWxtaCp1
74V0iaNPJ5mpj6Gi2U20GQYzisYmDVheWg7BWNX9NWAxbKbMWPD2mB6T2+zi50pxopIXoV6xQLQC
wzM+aT+f94ZEWs7klaCwtSrM8j2ZrF/T8e1VkTX2prQQt0qB8T7DEh5VOPNnZnMSd3HAirsJBxMf
OZffCQqIzYh5sLO3nkMExYxtu6lQ3v+E07Xqi5/aAn7nk+eqTN5Uo4TxV7pmt+0yBl1F2RlrLOQ7
YXViM0OjpQBHvybwiDzdVmvfyz8tmHM7J/sIGarulaQ81ZHtfViaGHOGGg+C5PDfG89NDt2RXsh3
6crXpI43yYRa67jWUz+bS8kaWEme1cXwLjrrr1mq4jwQ9g4tHoOCjSdcETp/3KbYu60t6UEPNtIE
DeJE2yQvOih27g6wbbq1cacMfnWbZfWRuAzRRxdDoYoZXAdo8uQoWQChb6zTPL2bhuzRWuBw9W8M
43VfZa2zEiaYgTD+a+flezoBoggSwlGo+IdEgsFuQqg8UxD/OsrSlJsSg3cM82/t0dculP4yfeOl
UhVm8Ip5zcROxrOSsw2BdAyV8wBlgW1BXf9x+nfHUxprefvdhmzeo4knuGF2n1PEVsfsva0na1xh
+Ioamx3xOArcGYhgUdGvPSs4D4yI6ymh0iOE7GHM0U6b40NVglxqV/Wz4XFCl4L5S9W/c+AhqjPx
/PTtRxAb0ebmUofbFS1J37hA4WeBBw7/HoOIpF3H/xvX4HFjyPZmRvpMcIqEB2I+mukPdcvPg+/t
nXF+nXKGSm1f2igLDAnBlq5a5+j4OZxcbzToZEteDGjMJKEzdjD1lysTnPk1tjcduJclWmRG1s51
tKC5qrtllotUl7X7NO1ZXAJU1nBBR/TVxATFFLuuIUiv5PJ9pc7Rb4jbBAXuA53Yr86MMOa5epN7
PzAt/btwGfvOdBAxkdYBMIMCfKrTt68Zu9EtNIx9XcWnSOtNl0cQqVkZUhsnIcCZ1G443TEAdhu7
2LGnYs7sIef6EzE8i4y+mRNv7BVVCnH9lGn/FGMcHAMa1tl8ob2N4RnVmWDvJHa5Mb00LSH5LoHi
mym+YODN8B6mDFsK5xb6mX+cxc1pfQ3mWBJq9D9zG1OPjzSgWx+dFjGj4Vsro/Rdj8PzxKMT8AtM
ykS021j6+5plyys5F5HIB16TrpyqvOaeTxlZQsfGTYnsKqk6AF/Ie51VnNrKJqargptE+g3RDXEG
YroGz1HcQZvD0A7UOjIf4dLAwaXGvOhxUUHbNpvqSXU4NgzqykxfHMzkT5zoHxCxmJdTrO2cPtdV
heWcZQ4Pq9l+hT2WM7MpbnM53VVC7Gm+SZ9TPKOKQxivJM1ylSqo5ip5uvBUAtUzvg5g8o4J6hK3
McNZUeLhgC2WbKcJ3An4lBPaF3WSbbbRefHiVN0Bo+qnEI9qaJ6gx4JJsDtnHUhI2pa3vDA4E7sJ
unPN+hNFzkG0ybiTUQ3qNetuTpZ8BHkoVi4PqRXk3lPRqXJb0ptV5d7WtoGzgGa8QYtncaJl2TEA
rbEf7fZ+RpEBVptiwa51vWh3g+ZFan2QpnrYCgFnyQhJ9/n5U5U6xJbKAf71SN23CItjGdINZXiP
TYN7JMj6v2k0reSSJiQyhkexQSvMiJu6tulhk7spboGo6shm5O1PkU3ernMkdIjoaWkf4MF5n6OL
b6RkktKC80VyolRwTg7d8vqNPowbU3MQhbJ8J0LirKb3nNACkA8GPgctf9uyizaeOcJMqX7yJfVn
O3671gSIV8J23ixrsFfVBMdVN9YfORRXrHMDwiJsOzjvD7mNsFfP2cVuRLmmrZvmU++Nb3JmQpi9
FxOUabI0cP6gUwP2Qy8LTFRDbgCaeGl26giwkvo9+XSEadhcqktxf2b0jyrX23CKXjfLDg+IT4uD
BfZUak7mWoKNmDzIXrbD3qH28eHUtUAbwZLQGAXOmIUln5M9hSLyNoaN3jI64ELuWv/IQ/1YNHZ3
MnJmV3APaKY/N1xOgU2pXa7lOWSRsjDEOZX/bkbyxNJ8knH4O1HddACJiMsNetRkOU8obYAOE5sn
d/45z7Lbx+XwUHT+W04/wG6s9ln9HRvNPffqJ106IHrQJitSNgSaSi6zhn6Z2LovMnmeYnWtIouu
EfZ7TDZdtouEefjJyR77DFFcHFSkZSTInxYaWJ9769lXoIEanq4AFD6JwSGPjGZ1MWzvR/XN1zhR
WcGEdGdXGKhr5+Jnsbory2PtBoRgureJ8SpvoPeV+bzl1uz0Gy3FejLYX9OyWlXsCWh6UdBkZkVF
LdIEh0Cq3PnJEUQ8TdLJGZ+pRnjB40OtMSXem8RsBZ3BwXDX81RnY/aJ9wxoR+wAPUA2OgWDnle8
AM+41MMyC68lhca1IsWmYPZT5Os/YhjGSILTYmWk01tI1NlloS8oG7HsVy/m5zfZGkcGg7lZAhzM
ucM5p0y4mA3sVlgwGKc9Tr1NasIwlhoV8cc/u3PHClzIip4MnxsIjs5mpt8FIn7x1mmG8fBgtjQ+
vFScFZssaSgEbsOVArziFylCrk3oLO9p3LS+ZwJjdM5QcJNSxDImbP5nJ2ahXna9j6VBx6nhU5Bg
WC1m7Mqjflu31OcGWbEFxJLguqOdzACGODmww8CGHWYVPpq0H2090PJr1bsJXwxFtx56GGbg09se
Y1yHap2jncIN5x/3Y3hobXpjHYMjncyopRuCt9K8KZ9mYqQGbyVC6rri7i1YKD7WGL32vfyULRYD
b0B9LepdTiujWdhPva3nmyxy8k4m/3oaSszxjt7rfpBrKvUKz3ro0vwURfTiRsMEtl+7lyY2o7VW
AjNJV/yYymY1DWiYCYo3nhlcyHFoYszUXIydd0KibLdO6F2sVt7b/aub23Qc1uMmpIsKdERJXWD6
SdSLbb9ZP0YIDtsoo1lzcftSndLtoJ0+wdPlpFfYWD0jVPGpF+cegGKECWYfxhbetNL8zGZG8rZv
HUsKnFayMY/chCwrmUWZhvenSeqIp0AMNDFgsR76eB+nICsbFKsiILwceR0Js8jgFXZHEg5uR0Wx
zbM6mItH5nbEgEKiUUZRP8s64kRgo0fODbQrO/4pkQXZU0I6Yf7xDH7+UtvI1YKgsjPn5m5GR0fl
a/aBhUYssmEi0TR2e1bYXUiz1c7AgSgkIX7DYT4daZXf91V534dLKQpFCpdMs7dye0zYQdq4hwyF
qoh5siedJFwANMpMSf5MNr2peSUOUYssL5mozo78ymq66ItbSzpuzd6FkDV1G9vYyk5lqnec/fKN
ir8qEWF6rRM4+siv9QzGrlagHUJKUwqfgWSVo86YJeMPXcKoiCjYKOPXArdCvkzXo0reSh7ScbFp
6GGt4Y0xYD+VUZhv+xEPqpnQXBlwasOQik2JWDegRp+6wMQkgBL5cBiFV12H3PgjysYgN+LrdRw0
t9moz4MyPyUyGg1lVMdkoXn99ytIgfWmKuCRxswUNj6jlFWfquIQs2TSDAYO38e41U+EHeMiZkmn
WU5Eamd5kHmagpG4LbLfoVcgaOHa9Tjq2zT5BT2J1c0K5oX8SB35PL5Iq7ljc1cdvBDDT+YSb7Ma
PE1J6sid8HDOiuoqU+xMscCvNmXZbiaOubZ8qICjGRzj5XGVCt45GZORqhy1q8fhwUzHOzyRx9HI
9TWd9G/LyZR9gb32LZ9nJu1gKO24sxvqf6ecyJg7KFonoNNiisQSlPJgWi4P2C0NWJuFs1Oz3bOL
4TOVg94Z0AE6R5vrIR9/07l6GyP6sGxjO3BC4DZV80YSh2ss9vVwxM2tU2D2yDDzUAHMqIjxQ5Au
Hm0SECyL4/BXiPi1hPh07ufqs2hyOjSN4RZoLz95XXWOgharHcTBNO9KelP7t1bUVNUnCQQhup1t
pFT2Lzh0OnveU1C1YLKA16f2tFRnMdSYOYUGicE0hVuutqdTobzsyqZSF6jDE02R7MaoYWjG8sA2
+mRQ5LcxZiHWszckG/4zG3Mf6VD3MJjJoUYO6mHEcO+DZJpTvc9S/mPXnjeZDXnfraB8U6i5ayD8
r+2QyywZ6EZAY+ESKe9G4SPNJO6GTgL8NJT7EAcTq04CHYxIY5W+cvDyTVjjW5sK4ln8NNyXCb0K
LLv8HKLqAMy3POGqmiMSBr+kmZMrzU/wRoiIxxideMrTi9oQHShVF/CY07uZvqPjlMIZmvXvxMRz
BXA82HnMH07CXJq+3fgeny2QnOxNham9y1OK/oRDfryNoQWR72j7aaM6hz12Cy2Q4RrOsTHdS+Ie
PcmYTUr14ipMEn1uTC5+/uwxUTiPYHHksG751hW2yYptlY3po2uWBQO3Tt6U/PuMsGEbXzkSpgfH
a5+92rSZiSV7R7M0y8l/KMr4WhYYWhzGfWA8OKq2YLZknBUoJPWxaz+b7FO0gwvHU2/COQywF1jf
U+1+OxE/R19BdFHJQkx0c+rMzE/t5o995ZLvrORL55EonysosQ0QC/xDrNwoInmBfS4Mv4IgwmVo
PXg5ZZDD8GpE3o6Wkc+Js8VaW8FFRTVEEU0ydKroTfQF7oW+VXeTBTvRHDFkVfK5kM06qwcGhZjV
afqe5Yt2enDO9XQkM3OPZR9Dv6wH6jhnWskr7L0oz6vcjHiSgBvcWRHsEq77dRZ7axfTvPLR2NOY
WH1f08SwHK5GQgvbYo5xrMtxXzAaXNt9Rk2d2y3mpOVvBGQs8/jRHAWPVpyg/iLZBt2JcZVeERxk
Vc+xTVoDtKfB/G26FJ9rEX2WaXKeWzIGADh/iCtgLIXfKuQHM4gNNgVox0KaW5V731OhnzD0kI2k
rqDH0mpNTwVz/I1v3ELjrreRSIsIsbcqKjzXdVOvvdQEfVfAyuvH8VhGkXuK2adXUbr0PM+LM2sg
NYAVey45L5sdHaYx3Ae3hw3JZCZMq49SIJqO00AlFgDdWQVs9g1Xba19qhq62do8OLQY8kVWZftQ
ZJ/oxQ0kCDi2gzv+8SkDQcaqdkL15R4KOJ2CEDR0CYetrDDbt0SKsJPzI6Hk439v0/rXL6IQhnc0
732Vv7Yey1/Z8aCuACfhx9mmY4K1GqiQCkKEXqraqYSgeZrJoEdZNSBFei8bko0Wb7wRmgdlBjDc
sMTxhlmCtyT3cmKsOQcM3IdfKXERzqDXIvHRnDo6nSvrbQRXj6OYaiQOx9Qc9kmMgkwnR2965KWq
GosroQM6Mln9FDVZE0tUii698iKXrV5DkHB00Yci0sJJgmuMTgMmaMESi0/oPi7qlxaWGJVF2Ula
oAVI+vAulD0OEX3ycDOuHEd/FBSX7Xwnf/ectjs6ffwlUpKVBidh2W9rAQunG5rxYLniIZr8Q911
z6aFJM3oEIBCfC857hIyqv40XawBYgUfdhl+1bkL2ra5iCB7lgku6NxoKxBKxZo95L63QW8paB2M
lZjKuzxWuf+5NQQpIsKVDDzVbvSoOKYkmFRMk2FgQA0S2GEaOpcoLGuvgQ8SERTy0aHMOKTBil0f
R+yQKTFBtZH1rrPhJujL7NXuwv++GTlJrBynsOk4r91Arcjs+sU6Kb6N6G+Re7iNfJMAASolkEDS
vx3dHKyzJFYSPFnxWJ+Gyf5NvfFnGDEcJo2W1OM1OyaKuKLDfQ9x0zOcTyaAX7EYIy47SOfAjEsf
W2xMPKai3GrVt99GKu+oJAyP+HkuXtw1p2lg21bZ480YifENBjJt/BcTyCnTUObCOP0mwvQ6WykF
GqjoRuN/4CbjpDm1x5KVA23VwZrLlKUjFbIedQEZa3wNP0bl/PU8i+fSGLC7QhAptPdFgR5AE/w9
+QyKl3SFjX8x2udiTtZNxWhIYZsm9qV3Ts+N23QjGpVPMXii/61bL2W5ENiPBTcBhZmgLu34Hk/P
jjfC3WM+IHInJhYwEg+/UDPgFkrNjLG0n7KIQVKJtO8HCOumG5Al7T51QV5eucLcmJBZPH6E3qzJ
PmbA3EIHzJn7W4WTvRkic+328lRwfNzPU/Qsg8A8DfKg4R3e9RYVm22VHN1B/8SdlzFUC32El2od
+sn4hKsel5jKzwUr80Q11b5V5iWXIRG8Bndmhzd37eXqzgBdNgxPsht6lpN44zhuyJhkDQV8lWEg
wslyRUuiKjIApNdC/paiX/KhMOvSQr2EHdnBwVCvBeoPPLbw4njiljtwd7oo+GZVRgu2Z4wxEw+v
3pAYlmJtbChIGnoumzmCMtAgI7F1JEB3AZA6fdlw9TeZbFkJerj2lUH/H3P74cC2A13AomPNDqvv
quE/SIrXlnkpA00sWvSNrKVBX9fSPwM9MQddnt+lIyHPHC3MTluME2P7d0AkVsr8qwy4ahWrKD8C
c+ue50k/4bixOq5xPS/Vh3e1N3Moc+lHbDsk+Y6opGKKvoh7ZguMT6NY1ZSRBQWYzH5kSwFbfcuU
7twErLDSuzf4GVd2FxKZi/XeLSkxVaV2NxY7rXTEOF+lA/g9JT5LjwJ0BQLDwTRWoewo9BQAcG2w
yZZm2hmcTs0BY1tlxquaWLRmDw4G8RvID2huAVaLegDxpebybZ73WV7/HZR/Z8V8tcK19xMoK74Q
8ivdcsBGGGUZM5OyITpWRngyU8JfBebsMKabTlBSR4sVbXWYdlY+4NJaVG/sPcRWBySQcHSUWO2H
cU6YzQeMFF2m7/3LQCleh50IeAUgp4HCvJniPM5Xe2mbQODbcuFHVCeOG4gqFI0anH6QNUhCLU18
MFbO1DE9s9L0q3yiOyBjRe9TmmuKpckvotKvtbxiNxmsAm7nHkc24XQ/B/Br4eCsHKu+FerkT2C1
vfQils7AcX6vkw9NkaCzNApaglMybebcfdQNpqimbLBA+FfEWVyqFwybEYxeWgqZ0+9CZj3cN3mw
XS6OZuk0RPnFSaH1fVJ/CJ6Qa4eJE8/99t1C3Wk8coJ1Nr2mhRzWWrKyKKeG079OE1D6mf7Dd3Eu
KFlcQsCK+jEg3C/tEMN26rZ5Go6HuTJIgqJpF0tj4xyrD78LpxWWt6nyyWUh1jYRRa25L65deBmT
EGgQNZBJAFc0fKoS9Z1D198173PGbqVZ2iN9aiStInln09msa6szt9J5ZwU18USq6zzQAww6FLML
snP7wE148rV7wMIuMQJ6hGxCJvOqyv40JmlnfBbxIiMYrd5ROc5+3sZyZIboSBa1X1sfkJ9JVSYj
M7o86c7kDHKwFzZr/q3RXPf90rJZLX2b49K8WYWLxKQOqaSTM6Wbc+noxAkX7FuX3s56AFE8L12e
3jJpHIxXc2n5jFqUoPhf82fzUixNoAXUXostE5uopSaUoQxTnL1Y+kOzpUlU+A4aoDmcTOaL00h2
ylZxsZ4oIA0pIo1L97ecTw2ZlJCLPEWZXHdJGAADgqzuKRTaBHmHHTbZvpam04LK037pPiVauhzU
AS6i4p8CClLF0pSaV+24zbwfwwHlF7rtgzJNEhqxfE5s9IKGwlUM8ESblg7WeWlj7ZZaVg/NxEeO
ZACgmEH5TGkUbGr4aF9OznwJ/8F3ELNtcgP9XCzdr4kaM9gFKPKuiarPNivfyKUtlje7a68MJTAS
BM6f0jPPgQ7phC5ALRkdiece6EIy00HVul9eTDaRCK5FgJXDEkOoKUeUsIlCpRVwJL102kIZY+1d
em4NluwVTYbG9Dexu7cscfccbB41zSHN0pOrnSt39ri054ZLj65cGnUHn/hgEMkNA50R4yp3nmkd
YpcbyUcsqYCax2nprQqKz/bUlQSwT+2NLsernVvt1ZDkHJ2kO5bMOL2l87eIxwdzaQFulz5gRTFw
4FIQzIjAmBhZZYmPKVgSeizGS00wi8O7Bh9AzzD7F37SpXtYUEJcQKY5snvcWCGKs99bP7jpPF4k
1gMqDLb9zDQdmKKxqavsJ9HGraqLp8wZ3+alARlN+Ie+rXo7sDFrBurHxvgn68L8iJV9W5C1s2xq
/QgT9YeQolFLA/Fqki9agXx4M9XZBaNKhi4KsEKSXDeJOULNn1blQHqlbwFNh1j5GWTdx2Km4dkx
XjDlfCdL93Osxvcp1cwAkhextEPLknSG+TRPCAUuJo956ZFuBiQBhdw2ax+JryiA/WGfzamfjpYe
6g5zLe1L5ofVTShC1SfPd9//U+nuxe7YqhsUShOovTb0Ww9L0XVN43UWwFsszY9AZzm3JAP+vKMe
u3XTx9F+o4j1MLdpfsaUv5bR1iQCTXtefxh60PmG+qJh9aOif9uhh7s32UiOqX2H1RpSaL3RRFA5
t38RmX6iNnt59SwworR727R8W0vdt+9JDpI0gDMmGDcWmss25YUVS024oi+845Fr6Op1Gtzmzld8
gjZ0Z9Ixni5l4zKGiz+70TVziY/HAJWI8kHINHX+JEXALBVpU1N2HyKdekuheVjk721Nd0XWtGzE
diG5v4T8d7OTSx068RaSZdPClIAMPNJF56U42MkAsUB2GioEHJKdewmqkUn7EsqwWgvYpFO/h7Sx
F9P0FrugOK06OQGEoX0eaX9ryatHk/sgGSK4xKw3WQQoJjDpjxunmFguFfCZRvyiWA4rrbUNaYmn
NQVubopoVL5jeWx3o+AroYrgXsc5ulRle/yxR/d8RQd9WIbtyiqnh3Gpp0+7DBHX/MbQWJ4sGuwl
TfYWlyesDtul047Ye0TfvUiLV/8JTTA8gDWFgJxhXqQ6KqjVpdHDdS68ZhewJbd53rG9nIn+G+7R
LhnrttlFdcvmZoqfRzvfD+NoP7hwmjyLEHYgecaLBJ+cm3ZHs81+zTo/9P1rkTeffjIkULbktY74
lkq1cUL/o7FZblqsmpsiGRbhuOENtsNDZJm/kWIEZLXdxlQZ2lYJBSnGK46xbudJ9wkA/WuzVNCD
id5UHoerqjW2Yyo/vbxEUFH6PAxFtavkYP0f5s5kR3YkS7L/UutmgqRSleSiamFGm83n2TeE+3N/
nGcqp6+vwyh0oYFGL3rT6FwkMjMyIjzMadSrV0SOBEuPIdndWSkIDM+TXuBb4r22jEAzqgWYDF9S
ky2tTf1TYNSYXfUwQ4AbcW9h/yR245akq4ufFJU+SDzX3js4mLLVimcV8w9VKAwe/fSsk4XPjiXC
BgvnJbflsgJdSSyvaDAXpNhs1tYG2ryyXhIPHxyrbTMQLttne0awBJuwdgcZpx4OOjaEHcG674gq
qSR0P6QDTXHw2CUM3qvJqv5Qr/WnFfSsM7nnslL1FkdDCxele60rv8DRCjIi0kngrnSHHIczqVjc
ybMPodVoXmhefnWJcmoHBopOw3MRc26bqcGppKS78RhGQoFrNUxQfvtOH1Nhf0fjzGZLwB1sCN0C
4nDBnrM3mB6SZDyOac8CbKV4zYnTkBCvP5va5RdSNpRiZPI3GtXn4tGVU6kEeY/rc2wVHBEyu95U
CPLbvOcQqIT8M/sfKdgLmzBNAFZrDZDZz+B60+2EQygQePiDyaAqlFp0Als25LiCxqMeRXACjxZQ
6EDoLyaO5cXxm3ao7ua4PHHqzYGIjNPS+o+0jS6SAIbfOgc4E8YmSrNrvfaaoW0Qpc+9F3b6eBz7
hUfTMtiCjw0FJcwKNAwCQgRoimDHONm4vxNIePp66OqxiNYhiaNTvUx5yQiTwv3vgHayCezlQy9+
ZKX/Sn4R+6FQXmBlf2qPhT6tRdscJ0US4nXkYqjpC4XZReGWM6icl1JJ/Kwy95whIXMtnkrPmrgs
Ocoj5Yag0JVUP0W4JfBhi32PD2xrRKWxnwXipbDNg1l1FpQJ934ZGvtA1/MWj4HY9nraOqK4l9G7
O3Y3oFEuCqBe2rwY4V8Wi/fCLp64wNKDmrJbVrncpTJ90RKNr62TXzIl7za1SfASNXULliVBqgBA
8IdlP8foQUlS20fTEC9Uk1WquLgVOZY6rnm/2jWdDTzOWb/yTpvPUvPWnvFnDQr3nGsBt8KRvkRf
TYSFsptVieAWv5S6O+r1heIVF6PVP5E9w7/mQ69SeDR4dzbyx6uNL6sW7n5I0r8ytevDYJsYx5wM
PMbCnZuj46ZotbplyXmS5ALPGEcJIYcm87/D8rlRBFpZkdwgnPGS9rGM5yHw7PjDkcb7xA1ir4bq
FbvnU0ffKgmxR9/q2v1i67/2RBa0yWjlcEqsKDUPW76COfCDYP9RJ891+xMCysLvib/59Djh/Cks
+gTgNSJcRWI6sYP5wdq0K6NvXl9gxFcMzpqe/FrWrr/RXQ/mxzXtEqfz22JRBBt+9M6IKAopy6xP
CeQkp1CHOMLUVfsXjBGYF6P6zJzPj1OdNWFLci1gSIESO1s6BBad3fu8SDQ+xgKmtFhf8MQ+l/DY
6owy4+KjYSpIpugyL9mHtfBKMqZ95X20NtfyMYSCIeLvzOAc+tOU6lInD82HrKN7y3qLxCffuPPI
KZjDAILPiDLon7HU3DIYBWndfitgEh3NjuMbgVkK/PTw4g/TDTJ9UHuroYIfEW6yHsv3puFT0FwH
ZNdeQDlkTr4tcB1wyDCdmoepxz1sUdzs7/07tJGdlCAlcuuBweOzHZydF96HrDL9yHmQkEpKwcCw
uhLUhAShw0uYgzNOiicS3JOr/0YCGXTwxbwZafAZfeuk0vSo7fhN1mAcGFRpNt9yI/2ocF0zxm+E
tg+xOz1HXXYuM3yczb22hx/berGoO+JtsimTbJdmfD2hjjrqcTYj7ijzJja8W13ezjNXoH/KRv+f
Fa7+r32r/3H4rdZS0+6f2tU//7OG9b+KV//7v/5/0spqUlH6f25lvfmK5i8cgv97Kev65/1+/VPK
av9rrV11TduUimuh6/53Kav6l2WxWuNf0vE90+GPlFXbx//+b473L+pblfRN2zV9X61/ua7S//wh
+S/XEYy7wrNND0Ce939TyipMl+pXBhI6iMrTDy2tpu34QirfN/lPthQO/a/1n6/HpIwocbX+R5Qi
F2Ahond8yBgmalFfzFziCLWxAzV35eiEp5ySAE2+EHWGResEpCJPAKtW6HxJjdc4DbOzU7DNN1UB
SlpLVgyed29WYbvPTKxAUL5LXlMTmcByvWxJ3DtMA8z+xD3XOMWwxaa28ypGZofeqBU2me+qnrRI
w//BMuJXayV9ddgQA3u9kw51upM9E72fo12lOW7jZsDz2ZN84sVjN6doAepSSes4VTHKwezAbZm5
46C+WV4WnmA0NlIbr3XnnNfCWSMhTkdr82fSGcMxFCuUZEw8bj7k5v1QrryXGcSBQfn69BI6gISi
KKII1n8xI0zlNvvzLJRcs2t4MkDsYxdMAbnOs5Njc5wZH2EIQPkzS2YAckCfyeheM5Y5F1KeWEO+
fbiJBDNYl3BvYhc8u+cKe/5x0uOHtzy0xhBesZLvKgfTAWdzvAvdQuLQLz/yZWS3nf3m/fgsxhn2
5ay/3LwA26RmGQhA98X067nMZqSfKDzvv4qQ+hqKgf/yOrvlMew3EZqg7/gJ1ibO/TT2scSAB+om
CslraX4s6k8u0nAXFvFBhLI8V1xWFoPf9kxhdkhbeGuhjhQT19M8PiNw7TBgccGZ3RI9CSOo2emH
Ok9AlCoS/zKWJFMQjtLePU2eS0g2WaH47J0ybC0W0XpkN6J5EfjLzRS7D8D1YaPOw5sgycGy0b9G
SqKce8y1UeQxbFQcP75XBXVGKUI/j99lK/6y9/YwHMQvfW7jlfvQWC0sI/+TCkQ7vhn9rvbY/4Vs
KLiVAEw7+/3BlgjGqOaQz3xwkxbul7SnFnMY1atvjC+J4d+zN3xOG1ge84SSUOjq4E7ik7o2VKTR
tdYsAUkDTFyZjbjd9q1NUDK9+hrKdxHHHLT2fJkgPwX99Jas3NJy8G+nNv5FEMBNcDcw9LLVpgQr
FEAS1gsxv1G2JZ18YSjJr+3QLJt032X3tv5OqVeMu4b2l2Qu6FOARuo2HuOucA7YVG8y5wNtD4ZU
0Z5rE0XJmIydyNlgR4CLyJLCIoLwiefHesuriGaxqWu3M+zHvdW6BUSXhuIlGFDTCD4xv7epBAks
4FzMnHJb2FTAxrh3pPHjh81ySTsst0sLG45L+Gspp2JfWGAZJncxKJOograZzKAaEnJBEyZiOELl
kVQsdySKsboe8RTCO9tbaHyUbxzRAnLEMYQBikBBm8qFojLXqvcz7s3t4qtv6WdP8CzwGZjgK3Ps
UFuPC8O4wuAHOnuJ58cDJtPAFpi0yxKCLeY+3sT2bkQiQi4wH3BnfJhxuiuXka2WR1UqXTc8GLiS
ATHFr45yrB3TxxeJmo8x8lIEQ42TfnK/cBZwQ4zfoEFVu0rDu2jpMQolMmOsi72PgBjELKaJAbI+
qGM+5fXxnhaL/i+u712+glKmW7ejbQF1xjjCslpkC3kbRksM/H8YGLrKkaKksiEYoYf1bYYA1Vjm
tlzZPAN7RMTokWKv9lOEK8i8nuEdgRxobVqjYX2VqGtgTLMMFN5oqBcy9pdME7MbjHRdDjUbj8Fp
pFrCMxO6v1YlIkHGgpRzCO0Iyw0vim0I2YaNRX0BdnudTLBT1ZC5O9j/vRvOFGK/ZInS+8bAHmEh
FmU0WiedL+GwNz8Jij2k7ntp5h9ubJx8K2uuHn79eMCCmXQ5n9PgEyUXfHEdnFJHJ4lftMP6vfBD
6oz7LN89sPIDhzyhJIiMOpJqYLc0MDhp3gF6TNFZBZdx8MFNDiQzZedaJ4jVrZG8iKI5RGvZpJe0
sNJL483KywObug0wM66874N9FRZiQe4awHPdP6HHYr5n+i7dNb/J3kyaRKVWUE9aeb/k0PGFSUiu
3U1CBnHTud3tgj5qY94UIGpYiVFDa6xdG0S+ipCLiWH3Dj1ZE1cy7+K7ln1oJW1xi0oeMtFQ4ett
+bq8e4ryXSPiWz1HOJuB0AVCRggU0n7PiOkF3kB/8Wr3N0Y3O1iV9zDh0W/mQa0WkCoozPiAXPo0
11S5NF50tprpwjn57sAzRaz5mcKCUDMcfGOhwNZiT2BjLotT3cLris+t4LmhJgeZf8IpXboJ+O78
PYytJy/VUYBaigOoZDWmFbEXDrugaSFszgBIEIHE+hXOzWy7ZHxivA54Yqfi1VP9TyQhB/oultTY
/TNbtJKGIXhSDXwywoqx0V20Nxh4Yw9C2qgnXtac6fnEsqDr6HIDFHls6Po0HdLhmKzhn+juxkKY
xROa/FimtyOaQiZnNHG9JhU875yXowzfIygNcwGkvc4ebH6VbPuHa1mVL9z7fBhIaIjx3J7bPhRH
I3cxAmA/hXCA1ukBGvO4YEUVDWqKd6wukmNZcMrirALWZK0FJj6iU1TC0/PGNbbTA+9JnoxF/Ppu
el+HmBTD9iZq23ekJTxWuPHwyvaPjcHnZuL+ku0dFkNMyrQ0+zHJ5d7YCiITwbiwz8mdG8V2h+0Q
gcysq63t5H0iiS4YBYcGKnP8nQiuLxEj0zJNAMKT4USD4C4Ja8q5C8wHTk6jaw2IbCrbD14H23EA
5qvMU6cbNJYQn6Pd9o9dhCvDIfxqR4CowuEUdv8sq9xXl5XtpjIVvVmgDVCHgK+3tEIpWj1YPg5j
NOzjERGysKYTxmXiAbqh/Qk5s5eIUX3P+7+1YGTS4m37ztlMgKTNioemTB4LtlvbtLtpSkYMXxCH
LGO8O1MDNo/qiIoXMisdpN08fGoWzV9XcOsJtXMR47TLQuNEehorIp+jHLs3+IEpJxEtlt74MK+e
cIpNmIdNNubt1QiXx9ntgfMBR0q0/IPky+8Zc2hIrs0PvZvGo4rDLz7tPEVJRoMVDeJDVKG4l34a
tAOXWdnxQpTEtnmnb3uVQXcH8hhm1cUJHx2O5dW9RmyP+NIQ2axZKjRloyAdvtgnN+QpXeZ3xLu1
586mNnr9JMYFiWUKIQ7xyRZRh84xw8rybHc7Yo3dtASwfcW0xBpMCXqYYEJQmvTcsJK+KcPqKOZ4
vFuMT4c31RZF6ZUI6wlla2Hg0AUZVIA8S3Wd4FIIbWzsYf6BRMbz27GV2JZ2zBghw194ScQAeIf4
GE4kLtoh/JhNfua5Ns6VQRc76ybKAAlvsyqtqYKF6pR+kbqcN51YwEwz1qTUyZZxfmgzl1s7fK2Z
sRitjg4hiRgXj/1f3wYEHwm+bpA2jXq6yF59M4IxtQLRi0YLh1ll8WnSUTPa/nWC6JjjM9NO9rVA
tJxM+9i585tpyiqIhXXLS1JsQK51mwaITJDL8rn6wo/9y7poOfqJixm958ShTo3ZfZ+G6smtAZaH
vRmyIaVnEkrU1isWnPpzekyVce27Vh1js3pfeWO4gLi113zvIwqIfJtqGQp3s3qNAqmWAZr9vpio
mMD9+Cyq4oNEeLg1/HzPfYcqXaA5cqlhL4sR2q16NwcQu2uLGgiacVfa7p+sXM/MGkMzXZJDZyEQ
Lk8svymL9Jaf9AMjZgJUJDyYLu/Gpk6JfUnq1OKCwA5gvRsxUWbXdfnG6bCDhhjE8FQBB+wTGiDk
71QU01XwAJ26kWORzgilmPlzSYVVzqvBqP54kcn6MZ93cVqP+4IKYgyRGzWHBLASuQRdQjNMBiuo
GstjZdI2NBZxvrPUt/JYWZRcOlyHAu/M0VglC5YlTZWN7N7F1p7jBgInlX8VUMXMtNdWhY7kaM72
X1Bbk1hbZRQwZtz4WvnueNTLRHcdsGR+6cYh0R2Ip+lCebc42HSDRexI+VjldHDS+jzazyl8t11q
IbrpbqgOeelmgeMtX3KumK4b5sWabFaKZ6cZvTfB5Auj4R4D0I5EyrCx1YM1IRoX7ZMBhDSHjDEr
G4KlxXdUFlicSEDfdfwW8B3wb2NeQKMYqKnzxp/QoDtdFeFNaGaw3zo+PNbRpzAliw1tbuMgTYVU
ZuyKMpNU4oY8Nf11xvg5JtJmbe/Pu8xOQPtxuURGf0jRI1GcsO5UaRG4vYusMd3HTQHa0rf21jKe
PDL/fOrXafHhMkfgJods1bGHK1XnV7uILqkjb9LaeO7cksq/5NPm77Mh2hnCD7TiwtiTZzkWGb6j
TvPdkElylQMOQ/lTJCyFXXSNjlmCGrLlyQPuk3aQI7gitmr8w8WX93RWPS8IGnuVhd/t6H5P+KvZ
5bsvI2/ErK96rm0g1BS37mkFOdP5lR1zO8ben15k011HifXZ9/jeJ06ZntxM8b5kE82OHHLMvLqu
Y98+IuvBaAZaCk4dhrVUVHfbUcGkm2PmGcTOnuF0QMLj1BNX0PsuTrAKLvqUEBUb7vuovW3bWlLL
piTkSmTYufC3I4pBaOA4SaQJO0U6D0QsOQg6zKYjvYtw1sExIj3NJeK1Lq07x04xMaTRp7Yb4lMj
eSeG/iCGOxq48/CBd+o7ehNiJKeGDy+owubd0Uw4nRofMJUiKLd+4BfzcJpsLhPlCHjaMbG3LRN9
nBb7kWGB8dZnku1lyRNRpsMDQShW/PHKASQHx2qCs3qx1bZN33ngb8wkenXEdPRgUHXzgFx9EUIc
4iy/aSl7Gfh6xISO82pTcSWnhinoYBSha/C5b3n/PYr5zkeiFnmwety6Cc1V4HPz4X/I483JyVA9
Ssqh5iU8oezeN+SxFj08jBbWcvVkT8sNYL6bSOq/Su+8JHrMMyLbPhIugm5yWkb6Q6uzZ7LQwY17
qj2AMEp1N23kw7CkqWyKg05wrhZV/G5O1XdIaU8FWntDtBNzCnehLLVhfBn+d0Pc7mCFp9Se7saS
6zAEGfC2YDiIdOW7ZqGrarI/exR3Mhjzg6YfGd/vpUrVX5/Z1kG3bCZ9mbziodTgBqg6GcbhlHEc
CmZCkFH37QzVNITZa7w3WtzpvCOcrG6lW14i17uHuM2iKSteFTCfZLzxxXCyRcgNF1ypaTw09UVw
DkJOuvKOo4ClRktH6r+TLlAdPPZ/HH85TguDXd1eQNqcGg7+IMe8HtGFaOrLUBSPYCcuVNmS+Jmi
r6Jy3ywnfqhm67ll/l3S8Vg73DCdCrwmhEqYF9yR4Y3Fy3jBPQsDCQW7JbhyoCsFubHyIHlobBUO
45ENNXOznn+trQQLZYAnRURjWWuG+8qhiznEuLGTFi/1joYJzX9ipE4vVjimR5wGjzQDekg0sztT
S/QoiH8XLhdwF5y3r9yXNLIEJw+W9YljCw41vV9ZzWPUFsa3mRg/o815qtaobs8rb1E/uhPXqJqu
8UjSiGxm0OriOpZ20JgRDQR29FHTRotD5hPbEZW+q7sRftecw1rO3b3d9L/u4J2WvLwMvQPylDBx
HH4jSfxdTBY4rk0K3+BHlg0RIQeZ5bG0kKXoGn9iVLsAvPP4WKxXAiImGaXdZAGT6gw+KyYoolfh
ATccjVHJQ565f4q5BbdMc+FaTaGwvwyV82HSRSq1f1rFZ1Xgv9e7Is/0hkoZhIb+gN51b3l4sB2w
RzUV9GmHRQAqf2zivfFwa67mHwMzW2b8Lvm7Fz9mQu1gDr65PuThhL5Hg8AO9whkvSEhH1Ga3pNd
s5kcxENMTdBNQ2Qz9ehjgOw1q/tiqK/wLImxqjwDRXOYFnSc3itelxA1V1RokKAWuEQTAQ/JfKxl
iyuDy5yxSwhgmH75YGfG69AFlA81c33vFdjNu0rYR8qleG+bf32N2aht5FuLWLYrGja6NDtyR2ER
1IZsYbzpXXMbtryOWzkM1o3Z4kKO5o6Urs81Spb1UVs+9PaF+ZN74j5LZ4cOuAgnCTYIKjPDCtJQ
x7OmaDcZGjzEqlrkaZmsE3AV1sPtGoNbjwLR3Bq1xQfMfW6bJ2+qkUdqK2Bud+NjXWhYu6yLumoe
PrPwq1I9HGzffegERH4PCbccuJ90OdMYa528T7cu+0hfVDs7t0lqDl9kDKcNkbGGFyjp/Vzvae9g
PdD6bLwj/pnEBGOroF6O6OQcyr+sUC4EyVelvP/TKr5mEapf5DBNInYj5U6F3nGOuQGyJW0q4KeD
ipjzPpyI0IbQ0CgGYK0ON3yR/Ppt3+RHq2hALsv6x8raz5TV7ZGTY6db3M2EWAPgs10E3zz9SkV3
rzDs+Zl4rhvJLdRkx134c3tqUvctKufxxuSkayS3oSSS2BlbsOiA82q6JJhXsji5VYlYD/RkO+h6
vJFe5YE550eJQIMc45YILr+OW5A+txLWw5YYGZtlOo9l5FIF0dPdWEqZBYNlzXdWI/1jB+YkYScX
LQilbcdJ3Mr+G7ezi28Igd3q6j95p8UhCbERLw39sXV3Xw98eXVuftptQg0GnWzDxBLYTv2fAh4H
SJPRRAhUOH8o3OVS57EnGmEd3BpYGRiVR2oNmGu7tPuZTeu563hzEbg7E/REglMAdnJIexhOHApJ
+IIsBReMPOUMkd0Ubmg0iALZomRTa4DrOIzWNpQmyErhAy8IrR1kxVClNHOMf1O8khuPkHIQ0aO4
ouhQMYvZ3SZ1mwYih7/IvprfEdfajAXFoSlwPsAtYQRK2qCuWJqM1EvsJqgNdAVR7Q1LiMygx5Ar
hpcqi50Hgwe8XpoL2aVbww2ptyHasHEzxGwWq1sMMODM2cocqH80N009HIweibTpS8V1B1d8bylq
ptRXhNth8MN5T+Dwy3bZJ5r8vfDaD0j0zq9WdCVDplqrhlDgp8om5W0vO1knz9RZ5cdK1/OmH9Y4
gm3uqplVQwdfSHQ8kTrXOyeL/jRpbO6EIlDacJHtQgpfE7KGnTd9k37iz4xojC81YJbEETgcMqh8
HqsPlfIqbZzoziuwZNQpOKPC5+Gc2ZHJtvO2REbnLddmyWVk/vFJxzC9KQz/IUlfhL1NBpaO1fJt
jADAwoNOZ2Nt9ytJeQRRGpSx/rGUusma+G6EYbkfaZZRnL7XRdfnrsYYZ1AWFOSCKw7oBchMMDN8
Vnw7rbxrI+Irrp27jKQCnr/stpBUAafuxvGscQsscQpY/Rz4gGxrcTb2saiycK+4EG6Mng9gMmiu
7pv8XjS0hNErGrVkUjze8NxkiVgPsXllqxK0U/2WNPpsk1JEDaYBKHP9Y209hLi3PH2PaqbpLwFc
5fr1syo8fAU1xjAGyCuFMn8i8gfH0T+USQ562X9ISE8RfUg+DGAkVbLaGwrwvpi+RjysZ5ksZyKB
cDIGpWmrhszQKDOj21FEd9aiHu0UQ6hm1EZpV9apc5MH7MUY4kkJdlHJyjL+TMLytjLG+VqBcvSA
4BOr27Q+X/1+RkthsUDsdobD6A9sgOzq1lASIli1tmSsoyqZhSDBVbuuXQm/AbBtrbY5aECwZMu4
HreRTcpCoxwN5EH7/MlKiEEKiBsTu9KarSpQvBurp+JGOEByEgjlHqdXhrPrQnk0cAeu0UnD1ttl
+b9dGKOlQT02u7P7Ls6unZOP/GlgsILFgitIUnLcotrF3PQacppUW22bge+pjo0HKfiuDsS5GHAN
eq5buiIGxNQ4k1+6owW3WAbNP9BXJNjCsy2ajoVJfNc2h20IiJTkKD+SKN59A1uumJ1gWN5Mn2hR
EbU2G1v36BhEqC0e4k0z5XdF3dscUXZDC8LXwk1uvRr8Zr2aNqZBEVeCXmEqQNWzr+9zZ8CENFZ6
uzRsSKcl+/Hi6WXtVI8KhsDMXSCccf5Oray3k98e25RRXPb1B28Ug5VB5O8U1nYgUvRDdqAsyqwh
20sGqndcfTPoYmcBgp/yJIimc1/j3MEQ+p61dCcti+Vj/AIrXMBom9L2zq9QH5Iu/slEYhx6bmAg
pn5Bc4fncHUKZhg6ZpdLHhDXzTLX/taKjNu0wNyJuFofRi9+iVyc5HIQ3l7XJpgW53FWxFTStvC5
htN8F6+Xs9T1EA29z8zquNxhU9sCMjKJdGfX2AzXWBS37aa90QaVvo4D/C/hxk5+M74kS4MxiN4n
CYI8jcJ8NaZBRhuIH9gEZkgC7mp2XdFQv1uK0yDu2PsKLpG6N7tz2vZ/yp6tScGSk8VN97KaiAJ4
rRUGlwkM7EAvX8yghWKMTjmoprhEKBRFhy+w7CmT9TRE9JirAM/s1sjw4kR4fxmynzzZPgiijY7X
fPhwql9pSngm18GVPiz2iWZ4IvxtkM1c1Wq+vcdQ08VOYQ8rSWrGkhASV8jbQNdIEmbeHQbF5OUX
UM58cE57NOnV58hdNctDb28P8VNrGGdStOrGrJ3fOolLiDNwcPEinNOkfPJWkn5je59DzmbWk0O5
q0Mc3k1Lh9SsMpZK7kfHADt61fOQh3fS4lY0ei92ikjpzC++o++AUTxSVsxYRz8FtFI+gh0mbx8p
ihe/UZFxzv3lNmwCv1aPkfs9exIuo+SGbCTJY8bACRMfI0DEy8Ya7zE2Ji2TXgxxjADIQhMU/mPP
xenduScjqV4yz3s1wHFhIy9e6h7GygI7PO8fB5ByRZXuiVyTVC5vbBtgRlL8qdXwt+ran9lqPlhP
b3q1PJFvonXRYKflqAWwGyvXAV77TSRYDdbYFXt44OCYaEpubIuLG7cMZgLcZA1vcwsJLc7puzHa
xKRqPiXcXD5kJNmnBXa/l13GFmM8wFZ4K9Zj2hCu6ggh8dH7vy6/V3vmDiqQNBzQdHPRmIehuWWt
+qTtGba1YgafiM9wOotsUzXYzYdejQgtVDziK+biqLIj9Nar4TXeaevjKmQns5IbUkUhssBQYOfC
3sXmQA1tEifPHV7BAdllRTX7O+Einhdspu6sErG3MmoPMxjI9Y7MgDLj/jbsmDTV3HpHp6Z7iYKd
hHrD/j2lXeLq5s6zCTb2WHD0bVsHln8/J/4tOaYt/1Ng4Je5VWNDI04PVhBV8tDr+TlfHHnLC+Ig
VFqedATUTPphuE/8VYHzaNUtqAOjbaiGe2KSgBCM4q4oZorp2+UgY0gE0WiqG9d8oY6nsOaDmqc3
d2ZO6tzQCdjnPqISLXtzkfA9Fueo0DIYSrs9bjhM+DGYDD1c8qQGg+aaj1nMPX50x0c3STRJg3bl
xrS7JSX+1He52mt96EKEQNb36FQj65YZPyfmFS7l3B1ACGwSLcimtAYsHIVKK+IPm+HI1bj7O8G3
p0cnjJktvRpGudE6wHgmJlRR0IiMtIRzmvl3O2F02dlO99aGBukUh/VekkUYSlrin5Gn3/2MIXDV
puhlKCkH2bNBKjHMJ6emA+BmmcAWJ8sk6BVDySkgsW/4UiCDc5JgpJNryS15Aqb2NqfZyI6eo6h/
8y07OqSjk9GmNDxUyRKxLJqeEWVYwyAgABvdF9BhMEBX9J3jrR8bszx6pZovdjOBQS9wZHZR8VpF
v4aiYV2Du9HN0hysseSGCwQCPXwcuEITj/J8+FLsB7bN6NjcZ3P67vnrwVLQzdGbc+p0il3LiX0C
b7R3Qw0cFVQEaCO5b436BJ+2OdJJ4WxbLR7hKezzzu2vowMMtHZjbAsYuFin4ypSmP5JsKPstVNz
F6ZU/4EvWG4hmVBf1YT2hZ4pHg5tFadIWfBp4fiEU0Tl+viTjuhpMCAOcXXQcIVWi5BNBJ/EftWy
nK2KcbpMVf1sdmyjJOu3cw4cz4cwxOmXszkjsGOM0BomQBX7fDllQgCAKF9lOL2Mof8iNJQGn5e6
FQkfMpTF4W2Hcjuqno3WSs1RjnGjmR3ytONi4qZxEDElHzOV3LLGHg5TDIzEWrg7pxFaUt1iPpQY
OZucYaIAyGJbRXRTQB49Oqis13Rwl2tEow1LFdNAeaTrYqg4/RMHXkMEVRwELWupDsXcLWmVNsfC
g5w/vhea/WOKgRpL2v20jrNW11HmJuaXsUWAwMX8ZItf1dLIkuoYtmMXpccuJBRdYrfPHeM1M1xk
5Ja94hTOH1mRhzu+V3pP3hYsE1MydRXmNW+4kxGBHNnXktjJk6P1ZrjUAUU0I7Ptxdy9bqi1nZyG
KKdacbJYYbD1mdGejdSz9y1ffwZ/inhj4Oh5M2AzGiWm6HKfSN8guZQ5LFGCMBzsYLa13qrijhcE
MYCRH9wIpbs1G9bTjWSAhSG9LZJ+RJKiGxCjKtvU/NZUIa3jAJ0WYpv9SvFAomay8GYWygZmPbO6
dxvzGo7l12TRfDurE6C+E6Sl4+y53bHyroKJEPNV97XUq98gFl+RxcncDMbOarzzRNRkXifD1Ejf
XPmmfJctlbxOUTadBeyFaGiKPYjthkcZ24ktOzOAN/9tx1wgyzw6mIV+objHqNmDiyq694xp2Vkj
31erezBhghAWnZMa+kiXd4GfHBwAUtt5tKkXhZZ5po33MS5rgR7YQiQj+N+luI6Jim+UFpqtn+cH
OSq+WVHFgzp1hKZ6yt33lDdDk0QcI3yEPDU0qJlxEKcxzH5uUIuB989OZAG6tkWc9iDYufG7T7XR
xnZQJbCo056ewqdDajzE83iA5BRCxjF0oKp5N7bsuRxA9Vmy1ttaH0z99ZY2j79mXtIO5GZ38cSC
p5yX6JTCWNxJ9i6s4kor3QMNzgLV2wccOzPl3TyhZsJaD6gc66TIB2FHixd5vl2yLCww0hn5NEv1
Ocqu4zzLpzCbb4kIHrl6McSk0L7BSbWVeSdMLDiWkOdMFOyp+2zXhh2ee1BoJjkERKn+YECrLKU/
B/NkfOcIGFh/+AH0fJ0dWtWynEysY5V/Sek+UoiHkcvBCIdxIujm6Brnfr/XNMzaZlOeSBPi0+T1
EKs3S+ZEUdcK7KziS2HSZ0c04KxaCbsaxClN4F4Qe7eQ6xOYcTUnkLncTAMab9H1YF1IUPvhNvGy
k3Byeka1D/yrco1D67hvvstTAFrwRpGD3gDekcesj8/QYRAJSg9LSl0XB14/JA8regKZ/RYPA0rO
OFEQKzqTWi+DijUq42lHCFS3yV4nBjYYpBFieJeirs78WVnF7dwSGTfz2XiImSgIUExnz/9P4s4r
OXJlW89T0QRwAjYBvJLlHYu+my8ItoP3HtPSEDQxfZns09x768S9oRfpBZ2uqllVMCvX+o3/ksu4
tU9sdpLp8O6jtLfqU2pzoPjgT0WvXkchX2+wRhu1FkEgSwqiTBujNe60yB32I8hBi7vesSZfQuBR
XfopYdNxG0yYl09p8u5lidQFYKNrlVZAjS15yf003rndxGnGLUDPbVgbnrgEPlgHIyfdYtrSkFCE
T8TFEtCPpFvVAQSoO2jRIjrWZvRDr9wYDGG5jc2XzA3ORoRED4UtRCeb+mEe9LuMO+qG2vTBIi11
i2Bru3b1Q9ALc9Xp/nC76B5RFWW3FafWjy6lkMsO/70M0i9NDJ+bYLGnsECoFEO1WNkWgZ7mm2vo
txgVUoX1GyiSi89D3K/mZpuhmQT23dyB17hUZAoBNJDLrXzKazkZgkIP7wVCkduigbsWd/GzUQfh
a+wVDzr+DHyoWyxLpo3eWeXWF0hP61SvF3bia2fi1uRFaHovgqpna0UT0c34NW2glEUw1nG2xPXc
ipxxNRMR3g4lV1mZauk2Qpo7x3Y4zcsFxwzuK9jwHNlTHglVcFgezH7ljwh7ZljBtDhNVkDSqnk+
dzZaIz4VC2eG/xrh6NbguredRn/dzjpwG8oEaY/TKmrI0HgpU5dwYtd2KSjYQNqGZ8OTYqycS+72
GfSBJbnVLfTJvSm/EEjjk4kZSZglXwwJNG6BTAmn3y1DcMZuChWOOLzz82qCN0PQWAWg6tIEvQHD
Lt8LLUCjekt1wUAkLW88Sk3c/kahPdguXt+uYz2mC4gxFLXgGKeD2Gl5eTSihuofd9qgEkcRR1+x
JatwuR3fsiWG0wC1c0C4ldw8VEa9vrfDix5S2igm/34QhLY4e4JW04FuNxYyCThkIrDZbavgpYjy
+uTGZEisARuDvtSRxqS4RsYkTu1r1XnfytQ+U30HGGDCsxMNGFxs6IobGOJwjYt0O6Pc1Ra1Sf7B
Wk9m+YRLGLvXpCBFyrl0k/UIH3cQDPs5YGNsQEkRVk8VyWi2pW9c7X6i5oAv7NGGs/YQiuq+skAP
hzj94MSG5WinVZdS73BrQvqQVHfx5riSt+f7gH5ccgcaGr8hFiPJfq7mL47Rv7ck+28QSjiQQntv
69k+lE38xL/7vKynr+j/+7hDr7LM/WqVmOVYLea3nt8iWoYo0wLq0QDyYKfmFvIaYkCRicCnAJ/M
Fw8688btKu02rEkFp5a+IuHF2ccvNAC4u5kMZ1uICM7lgmpOsWsWCWhqtF+mlVJvI+Axs7NfZ5yj
S8PTz3ubHdhJ+Pe4xvSjEy1n68hO1PJ+Eb5+DbwMAB35bnTb+F4XKct/iFp/N1vaA6rnCIxbAc6h
cIyKYaQW1dRUZzLKSHnwWGDsFiWauQJ/8UMb8o0dkuHSE64sua03Knvf5PXammAXYheGwmUAjmxo
/B1Sfdz0AUqXtqUd5rj4EtnRAOMcL/eox3Acs1zMODKwEVGEoHwj7jMqkdok6xxud7e4iI7ayRM1
eB9Qdcg+GJ7SAJ6eXx676nxGS7GdiTLyDsGzMOK7aT1z2I6mAOZcZJhsiSuWQPo6DHOkQ/r8bBcd
vkuJ9iwy3E0FokBU5FfLCA6U7AfGeTnecL6ZrcTEnZCvyGiAyVhmhf+xB2TQq7mFh059Kt3wF1yq
ng2n/kXT9I2HnC/ivO0PLYfy5aIV3Rru21K+a5Xzw9WJw/KCms6oLzsEC8j8Rs01F8Nb2Th3nQsG
2R1KCL3y94Xbn0iEyAxEAG+YZE16sysze9fnz92g8xiPbpB+Aq/AN4vXKMjadu6/h40TgjEclm1t
/8ymlG8Z7DYDN5GEN9sLyT+/HokwJeEpZxuUSnUvbk9OX6EXFFwCUeGvtEDpa9P+aseltfd6F+hB
WL3IjE87Zqs8gm1eY3kfgXsNhhRRda2i9ma9BbwjzmPPo2emG5jkYKsLuO+FwVMyLYAZ+Ha8tmGc
OtBp9in7CD4qQY43eU8BXs6I+pxDdvVjCSLfqLCfnC0ENNgB6faeMxeZM+4Ut5Vo3ueSmg9u53vL
AK9PuXHY5Ub4hhIJJy7SB7pufQvS6W0AI5BgD3XrpNYxqZsfQdkigcdXR/nHOCaZ8QzYwN16VfYc
aVMJB3bCe86PNy1KlTcIslG6xK3OdpbXzkjDzWDou6bRnYs3zXtEk9jchfGD5/QvPrisFUJb5AqG
uNqmqBo0I0jFZtbSTZpSRU01HLt6f77rqM3hfmWBYiRFnU4aOAiu9joS92ZW6ls39dG/Qa31JohM
8PU2yMUqgvxfckGXLaBCMKb6Lpwp6fllu8IF46trYspLrkYS+77ZncHWAw6mjZLyYMXOts0Jvryx
Zg+xPMWGF53BiJJrrOzz4O5GQ3vKS0rVgf6gjThS4jq8CRMCmEr6DbVsWyeSbJQIjzANa4q85IQG
fRvC0+xAgWI4g2paBXS7m3dBfplKTLM773tlCv8gOFlKxp08dHaUG+V2Wz92LUll03ob4TMhHO2/
avqSbOAD8TCj7uTEGuZGlKiRQdwSnSNwXc/vrj1c82l680kVgeEBD+o406p1xCnUgFNHuftuzsPB
1lzzoE9eclNr/rSLR/0bRmdEkbMfbqLZ2dqan5y64M2MnGUT+MtrPMek6hDGKPE938do4i7aeSET
NgZcuJ4VsdsblwMW0/qmQEwX4Ut0eYOmvpaO+/D/loonOX//v1h2KLUXP4sOahytbpb8M0N3bOO/
4thRmf5f/7N6/w+v+an4dUL8y3Jd26diZuqG4RpQ5cafknmnmfa/hGHovm/aliFsXZh/CHau8S8D
MWrb9w3bcSDR8Tf8JthZ9r9808Wyhxf4Hhhg8/+GYGcaAhrfXwh2jm2bhm3YlqPbuqEjsWX/nWCX
hcg0lpkBhD7Ry13iRegD9+gkHRd9yY8oEmT7FhqMGvqYVRN/aUKHdqkLRFQIw8Y7kVBfKLRU7l3W
Bvruo6tmbHYxA1hL3TuBHWDTklOdUDPxFHgnNTGBUhhuHLmGEqq3h3qKuYkG+rnluTNLB0ddHqqI
PVItpminumpCjQF9jnbolDX3OPNRoLADQRUslIXs0kNvlNR4SZbhjt3uWvXyfuqAAmFBYBVg3wKX
DQYZMQ141+Le5x5oyqqx3K2DnhLEsUx/to3aP5JBcO/roHDvER4bAfFc1XpwxtPZ9sujmvpY5CbZ
PgkjCmPyNVEKR3kamhNebIDsqTx5yVIVay0K2ZcauFB+9AXCXppmaie3m9lSRBMbbQTRcS5qSiw+
yhTFC8Ppe90AF9whJCUzeYNf7sfSC+4bv9DuJ5uKAcSOCypoDI29A8+k3Kg5taqCc783W+K+z7Fm
HMq13VIZmpLT4vr6Sxfr2IlopolEEF3+xoUNC09b1aXejoVwPv5e3IfzA+Ss+qomjfB9cgAV4Yrh
PbizvVGjQFwqEgfOVz8+tQXpjRtDE/YduGAbhzWfbKnsfh5c3Gx9uwWf8Ge8Bzp4LEDH627m3GWV
zVbUeFoSfXjksR1TLX0UZTg+jhHQ1iYb+20vLdAoWiTnpOVDDEiZ3LooBVkBGT+1Np8IMipYYevJ
qX/M6LKjtG43p2Jp2pNqfR5EFLenuvEoXNZj9wPNInzM5dg/lgTQaI6uQLfXorYXjMBEjKeBZ/OP
JnKPLeq7X2okFFaaMVDFy+GYe16MWmM8bBzM0rZTWRsPM1zEhxmyKhfUA6hg42EkfiarlUOG/DOG
ceBjY4c4E8ghoOXiuOTTO5u2atOOhhgeGpTZN7nXVd4euB7Vjr7akWBrThPS8Z09JguJ6zj5HnIJ
lkhkAYGDef/R+hz7bMlZZDKRcAmBqJTmiFNWlF9ic2zvyFqyBwHc8zFmYcZyJ0Zy1KSxXXadYBAz
2w/PPPcSAg7jVwp06GOoR/gSlPKf/p8lpDzCs2GJYVvCqwOXyy9ao6e4qhbAf5P88eMkSS7R4N6p
SXU+dAu4o9TBr1B1e80CWu/58EDk60s7Oy4YcK77qfbvJi1CxdrP6m8UCW7Cvnd/aA268hhjz/f1
iM6OMdfvbAfkH0jFHgM9Ozy30RDi34SpF79uvqq15mASe7a3gOMP8NuMu87q8yedkwBCWDjsVBc6
3rQLBZL2Kdgl5GbCX5gxWhekMtBv78isLvZFjajDkk4LoOSpBPDDxOR11OBMAbNIek6qw9JG5kdL
dcMRdAEFZfQa/iz5XJd5+NZ4TT2u0rl/anTPfMaEvryTvXqsrGcLtI3qDTUe63NFGdipJxLjfOXr
EKfiR6sUQOsd92rjSNDc1v74AFuVQt3itg9p50C+y9vXsvVHoizT3nOXDy+15U8gtjuCHMjRt1YS
YkHhT8muIUv0uHS1dXGZndVsMIMrAjEIpCgZEegZiZ3PVRr2x7h/tkxZbWjgqPoo9hqW1uJsysHJ
cVlvBzxZ6wmSkBpLCuM2dub4GtRueil9KnnyjGw4XZHh9A+qh5o1UAY5VslzWQwoVAdD/4ivfXuX
yMOfObV+7Nz27s/7qNd8Dv0ZtwDLdpOBdTyfLwGYsm/KnlveiIAsm9n50cKv8kxSIHpEGaTexx3B
c9bU9SWuoPvFczNTdxGTvx65Y77VsPUpPpf+XazhBuiQUgJk9O8x1QqLdgvc1jh9jmd1BvmtI4NG
2PErGIYabPOAHsRi4zo4W+yHPvuqhXBscEyNn16f+Xc4qw13Wp1BbWfz8EUvJ2ddw4hDFtNDaQa2
FNSryOD87+xdnSzD05yjXFVCmFs5Sz48IfeCZpGPCL6abdK5elyqJzVncfu56kt66eV7pw7w2pbt
x3Eou/ELSB05ahvxzzQw0uUFQ4kZmj6X3edBXYpBkJgn6afz55IEJsx1+rlMSPJfRdk37bC0cCqy
JQRbwO281Dgnczg/u6ClEIuZv0xNAkm1a+1VLbv/WObIZVP2IKr0gpcK6jiJODTAUaHIxdkbKP9H
y41ehrSOyWZryQOSqvXVcWeMCxtMeOXQADxlDxqYcrrsqokQW+jVPJbl5nPs//aNiqYsLn1lLdDZ
AulK6Q2z/tBWcLrHNKj2iXw6VFFm3aFhuS5He4b/aGr6OpjnDCE4FsvA7UFo5S42O/ci2k5f96VI
UZmtJ2M+irRdO23V3qOH0OI6xH8UOQmCo5XR/J/9EjVVsjxwDW7jZUKWuzYeo2aJrlFLxrus4+Ar
sORj31bBTyyBUcQa8je9QMSn1kV5DXJzJYY5u5gJhrxaiw+LlhTBnS8PSQZKty5erLIiCUEQYh8a
5N9hIsjmIA+61Kwt5tzbzcsItXAwQYMCZUPY+zR5GeVrhLSbk+qrljok3Hc2KdUBwoqmxWBLw3y9
8Go+3titPKtrj+OA+jLJdZqYY7RH1TJk67OrxtRrvRZWqNEtTstPuxibAlxZaDTZT9mIZQOk/UdD
jozQK99HaHH8wWPvnnub3H6aZPM+szxOrtp2T3GuP6fTxE1EzSYte5rZKqOPWTw00Nm5FC71m1VW
WONZHao5Dvelkd9/DqkW1JfpDBfyMVNqB+rhTfbpVJlNdmSLPUTrsbQPvrmvhyDYBYVPSU8evD8t
1dXI+5z0Jr81EGB8sGJRXwQ7ZVMa+NZd2lySUrw5S2c+J4sPStgDaF7LZ09kRV+gw5iXwR4+eh1V
5osVD/GjDoUK/UBfv9cj3RkeQj+6M0O7O5mor1GG9ee3NMy+TMIzHoiIO9ArCU8AaX5NhW8FRimG
G98Mq7aoJooPTfRdj2EShULbf5y5fboQi9OlGt3ciwVBN8Af/erzGV+iUYL7efGmbief4593GzX2
92W9g4uL+oytM4L+S0hstfLTJr5VbxsAnaDvvHe/DuudiCFwhcS1ryUCg0BEFgwQg9p6dQtgZ3Gc
ZVCHM/t1CvdFiMiA2VjBk++Jr34UgKgqyWXOo42Mq590bwGguliPvgmwDQiBuFhu+ySd+9ZrxMUW
wCG0ogqx30Dtx4F78YQ88ls31vl3q1++IuagP/1jgdG3b1lki7uoQ28ihDiHVQjkqKleVhB5KTmU
+CF8tBbGIjUr15XgrL7JU8LyDBQhoo06Rz7OFi83UMnklFFdJ4XCi6NIegMI6OpVRg4TK2zvXbCT
90NlXn3R5KeqL4s7t4ivkSDNhaSh86gOA9u92E61q+ph9YEDYNuNoBasgHwunHFwM93x81UqhpGb
RDcaf78qNSfo4fmEB4xmusPDsjQkKT3qvQ3uibfd2F7C1p8vWZc5jz4gUHgDbkh+ZylgaMrHU5cL
ZFCQV71BWSPG0LewnttywKPJ6eKjug6wriShiL/uUV0Ik1M9BTFiMKnWI66LTpmVVTjeV0H2nRh6
2IjZx73K9ps1Wy+8hM20uAp0ge9q7Ul1NMQmoTejhh5WIQrFPF0P6jTDoCSFmuVOB3WNqVktzrtb
ExXGAzZTERYCxhCtNA3hhDEMU32r+otbG1QtUvQU02y6NmTV97aHerPV6fFjDOkfDoAlfkC0TSuQ
ZWh65wdXL6LD5KEuL1Q8SCwb94XzgKGo8wgDsLvtdlY/Ue+fgE15jCAVEGdfiyzdE9c1P/Su+wmX
yn7qmircBpIpMXdIovETQ2kUQfEDN1PYMD8SF6yIu8zLNZw6AyMuLdmWuj09zZH4ZUfgI6y5iZcX
FAHKY1Pj2A46Gsue1u926LNwM/MjgPCqH4Q9zDL9XAM2OWf9jCYk4oxIqBrRtyUIL+VsiudCtO2O
GmW21e0o+hJbBYBzgH5IUaRHLFqcx0hccttweGzS0bF3vU38xAT1StcHToHRgnx2FkNbPRmHePTc
d7RfWjTYQv0Qtt3wMMWYcmB2H30LW5RYyclnD0EJ+sKA47jHiBG1bBs55z7EFbuW5vXuHxt7TUeF
AQUeQI1yQks9WFgCIc+NT7G+7inhu63/Qn6g25di1NdQlINNYUTRZhyIvjp93nqpYz+O0Ekfnbb+
pY9uxm/EkBOQaLSAD4kUVBgGY+WtA8y261px9UfLvyxN+CpAGoAZEj+MxLgOPHVeOTPLNeTY6dSa
vX0qJi1ZR2GOckednHlEomcgnEf1/eguGrZjXZzVl5e3Dt47vZOvhR7sg4mSiUsqOFtM65XMNnf9
xgZRSYXudfHAidU44WEDW1mvEEt/oTeZ77kUIJZ6dbBG8gdFwybO9C0RaLAegQHdNq4gi+5lkleG
CgP6zpRICtfL7ux61o6o72mgbgf3Tbptcibl3/+xordKbRVVznjs/SEkKknIvWiJ+xBBQdjG1kjC
J3Ks6wjeG1SS0383wZBJD6EwFy1MfqO6JH7ZXT30Mk1r8s6qN4Z6d41y0CvkBCA/4a9CkisJ4nOU
ojPsuw61qhHFNn0i8c2J05HCDd1D3y/USn1X0EL/t6nLM5SzCD9f2VQHeKXluUoQL9b9aiCco6vG
0EeiUGx5yb5t56+dSXHLKoTYOEbi7cGkGdfMAl0feX7yY5LuRVH4PQt0wNtTHN85jpYeweV7KACj
j7GM5XyKY+1pKbiZ3MAy83wcrgBzlBfbary3WGpwdnGXPNlxjOvLUjcXB43tnVal+j6w2/qsDWGw
XuYJvCuC5FqblWd18KqhPMd83gmAcm/fkthpgRH+GQxks6mNbgNHE1EmlKSc8Qsl3vHoUUZH+3Kc
v6gpSKX9Meljony0Pprxi54Pvxep0dCeJvxqbtEMKbYfsQ86lJRd6ui/76ttYo8eltN73d20eC+1
lvh3IvK0FwBUNV5TL9Ap9CuGuA+NVPhKuyo+IrSMSoFcZNjosaKgUm0S5C5P0QR8244xPZ09HbyI
2hanqBCZc75c1a5RzboR4t8fW2o5a5BsQ+8MBvl7MU63bRXOR0cbzLWGow+axtV8VGPqgNTZX7uW
FVI2/5y23McU0ahbDAO1Bx0nsFUazuHjSG7qo6XGPmdVqzUtPJLF8F7vbOBMdyoBpDJD+MpxP/4Y
VQN9t7jbUR+HGzEa87Wmgn1JAf11MskGbgEj4KKZ+r0W1FjNWTZgZRAgnPElOQg/I6JIe5QZLPmY
QetsuZh2dUF9iQe25YzP6IcOZzIB3If/rFUv1b1IV2ujvGwl1bDHTxRABRJNwxEn6v5YTu6wyju0
YxHF9IG3yEE1/bnQz0wP4diBDQjIEPzL4L2fMTlyzzygkEgah0fV+xw3kfj/WBELtFOmYRy3nf9q
9j9ReuLBFpbadGMGXgeKeSgeTE8UD+DLaiu27hc957QB1HYYbPjnaDtoPPC9DgXnPsRf8c8LuOde
wmouzmqoq+fkMtYRpCArhG1Wp5te1yAVARN/DcuoOySz5Bh5DWpyYT+dagEY0ox087nP5Vdtg7v6
7KrZFFTYAdoPliuims6oug/AfnyBJIc2ntWhtRcTlSSRbylF1w8wXNamH2JYInvYwaz1v/Us+f+p
ubpwP1aWnrfPvHa58NjhOVqQ05A5Hcstx3Mf+2QD/531GcJ5WVt6nawXG7Rv1Fa3fhj4x9Ig1VDG
7VMf+LpUkgLyWVnlvDFRJTou1ZbiRwnHr4ximCuJtsdSI7pzlvD0kdVygvGL6LkHq3ARBxcYFagl
BzjzbZ2xqr+i60egno/PZj9XJ4Hx7y0J6/orOtA+jjAYNdSz8B5zyz32JaYrTTd028VtyoshD4MZ
iDN0t3iOeKxnUIkKiAfUx4eUeER8aaaieuVb9s5A72GU56J81XI93KFlUK0hPJevTQ5YD4R7fFCz
szc9NlaS7MH/FCddQOyuU8krT938Ke7z8VHYW1RlUS3IwPTc+KldnyI5KXWc+3NPYIJ6npkD89OP
eTKLirt3HRy9wQAo3g4/qH+eW8Q1HiC1VSuvCdFPkL8dYgTl8aPrdNazY+Hno7qG/J0/Z5e/d9Ws
WuxwUtyoru4tkvqC0tjoiK75VgTAqVEhqJdO2DtU/vT+WXfDGZc8xLWyYYhRxKKi7zHeyJ3f53ip
J+hoMJ7KnSIyHBqgaPgfoQVqtqpK56V39VOvL+O9Fnf5C4JkfFLnZeis4VoN6YOQPY9t1jEMEO9S
L+FBZoOvbIlx5CyKBhjOSxydieLCM4Cg+a0Z7fFcJzauipm3IJYwcisPkjk+sM3THwAs2Je4xYah
To0HNZSlJtLyVH3WkXrFiLGOl0TGZXKfwMtZF+oIXNZmS77QA1skh9QBT8DIQqkSw8Isx/VJreOH
tz+mG0GJWL7in+Moxq8DfG+OOtC+dTaG6IwEOqkc1S/9zFh1Agmy1kAYb8b/hbuz/6i+ACxQes4r
D9U6+QUgBDNTm87AaMpvNFnIVtthY+zULIwhMj+t45zUbAOuS0sLcaUyF338iaSuV1McNSdDZrc/
P1lfec66sCCFfk445kIxEPEVhLH15qQWf4y1cvWUol219xKCpyHx8qs6IENZXDHOODROIMOYf4/z
gmprROL3Wmwmf79A+OHRxmHhBIpgwkMBBUpz8EDgsUuGY2a6ryRhUpRfxLiz28p9HYBOGZiM3Yde
Oz5qbQ2msF87GJl3wkKBkvrCFkPbo0AA4WjLg2p9HtQyXNT/OqHGPpeo2X+Mqe5smU/BzNXnWCqP
rI9bUObAt1V20rO9zejP893n7GSHsFxM27vzvLAWF32w9roMC9RBM+bfLdVlOzYf1ZjlRwcHKOTu
YzxFFxCYQ+wfKp/0UdKcq6Vrzm1dotQDSnHrukt7UGNq9vOgxgpsY2/NcZmRMeW1n2/w2dUS7C6H
JHmCAJ3xaOTJATHrsEy9cSdzPdd6doijReLc+n0BCkN21UQVQA1CLOGK+zcvKrrkDTYa/FAKibhn
aauRKsdmyl3vC5YGQP7Il7ROiox3lTunMI/FnbssAhmJOP42VN69LLWGMRqwAhTIilOGTUVoVzhc
hsjdhLnPbrpu+uZoIhgEDKYPQdgP/dpvgQPZmModB3xp3KEC3ldlGMS0IyD+j35stxTMB6xDNGbT
qBQbqszQ6uRmr5MH1Yp0ZC+7UB9vyTuUpNby3xOqNbbYYU8AUA8qvgHeRnE5xjBaRT9eRzSAytDr
R9wU4uw4trNz28SYIiHUkF0j0/evS1V+bxe9+poUE8JG0K/2qjsiqe14AuqNhBBrMw4p3AyPNZ8J
XRvZdFHoI0oI000wtuF9J3IULJbfWY4/PV2mAudk9kFIRx8JETUneypb8melyo6McuWfd/n763J/
4bR0zXFdLS1aaZN9EmZhn3THA8eummqwkDM9V+qqH3JAWH8WTm3FQtX/XCis6iWmXrr9y3sFwrj/
KJAiN7EVQG0vneXNlxB+CbGh7nyMqQlbzvI9D2fP/qJGrNBCcFc1x8KrNhWFsJt23Z/y2twgPCN+
6OP4Hb+59rmOpnqTz2VwGHDNvXgaZxbwQbyqU4Eo5+h7xR75fwpftU1G3c/bdMcNGl4cdZ1DLg+q
pQ6RNviHQC/g1n32JycKDv9x5vMtJmHAM/zsq1bYu0cUTK1d39n6qaPGftJsd0YwTzaRDdFPTem9
FpAht2pJK9epljqoFWqt6sq1QT/9XiviYUE7SL4CRDKY3gWZB704oex+bSWao3DaBqNlhhy/vaqe
Gv+zCsaTOARlqA0pAR54AFfWyLwsZbdbY12rSmaqIKYm/NJ9idwuPyDMqnN5jqEDpE1m8GqnmBD/
keVrZ2kRUOmdGp0QkkjpErZ3nWwZua6vXK2cVmoCpRxWIzII70QOqjVqdSBr+0OIBGY/Rs+ahmjL
E6Y3FDNvKj0wN7o5UnIMfDI8ddKtYvCGuUrZI2k6nbndTWfdnoutj9IuDitzOiPlxiBZkens+PWL
cK0q87ea8arL2oMpDwgJgENdZM3ClfUJdVAzao0oOioXqqnhlTX22sHRLG/rOcBC+zH5DjEGyNz3
ykXwYXac+WzXJOBsL/jldRFF+gFjAJF07IcWLAnVmGpNU1XsSOZkZG5GstUy5huq7lp5/dmUAWEg
ewU9NdcsJDDkXG7ic9dotg5ZNgY3l6f4WZt9DUnPcY7qoC8VZq+APnw2e3a7dfShuYcZ4WzGEuDk
R9CiwTNFiwjpf6C+Zl8az37lvI8KbWF227CP0jdTVBXyQxnloQ7VWasynivfSR7EkqUPWtFCG0P8
cqXG1AEhasy/oqjcf45NBFsW9Nsrlge3vuUdowDzocK2SSlYDflR275HSTS4UtD90kbRgmpaqa0d
gLHC1YanKbX1e02PLipeN8niHwAvYYUgY32KsZB9rbLdaqItX6E9SBOp8dbQQsfeadDX1yr93AC4
P/k24BOZs1NDABbwTMtJ0rdWv4UFyYO91mPsf+Q2yXftV8iTMbQSWSWPkT1pk/mgNlRqSIwTCkZx
jHUo9oP4iQ3ld7d+UXk9JIvBZdW99tAVobZyVdDgc70drNjgN7NiwmYrQuhM/V753Ipj06V+u9HY
it9iLKKzTw0FVgqVOKiWOsykdQv0Mpj5PPxjTWMO2qYPo6s1jQh2q3X/WPIf3+tzjXBwWwwEYnWI
0URIPHRTOhzRgxxgsqFhdNOakjstD2rGWDAn9wN7L0ipwPSSq9XsSMR5I8hdrwlHSjbXiAlx4Xpr
smp05UFNfMzK7oRr5qENxPYv405Qbrgd4kBUeOjSDDpyW4Vu3Q7ujGRLkbNllBPqQDmYi77692yh
Qd/3reLaOjWYrtnEQw5tIgimxEC3dra85KDVSG+Zwb1aApdPzSC6cTSF9aJmtNJ5QMfTvltiF5g2
26WApzfADUvbGaOtvwJi/8/jCLDgbzd8taut+vOGsNH3lTaf/vLHqqb6GGq2YPbjM6IIg/Vs02B/
h5BQhK70ZPA3FOOwJcFGLUJ1O9R8VAu8Nae9ANG8/BlTE/U0npOwbo6f40h/6qs8XPCWhEezsaf+
eyyDkg7FD8jnsqn6qqUOTuUTvuT7GIjgGQv5sx6RB4mSbr6wDZwvqkW+vj9UlX9Kl1aK5stZdfAR
IYUISw5yHq35ojfL8S9A0msJ7rEs/kfR5+xxik6aGZjWP6CZjuEIU/ccmF/CdMHi/x2amYz4uiEk
aKD2ZWZHF+agVKyoXtNhHjZ6FBob246RVpnHAGJEFJ1wKnHu52BA1Hcxna9xuXzjmwp+lghTIx/v
f0fH3OBRNuePKNU43CrnJxAb5Jnwkb5rbB05VHkulAFWlpKAdydmZDpMB76BqtKlvp+uhY1+oLBs
ntdZQ0J/qhzADwgBudZo/0qRBecMbN4Tp6WKsgTzQ5p1xsbvXGPnTEmOOASPro/y88hu+KbolvJI
EnwVyQfbRzU6TJ6CzqOg5Xi6tRlt56kaS/MwZVp+NfOa+hdlql07F+/LHO4938EusK4h85QjOP6w
ZPNd96+cafX9NN39Jbiocgy80zBEDVYGLO0kDvgw/hrL3LnCgG2pctMqdL1dz7I1yrGPlg+HoTF+
IizqoJoRuN2xQd/AkZtsz8OUpbcD9jENyljIrnt7U1b+0r93oTn+dbZygt9dttfms3rtssz1beil
EcYJ9bdReP17YbffyCD17yMjqiFHCuiDZ1AXsOwJIDNDT5BM64fHECHVHYpkCBQDIYa8g7dkNc3c
/SMm5fh/fZ5KQHT1cfpKiLRjy9PU1jlfLPDNtiOkhcdfLDrKAqPsvMZK6uPMqyvwb+tCf4hzv71b
lgL9CTEOhxHViRNXOYm3KTLv89xCEQOO0pfK0L+RKOx/jjgVlbP3zfLyE4rrJRw0rbioVtJgOg+3
3UnI2/Rx6q/cfkH6RNXctQTFDm2pum1tLMfB562MYbjMaYdQejhDDAL1eikcbzmEjik2kRisR7Sc
sJSo0/6nDjuzCNP/5vK1/u5cwtfCV+Eahq+zhzaEYf0DWF0gfsGHx+IiRSzDqJBNGRFA8G4Mefpa
RvFqGmN3CJv5TkciEVnkMbpjM4psNbfH98rPqfnJMXWIiG7vMD6GnFxFOrzYf09gO9H8b8LOa7lx
JNuiX4QIePNK70mJotwLolQG3nt8/V1I1Qyr1TdqoqMRTAAkSxIJZJ6z99qEw+vcFRpJzXbOaPQX
/HXyedD43Pd+tWQZSOlCt/X5IHF5lEIzOaV666Cj4ZHUEdr1ua+Kk9XfPxvGvy5hOjJ2CxG7JQMF
c5Qv8S2kHwNK1/DVdVrnMjXpwTsnngW4vaUKbOfJ1tByhomq3mL+OV+PelIEDW+0b0jE3C3FW/eh
K3qYnj4RgWIoNjjs8QjJIDDQrLgPYl+SeY+u0bUHe4Rq1amStOyDcE3nIHgdewPYYuMFWwvP51Ok
Nm8UfVtsN2AlqjROH5vOKbCZ6fqyJa/jTO3vydQG5OFlZm7EXFaUxMVQTGbvR0Vx8z7knxBs//5r
VRXj63fO4KOCCkMzMbs7OAT++Z1jMWiTTwpxdiyHuRNG6tmaNl5uKGeX3+YsUJxqfT9AqJ6M5ANj
Pm2wUxRI1VVsWGsAnx1QiSHIr6/AV4ctsikLPXhBUK/R6yvNzt1zxGRlr8f6B/23+mxzjW1V6aR6
LXmqJTAvK+2Ncyun21x3JhUym6yubw2MlSNVUfcayl6zLBs/WJld6RwhF/xSCRaFMZCGD35PmCP/
D/shltFPwVpYUyawLqatSSiJkv6lIzyWxAl3UdtauWzaatwSY/utVnX9XA0hNrTpkUknlNRBUzn2
loajspagrXclhFscp4QBJt8p38AjwhzkSY196v06P8dNxmyeWIh3P5LpHOgeueOeXRxbP0SaOh1I
9eCl9a34ahpyt+f7jkrPw4ODvmLP6hp3UdC/kewt7wk0HDaWmlWEThD2nnVmdPQVAEV5brrHTm/N
FfTDYNFo2Ltl4rXXrIj1ZZ863otjQooq+sjZimHl+Px8anlup4OSgiRWD5/TqrMv8Necs9CSmGHh
ns1S+hzR0xkAQyHFmKhGQ44wcQD2P/f6Bvs6neGwvvA7qi+1pClLyawB+uG2pU0xGakbjdyNIJMe
WHVlV7GxWyZPgZnJO8eO86vlSPUuRTcOsLjOmESU0ZZwJqze3KJ3dgGBLlE6MNZtADc7hlxNgiMO
9Mol7oAvu1vL9mtYR2BNyEqpBse6Kqp+jUI9OifXVBmlkxz7z9V0dWBqAzOrDZ9zYHs3wiA+jyWa
/lbwrYZqxSLWcZwW4h2rezEkoDK0ATsot87xYPJa2KJtN8nPqpQGW7OzcXNRHDpLEMAXmo9HHXtW
toUoTcMFrXStJycTM7W8JtU8apJTbevRsQzxi5jYaC8w4PzEsC6xEliXgSnNZRzbqwFClr6cexCl
rdQLf4QwiLae0+1F5+/e7zPIPJo3As6jJNLe9QcMYrk0wkpBMuCwNDwq5eCR342/PGm5brampL+Q
QQmSuNf9H4OnLy0EW9//fkHBifSvCwqTJEtXNNuWqfIZXy4oY2BGTScP5Zy8m3AOB1chAajP5VkF
if0kNnJJFJUuaZti2sVl3N9TSfG3bu5kz3CYFmmZ1tc8G6QbQhaPbsdSGiHBOfn4ELJsebXDodxo
SVKBm5yGJlcPw5kqp/liiPspuQT1G2k1T7acSBdExc5VHuSV5cfRdXD8o459cNf1TrNJmtY8BTB5
lgDNlafQdWco+mMwSFr1hsT+Ry3L8XdPsfeUTsn9qdMWreGEJwvzNxzrIDGkQt16WCjmXhLm0aob
pTfuvi7KmtZb2zXKD8qG7onEl+FE5blq5JKOy2eZWrVRiSNR+NxZN8E+sF1rQ4m2r2alXZPJAkp5
SYSNf75v+tw5U66q+Ab18RHR8brMUcVLgase6gQksDM0ycOokU7AjNWhGoDNWweffrxviDtMjgin
JGUPgUX9GIISpZEl6YvGNKJVTPaKvyK4MtiLTW4HCNFKiQVvLpuHaCh+b8TQwHsDXWlSmQaJvpJq
jV+lRn6i7XpEn9qF8pTHrrNSJYMsroaejWvpF9p4+aYjiHYxhvbi7x9EVfnXbNKUNUWHtowpTVUc
9ctssm0dowOIlc1fMXf7xzHv2hcdzQe5uM2tiqTs0oCTFLuTxLWWpTNc+qDzFmK+nbbcjMTQVgtu
JxEsaN2zDknWuz9rl0AlJR7fw1EfMR5Uw6WDBLEZUS9uPbfXz6pBaEo8SibxSrmziBKA0yv6I/kW
79wG7/4bkGdCRfwgHQ5CfyMkOwrCkLk72M5KyHi4nNAYMLCKe9EaVSRezqwKMwXTBCs1JkzaKs0l
D2SU6u3dlKDlsdcSc+57NX9BiQ5EqEVvjRIO3/mmHUK3k3/VlTSnoEhqcHjFj4sQvyYaEqY7VwY9
nD5S09VBV8hzb0jh5ioyI91Te8TvBAHfsc6fI0+SN5HsBvOsy/XHiZW1UqTsWxBjQ9Xq9vemh+O5
jat00+sQe+S22QAEjzcxs9ylVcvtunT1cqL0chMKfHntyDBrxVCBq2P6pv4U++lSA7J0SyvPP5ih
BE93sPI3H/0vNr4Jw8fkG5fGNHO1EnoROaXCS4b1ZzY0hvw2+IR7eB3kJjlRpuj2GALImC8q8pF+
aKHeTnEeVLHCqtu0G6Ec4FoT8dPftKnUaGLDBpp043ISr21LZQWKnnyneVa9hBfpfTPUJ8XVm4+4
qI6Orx4zKlA4QcYXrVKqlc1lZquVif6QZy2mxWyIHqNRuZCEQgbAtBGPxIbsGRfYf7iUXZn9KpJj
5tyPSQ6SF7Oe9WANGKj/WYHg29/OJathXVsX+3TadHVU7MVQPHI86x1UXvlieBtgLd7PcLR2KjUf
Z8jlswRC6lwStzRjdsVN2wI17DXFfnR4kcLJganiBK8WiN6kWTMYKaj6bKzmCTkd0MDwQJR1uizi
Tlm7hGqXS+TU8szIwI+1RkecV9wylfrctiDctnZpngnA8LZAbIKzb7h4ZkBAziN68C9Bwp8bqVW2
yeuxf2mG7oeR+4Tb2H7+nCEqD9p2b2If2dsZMBE/kasTQm71ECmIhjf/4xoy1UX+sSClYG9oGuVM
WbdIBPyy8gpaXwGihRbS9qSfvsTftsNrcOyTBtBgONEKp32k/9CZH6YjuiqjpBpO+LD8Q25pxtqW
ywe9z7RupcB7XXpjTGE0JCzWiUHAZpb2vy58XC/+9a9WZAV8j63Yqmb96w6MxzWh7o3bVK3UEQds
+5hb47ATc3jbbdRzUvjtuf0udtC/rvaKV15yZ7Sv/XjpYsd8FIOAmwhgCDnZmshCrnFVBlubjtJc
HG25oT463QuNDW72dkSMEKs2qrK66p1HzGiH3O9PFnaFQ1IHkjvTXcmfG/Zba4/BJsTF8JT6tbum
00cLVJP8xz4qeH4UdnD/rOY5ljqCM6G4Vj5Q9CQ2b2g2rdfGMrnkqsHwoEmZs+pqBw+ZTWPzJjn6
t35ywHgultVgG4BqedSmWGxq0kS4dHb1iKbzYyiQKZidugSFCvKXKzAtNaIgT1WTI4F0MfeqpXwS
u8SG1Kqd5FXlxi0aohg6/ur7Jh2Ie0GSiE2/pR8IHvsjHXWdTg+WhKTjd+XJjTMXM7m2H4NtSZlw
/jnVlinJkyE202W52w5oYLBVNt0NAMeLXdXmd5LGryNWtGfNJ8pMB6+zYylDo7T2bNBUTu1vwA1C
9dLpfJybHLJ9bgTLv3/6NWzjXz79jkLvxmbBzecWmiTH/yjHBBV1rdCI6ZUXtroukjI4i41jKMHZ
MSOEq4R4LozBYzjtG3CfNX4LbEJCGg2nqLEPnw9BdjcbnL4PYl+JqviQuAq6Igcp7ZZbeHutoS0s
WgIHDp3n6GcZV+tMacbwXUlOoRSpxEzV6m70lUybi7FKm2f39x9Z+XeZYSq0KAYmGFUjjvZrCQrH
WOdZJWRiFuzFyi5l0Kwjstq9W2W/N3lpeXTijAG2Y+UttaiyNp7VBq9who7EUAXHkc/wIqW/O4ne
aQS4WtrMdYpSZHN24Tn26A1JoUEIocSFBeRWXe6CQT1D7fVI7CT5MfuWyz1QNgB4W6e1y2sk4frB
PTxuvEhR8P1CLa9i+PowxI1V3GNRgECXXqQBukZhwgF0BzW5+LJPfX9s4xOBcXNTyd/hQYOAMLTy
sWqkccFv6PcjsJLNdoiMHwThSseigPdF2kH/7BhDvwsmqT9LyP7ZgHW1YGIbHD+NjrQtFp1qAfNS
4NAMXETptfUZy8FF+YvlKlBDNfKuhlpJj6NXvqdGkR5UVZceVasvd0zUWTqJ4bTJyu5J8bYSDPd5
VZCTKJZs3HTOoIz6Hcoy85DmaHVnYybtAndo9tBnKoBpXbIR3ViY6dKxG7NF3xbRMresdqMQyv4i
tfWzbILx7QurWN57yV9ay2ofIIisoK0PnfMNcccl8tXoVwbUJY8m/ajv73QCJfwZ6PyNjwUCHryi
7TtL0y6S30HAqrmepYo8MMsjyUaILboggc3p+VCAJ53FF8WFOApwSEXSVWJDMltL2llWDo0pSivU
si1s/iaMq6Pkt9VRPBIb28KKWvb1/r6/SqgA4jo2FmrUY8yukgZuHz42Oc2zDZ43mHkKN56/f2+c
f10qLF1FfUn7gEqwadjT8T8uFVg7bH0Y+3heZiHRE1UW/hRwh16gHyYIhMA+iGE+sDTpSITRTJLd
Qj8fz70bD0zACjRyvfUqhxQSQ8JnVmJoaeq5VTFkTRCfcxTCyU+5XZwCzfjFDF49BzK+ulqS4JfL
o05wk0sIlOHaS0nrvBcgc94C+kr4QCPUXA1lQYYd4ocd6entyQvi9qRq5YNlJNpWjMR+RLh0whKN
zvTUnXNGZGNhWbqLu4z8riVXIuTdtUwxw7Ws7rEbA/XYQFLQNSKbC7U11kHt+B1MKM9YG7ny6st0
uxU8mse4JAwnsIg8CPla+5n9PXbi6DgMmfKE7QLMLWrGjTg4trq7kuvBWkj7wEmhWXqStcNB06Uz
MabuFq8KK30TI3zj2cIwNb7202fOE6Iis+nK1aBWMqorjG3h2A3vVhq/NrL8v+YhYnL05+QJjxwX
UV3j70PjicTtf34mKJkM0PRBFRkh2iBXSVwiJVJ3RVkse9Q9JX1sAwJkXOICxmlXR57lXmrSZTeg
pZhEdiAuKXNnjY/RQvWTdWywcK7HSt0R4MIVINYegH6U1wqDzBJ1brCSpyHgaPkAmPixt3dVoJbH
tE8TeTZYmn+Sp02VYSlIWB2umYtQzE11k5KJ7VyGOntN4sbaiZGMRP5SDToRoSMpu3rF7dxquXrc
LTOY7p0N1bpnYaUJMmJYmwZpX1N0+ppg0PZTVluY8NZNPK6fstrRzh5s3McPpmVePJJCf/tIPFPt
t25gd4dAl/0rnPp3NPv550ixa+SeFV4McZDCh7G1HMXcwjzdlp2TPIlNzII9RXBUeC+VEhOhkg8I
eYqhwORtDvgzWCxMdQEKIP1JMlIFay7d6d4uo6Oa+zD1muIRhseyE5bWgYvH/5hXmNO84esHwyTQ
VqGb8f9UiDw6Mw3LDERjTvzUGNkbwSE9bJimOmtM3YimIWiBm+dc9/Txp62EHxnpmM9loyAJVXAA
IVgy972R+au2Lvwbpd4D7qHtqCj5S1aSE1mXkfIgVVK1in3b5PzQhKWQP7perTzbFbHGZphdWTlb
TxVARcWS5OfeLYNDlDTWxW4t7+QMaCqEJ1bqmAanQypvuskTayWBsipV5VeMC5WwiUx6HvuQkC+D
yPOuVqRnTB/HUSVC1RnJPM/D0H+kUg30OVbGb4nM7UrqopvRZeWtz39mVNNeASFQpBnrq8IPvwhN
xV2XU7HyPhQ3QjFsysZd4wL1f/79Im59vYhbus2fQzG4VdnIu75+YYNeUWVLciCLeEmDj3L8IREd
fLNpxp5dYgeK3MxuTOTiR9Jal2IUZ6b2VFgLMXCmszNKVgMXoiuNFBBx5Slz23rlGYP0+SjTe32T
BOW2s6Nh3/VahuwzaIZ9rHdw7Fj4Yj3o9mSgBNSfmb2QLpFeLCWq1qqCUCh2u0XONJseev7REqQw
HwbuO2kKcQUVlnW8uyMsO7J2VJfWd9cEUTftmpU+8FajsJeWjbY90JXmhQSnRWa0OQzMLl59rlYd
KLMz1RijNWJ064hb0zoW00aHHb0o6koDZ7sIsVg+jVbnPKHd5KLuIzlII+epboko0Cd2RWa8//0v
9bVnAwbKlm1wT/xnaf+qbBkWdU67jviAOVIWffu0gqU+EZ3fPo3hf3871XDUL99ZtF8U0fjOOoZp
OJrytaqbda2iBH3+Sx9iWPPwEEEpfW9cWLJyI3cXGWjvzkXqu8KVET/b1vAkzqCYe6ML4j13cjOD
kYXuMJf6IwGDw1E80gh2m8ltyr0hbfRtazoYGf1kfG8Ml+pjUj/f96M0GP6//RV8xJVLy3pFjbGj
+OWwTh0j5Yl5O3iykWx68ozkJ0PSRxh2HjOgaQg0zzonqbrvgQXsjRjJHaFQRDsMBTMvZo4ovKdN
pej9ptDrlRgNRuTte1V3/zxFHBFP/uOw2Hl/mfs5ungDD5m0r5Kkwm+gxG7XBqeMpvhCybriJde7
FyG4ABpCjtHoftD/cabovPoRvHq2Lh1uJhBzTMzCo7sIYONV+DwPdM/9s+8hC5t1lu8SBg1S1p+q
x+G0cZm7nkmmkVeuNdgzse/z7NQc08MA20/su58sXhBJ2T5oY2//ea54vVZjakqWs05VkFfOkoSe
Dx7/dg0Znz92RZrBTLyfw6wnS9Pq5ptQE/M4HE8psvtTiehknuQGzq5kvI1RYF9VKct3MJrrZWil
3beme5Zi1XvvE4XII40ZN5bc9hnZ3lbzvfLoT4HJjk1iY+UZOVQeYzg3Ntny2VD136P6w5F881tP
UQxcdpIcgTl1R80omBjBkf0Iyd5onO57oU7x3bWPt6yUByrwY7mk2lrTOEFp6Bnd6b4pojE4yc7i
vsf+7wk1IPy1ztRlJo5addj/8cwhJLlhdEOZyuc/DoRywztQffTUNtnfX1icFgejutOz8Ot+cRqs
6HxZ4gaei6H4l9QJCWw2su8t7El3riqyvDdVr7ppOt44X9LfFGtsyCOlkecWavVGloIXb4Kkb7+H
XTvOA92wTlRy3H1fNuEytrLgnUTqhThDldzJ3zofh+gpSZXi5qe2tZYqO9ikWuk+aUP1bDIV/+jw
c8yKsQqvel1k22iwjJXtytmLE8d7yWmcD9ZTBM65IL0DWofnXGoOZhm2L7KfE0GuR/mO2699CQbF
hF4ptd/bUVvYlB3eWE1Fy6wtHRq8un2KOqKLxRlhtQkLe/zwmxjzPfa/o6za/lHLgQLrhat8s7Sf
6Oq77+JDUqMIPw/0p6e5RLfswyF8KzJ7Jc6w8NYDUSjGB6hVxtJTteVIPvNRD6Lfm5qezbrrm4/7
/orpSI/H8j+nNPrwVlitvZZt7c+n3ocmnPiNVZyTKcC1JmF6JxoSKWnWTIWHh5yl9pOZKkux2zUd
Z+/ELk4Z1WlftLIJVlEKJlwcpbRLBlSp9sfPo+oz0Q/Rc+rSz5e15ps4CdOjtpFYgS7EMEbCP2+M
NNwZGumsuq8OxI/n2b7Rp5izPLCzvRjfN2pIHQsvXzr/48TIQ3olxrnNH5DbNK/xx0appXWkj+jh
Iv0k9UZDLjDzJX3AXFgXjWktngc50k7qtEOcxIKpXYYtUXiWV4Htn0y3kScPS26N5UbYawtJ3eoa
1k3Dtcgrx2KE/kJ+NT0LzEXueLdKBbvTRdF4bryKRFikbfsElNme60yxdpCAXiyDOKrUafSbh9dj
1iRy9EE0xS53KEVjdDskbUvUJQCnuTRWFkQS1ToQBIjksiXSDV7+QLn+vvN+kjrtJHk+2iZhchD7
0UhmpF9Can2g73t1RtfsFuWY6DsDpKZkRP2xMZv+GI7jr1CJaJLqRTul1XS7pEEIpdZUQlHP+2i2
yANJIqaWiRZwz9JJyLUtHXsJ01nPld+LEEhWaW3GMETIiGPoiTI84NOBOCNwkfZTUHTNBfvTTo41
50nsSoMZXoTxSZlO5957aH00AZ9ntygdxtF39mLoSiFyijrsNuJciU7+Kk5CviPTUx2Lbj5e0HEu
TjbogxzKxiP2cnqrYcTuj593Iw6K54/2mpJN8vmv6NXiJKv18PnGdkxhGU63tlSZm+9HvbavQXbw
zYF60jQg6YsIp9jMt2KoAgff1HrKpXY62o1D+9gF34MA46TYU+aQ9nS7dMliYF+aJN3azqIUXqNG
Rr2af3eLCCYV9tZDTGLNwegi9Mh1i7+6qZ6LSi1+0kBfo4DQ3iMqiHOWaCOXr1DewpMc1wNotUef
r9msidrxh9nCFeA5rFAwTqKQuVblJJQaxnrXpXwlaM7mC4Wjb26WYX05Sqam7SPdwATkShG2HMS/
pw8nTNJTMhoZMSXsFBsxpKRVO9UhiMo1/cWTTV/sV2lQhAVLEJCmwHE+RnjovfbQl63x4bnQyzE1
j699lJA+nlrak2mWJEN0XfpQdxYqWSM6W6XvPeol+FjVSF65oeI1K51x3hZp+hpZVGvxMxe7MqiS
V6oo5JHk8Q0rk3Hq9BBt9fSsfghI4UqKZi2ehYXxhUqZQVFNs/jkJgdxVoAwcGMaWUixhCe1DaVf
qQYrXKlR++Km/3my5OwNvrlzcZaeAZwb2kHZfr409RqvL2DjSXzdJVv/JXZ7ZqmuCjumUUDReVNV
BVm2LGohWDnJhXSs8mgnLUlwWV5/s8LhNGRBBLsZApJrskJoNLP6BlwjKAP9vdPTdoWuyKR9kRfP
baZuxfOahgV1J7XNAdZX+gDiY+JGkUJS0BadSbasX3Js3TRTma6IV2wdcx92XHS6JoppqihwKrIu
okDiSHhvRvhnhaNtFBgUT51kxuuoJFFPDeL+yW2M8CAZcjwTR7Os6x7Bu87oB4QELyQg0QmDO3nN
o5dq4dnPWDV3MixNYn0MyN4lmRYp+EgnoX89RMMtzcf450Bsrl/yU85cbgAG1QstCrXFoDXuo4v1
Ny2Dx1AzXTT7fkUejqZ8Hounfei8542DXFCc3mc+PkjsZ3PxhMaYyOoQFOZRz28DSr33JvFx+3x0
3+db/9knjuZj+Od54mg67ftynni9L6/y/51HMJJO5PogzbMeSDKdM2XWDwqtTwVt2szIQ8oksn8E
Rg3vIOIacBaHs3Kl0Ys+3feIR3mUX8um9HdiVIvXqPwCnXJBivXn2Eu9+NwFQbdEdkcU1fRu4nRx
wC8sdB5d/EPs+nxbGtEx66Jy/sc+8RDU48qr+b7wef/9DxP75YrLuZIlhN/+99XF+zjA9hahUiE9
ED/Q58/y35/8/jISLZ5Zq+jdWu2s525U248GqAPVNcd8aOJB3o1ePCwrohveFf2HOKFEtbBQ28o+
cJ2Jzir9xrlvpO1HnvUby+nll8qEKur4tbEZYac+TS8te+T7uEVCcInj2Y/6gyhjiY2nNTVAk5Yk
Hd0LrpkkW4/m53FvKoTdj4vTxfONszj3y/PFUDzfuQIGRLWm6dRg76/9+7niPPECX17793u3k7KB
O2ux8crAeDAQLO2jqn4WI7szjAc5SdON3ytkJ01nOKBXH1yvrJY10TVLMRQbePgZVXFfX8c6X6l5
7lff7NaI94RlB6sCZdYibz31KDaD0jhLtXeMmRiqpatNhg359+FIyfQpZtBb9ZHngqOi5Y3Zolia
Tml8sykwVyntzR69iFKUOUlafv2A96r8PFDW+huCdePKKvslH5SDafvOqdb7Rcek43OUl5p9qpvK
IcLVpnuZAnsUp4mNPj0hzIJhV6oSNnBGn68xPcF12ndKTNBp+2dqVNx7CCHncldMIZwQfLSgc35F
UbqJzFr9WZnWXnHC7keVVBf4j8V3LR9vRV/EH4kxfCPxwv9Gjg9TsLhz34zAzWasaq3Xzkt7BBuZ
+VKqwALcPDeeS5Ay85gchgBEKpJSbpgwToqRQL22uwWaT2ivYyp7W7K6mzcO7gxuj7ETRwulL8kB
1d2tZGT9TTY0g6WgE23FUe6yObKzvNqIo1XaGAtkisq6zWPytJqpGDw22ThT89g8mkpBtHKlREt5
GgaOBb4M4b1+jD5PEGd9PoH0rmobe/5PBeoFUMN3woTA17Ydyb196b7GJHBqtee8a7XtLgFXoGh2
Qvk5AOHJn8t597Ma7Tpy4t3YhNWTkaSXMnWc96if0i+5Ph3cvM4eBw8X3nS+Dn1nrhcEnWjY9Oe6
GboTGmRckbYXn4HbxGfxqBiJy6QuTPTsPw+wnDTWXkm2xZcDWh8X+4pEokRrFCpz09PEJg1pi2Nq
8JXI2mKLw/ds0JlRJ5os9P/uAM/VX/UVAX5/7BQnicOdSR4JnjQuylyO05geX54z7/1yrYu1EQQ+
t+STo5HjRCq0vQnkbLxqdvozZ1X6IWsSIjCJe6mt5Zs8tZW1D6fspinOo6nbzgfq4HjmQdN5RN9L
/8p2uq3ZhDk6YDZMgmBnVY23GRul95bVCApKZaa8hOmtPDalSe9P1jYubOon7nz2k0OePfy1pwiB
2CqznB+N1JQHsek7QNCC7Yzli5xe1ilzcUDKppmpOHI/8f68wJazZZ/36ky8wv3AfWibibn9rAB2
qfrgFV4yN4DB3eIOWoid2MYtVqED2W4q37jclnNfTZubp3U1/W4/vzUaufI2OWW32CN6xyZ06skL
CKhzsuBNxT26aFMfnzJmHNDjUj1CXUeEvCOHYfj98OtYZi6x8vqA8s48VIgXn8jL3ogJLRtDQoCm
4R3QfB/iYS4XmlYHc6LNql0D1W1nysXvR346ELTdT0fuh8Ujsa8uvGGTtzurHg3u94a3ZOnSn1Ly
w9RpFdOfnLohxT0od7JX9aee0hLLuVQ75ECHVYh9/swwiYtmKl2F9YMWuHzh/OkrX1nyTdJwfpZ6
7l7q1BhIujCsg56W7Ta0O77UTiQdSJjqVrCnggetqdJF7+XGjfUOahbdDr5JvnZBeJ4TH1WD5870
7NHxUNNQgzyoXZVBcCNSsZMlbsqMxMbXY9jpUyut7elTzhHf0m93lXwrDosXIZWtcm31QexJSjAu
KNj5ck1vIPa5bZst9IB/W0RL9QHDsKeTKWqFtoO0zp0mheqJEFP1FJsUhGfg5Ke+p7PITDNdSHZo
y7PRTMHCEnRzkgoH/QPr7rldtKy5zXD4fWSIEfjZJSFp4uw/nqhqTbfSNdY297PFi4kTrRRmu9sG
BGpPb3B/q3560x4I2sb09O8ymbDHQtK2qlW465w5TIx3wZhTiHTPtWRmj0Dtq33VhN9lLckfVbFp
FJey3aAuxRniAHDWq+Zb/UHsAgUBc9uHC5eE3fG+6S3nF58FfLCJ0R6rOvGGmZHUv0+Rg5H47Ehu
SScBjWs1iUnJ31Uv0B8QH0rDLvYK7YLLULsYRTe5vRHMiaE4AIWdGMHxyg1HHZ+N1HgKg4IUrBbQ
HoFpI/ZISq2LiCCHPatMaKx+UpdzGufgbOP4wR1t89r7jTsv/YIeuJ1ZV88kqA7bYDcTR8Wmln54
pKA9/t6DUZq0EBWAOeeTbkUWjY880m7rqpybQOUi5Speqx1TD2uyTmtyeidooYQaVdQyP58J1Ijm
X7kmNM7aAUj93ZcWzWmxiQqN0O37+I9zpPgntp7giH+S+S321k2T5/2bWqz7vCne6wAnVpVo6Tro
7eK9bY9+kKVvIOuqDT26cgXPu3iXMZg6ZlK/ADtsthGNNy6TPFvPEWjEsnzrhwK/VmFoGAzZ71uI
HttIuiahZ+7tvCR1aeL9DDKqvL6JMDZJJGaHwJyamRaRN8+NPh4OWtZHc6eD4wHUzFjiJjXXlawG
r4lfYKbwnQuBMP7V6dCQTbsry8i2LakdCzGkPZNBknVselscrVOqy4X1bGA5O0Z5AYtu2s2ExVhy
B8Y4T2Nwb3Sae871NN/2QfkLx7V0Frviuq/WOlFvs6qVwtPI7fpzA2uEtMHIvt73Sw1YiRnRge5h
0D7up5YazOn7UHdhaxFysL8/8/NgoNVbEsXWdZa1s6akucliQHnpsxUZs+4zsdLjqbLliKjrQn4J
cSmt9cK0l2JYINidyRYVmzHT5RdbRU3Gx/9mV7Z3GQrnbdCs+DzKerEomXE+ZKQr7TXbfW1d38aW
X9sPeawXtP6Dfi726d6wcPqMJkxqcdlFMHLAo64tCTgiHnAaigOmHKw9n9g0gxaciqVNIjpZk7la
M2Oc1U2hnsix0TmC7+5koQChomRvxXniaAS4g7YiKLLUsdIp7Cc7Drkf7JuaQFTfL8qrxS+AHkoc
/ajG7/WEnY4T7bumqPlzPUb1DCfR2emM9l0ZXwX7JetYU1uhqe7dvAweWosYckGLSer0HUKVfDVi
UKXYK6Rl3RLAN+Zys4b/tzZBXP/QEve9JWHvlrsRPgMpSPeVZ8UnBZLpAksUavYwnBmdTZhoJJV8
rBwDpbv/S0IITdRRYd6asvio+zY9iWMdE2q1C9TPEYTNm6wPLFKn5xktCGRdGj5HlV6fVOpkrjbX
y8FZ0YNmheRHFepgKQD448nagzRI2kNZF0cPKfpRh04TzHUD3A86ijhN14UBranTSYAljCWn0A/U
yY0sY+GRH/GSOaRL/h9j57HkuJKk6yeCGbTYUqskmUxZtYGVhNYB+fTzIVhd7D49c+1uYAgBkJmE
8HD/BZrD1Hbm0YqLI4VmcnFsX3tP/JXsRSXHOgdpgQFX9bNKTP9VLypAC6UtUOYry4NR1Po2iAz3
iqKCvlTtsfjShcmzPVOKW7CJrT5kP6MCmfrRyQGtl5G191qsTlvf/qI1TQF4ok+3sqmq07ItrOjD
C9XqELX8eoFmO18cZ/gATJ7euiREGXs2bNaGxvmS5YkP7NF1nwxPVLe+mt6NuR9NNwtHliY/hEad
f2RkJ32UPrekI9wNRkrTRbdjfaEbot5ahirshav1dGbNbZiwE/WQoBtmkU70kjBNDZtP2UpIUlIU
dLqrLpDQkn1Roogrds5gI5zexsqTpuwzy0xAcLsFI6a+aZp7T5WtJtuuMN19qVO19nCDWLYspb5D
U+Jey+yfhTubqfukSeXcXg+8fWPPV/U815kacuVN+G9zxzz3eK4q3x0wSMdwxvWTBddAcs7o/hoB
xUXiIJO3wDsSSZWacMLE5nX7751uuYpN1rFVOaCGyN35NrZcIy5ihuc4UNWdJaxhr+qG9WQFPVzA
MStfR1S/wAjH0feqnnat2dfBAs35VQi18Top3u+hhnUVdI239zXxUweVQVKvidZuH7lPoTLrQYI/
twjFAVG1mTJcDbzzNklU+ktzlqiPqAFQR27dVWBBll4avfan3c1K30U/1s9jg2JagSHOSsx9FbB6
1uu+b2DT2XT5ym6i4a1LnWQZOUNzCPNueANGQGoszbS9HK2dwSPzYPo7ORqZXU3cFZY7OaoghrEK
qwEN2vlUHuy4tRuYwb05Ow6t/SJpN3I0zPQGHecIU+J5stLnyiZUh3pt92OPMF3N+l6d/EPSp8pB
7slNObr+oZ43Qh9ZgT3ajzm+HYzrTIGdJSfKgdqPFmqliG++iQCiW/bqa5AaBhpFVgNMLUsvilG5
S2x/y291Pa5GRdW2mRW5m65r8HAiIXbUyya59Wn02+BH/WYqaNULz+gukacnSJx4+VKPMABNU4eL
QlFfQtJ6B7Upw3WRJ+qlrhFs6BQrOhpB8WdT2VWz7/oO0dEhOnZ1hVcA2Kc/o3JPjoyi44EvD1bS
pCzweWNSHheo5Eba0G8iLjmE7ZJwFVmoEtemjXVqMoq9bAJNv6KA0D2XWm6uAGRSJx0yvDPxU9vb
hrBvUW2PkN2yg2zJjTdE5crJNWsTQhi6pZVZ3iZr9ZigkUreZJmN1+R8CssK7RulvI2JyCngzobc
TOye2pgcGfWT99QNx6fAxKzOmrTs3S4ANkwmokRy1MyMce+VrbWUo4mWu1urLrxVhhsorl4vSFLo
h3TeZFP5ZyP7Hk2593/2uaxKdyrZOy3hPh21KjtNfprtCGLNk5+KWdE4qp5a1662Y+m5T/VAKYSs
Z3eeWnXYDAGi2Vwp3HeEmRfKJtZaDf36OsChXFORDbDrGmJoN5r2XJLKwoYWnB/62ShvIz65cW1U
knQT8aRJ8TGrZq7dqMqPaRypYzhx8EFVCoPKBmauZmr+xoXMf0StzD70iLlsx8DRLnFFJTGOnPYN
88SZ4yvy78j/7FFcgm/V85ONOT9l2vrnPuvdF6Vz3Rc716/Q8MszbzD3JcgiEl62km3koBfZ+gne
53c5X25SNd2WnVNcZatueTqIEnCzMB1kWFBtj7ypuQTzJkG9ZwFN0drKAXKTAOXmKY+BR58cKCv/
X0dM2sGNRID+phhuRoOWYoFOzkaZihyCSIuTASvSCxJu4y3MWn2vUR7FnpPJA2rCZ+hfFxZIZrh2
LP9nlXnKbsBv5NIOhkoYpWZfS89p95lnJmd1xNweRzyWlQburVbo7FQvjp9lH56neDOXGgbH8xQ5
0FZOs05tT0X+ZO6bNwNOpNsxMxJyj//qK/BrbYzhhqEV/FhjMimJIgoklYG6Ima59bdp2Q6FSbQC
cfCFGr4O88I48MJwssVgQ/6zgiY/2dBllyLhF6OYUu+KoYn3OboyOPPU2IMLmJ9B1j4h6cZvUXnZ
WvcUiCkVOPWl3IUhKIBUh/arR2x9kpQPTVU/U8dFX3YmgPSRcW9JwoebjfdWWBSs3IoJvRqIkQvH
FsbR0Nz8TagIh5M+N/bW3DSp+69wrfe2crRCd3Cd62q1CcZaXSuDPcIczPoFPOTpHFmjdwss5zK4
ZvqlBYKxKdwJx6+5qU/Vxom7CnJJop38mJR4Qp0Z+QFTOWERi91xgHJrN5mrIaz6gFoA95xigJBV
sa7rwdv8drrZiBOnGqXW3B1KjTGhnvEFHUX7IBKzYXlYqETC6HjueEDEz3IKES/KP+asHN+Ue6sw
fgZm5N9cqvmU/naGqXs3uXFaZOQBECBJ/rdPY53m2tOzPMSwO2Oj6Hh89qpm5MskiDcw+/RLb1Xe
LXMcn8qnGJZy8lD12oEFAc6BLSx3Cqv6EiE4fT/NzYKKNv7UVn6Uo20DR6OaFBcGPVAJMYmvQZca
Z7OtYwCn8Vk0iXZFP5/iXQIYCRWOhVp0ysmBgASRP1u4jmu+4RBgXWw7+Sa7zaEad7Huom01z4IM
aQDDib/0wmwAqyRvJPe1LyjLp+uwTQZAb4ghKvUOMcF87SIDuQ9Sa9yF4eCuzb7VvvT19GQHhv1S
odXz1KkYtchTWEFiLSZHSc8Z76Hb/3XqKtlFhrIt1D5YTmHdriFHa9ZCqUtxYQWNoDkeFGs9VsVF
9slNaUY1L9ssAVRXW+FaB+eAaGbQb0qjMsI1QlNQl/XA3YBE5brUMU/DdGNnpiL7/R87idXkv8XY
7mrF/ceQmHtqhjBVQ5EWd0PxV2de7jWzurzc65coYGb3/UfvY1KnQUXK8HxY+aAiBigI/zryccp6
9TiH1K1/HH6fNJ+jmM9hFRkMx1Kt92OqGNwslng3R2zaJ912fgHVKofe/t0JlfdJF37GsROv8jYP
rmnp5Luo7PS9pajROUQoYW2UhxaRmIMBr2mh6qP/ahmiPfOuegtrxX/NXVW9lRlGCFHmv8oJil4R
pJTqTXYlHg8UtRVnOb2GpLOoMHA91A41ljbtKHio2Vs+YghWDjEV+rmpt1iUcEuT2JybvtNYT77U
H6UVRl59bZ3hKMfa0cheWhPmrZjsfjlFCMmU6St8Wx5MkbONoDM+y5l251NPiSae9XkGMlitFnGQ
pCc5mEJNXtZWHKxAfILYicHlGmNibwCYx1cLdeArUnzp2SePIlsdrw53kYHaW7UkTVeyM4OSgFAX
BCKhO09Z2eBZNAbukz06MTpN3jfZb82DjxlyD/mDL6apVDvZ8suIRVMGsbRWUvD2lUbOtFAQSJ+b
ss+oGnMJbWnawK0D+TAPEJWKFYLk8bJXzOjAC6Fnranh6oABzqmcN05f8X6L2lI7QtVZmFXvrFB3
M056F4onRwVsNhS1/TVAIB1STPizSnGSVJCuuHkUyhCvQRZCtZX41UOqFLFHprRBf5gct/3E0E1Q
icdj2JnX3NjWKcuO8t7CTFWcGgYbz2GwacDf2uRr7SrkzuL0FdUF/xh2APNizU2+9kb8y0Q+91mz
svIMnQifxHm+Z1M+6LwUfFYIUTodyfzlvfJCiK+8QCHYW21jX/K5laIwsYoFqzY5w+VsB80kfS6b
YziZL9WH3LfdInh1Zkdrn4TRQfYlCnht02rrlTxZhVXkZcyCoxq6fr3EjuGZxXlxlp9bRYa/ooow
beShXbcb9IlS4OjizELAge6oL95hWlFGbO3w7A0DN2PWHHFU7Z5lSy2uIrErEvPoJbepAJStEiNo
+1QLk4+K7wWmXomvIc/irWvjDeaqkXFS4QlgUh77eD0N8bJNi/5rpEVnCH7grBTlF8t+8ctQ499x
Yo3HoY+tlRWX2TWI/fRaKsp2Qu2A9JNukgDoxmQb8Eeidsho36UHSx3JbYFydHyleWfZaFz1Irhk
LiDJ1Gq6J7MF2SYHS6dZpTXWEFkLE7Y2pxB0E2HP2PJ/T+Y+OVBElzYJ42fZ6OtZnq9AtX2eLrtQ
2u02uZVmqw7tMhx7KKigVthi+Pr3HODzttUE3RVTkJ7/tdttOxWKHy+5a9BE/VuRz6+8TLuwPu7f
wiT5dPDK4MfSurepSAKkNhTx5M21VddFtVkIUubySNbROhx8vznKQ32P2ygi+XSQxxZONy671g+W
mekAEIrD5lR29YIsdHCMRwPFbiesycBTE1uUYWBt4PbOxGrffp/Z5sscAsJrFNcVJdnMfXZzU+DI
W6kXS2/1jaGQmtTcPtnVJfo50An1fWvozn5EIhtnQgv+W6XWsLKQzoFn0l48VtJrN6u0Z5BhAleC
LnwF/NAuSRZN7/WkqZRtXaQGqPdx28T+FTJkt1Dj/llTq+yXHcRbn5xCuFDCL2gioaXg988oIWkY
zRTNRoM7/stNm2sfju13sxO/KD3qmxqvk2UWOso1broAPVehrPI6C55lH+oY6haWV7B89LU4Q0B9
bT6FjhH8stcK+6ynw/0k9z430Je2SrG1/HsmNzU/SfI6B3leuSFYD6F0I2/l+6rGohlctQuHf00Q
VyKFza3QeO5PMQtVRzoUfm2MjefQ6mFmZU6w7uYBquukb8tvilmpQIuG8hBPtXfzVOWnHJcHTn8P
JDb8aNrmO5ag4S0SbnCz/exnT2ICSAWC+kvQaF1aWM9ybAyrjosaizCjxnJK8bN646t1iT3tPDcL
A0StJzhxcrY8Z6CGu8jz6vM0f4Jf2t05LyY4d3xUNd8alvAGNDhVF+LgfFLyHdVqYqW0ubeTykTr
GKee1q2P8ghiJffZ3j8+Y1Lq9BjY2Y/HXwFjKgEbFHarR1+pklxrotDcye8ij58GbTNaKhZW8xfq
kKg6q9DBHwcRGpc7F/QupJTIP7ip+HX/7hAqUUZJST38/VPcrv3MvEw/yi5IdP0zCFHZkCfUbH5v
3Bp+4/JGHKnH1dIo0ZAyLRR4/XYCfJK1e8K65r1PQ2vXoAKFRdKkfS2jTYMw7B6lrHpfqQp4V1Ru
LkjNeCduj4xXGdig2vgNsE372qfGuIZdOB2MTnWeJWRIQoBmqE9jNv1rkabWruS62lqBMX3UAQmB
+Qyxa6UkuHTSQaZjzybfxf3Upf8tcB0LhnIwrEn6ABSaAUSNO/wYkczZU27uEasU06eKrUE5q6wZ
Jpav0O+as97349OkAf5w9URfRiOCNwOcFuxPwOo+wTSIWW7r8cKcmwNCdk++1lAegN0E0dPyWNuW
/XHCg7hayF25seqxR9nz74jzt+006bgkBtaWjzmWYvWLjMT9mro6RrwOyleoe/xrk8+r1EdzrPTp
4BrxfVo/r2ONiNu8q6qDZmQY0jrxk21b3VnkSX/f8MIUe80PXx9dci+aKQS9rX8vbTSKvJDIQ/bn
cUleVO6WlfIzcUW1u/c9TnwflnMKPRg3vYXYu6/0b9A4yi9DrxCYOo0BNxs9KeS+0qcYyZc9RTVt
V1nWcC4yka2bbKhfYbGYC6PEcTIDONvxVr2hU2UgdjrdyoR8OfQrHzIvmpSS2kvWm/xtZus7MqHO
p+a72ADl49sQaNETdCyEIOb+Mae46aLndVQMtf2s1Xt3hd3gITd4ubel4nxafQ3pxVXUp7Fu7Ffy
RhvZX3own/UIAjaYj804YQNnC7VejVXvvWm8YBdOaKXfqw53T8UBceQquz4Fo0f6KLoVVV1/bShG
EeeZ1Ss/TLie8jy+eI0Z7ExXTIsIT/JV1Lg2cino51bIY94/wW519230KfLIT0Ci5pDKT/CV3ZRb
0clOS2WVqr2xrfMBgv3kQYqdN3qHCEaeBsNOdYb8JgfIxgKGMtur7HKiNj1WrvFTzpcTyFwH6xBp
xjU3HGY+ZlK8e0H3FjTqtDUMX6Mg0WHFpnqflZejw52PQDsGrpb7KIxt87lJQQP0Jk6uXvNCTm5c
ZGVob/MoyD/KpBALBROVJ7cR+UegNjyfNeO1ddrxuS2Ks+zuhfAPTeGLpWHY+UefZ8Esb5Fs5ehY
WsaigjJzkqPqlG0K0xtfxslWkRFq9+1oexjZ8yQKUEA/dJVRACmqxU1ujBp5UN9Hg1s28ZcRNxco
Z+8AP03nVol4xh5yUkMlvqDcaCgsaSwADgvfajWkCwPxVvlGuiFPG2y8uWkBw9xmfZ6s76NxVOxI
7KD4FgjWaFYj9joqnEvg3M2bgFZyqIxcQR6QUVifwQnQOf+Y+VQ1kjcLIvd469kUbOXxVABmDDc+
mEwQVTpe0Sk+ypaVO9SBw+L+wbOHzqvjfqnVcgJ9g6EC6dFXeZKA37PLcJ+Rh2HziY221jz3uFw2
EKFK+FRrXYmGG2xIKDzq2H90Co+7nrD3R1iHe+J9ohLSfwRayixjlj2Bene/1QCVIY00+tWZ8gu2
QsqybhBXyTsl34hWRxm2NuN9ZhBNhbwocKT0ScaYkXGFwI5m8QCCyKhadTF4s5Vi2tSQscb+3MpN
EmlPZXrhJu3Pj27ZDMiCbHODCFg2c+H2Z7knN7blDKzNPOzU5xOh48CDTO76OkpWfTr0q8pR031N
YW87x36HOrHV0zg56cYNdXLQLFeWaCA2X9UKfpVbENM34ntkm8MvbCd/9e6Yw/ssspVl5795i+k4
HYaJvzFVtbkFgfIe9J7/BU72tCKZOR3SdGjeW6qNpmkpX7Q4GDZGYiOHqNbKl9TaZk2ffvFX8Ist
dO/q+r3Ls2Yr0q5Zy2bcwQUwK1FsZTOvA3+pkTPby6ZTKPrCRJjyeD82yb4FUeUupqQ9YMeYPuk1
Wm9yjwX0R+ma4U52Cb+xqI9n+G6Tfnwtne8yewUnoLvV7bCRrVHA9qDYcpGtpPKHM0zVb7Klm5V1
ivp4hmST9iosLTnGOshWmSILI2Pax+nMIpkTaEFlZjtzxLRATvaz1udqsNS1HE1iuFKqUVr3Ty2R
GlyhBBoCnJsVJ+sahdY6bPfyWAoNgBFNJENl8q0Oe7Eo4dCd5Kjrjj9IylZn+S2E0l5zA0edqjbM
U09lYZG65XZCA+Z3A/OBrPx9R5t7AClsil1QVZgI2IJrAseUsNKso95TmV7JXSF4N953ZTsYrHwH
d+6IaSz4z1Uxdv5B4tEKf/ovjJocGPRsBSIQB8FY2eLu3VN2cPovpltSy6NeT9nwE7h/9k5myF83
NQaC+eA7ZPCgm2TQemr8A6zmoppdtDGh8V6CUL3FamyewKc2tyKoxNPUNedWTcVNdo0CsmNZoLEp
m7w1oiOP2oPbu8GTlUzkSOWuJ5RjynNkL1tBVBBzjXOwISsKo5Kk2nOOV/chcBFRyvUWq08l/LMH
6evPnhyNSJWf/9/zer/fKEUckaT+7zMF8/H/OOf/Nu8ffffPtnnfdkmLUR/rxYWhuz1INg+vgVl+
rXahd1bvDu7o34XS5CxjHPeAqSS6Tw02ra4DIypF739Rq+4ptwb9ZTRQsjampgAdVpYfRgkZrCiy
GwBh78XyxFp2Nybo4aBocO+NXZwTkhTKQNrFmzGO62s2pVcCWG9r9W2whMuAKSvQCKppcxvNvrk8
PI87j7abw08uDJyVZzsQdYiQPhFmu+ukI/aEpyl0oQD9OT/lglB9Z6MCulzVNcvRCcnXYxyX0adn
LaPZbjJvh+Q4DhlNzxs/dSyC7rPCeZbyZ1bf2n9mDTN7Tp7LVxTuhXkWDl/yYJBtydEq6j8HZRbI
MFWfmh3mH/2mst485CtPNVeehTLOW+/owynpnco6MJY1+A6qoqh24eyvbEt/5SJ66creOcoWBk68
p5AAEtwpW2xXsEiIGu2o2VZ+MoCdbuw6TV49peoXFpj4n3C/FixAm9997b4FWqV8RD2OlG3u5pcs
LeJ95UEERkvPuxQmge58q33qMRGIOja/RexgRtUmP8aZgeVPGtpJ/Cwb+ZmkOLSlEIq/VkhtL6rZ
NBM7WW83uPh0yyZc6wQQZYbW+DyajYIISO+sk2ziO71Lzdy6WWR+gMaSKQ5x2oxGy38qVDDETtf8
tO2Aogeo4AbMP3GIPRtpyU3k6D9Cy3WPtRGFL6U9lhueD9VSJfU4u7KQ8icb4kzbSXc8Espu/yUP
i22nZPFP1cCMUGR1+0LWStkC/B53FqjDm2aEcBHnKf6Ithwliq8kAruVInqykXGjnmKN7Jaa28/T
xP8cH9/kWbiArvEVnb4pHp4/+sAy3xeFeewQTlzV6KJ809p+ZTp9+enWTrtVmxRkOnDED7JpGzmh
ygo8MOZTprAOFb9PXrVY55jYvEkl67lVAM56tOSYHqr62zzW+YZxg/icHZ1YT5HwwR3ABYoCYKwu
zuFsYyj3Rulu+HdUDpSzv+FjipVBDs5Z9M+W1jwfnA1CThmyMdRmAYLQ2ZbxLlZV85TMLV4TJsVB
xCTrui8Aj3rtxSeWPQqkTNcY7XZf6y5bAnPMfozhFwhkMDbm1wip8GSh1Qhsxdn8zk2sGs8S+QaR
m8e7JpMjXbTVzUFfjnibrMcOZOFaoD+Dq7n9H+2sLL/4uJ2h14fWBFhQRBOl4oQaKcYBY4ntQ38C
H0+WHbKto4u7cFSMLWrDmNZOlikC4rdKnAPtI4IS9ktrxQw/KbI3r+ZuU/F2OMZDHT0RSqdrNMWi
j8xs3w1vEr+SOWvF4utb1eva0mSxfB1tM90rthfujMzUn6sEwI/fxvE303QWjXmxRBpSCky0fcBF
tUpGI/iCpAz5/4mkr6W4NTFpdpP9faIjo5BM05YIl/9qqO+6Sm1fG1Q3n4wCx0Y5Dbk0f4nfZXK0
jcj5KOOrM39I/NS2qnke8eUqhtp6kV5k2GN91Cjz3n1Zh8HPNn43Zms5WBqF2NouYChj9gNRZ+8P
wy51tJu56LOwUZJ135NcUjwtXt/bYBU+BUHuXh7iahW2Ikgsn9MBt3FOYhssPio/1BCOCSqsTkg/
5VcXqrIfX+/epwNE4VVmxUjpSmtUb5Zi+zMjnVXa7oeEOSTsokTXeB6XA3GsFBuQTuPyz3Q5058l
UNy/02XfY2BmjUzx/ZyyV37848T37/DnfH43OS7LAL6gnPE4l9xz1wBXyJNXmNF0eKvvI/Cb+7wo
ImRWkKRyI9YyALqusiU3KCvVtVG9ygauzK9d6tfn++xRL5d616FxOB8sUj/i/jaNtWz6KmrNk4de
WVqivpJMuvGB9XS6GvBB2sumi1Yc0iPtreKCvc0kJdmdWMLZ/+Mgytioncel8fF/HDRlpIK9pCc1
PkEgZ93jr6F51osyM72r4WMH7ntNupIPxTzyN7EY6g9EepRtCnN66/jq8FnVLI/mh6PvYp6gOCZV
gSDwnxtC64WYBwZDQxIeOKeVJTU+AdBcFpljBk8xELgnudd4jb4K21lzv9f7k2teyjJJv0ZR+zy1
s8n1fYtm/LMcUOElLqu4615i3ZzWXazbT6kI873IcEEweU0/yQE5RU42KqW4ha37DPAWn8BJm17w
e6y2bZDriOv54ZXaVE9aR/TfI4SKDD1zfvp2gpdOAYLM5pfwW/+SNkPyyg1aHjE3ECvp7oNBOK9d
L3kNhPenf8h7Z+dxR7FyxCHx3x6GVtixpJv87eOpeH9qyvb9AelXWNaGak8dYVaAcse2OxVJtukJ
/sP1o0nOtCcJ1IiNajhiibV69TZUxp892Rc29JEwEEsL5QX0RP21QNsNBbFy/KrlKaxifE3Pauhw
iXNFLcJZUeYfA2qj4kFV88Its37dZ7pHeikavxI4H9oGxYsWyuBB9qNqSb/dI1bV1vf+SvdJwUw/
QDCCGkc/diFdR6T/CHbAzmkeyEAJRk1sHHrf1ZqDR3b8AK+GbPQ0biycUBdDW3UvfQ4fdeyt94Ic
T7nMovZrHNU4gJV++xLBot8qLmJX99FZTVTHV0Anx/oSQfNaKZMGkoY80d4E7b7AsWq4Dqq3zgvb
ejEVYb2MDexus3LNo2yC/Mm3k1U2q84IrRcSdvnCnoS9d1WCU9YxMK+TlIda7VSbtBrCF12UyX5S
Kv8u1QT1s1jlrmjWGTw8MmY9apd59x7OT8jQ0Mg9Wmm04aIe6qPnG8MzzguIUeBZs0HC4UVPqP6U
eWJ+6Pq3bhZ59hvT3jmgutey6ZX2e9S1znOO98klwtdmIfs7HTKEMqXGoVNRP9HCst3ZmWXuUzP7
IR9sj0dsmVDGz+yqRp+Vr2V3kX0qLP1YpSJeApAaT102h3Tqdxk0T9jzHBw8rVYy8HbyIFpGGwzd
05deHUldV27ykqP0t+rnvXHuk6NKL/7s/f/Mw0DhWR9hCpWV8L5oFmiwKMl+VPDgKKmr7iUVUXMU
xEqIYa8HpRxRphLGWxyE7hEn5nEhI657cyBmtZBJHOspfvfV1FrFGoUvUrk+MjLkB1HKdd4DYb4W
hWH/DHL72MZ5v/WI0FeIgajQLAfSP0gaZCeQcwIBQvZQeoEHOe8pZAFWmNGdkaKq3yJkleSzYVQ1
b1W2oj0QgNCv9QdplCz7VbQ5DlaZE5iaMe4p/Jnh7A2o86z0BnN4xeQ63LU5Lj/eVE2vfyfUXvK1
iNLxf5sggl9t3E1nef3ijpiscozLtvL6HU2/PIq2LRaPKx5VkpXpFzg4CNbCqgkdgwiu+5myaNsn
qsW7MREk1Sjq/ZZRoxAIV+nQyJpNQoy4VGz8nGJ1sCEuCGTEqQhlxEs4FqX+pW6t6gh7Col5/meh
rdlr+X8xxnal6n6N9g0w49RPbhKlJzddDzwHx0rYnjOkTzeo78e6VX2fKrweZwVwlTXTN0wbvSXX
WnypRoQjFDsyNk1T8lINrXAhsw0zLNtM7VeT2uFr6hLUz75RstWKdKH+R6tU0mkTq2a+YUmJFn/+
kURZep5TBpTXeP57IchMvYjbDQJEvFTLYVjkbSee5DuWg6Br4JiYvmqFgjvJbObSVHVz38TeWIFm
z5StEep/+qx5Tw600KFXTaeCOtNmv8E69J7Qq74NcwujdevFs/Xr5E/ZWXb5IczwOhXWWhnjfIle
sr5WohiH2FHr4R/MbTg+/lEqo5vSO1buyk1uKx916lW7qsaDZuCduUikS8djkfEYkSuNx4DcwzAJ
QIubP1Pn5xWMhIexrPF4XNd9TbKwCNId4kbmTu+z6tlKzWDJJZT/jEkhzXdX2Th4SpWFfY382FuH
pKPfKyWCxjspLcpdbbGLM9T8ybXXNzfsy22h19Vh7L34PFIyWNmTKj4qw32PhOn/0hyWLOXofJcH
ZcPw1RhqZS3TBoHeNxcEH8NTUgToOtKSXXJQ9k+k4nqZgZCjmAyEp7lPzijJHsFP7/K1DFMeG5Wg
n1d4+6MOu+AewzhaZZxwzaVyUXrDp+aVBy1xpxezjYoLiLQUC/F6/LRVW10bTd2tMXLR0YlCS/Wx
cWdXQ6IA+zTgQ/F3THY/mv48K+wKZ6mkRIxyoPBiQfzu5yt+u4Vl5d5XK/SAkWSotjRYK17yCVP6
QC/N74k/LlyEWXDGwr5JAzIZYsiBZPnfvqQ11EVrw9QqBKrMSNgZb65pjod4gFguHQH8ufmP0UeT
YOrfJz+OrXJn7aE+8CQ9DeSGdXef++rl0VNXprU1TR7p2syKeAx0OWx6gvt225qhcwEIhJfBaw8O
bpGQWD+KuVkrRrdpEqSg1VwLXlENdp/yOHptUAl/lV1kyXcaUIzrfb43UkyDebKVg6Y+Wnt3toqW
B1hObdwQhJVjj4+j8gN5LsyG51SIRQ1cH+FL83eGgm3gadnXgQQleDlUNwUVsm2BwgNAIKQ6G6qY
/PZZ/Dp6CGoR0qQ/dCIMkDrdrrXMCm2MznjSKNH1M2WinGkUsgswwz+7XLrav7O6JPlBXdc6TQDN
bhUCykFlZK+WHuevvBs/c/gfT7ILLTNrVdZYl8tBDQMi4N6A8ag02LdcJYeUDsnKR3Llo8l16olm
a+1rvtiHO7onMGzlTW3IPGq5dZTdnBbZ8vkgqwqvSAXhAqRNzlGyQICLfUOSxzqYM28Eoc1N0oDu
k9kwBQDyc+6bwFqcytzJ5JgckH2GMZo7L0YAu8lRgRrjCTjZhAfXnPNLqhb6kdUPe9mEqAWtGHqj
3+Or+49pWghFRk6j5r2qUvjeORgIcGwIzzvQfhoHrrtIbWcREzX+EDB+Bq3wf3UjqkAjoClPhemi
hmD0gR33h9FyFkBmTF6DqPCf8eBaJNBNIwpMzX/tDVwjipIGLzyvm0UICO0qX6YpuuCL2BySvWzK
AZbWyt5Nw28lLNGrV8cIarexhQQy4dyS9Zm7NSahLmW8aVZe+OJq+L+FfniRXYnzlAInEZpN0lUv
bawhQX8vRI+OndN/V10SrfnUhS9AgoM9iKFkq5JpJ92hXMtCq1ZJV1E2JgI5WyI3zwgCO2ttINYV
WDbd+2JMFCliawqkb7c4yXnQ56NlauPF6yBXdlJqxNuJnIw32cQusbu/fx+j8gVcRguL26Fe2DJT
Y2R8n6itfuk5ij5LcOnFSjOcEdIMFU9kC5qbp/wPW+exHDeyrOEnQgRQ8Nv2nk1vNghxKMF7j6e/
H6o14lzF2SDKoCmKDVRlZf5m2EyDDSZz7qkU148jxLbCt3BZtfDskX/L7wuon7UhYP99/90rnufN
9FPRZ/mQQOTOPpzRVmrfdM3CUn131REALdiTmsUQJ9VDDyhwmVeZspO5uv9055hTdjWQq2gcKP4O
MW2C0q7TTqOVaKeWctK2aYwP2ZPjySQwWpDNlGJ4Pynj0Z79nz0FLY5G5MXayargbGUGp2U5g5KF
t6aKXSx4JeD3zWUmGc94g9euowjqBqcG8WwM+drvNftH6dx7QLl+Vv4YL0BO288hMD4OIkQ1UeFp
+yFBeqRD5+cKD4q8LXHMW+z5L2Nd2BdSrcMq839RycLZ6U9DUX7xzIuQp/n3lALeprlRdbEprI6D
zpM2BaTTUaBtWEIMfS+JvGmd7xrR6o8lsd3V9s0POdzGfbPtKi/e1DPdN06TajGken6Z8dUvetgA
1Iz716LK8oOuwAW3XZukB5hYD1PEVdqG9iFubOPJ19yTMp8/s87QODVUv8fn+/8aH3UCztQyys/a
K/jOAnz1AKjZFjtkXtbxomNbP+nRgIR01mvrxg+oVs2K0iTUpyNOdVTg5+5InnuH01NQNSvdCttl
Kg+BXTMzpPv8ILulGaFPpSg/Oq0EqO7BYF0YmZIdwOqjnlxZoZyV9/pOiAEqqILNf4KNrjVWo2qU
y+8xmTuBUwMvrR/XgzOLvsdExvMbId8U1lJCMRtc3e0tmScavaEUj9PDQY5puio2t7cua3MdD28N
JleFHltWW0R4cyucx4BdY9GMHObCtyJnmYqg+uFF3cpvW/tLwXIPh82BOmsojA05JTwMwjAlJwL1
FvKyXn7e9HiVPp9IFpL6T4W+JN+p4gwzFwLI3m4KSpwrDKH5A+m8zHrnqVcIZcHjGHAWlrOFgRkL
GeZdpFACA/aXvTkJOu5WZn1ZpXHvdW77WtRVte6HsT6JonNPABiRMVaVxWSCGK6Be71qf1r5VD16
FDvuh1637gpHu0p7I/wwrTtkhq8y7PFIK9wZ9JI8L3ZlLWBu1ETeLBvRziyKmcfSHJ2gw5u8aPq7
qU0BPQaZC3Q0eTJHOz+wxSOt9SeW16MPDiTdQwzJgOge1BSwATC+8w2TFvEmlra+LrMvv7GDsy9l
6ju81i5Stl4XXxUaRChaomH/PYzdS36Z5+yOI1PCwo8EXz+q03HSQC8pwVggkIOHxJy/b5CSWAoE
ZRHaMfp9hnXJUsdR/BMxXJLx0LZNu32E6AdnPwr7lYp+PIyKwN0XcAy38ZCC2LBPLoiOjRMW/lYe
kMJogBjo1Pml16boderWJtqWrw5F+3MuwK3ejlHzh+yAHK/VtkDVnP7mxS09rfF7HG7dtCRhPhX4
fgVFtog8LQZ/inJkZvlqBeLU15MLJUzxTMtBvMeY3E2qJ1D35jfQnLL6GAyIlnQyS+OoRIhBp077
Xldw+9A5kkrXZegWcIAyVz39r26HP9dGj9r3PgiX2qixByKZTMhcUQy8PbtlUV0KtQTaVcEjSmbc
jvrWzn9CPx2/wJmkL+ypxTrNwvQcZXZ8VKjHb9yB5GVSRNMCYAYAsKB7Sgu3OgXGVJ0sP1CWmW2J
pex+TwxUXIny5xuxFPGBacx1tT4cRuxX5jR2mZnBlsodRHSZYZov0gVFLfI961B/AjkGw3esLzKu
RLYhWVCqNvYILrXBUvanMTf2IQvIRsSTBVO3anJlFxlms4wtNyNr0oh7fNJ+kilKz/BbvSUiegpk
jUbZUGVoKMCx2kTZtEJBQNzJHv5L+iEWE3kzNWBjT1FYXQx2+pr42K+EiipIVxneUSiBcnTQ6R32
st8YnQ0MIyzdhelNz5zJx2U9ZMVrzgbNasWLI7vBRL5PxyHpEqVW/upkZGjd6sV2K//aeN6rHPUy
b9y32ghIocbzTAOTvwOMsZHfV5e21ylqxFthEHMYGcTLfH47RDaBaKEIda8PZonObNX9qOGRh86K
1G/6j9ILKA+9PVzrsbcOUdroa7fqw3e8wDdWbIAaiVXy+mNYrV0PK8Q6w7xkzmWJFOhtlXu4fyFk
cXQieO8vgMmQDw6Lpypv/YuY9yArbPqV43AQTt0iozbkmPuiBvYs/Q2AqvZI+4OfmCflB0SsoRu7
nOtWKwsY2ibLOoJBAyue//bl/EDCHyyRgUQBRLLRcKcfCGbes+IaT5ATIWPp2PuyaVQ/kkct6SbK
XKiBuiFpUK1LKrRZhtt4NZEvtDqhX1SIoZcwcq6u7f8CzOU8dKmpIxkM1EOlOsBal5J2T2vvlKMj
sIkV1bzPVcNYItbTvtoJL+7oNt4/E56cNwiiIB5HobD6San0A06GeMPbvFr2jlPfFUD6psT6NIuE
V3/eVEkkNIss8srbDpzVDg4hlvMpFwd5sSY8qh09rW67sLxj/hnYSaQrtaD42aQWUZZv/IpccdBt
x/7oLLwIqR0kD7ZiQdKuzZwMS1Wdkpk2MYTG8Og14D3t3sxe88ldW+jT2U9pCd49R9erFf66T+wI
82PkD4GZJ/XJGaaSUs/sDoqWlzpGh6GOVf2VtWudiIblL7JTciqeiRIvHHyr18ar0Mrymv+SA/Ii
ufzGaKnkcbtwN1VQ++WYgvbXVhTlr5w6SZsEq163B8DneIsGnO/XMmE/FfNS0h7rOXs7OzoIxxQP
qMzebG5h15TrBOWJNUy82Xe+VuBD8qeI4Nd8uD1avSZ/JpHx9xqd/nMY+Rt0ejw+ulkSb2y25BNy
+PkRxRBn0yDW82AOfbjoSv8BdLht7GMHHUC1ABDo9SOLhocLvNIM/gZ/ZBB0JSD+2Pb0CxVujh2a
IVhOyenw4L9jwNOdK/aTvVejrqZjbfs6Km6whu1R7sy56xVavIjTurzI2Tq9JzMcv+RelF2BDL6g
fZ+8mlcr4O2WdTg1C4pLY3lP0mWmR8LhaehvU3IeCvwVRRn/LoixqAFgHCx9PQsO8naSDGKNpXu8
kfdaY9PyCpFnCUTSHm+RkK0EwCuhK0jHqGhOS8lW6SvlWUcB/3somCebUCvP8LWtggo/69pFhqaQ
JuD2KSneF3MsCkMq3KuZUSHPwkJg61Z/5U3e3sJaT0HTpLKcLdTGZJFwjl2BAirWStTV901Xmtdp
2MqMee2M055QAcKwzKen9r/dGaXgdJF6m/3rZgcowb5Pw/SgGIH7gzjAmcBRYma4axJRIlSeUDiF
xnsxMafb2KrxIJS+3g4qkupyJ3et4ne37Av9GW7x48iGd7HyBngCZD8Zj0WlgYFXQRlt/nXknOzN
v+ufO7HZSq95mr3neSuwCjXoza0c0eir74e/W9+zPn/WRVn6IbvrtW0RRHc0AP+cts1r2qrx3spw
FmBJMB9i0Q2YOnvWF7dSOp9dHflP5vFbUfkp/LzZ8PgbjKELMij4zP6F0ZBdZXgz1KWZO8XX5ME5
NvD1enUzEKda6Sg42avKxh5i8wisxT+atRi3tQMCofNGTlZmHb/oM3rIs/Psnx66WK1pc7EUwE+n
lu1jrRnXIQuGc5hXw9mfL+04KjCXy3s5Li8Y0sZgmFMF29YxWBuTEwLlpugwGqE4fKO4K6Xurm6G
+obEiVspCyiIpfSzYX2stQqceNzvbzjxuPNvOHEVuhB+vlMBEGb+4RlKPF0QIjk8AU+WFydWyP24
cbpLwSncxrRmpvxMLimW+T7FiMcrcoXxVSU3P4/AkvKpaQ4CTF8Ovl+E5jMaaHNW1bNPTqs22DOU
7QYAif3YA3oBR2kaXya1rJ4joqf62wGEw6xyrByVxiCvNaRLVN+KZwCX+p3f6p9yuBxCfxc3fr+W
3TywSIcm9rtpOA86gToctTD9UY+El7MH+gQ7HBOpCK9jwDAk+1xA87VhnOWJS8yg6zYz9d33oQxB
loksxhwxyRlXEtTatjypqXWeeKxLTFMM7XhrjiH2cKmfVWs5eJupA3H8T1d+RkQpDBEY/9apK6Ol
C7x1fgC+v/eQRMC4yB1NXxXpBL5iMsTSDjFKq7PuNa8ze4eRW4XIMocyijgzjkavXThojaGeUC4m
sxGG2kl2FaFxqtXtLN+m40Spkt+orZsZ1le+izZEt81QulNNMPCck6oI+r58L2K93mLcYmzkbZQL
D4UNd1N14ursm4W/5BxRH7q+CbCan/F1SeJZRxNEdz0zWsAdhZSUtjJXLy+3DH8xLzxN+3viO+uf
eR3YM7OOyHTPoRYbQ3iu9RL0C7qOWxEk5WNkgmLBxTH7UlpkioHKfFhqMMxqI+3ZxggBxQAYzB3I
4rchVPcVGoi7uFLzrdLEI+d/4SH+aCH7pZhbk1PyY+U6032HpASBuPpqxRxCaor7K4NoWU2NAr/6
/NmbXLQUFTeFkiyb9lBYiMdo3tqgKHj+z0yuGOlZsfl1Ge/qWXZV3iL7YVXkaw3uKMHe//+Y/AmG
7Z71Xlf3U2L//qHfn/XCRN8NSvksh1x2hrVKoLCdNJzBQeB8WKKHElaN1QEhAkKu/zduiqI6FEj0
PIskvN2fhZWy0nCPvI3P92elIEEzj6vzz5H3z+O5NybrAmbTFmmP8BGWQudl3WM7n0MTV2ABCL9x
28xjrptzjPHSH3JyjNSOeCWAjK7GZ/mhoqibLYm0CM0h7h+o2y1vGqCNsMIrecVsW9VusHJFO5/o
fA6qbuhfA63r11XRUw3Wcxh9imqtJOwg861NZqAvjiqUWMa1pz4Meak92EP33k5TePIToT3kfdid
zLB6wTZFBWjnZc6yMONiK+/1zgjt9FsYT8FhBCZ4SdUQCacsj18JvN8LfD9/DUBmfKdMvgJg4siX
V9ajl+nlxnM9cYxtUZ80wg509nLx5ARRuUjqPv+Z1Tsna5JfBG0/2QjSl0lDR4FKQn82nEg7ZByb
t6Nr1Q+kEBVkQzTvrjTIxnaILkPYKsi3+ip44n5I8p2ezaQairzXLtCn69QVBYsuazad7+FOy+oF
Dsmg1eYJDrfq1QUcDPwfJMr3mANK7VL1+koO5fNt8t5cGd472NAHOS4vKBHXwI/U9navHPNFqByz
KsJ8BWM/akFgix3d2QxWFD7j/PHp4/v0FSrJ0SJuf/OzKVv7oZKdHDGoZyxDEMERQU8xJlvbhVZ8
1RysFs3oGyQZBJg/ET0Ir1gmKPo9AY6pn0DXQLF+lxrOHdT0iz+WGphnDiTF5I7n/4z5pVlhYTmZ
azmY+1AcMWM91vEw7rU2egV+Ed/p+LPcyZZleMHF715KZO3vEKmP72RLCSsP79ziOiHb9Y8+iW2B
0wuWlZBAm9rJfqV+8VKEXvXiKikPBWACal0Blr5FsovTfDrFbYBPh+dbziEF1S7HOmuYcOZAhw5R
1r1hDNZV8V2LcIBCArSQ3feQbHke8IWqyS6yB65b3WGXibYMGdsN8F2B4pqRXiwz9kBqhV1FlRMy
rBx0JhOpUzzHpnVq2mxwqtmdhG3nK0so3bKadY1v6sWGlaw9rRyWapkjoagAp0G2IbrHrF0/53Hx
YvskRFEh+mEHhb2I/UHcZb4fnFUV0r/VxsoPkgKUuq3oTaRpthV1Uuy6CKGnzk9OumZ5VLWmelOb
im4swgR7ZbevIDsayV0Wabik+Wb8YuCTuOewmt6JsWzPWYbaU92gMJl12EXEZolm0dySF7cBk2yp
vAN/TcguNuPWmoN6tJQ3K67aL/iFrU3y5wdwGKzXGZyU2y1//ZSydLxV6bk4PsY/c9BoZxufwHPT
VdkI28r5R7FSayvH7HAQZyunJLYwUtw60vLZD+cqMzEXlDsU56ERR4t8G0CbihZuoS3jwHd+iSg5
UhGz/9Gm7lW1A+UDe0pyagjYvvXTTIfXKZoRvB6xrgQDnlr1Y6s70worsPo+aqxxPXJ+vev0Sdt0
ia2fXbhB214PoxOeOOneQUEQYsiEl1jrx/sCmtE+992FnSCc5c4X2fqri+fv7wknVbA+DG1tM+Wd
8YQRehE4w7O86EetCZtb24uv1RR2T3KiApA5oqR+tm1UyqJStYu3JEADqYsGbzOULXDqxsOuKjKc
eoP/3FE40VhTyujjUzFfVN3R4bwV/8jehKr/ArovuAWTj+0wg/COnD+Uo7BiUlBubpA7GrS12Tve
sXIRX2CJbffoJo8CkVV83k1cS8sJVSCbM9RrnwYf6GmisZiuDNHEvxrN+AXcZnhBuvdXmtj9fgqe
yRuP6HMSpMuLjNFkuC673JCYvnusEYPIYUNb1qKuapS6/N54zqZXNsXoFdlgcUlD6JlhX8SvLYdp
SBVaS1jHLHlEb8VuX+3kLJZ1HBgwezjL2Qh7OCLV8clBReHBHdSj1sHQSqEYV80baSkeJEN5vTWa
5s2uyGLlkKjXrllOw30WAW1KR29vS3z2DYdt9CUuTDNsXUK3fbTuSSW40crwTWwc+9w8oCsEsl4g
+ZXoUX0VoGVWQHgsVFlYy6zMCT6LITv6OWfxxZhtdUEeksOzuiNXx8k0QnwZ0KWTI5TVG4tAza34
3JhiCwC0vlcJypf9JMytG6KsQb6aM26UkcNVXHN7o6N89+V0HHjDtgDbR7l50h/IynbYF2rOGvEc
e93iefRUjcOIbs1A4XOeRR7cuoo4AtFjq49x+zAldbg3vaA9YrAU7mvLaP5u6d+zfbjWw748kIDu
Ni6SdPcdxnxLK+5wXHXaH7ZIxM9+SBf+2HCoC3FkLUrdgtqjfbaaSJx9Sn/lc+479aG1UDrPfzd7
W9mZbGlr2W378lfZV+WVbGZzj+7cmxy2e9dZ10SJuyEQzmlqKCrWZdoSBqkkCLXcveumyb2TrUHt
XmpSwgc5VPu5eXT69IC/nn0W5aBAkQuMtezqim6ftfkiW34V4JqljGtMQf+HqPn3mJllyl61453k
lX2Py9Z3t2TpWqfG7evU/c+KjML1N7fI/+TRC6835hFzJeqaJLzxI+1qoT+bOngWDUHmo8w0fHcn
r8ue9PqpsRrMgig+sywGibOluHSHXVW3UQjHrQPHca6gORoktpIYqYR+2jVQ17Ywt/vHQcPmlsno
C97oNhiN7r2GsbQCwjKdDHyHz+WUPGByES8KRygfnkgPdsDTjnDUtLd6mVpL/B8G32OYteobuA5v
60K932oiqj6w25Gfs4qm3WR2p+46xWpewyElJcfn1Aj7N1HV9cGwQzJSekw1i38H+RZ/RcWkPI3U
GnAXFl+a/jPsHB8qO3gNJ3W1JQen7sWxeO2B8sH2sqE++JOWr8vRJN8wd/OArLutqclBdick8xc4
uaZn2bWt6S4nqqZCRr45Yx1fKVQYNnlr2Ic6LjB0EnbMWD2gw1NtBoXciSryr0oJUKj5c2sxIt0m
bx2x4/nQWLZRGwQv1lRfQ1/N6UjQ02aMo0JvYYun/2nVNYY1ckzOdgQtr7nLbj/MLXmfX3ji3lWb
Pfx8MP1uNmxNhKxeBVKZiwYZqLuuVuMXq/ipC/yBbrtI4J2dEH0haY5iwbw/5WH69m2zgtskwApt
+H1HgQLJqeL9vRmtyNnvz1f/znYJGsEUgNrtXzL/8lEPReafRuNNdr5fCMvJpoWN48RGlsxktYwt
yidICpqtn6ifHIDAMC6FU+6SMY1PKJPFp0nuebIpL7Fp1ovRGtq1X0LvvWUWVLX8b/5AZhJE1tnb
pMh/UGbsqmNeWtrz8UbtqfrW3SVJvPsPYZRNFh2hGoAKAuPtwk/i8Y2cebTO+p6EUxoVR7PNrI0X
Fd1RrxIVmCUSLgU4NAbk6LZxtfI+M2swT5FekVq7p3SRXQol3LiewVcRlOsaUinuTSaKFZ1AZQtd
aA80iwbD2zP6TRQ3DptOp4z9wskEuWOtKOAf9qzqiBAQ1qAKjOIwVEMVRMrSM9RLGJPtxSu1e8wT
6DqVqbsErv8WV4VrjFscoAso4WZoL5yYzazA6XiXSLJMa3xAqRkvUA0iGxqJN7PFVfW9nGuTlZ8g
ye4nh3He4JNM78/1WPr7QfXv+z9D35NyrBhDf6+q4b28X05msSZWUwBGoswRBwewsmlkFW2oBnWD
6WG28tG732lUoRa5VytneamrROzrysBn+N8h2WpifN0SI1TOyIseqNiXiBYy1JGsKsqkvKJnQh66
E6eoFd69E4bKbCue7XKjCpa1WXr3ckLphm7l2Gz2shvWA96ApXPMk/BJ1nqFb9i7iDL2jcsSqkix
jbBFliNez4ux18dLgHTqZdTC8WI3fFXJYAqiTSYS8FIo+xrjstdbd2soyQdC2Q/h0Jdn+T4aRZzu
y3J0+f4RtVz+mVU7CBzdQK63XuPNXEAgoIBQkHTH1qZMNo1OMnwhB+vBfU34/gkoqH3IRwSFXf0h
x7rE54mQj0WpRdpSeEO0S6iuPJZjl51Eov6TkWgsmp1J5uO1qb3uUA1oaki2LOS9ca1XpraVXYwp
mkU5pA0Acqd5yhD8T8EOm8Ax4BhTGXcHk/hxQuToIPNY5eSPezBWMeInWILMQAEnNo1HUrD5AtXY
4pg4TnmCQP1TS6xi62BSsMrD2RnT8eM7yoysVPQCQoenIqNUnrfWRanpWW40sidg3y7vqKzJOqhB
COUlyh5bJ4gvBYfqR7s+4TqB34I6Zb8UhZSL4arpEyQBL9SmdR+gMHwrD7nTGTxq9CArR0D+lHUH
qmN9swoPPRJ5Tvjg9AZIBAs3NYD37aolgtnmfW0+tWWdbYcSO/IgMjF6aHvzQCZ1Vkih21tQwLsG
Xut8L4rR9ZORLMOakhhaqORk5/8RJLaIopCmHOX/qFHngmfHBiZn2yAEOBiOL+D+oprSvU7hLeuv
6HXo136G76EisBxTqz2QwwbL5RfJMnDD7iBmONX3bOtNO61NUm+h2k8T+uMysagEVPsW1Ri253lM
fnv/a0xOpEaVLkip9ccKqR8UVye467nS2JvWK9+6QufwQck9XVe6Gp/kBXUEDi2yqdke1h51sAIy
n4G+fUsrx99grmJteTvHtzJvz16do1eMPo1E/4Htex+dKDreBLo5hLwHWYKXrEaGVMsCKrwNJ0wf
pixsqBPY8fAt8Z1hTaFTPcZT0l+ofmOjYcWk3JIISIYoKS+qlnYvwWaZH+w8AizEgQEOetgDSlJw
PLnVuXHCeiG7Zpt3O0VU1kqfucGAcvm2Pb3bcU71j5lnOislMuB7w1cAxKDZTnqQwMYU/v2YaeMN
2IggPFqF0Itv0EeU5YNTU+gvsRUB8h7L7nOaer4eRXXLdZNpnCcBrpQnsQiC9AnMpDh2CHU+GnYN
jK8Ts2MRoPUECwOIjPZT4AALC5s6uCsmkuzanLpW2ERWhd57ByO1VQQtcL6cEu0oWQwin5X6OcUc
cksLKUFrR4iJE8X9qebpBrdbJ8O4xCHC2yD4SAX+u1/2PpQ5kTyVlLgBzoyfRjJbVLf9+BiwfW7S
TsMfKc/yI+ES4RYaaqa10N3AQ/i+0DaV3mRPJu4Ih1Sn7tuXATU/nKQfFDteuH4UIAyt7krFt4+B
ZXebGMbuQxiE2LMFpv6jaDmJzadTQted56XDukrzbDPM5d/MH0H7qN5tnVXTVOzaBrFIuexS5Jzu
3cBcDmwYXt594qTZroxI704BYnBYvVs+yVsm0I1DeCuIXluvLrZBl3S7rhj8Zzhejyk4ZwE8/jTi
EHofpx1x9dAuKsqX9+o8lAUWuR+vWSAjOxkmv0/t3S6FEB7oFbKkEca9crySQ/PFSFN7GaSzOhou
4MdwvnwzH77HpsrCCNBC1UcWlvPmWrmwjG+l58iwdXR85sCfRfEVdhkUzBmdlUUKDkeDvpLQLVsR
xn07p42I0ZE7GC1OC7NsPnj1aF9rAuBuEQAjdRroHVnps8UB8ZQXie4M3LTYWsr0lWkk8eGXhA+l
XunLWpAdk9BZM8h+dyXUU84qTo/iVR+ku6YUGRjzud7ox77YYDB/N2b2OdKFl3NA718yFxXNwu3y
ZUad5aL0aLA7c6Xuu9XXyjJMnX/HYmH+IzpibQQj+x8IBdjo4vcUNMeiWY6uSLc3LImL/AGWDayE
WBpYB2qR9QYIfRp+GKjZ385Lth+5qxqpfvNspwbFtskPD3EF4quvjrIAKtklsnUrj1qees5xEaTo
fQJztkPq6UjxVPy0C/M0DE31rmscJaLGAW8/EN8lCTAkZPmecDazttXQDrsWyYRH00/Q6Sch8znE
pWMdJmO80zP32LeRf6PmSYBUbEJdbmzsFxKrkTJ4wZrdrz7KCwgvb40x6S8lIqJfmMVYH2Orx47A
CaYEvCTRP1V8ZTMJRPetqtPOPVbt68AvrZcmqz7sGOPw26IkytY9NWh3bbIgLTZiNvQINIB6CMH3
R2PuWk54gIk1PCjIoOXmFBwbB11Uu8nEodKj7mRXfQFZPFcfbJvitJcH8ceAYzcmtSQra8FZZCYc
ZRjmmJU2nvoR1A8R+O9uNU+i0BCuQLfWq1aW8YwWNQTFhBReqO/D3BvI0BMyYQIUYlc/quaHlvcT
mvTNuCv7IXgF7LEZqyT7Mc2UX8Mpq2M1TQ6CIcWHHA9qrM0w7xsvbTnwSOa2tZATIXseIdhhKpvi
qzFSdBwEFsvRKs442SxUx9xOtR5++VrzQ+cbec/8DGxV3SXPIPAK4K1Ded8pQ7SJEGVEEwAwKKUo
+0BRceicuzZBDt0IW/u99QATAcUITqHjqk+mj2LAPJ66jbtW01jbye6mdyCuqUMkdrGtOmucfvc4
fBj3BuiZ1WiU7a5JxQyq/rdbhxEUsj/d0a2aHXV6QOczqJ91ApWFaylmkYWsd61Vl9sGgmYzj45D
OsiFJSn4Yjcl45stwMqnmtWsb9DPEFGm2FduFC/f53hSShpFEOPCAcA7Q8x/GlZNkLAWN6r+MU69
jjqjH56AP5J3pm63cPKgepOtzGt/t2DHVm8QWvqFbMlZO45CwAeLIlLdS5O4+UvWfHhzITxqU3Gi
BmGROgmDS0+lCysKq34epgrdMaB3w6DoZ1Dis+8h3dhyMNnKBmiAM/SuDqHg+sglHuSs8McHtYzs
q/wZGILePpS7tk0OoUzX/WgD/pk329QpcqRwG+NklZ7zRLS4U2ADvjv4hm2NxPldNvasYY8EVfek
e2Z4lh+X5eR4/nhqe/3KNoFJSvKdpOHhPKTvtNpC7Wp+BVTRY/NW+5q+8weqLDkQLp7A2F79PSMZ
emHb426pYTMWpQqwrcSfKQI6FuNOxcpWgENbsLzgdZewgEdJcsgix3wZA80/U8NrF6PTmi/4Jlk7
YG7dSnYT3MPWvWU125DQ+K6x2/uECu1WJNCGKN2jn/N332NJu81zDC/wah8GqqJoaPSGyWEj7bUH
IArqQzMDwosJy+e5Z1ZxAzQK2xXZlZckHdB/G3w8YhLUP+zOXIxIP74OQeRv+r5ptoGY4gPozGg5
YZm9cRWtXEseYuP22gXm2O0hldvgOCnPXkDsKZ9iw2T1qDkU8hup7rEcYQ+0qUbNIKpefju44Xyc
+oN1L0MYVxEOWFxbW1AyiZbpoCCOgpHdbSvWQyw22foRf4ywSilA+y6oIKGGOyvGW/OjwxZdnosw
bjm/g9pDgPI9mjxtLYrY3snbRLUQQW7tg8xwl/K/QTV7EbMU3MvfuSkUA/iZG7G+pXda1I87tSvG
I7ocPOOy+XefU9SLhrOGaaTepilby171sWccgBsfjbE1LjUKkIkxmPsbvT/Df3QJc52yvxTcEsFE
Ed50qGXFxsXyOP0RPU9Lvy8jXqaS57MD/H37ycaf6X5KzbUxBMYCclx9lBdkBppbS3a1xq6P03z5
7qrQzo9jsXSx/zo1m1AE3UmZ23JAtswkS+H1asF4m0GAq1yE81Ygp/3GYvo/TTyvnjo3hSVn1CNg
ms6Nj/ISBBHsCNn0+zQ5xmh73Wa+x1g0KRDk7qccMtUW0er5AAwt7a7PB/fOxVfjDpHRcavDVOFv
gWbiGiMrSImBF26Jc496VDRHqAI1kGGlvrX+GpMT6jxruvk6dajfQtL070frsxWdfic78hLPmWSE
p1CaC4P725BqtFjOqeitjlXEWSFzAGUniBJ8f0yrVP4+qcORLCmrTWdNxBDOGAbb3jFfxzpycVxL
wrOW8l3qhTHVK9ls+2yvGo25l72hrYiMc7VdU3sh54JR0xSL/tg6utmiheqgg0AyazW7IaxsLG83
Ei0kLxZhV1Ha5HtZ2g8Y6uFY2XjGgqOheeXfVg9RYdvrJk3TVYTTw6r2WciGNIn3EPZ9622Kaw6d
eZf6F3NOepEdyC4Y9jZbjroUeOcuJq7ZBbCToi7KxlK3kW/jp/PnbnlPOd+jWqTOOf1jgamtqcAh
ZOxEF8cYqOD/ackxVsPVkIZU9+bxLkKUdSWa4EvHHWhHnh/1RN0eH5BYqtcDKmplWU6PSuSNj7YC
XCxyxgK4Jd3Ji8q9UJHgkV3LHcZHHS28jFLTvfyUNvvTFJWSbeUdLpTFU1CIdzmZjqVxQtVwF85m
jXbW/L6IKrYP32NWzHtXxsQqUKogDIyTenJn1oA/uI9+ZCrbzB7Lgxc2x/8j7cyW48aBNf1EjOC+
3FapSqrSalne+obRdndz33c+/XxMymJZ7TOnJ+aGQSQSyAQIlUgg8/8VfUFe9aOzDQfdX1po/Ig7
T4GkXnGObpUop86O8qd44s+xI3XzByMVTXVqoj2AMPZTMig9yVl+cO1CMOEU0+cu8c71MEbf2cOo
CA5NxgetMxVeo/Vx3+VsshH/nV45lTdB9rkTlrHt0rdg/li9zjHZQj+meX5wU5N3TlInMCqlQjy2
JA6qWQxapM2/wwOvXQfOfLQXP4jrU5q3zZ70Ik4W7JS9pMz9JJUpMOAvXb9qBks9eQyPE4DY0B14
RwliNcouewj4ch3bLv9sWkW604eh+cuM2X21TNZ6yM6ZUmrdn3Pp8c7htebHMM/+MG2vO7cZqOu7
jL26B8WPT3XqOOehrlUCSjjkYOcTTPbJJd8ycrIPOSmoz6PiMs95VV7pVe0/y8XToqMNuOCjlCq1
ATqqqtW9FKVVY4V34AmUD+nSR0p01E3q2OHyxQtYItknh8QNT73mWXem4Q1P+nKxK/6b+/AJHOJ5
Gp6kwuu6/jY1zbUk8t4txidceOT1z7iNM7atGgcC2WlQwJJYLqC6Avy2XMZk9q8Ck5deqQiTwGO7
ftHpjRYYD28OT0QJfi4KK/7qNxyplkRLPHp9XN0MhIeeLNslc67iyLerAqJTJtxfNpplZ7nI0/6e
4N9lH3qTzr3lnOrOOyksFDITHJ0vNb2AA72zR+LlAqXgN94LbxqSdvqsnT81cVB+LDrCY5eS3dX+
R4Dfd1KXRbH60jl3UqV6xChweAkU0fxJLjn59J6droU5+RAkVbpjhy4/dmFinIFkIQKh6Dg9deMn
2B+aM88NQJh6HtS93KZzUZ6agf2t5wUUZHS1AfTwDOi+Jf5ymj7qsdHelDF0u/ngx9NuUMLzkNdc
Mm0AYyBKHxTDLQg8Bmb/QORzfU4Bod950fRswglx9CureWq86D5qy+ITHOskZ5tuxGu+m38KJuiG
oj4bjn2iU6t50XVkRskhWJTzNDsXvcfxo/5clLwPEC7rLkGsnISmVfGo5JryWJMo+qiWlbIgE2RX
nL5Wh2kprrKCjQ7P+eEGX7txbF6smE0Q2HrGnVMpHJjYJMlxXOupBRtBjt7ftmPSAxdng9sknwut
o7iHesElkCRByRkERRME4t5UyJGpLXKQFmiBd6gCIrOs+I6U4J58azQi3hSvHBP+Ulb+yXYc89km
mPpZb/xTMJf9F8XplXNA/MReipkNXKSdtf61FBsIbHg1NuYHKbK65g9uTjA+ZEoNUbLkcAZq9o8f
AVWYump9P8QpAMpdaVxNzkCc0nQNCKLzd6VXHP5PZfkZ4kX7qvPs4aEkc/vEl1F/JDjpQxqH2WHd
vgd44mmYIbyQAx4lAh3f48XwJFv55LnC59bzR+V6ykPIgdnwyexjstm08EfoWPFO2ClHx/b2vjEQ
XdxF8acoSU7Cfumm5HmAONXcSBFUyYIMmG+Zlvs3pUbcP8By0b3X8dvOCcCdShbKSwo/xJ3bkzEE
1YLyLQ2jmBiOaX7SABd6DH3ye5UeVF1zgCsmDMocMNTeea6y6MVYUHWnMrOvTAIVz5Gvmg+5k/1l
4fgCJjddry/JLvtSJyDzP8yDFoG5+VYtmRNz06js8JQgBvFW+BgAtneIvJ5w7wVYc4uO3So2mahI
xWipry0EQKPoC53YQbDZhnwGmLPzv/Bt3p5Vy/WJOgKiciYG6QqcruwstXnIWXKf2B9NzyQvoc6/
irh2de96INDiIEWFb+9dmQ/BfT957sMIvWtr8drPH+lfFX7AwzYrz6AuA9oRNeqNDRzec2RBmin/
Q0kK5JXNgVVOBwg0DKbwcfAV99wEEOj53dh8LrqHKO0fa5XkoiILPwHSFX6OiXvhWNUIzhPvOE+x
b5BatWhE9h/OGBXf2fUAzYBjNl7rZ7YUkio/GGMYfXOahK1R/ouTBkiwXDPkH9shIs85IrXaGYuC
H0Y2okQFTNAbZQiuPU2JCVfzXaChNe0RPon6ZNagJhMsOn+wOIHZD8OgfYc/de9GClnq+vRn1xj1
5661GxKIBt5fepICyhjoKHMy/JcMisudv+gChp4pHeRwVdV88CefkxqYpM5sXy2HQc0nwXJrbIeX
BI0ElnHMkweXPNi927HZTzAEqdwGn5PdAAWHaoUDgNFunu9ykIHYSLTiZ7mQPR9qMHtIIVA4YXCj
/i+bgMe1/n0fxXc+/0AiWgJ2wiDU7hKtInI8g368BFZRDgvdOE93RQ13MgDT2me7fVjzRe3pb1++
DiwLzBqYRECAXvBIogKUVt0iR0AyUZRciddixrvoruV/VPwPAF7uCgtFwvUxdTjNFOWlZAGefATL
tjnrfA+RvGBzmp55sWPeuIpafZrKNN5XgzE8tyqkIHCfjLecC0d3BIuCyum55nPlFb1/TL6nMLw8
ZO3oP8id63yr28C+fydueVS7vCy7IyCJ2n6e6/BaczvO2OLEyV6IyHAI3uSY1R3IOCpDkOYtzX7x
2hSqHILF5QfT8IBbqtvJhJ8vTx71WfluWn650zSgyjwlKR56UjYfYGAZYBZ6mmobIuSq0mCD5h8D
eRY1DC1GUe27pdrjZOMpUkvt7Nv5H1KSS0gUyrWu1Vdhw07sdnH66BQTA3TaRHI3edarGlSRU4sZ
ykrwY2Lr5jZpTURrhWi/CvSO8KDur7W0dcjJZqEfTbjaT1b2f7G0thBzYJRx4NJ5X7ZexANAGyz3
1IYuDOKdzpvU4lYRxRV01cvAknwCfQFi3+4qMogD3prLXWz7gCNuYyN+CFbkDOp5CJMcF9zAXyZH
W0zUi7GLIZmiyffGlz7gNVzvHPILpffJzl7nbLMQ1+lJCzgoa3T/R6YW9X2q+9XFRWT+aGTHymsH
4pJ/1m7KmalW93zX+HcRpNC/9vGuWMSE+AYFKFDvKqRfkbUkoB4Bgbu0Fb9ZFT2Cd707OOHAOgR6
aGu6OffOTqmBR+I0YczBVxwRhs2FL+Gi2PmjHa5liwDYfUuO4n7TqYbmVVtkovxOJhXvZL/TW81t
XYu5oiwvzb3rqypKPJS+NzffmXrXpPTmT47mG7ddWUNTO/4YUqt4yc2meBnN5A8tHYr7oA6KF1MB
4kHxw+BaKhOHiMrOr5dzXnTJdK4/RHC7Ko0WtvvGTj/ECd+AUllAwnVl96O7NgX6yruZ4WDaS22f
Owp0peNJSmKesLmzU0TO49o8WoJWY0AFpTJuAW6PPYvzqsWyUoTaA/T0T1ISVzvQoFW7zD+IPpvv
RACOrbMacBotuuZTW7+S2qgcm3vCkL5Jc7nMfCgkQC08ryKN4zMzHb2z6Lcd8GtwaREvvVgviUS4
8xQ4/Ya8i9o95/IkW63zZ+vA2LRhH/G6imrGl+eh6Ua2SpbiVHbhLdlk/TqBWm7Yz2P0w3fr5qTH
ZguchpWf7KiZiQKb2o+AmUFyoyvTX2VAUjFZv3+qWensTXuMHmMwD87+APBbmqjDJ6Lf/qyI1fzL
m9ITOx71t4GM1Cs3qeolgobPuY6f6Ch19S8FZPFW1M9/gavzbAZK+KUBKvaglYpBVHFt3+uz0V2l
rR78QVL4tahqvfk37yvei6lD30vgf34uJ396VKxY5bts7L4bMxgwS68uR0583sTOszrwzg0di3PD
UTugqXbh7VYfAfxYkpnSdgG8HnT3qTfD4uTwn56vmPwuAmsUCsnAu8lKUjddopyJ9eqn64qsVgKN
GElm85+unRSV3dfW+wzLSr0bMmP4U027p84ax39M4C1CAFsBfE342Inn5h81iD4MRtr8GZLUuQvb
0vqsOS35ZY6lPrsAHx76fvYe8ho4CeBRtFvPhm5LY1f4JpyD+l5JvfYYuKXzNEdQGceRar20Lbtb
xE+n36xg+p75jvLDn8zrxJw5O8r3Kgf27DVbQHupqv0j7JsfPflm38wQ+I+44hRoHkHyHjrLeAKp
pD+WLWAGbJQDghOcXZ01yVN9ErzlAljvY83+NCF6oDfzRXMirDp50TWY7L0Q/DrBX444rruKOBA8
R1OcfbX6mxXUmTx3MqwK/coi/+UbgOM8MJdNOtdLLoz0PSmb5ZuR1nMvjAymT4zS0lyMhHPhnUEb
y77ydilGAO9xVyPiipvADS9GSlLEt5FUy0g2I8tI2gIQW70u3Hsg6IBTE3zqZSRiBN7EzciwjEQn
cuJKtML/dSTii87PgRjhC8+930aSLEaU6f1IxIgTzq9GtpHIMyFe/0nmwXWGeAfhiHkq7Sp/zJdL
1g0JSSCcT7vQJD2qTgyGWQU68YmAnC/e0LnmThSnmOSsqjIOord1IEUrOQ5mrz+IZkEOC3EYI+HW
QzfeOtKHqLWm/nfCQry50Gssi5OaLuiPF4q9SogVIYsjPwp4tfZoAqJzDPQRYoRFKBfxw+fb/abM
oWBZ5KvPpRtMt/pkEAP2i+6Y2/oDh9Kb2CQVa+0s45xX97vuTirXqRgz7UteakssGf1sunwiQvwD
Vu21uLD6XsRsZKuxGx02RWkHk5XDd8fY7d9VqPyZ3xTsqO7eVfSJp5Hc5z28k3dABd+zZ70+rgtH
a5vP9Lls70W2eRsZ5pOddNB5LANYB+W1FhDOvUXA6dvsiB1+Co2dPZygqtBvImDpD/M8x18HlxwX
x3C1O20pLmkE8dfJtPQ7K24Bg1mEJKsnh9FyNHK4KEZTzw5DUz4bBXsTatQ+w7qRfM26LLtxm2ZY
O+afOgyxZVvdBwGkk1iWxrUCkRWRLOleGs2ObV4VvPattZPhnEtXjT6qRmE/EYXwZXWgsHWyHHJv
7Zrk6o7kWUshb9ysP2tTtPpJy/62skwYGReHgmbZ6eAX7SSDMif3Gtoa9+NsKNHToOdERDEajx3F
azLiqqNMQOry1ucTxvegJNH4iZ9xvkVQ813DPfduBa/NUtQ56r5K/RIWxKUI6NHBI9CcX1GvhhEe
yiSR10lnHR1vMo9SrHwiSca4qB/VbNBfuqJiQwhPGzuuzvzmR/Aj0JtCXC2YiypZfUvRNfo98FAD
9L+R/gBkCR/Ti9zUOwJonSiHh56HNo7994oMiyc7gmA+IMNWtLS0MiFcB21MtLyg70mqH7pbqU3B
atb7ms9nvw0ewGPh+FYe5gj+BX8C+tqJrxVg0eTWU+03MRhl5llaz2mVn4YGdF8pen6R7S0OAu7E
FGMKgJP5koRafQ8wjLa6DVr/cHALAxzUxW21054zMxg/+FVfQWBcEROyDG5ZprHK3qHMwbZMpZYE
NTP62naxsS5T6UlTLQL94fAAzJlJBdDrQbeMi2UqWtT/fpnGGvRjc3GSxmYDLJksU7E3gR9BuG2Z
QXiPc6BMnAdeE9dlqszhl/Uxvi1TsZSTAbVr0pRlCsn675apqBWOx7OJ4HJfB84ydTLD+QgyUPTU
sUzFZBRzRmMFXbWupG2ZsqOxLtN1dMsybZdlKh5ty1Rqu647eGOlvcTBDLru2zKdgEbi1ZJlKmqz
zZbivCzT1nTXZSquGV1TndWhiwCvXNZlG1l7A3jvs9TmwIC8W6bSmyzT2nKya3Hp12VKOty6ejXP
Nk+ghrXrUiISvN8bb8s0SRPOSPzqs5KYr8tUbEL+CGj72zIdqwUyiWUKGXMMap1xFpPbMhWHopTT
Agty9Dup/WWZGnpN5tyyLo0ettde79P1R6+v52dsjx+s2FmXqWiFmaPfVC6x/OIPGCKvv6ZSPMoy
HesStNXWD6+bMg8+Tn49HTi4hY+IsOtnuRTFdUImx1qw2Jw5Rr5PeNiiLwqRke9G164/DGWvPPsx
JKGwRMHf8tbFbILLBJ8M8B80Mr2ouK7Jv7nQqIecpAWre5RG/Lfh93Dy5r0UpZXSJ7cNEZkPIuId
aiASKIKl+80Ki5JtlUy7F/0x6TLAOQnfEbdWtdz6lJqlfSelgXSI06z0006K0iqpu+99FAarRkbE
zllXSbzbrMBswxmqqme30mDWhvYWZKTgQmWAd5Q/rrk7S7OyjvO7ah7+2Myw+8mbd9EaJ3FOYbv1
flTjl82M29oKJ6lNcBIzQ2kRNtVM6+hFzTGSeq+ZVX0jRfi+rIfK806bFYI2geubep2cX56mq5OV
C5ThUXoU0RQZRMmWYfz6+EtHfbJSdb9NmZOk8xWYyMNRGhRJrH6I/e+bEUK1ogM/dv66ZHyo5p9b
IHiXJy3dbGvKqa3rgVOMG6eHX7gnPfRZLp6ZBFdV3PjHDAbhVUa8BEfeoUYQOWpkUZrn/9Bqyhd4
ulp7lI6aDjbc37VqFlub/Tdb/3OrqQuIAEjft1IWW9LRO1vSk62Bz/QfW3WmxYZn7EU3raHaT4BN
1Xdl5N7pflQqfBKSstjM2b50a56ylJZLB1vADlIYmKSWYktI9lPrDMHB1Gz3apNxuFeckpYgO+ld
9GZvDh4dBwrLt+7kDrjue77WycruLExn0VjslWX3ce1u8a4uG/XI0pn2IpOLQZbYrWVHz6p4LCZy
5UX3DeNRCqI1h2qwA8nIPm0yNt5HctgJGGgWT0TPqpXxRguLYSd64nVECMRDQeD31lQaaAFBt4DJ
3K9z1Y+px0EVTKTSkyjb9hQd5yFXVodFZpiheTa05uvFFFs3Cdg5T2Ju9deO4FE3xvPa1zJ4BcKs
q87nHWSTFWbtXmvdYK+TKRVuaGT35KLcrGrLo1nlnXOwysq934YRttq0a4EZudlmwGMP80CuWQu+
/M9ZyTVdOenN/PdmOXZd/3Hy7kQiF1GPi/Fj3cZwQL+tC70mr7w3OQDdZKYOhWM68Ma7OdN0QXPX
efqdVrXzVT9mypXXhN8Ja21OU5yOj3Ix3H585OT6PI26euvAWR8dUoc3SD/MHjaNSe0SsBOA8eoz
AhPVpX3fFfNtnvtnUSMnnIpyGqpTG43f31kweqW6VohQ2F30uXQywusGlKdh7qUik+77dkivcoUl
ctF1MPNLGsUDezJiau0oZ3NK0Qbt5kJz7IZHgqeds7i5etyTF8aHWHm/No4yK3wMisNFV0ty6V2b
BNdrx8u8yF0ccn49m+qn1TeRuX6hXOuqD3KfzNhk9elxUO16L/MpOqtiHqhXma2pV1Kx+hLPC9b7
WGbHubKH1YpoNy0MME7dQaX69oDkLlLaT14cxpBXLNO/KvcuhEBOd3chiw3gXqDU3JqPXViyGQ0x
wdLjqkqoun0m9+C1KDVdZqk3CzfQ2vmqaPoqnA7QPqwPRxRlHK6hxgd9VNK123UWiRwkVj7S1PWp
bdopX8G7MXDrdWqlQh5NFiTf3daqF7gBhuVmMcm9zkuqlAq0xFxILvby3VZOvOm15p0s+7VC9Dg5
/tlYynVhhyebzARp+z92tfW86W3dv/do09na/a7r2e5/aErhHd57tXX9P3b1vslm6XdNNlnr62D9
l+lf/8Xprdm77t83ltFtXv9usFPOetOi5PRfutp0tq5+1/06C5vOu3bqFPX70pgH4nZZOb/TW0cS
lHW5T0ZD3QdWzXvFrJpnuZNL7keXspiwI77VuyB1D1v97xqKzDfpUe6UzPnTa2I4zqQHxTQDED/+
dT90pA299g/kGPexHWfu4Z0b0uW/W4uYOMB7toiL67V+7XHt6/J+7fdfNqQLuchEXPp52Xq1VFRX
M5BrN5e9/9urtY9387oVZWibxc2BbcxD4NoGucE/J1N0+JZA6JIQ2M7nf1vd+nnXbrMsKpuVrYXc
vWsmMmn7HxwWZQClgCk04fhY1tXvuluHsPUsdxfCrWazucnkbqt4N67f2dvcjwjQvwZngETEX9b8
/5fxdYEY5BpBnuEkxyIK91D0QVwPDcueLEKT6A/XPQH5zCYxoJQfS059dsmCKZCybWtbarLq6kZu
rbqkdP1LNwFO2V10rdkEeuRX3TrqvI9NDwqkwBrE9Cu6/8GHpV/ekP/ffHjXr/gbNTD1atXMWe6C
yL7MwzsftCb1TpM+AvW16HaLv/0Cw7DMw//oQ7mM7Vfdd/3K/P5HH1y75atSB4zsf/cBeGbvpL75
K2N78/edD7/TfZsHGBvUz5VC1BY4OoRckUeTsn9QZINHHoo673s9AX84G5onqfGbwLj1zO5BSpu8
qk1y48OkB9jIrp+kAgqG5Cb1QsKRl063FqNeHSfwMe83eam75CNHBBrM0dADeO317sPEjsemIndh
ZSWc3Jbh9VYx55kJQF77KX0zI5V6aH9tlbkGgOen+8WY1decOPvg3b7JFodbmN+zpCem5k0+5Lp2
FRtzAHkE7ktFBDg5eRzOVSUzJAbB8OHjTtet1SXRq3rbPpEb+GPzUuReEX/oIJq+XUepjs58BHC+
Xad9U+4iXgrt8XGTeKkfX9Wxo67eyCyD1G2wZ+8Cc/ZzMNIgJJxzVzkWwItvFQA8+TfNYGS79eGK
olWHtySQlHebXjKNEP41rru6JBU/14YYlYYi3tbH5matlRfrY5PL+qiX9bHJimV9NB0gm5tM7sh6
/O36qGenvdpclTVCXsbafJN7AcSSuj6w2SZPqYp68xzq9SfpfNPTZuNrp7r1eZNv60Nk21p+Wx+b
7rv1IRUG8KCyPtbnKzJZH33kv64PkfVu5Jxc2/yxeSPyrEw/aGpc3W5LWdYIgM2Ay789zNUWqUnL
GtnEAQyyV0XAG74oSMXbGhHRJt/WyCZzE4hyZI28U35bJ5s8dIzXdbL+Kcxg7j2Nl39XgVkbZz8A
m4DgPzBZ5TqXTnTnW60ZX2kxcQXk9FwX7ohs8JrxKLchkxhfRd3k7Y0y4D3QSOK7cBqN+EpuV9UY
vCoY8+rHcelytbHebt2JNSuHQGIECA5ElKrZSReiODpGPR7XNoY1EDXXA4ghvq1Kon/Rs08qyKHS
QUIGAokhvXdcWvW+bZ+nJiPFZzN3YUmmoSn6j63Vvo5dXLiYmQvrXmF4+8RwZvJgGebqtwx4GaUo
ihfrKKTviZDrG2hL14lZB7kprpPrMCc+eR/ksL3NwYVV6RLC1xGsvooEk01pbS7WwAy0DkOuAZcm
z+79ADo7ds52uYSvL89T2tSj4Z9bPwbsoyBHrvKDBxhUhqtmjoIrKUqFkhmRSqKq2xFIZzwVah2r
u63aj9UAGoMBxuSUcIytVlTcpnVI8tHD41qzdmZVnXH04CPcreWL3mZFv6vxSbqdwyBR19tVJfG+
BA0f31KbiS3x8Z3forwa7J25O021den3WvPm8+rDNgkas7P6fNGP3G5+S/HSx8XvAYgUqQi9PNde
pxCXjXFUb+ZlfleXpR3xU+PFVF9M3JvLF/2vPi4uExtg3r6ftgGUZ6JJ3PD4W5dNq+p3Fw6IklOW
xuby+0mo8Fs1SkAZlsVx4bcCVPtVPuSvS2QdqrgcszqkZ7lcrJ3fuS3ezMtM/9ZtjSRoUPlg8ZFJ
uOjMVvg/+zbTUrvZW+9+ui6li4kV16tldRcRpDluBB1nPWpPBLQ++lXTfCZAYiCRwkyBErWaz5C2
GmeQV6BBWmrz0C9u3DY0wA6hGOXkurn1MJCDQTEJa9BgE3bXpJhy8rtviym9XdtaAUG7cx4+SLEC
6SPx3JxD1sVs+Y9i5fYLRHjpC+yWu1W6uNYbxepabPXDfd876Voprvm98+paBAvXhWucFKXHPjAu
XQOO/9I1AsZeXeP8BGCuxTUZ9L9ci3IHqJvFtUBXdn2h1J9JS73xKjAVilQxn0CAMJ8IRvfJPGm8
K8ubzSfo6JG5QLoqXgr45FIUvZD8Zfi0Vi2RSB9l0PzJk2rOIhJ1kgcHmKULUN4WA6vMt4MTjJJE
Dy09ikzR6/Yxyv7ZOhNxB9yDX8YJAE8/fXQS4AT81vXADvzpI2dU9Q0xgIQvv/moEzn3EJkWeKw/
3Za7Iq8eg6kC4fLNoSIPtX3QES2zydSkNsBpIFN4c1KNBvW+5Z/qOy8zZ8G0conuWEyJqxkBcfvM
dMPrTeZMbXzdAqu2uiQVvE1bd/aUnaXkKUOoMAb7GAP9cC8ysQXcorcDOV673iai9aLx6Hak8Iqe
uNl0ZJS2nLRsovVO5wAhCruHzXPC9sgiV+zyZht0ZXfKgRj+gGjgn0+r7dXsljDkl20eVr/gEZzB
T3uUklxALYEMWrH9G/FSZEU1dYekA4FpLS7PsdCV9pwk9h9bU+kc1NqoLop1RYikyGx25odCO4mq
eCWLNGum10W6yt4WqdrlAM54plY9uenFMpb2vy5QcbKsSalTZhbo5h94/cGJXCUAOJYHKhcHZNpH
F9jbTSSWndl7CSFwuxX5KnpbodvD2lboJlOM8mKFXkwvaVvbCl2ncnZ5a/t1hRa9q18HU8Rn5dvD
khWaTNPFQha/jHI8B9FAYMfbgLYVulpYKrI5gxU6CoEof1vJU1FdrNDN+8ywLlbp6n2ie7sCINh1
0YtbQ+EOvDZwNLtN0NsqXR/W6iErNO3q1xW6iiC92lVqVN1scwOU6+UKFXdI7c5u/ah72eZB5BpA
AO9WaKOTYz77FZClbxMhK7TXrdcVKhVvK3SbG+n85wrdpiEvgYklolk7iYJUFBFInJwNEGuwPBm7
H+pd6szVndNpu6TQnD9gJ3EPnZYWJ46T1M8q/ASE8Ll/kLQfHsrBXti7ASPrS/de9G27L0Cfjc1b
HXq8j13VfRH5rFfTkqQY37exVX+wdYYsFUaggxrWz9NDlY6gPSQz2XxO5vwxah7EoL4VP/ls3zxk
ShTvo8UlzZ/+cdrA/NBbKuk+OTBA0sArAD4nMPHjPIAzG7gKH4yLfjiGMJip+SfHA6UzhgvnIHIf
MqqsbBcw8lq5aQgnWodG+uduKoroW1NCJWAsSKPZ3Kt/hC9iJhoDB5gAEBFcHf7TAoApcSueQY6F
PW4Jiao1mSnRzyKAZmSmSN21X6LBXmcKFj9ocslIuSUG6v1MtW0IZu8yU6Opvs4UCRuvM8X5lAn0
E1wr8iyS0n6dqZozmQfAQKK9jFA1tX86RzUuZkrky0x1gdl+NKz5dabE1SqL72wnf52pxpyAhl8e
hTOYB01Roi/gWL/OlAxZYUWN8CFezNTseeofYOQua8Src+eYzV18Y3SB+pWohx3/BabPWkNoIbn/
3RP/ntsns4nM05gEfw/gVwKFwkXk3TDfxYEW3m3yltuD6xCCJBpSkSvLIfsMO43RaB6pPbTXcu7a
suuuRU8uMzHgYmazsHb804zi8VR3EQHxB5CWicaVcrl0X8QRudhLtTQ2lu5hF++upYet+/7nKDaz
CjnxMoq1vXQPCRHn24uj0v7CBNOxyZvU8nbwEoA38Kb7NlliwQekCZ9+jmC1qqZ/8zIDy3yZBY9V
MioPLcxxtxyugBeVBwQBLzJPd5SHyVRIb3bLywots/kJhL/qICpykRZub7U3BOmCv7+09ZNJMXbO
ctua12YGb57IXZHrfFDvlFkZry9shr6XAoDCFo1oioNyFxZ5QzYDwFzi1eK43IndssmeXa0Pz5u+
VFpJAtKVq6tXUuEA2HnSDO1rbufqk9sBPTPqTnbj8NJMskgeRNdQDub7dKkWHR/4wIdO42RUdQlu
DyDdlDutD/6MIX89i5bogy7UHOaR9CZLukvAbbqNXeWhGLWenY+lbVwl59S2tbvVIshsvMo4qX94
LRuLf7YWgqf10wMxlwVAOwwVUduIRTIE04KmWunXA5hX/o4sJObRi/3dan320/iRnMndqi06mWn9
k7W9AYEKg5G+2LoE6ntoo0OhnFrFD+6SBgp3on/hfF8uItOJUQQlYCmX80T8cVEG7sI/rULn8VOp
J1N5AIqbn9KtI7nL4u98IinnSeP19+p3GqsB01MIN8rIUHxnf/NpNS/ltU1OfL6vzO1p01kd2RwT
g/wBOYekt4E1kxEoZOleOSOoZQDrJe2ulWsD7BasOzkkNrWXKAdryss7nRSC9WL8WpRakXktKWVE
8oDO8KbsgxV/0VYqVivSTnOOlR1Zt68mU2IOiVZbzK9KGjyUuxTwg8PqoNhZFeR2lcZ+oh35rfl7
bfTvsYgXbft3m5G3/ssgLyzaOXnDrp0lh985vY16mw6iQ5NrRXG//dv9Td1VQFxsFwQUl08sxdfr
J33KT3C5g6+6iOTiew0Ia6UBQfSbDAAT/7Ew9jMZtbyFLfJoeWsseU9PSKF5zPp0etT1FHIyxbsj
DHRaRVHj6ZCJP0BqMD6+ipUvVgjeGwkE6n0Cd8O93A1Tqt53xFgS7ZXwTfBTvqmBma/fzsm8D8H6
AfDoVxV/qCCWKNsfIpfe9KSZXvWKpgCkc3THC7OiI90DjOXyCQP6iOE21/MU+AX8qKARqvxB35Sg
4H00C90mwZK44cnJP4rIr5bA8zkjsGLRcOa5OnfgAe+kuF5S9wMgoCNIjLRKwjC5MWMFJ5YGcjEV
82okO/tJSoWS5LBHBT6sgTQoFJtkKOeiQ9/S56t60uejuyjMcW0+ppNzXFuPxGBmTflAaHK/t0dr
/A5eyc5udADKNVhBMsUYP+peUV8neaqdcmOOnkQ3ZB+CLHNIJp2UEzcz+LMNoUvwyyujZ8sIGsiS
wz3bqPaFNfIfujULmBPhfNg1YQv3opQVs/hBmJV1Dky3unfy+bszTMXe9gztu95aZFmN+d+wJEY7
4OdhI4TA4Qh8VH6beppxbzgB3Fxl2n4l2+uhJGH279C378jj9r6qurV86DsvMGKO+yAcxjMJdFm2
i2dA83bK6L/dGzC+EGCaj+dBNFa9y/t/S6RDuUhD6cIBXPMq91Lit4DL1Iap/ab2Lv8YJi89p7GZ
PJvQd+90xVK/F1b2iZdC7yUK6upm7kYOh7uy+gwGwoMxFt6fVtz5+zTUphvbscZPEywxV4VbBGsR
NA6fcHKnu871bPo0LEDPo1H5x3IpZrZjH2qTNGuprfknd/TVVDlIV0bZkAiQfDS1hXLe7+NzNDZw
MXeTw3t5eyWluTb7Z5d3w2PWzCXLjWKfdibRLCCsW2o3nRMDBqH1ViX/GnyyRaqUnHatt7pI/caY
zlK1XUR2Ub3eSj2xf5m+d5VJh/XcvvOcObnLzKyciDpsTJDkEvOubm3tNAzOcNM3AP1nMbtnYZL4
nyoi6XdlokR/RS7IFAWMLru21k+OVxl/qkNgLfy4/sc0iNQDR17DPTCn1gnGiOZGsYa/VKWxP/Rx
eoggmP1Uew7MJ7CT7sukrr4VJN0AHFt4900+t+ztRw8i1zKthvQpc671yKq+mZVKDsEcfwa5l3eH
NND35iL35szYubMSPfRh7n7I/UPWlnN/VbRac58tlzwk+k2rx1OYBk12LRXssCg7JWDLYu7q5n6V
LcrQ3PAF1euFT+qEwVcc//f1cxZDq5Dq/Y0orjpyC1LJtGz1dxDa19mtyFYzxKlD+9gV2lGE4snq
mQ+0wf9h7Mua5MSZrn8REQKx3ta+d/Vit8c3hMcLOwKB2H79e5T0mHY/M198NwqUykxR1dUgpTLP
QearidqY33MboEC8NgkCW6DTSGeTlFnsEIfFM9lGpb4xsugyjssBKWqTZVzIdL6PZSarzwHP7Eb/
e8N6Sg8Zh2vg5QJ9Rs87G8+XerhiWQnURYYyBt2lgcSPDr3jyT3w3pOnyXfac9gk3/AITJ6oYVEf
IW/THTeLzKlC/eVENWACYUUDEY6Lkc4d3UmUsfIVXGGvWKYjxtEjSwj45OYNoQXzBs4lZq1aO0xW
2LHFhyCW5o2G6YqZRXEGMsMxHDvTemfXIL66ruyg2C7KnrYlM78/OSYg/xcJiYHOE+86FK6sh6aZ
bsk6dTk7jzFYt+gqreq3q3+TgTr6Gk1TuP+gu3RB4zbVSIGC039zlU8tW1lA5trMKr8n7/Ud0JSA
8D7FiCLumyHvAPxBbR+BvSzPADA290NfeEAnxSnU2q4DCThrDl1SsOw6Bs7G66AicV2aRtZvXZfh
VWvYgImiURooZIejLOrzbmJnx3AAAKdlQZYCE/RtPEiQeNY6b5bvFYDxOVstPg2zqcCeRvNqwyhX
76ckxTBqOzzQAeU+4Lh15Upe/jC8al1mAmREAWB0gbGYfCtC/BvLuiiep1okOwtAF5e8bMYT4uIm
fk9jd49zI9pYEXNeZW98ndpq+FVYm9mPNfQvnuOEX9K8YOuiCNtH1iNe0besPneh7Z+DoGS7ovdy
jYsLfLSMeX9ZorzHQ9veJtfLtyx2jK304w7Fh6M4AnRaHoE+Iq+1suMdFgXVk2m74xq18RGqqowf
9tCPP0oLWdNEbMqQENyPNf+RefEPIb3si6naQWOiNU+j9o2HorPzu/LFYaZzj4EGyYzqTh3mR+49
SvvvUYnQDImoGb0CVKqOmLaLrNWh86wJRmDhwooGgt4IriwctiSy06RBNf4BteLVdZJdfEYpNt+5
zlA/s2QEQp8HNHeW/FCagx5Qqd8nPP8/VwqQNYtNF1Z8J4OgfuYKAHRmav1pM2gbqW0K8HBebexp
zkAg/5n4JkC6jwJwrV+UMfBLyrgPQDEj+RILp9zaKNI9DHGWfHGK6e5ZpvcIjqP0SUz1AxnF3DBB
I2GkW+qalTJWgyxBrKJd4pwmciPztR2S7Fr5IV+R2G54tx3coTjMWlP1HBT9UwU2ic7GpvWSBKhG
T11k+SgHyJAK6+G87ER/Lz07PwRWdQl0pSgYjIxTofy55+jKWZIbzPKvlhkBeV7XD5OMmqYEySzX
rx5dbLzIeRU85IkYkAcoo2hb6QrYSdfCzn3Prpu1ZXvhlkxCKiEWHSiXI7z+NosfNk7uJgtEtTHK
ytmpqMcpqb5TamjSwRvjo++4f3+QpxyUsGBEOpJ8LBzceA/W4VuLd2sm42ieu2qyrd/n7PLhE3iO
8VKDwv74QY7NdQfCL7fb0wDyaTZmq+sC9BdgNAAnL9K+e5sh62K5ZSr28C+nvwcr7ep9kqASau6L
yMFKJbA/z90JsOaXKkDBA5Vu001KEKvF+R3bRrmf8FQ9DbqhK2qAIMFPhU6K/U/ZBxXqkjKZLV2S
fXD/b7IPKot7rwsOogbC5eJzuTO7C8ztABSklZh6C9UdngUGTTdEaRWLdiQDDD8GWAHs6Qk7B5LN
A6gMeVA9KONhSVp05Y78axD6gMDTcmqw+nc2vWnEWx+sobMM/0PhsevTn6RBE9MVt3fAT0nviyYy
GsSqT2VyXFRx2Gptnc4vNgNAH8OVp/z63LRA8/49KV0FrbdGElh7W+6v6YH74OTIZBEeAN96lHBn
FThAMwurpkwF8DZkg3uZJn7sprhtUUDIj6Hnupdl/jxz1brrc76bPZCzQNPdz/fD66a9RZW/FoYh
cW6JO4vGXJ5n7WLE/1PS1NZ2+dz0AemjzvdAXwK+jGVOutLf2Ghb+Oroc8cNdi7ApwehA30SVbHm
pEz/6zwv/jpAax8e5kH6+7FOmYe5P6ZehAxDM1zPznwjdc8tNvDLnDbA7gAI1mErGJvT54BfnWxI
znMPixLnnNSmc5Ytil8QpMmOCCcDnFOjjbMIVWt2l+lMTXRH3XV1dxldug5qoU9NUfgrJtSBSVA8
eQK8u9EkznXii3OjG0fIFCCC+nLMnKRaFW3wj4BU5z5dUmMiEr+zJu8L9Twy/+hulpJTGgpc5q7A
I5EdnBypTibjz55XGS8s+pbYUn22fSd+bCJ1NVjYfkYqlD5jBYIbDfrIfjsJgLmsaTTz8BsrKxdw
9iB2jaR/ko4onjI/jR4QKNtlSZA/kagPQPFnZ5ZcLzLTCvN10fD00Gor0vOZtzFSp30gtcGXOBCK
p5fZrfY2Whbe6xaXm8RBgOG1DL1k2w/R3zlWD9fK6YCyBFDcuSEZdQEBs/bimJ0X0Qc1VZvRGvRk
cvthgLrkGJSOfN9I79t/OvlzLizTGqzz/rydZZ7lZj/4C+wa5+ph8HEeQPYbmz4q4k2laUwsW7Zr
F4WDe0W8MsoAGo9UbrGn4cwNMhAh5Pm+FPoR/2cDZJjogGDu0yInNQsHj+0K4B/A4XKHN7PCRzZ3
XeUGgF7gigZIhbqMTBY/fgHYcOyn6m3Myung8z5a2dGJVVH5wwWZEkAj0xTwbSD3FihuOGI5Wt4B
QzOA7Hzg3/oJK1zDLn8mTfPdQ6LopyBRPtZZQCgJq08BipSvUrBki8Ll4VWE8XOW2uKnN43H1kzc
vxIBVOWaGzZeun596u3C2PmWZT17smhW5FlWpzYaivluUlTL77IRQLzWGPaPLYBld63ESQT4KnNE
saXpgngOnFo0TA0IczT6Y6q2iwyFhMBYVGG3a3MGpgXAXhTrAsuzPdIzh0dSLKZ2wDGREWKhCBkN
JNiPIwZeIiMk12cnQ2Q+g3k1ANAI7oaazHOOo1MMVzIwG69BjVfN1rET/T3ahf3i5sp6qhowHhUu
f6EmdxVAJ2rjTr2o8AV2pI1xpi72I9UG5A7BnrpIWhX7gPv2hmlvYHrJcFYcT7O7CP/qqNxm54lb
qwJxs+cKBY4PKs9fFcuiV1tk3clO5bQ2JDc+Nxw8aKNCjVgNBNZV4LXI/upZDYIHjd5sT6MLvsI4
jEGE/E9/FpLS1HnurGTqq7YU1Y738nV2QaNVwo34QpezlMwjG5gQwLSFTxa4jn6dYyZAiQIeVw4u
Nn1fgfxp3pdGRBVqLRuktP+Wyx5ciyYorTfjbxl2/OpsJt4jmM/Mu3RS8z4gLr8JHCATOihJ34FT
vDmAidx+7RA9KWo/+ubGfrnF3rFESKp1XyRe0Z3fgkvSw38vKuCri8Pt5KnIgx8kz2q8V2Rb9DfD
CJGBnQRsNRtkqOvlqRfeEQsowTAvNJ09ZmAAITQ8C3v7MG0OQVB9zs22vxQMRGldXeDP1TvffS/2
i7WIjXKNeLg8hI5hATSlH+8MUAQZMJLwG0XwdWs3fboNTAfarmQ70DTJB1IOuCiPeTKAaJm0YwQp
cSBpAntL+8ISYQIslH+jHjj8+FPu18UmSWwAPtPs8lVldQ/6FIyN5ZCCkHCMNgbNlTkpQNMKcX0z
Bx5uzAEoNM+VR5mGieXBfN9+LO2HOtfZspiZmqos662Djel2tgDq7masK7B6oORwW44IVpQIllzp
qtDceiwbgF3XRJcPctLogKm9Fjj1ezPV9sjPv1mobdp7htecqAmdHoVidKkmAwz0dNkDnn0eL2X7
dkUD1HWBdMPWSuukQsGG1N+Zv7uch367oy7vgP3c1F6zeqc4X9L45LTueFbYXoHusG42NPO76VFq
iNPX5lPCcGhYGaE09xIY05vemvz13G8jz1ojNBJtvSasb3XC6pspBXApOs2m1sRTvZs1h6QFqphl
uvu3viyeaiDLHMmw8wFtszEtfwf0seaMWt4alZ7Mliu7RUyPghTvGhR0bYzaaNckmwMgS2SFhKCm
XDldF54Xs6rjzXFyY/ugHLvZ2Azgtj1wrQvJyl89gOctoNd853EOCGnDaZ5b4AMhNlj059CKsbGV
qbsNgWr+UhfA6QTweP4zRoaati4y43ubjA34Pu3XmPn+zY+FfTFMH6+EErwsHsp9NiiNTldxzbPD
qIWTZU3XvgVwujaofbBqggEJhHm6S2Z0VfEhuIGqBLnNDEjH/4yRC+HimNXrQO3+YcDAwTYWjebP
xQVgLGqkQVftTgw/ciDj/SqC4DmJBhxCS1Ah5bXZ3kNZRYfaHAAiPoXgAB4BxyyZ231iNXBxe8n8
H0H8Y2JtvZ3sgu27rnB3iRGUyOFonWorC1CCeCj5NqRfBniHq3JbeQjYWmWBPuclf1AxmJYbu9oK
wByBjmH0t/Mojt/SawB2mLmLooZhmyteQKcQK8sei++FYew6YFVH+NQo5urN9KeRTd9F3EZfMmBH
rVuwEjwCAafZsSS2Lp3iyQlxaHVo8OS7gToy37Z5W72kqUKhsFDOVy9MHmaX7WcWeIge2Il8NNpA
fK1yJL2pSbrP4G5otrEq6lvVVj8jG/HMCPj3ybBXjmtuXY6/A6B6pxH8SEEwbIBSl4LXacChHgcV
Vq6beaQAG0JiW8DpMxm7Fo4wr3boWmueZexQFd0hBm31Z88E056IPGdXO673F+hbJa+7b0Aul3hu
yRrvQ9N7rovpU6XlKeD91yUIb29Y6lk3adtIqsFi8RteSZ8aALU/Zw4WNtgmya079fV6tBA6xrmj
PBnI58yBGPWuGYLBvhmDUEiYt8Ueldoga7Hb0r5h5fzOgvQWW0+Cbsyxii9N6PKdKBh7ArYuTutV
bnxnk73tGQ//EiAd3PghQoeA5VJXhFfVZpgq46sBOnCc4xvfkZaGN1kPTBkE1rotHmC6HJI3+z5v
RpBEyh/kEakMF9t07NecJzZ+eKk4D0j9fUg0hnxa+dX3wNu05NDGYRzAvruTMkC6McVe9uzxcgSK
WzFtEsARPJOs9F/YCGRhkiD6wbdDNOGHrvVtEy9Jt1xPYZLhnwYmiYnDKwUIPhDDoutZgNL0Ggt5
cNAgGxzECHAzdNGeZKlh2g8iwhHQbx+GF05r7nnAWdc+AimamwP21UWjSCLNJlEawAKF3zyIkuuQ
2jhwgz4ZtRaeKn6Kx2Rit9G5MI3oDFjiRGD/9WcfD5zoPOiGrmhYAHMc6zwtrE27cNfLEHkqQWW9
7wKEbX7blSmeoxme14aVmiu3yqZD7GhSxC7Cg5/6lt+ot34LHhVQubkYX/TBlwF4IN0sMurSACjy
3vzQroSaxfc8F9nlqIwGESiSWbNOHQApHwIX3HMvRo9sM6uJws8hHmCAYR4R09LdosmtzYDUlQN1
fQdnh2FTt1cOzKPPakp3tpNIlEoK/hyrZGtqsVVLfo07H2ee2kfjSv8wIQ16QxMC3DXfiqAP9+QD
WGEgQGr9/kLdiQXHMmrFEwDAkcSeWisyUk3JbrZof/Ha+4U9tnd2hQRrgep/ADpIndvWGJ5yq7HA
Qzdcx8mrivUEaI8NXiP+lvsp+sPgbD0TPB2kXISIgJQJcutmbaDYG8DGb+wDeTbcLHlsNe1Jjlqz
tWGDqrQLZbYxyReYTF5TqxcXz+SvgTGmxwyxTgSvUYC7x8/4V2W3aYjk4lxgCZgCdx4Ry/CE07o9
zumcky3MEUfrKQAKEYu8Fni6r4He0e/xk7JfkOnTrN0WsCzUdZ3e305JZ2wbvffwkAV9dEahEGGD
clmy8VpY/Cv1FMh2QEhrrVRYxajLByOPBDX6Iw3WgVOAYWcE4am2xHlWtolQkHagLlNOgJVDGm+p
a2QRO5mu5axm5cwqHgJ/ePByQ21a37N3A6LZTx4orDdeBjrZJGHpE8n6QL6MmSsuJMJ2NrkjMwp1
h1aXreNuSo9mEANA8LfB4iQDkGMGRhv1bw4Wg/900vAQZ+Bh358tFgPN3hbFY8rb8FypKX9s3DB/
RC4VzmiSEcdNv2UyB4CisHl9IBk1OGuZ1uD1cXaTX4MzFRgdqMMJM7UlN6STIp1h46ePVRGyB2qy
IlujZNW+LqKxj4YL1sN7IL2asxYNClnUB2ki0+vDwBTzGA//vtosA762jUqfr5xEVPvFOwDlUeHk
jF/ioZ5ulfOXZKG6AuIWj1YBLLhbDZDOfRg41SqJmsHZh1UGBhWcQQ3uEygS3DtLgPEFonI8rC2F
SKNEnLvMc/eJmh5VU64RhveidJwnlXXTfhAJX4MTHBY8bO62EbRXGnWAOHQqWgX6W+2d7KVRSQA6
RvJEKmws6qvlgLTm9wxujnVIbxbWnjRsxt07b7xVgZzPQ4HX6IplAU4X6+FSVn5wa/QCj5pcd4Xl
3bO8zE8f5LZhxVuQTYH5U6uRLqkMJvYmvFW7xcdi2hbDV9cL4+OiT4OBRHIFGExxaPnnPQRY4Fxt
nI96NRi0V4vPyivyFbaJ8WHxTrZIgLR2oZ+6s/JiEeoVq0KmzJ8fkLqIBk+rPFIJYN7++A5QSHP3
my5CGu4AVsWoTlYiGcFw7/eTiTe86QH90vbNM/WpWbpkA/QZPOcqMMZdIzdgJ8vGE9nrAwQl3WxV
V8L5nDvDeCxaHzBjulsqMFHyHCd/Xmc6n5UpkA8VmOpEo07e/Z2PSJ+kQSQqgYTDa1/qrsyfey52
pMQiL7gCB+9tgqyv3k8AxIm3CUiZJmjKVp1GK3E/6wmcBiDRAXd+oBI4blfmyMTFR9nGuyYAivam
74AI/mHgg/LSRUZJczYHvHzgiMRZ3cl8w3Rq4DwRDdUgaFiBPKPYfvAMTJ0GOUC/b8ZV+XBIyuDt
rsIIaVJ+9jSNdvKYSTsEd54J/EBQej9S07E+2DWl3a2pO2g9lUtxbFNRrViQprPeiK/3nLTqTp5i
xcd9XuKkNGoQBRlzdVIBjo9khCMEziN1I7nnInw76KpHKIU6XkJX1Nh2jXKZ0Hn9ICdrFglQNzEc
2JNHMljcosQxRuiDGfPsNOCbHqjIlY1TIDfhh6nys/2Q2NGrMcpzNSbm3/pfHTHysQYmgTkhZlxH
2yRM+behP5JCVYN5NCoz91IH08qOnXBrxcz6ZE4hSLCsANzfTss/qcx56xK/BQ4UOKDwcqTlaGUa
FSkYyAYQz5MIq0KEq7Q9Gfx/2JO7xfu/2S638mFu6jbRuAZ8cn2cRtWdfC/vTnQ16O4io4Gm4u9V
SPZBb1H5N1eWwS+hPSZH0Ghk4wrLiOgqin1sJtI5ca/MLxUqweu/s17kD6oBzUmDzJZ1Goc1dRFQ
bx6RICwfffAOkoh6sRuBWMUoBYIrvpFg/1WLm6kb7gJ1JO1HHBIoq283zEuwqs+e0w6Ug/TOrpHd
erYt/ystD0g0hZm3TXHKsJmXBYkHktU+M5zjvASw+n+zn3WjQnrbxO75Bpy+Yldo9vR6VwJtIdTU
dNRYzC9PcdZueTr0LuKHGAChyKSpDXNxsnKgpVKXRriH7e3u9wjJXG5D+50hAObYCaedoOXMDgIf
7rMFWMOTVWTltsm78Wtg5UgBrf9VLrUcqOMf9TmgLEFeFvvbymYocLCk/Irlz6M5jQPO5Zt141Rp
vPLsCglobv3N97DWnwDR96Jk4qFuvmxw2CYC4LVXNtCXYh80Ejzax73D7wXSOlBHmlobo82yDU4X
uydzAHEBNsHmgbpNJN1Hbu95miHDD0yLzn6o8w7AYwgo1mrsnpiN1GsLESDgzUGmKl89NKBaJXPS
6AIHvDAmCopnLxyR0rJTNQjkYNC7aXWtOXsAsPvfDUNKjF3JBNvqontJElTIGAaebYBzUy84y6ye
EKxYI8Ohe+nrQINKZdh3eoZaVXmgfrjZ1575xS/f41/H1DI+J0XooNCmLm5ibGJwkIGsXiHp5BHJ
mDWA/+Pim5vEB2WjdCcMXLkzkmbYYK1eH/PJ4q9WJu6BV7DH0OHFcydiYPRV/HUy8DZLc99bkxaC
9u+NqrS+u7U3PSLlz3mSz2M0+isHZGiHcf5nypS/qlAKcXDx7x2vaZz6nv7HQqpH87jYYBPbPNLA
B5kZpPneKrPuF41mdiHAsyzyUSF7KBqHH1GWg6y+Rn6s8YyTqu/DaGYPCA60VwNEqja2LsaGZFHX
7g1PGmfqZWGdPVADwr9Klxnh56Nly2iLBBBDgHjDNKwV2BInsIj2wUW1WXhpXMPsVoByDC6ObiTy
mbdsRDYc6QBJBhw/sjbwG8KyowDJzlmoMTkAhAi/CIiQvmjWK8cbkTum+3S1NIusAIC4PznZNe47
kOtFzV2WpXFDnQF7aeM2XTde4R+B6M1ewMCMsJjRBFsaLW3fPboTKKXIFFyiwQ01qncaJBEOLWJb
pi9Gp10H/WcvrOMbDbmWBxYRt8yOpG5lWbdL6wQBLX0bpjFOJ9/EYRaNRigCfqhKBD31bZAG0nBW
AFeOnpt4UDfDxp4jQWVOMRreobGn+ClXRvwk8D+UVUXyQCLQGFnXeECSpjNgC1Gak7cfHB8lkFlV
ZmteOOD1Yla0x/EQxvsmQ54uVsRkDMrc+h4h/kSOZ1HG3GMV8PqdLEa205Zj3badnQ7FlK+A+SxA
uq6d2uKTiTT8Ozng0xhfhpF/ol6tb7syRhPRRBZvZns7QqyFebE4vNlLfhi7FmRhWtvoHLDVWf2e
enRneNV0B+6B3gWh9Bx/GySFbBoj7Xazg0h4r82UOmCfwxcEjpDqij/4pVslcdvfDTsb7+HkDPdO
YB80ycTfBw7ovVcIVIf7xHHBTpEMcbP9GZE+jWURvnrS9bsKun3WbHFi9UL05kVhd0fGPMRBw45/
GsLurVvrhAPqBgK5vER+vnTJNkbW0rGN+P/YCoQkHnI8mLc1UJavw4DY8oouSxP/OKMdNbuxFxA6
pT5x1A1ovXHyioQ9Ox77dViBknPt1s+F1cunmd4v9NuNnYENi7qiUfZVlOEj9YjizxjVL7tIwjMC
It0zR87SgZyRRl643bM7PpFDUhecvzmksax29B+vFqvRwUYjGKeHBps97FE6Pz3hz/gJ0c8h3Y6R
gXgzouqzDikWiEA+2H3cbfrAA/M7qonSrZKanM4P2v07Z8gIvuNXB9RTcua6j6qy2G3xIp1A4iGh
9rOCFxrOoQKE2WruJ02Bf/BkGNfzzSGIOT10o2uuwe1pbxc/dBUOPgBJcskARqQ/Cgkzqz1kKs0v
dNckckzuofSrsdbSC+TGFiHCL6roLr5uKt8HtYS++jeZP7WHoMvUcdFFTuh7K7InWR8F1b5J1V//
qVugvHPdZUa6MbAVu8a+id1cyvp9zCSfkGXErWkVj1LswSaCcgatNCI96xrHWp2UalTaGebYnkmW
zCZ6OEGWBFYDcD4WWTjbvXmsBNJ20mjz1tXa8w3oq7FAQYgR8HA3T0WzkHMXJ6R723N/Uu/dKF0O
VXPokNF/ot4yJymjHh/LcLCkr2mieWLSqbCxumg8q1n27j70B3V5NaFOxWxxgqO/kgqFm6gFdJDz
E9XZX29+tOYyIUBiLyK2wHL4+3MvN1z5vNhGfgN+VnI1u208VuP/60C37lXN31Hn1HtZpv2lxuEE
Cr6Y012Ubrpksvf4tb9M+u9u1Dhnw49O65A66dBQn+I0uwUI/W4xptGlS3okc/FmOzidd57ta7zY
wPCOA0b9SKlFP1znK91F5RSO4MCuuv0wMD9lvAkPxnlYa9PzZjGmZ5Dzp8oyujh8N8lvL2T7bpIQ
6czbd8LFT1OD1SdKMPxh+nhMEDZFCGkDjG0F/IqhPdWNb+UruqQmb1wc6epmkb1TpGHqLzp9EqHo
7J3SYrl4y31ebiKzn97NRS6Ulx69zB/XVdHU4NFp/XPQZ6OcL9/1q8JAUf08ZiOrmQMa7kjjYcb9
M12N3gB04Xf2yxDHIeEGR4xiPQ/HWWPEm2WcFT+QmDFesGHuLgHOHUzgPQJJGTw/q7520DqGGpBe
ALyUxGu9q9LR5HkcxG6zDclolGvrRY9sA4W8+NnXbPfnXGTiZgKJZqZdIuIciSdmnvrOwBZFd6ys
kqeybQuEifVY34in2Ffdhk2qBJmhWSLBHAMuGD/rMk2v1MOZN2oL7eFI+iRKrcTYxZ0K3ibRjiwm
x1WH8wAEwuGDGh5tY3wN8+xOOmYnGdj4Zn7PHmWN3ATj0CDs9c8dySa91XUm59mbVhjXxgBRzzBE
+dpA4twu7AWYTn8bgEC+04ck0zwzfY7pO/YC0XwXppGHRzvUoU19o2QIJuJyU0d82FWIb9qlWd0V
UPB2gxmCw7JwQZSTDqhlKqv+0gxl9ZoRRkHoPBtuWT9VcXwmcQLuZARJcHTAfVa9kg+gwBs7GrX/
14dvlwo/jbL43FmrSsr6u58oZx0l4XQDVH9wHsup3E5mK//KM29nypF/L+WokGnqiqdMMsAzY3m7
H4VEcnTbf/X72P7Os/6pmAb52RhithutLjymQGZ4HHPgQ5GGMpCk6GT+VxwJMZTkDuFlrPP+ChJ4
PCCz6BTGQb4qm6BC/Mt0XgqVGOsBJ8mazNR9UU0y7lQXIJVaKPcFa4rwKDI3RbhOK7ceSkNwvDg8
gXG7RfQx8S5jhVo3fwRPhRsYD3RlogRnw8FBuilZ5BcAfahOCU67LosKaLXtY1Tb34DWHqJGUjsI
pCmwyv7u2ON4RGli+FyU7icz76ZvfimQmz+NyYMVyeSmVNWsaaAHdH6P7Begcz/gsEnXyGYoPMeK
2F+RMHUN/kBXNau6tSiybFeywgLDUlzcTd4Hp0WFo1T61ukPSa7IDHUM4yEq8PR7M2NWtzEb4c+T
LsZNbv8ElVt+NHzrl8gH4xw7LchoVPVXaJgROGIr89Fvg62veyQC2giLWPlCHcOuzrFU4k49NwAn
B4t05Eir8xYn3lhhWkejrqJPLYCStmbrJ3sDOQKfYiQt78FZDogmPWo2tXMEhRuKc/So41ceSs1j
oMPrUVbjgMAtTRybYzDlvnwx1A4oUUm/xmZ/pwwT7EB6UsBWfEVpgY+tK+xE4Hioc4MhDQ4FCvNi
MxieEIiOL3GWd4+xqPkt8Q0kpjjqkZq6mcxrJ0NkikGUaq2wHMyLK7Ib9h4+ULTS3gIppftCGuQn
jFykFQfW36RPIiAhYVvppzm2vv84UkD6OHrIEZhlNJC42PugCMJbkRnJVNN3+zqOq7WQHDOaDCyj
qPzBicnIkx2qQvHIn3rcWRgkO7ezy3cfYKw9tVV1jWRsVXkIqzpYmboFkhhoArpDLNLrTSFtYzt/
pAoZmeu6aMzdfLMtsosSnPyvrUgk5wEo+nPTlcA9WVG/bX7lZmIATSAc3TWJgMIY7hIcbq8szTHc
sRqkLWBtv3AdR+1QEb8SdcjmrvLaf7o6BkvKNPrBlmlX75QpJPv/tF2U/9O20ne1TPRu3t83CaqF
et/lPNrYTjoAJhZJWcoMEKYrAX/bswB0SwHe6ivTcfg1ajVCk+76SqT3PvQ6cEYkqOftguRu4pQb
gBMYaLsfMg6dG3VInBTFsEt7HAqRbBmwvPFWDFydFxcxjqOOHIiX8yyLLkr4q1UqguGwOJGTEV3A
OXImkROqxkeuYokVTYlHyqLH+qF7EMMexGHpXYQZPoNQvN3WuYeqL+TYzDK6C18WOxzyZNfFvAEh
MFAoAmQPaAfLQGRmX33XN47Lpw+F155KkX9eRKSP+Ja/qu2x3tMATRVEJrt6bbchjcXAsrGJLVWM
0hw93/yl1+OXMSrD22LuFYHatTaCnwaTYt2i1HsLOnFWbVhkhmrV5SHOlDLLxfmollY145f5MghD
UGwrZAuxGrLBc71dlIB/uEuHr7ZoUhwEhysaJKtSm9LVBxkqyptdBCLrWVlFIUfiJ3yS8nwf1F9u
hrqk2LEYt0n9FlXx20KmxSZvc+fZ7ztzE0nH3fXm4DxbODy8lGkFCkTHfiaNoYh2bhH5Z7fq8ps7
ccZWcnTy29ipc8y9+iTjHAN6dDQji+HZk/0AiTsAA8hCN6RCDRcV8krDTOzMrDHhShuTYjuO4TpG
Bt1m0Z4dTjXysDykNq8nspktkTGR73PEdmcfZER3Qd4acHOh2KV/JtHsUd81XU2ZP5x7NW4X/cU8
DBSSZfL4lnM/eh6M7he4RsfzyEX87ITcOtnY0a6oS00HjcKaxnOMuOQzt8MO+ajIJ8UpZmBv3KRD
QZXgCGuipg1Vu4DN2QBEAI9MNqBiWjRtsmGlzzZ5MeAYTIH/llvY21HXH7z2Rg1+Ou2tNNz9EObi
TINmkKsbXQ3Iy7yUiJOQ6uyYBpoW72+s2L+ROY0ufsHYLbbSC4e14/sWmDsT/mx1FZZJPVAH8ySt
1qHhFjus8BjyzJ2ofYgbF9lMngJ7lO6SohsDAs7pALiWSOnOA7PJ/xF2XsuR48rWfiJG0Jvb8lYl
qaSWWjeMUU8PPQl68/TnI0rT1bvPPv9/gwASCciVSCBz5VoW0p9Or+aHTlUI0GhVqm0SYtVLcgOM
kVzMH93e2XgjoKibT6n66s0n1utyk1G/uqR2MDiTlwzPTgvdMaD2xFwnjqIupHEECNHfutKzE158
8swP7nAfgD/1YzlUzXMNu8LDQM2jRiTqWTatSIuNC7fD6m77fy3qIF55VIo3mYLxa4IegeA3a8xp
GWKw6snsRrdYyemhG4vtoHdf0yD+x2Pchosmc7tLpGT9xWp4o2l6kOykTTbVPNs37XuT6zp1sYzs
hieqXMD15MhZtz3GWkoxf6gfHDcikECGFxIgevdG2jzQ1+t2alGS+S9+5bystNNrqwp9e18qe2XE
K92vbbG8TxCy1OrbVtKYm7G2T/JmEwMOO1Vebu0cr3+Qoz5V7NM4N3Ioe9Imh+6k/8jCMN/+N9/Y
K5zbqhTiCVNNFn4wCBR8yNxYYd5dElin5Ug2el3lkEoAA2x8rX+WttpVrkXI2UCOfI9vQ0mN25w0
dSU6ukMGZkAuGr1MBb0eh1B+D4SwhRsUR96kdKkABoriGHtpk43NcchdNqXjQBOpccp3Yuco5iYb
bPsYZoQdRV2FyzZtvmydHtTc1X/5SEc5TZB9DFee1v2MIIffyIn7XvcVd5taTuwlHeW0o+8hO38L
w7olHEQ45dbMAZnfhiVFMT2vT3OO7dpzc5+UtupfDzl5M913kz08zK4JDveVf36pf/eQ9j++VA2A
YJUPYadbb4lZ7UPbbPmewu6QWb4Nd/M8TmS3t1JnaemwnoVzLflt6rfubYFcK1f91tz9b1vdpu7W
35b+9mVve8cxDJ2uxzVpLnjieKFSGjp3ZaPXYtU3RXUIxDyRzRO3rpyOlYQrhR3tO4sSFi1wF//d
77Yt6T51a+vDq9zm/kVk7+bSN0O60AqNDGPpP/B42SkGgmweYlMP0iQbMwqCFfSowfpukz0N6ZS9
CJprasWIuANn2EVzWaNs7lWOBsGxZdsCc73b7n6RHh1gjlEfRQcZT69NFUwlgXhzdLhXciKMrm+J
J7tzL9Ic1Pl4MBVqHjSfbCVaWNw22iy8RAhs6VPvPskmHER0MMIR/MMvmz4l2abvBRGr3HWf0Alx
n5q4qZdN3Y5bzixjvERZ/VVRhHus85RhXm57sypuvpVqeGDFqf+SrkYx1bs4Rh8zFC3HpjLNl64H
Ed6qJKN8ImYb7/zAuMqRo+fmKSSVmR2mKi+XgRjUlaaAzFzwH2ue5Lz0zBLX3pSEdSlt6IOH6T+b
xty4Iu3gWHbLfiuEyBdK3mkbR3ttDStecG2tT5MWItyLmOKq6FUfwqZCe2mED+meyTMsSDTtRU9r
49gMPoyc82zfxcnTlE2bXCmCl8bdwHXAmqRY6a3iPUmfHETp1/7zkqJr8xV1vqCSpe+8fyVg7mkW
okyhprerddu7cGuQj+7OShFph9DvCdnwVlggPYGk3+iSQk+on1/4snX0MTp5cxPYTXMsepSfzamB
ayRJf04qR60q/dssFPLOsek+UbMZ77o8gcAx69RHVO+RRBuN7tNBA16uaeMuWsTmZL8UmlJvLMUM
jnHvhA8dBVwAzOPge6plENGzf5oOj42qKG++Y3qrOPBBuE2xfrQaitj1TFiviDd96vaU/rR7ZWXn
6G6YrR8R/zK77FJR6rzzhxD4ZaOZz/bc5I35j+20BLZ6EKrUD02nSXivciQbrZk5RJuRgpfZAxK1
+KmGkV+ulvuEfB7WpkIAUNqkmxMXm2Ew+kueVp9GKb6bw+Q8tqgqbJqMO7c9DytROGg7ZvZBqaN3
OZKNk5n9owlU/5eTNGepcY2Ssjr+trhyW6oqQntz951i9Vx0/cn302zpBCV0QPPJzMsdKrk8M/w/
jOXYVxuKYTjDze6yJ73lhLQVVsoWJXq5vRNdi6abjohIZi+TAeusCxR6bXhq9kKMLz7VpYgXclba
QLzBa2Fc5aBJg4pPYFkf5dBCxmUzNG53Wz7WQ3vQiNQKvzW2pB2rZ2WgIQK+aAt4xqSpypIWRCDJ
JsAk1bO0TYKbddZN7kbafDOpniNKEg2tTy7Sw67dDmbr4VOOZFPOb33ehPFtUYDO7YNelpsGmFgP
wrTNzgZEJ2cdYrGzDaH/IYC7TJp+c7l1xdTEKz8dlaU2LwFKkq5FOTrLJiOF2pekH2HHGJ8iLZ6e
IgMJwngsu83d5vRVsLSjNgSggV+TmOOTZST5QnNtolmm2IfAFY96RTVwUVskqcYIBsy5kT0/N6uH
OODEnkzwmPBZb4D3z9P8VsNF7Fretq/TdV6MzlE6R35dP8ieGaQHA9jPQY6CxOwRZ2wUh1LQ7ENR
FEDgtaJS7F/qi5Ry6L9rAtOBMlfRwJmbesNwNRUiynYRVgdI5fSHyCmLldAS9W1wjScblOAG8QcC
2Ipquaeyib1TMTeyF1nwvZoaWbSbjzTK5jYeSUEcC3TW/1zneFO3qCqLFFxwIbkfPiRa9bPMQPLL
kTebZM+H8uPBDoZqVQCAXN1mcyVTF9KnCfV8F1nppydt/JlzWHY7bzzXwRrhUZASaVw8k8FJVoVw
yh3w8OQ1bTpuIZUh+MGN+NWOC0IXIeK6cnZIe3/fTEW+lLOiScYTsLV0IYfJ1HYXgHEXORp8xXiO
CnK8uh4u0ULqtyNy4Ad1bihMMA5l72UKKR+6DrrjkRap3Bp68FURh4QgirdjbZxdSLuP90ZM6tfQ
GyFqWNxnZE9Od9S7HVr94z4nzUUQ/Lvgz7HKS3ptK8N0LtRJPFnVp9pohK+zQjyVsyUi0ghiN7uZ
pB2AM8Bn8J2wJ4onacr9ZJd1kX6WI2kfc15I0AudpEnurjbORVTNK+H/fmsoacavx9dfOKyORz/p
0nCptsWHPsTeQfrLlY7X/TOCAzyMtsuCUEAEp3qGuidHwjhp+NTWXRtsRs/4IBxLvDftoLFTIHnW
wtRZ6bDykc6pzZVuA2ux1FJbQWVbPY9JNwLVUofntuuIg8OL8zwIvQb2V/oUF0E6mFVRegUZlq1s
z6muUU9JgzWW49WjkmWViS589rhWAd7mI0Zt37unG+Uc7atQSAm9dzdd6lnQvjtDpBxKiyeKNMch
utdT4gnIBtX0VcmDDXxe7vtom9XO6IWxlpuZZfDDdozpMVDM6qkJp7evTRFlyxSIG6RXZOq7YBjK
F6GQd7p/K/owlitOWvWvbwXupebd7Kqvb0WuzhuDiKVDOezCSanegbWB+LHoORw0Li+gEkiYg75s
Lf4WVun8SIYyWlqUqz/GkLYeytavNoVmG98oGX1Km9r+USX5X0qf+C+lU5DT7txkP+Zx+DxqVAFJ
DxtigRg8+IdVNh78KEF/CkBlndVBTUlP+sGnYf4tPQNOKMvQycVSQVVuTqBFV5vcyrqgDBCMJhEa
aRPFohl4rUvL3UHODXOkh+RqwKfm5tCE4+87lBSVNb46KNk6QV94CequOsmGfBCsB4pYy1Hnph13
CAGEJLPHllvD3JVTWRt2W13fUCIEu53Xx3sRR+E7D5uT1ubjM1Wz/RPSZGsokKsnQ0+IRJkwSGat
A/ei3gdXgvDhhcvGzmosmOlzIzeXRYsUgnSe+ma8GO1fUUKpMpSNZRE+lXPjKG7w5PfqVnPM8eyo
05cJGPhPVRPZQTpIu2qoGQUVxKKkTS53dRGsZXPzm3cjk1JtG1X8XfHXQIbNf4Ii1n8yW5D2mjsE
O3Lo/pOcEJ3/EAvDP0kTaA1UVey3+5pgSslnaX1+0Sr/YgRR8BBQC3oNeIBuwykTK8up66s/k5BG
ZznF+bC5ehDSEYydSnCIuMc24DUrtp/kpFxC9IRQwjSoCx7jF3hC463ne8Oe93z0ZAUVcgEVhI1j
+gEFRvOZqYW7NEgUPWgA8o5TparrmmKvtyAPzpQsKZ+aV0MLW2jruQji5KGVfAqmJDpZbD1spFGO
KbmE5DRu/uIFUaAKNfvIJiXYustMYqBJpgZLfayyH8TzV9EUTd+dLEAtutbTI0mVBE04PMZsit8p
fhsu1VBZ16YGvqGYpJ9My7AoiASMV0xEswKhmFczMLJHbhtbOSkXJMPMykHIc+mOWbewApJczah+
Lzsq4IzU7fctxW3vnbaV5jC1RkrvOONafat9j22uNmZpX0nPBrC3UTJcdIH23Q4SCFIppn6o0Zd7
/s9dW2/q96RjnHnXucJmAy2wu6wKCrv9yfSPtpv6Rzm828j75RQznqQlhL8SftBfbrcx7Lg8GoQY
d8THNoSW/Edzxu9yINUWRpvpBwnnzQVUoTlZ3rWcLVSohEaK7BZytgKVBCTZ30qsrzT92k0CfuVu
KA9rh6aDqrpEcRKoC2dYPn7Bg6rbzRvVLXYVGW8WmHoQME53GwYVnwF/IKxeOZ3xdl80lGZ/rmvg
wmtfLd+aijQZ8Unr2lmgjCLP/yzmkTS1lthPoVAvclSGmb26+xdgJ48qRzqQOMOmmizjYa4keAhi
GmeEZCiAk0zaDaBND7InG30SNmFnVsW5oDDYHTVz6UI0ubMmUewrZL1WcRuN793UjAtDs/xzyjH2
NQsyGI69kRdC+OUGSoc8bet28RLCeXvrqt9svUuPoKsTaqOqr4aC8uQkbVA4D/wif02n0ZtcID0G
RyNLhp7AgftZp6bNrTFd8NJGHpY8/IYvG7yqCKyDBt9L2xjqJW/s3xYFAM0BrC9F0Ccn2bQK7AfB
dFTdeIQs3tRpYWbk25HT+S/HMN/Bc0c4XzjV0rSgYm99FTy177jaamrIfQedmjz6MKE8yh7v/i5x
4ovolC9LPvpgnyhAXv7hOtbdVvGIl0q7XGCUwOmiKYXVdd62yOOB+1CvLpXecc9+NbhnIKgravRB
ps8mRQCGXMgJcDDGajIFfz+lwFgVBNKN8ELC3jvD0cNHUrl5Svf7jnLY9jwKYpKy4E///VJ3P/A6
6VFkyJmDwzO9z87s9FdHnaWUtOJHqbr6q/fviGp98AkxlbJ87pR6bN2l7I4WJaqbP63p7JV43hJK
p+eQ1MAphDf9W6iJ50lNkkd3GJpvtm8uW0glrkNXxK+9+1rUBrpUflwB4+aZWdcUK0YGDBOuliIo
qqVUDWaaw/uW6nKYDTvSgEPv6PCnhKs5VPN4s5HhgEzRt0nTEbTL1wocENPEI1zuIx372o1WRd7N
ORr/MwLgsinmj4dsJvn5kV1ffohSUHy3Ka8If3QuDGfS5A6td6xtol8i2CsWEHtZt2JXdbfIgyHY
y6GcMLwC7u1ftiByewCljWl/NI3zgei0conbf8TMAGXVon7613Irpbb8TrmE7T+yAPvmNFtYIaux
Y5WEMYTFC3iYhne7S9ct6I9XEPX+OfShGZd2wtHeyhiQXhGhMb7nXbKu/SIGqoPsRjIF9UU2gdUi
gThLH/0yNXPswImIk/6yS1M12z3sakc1sUemFWh6EaxgeNCPTT7pRxN9iFUzOYhEKEI/1nODfFNc
bWLhdGvTBtzih9BsRgDy9tCHfsqRkgazaCz0PEHLdyJtZLOrR7g41I3vG/XSnVf1btDugSigsleZ
9rINvP4YR9H4rQ8JUQ5R+R1Co2Tn+3mMuL0qvqM589g0qfc8BF31kHvUeUl7l3g2R9ipP/ZZd1se
OY67030lXTvDBPlN5TTfs7rNwciP1Ukv3eoke7K5uUCLxE9biY3SUVhdeZO3E/CtwJLTUkySe9YP
PSuIFurTdxSj+KfsqvyEFkfyUARJCHtx3XwazbP0VIsoW/Zgkx61GA2j2g+zTZ0F8ZvdF4D/2SvW
mx/gCUfqCfhqo195u2r+akDEyATPx26VrxYYifrdRq1iPfb9S+Lnu7iKo6uqJd/sIIDDvDTCa5cL
dY+GmrGQk9ImlIza/Nq6efTD8OUhJ3953PeIy7BYpZ39pmuVsuoIf3zXKv1v1S7NRyVL6sehgLhD
2ol1U0Fjqu4+6NP4u3iRViMzp70oB2WVpMlvi1MV2d/CbuKnIhv2yI7YP/+jU+ilIy2TV6urLOMX
5Rl6tjUNisLkh1h+TmVvtLxsG0ccIe4T8qMsV9wnqGD6LkA0P5lwcdtW4P+0ze57PzrwFYRcJavK
N7nYdtNh6L1wm6vcE/MysxchT7wfNovE0Ps/DdF8N+xC+QZKyueTwSJnXjTNi3x9NJ4nv7EXkVpU
P/73V3LnryQXGannbl1ISFAOCywHpFRQHl0uc0fZC7SWeqb7WBobbfA2Ride/rD/sVYOlVaUx7Cj
uW11HwuOylxQSdm7pTAf7LlJHZ+jiEi3CjiO4x924gqkXCuSutLtvqBx0wSywLxYFPqgrXzP5Egx
X6ua0HIgEJI3KXl9cmJDWyG6+zWfeEq2DxDIGuAwXqHb62wkbGGyYnFKQTJIXIM09UqwqyMVxtgZ
+fCH/zhRCBYb+rgOUh5ntlU/Q9nUPNvAHddh6OdraZNN5o9PRSi8kxxNSVic50XSX5r4qz6YtvfI
XXnnj6C+ZD2mYGSoVrS+nf9aq7K5QRq1eBMq6iaEhrJdqhI/VPLReCQAZTyWGfzfqBuCr7/b3Dzc
prOQnrTJJox5izbGsI8yg9i3tM3bFX33tV1S19UyUykCkalqxUUp6FZwSNLCO8bmWdp5e5HNhvrn
q2xxasvnSSnVtaeAt+vKvLqkYmzW1AMRESNxv6K6o3ktDQi49Dpx3keLS4auI8owdslDq4bDPw6x
6qI0dYq6lV0J8DZc6PG4HbVU+/Ad6th4wX66Nrp5lPZ9QKpfrNMxKo6UWaAtY9oG57TA+rQ976Dy
rAWmii5YqTvKDnijBsef+UM6pJ352egzfBXhsV3ctM5+Jp5GSyz2qSYIva0H1vqcpfmwIS/kXKLR
KtdaL8Jnf2gKKi7giXCsslp2TeV8U3tzXLSE/mZ2Ag11iusAmdQTGZQlcIvqCi1eddWKtFn2VdLt
pG2yRHnKq/hTjuQizqwfk1f0J2kaarjkI8/bNnGU7wO1aVe+XZZvsHBPK2hulJ0cjpXyWbljdSH0
Hr41P6knLd9GUs6dIwYYjfrX36AP2QyNkOMbUkINgh0n3W/SJCelvdJtcBKyGyuhu807702OjCT9
JpL8UuQuXGxpqhyIxvpwfjK82+5DOSv9VGc42FmmNPsogUNAdarigX+8bNmgTbiWQyS2i4dwDIsH
OTTGDv0PVz8FwFCdRZqq5lr4ib28jfnbe0TsjY8maYl7T5M3c0V7qBUN4Tmnok463O290sxCycJe
hnslSDVLWeSV848xqOpR3ryyAjFzs3JeUrgbH/0ROor5QtaR79spYSPWfukZb+YMbo4s77dFeq7z
5A666Kh5DtEjMX74QzpCJuT1+8IvzG//aS8ttd+7ZWzd7S3KcGtPPpfJ7gWUUpFfMcxYHMiqPMtX
jDTJnlrX4tD70592+P1hrnSG50bXBGmc1D06upE8B5NxTGYMtx9o2VEYFJfKIVqB0cYLLcCxdl28
lakFZY3I1FM1I7xFnyHM4/uwHbEHadrbHl2oZSBBQwEFqZm/We6LvABC+zEdqIiNVvLe5zpOuuxy
B5Y0EqWzV0rJ2aLptI96qqoXEXR/+aGW/kCP+13rQ+tF5ZCzbYsp3U3UNpIgqv9qoiT7/zvAYP8u
wizYUUrqcQBVCGBsgg7AM2If/ltWkqjKFetvM+oevUbT3+DyzNetV48naGsMrle4Glrhv7V9szd7
CP5Dyk9XUVEN52Buhjz8ar6GhCXStK9X5A/icSGN0ls69iEyO3KHUFaxy5miNf8uBzOm1nsIIm1b
koR5mjq0BtNsJAxY2Zl15g0OI6Yx/WUM5Ig406unwWzVk+wBDuNpK7t8psND6nKMm12kSTZ/DOVa
6UtpwEZ63Ldrokj7bfc2HHaBb79T1F66RwC12V9UXF4mJ7eu2hiU19hbokFtXaXFDw3E3aCq3csh
VBvAQylnX9Yc0K8oC5XXIFrBWurBJdj6zR5dsGrRia54cKxGOxoT1PDzSJp8JfnqQfumwSxlrEyo
iy6h3tfkRpWNOqJpJU2yAc0FiyHBcIhCosYfl8ZMEaIDPT92xocgTHaQg7tZneekTTYcrpf26PbP
UQUHdRgUH0OMxsHk69rOtTrvvbaeM2fIP5LQKLZJ5JfbYh4iKuqXiAoWSjDtcltNNpMa5x+hScoC
aNjSJ0q0dLxiei7Qhd9XUWIv5PDWWJRAKSmlrdbsko1ZcwmCeCMn/XwuYfQrNbaWiWl/jnrsnMva
QSVGCY1lIctmpPHWbdpXfq8UFcx+ZIecs+xR5OCcZ6Gh2zI5YbY20G27Ry8k5vco1bTEZNPL80Pc
ZAh5UtYB7n02zb27W5sVWXNbFrag5AtlaFZ3x15OS/Gu+xo5Taoe0ozA/C7t0J3wCrHLdxB6w5rU
R4pIFYmYheDaCA3IslZy93IzcTGaGfXCGMVbIR5DKKtQWkLyyesrkxqqCLw7EVk0cyCJymH1m/s3
S9BoD1NWWXwstBjKjGByynVBGedSJqpVvR+Bk9rdl/GW7JZ5704naSAUVO3veW05IbeQE3KLW8Lb
1hLil1X/xj1wWtk+gUKnKNq3mDyNjIYGmgubtdEPGzmskmY3mUQmNOpxT8Wg6rdoaGrWRCCcKr+o
Spc/ZVXwQ/rDefS1beQSNjRRPLXGpv9G1fxiBMdyooCpOnHkqE45BM6LOcZGUe6/E3JWNtIm/e62
TPHXY91TOD+oD63uTi9txwstJAewb7i8vQxGnsAmYWrr+S73Qlg5O0R+4y/krJrUzWVq7PNt6bze
NZ/1XO2u0hJyThuivjsPdphvwlZBR9fsXucw61Nr1NWj3zl/17XpvDtkTtcw5be7ac5ONZO15oqe
v2qgYc63HNZsr2KNMEDuuAfTSqZ39V0NRv3JjaDU1OL6Sev5Hdpjleyd0oStoHfJovw5Tuo+21EE
OysXRp8aVLpdU3bf4woepTbxsj3Qku5FrayXsHXCT5VD40Kt1eIx1PT6ZKqkuhQo3j9H42slVGyE
AeC5qvLqlLResRvc/qvXzT1L6d5Vv6PyZybJ5mif7QKzfUxrpyG9g0k292H+a0LaAvZYZSDnl3fn
3rUNRAKNCEXeZrIXIgPqSK4DdW2nH1/6IfEvdugdLGOCXs0CZe6RmH1WbGN48RTKQVxTZKeySsaX
UdPHFWXuzRbOYAjVtYzar/mFJJL+IQPLcbr9MhNleOg8pz+Bk+d3O8+OVGesucE2Cxkphl0PjgUi
2PkSGjJv/Uf4uHSbDOrHBFrQ1nLgoERlGCLpo96D5xuM8dr0kbgorpIsKuEN74pfa2ukMIudHE5K
zY8TT1fowdwDlSX7uLfDJbRm7WcKRTXE1P5P1/denDC33jxLBdmZW/WDHgbxIQDDv81dcoP+gAS9
T8XQ59DAC29W5XUAZ7DQfJ2EK4TUu3qOUPL4T1bOPJQBSzk7Dp2+q8iZvt6HnRl2T6jCxYuiIi5n
Fs8S2l3ksPWVfZKsY1Q/eVZ+TUpkOBx51MCaPjXoMmE4N920Nybq7yQU/P9afd9arpa+N1u1j8U3
iu3Dv62R74Xsc/1Si9jd5MgZHELLqC7GlFjLCZL1vwbFh9a4s2++QPLFMeb3QYAnvIZVv81EC0J7
HnVDpgK2pQTP13QeDAr4NDjHh1Uyus3SAcnbE2VIaJXJCFACbhMYCnqinrD1nKVNNkO6r6pEO6lK
byx7vwk/HSoVw5I/lO+kkMC5nKrz2Aq/jWTJcs0NP9PIgzwitmDAnZTx/J8rYwviTyu1NIof00VL
kfR7BmHANvQoLuShZH2cDHRlPlDf8zcqold8tkMSVK5YSHukkMUH7R3v3Tzzvk1mwj9wuopVVOI0
UTQvrbE0PM+FiztxX4pi2sfx1D8G5eC+aFmSLVLFLU9ysvRIguita+3kUCGSvql0lz+woeVXaPoW
XBb8rcoPvGp6I/w2qaO9IRhrUILHECJTa502E2I+87AeKnc1NKGzvTm3bkjZlL5v9SRdecCFzmGN
lBjE3+qwIEbC2AFqF9Zhv4FN1OjwNofTrDjI09f5S6uPDWIwH3WfBpvU1JDV5iLx4qbxt9wE5+lp
Z9+0k4fA+rfxEAtcKQL2LzkRphQpFQa5F/JZZydGyQjwPpVfupav5FBO8HpG62uezdVWXdZd+gP4
obEwGt19ssPIe+qHERgRxYrrEa6DeDn1wIXiNPZ3t7GeVuhuqcZZemsQ8z+WlJ7LDWTjGsnJF5Ck
25SO9F57sUHD+ltI6B5LSy8OgCLcB8mZfOtpAiG8qXBgG2EC9r5pX+ndY0eWvqQGKRmPwAHFV1dt
e3vlqBr81fOM5xuxspTdm7/aw2YVdfZgW6CunXxjhb2zrCYAQB26BC8uuKldZ5fogc2ItraDKjLV
ISPvIgd8TlfxrevlRU6Wnv7TsubQmguoyNC0+OI4Vof6D3yhu5IqGJJnGGET701uup16IvR3c0QL
OFFWmd5w+W1hcxBBcjGMzlvHyIItVF2YXAucDurTMn8uiEieyrnJqyJG7HXumqP6IjwdDAc34LgZ
7EvqeoIAAUoitu6bR2mTjUuc+piF0UEXrn3JqWDOIu+9RG8bxFj2I/JnkQdUzx/9zIiOpm8O62II
2u+/PCrUFhf57KGRTD2y+zDnhH/zkHuolZ8/ItQJ11lWIEPtIL4VFONHGYVH0bTZKwC84XC3x1r0
mz1pNWeF2Nr48V/sVPyeNL2KLpTH1MfUqlDiVIrkKpuJAhwjsVBhmk0ONzKK81Fbc6gau5q5rVNS
oR4V+52yZv+fRnEfg8ZQPnTemIs8dtTXuE8AFmS+9zhG1ripyhHBVMF9fojzEv6lKTxnftZudDTK
HhNjTqIjeo5UUvx9UswekANnQMNFOyUpSK7D3ftd7ftpV9TatK4h/qRakpRYTNE0GRcaNy0miMdD
9AoZ8acxz5AoqeMK6jp9FU6xsaQs3gB7CP32NHr9wjG6slvUY2+f+obkOdBHP9Gn+Nq55IpMVYXm
LInbcsU9pjhocMueZWPz0KrnYwDv0Oqp1xzgcv/bFKvKVjpI12le7eKV5R0QbrnIUNzbPrczRcR/
fl2a8TowqqTgtVGERyAr/7hlZPCy9/3qMVSxdarHNADf4GjFjb61uBtEIKgvCnqeG60GkgvvXk7u
czamoTtshw7hq9+Mnl2MO8tXwt+NaRho+8EeKUZPWA2bZ3nxptA+QDr0cFssbdCKR6fambZR1hUw
x06auOhWWJ/rPocF8m5LyZq7w+Y3kxqryVkfUFFotlkMWiqZG9MMPokiRWfgjeWLW9vayoaQlFyr
v/JjvUDtp4pQEK4BBtfRI1/+q4HgjGocYFxLOfHlm1QHy/ST0xhGJQVRiQJFf/eKAAqEuX3tXfu5
sZ5i39GvQEK8a20HDoAehKbkVKa0+S6tfV7Hs2dCHujJQTxV+kpTRwh/AbV9eqqshPBNh17mPWIg
AwiJZfNdRTAdRORht07TnspCjIdOqa+mrZAwtJ3iLyrBDlGcP8kADgBlEv/UpF4T4So7YSnJdmwS
5zpZ7/lgQhQ75OaGP431XI519+yS4RKN9Swb3fTrDfT0I2H8OIOzlU/fpPHPLf0jFMz2fLahN25e
4s4Bl93y+VrJLsyDfQu8GGoLC0DpUhoj4HD2Ro8RV5NjInqE7EeK68wU8sayj45G1gXFyradAcHD
8asxTXA6fePub7NjOY2ULOZAspZ538KzAeHG6KIUJ3tK31O/BTiUxPzcm2cVaCggn5oa/RUWaf3R
tpKTHAXpoD9mXXhCqC1eqlnorL1U59ziNJCi5hqqjFne2gnXF0WUKyqlKGiY8RJ3qMR9SB2WSFak
1XeVOSfZZz+lcklf+Voyfcupqz63GfUMc1kCmTyOHbzSAITcTuixIHtEsCu0C4d0aPNdwl0G7nse
dL4XiXsx4TtdWplZ7+Vk6gbmRmSIPMlZq4xNeMCgZpOzVTWVz/Go3FA0YGH8wxh5EDBxGCX50prf
Wlc81Ajw/qizoVgYQdU/O6NaU26M4G0Y/QzQYgP7T3kLDzZRPlhzw/u3W/N/UC2lrW8U8WDWpdAW
WkNNFYqd2aqYBSrkzFgN6YrqEHc9llXDO1gRLzrSYZupUOITcS6UI7Ix3USqr+1Drf3ptpZ6gfzz
6fbnEol2HzXzCDmwJ72z+VP+x+jXurRQuX9FcbCXOZ5Jj+KlOWTNTg61jhta8j9snddy20Cyhp8I
VcjhljmIFKks3aDkhDDIGXj682Hotbw+ezOF7hlQlkyCM91/0MJ0IU8a+E0bVFeeJWpCdLeAXuXF
d/FbCYzOWoM2nhZliMqtlbHvW2hZEiCGM1/G1G43tj8V6N7O3Me+DfZJh+yD3Wv9S4LPSmqr2odN
72Ld8hvuOzF4z8lk7PI5nzVhyMun1aERUfVs4HfqBV4OMbso1nhT8tAyYjNd1ODetulYdMO2yMHW
eUOWoy07z9tRACugU0d6Pnp9HObBpG18lKEJcm81GOjXQTJ5Zk/W4f/pVVck5KprrQcvkwbX3Jyh
Cn9SrR10R07h+0kvNhmQrcNtqI3/XP13TuejjzTGzLCbJ9K2VQ5iHm5hMp76rKcco5gagjTz4Suo
9U+rhIMgo6RUUgQ3efLIA1aP7Q9QdEAHeTj+1AYfC4Wu+FbEOWI3lpJekzYsdmWaB3tRGslF7Rpt
mUGm/uB4uh1cG/N2XQVQMHnRN4Ee2kEO6Z+rqrbcQ5xWvydkiLbI3qKNg76dVt+VU/V7yP9cyZxa
ochu87ClNImvG1gJHVCkm0w8hwWt0qbI3yo8MVZ1WhV7GYZVt5uq0X6ElGrda+n0M9C/eaFyRiSi
flXcxNjVyMigBU4Ig1GsaqryexkmUfjUurZ2McYsew7B88p0GNjpKett3n79WINZ69PtaHPCkrMo
YwGYAbrb5jvfta1PRaPl5xS4nZoZB69q8ts7BV3BoyPUdGvnlnKI5B+sg2AwXL0+X5SFgRdBGhrv
LR4uRTR+RHWAjMzfaQ5o/y899fxIf/wIO8v/azVpuRqm1d8v8p/012rFUzBdcD3x4AXlt3IwvAfT
6eyDMio0Yzt3+qxGDIhcRX9vbc+AZo+Vhzaq2UtUage5QNUSc8kJNjvFTq/cu1WgLeTEQA+wVNqd
kdfVYfQw5FDnAX+yNlnIJPu36iCvcqVRdqETLMN4gDOa1GdtHINdBKGqWtxyKFfvKDW81l0x3CsN
T7bQncKPoip5PvdRehrgz9OUNp9kvvM8bQV4vz/Yw1i/oGy4lnlzcOuNkxjJDp+TYjOqbTUGKLcZ
T35hfkfyn/1/SznQpAqIphjA8x7tH6vKiufUbbJTl6T+QuZrrfeXaeSGR8wDyrfWWcm7K96FB8ek
XxJyLntDzhI1uKiLzgWMv83UTuYijCJ3rdhmvNcViOBtUqwS4TrvY2SICVFxu1NBd9OJl4N9X9Hu
fYznhFrS9bZAA/BeJ3RxMt0HGl591H17DuIcRMBT5zQfUutRaH66tTrD2vtJ4d7T0h2Xpmnm35LY
ZgNgjfdJ7vRr6EnxlH4PKr6wExCbp8pOqtPYRNmqGc3kPbS7Zaf6NUySELJTCExmh+0BZ7ikoGv3
Z4iCCWW3rhALtw6CjbBHi+a/D69pgrEmr7L5KnSArcormWuAeN+ZTozWHViV1dAjtjmILLtM8wC9
0joLeIUyspMxu7Sxi0LPmO3dAuOKRI2sDSZt9RXH5Pqq55jT+w1OtVBEqqscorHTl3KdDOXiwiv1
5VRblJ5ll3ZIY+fsqU7xUEw7+ZSUz0Y0YsUaSAW1Lgj3GyMr0S+UbTC1QEq/3SD7YiKmq1571/D3
laaKfT+qJSAwrF3kVTPnpq4qjyZI8r02X8l1tap2O0rVGEb0+gMI9GOiD8arQBP3EMdZxNuJ0HRz
COc4GO1l2AgDMK0eP4A9xMZ0AlAfJM9eGllPo9VaT0WX7us8GC4yZfl0B4Ru2kc52WdAjbTOULZy
NteaALA7qCM6qY+1676DnK0OclDQoEoWX7Ff8iHOS0HSM3ng+WE+LChkYGwMVnIfKuZWDGHcPCRB
qC6oQFjLrJ7xcfPbdJgFNFJFRS0jrC4yBa2pW4X8h28DDA8e7bz3j3TVX0PnOfNGPTvIA11TVcne
0mwoLfOJznErGr29Vmzk7KSPlzJIv/nuDNuNrewoNzAyVMQMk5j3LFYEvEjOalVmPDtzmM6L5axc
rEJ3oOiU7jmppmdWWYA/Of+37j5x2vTbFJTsstq2wzc2+2VNVfwSZr8kujkYaKxWqQonTMKZW0Dh
imiHrQwNyBoLw9XD+wFwxMxmaBaTZfenzm6Hk7xC7pKvWbcSaxkGthhOJv86RAXgr0eCCp6OkYOC
Su0joqjJgupk9WM07DW8ifwj7US/CjMPBxrYBeHC9obx0TKS8TEMEPdV9DTdyTBWYhR+ByXCOoUl
cp02RXeTCJzz7a4y89elXeH52egKh/sk2wg/3evUpK62Yw1UKZw7jlTIRPXT+Bw5ydUYp+leztlK
8dKJwj7LuaBXPge9iM5yTk/6EJWMqjzJycnBSKOtKFzIWZFjpKBh/3KUs2Vnmwtj8rKjnMXcJOIA
UE6HQk/H56Y1cE114xn0yL8IMDaSr3lV7eUsnySoRIqJNcw8ix98tSqP6lCqG8eyxFUOSSO8lWZT
PFPxA73lpiwt4d5o3lIukRMW6LRtqAbe4iuXs6Pd86GKF2ZN43dJtYL6vjvcXuW2TpkVYCJ77bkO
uJ50shZKgxrGuNHD0vikSqOBTEcAe0gM+zFLg9fCdMFl5nj9hgkPmQBpQqgTKf6NpRX6Sy/Wbdxv
a3tqP9VA7w9F91oU3buhH92sK95xXnygsKI+cLCBlJFXcDTnvC5MGPAjRAlEx8VrAhrQdjyoQWEW
b4EagYPOFWgXrmO/Ciq/mwZ7kc1QtfZrZOOxlPkNREpso17M/CLTNiU+rAI5Z8uwNWwqwzTPN36d
4Fr4Z3Bodt/CpseV1eyEtfrK/bMuNQEDK3mGWxEvko9YldQjzOHYA6aXYSJFeVk1z1POqTJL2nGF
2EZ2MgY9O2Vu6cTbl9I10xOkjoCDednCFZ9BDYHFc+9ch/wLK0DVt6XyLkOtrTUeQPpCqedXthTv
qMPh2HtGpvQLc16O2+9myhwEX2J1uH2v22rCZNTg2tCApApSfE7mL3jBf/8WplGD5iq7hVobnwBg
OdfOSZILR+1fcldgaKJbd02r3/YUoaathMbjiKqWS90KIpi821Qba1mWqApWg3Bfx+CE22DwUtvj
SgOctbVE7e4MW2sfDAPlPnyjre9KBfzMB6SbOxQuUVn3jkatDuc8B5sLjjj+7qfUKXzzuzI6zbIr
mu5+SJ34iPkxHBDXi9586o23FTW1WVb0jwOlhJ3KPmI3qcnw6Nah4O3DiwA2PkKeD2lNOuZavpAf
mt09G2sMeOUKkIJhFX1XrdRZDqPSn32Xx7ubZtRVnb58V0W4lSudtsDVKSjbhyZ03V3Id+lWD2Pt
CWD0N/nLGewBaC07Lw3os0048+T01usulA2RiJt//ZLdZBDr5idkPzw7YACcmjpH9AcI86ron3q/
bldJjwBD2Sr966yzzXGtfx/6JN3BLxUbL3X6d1ekp9iGHoQdfXFydMhrMo/XGzS2zCRXZOYjMo8s
Q4moQRubDy0f5noI+o9CpUWK5O9LByxl74PPXDf52H20YUIvtvef+85L6NKBXpZ5WNcHi5bzc4mQ
IHV3TL1lviySk2pa4zbPCurl5awcehMDDZWfga+b279zM/4hjznRpK3CW2kWG50K7NebWp02bRvH
8InS8C6dNxIYxC05mNXPOTa8920Zf7cSxXi1q1zZKgBi1s4cTma8YTvoAWLBF+CqcEgMwjT+UaiV
uTBVfbh2SDTsmzapt1Oat0+FHfySKxThHZCmbNg+q/Vah2RwLBAihXs9RSsdnYJPD2eJySiOiekF
JzmIMQtvV1+53uLfCVjwr2Xxnxv+xzJLK6+382dEi2vnBMAUFoUZ2yc6dtjRFiVi66FaTyv6s/ap
noei15+CprR3cl3bjM20CtVWX9p+zmc8AvpPJUc9FbayCi03OxZzJFNfg+KUmFWZ3m3pX3dhoYT9
IVT7XWCYr/9OoNKjnizX38YFb6ykBKKWuekxSqf0KEOgnjYOd39ieSXXCFW3fs+IeVrO3IapNjl1
zX30doGREgCieeg9xFj+X2x4VggHKlmUqByhZzHtVfaPa9PRg2AJKVXbcHKellCWFWXRRYmxV4sY
WZPNyKP4lBbifbInvhoVvTgpPoPMf4UA79uNmiqc3OYl9pR5GxFbWGraGLtZAIOWWeSn90Vd8lXv
qBZCT1aXLv5KWvT/DkEYIxkypfdfQ+YAnrK1h69MMb8SKqRgXTJ3Rgz002ZwBvvRqflT1GNW/qQF
1lPf+Kn5/F2NSmufAs3K4cZZ/RFIQHDqc7dYZ8jgvvR5/+mJVv85OtGyUmv/W5GYAX5opn8VfBVu
pyAw9kLNYjTXw3Q14cX1XoBylj9AdyZAn6r3rkcBXlZU4pF/KYu9aarRTlGV6mq6I+TACUZ9jqY7
3cnovtHgt2eWX6C7Eg8Lml7DxZml8+UVbadUw1xRceD5LcBSIzLGR3ZrJxPn0LgLjR0cOKz+5tsQ
8UKEnC3tOhLDBC+rKpduosRn9BIQPrV0VFy1MIO7NUTJ3CcUF3u+yhznQA9Y3MmUHLS58RECRl58
5eTVVI6vVjF4s3rJE+4SxibLDPDc86C67AUcwW607xEEk7kAsN8+q7NwIXMBdIsLZMr6LNCz8GxF
p38231u6PBkzkZ5lJNdq8waqNTEMsPQq2bLxdA4Bh8QlWJrZMA9z6zqdNYVAcIOQmmOlsft9ZM0t
pQK0dWO5QY2GHOXDcR7kFSZ/wU6YwAkCK+nPuBTBBtTbk0i0Ze4EP2qIggdIxuFDWLkhShufWqgZ
F5lJwiy9cxGSCdhUbnTN9DayLi0rz5K8N2CEtLH8USxkbkiiXYpCOCZl1KZpBOTjRk7cZufFGlsV
mEYz/S/oG+cQNkP42qN1m1rIqxYc74+DESpLlcfy+5izlUZHwbxYjpPeU81Fi4dH7zsCxJioIEl4
irugeDT86irzKDiI9ZgUJuCcCJKujt3uvH6qjQbyC9/E8nWFpy+RtPbvUKMddnXjwfJhM7XkLwDL
bw7tyOpQn8zScVVZGbIds60jHpvKPtB50Wb2dZRDMDUUwBPP2JnzEgdllCuufH+tyLz+GkfGd7s+
1pR/foRsjCHdFvpDgRLQdlBKfz84boC6W0SXHqztu9nFR6cau58Uks5qW+tvRlr88pvoo1UGce6G
mueFghilVoTmkxFH8SKBWv8zwAu342HJGU7j7zNFMAd8PLS9Jkt2wN8dym88wpMpi34YMSoLeAW5
ppGzGw2Ohp46PyIPOAwY7pdGt/U1+0tOo3nZnxBu1ldYrofv81J48MdUmbXeTTt8pIDkLf2E/phl
tOEjfHv9XlG7TVFq0bZNfHMfdka6xXQeUX5Rmm8mVCwsecPPWrHUde5a2r7Fwvo5ZrPVG1PwyQOl
WFFhNo9mUGkPHNY/ZD60Worm1GFoyulrXe2VZ1OxDsgB1p/xUClLJTKnuzGvomtVqfmCVmP1aaJb
xLvAsy8OD867qOv4vMwTjuEcY91yV5gpRsjc/f9dvVGG32EnjNuvyX929m3ppDujzV6+8hCbQyzH
6AoMPH7vGonjnRG5cDEbDljHeg7aP4NcIJc6Egb8n2U2HBW6/3/WZRG7KKNO0e020oe4cf2zhwl0
1MTZg0xR0NGQmEzpP7imI5YBjEckFtVqJ6dTeLJbtcfeRFTlTwC8Yp/PBhnI9OJBEWI/gnEBiixz
Tg6lNbNBNQwo51RTDTUojxrsD51vvDSCTx0ly3WmtOVeD/gTiATMxJynxjRh2eCnx0DNu8emVJ9l
PhkwTirSrDwZdeJejNrKkFThfQDoXV3oZjzdK7bWnTsFRY+gyKrn3lT6pZv2giavzs7dHxBZzfIP
30TyyPcwS2trLf/odmjdxh8jjPRd46MuWc9ZD/G9EQ484hdliTqePa5vN2vqzjeD6Rm1AOMQ5Zm6
wr05OzRD2Sz5cKZP7i/q/P6jvLZrPV84nEcxCouzJ0UIQJZJQ810DjV+37vQpmQnw6rQ/WUOgpGD
ldkc+ziqgCGJ6SP29YtKgfiR4kB7VDyXDn2pjx+jZ17CwFAeDY+2Gl0lzHFmz84Wqev7FrEz0/Li
tdrVwyGxe6xnBtVejCJbdlVjeQ7oWGHvfcW5DFncfpts9YcGAftdsUaIpHFXvJY8D5Ye1J4nA32c
ld8O2kNpTcoq4dl2UUoz2ljCGs+RMZUQ4HXjzqBYuGuchD50Q/EJ+g6g8T9Dgh7x/wytyX9txirY
yrX/LJOGA//meIJUiwF241bzp+ev28RQMyGcHKUQYYhoWXbYalRtqQNqNXdRXhYcr0yT3rin6mfb
wstFb9kWtIqinRu5bp6QYTfZ743V+jt5v5yUA2i3YW+XYHvmpbeb5tvNwaA9Mqr9uOl9Vblid5qL
RfjGQbA9Ta7T3AYZQk7Z6WhcHf7Jf4V6EO1a+nSviYoATO3Cyc5xqtnDE6+24E7sB0CGGrgJof/o
lXVuODQoZ+x777kBRrg+vkZhbR/ACwRn9nnqSvfd6o1jJlZnbvPTaduDilTTexqFy3TAnOefnzFi
Bf0/fkYX2L9/hlUYf/8Mnw37qlLLWv4MI65b+TPQxzTea7WGhwuw6yRKtKRmgqjQnHNZWO6pnQmi
QOphtnVhspShUsQ9bz0lospfKfAy3MyBXpM12odZ1UfbzM1foYuxa54Y3zDENhYlZh6PWE9FG2HG
+NroOafv2lQ2vg3WUxRAX26cA1zkFknZt6uy1QGUzhDPIKr+DutRa1cV8tG7coZ4ylkZdrX+O/zn
XqvvIAfr8WdWY1JmGJjuxj1CPUhppb/jm4uajN1aKXfJ13xldk8A6ldCD5yjyM349vlOcv2xE6J9
zILy3zysteYRqJi1LibvGeiKQ/Wx1bcwEo2r7aPuiuEIAjoT5gH54P8c4/iR83nyZoRJtxLToJ9N
PA+QSW4CnIhiWt/rET2OhZaWQLTmwQdicMnD8hX3l/pACQu5XezqTCS9xcIyC7HNijBamTOFTQ6J
A1OhnR4mDWYbmyx95ZrDiLocCzQkPoAJ2BBD4EEth5b/sckJnL3S4LVtqzUA5aQu0MvpG1TmHfXS
Dq1zkve6k91s3RL4Y4hcB3prwKjw16qxPk7AT0x4bGQSZUTD4L9iOU/DWtnIjkeehZdBmM7WzAZ9
XTmh8gAzvUSgGMSJYeQfQvAR6jx/kQiRhwtvdnaJKuc7O7toYaIH+WqWVLzhpRnXoINNpAUlBE7f
NfZWQbkp9kr/ZE3o/FTbYUJyThLzpckk4iaAwf/k7Eqrrp0/5miP9EiJzKFcDBAh33VyHVZhS6vr
670V2SkAiDH9brB9CeJ8eDH71t8YaL7vXTU1HsbU+3fFNBMc5QrPsPWHLtFOlEjWtg0pVepiOIjR
L7MqHHdfMhmY+xYQER+kIAYex96unwRYIXo3G2otOSBpNXwENvKzqCP9KKN2HNSDWoBLkcJHMic0
6ycmpNptRT2vKAYFs+b5djdAtsHyA4EMZj7tIlA7i3xWgv6iUihW93tCsi3khGRgyDu8sY0WXzl5
5f25439NdJtOt7OzJxIsup2+VjfoBOKwNFONnCFF6GmMgObNexU0HwN3qdfodxZ+rSAP5Tlo/BVV
vY805SJzrTCU0221jJvO2TVKCr1IvoLW28rGVfVyb0EQ9ZTSQPSGX9zSHGenDqhfo10NElwM1m1W
/uGcedZpdWr4E0h3DrrKKXqg8RT84ul+e+D5JQ9rXX/NGzun5WirVAaicaf1XblHUXE6mw7o0Mke
mxe1oFmrRf1wDDr4Jxpe7S364VoXrKwkbheelRt7HZcPBJ9S7aVXOz6pEHc20zRpL1mNhlIEUGYv
Z7WqQeik0qOTnA1yTBfreLwOM3YIp6FCH3coU7KzKIv23MyDYunZMa2UrYxqfWrPqu8jRA6lYZPZ
6hXgF5YHlauhfT9fymEY7juFvvY4736rkEbwbfK2LgsBz+bQg8ZZlWtZDHW0CvRyXPFZBJ2O/AwS
+n3TPHdxtbMRHP8Yw95bIbU1Ue929KfWCkDokYdbV65UzZs4VpnFY+/1z0maWh++SoseHpJ+F+UG
8lPK8EPmFeTAllT2KJUJRb3E1bBo9OkJmkv75EBzeNTbdxEGVrMcy5KHtlKeW99uniitWEs9z/qd
XDq5ibZVYrtcsQNLFvnoDqdGCVBe47m9xwU1ftWA3SgzUCES2b95Wt7jB1w4vquMBykkLfwiP8qr
r9COo1fIq281mxmK1q5+lYPfQ073VIvD3J9cmNgfftsnx7x48lOcVZrKG7fWXPSto2LVdEn7koAX
OdZVGq4wpOnfs1GUC59tyaqLin5ZzipaecaesLSNZCPDMIv6i1dC15onndHJHnVLg47nRPGuLhyx
RZkVXUtEVK6FOh0SnGpPMpJDmZePPUD3Y+SqQAXnVV2j/PADHSzSHMm8GfQ1B2XodNZABcXAVrP8
NqBPt3F5qKFPPRMSXDnicB6eSrd9DcvBX4Mxsaq1OTfjxYBn0FDEe1VBim0DiTsdrgas3XyZVvVI
nSxzj1OhR7z5uzQ94i5QAXmvwxNY5hxJBd4NaTPcLmUsh6DnCxL3H2XzlZsqPe1WkLrA+ofGtnaO
tq+0K70xe/QuHe21bcSit6ruvTCsajeVurKWoT6yl7d72DLdOvDd6N3A3aOceNN2psNnykrh7815
VUWwtzZ77ZAEfv2mIswxp2ubY8EMBkc5hVBUWrqokO04paMf72Qle6Q0b8cOtKWy72cslHNF1Iln
Vpu/OokZHdHarpcyjNCM34SBF29lGCCos8hEON3JUIzGeur9bD8oKC2NYYxs81BWC33W4Ig6JHlp
CCWHBrLSu7919Fx5i42+PERt0K7cQbHuTCijW9xt7I1K2YPdAHD9KRrdcz5kv6/c/qD6cXpLy7mo
xEa0mo1razX4dKkETC9zRy7pKtdZKBElAqw5vqlFqdzfcrld1ktnAEJaVYp/L4dxnrbb56I3oAjM
aZlpVdXaeqU3Yg8V46oXsyVZZKGyRxnfh+5eOXukxtke2A1dzhj/pztjyC4WqijXVKvEte2C8Szw
ZpCRzMthuoP6EFzRx6rXbocNCq7FydGJey3HAS1Mjn/F8lImA+HzDo+tR5nCTIBKBc215ChngWGl
pf+9AHh+CtKJQryeGMNq6vVoVXQYw91iOaXq8Q+vqocFhDGEwcecx7nqewurK8Yf7Uun+PaPXO+s
Bfue4IFtQbmzQ3CsYW5ZBztpOOvBbuhnxkPfg7ZtzegiI6fshqXwVXMnQ91O8h0NNAcaDTdQrKgo
G3A6nxFdqmq0WwMNtrfUgV/geeljVnWgKjmOU5JGayhCtxThCARZLbmsxbKk0MLHsXete3SQQCTN
WkOgQJCzRPZ8K++qxuHkYeLyoFboGg4uG80Mz3VHf4RTbDy6UFyXYV5B+J/D0MOwwjMScyFD4ObG
o5pF7BTs5EHepSX991gdx0s7eeKRGqrVFu5DDK/k0SkimoaN465l2Bt+d0WWb6HXWg1228nvaMjG
e6FgsD0hqnGlxATok/3QNwTE4NLY7c+kaX55dTY8o9Tjrr3S9o8jKhp3ns2jKsyE+uK5ybue2N3P
qfNWtW8an5TX2mWQrfOZ+8RWQr0IJEMXsmIQ+SFHuhQDadhc6iUs4MLKkkEyV0caT0nOX3d8Tcg7
NKwe4fmHHLys2FIeUBZaDo2mvJT9DPmgD7SQYRKA2xkwE+QrOApeOdaBI40VZytnERPQFmCfxjs5
q2kZAFrRP9SVZFQuUryyVK21f1SNHy+sya2fEo+mupsMkI+9sAZiT4PXy8zxs4bpqQQo1VhqZ511
r9t5lq5+F1Xx0+hc9Q3/C7Gs7T55ymnHrNzaERer890NilDTXR3WyAfOTAxgbNOdl9XehkqUuKg6
e6VQr8RTRCdzKV9qfs1iMKfvWqjunNHE8kvQfYrYKmJlpFVUeN18Ajfuj1ACGhpmIPXGOw+qJUSh
D30O5FDKyb+WyGyD2UrjKOPurzXyUr6gVmCLWNYGhfb+2OZWvLGqoVkCO5/uO00b78V8pcDtY4tn
5WuZ+5pIInjATVfSPZoXf03YUfGA92d/+Ccf4cLDHyK+82vzkJuIg4eV1bw1r3bia2+O5gbHCXzi
svIrishRCdxg8isUX1T/ZeBJIJcZQRkdVDg9VEK5a4oji4oXivA6yvzPdFNW8vZSUIcLqM6vm9pQ
V8ikj+vMyh2ceQf7akLv2uWJ2+1EzNlK0zOsxgGr/uDhJngORT6nEK/27GvI/9ptZacF5nW04z8r
+7GhBj2vBDMaLpIcaprRoyQoB+3PlQzbwUyOUZ/+nv3KFXHGA1jGsdFR6qKMgkmydQT3jFZBwNPv
KONcS39fqeoQLZGSqFdfudsS1+EWeanShV9oKDqudCVUjsqsW1nOCpaN2TkVRZz/xEq2iAMLmb45
85VGMIfduwFMniZWvYotpE08dM7eKpo+oYqkJlbs6cVI6k+Zdsy8pvWVp/jMdxF7wbkuxNcexBZQ
EkjrwEjnbsMKyyNoywHxxip+S0tTXfojEeaKWx6diLd6SDyo7YOofRXDy6TbdkFsLm9zZWu92aEi
8Dhh1vDM9g7uOiiYfkqXCEB7txfiDxfhldIOhxKl66B13nlfm1tDS8Kt3NP+V1qodYgtQxw/Z3Yb
hYjGCzs6+DDDJlp2HMlsDptHvpJRv/yTA+2nnOSsUfjPpmNYOxnJvCaPZeijh+ivxsNSJj2hxase
g0kEsMr8VAwOtTutO9Rs2k6+iCF/yQkZy6tp4qufo0q+KeOcgpFMBtQuV64I4Tds3CI2VyWW3kdj
/gJ3M8v0djKWQz7PyCs1qVFYURK0UMa+4jRcpLa3y40PXVPbg8/O8OjFAOKdeZBX/+T+CvPA3Cn2
sP1fy2Qunfzvg4Y/tdP6iOMDZ0UBqO6eEO/TL3Ewboc5kgPw842ezRXhORUDcUV2hFatDF0XqBYi
/t4axHX3ZPvdZ5OH6nb0mgvwWuUat7p/TSfP2Gom+tQylBN9a1L8s41uU1ulf1sHqoV9SoIse5ZA
XEmdax7V3u2FBsXQ7+aXRUyU14EJKmD+B/pCg9G66/POW2i9Wz+UZd489A7tXbaU8LGneEqWEEyq
pnqQCyYtSZagW9uLEvQBTQ1vehkBqi0zAHQvMvfPVf9n9t91HHofDFHsdW3EpiXWrNlDcifJiYhz
C+h5pTi4QWQ/q4P1Vz5FJoVjmHZtvNE5OVP5OblNspMRpy3nJK8436PXkXbFLouij3/ycgWi191W
hHQL1HAaznKgqTieIc6yU6CYI1OuikbwbUmsw9NqAN3cZuTir3tdN0gXRe5i3NR6v19PzsKpn51k
N/+kI4DAW1VrfoU27HELTOVBo4f8igHyXaa3+QOd1/gxTdRdGjT9ayvK+KiIsV0a8yoI983ah4K3
lbNpUYN41YR7pofmv9B6lq8V4iZ9tkAnLUonG167VKlB3OD6gbPMCctW+yBCH8eRxj53WuSc5ZUc
iiaFDtVm9Q4lA3qkNO7ss+6rmKVZOOlOvPGQHpxvBOxnnzPD2KK0ObuXkGpKvkXUlF1XaJqLVoj4
I09CdCcS3Ai8yBQPomQHpeRq/80NlNfaGsqnEuGFnY9N8aYbi+lVq7WdXJAlbCbYoBT3PdXqOxN6
+Cpvkx456IsYA/0O8nO0MNpIYIRY8aiYr+JO/X0lc/4wDexZesy90WPLbHNlOqN2/BqGGGWbsQVt
WnXBdgIJSpey4TiDqDywXAQZ5FUxBeqdh0NbkmvOR5FHCBngAHNnZ5P6kKvxh8znU1cvS2BsJ52e
7KUcAFTKiYxj40JBp+Feb0JxX8L0u02k84aydloeFL3oT2MUnNh7X/pRE/eShyyHqAW0XFmU3GK/
FPc8UqNNkiazrLqd3NsqNqCiwirUhSlw78+DnECOOt+akTKyG+9/50zL2qPh5dwjgUjJOdDaHZTS
6BnAgAHgHDaQo7QRgmaNtY0jtV/J2dZAo8Sz6KbKENidcjfaFbCAeXE4oOZVIW4jJ7Mh3rY4LS4k
ty/7Q/CToT7lw509M//6bmiOfrUuLTaFZjklW74P8nQLnLY+oUeorhrDGJdtC/l6wCv9yana+1SF
1Wj7bnLXIkK3zK1QfJROESxom0dUkgMgiK4L2yHVmucqFWtkOQTeG7peb1oXGkSRNkiPwKWrzkMg
8l1aNdEhTRw8eDMoY5mTKSc5lOH4+6otjO4YNun6K/XPslarXgddV3f/5GVoqUa8ojSql9/q8KER
SXojJTbD/3F2Xkty48CafiJGEPS8Le+rvdENQ27ovefTn48ojUqhnd3Y3RsEASTY6lYVCWT+BqFR
2VVnyPjo8UpUhZ2cJEZczsquRJDfgyXc/N7NOns5udgflYbrXNkHBgv2HyEAdqTb5BhVAReeSr60
56H7uFkX5SaJEMyTE4WH9lIZfi3tkcOCiKpvQVutrMkOPsdprDdhFcK2ShLtOS+zrzKg1ZAAatIy
eqpwtTkIUBFrH9nbLznCffMdeg5WEKGn6tDBtMU+JtwLcBwbLS2qr0vZNk0NxUH1o33r6t5rBznO
mGejqvBX4yiGk+q4yWPMJ2AhF4S4QdzoE5kRohoXuf61t3sNKsrUx+GDHcU/a79uzjHUvlfqAjpc
1yk6Zkmfvg5qbixT3YFVNs/G7eSv2egB5vRnpSNzMAck+VxjAFlftucssjYtmtMHS87c5usq/gj6
Cjak2qKHF7d7I3FjfKJoOk+ccw2PLTnkD8jgd0NI1mMokhdd07p9YxfxUs4i5d8+JkGxkj1h9vFL
UyeI3L1L4sud48K/p8djDwXm0J3qG/nFn6/khF2bwI3HYdrcAIlkVZAXd5eUbPurMCv3mlImuEaN
52x1HrsLkmLutSJ9b5NvooA3jWm1lYMyOmdzcTEpJDjY63Bsv/BZI79nRfW1mq/AOtyHs6yGnUOk
OUfKeRkpm/kGXlqdE/b0wZwBIynYLIEb+Mc4cvJ3DEFOk4o7lVJTwi8VBFDm4d52rJOaFiqMCbpx
12TYCFDuR9aWJzWiR8PjpCjWjEEznzON36hS3EfZSzLDQJkij2+T9TQ7RCMojqq63zz6ZgpF2dUf
oqDOtuDQk1u31HIDLNiQnAdR7eJkxCI3ttp9VzsuHOZ5wdzoxC1JkofbUgqEJu3yRqYr2WuideMm
0bqYEziNM4wflp5tGl01X+KszS9Onkh3nC+jD0Ca0zQKxpmqv/YAsvdwLaylmB8CVU4dqtPbX7O6
32T7vHeOvgvDmi83lFZrPJMpKx5tdEcXknBXg7hcFlo8/edEOK8o/mOFkgtjlYZCA6CYFZi2GyaE
iQKNoIFX/ME2h2yFw/n4gZd3sMwcXZw8XmpvBSL7MkxEeXnQHO3PMHUINPy3K+vN4m7Cb4HQqQlp
kPlpOmZsh8AUhsvejykbzmP3CXllqLq3rUBA/TV+705Uhft0For5vTw1S/dc1L1efnOwutglbvbN
933U6LG9xtQHLsNC8WvshQqMvinn4WCFqs8JFNSeere43sZEGZvbPMr5tEyiO6rCq3c2bCPsW1Cz
VmsNLgp+s7Inx3ugbNs+Akcvx+4Tlg/dR2creB/vQE+s0Jfy1/exSPHds0/uuodm4S7kRIN65oLM
1LS9x9nuEB8GZDjv/xo5mYA0B29iI+JRspEvbJRoJ6eLl3/FTRDbi6rTL/gDJPsWUPfUtBWVrArQ
XIzUwdpV6+hyGyybMLqYYT2sI8dKlw70dUGdywgvAdmgvauIZ9n7Y0mSoWNhYp47L5Xrb7eS/SFV
rk2pTfvbnbQc46yxpsZO/uG1MGPn4IhJWdy7yMkovAj9fxpjQLzG/4oBNxAcHsjqEd2O99LL7Ect
UexHntwqeDa75NUyAaqbm9aexpUZIxRlJmyalolg++D7UOlv/Sky92pkwbafo5W+HB/69mtrZohS
1FT3fK0wT3WvxCXJuPlycthl+fznya6N4mC5cuvJPEWpync6Em9FG1lHOXsLmScTOSn7QarbAAIQ
hLstloNzzha1gcg1T+0Qv48mIPv7LW63vvdNy6v24VQf5A+W4/b8U+TV2DfRLhkRWg8WXe3ZS7BF
2qoJW3XTeln3HBRpcUka8xJ0LciUMqM8ohdTe8ShrsPJDrhYbVXFUnYtlPSfSbgtdGD/j3IoiXpt
5fvKpUQ1dOGDvT8hxeafkIYKQI/e+3y4opXD+WDV+GSdArun2iNDb/Fy/t6XK3NtfC9goELp5pZy
6HZf2b/d4jYAj6U8JApyWZg4RaB4zXdHKwLQk074NI2XW6lXq6Jg7biqvymriV3QULcLlHvZOCNN
uGiSmKfTb/XbcRbDvankOqQofk9StMwvkDoxFEfnZdkoZXYQiZMd+nH61fx/jnl14MXsmad6A3Hm
tbfq/qQ3Wn+ywNAJSAR72bs3Yp68d+XVGAbsjQtMNO/r5YQf+MMtWE40Qf0Wd2nJEVuNoVCgqJkM
MWV5jDGQVqDRMdw4NJP41hkeJZfJNPVTbhQnuUCG6ap1sLSyHX9qrarDjdaaozbEv5quUlRENAQO
lLdLAM+gHoW5ryMciBb/+/D7PZCny9dk6PNDnqBRIvr23RSNfoRvFC+j0GthoyrK2s4bdELn2ckg
ra6DOj1rSCovKzeB6yyq4WBDQDqYcyOvGntM0BSzRJpyvIhpb9eavL6NyHVq7A64iM8Rtzm5XE7d
5293k6F2WV1ub5tqfui106foNe25Hgx9rw9VsAlRRPpSRd+nUA2+lYhigxJqzCPsaeWhUfhEthx5
vrle/wm3VawKywNN2urtWTjojnejXXzauNqiK0eOWFhT/Vo7PZCCovwkt9FiR9eixzKHZaI9WnXh
vzi6/0+V5aCq2FY32YNld+xwWlC1TdArL4WR+Ae8sRLoS3QTyIEzVuyH7I2RFj7arbHNdNtDGwMX
MYuzrjmGO11PVOsq+BUO1jggK8jmTTtUiI/oSzl6u0ydbO2hF3IMhrq7YBmNx4M5DJ8lBYPlhNko
cFbffklLZYeQ0viJICSEibTTtjKMvfus7WC/YX7yNfTs75E3kbFNqF3WQ/slzCgzL6KMfEXS21iM
9CMkmHFu5OCtmZdYZhbvBs07yyEZIWP/WCtvXYxDeigUattQKQ9UkrPnwTI/TMWrvo5p6y+FbpmX
0MKlY7BaB6srNBHlLNCtd7TW6+fezM2Dm7vTEidUcSWZ2p2zZNbQhkf4GU6YUtvo7x0b/mDvJtrM
83AfmsO+5u20kl1Syejsqfl4zYAoPHl28CzH8TCoNojXgQOKo2e0qrFOcSmzAIMwjqD53VWoC+9r
jlyZX4pvnmbXq6ZECRC7u/gKzAaAxTwRuvUGAGz30SVYwkQxFeaQf8IiZCMJXDH8hpwZHrxG3p1E
VycPra5ri6wnO0eZ/FuHh+BngnfLfMbWE/6zGhCVnBjbp8T0g3VFzvhD4UcFufWRkGo4aK6GzY8G
QliLeVgboTYdMJpWb1eD7c3pT5pOXnmd2BvBFxn1x/BfUXNXhsQNChgLGXhfIu8+6ZmBOFaz97ss
OladF5IJ6iPQOv925RViyh7IQq+ECBwpRp0vKMlm1ELN61+RXisXduzU5Y30SNSrqU1KmH58JsEV
86WdDx/CMByMI1NsQvukWrZZ+DOaWram8yRuZNTevYyX5+wAJmP1EpjkPCmH+n/jDVP/FY9R7Ktb
jz65+kQPqNEEGdJdNApIpgel/x4GmXdBJAYEoZqg8TyONmyFUUsfboOx/0OGKN2ER6EMQfyIEPwE
rgmYDSlLRl19YfKqP9qYDSP+Z6fWaWhVsQqR5FjKbgvv2910rfNcemF96KuP1vDra5Mqw0MbqMOD
WTrx0hsAL97H+hxThXZKAQHPIb5S5t6CpQq7kgShP5PCo+UslI404bZxIfF6IPFvwkikFaLN1JNi
MqPRpZobCE4ms+kQVJwUdNnclI2TXZIelbfWF+n6r4n7bGJZ5GvmYOGom6xys5PUdedENe5F5n3I
3l303dDjkW+mfRu/G+b8x3ipT5sxjNxDkun9GWWRYe1VaPbJLmoHA6ots2a5vAyoJK6debrldx4p
+SN2LiPvq806UBDRGuPxdg85U8Ueun8o8y6MovUWfObMN3klitK6XU2/r+6z96v/c1zjThOJSlmb
jtuQk5NXI4z1iGdp9Fz1bvqSwkcAqDag9eMW2UvjO0i+Q6Jfy1lDKzgO+v7PQkxIMQJgSyprPGRj
1KoPmVqXZ/S0qmmNYS0+Hmp2bpqoAHVaCvMYpSYfkHHyfl/irpVQnpGz6jyeuxpCLFH+7M0fe3/+
AqTT9BK4sX6QvQQ+9kOKIcDOiqQ3JBGZ4heol7GZ7FXOh2FvXm9g1gbgFbli/SpVOAbBaUVBjALE
VQEGech7a4PA000eR29IzkbatrJM5VMBSIzx7BdTRNGWejp7nTzDx6+AWBHk4EBdG2Rm7lvmesTv
7s1K8RuYS/GFWVAits3jLVPVOtEuwtd7w1+3QJKUH6tnTrDhjV5spEBVPYG2/msWSn6xkYpVci1s
RkwRJg47eQG9ecjKkv2KiQbQOOyS2zl+iDSk/UT+oAwRfLMeT6CFyauBjGPFZVC6XM59y4Z556NC
um8H9U3wbMOZqGi3RYNwSDUZ6qNLaY/TTRP9wO1wgUqe9hV+dbzSzTq+oJ+CY2AS4j1rjf1HWLcH
p/bCHwCN/4lUVDBS13grNW1+VAXeJbCbTWFwcJC9hBLnbXxs8E5WQd6t/5qwCnwCnDx8v8eys8iO
3g3GrmgIxuhh8FyPpHrw5umWYhTgQIuxPySdgI0wU6CQocZFL9H/l1mkpqs9yjr5CgTrR11n5UPT
D+pLWKmroDX098BVu2OLKv38vtDfKb2l6wqxtp2czb0WXaiTM0z6GxJb/brIO31r2H7x3gBMXsRl
hplBP5HL0gH9ZGH0WvpYIrW28hBkbfGuW0FzKMkrL0GDWGd4K3jgKnm9gvI1HDylCT6qCRIbG75i
0BXALkOzxtCo+Iyy+kPjjPuYFPlwbfMgZzfEOFRj0CMRIgnQ2xFFMtRNXjfqxYd4dLsK5rHIC9VL
PqKKgkGgevmvODnr98b033Go6IJpIQ2STX1qLEZE11c8DT2sCDBArRQRXOXV4ETFTknRgP57Qrjp
pZvOcniyO5Qag9x+6yq738vlIiI39K/RBKY862pCPC/keYbCNOIB3uyreFPF7tS8OTVeixjJbJ0o
zRaHsD72s/Bno2TuQ+0gBc8GofisAvfBsgz9H7elFBuUKSQ7NIEMt3JfkmxqkVsKmjOwm+IwiQHf
ViNylqaK7XAuAEqE+LvuFSXRr2NaKEtLGN2nH+O8OftNjSj8A0tWvwhRTgC2gunBRT4gCvoI6XAD
Xe6gKqI1/Ht2FLJvNJkBxPiHO6b9Oe1MFwc0CCnoIgAERQHyAXJZvqPCnO0jfhSJ/T7kt1TTzzbP
LlKVO+vCnQHp7yPB8Cmv/B9S/SUcU2drBGBCpJVKy2dpWcdRfJKzBWabMD/616Iyhuu8iO9NsgR7
ae3GQB8eOAK0GKGrSC3O3SkNx4ccr/FL2em3oWEekuNpR+Wx9vH5krGlisGR62MMM9/Dme8hY+Uk
m4XbPTQn8+u1XgF6gb7wa2kMaP06Tj+T3IdrF/gBW1mvnlrOdbPx6DBQpY5H/AoqXT2ZblGvhyFD
dqDTxfHetLOTnQ5aurzNyL6cFsHedbvoFnsfLvsUK/SETFhe5fGTg1cJ5KAk2vC3IovmmvY7ntX2
UWBS+STCYnpQknghe3KB0hrdPpnc7jZWs4PZBkE/Lr3QhpOAG87OdCZ9oSUZwhF1lrW3PuArFGAH
dPfwg6ZIG3CAdbvmR4/fll7nxTedHP4yp8YIyXw+ZrRFvqkdM3ozfO8tI5X9w8Pc2axa953Mc7NG
u8Fc+hg3bSYXuJqaWO5nZFb6whvK/hKlfveYhvY3UG/uJ/B+Hnu+Fh9dBaFMp2ALHNTupxXrH5Cz
QqpJyC/L0B6Re9ylPoF/mPzLDQvxGnkHElGDab7YyMod2yiZPR24Q+kX2K+KWDzoTpVfowCekJzQ
9LFc2rNPrQf06VmL9Ue1puRrZxoACl5hh5HSKLhyru7N/8VY6OeYsJphtrgHh9nYwb0Yov7f9n5L
gUdArpMHAn8XrqdCEyuRIWk4dXF3FXNT62Z7NcLUhdYMmtRUIsdcyMGA3dJSL6pycxvk8IAbT2ye
On0gIT716pnXaPymm8XL6EfjFXni6A2JzX2EwvijOvfqKV6W/OmezRY5p6Uc06jfPCMlt5RjjijL
XYa1D8wnLNLnG9pqOFzBi7/IGyro4wF9wNVGrs71wj56CuZ5t+Welh7KGsUVubQePYFXK9Lqpp/u
hxmolXdCZzM+BimJAywzFmFieAc0zbqqqutXVxXdWnhGDGSUkHh8oPxSLoXtD6sqc/pzlcM3vl3J
7tzoOpanMgSm9p+zxtyVY1nl44qaYIcs15ogELadaeNl3eJugJhAvvMn1X+UzTSaAMDKUqwLV/k1
ZmsmL61yVEn4MCYnRJgMy7Iz+wu02e9mOvlHTYmdR3VuwkgsKsMJHuzKtLHYdlAksIadnLtFVU27
H/uwXdwXFYNj4qddi1UECfch18FPgYSvPrLJhmWN3pFS++JBYAoph+NMKBtXBBoWmeRz4UMrG3+k
1hd00zHsnPZaQCB7yWzDWVJwTHZysswUhAd1dtxylsKz+lAmSPc3WFItHUt/UDR+KRkbFgqG9Gna
b2UsmoD6ftQVEDjzjzGjSixQYKmwPKrZNuuheRQI9226RPkqe7yvAc79fSn7haXpKNM6Yul1nMLu
je0GAnWH34Mo1MAP1xLYCvPY39Ny0LUKd5aGUn8tFEqZHPKx+ePeyhwi4+bxIRXdyUsT7UK1pT5j
rLYIDEtc5NBtfJ7kbd+t+tauVn9PzLP8cRZAa9OzXOqKjgXzuFaqwcZGMmspu/cJGaeJ+EQplNLg
HHv/qSCcwUYH5Mc1AQCEsv+1KrVyplx4izL1CtJ7EPDqOXmulmm0kLN+C+0uzcwX1Rz/EQFiO2OR
UzeEXkR5IBzdk+z3bV2cRgjQv0fksGyq8F11c+9pROjiBfH+4UVHk446IEWXWB9fgMdNS3OanJ2c
pHJhb4ww8zl1sCBT9OaoVBOqRnMXkErxmI3zkYSebDo2fE6FNUwYw8ZJkwejTMVyMHPlS2GbG70x
+58+5hYZ6iTvFWJOqC3UnFNLiJ+ixcIFdd/yRU0Rghk7O11aiNNtp7jEOtcqLOs0dmT2IJyyfRI4
uRRBbJ/kxL3BnvtbUlbFNqW25m5AB43bxqk/ZYSPF/kWc8AfKqryHbKL851v13K+LYJTFE/x/n6/
ZtZelz8IKXuSBZF9tlAbWyo2O0bVD9qrmWvNrSnDIVli2Fxv/ppIGwuILbaJ22Zw2KrLJYNWdAsk
6MX2r+jBdpOZolHthMbeKw5qoOkBwn28/psfbK2pN/z+mfKqLsJ3A8rfbfwWa+jag1Mm0+HWlT+j
KTvkCJz6mKNzuwp43UKF518vJ4M23/o2Ev73m8vx3sNaBXXE81/jNe8GoZlsLH7/Y2Q84CmwAiV5
FN7uSXdx1ONkWdk1TPpfzQQv/xrG/qpITUgr87itoaIQTHaxZtsTrhTXyOfV9ovq2OMmbpxqPYyG
9aJWmG7FfZ0u5awWBtYZ28dPOYnG9PBUpSW6XITOZNkXFHhXeUfZPjAHeqn6PXf04iznehf9Nr9B
z1bPymIRI2feoXkZ+hxdTeWIeCG13FZFdHIa+60ck40MqRHo5KsCKqbwJh8fj6bBNTGAyYz+kxy6
Nwi98Wv2iCwr5M+ays6usYPUnh10z2lqdTBvh2aR+Jp6kGOu43W8k2sX83FCgqDtnuNiXJVgfx7k
grgwSDsl1ADkZF/36xjY59JoUvFl1Cj6DM1Xb3BNNA8Rwja1GjcU07rCC2m/BgYssMnR1LOBgsgV
QC3VhXmBn0w/KcaWTwLF26Wjjs8Vr/hjJZr2KK+sPv51ZcxX926oogKdjuVWjs+4yk2jmT/c0vRA
iBhlsOUo+iLjZYS8m7Aio1hQFaB1h8rYTjOjKkML+zmFArAAi2H9AMqG53NnftNxxkYuDxFY162x
/AUmRCGB2EaL64XMhsRujNAInqEyFm1+9FRFPOwRT/sVK+/7O/av+/4VG+snKiaXNK+60ySCX82Q
ZW6zKEMVPSY5VfXdRx5r9faPsXt4iCDwScYNAKP3YaNz6vv3Xvdba0rnbUWBun4Xo3gXj+jBafDu
kLRR0LyqK/2MAHX37neQVBiOMSBFVaMApzcrHE49vjV907fbztXsd56SP2Nvdp3kbf2KTNRSRimD
yldxUIslEt32uz1SwgS9wM4tKHHSDBQ+dFVWruMMpXGs5rLXcEAWWbOrZq3N3amfavYTmMvIkDrM
imUHI4rTLfSW4yAvkTjaGD4VfDnmhwjeLGpPQa6xRP9wG3becGn0FOHJ2kJ9wqv8j2GjW1P84Xvh
eAoMOI91lsYfFSLJa9KB9k7OumyBcWkVTymaBI/p/G2eF2ltikEbiCUNJNbcVGVn7A2of3Io8kBo
ZTiCn6FUqOuqTHx2Cjy0YKv2fNn9aREgqEMtqQsucsKRs9E08pFP1nK8mSDtKGqtbHH3VUg+UDH0
WmFutCb3wLPMg9kG8KexilNPPxrN0F01LD3cCV0m6HsdX7zJBcCkHrOArJEcklG6ZbWXWnsWcl4O
NY1t8d1W3Qc3sRamB3BJqKH77HNXcPCG2JVe6z5nrQPwxNCCpcEvuY4gdO68Cp59OTXROg87/wWa
k3X2qv4laGz/RQ75lUe5DvHGKmlfgh68aoIc1dWD86QkqXKAihdeU6NDEK9Ev24ZpXa9ufVlYKe7
0abIgwylYNbBQQyvco2fUJhpauPSRXBJdkMzU5lD82zxByFpY9n+AufcHg0FlskV8qo1smZVayma
LD2m4AuhJxEndJHsANNQwU7jZBP0sXl2awqOcfRq1+Hw6g4/Of4qz2HWDa9V4OCJHrhP1ij617w2
qUD19qOcM6nqJHppP8hlKeLavu14e17F1D3i8QPOmnoMldh71Kfee6z0Zed0EErnjof+2SmuqmfF
frWCgr+z5w9QJDr92HcOivJBDTN75HcBFzNclJod/g0SO2Ng5ZXrWfyBG+vqDq1p3Gb1PvD5AHy9
BdzHQydaNxrgXw4f0/5XVWL0UzLGcGDtbT9xiNUVFFf+osv/10RYZNNFFf3K7R3kCDGzqm+Xsu/3
NlbSuAtgNTbyzVdzKwZOCOm43UL1wN+r65CCthX9jGSvefFVBVLJbLjXD+mpT/L8DVf1eBchjAMu
xhlRrW+pzgCsbnh/rISugPQPBXpAlnuWPRhm+cmZsrfb3FA1T3Yx4iNnWvZajkGje62F+/AXbKJI
nzKlLM8SPiHnJGridpXiRa2W5xu+Qk0rNKjAHdx1FKUE49AkP2Ijw/hzfg3LSTneNt5TD2+B/9IY
JYMZc+jDCtnVAiogRnM9drL1DwCVGw3w1qvXd9lTmsR/9HJ6+gwvknNzZJtEX5MeVZocqA5GKVm1
sDzoR3/3fS3Lq4XbZktYavFBTjd2ZoMN0qJt2kcwyeIhrR/dOcOjFt24v30UbDddYXE5PPlpWjzB
Ejyns/5l4Hbm3s/SfDWK2ngvbaRbaui5gJHQvaws/VjUtr/FCKmHDZ3WICaC/MXACWCDb4Z+xGlr
PAlHwCrm5PGaJlW0aOrC+4l0s16M1fuUN1RpQNg9SaGJ+G2yhvSmSkHCzNlVjm4v5JQMGgaes2ST
pp1p+QAMWjPYVd3QPbCxW46eaj9lru8gO+L6a3XEb82za+c2hgdcVxXZrQPqmGRyaTUrGS+bCpqU
p/fxdoIkelB4WGZ1ijxrSkY18QLlCg25eYmL2YHOMNV9FuBw63uDufUsquWmOVRPiNx2a0R60OcJ
0xbPejM8aW2v89JKu32djvVpSpp028Dj2I2pmnmkZxV1Z42PGd9BB6BagBp00pQINHvmOtcq+A0N
YhKLvnXDo2mVBzPVrIuMk00qQ9B4XzRmZW5lt7XqYJPpjlhMbWccdZ9jtbySjaobjFUlzLLb/H2U
ZDLmhBxZd2VY6VulyVUYzim1SM8uYG/bQ7kLcqFc2dspV7TxlbNO0apyLH8fdklwMIv+rUJa+ABy
1b7Kxtfa+qzCer4PqbHvXLHgIKPnTe8zzzM3YnOWA/saa7yUFo0LvQo5Z58EfXKyXTX47ubWj8iw
0s8wFybSf4F4rdTCw3ZJ1LO9Yr12+fNe+dhFW0OJHoFotGcsgCjwJ3n5Jbbm93Ce+IuyRKi0RylJ
90m0paYRvHXVaKyqonUvAjOKneHNoFYwBxckbIO1pqvNq+LW5SIddfd7FZhkp4zY54FQ4jjmnDsx
bvuig34YVS7bWsN5C9z8grhf/pgMpMA0Zwvk331LCsW9Fnn8dosJACf5RlovZTeFno52eJZsZNfu
fWuZwjY5yK4/ie9l2bg84rm9AxoviT3nxUWR4Ekbyr3VVM6bqQ3WyVJimNxzlJh0ZVl6cb7BFNnV
VukYARRC8VmJ2vSC7mV2ge+Z3pqW+hyVbAevz3/HraFMNt3gAY7RyOsbUQOMNHDCvQYRdldhe/eo
4owD8LYzvrfwYNqu+IkuT47BABTcSXPFxkFt89Czo7sARWtBV2COPBUYnjpK/rNzwiu5wPrDxUly
Fba5eS4LJcaCT8cuBjP3F6vFSkPGmgH8yaQJvmcmdXu+ygXFXriiQHkpSswi71lHwSTi7Uourxu/
BTPxuezzn0hD83+lt+nrpGDI7EWtuUW3bm0abXa05wYwiUupHsjzsdSTX4PyykgxZ1/IS97y59x2
pq3s3ePut7Ec8kx+zudXzsr7iUjj1vf+ffHt1vLnhyTeOE7W4o9/w23h/eai9Peth5UoW55vI+WU
R2imwUNTd9GintTik1OQuoLqACVtLMSHmcJlQDeaQnPFQTNI1n09uE8YUAGu8r9pgEsecz/Ega6p
/7xDBZfkoFm2+iHGtbxxOXZUG6uEN3oUXeNQQKI2Ou1Vs0jCyK6sCMtuACJwX85CWvfufVYGB2Nr
PWhhe/x/X58WVo+LQvykQMw/2vjbHJN8iOON7Ie4qWGfyEMLsaH5Uo76PiiMWlWLNY8GTuRmeLDm
EBknI7xJ4/k9G3hOpVWcOaQauwk9EDMuvQvHWe8yFYmJfiEFNZXs90mOyVnZBB5WSmNgmGtrDr5P
DGOGSEqAaHgXxk+NpqHnVEygx9M2fipcM35CDkYsOUrmWzkmmy6nCmRRU6mz5ly2VnFoGqffernb
PVZolSw7y9O+oHN3ANze/IPrBdyzqvxq1NADLLfyHutGz7ZNr3Ds78LyHPM6WA8kEl4ThO0XIu3H
n44DIYbVRqR8w8PN4qGtGKjCufXF18EBFjx+cCxu9AeyHfwTO8P4NEPtrHdh849l4fyc+8W30HCQ
BXZXTQQyKTVDlTMeX7E1b+k3E+z8AZVoDy3RMsquKLS5EU1YYlTogr3ZVZHIj+zqa7htDpzXDAWt
2OmR0w8c/QpoP1mPmeU8WZw5+ZvF1ZtbWOMi7/LwS9Hmnzyg4x9R1uxcTzmOlJ4PQIa8U6e1yHyp
1aeXxu4RRQnvVIIw8OwUFUKrxzLTrptP5B1+6mliPKhqAHKsTKJFaFvNp604Hcw4h6wLm/V3Rf2Q
4VWFIHZbDVvDD/S1HMKh+imFm/bkjmN7iWNfpVbKnTskzamGNsqex+86qFT+XRV6og0+QBtI6vGz
5doznsaPv8bAvPCc4D03dCpsjNL/kYSIM9Wk+l8pTHmIgMfjZQRYuA/BSO57r+jw2FLMNdkJ6wFr
YuuhnU1cESwDT8qQbOBkjwuE/HATmyNSz5v2uSQY6Hb19b8UxO9jZdwJXkGoXOcKlSkzmA65Bby/
djDF/evKBw/891jvb23eOMPkfoKiPYa4Ev+0QWDxak2/2D5SZkls5Q9wmsQOXwRrl1lu8BAmmsUn
e8h3ODNPy5Ss9CmY4vCkNFFeL+79mR/JjtANN15iI9P+OzDONQKdBMcrCs3dFhqaelB6eItuEYoX
t0nNK5uDkxcaKtqm9UfQkRsHjyowh66+lLGGUMgcyUtGYOel2NhIlmIfjtWPen6iKVXjnjs7/yGf
b0YaueeYOQWbKsAyNUL+gd5syCIkG+AsyZvrTfE6rLxxK7sd2oQrzS7SPf5cMUc39CYVJxWoKCSU
iuUlIDcOappW7BByefQyVwWkNNqo3tuvhsCxa7KNZz9WzWf4RSm/mNce5ViDueY27dp0JWfVyXUe
5gVZ3NiLUrSYLqWVoJZU58uOX/e76774VoaeAhyqRVbH3lNUokYEBS6DdkIo1ElQlvCZf4cmWga1
pDbcJ0PN9W0/h4a9zzdXhAfHq6KjbMD6/7qS3UQJo2PqTaAW7zFCXQ+hIQ4cnRiXIcJTfy27BcvB
+wp5Vz790pK0XIa54oFGC+A7q8GrUqv6WTbZ4GNcblqZv9E61QAv6ulnVv2aljFyzImof1AnLbf3
xYablOe+/Yj62QRgwnhaL9x+bza2sWzmLv7K/M+QVV3JWS0RyRZzwmYtZxsh2F1A6tjMugVvoGNT
/HjtZnvrlmO1UjCaQjQWFkCkY8KCDJy5cfJWbBsVBfTK+JrYc7GOfc2eQw92CPOwaRgX3UssDH+U
4WTr8bBU+9T9VFMBUgCDjV7RumOvtNFpQJ17p1f6RfaCyGnrRdb8D2fn1SM3s2XZv3Jxn4cYetOY
7of0rnypJNULIUvPoHe/flZEfp9SV909MxgIIBiGzFJlJTPinLPXttOLalfyDNv3BNou/qACvwZy
n5oOkSY+qdYQpqws1WkoRkxRzK7wdjO+x6vCJmSwUUPqoFHpeNfiZrvRZsjiEVggDL9lpxpevD65
ns1e76+Csu/YzfCCaVnpPGABCxdNj+cy1d/zWR0GrHar3QJ06Cw8QfVXYByAKzBH9ak5epvUuzSt
Q8Q6BC95GPMnKfEVbl6426EwnH0sKRdur7/1yLsfc0znX7zYhH1KN+C66mgAaN2oiyrfFevRIwWt
RqfgZUHQ91Y6Q3/xvGqlZw4pksE1P0yTvyBXgbxxa6pRJWdVo1VgMOpEXwffGfhy67o1kuZwk7ss
HG1HG+/KX2eqqZui4znUhZvbgKF7VFna7oICu6Kga36+hSVUqAIbZBPGIi7dUuShwhXqoAZzQLdq
ULWMhHTdVW/YQN0ozTI/d+gCX/W57beG4UPgoOrvFU+P8OhKQzQ1ClwteozN6qQG1YHS+Y1neNNT
lcLsyZKEPwwjzM4VSROQxP5THUGPsoPCQlrTO2+pOcuAsPWUhEn4wVmOqhc6JyxeEpCJGTtvlkTb
aLYTwWTikrjM9T0K3Ga7yKZfDEBqW1yP1Sg+tV8xop3O6Ww1F3XIBDYQG4EU8mJE0tOpyfe1bLlL
ru2NDkctEY6PnT17D0qqKFu9gXBcKRWHFpfgyd3oJSBczx21DdAviPfYMV0GxOP8LY01zlrNs8LO
hKF5N5He3YxllE3UNcvQFg7xmBVLQl9ftCfyXO0HP5ArB2qcN/r0auPGDlqMkF5dF5+SgVJY8FYO
/lBn3aNyECNWQoWLM6w9cy42CG0d9PHVkXh28INV5fUkGsUfJ3gD8m3+HjmjdAasxhKzQeIymasB
zZFN2MDeqUQqcDTF+IbLa7H3gz56UgfqPsotcgl7Q80OjsnuGDn7xKVIN/w1p7H64NTpxSeH2PtT
LtzoKYTrct8k2lrd5DZ1whoMJnz+cJtqVsZr6oX1+faitW7YK30usoPqU3PDUa7mSRpt1d20fBEo
i4do5yVEo/LabqgJ7wYE9UsMJ973ziUJgN3ievjW8SxZT4101FnML4M/uz/08EsgGgqOe4pEtagW
X9p6wXqPZf+ro8NrqsseZSCUo2M7o0ttfYloDWpcYj0neEE0461EATYu8OI7PfV0gg/1q1f06U/d
7t6jgNzJBHtko0rDDQ25PEBPMnmyUrwoKCH07WHeEMAyH/p5XuephivLVJXJyQtSFlKRhtkYTy4q
0Fk/YyOYrmeR7OO0mu5tGRluvZb9PXYfqpXK8HE/TP2xlhrAQfjwUmTfbMTNNng3+O8hIrWszQQS
4J0gCV9ShfGNnQ9f+VEdPhYUZJwGJxl3Qd8ab5BKHvPBKh8icBfr2eBhxvdAeTFSL/sw+Ejoyq7y
jtOo55RVOdMmni2bv4yS5oRVj5n74VaNuj6FBg14MMryk3CLafyyg0EQnvQSM41KVPpzIw9VmggU
jOx7ID9HG0+ihFB+8BRw9bVJ+uXZWgrwEykIHLxlWZrLphqI4HuaIgzv3GHWnydzcU9Vjp2SmlFb
6xS503PJN/Z6GYb2oLqht5PBMX+qS9RdCj7+uxFp9fXOhrx97PiPoTkUd2qG8Pvp3Hvut9tFkUDP
Y3nA/mIPnXOUFMWJcvZhTWAw5kOfh0/CyL/VoOzfxwnCXVhl2qVr3ZifU3yl0md6T3yct+xsoI4g
9XLYc9MXNT/DE4e15exuZ2DlSe5550lC0cnbDpJi/ut0qPz2BJZnlU4tGHM18zbdMoxlP1Xe62xS
OJB6WBphSxNtKLrqNrk9dvCRlLNR2+C4qA3EXZhnahZVBn39Oafw9BDlhTfDVeSPEYdfKJbwUmdW
KJF1R97RvAscgcSk10MydfX3IvMoDwj4Fazg3h2G8YvA6+IH35srJBB2tAoiApx+nn2lKGFaLSCF
P5AxCjZW20UPYVxj7BP2yckZHe8iiI7upjnZ1XwXn2xJ05j6fL6oMz+evJPvQBn41/6pE4JlMpTv
lT/Z5rZyKD2dASStXdP0Nr0zjnetPAR8QGY0apyaMUDI1MTJMhDp1vYT8wMBJmcXOA2GmTKIYQs4
ocSrp+voIGyfxFA6XpvGFIc7Lesa6Ng5BOSaHfnsj89IRN6mLIjelwDfcd1lp2F6RfGGm9LO1vro
PcLcmSAzyfR6KA+DnGqchs5yP7PrpoySTedO3UCmZT1TeB/MdvZxRM/7jboB1defRgN5I/nFlzAo
HBxGfft6GEb36Dl6dbp1qTMrnpy7qhPFwW2699vgH5cv6bCsRoOF1B8D6noqx61LOBDc//vl1Cyy
D9p+FCyaiakaR33GQYxsAkDW2S2f0jrHg0Wr33l+l0/qsFRFetHd+fHWVbBUvput7EgqlAow8A8O
Sm0QE/IWalrMe/yYius111m1vW2d4KR3s/YxzmJ3rUt6iq9HxsucWY8Bjovv2JfY2JWB7MrqOXqr
hwQGFv05IsNtMOsY72jL+KlwfoRgXaiZX0+28D/DFuy21CXUx8ZOjE99/5j4pv+5cvAwjNAF7GAP
eJ/Ltts5BigxYBvJ2UsIH+eAgSRwIX2d1rZEWarDYk0538S9f1ZNiIn6VsOlxq5yiKu8g+oXmbJI
W/iqpU0R9Xah+PD8W5+aGLU48o1DNKzzJRYXN2lIcsmDUwRRt1JtNaI6kYmD04Jsi8qGOWpAHULf
3loRVkK3uersdj8kScfBLPDLlFeq/utLqHlm0I3nob2/dhF7ZztraxaMcpP/kjHrv7+YugN1fjFe
OUmNuQRvmrqLmieGodjEYz5ujSlFAVW7Xyynsz7MwilUS+XCVAvt+xeeHtYHMkvlsXLrNQmV5JwY
YXzu0VedVVMdvDZVwWaGS+ENG1kVcNZH8+Pg17gbVsjWmnAqd3FQoH+QujV9dswzVjEfVWHbtcbt
t3I33c77XS8keU+Vv91K3IYIycrULIdULNOFhwtGWbNeTZfaTfQVOWbsJ+WI6nM9f7qoZjkHeY8H
IO0iX5wd1j0/1YA6qHvdmksSNqcRo+0PYs7fSsrwv9WDB543nn6kpr7Pkhl/pn4Y18nMv1XUYVHr
QeHU0v1MjSHOmRDF+WSQSvHScLdYhf1kCY10CZvrp2yp0qeEL/3Zdh5vPWVV7Cujse8oGeiite8Z
HwXPJ2W6sjaKgJC2j3QQsqf5YGl+c2g0Xz/GaRfdE0UvtkkixAedHMSqKjG9y2x8G7Rwk8RI7/is
ptjLYGSUdFr/Fk0az7icOOU0tsObW6JvGcLW26jRLErdbYiX+k41x2gJ12xo/ZUROyXf8D4uDsuS
n3U9xxJGnv23fWrAkVeoM9w41oJdz/G/vVRNE0adbiJ+94e01PMNEitjr6obijbNT3Am4DLJigfH
6cRL4ZEBcbNTasDwNrRzF9h8AqfEPVH0nHxzs4ZUE2S8T45hpGtzsSlAnGFgztOEJIFanZWpN88R
b8+a/OgIoln6lIU1kbYU08fD0FF1PcmD0QYJqbEmB3mmd5hesq0tiNFcbD+Yn1iWLywTyy0WLfb9
WA/1PtE0cx2Fi0OzvRAMWV5G3Ztf/B7kij557lk1Q+idezcKsTGQo6EW7qFa97AWrPQ+rQxKJboA
gC2HevTS40zScmX5Hf8dO63rbV7AuvPjJHhSE03JsC2sxjuoS9RAkolT1Qb2nWrhjEC6AQiDasGZ
L+4Mp6JyLm9OS9rlZ8jJDZnHaLwbJ3+m3qJKcAPtky0bOP85B44CArUOP2RTBJzNysRnf+x+aMRG
vg6Nfkcod/5Jmob6Tt9JiP1s7TSC2+otaELyIP0xaePLXFGR5mQ5YLO40T5O8t1Zpnlcm6atHXss
jS8oYu+dAb6AOiwjNQ9FMGx0r86vXX4L/z+gduDvDjWxFRa+s50PkoF+4nAZtR7GJbVA2qsJqj8N
7C9AxFgwmB0IQRRxshhp7Y3e8h4h8tk2lpC/6679OE4jAi/63aTFNTRpqiNs4+SjVVRbahWHu77X
+zNhd+lRE/30gQJhiVZ9sS2jWTtA/vjwe8E+HIV+7MyeH6yY2s0YJeITO/fnqhyjn8Pkb0wEGkch
5nk/lIjmfNJ456FbyBc4drlu3Cpj6ULTLG04P+0SH1UzY+eKmZ8eHXSisB8Ki5wajqfJXjWHyRDb
kt3Hsxm48cbFeGk/5YX9PPFroEBirRqL7FmCdNlVy/fQz3hsTiHmrrICmWyaT7iKSFUbBhW5KKK6
K/63y7BSk1I5k9o26jhdAIaqzw6CrNmYvj/CJW3xE3bBqSRhya9PfpTUJ6akbnftJm6zv36eBLUJ
K2LN5fGvz5fnfSoyfgfqEvU59DPz2CUoF3iA8SnFnQU/VC9/VPczl6p69Jqvt49jbTv6xh1yFmil
9aDNAeZO5XC0DTScmeabD6q/md1kH+mo4zs57donz6q+WdZWHgbbP65g8wW1GjuqcBsgr754Ot7F
foTa6tcBS6nV4kbJg8oDqH43Y/fpwVs6sqkTGl9WItxQRhlu1LDKIVATgge6ZmAJqOZQHhI9eHzK
Ro165LEctbXpYEkqq1KwmYQFTYsqC+tDGZW/tX6Nue7CEvxrXxSYlcRThEoBLd/W0tC6Z4FXPaTh
oJ1wPPDXQz7On1zfa9h/8v0tuQkfQfAl+FR/UrMaOWv611mjUbof9XqvLjZtdrzm9zlMtEvfDuGl
xKpwQ3mouVZNNRCQiqLWJHfCC/7qzKnHZmfjXoND5Mw2Rs1M1Ol13E6Cgz1i3yDvqK6rkxw/gCq3
tygeMcJt0n6X22n+3vX42eM0/gYZhYcIEtKt6s9jgVbQTl/d1gjPvZkE6yKc8vfIq76LMB8gwQXp
fV9mRAVUfzOxc8upH5kMa3hMyzpf5WZ+QcU7njBOnhDTc1jEANQdAlTilPNfXXYN15+KxK2aAWhm
JyQpp6hw8ixbd6ZKA/p8mgTlPWVq7YtWtdE+C+Ftqubk2ckLVRdYRjDV0eaUBTUVMWqw89gPhonz
pFpJorUv+pDnoCthBqu+AhcFlpnUWObqtQqbhXcPhrjoEWr7Ju6RkZlSN+RX82qBBiHWTlB8FkHX
XfpBgGyZyjeljJ5LxD+Jl90riTRW3MXjnLbhNvcCZ93rGuAANc/p8ZGT81RLTb7NU31Ke93GlXMP
TBFTNBJlXvaSQgd4DQeMzTrqL88tdQGvwEqaXUmmf6uak1/rUhPwQ7WuF3TsNIbsxR/L8np1NNR/
Xd0WesOSxRaAX7m3X2LSLq82/B5pOa+bl2X+MmuDs5niEX1OHeSHzErYBdgIlEJHK0MqUtYT5RaP
qitYsDLl7UIOW4X6XjVzfubHNsCXR3jLsLOruT0vndeenV4DKq/awIRnlJiyV7UxdaHeiv3v9taH
ysjepJb5bGS1wOSUQ92m/bHJ62c/c1J9/6upBtU0c6AITfjRuMkkp8SpgvA8SYCJE03Dpo6we/5j
QDX/6GtqPKA1tsYbVFfOFuva+FEbsr/OVJ+WivhRnZEFJCuIQPz/eR4J7KB+TITp7YI4RLHot42+
rtLA2zlSsagOqs9P8xk1qmk/6LEYn2ZdB8POsyyY/EG11N5EtYLIpI6Zp96vmX4b+PdxgJuMWZni
ZRyNZufZlrvxilq85C0VoyQ81JguJ4BTHTeO5tg7NQGjt+ZBJ7Dtoop+KMbk2cJvYE+2w30hwyZW
Q1i43xePIv3aLL4GjVjWVUmtZ5L13lHNjZ3Ke6HeHe6dl3vf+zxY+XJu5JI5VXPJKWVroxbpyk68
9qMe1zuvGa2Xagmj53C0L/kguo/kuUzoZdpC1XHx6JraeMz6HqySg3VpHOZb1VIHDXnvU3twHCd7
uvUW2NH2VrvgS8tl6lA480OXdPnlNjUnoboCaKJd757IuULHdXCJKTK4XdoVWbhuMHDd3fq8JLRX
OKcijGntB8+yyZSGMknqqNNAZkjVwRvL4VDp8YNBLq7dESmcOoiC/TDbp3nOwp2o/PDZSoS9KkHh
fiPkfK1E9OrwHcsE662o53hbUHJ5KEf7oNd+cxnwFutWk9VLmJqMGjjz352dGso6O9ka0go0DJ30
0A/4wxo6julNs+xZ+0BJQpe/TsvUuVuSyL4n84I1khzAOPqSO6J6WzK8MQ0W+Xg5d/4Ox7753R3X
hWvFX2r0NDsLodsBFzIwa0XGY6pIvrgGZKSSQrjTsGjErqPspXY69Eut0230vJ+btxxJKXhWEqHT
4Grbpmns3WIi9m+IirybS7nLEbG8WV69HFV/upSYZNTL29i5khVNWVzszCdK2gwqx4zs3dDJ/AZN
ARkGV6RQdNM6lV9+QWghr5jciQfdrN2PloYPlLxgyaGnkKdlC9jyMRtj7Zvqbzvq9lwQQ+ciEeVr
4lp3dRX4Z2h2WM9N7Tv5MPfL+PcJsfxrz6+T//85/FgV1foL/kZVQs5/6nGR4JNfQ8vo7OK31m1M
zlRj6jnwf7quYWZjeyTSXEo68HZpNqNXBR9cJ0Hcptniq6gEBZxLESNpvMyOFf5s5uZl4Wd4D6OC
IGzUdHcGe+B1M4079iDzpUsXkIqZ6NOHxNpYYpwfiiH/64DbGlW2eEdeZ6mBPMB+r2vffAqlApZn
qGBqrzr3pJXOfVgh5cRSuT47Zm8BtZVDahxv3gLZjByaG3M4tEl2uE6/XX6bre6mBrRicU4Jxe9Q
UCVAYaD8kuWUaoqkR4MlB7LZ8I9W5L9SfVpQHft3v2bZBtE8DW0Xs279qklBgger5F41bgcH1o2e
kGO8dakzEUbfx6oLKXrhXrdDwPuNhR9q0cTRnm796tWsHCAiikjn+hNcbyR/vAEb1V2ri2qt+pam
DlgOp5E4YI6bX/9/t9mGNl5CHZ6wzZfuXZKF2glCBdsaKw5ehllDdtSK5YcV2csPUfotBvOG/wIr
Wt8FqW7t8tnNCR37+GCyLbyxeNQZionpTvF4dAEHsTf+mqEGtc5ZdomABdErRA/rletNSg8oLwat
UH5+XRvOwd/XKsjP7fbyzv5tVF3Vp8E+kjbkc4FCzLdicbB1fVlVbe6SLiRGBqcbAzmtNh91OUUd
Otf+GBPcO926smpaNj2Ek63qUxfM6ZiQYQNl72QEj6StxU4Y09Dd65rubNgE4fJpRSHBaOobVup0
7sxuPyYgx8kFYWVSD/phihIYTc5QPfuC8shRt6t1ntjhXk1RA2AEKBGF8a264mECpzz3P8Z+HNbk
ZyBAWdSL9IgKiC+Gj5HbhY/jQrmgvTjzEfaJjeF6xB6oA7CHV6Fsd4Gwdj0VS2s1XUg/9hS7gVNU
+F9vtynIP993ORJ0UhHH0JIOmzA8NbSumlQ//fWSYgymSxqKY5X65qUA+kLRWsZ3lDpVnRnoOLJG
nr3K5LAagOQzVpvbHA8BH/anfgucFh6JRmT3dsPbZbe+xIvOs9kUx9s91NltrmqGxHXOhayAli99
u/w27dbnEmXa15n3/TbXj5EO5RmrRLeohzsdBP1RNGR5ZCsxqdLdqFOwfv655OvwzwHVnsNDzW/z
UqBgnK5TrqdtUO9GnHiv9zMKfbhzehskprrMsUbEw/nGLvBmpDpsuFPd6qDmqr5i6lK8o/Ec+2Pg
1gxjJJ1hJ4zt7S6/vVisexhbZSkGBvInuM1xOlQCK3JeyVbrvUM6JTA9g6p6tg2jei48ka4DuAmH
1JuznL1Szc+96I9qii9LVyw/JNibh+J6BdXKBZs5LTlgy5g+qwPodyfwzSfVaClzOBVa/HOiEP46
3pGH2lb+SOmPeNQtj7zwLzLdDUc3eORFWTLCvbvi6tTp7fBb529TJ3mnP273X97jys1Tr6FOozr/
++UUCM9yy8+kRvmszvrjdVDNywi3kRSXP9b1vqp9e8VIz9NDE1ZPdkJCR0/RWyAh6t8WFjKtXO38
0Y/BxC6XXKw/+pPS+bM/zuxhn3fC4xfeUQEEHm9fNdqnqE1p/TrEIEX71TiImEorHpkMLrZ0AaUu
dhQS4lqpy+WAutH1AjURFPsay8ZuP9nV62I8+R5K+gD05muK8gIavpacNNkMBnPZ5xOVIkkfJa/2
YqLEzNuzGrSW/kejJ8MFk5b7skRdpbpNNGsbMrvYEshrXKLgqOnI/6nRYZn1lyVeV1S+t2vkhy3E
LKqE1GDNuoxtZoQiQL660S86uq7xDRXL3G2GyMjv2gZeZ2PG3cbOGpp+mN95tZnt+D8s28akzmoY
XBsgh9mma6t2Ryrh2/J4becaBAPgXMiaISI7ZGseZ/v5OmanmXuubPGWmZCbTY+9gwMbq0kMqarO
gtdGxNV9t/Rv19acGc9+mK11bwxekwVkfdjXAjce4CQFVXbrMo4TjCJgl4zDbJ3aGf0rnhtQDynX
hRY8uk/wTZ0X6DHOmjLU5KCuVZOjviA8pCZPkErUZHWr22SicXc9ZkT3QQ/0zPZTRBbRbD84MCzX
KVuCb8a6bbTkO7uABnCbETyYnd2dTCgtuwBv8J0XRsamTzTvrLXCB97FGUUlMR/HkVFQy/F1OIxD
SgumlpJ1D8uDHlX0NrZLGUeLxIM6qIFKavpCh3B7PJdHO/IxasyQJ06zsc/1GSZRGnX+McuLb0Xv
j2iZ7PnTtOjTPnMtSjEqKhisOjTrfeN2xp3h6e0Kl1xj13kQlTaNqF3cvnQ+BrIelVRQA3sziK/1
qAvxxb3Ne7pWozM6r6fKnqTQ2r0INkCrnv3JZsQW4IyCtXpJKCwDaj6/kyNckUrX4KcNQ7KbNU1s
wqqJXwblDd6lm9pfhkfVhe+8vak6DFMHfwwfigierjk3xbfK6DfZlLqfHTPqSMIGFMyU9Sflq+y3
cXPfGcFWtTTszYbhg9fh9RxJuOEk11pQqPJ5pU6LsoZFpc3fW/w6AOOyZWr1eZO3eKFkfWCTKzKK
oxMiP07rAgUXlTwfRjPJ0Sg1wfeZ/2pksc4vyScYztyRTx7mteFn7VMZJ2KP2UpIJf+CLLAU6S7v
tGxf6dNnNscAn+TBoWwe3xp5CqQ2Pddp38t2GFIZlFwHDDU7d4AdFBU5wFQueadAmDvWTs16tnAg
vHbO1WGIbOLQ8N2Dlb6kwXo0dfZDDoYV01Jq8P3AJ2bjY9xP2UsRAE/kkU3kNDOis5lOxWsa9ITL
AL5tO0VaTFP9MkbNDzUoouCtS+PqgmjiHe3QfMVPkTEOH+f5TYGnDAmksimBO445f1WqqQZqMzU3
IQU4EtcAs0odxLyDBqRBmCCesqL0Zb730JejMbf6NVr3WWrpZ5h+ojZXWZ69z6J3D3rv5u6mnPT8
srhon+QUWze/Q1nsDqrluQREUd39pzupUfU6mh6/e1Sm/3U3M2nyy+hY17upaUM5AHuoynxfjUO+
G6s0hZ8S9i89/laPItDWqjX1NUyGLkSDjr/60VzM4aWPPOeUaV2zKoZFks0j7zTVffSgJqcmRXCV
FeG2G6QYzo7Wax3q+Mi3EJXPgPlw7FBYLtl0Qu/1GvNSo39Mlk2ovfmhXpZqRZW6DGrIUMZv8QwQ
lRuDWPEJLUxzUdGPCLdKfHNnqR10SRwORfecw5Ll4Zm3Wze3gi+Q66SuF0tPQZ0FuU/dmIvnoEOT
lGHn+rlPMDMN/ffOca23KNDjbR2GM8wK0z7ZgRPsdKyi0K+F1qrB+PQbeaSVItIFg/YuHCojXfUo
sPRxRF8fBpcc+epKyY9UEwU+9BRZna+a4a+mnekP12tFRtH4lGbDutUSe98XHtZg2NCtprgKHpU5
mD5qFNTGJqJD0K7mGixh+gBXKn6cg/oHug3yE6mWEpuh7l01i6TmUZ+le63sbdibSY9DO+n8tZ/q
+tUbgPKQv5oW0OhXgN9nQqwBwpP7XrqNj/KgzqLSpu4cwzTH/xCbetQfE4cv5sp0cjBDbn9S9av6
COlONU0gSh9UMwHecNL/tVkGMAZchDQrZSlSa122jupKHDVc5wgbQo2qHCT4atSS5N72EBq2zt9j
r/PM8Ie1qke+1S2z4TFwFo9eqbAB8tovMXVhpLLGIn7p9cY7+6SLnlR4lRpfvsF1mF6yS/X7oX/t
UhNyqT6Ws9SF179ZCwEa9AX9fbZmb+36Ir2PmwqDpqWDJmPbzVe33lug+baNHqBwWlMYnG9il5oF
3zXWyh9GGcCoMzTGqI8XoAZ/DFCL/1OHtnO89VNPGm2GNMeJyQNtxNaDhEVkQ7nkLIrbw4TPwd2t
XwRVvo69Ak6enHE9TC1kjbAnM5RJ16jYFuFF3q5q7XYbtunXDtsh8t7avXrjHGqMb61ocbPHGA8g
VZWsxn61/vW6JWiyY8iTfFUGY75uqVfe8L2Nt/VNe36TqHfO/MTKzNlPjS03nZEejAQ1u5Pi1k4N
rlvDUKKusfXnjFjTlt1Rhc2Zj10j1JW9oKL1QY2amgsAaLFHihDl6IzRKgyGku2lvNhwgVJUura9
TrZaVglt0+yVJWIvHRT9BmzSNM8/W9lS/bfDrc8smpeSErSDGrz1h20zrxzPmMk6x9symq1n8h7u
hx432rxY2hfV8inXDwXrVNWyFqIVnXVtQIR2e9LX87BMH0D8qRnC6eaHRLNPDjRUVIxABd3MoHpc
Hjoz/Ovsv+pLJgBLdtMgav+/T1ZTBsf8ZLLF218vcDz3lOJlbNuagVaJlQs46eZIKTImCiIunn2v
wA61n/PvFlVZTkEmijQM+VRI+cZIINc3YPokHt7yIrM7/DyC5DO+opeyNesflm3eu0M5fcowE9gE
3hDemYWjnTIrJ6SY2GT+k+9FXursLTrzzW2BtnVRL14D0FEb/Oe1pzhHfMIixiWN7E07J05cvIUc
f1+E5DFH3uRjohXilFVBdIajbhxY8rqXwQjxCu3tVWH0+hN/ppcxCap7tVYrhOgOoFywNMnOblm/
talbflzmOtpqLIkIUXnZ2YyLcYdXVfoKBLFZNcW4/IjfY1AbPwq+VFdLleh7lMPFehzq5YHSkM82
FNCPojHLU0nAdY3jufY2L0Awc157p0bjtvxMFf9OOnS94iBB9fBgRq9V3OL3kbfpS5PNw4ZvyPK5
cXqWcKNonnofZE3dpYgG6pCEr14bD9HUomwzQu9+yEJrZ8Rack9VgNibs1kDnBLuPhD5chkoDFrX
WBoEZVh98mKxTQjmvHaNYd1Hdi2Qw9Bf5V2wxeyN6ns2pKxgm4cUudKZOOFno2oxO0C1Wm4pqIKQ
CSn4WR0qIT6GrhZdgoyAgAWT8EHWTbmOj5QFrd22F+SU923pmIfRM57aZSrvUsIjd4WHZcMqDUpj
/c9//M//+F/fpn+LfohHkSMvLP9RkgISsFXbf/+nYVv6P/9RXQeO3//9n47t+oFt6+yNHDjwLskX
xr99eYbhJuf/jz7zajYdY7puYQ0f5/SAkwuS2UKhkuUBHSseCA2+QLc+dRYbgUNyhrgV5NC/L3Eo
/me19tvcSsKYodHLdAYBvqWyf86J7hw8qDTx1rLhHxgsug9RH/FrNKW8g1XCuOrqYgI+QqdOhBXo
W6ivdMGzuHMzeEOUNW9UU3Mb7V6d4RxtHafUeUW551vYwPw90JretqEmEWKvHLD7INgQFTQ3sdkc
7JaiqXB0nCfiTeZjVeFA3RDZEU5WYDVTvqixOMvdJ6qD+kPZYDHjV0GBW0Vj99uuHl9dV6A5sosx
ZzUePSBGhDbUTe6DhVDpIQ5s/WKYGSuY0rt2qUF7TIE6JQk0RmOpsTyWV8Tl56HpT0hql1fKbknv
Vl5GJXwLxku/g9XufLGDoaD0CD5rYffm8xLFP5Jycb40+ditSki2B70EHFXwv2BxVW0mvayfXQ27
RGfqXoB5EteUxot9C7kP6KB7VoOJUaMKd1OqfOUopktsE+yGP3DZHL1A7A03Djaq6U6RcRwXB19P
HRUW8aCU8gcCAZPLe1em6XgwcSXQVpGUvCZUxCBiNYI3CuuQW+Q5eLVoqMhliAJugjq99i6GVxxN
t/oZustwKUU9XLpkhq1FLoWSeyfUT7lI55dKlDPaGD3eqGY38Y1WetRuMkZ2c36J7ezd9n2LEPEK
YgnGMTZ+m1BdnHrlhd5XMaX2zqTq6mIkofjtoPri4ovvZ/6rp6UwO3rvu9FCwJ2JMx7jxg5QCCzB
WzEn2tZC4rRXzTqxChjKY3lWTfBre314Lowme1KHuM7z06yPP/nMbcXiwSYC07HDoMTds4H1P2vz
R0if3aepSSE5IZPaWsB0Pk8jHpdNP764+nHWUkpMUh2xoAYFMG1gfJN5M7EdyjvWfzK/hEeoviIy
byPZ03kUu1AUhqmEqYrLiN4FLhKDyn9pCpIZS8nuf+qm5dCwaP+8ZB9Gv8w+YUxTnirLxflbdrtu
/ZM9ovFI5iB77Azs3jvZn2tYx5u5STjIrvqPc9+tDLcdTuy4MZy3zPBEoPxntwTls+5N5bMrMn/T
GDNP5Wq27ogrXJBuk5dEC4DXbPCI2UDxsvAI3Y2DDYxMNrUhgA6zk4rDbIZ4iyf1lq+I8cccJS/e
MokvfsSg3Vj1x9ZxUfR7YX+JGrvaBoAZ4gCHMc+Cya8Oi1Q0Q/l/TVByPXSOUT8M/5uvM+tuk0m7
9i9iLcYCTiUhyRpteUp8wrKdhHme+fXfRTnd7n6+d/UJTRU4/cSRoOq+9772EApkHEpCzcMpJpzn
Qt0SBfE26FlwMv0ijjd4cej6qum2QmxpYS26DTgmb3pV8Rsmq+FODuWFWHRrLbf1dZMuUcOOlrer
wVXLU+Hn1clu8nVnNfPBav3yFHRG6bFtjnYtAQpr4KHlK8rCcOWa11hEcFYC464OxvIHTn3TU6Mo
gJ5gimtH+t3ap2H7OcSfU18KD/9HenTH+H7whXrf6/r40opfhkUQpoNXgjWYUl7Q9oInm5J8axol
a5BYK6HUcEEejA6Zh4hH8gGAo6vqcOphaMMFHVN6CFq7sVWneeut+ta36fg4Ev18Evrgg1hmHsn1
T7xVg9dUAFAmnj43lnL2thchTVHNiW5yjkyQEMP1VO1TJDK0n+Nu5+Rafo9+2bhzB/tTjibNP016
Hz40Q3jfWaP7mwwFLFdO/j54PCyTaXjEh5QPl0rPM+opSHfs7joP9sZwhvJW11WyC1hRUYKNG2IX
YP3Hc0HiMwgUkrns4g++/dBN/8wDuxg77tTnXGd7jMS1ONdqLQ46QLJ1SQ751kyGvZ93fFTGuLrK
M9fAEtcoU7BhEdXcKBEiB47tmvxa010lCUGMRgqboGqMAKKJuHcmpSC/hhXQlH3MmXB+F2bza6rU
9IXHW+WVVCDOqj5AVqhYgwR9eMC1ZB3CmS6tPGOdb9E1++9J2se7vPSTPcW4d7fGPDkZUfAEoFy5
NzrYIctITlkEKbDOsE9yNCmZtWSyGF7Y6sqjyzb5RIf5babwdpspAF8NK31PIj14s+up2KB0zo6l
FrTPkDTg6yfh21BnxLpQ+99Dp4yKpHnht3hyja78IAUqWFeR2117MupO2D+IaM/G4qMhfljj8Xsn
2oDychXrl8h2T4FrEOO6jOLRrHeqFbfrFnmxB6BG2cdmYv5QMmPToEx7Dqu4OqcqiUdDZFavQBQ2
ZTAj3Um0R3mI6/TF4fN9liO2xfOWsANrE1XV4zRO6h6BUnGK1S4/TbGZf51FWMEootvtaWBjt4PG
tXa6sNiWEUkCgZqnJy31k6+DHOa81amALZPfl81iMDZuXir/vCDvM7KhJ8ei1xSKtEq1HlK+AI5j
1Tv86QDyO0ov19GdPhT6S3dfo7phymr1VVqX48Zle0A9R6DlnCEG2ctQGpmr2hYn9gMsppaiAnav
v0PpepbDAYbnP2+OaGluTBIGdimqFmLozZ+BHrje0Kkzi1Db+InXkQ8c7xPHqVbJUmhPEfTcsTNA
KiXqpKZOvE/Q1j7aS8ke6yk51P2yvluGEz7VA9HSVK+rOa7X43xfZo3Yl8NMpi9ZURgZfbgFyzuS
MNJXt/fzrd/G0PMwyV4U0Y4XxIFeA6bw6LqEANPHW66ObG1jPX3oqyTap2QGEpc+1q9Y2J50o8U9
rM/TM1EjVB3j+jW1S+1sqrClI4i8V9dur4IMmxrHY+8f638f/Nlkk6QFV2F4nWGpVxTQ2kOcBq9j
Zyc/IeSZnqkD2ZLDJeuBv1b/Au5jjWysZWXiLg+EPiW5S+kvX8NQBxCYgnE6oobNKV5F5daCa3w2
loM8c3VnBYtqOMqRqkz6sJKn1EyMrW2A/4Wll+2r0HqySpPEjXFx6efgcFhsBVO7bUNnAdayPCNl
U2y+/tVNzIFJgjvt6zOxDF1whwf5icH18Hf4fbVzCW1Q+8Yk7rXtnuJO70EQ2jl+Koa5ZsaHEugH
6QgMkzFq0ECy0LSGNSA18VAv7aDOiYa7pkM3Uwz4GpYgpotq0UFuTJ4ZUes/zE5sBCtlCbYCAhkq
yj2P8OINUHuwzqtketTzbvIK7ERncvzEriVFAmFAeIOlEO8GWl5HH8s6ahh7treNqXd7v3Pu7BZC
H9vQ5l5UCpggFmiFwsNBsGzwYI8pV3kYsyC498dkzdYxvCRRDC4kBbS2b0qaRVpKqw4+PK6jSutp
KjbZArSJt2Tg2tekN3RvKJThfsao5Dm+HVDhDokndIv2vpojSChNEm3lUB5YqaF20dTr95TSAXPC
orlXRBCf8gWDMjowQQYnUbypNaLTsBzkmTyYWLm9FnMoK+xgPiiNMR1MtZvILfzXUM7Jw/ecvOVr
Lv5h48Zp59nF1BvYFPaBCbhDdurh8L3hduy8rB6au8Ey4x8d7JiOvs2bwOOyS3i+72yCuG5aZpN1
GWGcD2J/P3U5jQY4yCxN6TTZ/Ris5Zw8CEOr7o0H4NbVqcSbsoU6sEt69kZlYEYo+Ryq5VQaD6z+
N8LIlLshaSk5I2+tDiMfbs2Tp1/jyKrxLC6XkB3om97FyXJ0imSi2c3/CUrl+2gwxUt6c2hLvGCf
x2oXQD9Se3/diXx6TQwF74OS0Z6wUemhb9vEhdq+shtNMFBEtmcWRv8ainzl4xqGh0LpOUpCEsPi
PqMmytz34X/P6cPwPNY9AnPUgjxFQ9AOPog6SpI2i+JiOCROha+BHvFAADyUPoBRFV94SOCXchL2
aeg0Ku2u7+VhEeysuGxpJXEA2fj3TKedR9ksZ1vjOqay62P3qJp97I1KszYW43gzqbQItXh4EEUz
r5ASN5+V0u30LhI/3MDSPD0egqNiFeIObOG8yXKze+yz0dnbugZNm5COxzpqmMMKHtrJTdf68hzF
hng2Cv4RitG+yZFLvaMG8fAIYMF+bkY4r4meP1V8nXethaHZZxvrFX01HGxFsW5Vkv6uCWt/zzSj
XPWW1hCZEM3HpErMDSGDKZQ7dlgEt0CpU6GPUCoMPBbPtJqXuS6MCN+ctXg/ye40FNan0urxrNoF
EZW+49NCBt+v5UQ6dgC0YtU+6BD2N83U8OeameGNaD4uVa5t1LgA2sEKZJxT/0Qg2rg2srLffM/J
C/1yVZ7JCyKB8j+1mPvlHL8K3zNYVexLNE0IzILoPUltC9oRSSpN3duXDu/dylou0K340xtkWitj
56wjnBt4Fpc1njxMncNZkTApT8Nq9FonIAabIIy1ixN7k9LyPemAVE/mcpBDDUruQXWqeDVZbxbO
tlcntSmH2sR6yiHNxNGzIM3u5XC0y7cChPv9QLzNkwN0U06rwEaPZq4TbqFG9qsztRPdw3wP4MKg
2QO/piN2+zUcEYD1nVp+Dg0f8DHTiVAYvE5BDYkUpzyPc+K8F7ZSrxTEuXcAVMl7CMr2oNKR+DoA
bfp71k7sq1Yxiq50Vsx9qBnN1y3yrJZX/+O0L9vIK9BvrXyWaH5cEo+uwTJ0RcdOthgsmJyqdm8u
h8Axsi2pRvR/hY3deyRJBk75U5mp1qmtQ+sWjtBQyEsMV7TKzRvaPvOGuBPrIiz1O9bk5k2Uen0N
TGsrL/Lfal7BURp3jmkW1wLI1TWve/08xN0qTsxdr2vp1Qiz/j4jjPKefwgop3Hl9PfyTFhauI6o
Be6+5/iAg61k2Q8E679u1ufay2C8s1QAs9jRsbpz5vG9KZ30JlRHnDpK4+uiK6e3ZR6cSnYDAytO
ESJr8HT2KOdLbOxexg4OCANOPaIUeOiVTXlHYdk61FZ7S+yPuYh8wjGc5oFAAPUigTFVQ+cfoIOL
5h3eDBgJIu781NjEU5E9EWQ50DS/s7uu3PB8al/Jk5o27RRHd7om2lejin+STeRfJ8fxaZD9lDf1
Ook1sTOy2l5+pgmNZmfoo+3Jn2lFicMkNdvj159o1nsSh+NHaurF2sm636Ewu8P3AXn+fw6HIaSv
Fg//31wWHwwlmx6I8yJiJzAyXlnwKazlUHbsVbT8pi+UCa3U9F06o6GIydpaVzVFED2akNQDW1gp
JHUPeSx+V1X+KoTT/Ux4oq79ohaP85BknjuY7gV1SsiupTVJAHAUQEJNtzWMaUMtQefZBceKpLD4
6Ws4CjVfPGqETrFbR+5jE1698CSiBTIhD2EwaLtG6DCYRbPoXRK+MGZuv+tpnyxYfOehHywcPXRI
NtA9o9cxaRDtIlkdQm+gDEb3HOldW/fuQ6cRFeCYUf8jNuj2zKYCzZXlQcgq+b6tnEtPTW5f1uQX
zAQwYMRYTpOQ9e0wxUBXwpnEMyOgE6gvZvecnMRlJEyY9xm027UcGnqj3MKo3VMgO7P101ivT+Dz
4jL+UC2rOwymj1hzOTg6WwODyJxdA3NkF1F/8WYxResQ/tlL27BgYOUX/Ug1Dc2qO2c/xwpsaMzq
7C1Ts98Nleukrm5NaFeHajnIM7sdWDfIU/zwnMpL8P72xDeLnT3aSrpy6oT3kjx1VbsHMUmwGFxO
si/CyjgS/ngZHWq37QgggdW0bh8CN3cOhKbZh68h7MV9aQlCJakjSS9h3EzTgz045bmp8qMcyXn6
pcnR6Yo33108w7OI07vRoimlL4Zgecs89M2uoNeKHwQDmNHP4smPnzOlwBPiYl61AspDneJ4VJ3M
3zHvFjUunQ+KIB9D7yZv/lRi5FcssXH6OjgHzb5oSvFTJxt515Z2CoRQaG/sNyodNwEkzt2Ev2/X
mJPyE8UXEJoIKXTzYBEGsjM64022Ar9be99DOTeq9eugOfFX809OyTu+24DCInGF3/jn959Bnkux
gqdR7/sOR6Y9kefZlvmmNpz5HTimvrYTTbuapSuI5suAm/TmVvYC2h90EtKrPMcwyoN56RA02pMS
9jT2/z0jp3uIguOAKkiO5KHucKbyjLNc13liLdN63TCMW3Ws3CcLkO++8Ot8E1Qjpd9+bo6+6w4r
eZXA2OpaG/SSlos9MZqPAu2KrcBQawoMvAgEHr6uzXgIykSwnlj+X1Jiw9dJF7R3RQr/I4ityYPE
UiGf4kD+RnWkgf93SP6xvguc5iznK8Sm5Urep/nGD3Bpw76nS468WpD0sTQ45GGghHMp9EzZWf2c
fXU+5Nz3LeRmh9o4X/4xDU2W5lwbdrt/XKjNaNxmCXm48kIVI72eBrU6EjhdbGoCtZ7mrCCYzIj7
1zLxedWPM0ZoN8airPmfeq7c0YYEe9AIgimhSgE5qOjIU7Jf2fq0Vbe1bdkfPBI6bMIaSZV8DDxd
ydVLosNyNqBy3fmD7p5dkGyeaKbssQ6GbJ+AiD/nDV6QVb/AcaAfKlth0IGx215AduSyvCDP5Nxg
ADqoVHMv52fMLusqrGGti6C5yENfTdvG0vqjOmeX/91ks+x/tthcW9WFIxx6bIalG85/t9gg9gOy
ZtuzBg20Tgw9W3XtkB+mReOb9nVy68gTVgoe1K6TYN/SsYv45UfrCxxUHZBTK4al7SjjSPw2F8Ls
IUWa/M7/WgMx7k2v1CetEe3ZqHjJYEQO3gxl2Oq5AHIZxQmp00nqsR7PtqpmqDlU+hFKam2TfqvG
d0rZivukVzaJo3cnjJpU5oHQTvRucrGh3T6vo1il5RQFyc717WYf2QNqVL6Yx6nqp53Jo+qqREri
EXk/7fnRl2gpsSXLgTZL/nWoRd/v2tx/VkgTOPzvX7Lzzz6mrUJUBPJiWYJlr+0u1/+jjxnU8azU
4CtWTZ/y7//dxGSvs/OzwYCH8u/GJiUSjF8jKRdKC3CWglmhzarX+QEtoWXIxgrQJfHe27pMzAM1
BmdNIAewpMlpngL4HDw1u+kuskvz3s9rgGBK0PzK3mtXCX9ppl6sG10r0Yck7p1qBv420IF+l0X9
S1Vb5WY1vNm2SqC/0tvUTvIwp456MvjVnDJHjKjpoRfYwmpuowYO1hoghMihPBSBpa/CC0DK9NTD
mXqpQ4zz6hD8DGbX2NcaqnGjbsKf1Ho+iUXREAWmEasf8ELLXezcdHjxUPJzmKFreq3zPo+y8UEd
Mn8VBc3wq37vgtHZaiKdtlIIQIcEpnzUP8iRrtckACsABvEyBI++Bqbuf/+bGrZt/eOrY5saHBSX
lycKP0Oz/9Gd7n0/DKaxMqhdXLowzD8RrsCFd9vx2oexfgyKNvVwyDdvTUMM+nKHGsafKunyaeVg
sIhU34s6tzlXub2XkQ46NMw73dTe8iIEvtG5I+rONXg4/QGyc3yzJ5e2VWD/jtyW9A9DvOrSaqtM
hJ+EbvgfrXFg3ibVkMHaAjEczxb5JDAMa2NDfOrWqoz+aI2pv6iTAMau+oC/IM8o6FaC9r61RBRW
OGbPI+nNw4aFGMvLMZqoj+fTCphx6NruqZzb+pxRxDz39OtG0pHAHaQW5nFTHIOkqo4D3fLQUwxk
1yGubivYRHrSUA6g3Tk5abgHvXm2h1k7Iod/smajPQGU054c0d2QaGmXaSq0J/b76bqasqMdt9Gm
d5Lp+H0wo246+u8579pnrdCoVXUJQXMJIGA1mKDN2ql1pcZuXqveuMTFQHrbMhocqGa2pZAxMLbo
v1NTf0hYzO51Hul7txXLlt4WK5Qs4hehRPCiN4HiuGzLWcFXahxRw1lOYfpaLOUOBcI/x9ecK7p7
9yrPAC43m1qY2aZR4wOFNP8kKrBcET77VZhlwDaGTjwPov1VjWNwkSKidvR/diXK3wa0AHCZkHa0
qjc38ngLNjC8nljv1RuQ+LjLADSdnbwOzwIEeFjq1RFRjn7S5ns1RTkJ9St6ri1kmNAqIHgtQ8pk
4bYzbMWTV5Eq5ejw2myTZc6WEOjhZeRFOZeFuRWDiLdIVYPrwH4J00FRbPMgDK5x4SABn7qk3mnU
/VdfY3kJmhApMihGdyZ4I7EeeabszLk/wNVVKdCxjEZ/qVPjJPiwqpDYs9fXbhgZjU0hcEJJyZc8
dLyXRsDi93LEwlzf+1U2rQQ7LYAjUESm7k+HP/0Y9r15S6p8OrlB/FLr+J6Mwp03ld4/leRNoaZN
p7XV5sq1oEfzXCW+J/i0v6MBJa4jG5yjVlfGA03OhJWsP7xr0A2JvkOuXcHEwcp30o03QmNhTzuu
1a7klFjme6PseJ2Y1RphMYmMpk6oeApFV+GNQPN5GTpgp8iSXEjV0yGy7Okg+IOzlRyryPxWw9T9
ko9atNHE/RqJdR598Tkt3NIo4iHelmbNd4ZhaqtPpobxTE0OBpS+k/wKpoZVnTOX5nZc5NZGzslD
3JPxDqll1xp4xKhORTC07Hkm22M5JWYlO0APkio/RIjpNhL8/eRQ8rtrDU0LYibNw1bRnmHjQ4W3
tae+ttLHKv89WRlfZhUqVDv+qonFCldz0Wy7plE+/bz80049+RSQ2C6+34CHo77jSfxBHY3TiZTU
v0yDWcHWu9cau4I80uC0n6abHGFOrR8AnISA+frB3yIEHIA7wbPGHrzDOugfahw+NJ+W0+9DBltp
PdOd2QqLgFDy1xxPpxr33h3ZNmnvQfIUiqR7TKws4ltdjjcMDJG39BO2MR87L1UU81SXPi83LOOQ
KxvztDBCT7SmAK8WsdXd2bGzF4bbEwNqBOpxIlx212i8vpcRcHX1KM/kIQ71iCiHCldERpoobr85
PYSOcsoqG2BC5WSbmV7fhn5Nei5MO9p18LOhMQfZ2W6b9CwvyDM5J4epqPUV4FCTvxs/hpr9733U
AJ110PQVeqJcPwN+D3Yd7XU+1ez38eTWJm6EKNGJ4nwERRvsRyW+z4IhodnGgSrYfR+Ugk+0P25Y
yU4/egXTcJvN5Xmy3OAlnyvWqsx3mWHdCUo9gMIT89SE1KwSAlvOCTsQHE2nnmDOcz6QtPA1X4Nj
HFZZCNLLR0W8ljcDGMrXYdbWnjUV/HqGgV135g73FI0fAt/FD7L0+HK9vk2Z6p/lVF5nvwPHdnaV
af+sXLbGrF+TfKMOXXcKl0A79NlILowg3cYo/OMVL8p8HeTg4DU3e5QK2WU0glp5/FpgtdPXNamQ
zv81Yss1eqoD6MIJe5DT5mcoXPjCdZ5G5xpjhPE7HlL7ZzRC+GJ3RLTXMtQnEB6jW78MhoNoLIvL
ZGsSdXmuRaF7fDEDr+kq86CB+92EljiIvnDfYwUBaY2l5TLOVLySYcjX8gK4qgP2mU2nVPlBZAMp
gv9xirKcx7qVvfZD7R7synUP8kxtVRfaIQcWj3/P5IU467EGNcAjq5bnVKO64RpMlrbBa5U5cJjj
z4aGseq6O3vyyWyPGsyryFmekIpHzm5SqLbGxFwj5NnXEHMvNUiVr0OF3gZAi/XHrAtxIbCdwCF5
NSV5jU5Oc/i+V8hbhs9UeQv72NhpmvgMtai2DkrHUCgGvJ8JnThqs3QXaAkxLywD5MtfngHoGI9q
lL60QV0c62rMHsuEvALR6tFBDgebRNh8VonjxiVSsPtOPyNtppsFAOXRR811tzCbuqLOIYgVxll1
0AHJs9ysr1mlN1Q4S/2o0RPalVY6Wqs6pZWqORdBiY2Ma9s/NqH10Bs8oBfUly4PUWnSMml5HzKl
xGryUHZzAVPk8j0jz0bQqUgM2uvXD7Na20W6CUtnDsrHqeg/CJ50XkEWrlHzKQd5SJazibRFJ4zH
q41y+67qbOJ+7Kp8K/33eARhnM0xrhWki/j10/FBTH2xKuzUf5/r9k9SkqqMGehW9LOzYo0SvNLZ
/XtmL2fUGYJXeSavJklcQTGnrf1/3Cvnvv8kNnYHpGXlHUQCLzNj7Vwuvq9Ut9SzHMY5pqaoS1+n
JWZDHnw2eF9naZoZO6okPzU1U07GcpB3UPBrjp1je0UN3L2KE+0EMKimeTWFe0uFFjJN2KkAWAcv
hFxDnB3r6dPC6pxOs7FzHLU/mGa+7whu+bDNwFjNBEw+Yfee0dYnGPtoaz9YVnmuI+G84kQfvXQc
9WMimvKSO3EBB8VxCVoain4VBLDlKHS3O/SNwxkNT0uLfbS3iTZ+zkpZn90EHErS6vV74YZXGOnB
cx+lGvU13fIMIqTpucVPYamwCFOTeS9JMaDxM+rqiB0kIkJetVqaGqLOlG1nOyoKlLRfJy4exsjy
YTFHrFRDQyVwqtZfNII+zKweH+ti7PZ1QleC/Cbt6CzL7YGYMUVpkoMcyXmKnH8vyrNWROTC92Iv
75BT3z/+fW+rvgfCVQ9iah38mzRlXDrnR3mwl7MC8KBYy1OktRgP4SxEZhscM00JjrOuBwTrMJRn
9BMCOsBBsJnZ662X1KTEoTA09X2IQRpAY8bDcA6aq6//GpU28KQbRPpCrIwsegSxqywrqlvMVmtJ
Kv/wC3D7aWd4dOTTrbpgjIKs/HuQQxZi+IAwYfAOUelFBOafGQxTVpjmW+OjZavNLLmx2WZXHMY5
LFCVIqabYeiDxBWbcFViw808XofxKow7InscM6CmYUxviS3uyiCanq2s3POm6DZFqRmPIf8JK8mA
Jw1n1RCj82rH7Oqh5h8yQfvUEhqGIpbNwMYct9nJoLrSooeYUpKlW1xt5rnv1xh7JrjkBvTQth2/
zuScHHYFYLQ6yN59S/XKwhC/TDP+UydJ+JwEYti2ldAORr91bXt8tvt704zKV7p5gHr66Am+yr7N
hPJQWaxR7IIWmzQ+B3r4yXZVeZiaITh/z9eh8vF9fwuQf4Wykr5jbT2GVYkIIai3c1Jm9MaqKloN
evnDrICytQsuC++j4dm0tWlTgMOabZdV5aAudW07ezKycVwF+YRSO4u6dTRa2Wc7LM5iJ3xuFeuz
DOvXcPFUpe6ElYEn1s6CJfkYqKp+Q4GX7MZqQObvOBBamjXss+lNTjuzoe5KF1+AEZtnt4OsUIi4
O5iaihmLURC49sXJo95gRW/cl9QYMl1HiKzwmVQD9VUOcyUlprMPHf9CEkTyp0qaQzSX4S9Upi9+
p0XvLKPpppIn8yNYZHgNlrHnZK6ttdUQ30MRS2wSiBv3DljIVdY2nxRYw1tilMbaSaLuVeQOm0Z9
mj7NMdiNBUFdFEP+5D2JS3hontysUVht8EcPBpm4pEu2cGUVIi2L8GosFkuUb+ZKTIQ9uZ1yZkHZ
HZJOBeOfBaAn8hCm7+JTQkl9GkYfhhoi8vseGsWGgvsfy5yJ1V4Obp+n53JIf5pqYO/kVK2Q5Wop
e9PU3VvK6vTQJ9qwGqnp5etcyalONQ59MzPybxbxIkeg+H/kzU45RmTwkv6Mg36lRmr4ES8vPbSQ
Jaq/ubmnN6bSiwdvNGbzM2bs+ilXBXDJnG0GG/12U8xLPlCA67QBs/mA49deClj+MQ8AQoQ8E3cE
ZttXFrKwS8zYfZ7SqCan0PY/tKLcIQpA7QPLdV0YBUnQcfNnms3flOems6Lq6iVojH3QiyhbO8LS
PRNLkdf72kA2IwelaS+hUwxnOSXcytyyDiNN0832Gnbea5THfw+5DgWTpV64aRKnXlG6dlbId9nL
6l1CRCE8u2O0bGZ1XxGnqkiebEejKB02KeEXMQ3gmE5b1QNwk0MTjfRDpfySg9w1vCIrmjNGKkiF
lE2eeMT7qzJN/R8ldhfXL/JPLWSNaStBgDgKQga9qsjM3ps+sjeu62anOSvpEpY49iw3yV4FC+da
T41xEwCQOEfLAaog6LtEPOaz4T8GrvaUJYNx7gKlPxcFHBPHOVGZGF8VlucnQSAtiYG1+hIk0TpA
EkYYzGj++D6LEfDSH6/LW0DhDniQc6rnGWJnalxSQ9A218mLW8kL+J9pk3THlnaJV7SKf4zQxh4D
E5cQ2QjWmY9vu44Stb2VVdHeVIUsoXqgh2B7ldvm6FUr7am1aJvmxMZs5dBQLGWTp/0NEB3WC1Ru
2Lqx8EfmMJ3LPtKezTDCGIdytmfJvFYy+zzSnLFYG8Wp13XUpUjB1ffUgjQeE4r1FOGgD5om/9H6
eXhotLBECiryH25utWtkEvPRbQPCbcrIP1YBX21LFeyV6C09GaaebhQrI9Ksa3s+aMhGwNQXK/KM
lYcYOdQBJYPm+VPYvVnAl/V66D+GIop5A9sONufOoGlmz6vK9WPM4Fl4VZosMdlxurNnhdegRgNb
0i4Bk8BBUWsfvJY7GPtkRJM91ZfOVopHecBsxUvdbeG1mnPxiKnTP7gFnDh51Z+q7n5B4gFHUTaQ
vPGFjyzNV6Ut6jtW658odF327KLd65o9vowaSP+eXpoamZusLmc2jrFzqBEXHSZlJGjEwApldH26
c52BHbzVUxMlXGoYeuviKho6A20wd4C/pgeBPmw9xQJFh997YjY2+kACOgGz4SWMUtI5l6jsfiCZ
gJrTu5ynI5sdhetuyZYwLkjpwn00w2n52t9gGK73Cit4sTP6mJgvYra8ZqraVQd0FDOanZ3G5SCH
/9dc4++pGIMhwIHmKRLGuJAXEVgGx9iqnrKFuQhHebx3+6bwIBQ55t3DV8nDmOtyY+i14rW+Wz+o
VtOdUVMdpNijybrwoaupPS1KEKkJkaoRzVJCqln/kog4GFp83Zyv8occO7b3/kgky9dPZbOxRbZR
b9q0/ihbeK+aiVehN5vykBcJZmX+2x9zDfZoOIbkEKPdLJY9vhEb2aGK4mpjGGF+Sgfrj2wNymag
YSw9LjkuEpyHdVYd/BAwM+1p6goWvhtnGco5NwrBMY40A8l/NPZhaIT3X3MlWT+84HbyNnpQDW+Z
2D8UdOfXdh30H7SlEIbr4ge22wZmRA0eIqT6ai1FYESK/3lodGQummKc5kb9TDGx/VbjzyEabyxi
3ENXJ5uyGinnaawaAEWtbJK97IxOhuSzh9FEcKDWaf3qe5yliGEcTRzllCaS9lhF5cYyXHsTa6CY
eFjnP8cVX0d3ZxrzDJ1eo8oSKqG+ZLqTOmoEFZsDhmmCdiZAZnvCygHlfAqO6KKwUIgB3Zcc/z0t
5VbLJLWoZGsbx7yFUJ35L0nqhsjRCSRWHHJg0XPROhSJeSev+qXyGwu9dpGGn76n6MToaSSb41a5
Yh+McYOjs/K9xF23je3c+N3Uj1VdTRQPgYe1mVs/BlMPlzL1D+NJjR3xWtU6RdhUy/C80KOfHQAX
Wpj+kPPLOm6bzJHznAlx51QvbaUaHxGyfczfTXqteSUdBreL2bJN6oti4fhq8uKXgButaIX50o9a
iJl0WLR/VuzxS3DWQnPddc0r7F2FKh10+J2mIcaFIkhybStD284Tth5tiEh4X+41EzKmaWuhEScF
rnT1S66hEF+5BlGSbtPwHDcE45p3zZ6s0ofUST9Dx41/+anKxy9RXiMEc545IkdKCD/ZhylvFAsq
xQc0cloWbvWatH6zY42Q7TMERM+BUlyissk/sowsnsCOZ4x2hTi5TZpujAR8clK3w9YOeadVhn+q
3WZ8oEA3Ug9QNugmqJssU3pfNfdmfy6dB5zp0y/4UeNKGyr9Ma+CcetUQ86DHTtsGyOxw+p5im0X
dHVLItC6nwexkZPycqBZzqkgmov3vNF5Muksjq28gPeNtiO0XW/uiUUzpy4GIFz5/4+v89puW8m6
7hNhDKCQbxnFIIqism8wbMtGLoRCfvp/AnK3O3x/32AABeocWSRRVXuvNdea/qBxXA5eoKP61XNb
PxpDTlNlOV1uuf980XIZDgbvgGph6tBCl5ZOwvmQA6qu1biu+6omNrihrpEnaI+X24psDLQntn+c
TRSiTaJuk/ZsNOtBe1k0N2OtDwdN2rT04kr7o8Mxh5biZrAv5yFHb+MVkPASlB8l+H4uwS9nefMx
jShRk6VIX3heeybyF2DJWLL3pIF4KPD9rEPhmC+ZIUltoja3Lgft0+6KYB/HJQonkxhmaTvRSfNF
fv57MBP6Hbzis0u8/Brm+Ik0x0g3IZH3iFbmQZssaKEavLymHuIW8DqSbiKzfcBUgPzMc4PdggCy
C5We68L9XelDe/CR266Y45KH5TCZ8c8KhOgduJA/Q8Z8Zhues87Knx7heOtotigWKqxOnROixFiu
HbH2oyJ909zhIEIg2WNJao2twu6xFxG5Amkndx7xyssrHDXb9FLx04kQQVbQ5pgaICksOe5/x5bL
QRvUY6LIPFhelzZlvqOTMh5H+XvpbaapDrpTMUdbnV+dIRRaCLBowJXt6O+NhiqTjH3kwCF9ykHX
OwxfFM/C+WAgt1gXHs/eAfDF2rCBWmo4GJI5aZkiJ/+HtnqZyJtgkxH1JLyN7b2G5wyDPfyJbhO0
TX5eDv4/37L/67L3tXFfCfslo+pzL//90Ok12A9ZNxtlPtem74RUD70jW678J9S8Xy2okHcczeBH
vT58oWBcbvyuT9dFgWjOcdmYO5o3HnUzmp5SmUTog6J8HQXN9LSMdSWCm2xa+5lWHWzTbZG4Fj/s
ksA2kQ71TtfNdr9MtlPYXXEsVDdv6turpob9YCpUvYqNQu+XwWrI6+BumfN5X7uH+a7nZuHJVEzh
vm4aT0SX0MUkxNBXlTgkQ9duKDOLIyJkdJM8Qbe5l3X7pf7tZiSSL5dfBXAH0e3fy6D7x4uXu8vP
2h2REn1rvmmzLcWfD8tZ55HqmCUiPVMcf6U7PT0qFxhFZc+2ii4IPzQZya3M7HMAc+dezn5NlRru
h49vYt3rmjg1QDJf9CaH6BUYxxLl8L50vi11GU8fnoX0cKdrPascN24vnUMuQaLq+IfRtTPTTLzq
+O33GsoXsv886IsGORZlYb8Sr/dtBLTw4HaG/TpVwyoI+EVyiSr0sVC6tbNLANg4cv+Uh5ZLWGkJ
EHn7PRnZoFKpqx/VfPA0X94tY8ulkBQIPCnVTtDyrDYWntR1WMfFJk9DMgLriZYLz4Bwdp0ASZiq
cyxpEVUBHyjbLQfSHRFxyLJOz7KJT0XZiDuny4Mj0/m/VO4aI3urM8Pf/a3GLRW6v4U8OTU6ACc8
poPV6rg6YxqKntufjH6MDsKfIiaDsVqHtuJXbnOeVprMnntaR4fGNBGEz0Nl5vR3uQh/mayEdni+
hxV/jvEC7gNgEika1LoQ2JzsbBofqGfflirlchUN+Y3trXqwivbSzI/FCiTkjkRIc11OOnNvGw/5
1WxIYGbJc8l5W/coxJBzupa5ZbYa99FUdm+pD6PKiPX4slwm8c5tR+fqxhF5m3PaSYW3+kwcznBU
odi4ZEmclyEwwhb7zrBAzhWTr0wMykNPngP4OFbmkeiB3FEZOgcki2ysYcxALbsz5LghINhvZ002
/dWgfNaKUfJrKHXWU9ZddV+aW3ZLYp/o0KsmmG73Y2MUb2bWrovRldQHBrbrVTcdaFeXB+iheBdj
v99VfRlcXfyBUJ8n/Wb1ghKQEC9xGkqW2sZ0h53PfBk1g0yj+TKNFZ2isFeb5TORu1F6/urSiAhB
ejlg/S2bLjhWhPUYYe2diWXysMWysNmIgqUGpneAs7l+R5l6U1HNJko8e8rK2NmZqesfZd0395aP
/ipGavDqRuOPRpXBrykm07xu0h+DjdbNEfbu78cCe4B7yeoJGHAYfF/Gl6ESvxOfCt1bZ5kk7NoZ
jTsbU+FrLQdSYfVcPy3xPGiTv0X9ED0sNwvcS16SBLemkOKlNb9+JDUIMQh7bBe63b0qVwI69VCW
Oijdj8sBiQVFjH+/ZBlP/cnz13/HfZw7O9904g3dpuKELTK5KIc+m+PG3kfsJHfRDHXrCsmeDZGN
MmmUel1RP6HgGfZlCp01I9LxyWgr8zJXvcLObZ0d0gXaRoXOA18hjyG9LVjrmN5vLAYRXPdRe7dc
LgfgcmpCo1BnqjkY3RRvRaETjyNq/eI2g+NsMjTMbc+CqNJS2vTRFK5wJ/MgcmlzKBudR+VJG1EY
fvSdS7jHphApVeA+ni62FZ30EQju2i7zdq2Vek7Mc4QvKp4A7tga2ikqZijlW2hgsRnN4lqStLxS
R+VfOOvWJJG8xYW9GeH8H5ZLGYUHgBDN0xhF3tUtnBdpkxsQ6tBrc7Mzd1VOVbKdt6ihyEk2anMU
X5YVuXAUi88I19XBTnp84mMut0NR0E/UtW5XyXTYT7GMMGNnB2Gr6rnzM+u+8tWBouBZ+VE7sWZX
LgymPF33Dn9ORIvV0XcCDWUn2E29QbXkheWdTKmmi7B80UdPPNkTWriC8t+mwrHwHTDRptSM4C3F
knMHwkIHnVL/CGbmn9tIEypxi/OJqy+FWJn0yOSYO9mYbNk01GcE6vWZekZ7V1Er7eT03aaXJYuS
CCZBEozyTPkJQybH/aWS1wS3/SZpzPLBAwEH8SrrDp49hzAQ6eVF/ZV1Fs99t7dMKtq4PmTN90oH
nOhQzU7iU1zxp6MWB6nQhlhwgr18KxCLvaR8J++itmz3ZqBbr4Got27UWq9+F8VHfaRUGvs+oSZF
GKwe89z6nVp+SF1n+tcDCaXfB4hgxOJFzb1MgHRPSV796F1t3elW9gH3CsmcPbaArErziTb3N8/V
rP3gmgN0JiT/fw8Zy6KvS6D2JJj7+d4IK/2kd7jVbS0onwoUAGyU9O6Oyup0swLRUKpvks9htDbS
CftvfkHgtUmgxB0W3oOk3UOtZbD69dSQcJeqOnqoecQ/sMGL1kan0DplPOuWw+SlVEgG1xqOdrZF
/4gVHm7NXpVZ/pFWMFbQKTU6jfegi7VHcM+7JVUmsO2vKwtoJmwqvR2+pRKdGBXZC0FhZz2HfIae
rb0sh2WcKkpzX7svy0g1z4URXvo7MfCcD4Wen2SWObdC2XxajOR9uVoOjoacwdOM5g4VmHHmbUQT
xWrVtw6DGaM7thr3MRvIHnC9SR3s2nYfhzR2H73aOnSR4dw3hvxVs4HlUTsQyyzyR9H64+FLPFLp
oFdASgHWNPBouDYQjfnMsoF8LGcsqv+cGQISh0yhyoRN9bvqs+R5OWgN8OUW/+Ry5YasRERFWuty
WVs5fgfMDJu+0IMNeHJwdhXSTgPKxc1Po+lOm5LsbpK1catlCRrOcrtPlhb0EojsbO3GXqeJFm76
AAFkWBrZzmcmfUjc9s9ZOPhqm4QgJy1m39zV5KVq9eKC5hKTpTTwwFkzEoXo3usYlePFNhNv1ZOm
9u3vDYIn/9yghjbtLN9pj8X4RuEbsQcnGV555jPt70gIXukmCytY43BN91oyefcjmoJ9X9Nbagfh
8y+YftS+ifC+lPD4UDfSG/HixymIQZzOn2SR4u9QzQ8idtDr6lW+Vjb6xpFuy5OLrXeXewkt6GHA
G1QhlhNpHm4yUYWsV0TAJ6rCtvMPKhx8TcK1bASZluUDBDLBUoSaqK/LIQuT5IqDjFTpPyPLcNc/
Fcg/Agqtv1OfPp/b/jJwD60aIypeQs/rSKoyExwGrLHTML8u6d65Sn3WX2my0926uBRRv1KN2JLb
JoiOcNNjjBfirpSWdrF6J9jYtnKfsRhOwKIL63sfBsfemfdGKOqFB+54FNrrGCTv/sD2aBSsxsHX
iFsKgmxbDwnkmCncJPExtKR9bajoXsNysK61Hr63fVWyfInaixbg4YowGYdzovrQ2vKImS3Z6P50
mfLsNz3zYx800Q/ApvhxGltdQpZol24gQne5kabxwRP6a2GNwxWESxo/ZiPmrypvAHoiNr2Hymk9
snT5XD5AxT/H+45yclcBfHdwNwCwTXJUuvQVEsK6O6MnmBHbitSH+H00+PwHRBDd8+Z2b2Bg0tK0
jvwS6NKK0Om+EIXB9GbScoAr3L4ncFHW9AyKJ8uZo46hK26tSLxRRkFwE9c02/RTM3cW7InOXFdg
o2gatjwzm2qBWbU2TfQyv5D50mCYUjyP53fOBOK4YsXi7/qYfuTQie8RCU1rUSXaKc0nWg0GbXRl
vBl2Y9G/DdixIYF8deFU7jwzyHcGdvG3yg19oCNtddYH07klQf6Y8IW9jqoCCTOrkjQ0ahutyjxK
hYN9JGwZWkIc2K885+J97RLLVNIsvjfK6VsWxdZ9psJwzz61WMWBSV8oVYzNN5y6+wVDPTjmQ7xu
9TR8w2JcX3zZxSuD6JyrqUNidOo+ZyPE4wcRK/jVxvTGi9BwMunaebJLE8muuUdiadAhsqO11snu
wRqYPkGmBvdkZZRvfhtSIJq2SvdYVGeDCwjCcjdqdMv1lwjL8YNhG3iY5gYXnIIvx+JSumG2Hh0r
+Y5E7ltCFfJWsyxGhQCqpvcm7yHRmvYhanSo+XpbHPxaQZZBF81O+9EJ0/vYwqW08qAfIGuYTwc7
5V0L/fHO7EG9O0njvcejife/G1BnlXb/DqenDBzvvUBQfQR9WW7cg5VuKlm8koClHkh7p9Nk5bIF
NTbUzzTsSIDNreKXqd1Gsj3XVjcUD3aTNvDJNO+mBRUOZKMZ2UAa2S12CE8Jg6J8NYPi2U0JN7b8
6pvrRQRtpo6ODDcEUk5kCaEe6LgzkbQ/7YSgTFQdr9LVPpm1eMZnGYjC2bgR9Pma0tP03SJYZhNF
bn8RSCa2CZlAh0BlxT21i2TbhWgYKIsU91U/UTVJZIciQNpPpEscMtUND6ih7CfHcd1NNpFrQXkd
npvVDycS7mma9THm4mwwnkOniR/Yul0hnlhbFwra0bQKtWEDVe8Vq9RnSytxrNt0itv50itc+mOe
T0gu+Kr7JmPHpKO53WVSb66BVgAX88LbiBb6loV9BAQ8+jO23DDiArJH3KTbEkf9DqmKbd0Jn7CO
VunRpWxhgQjFWs6k7c83nSrEGmhBdVFMUWvNrIofVMrpRkXBL2aEZ92IgtfecplhddHzLw3qaBcI
tzsj6EhxWuFlRFf16GCaWQ2lY6A+a/sXs6030gKhXfXeXV9P3sWsbW8vJVWmMaKX3abGa5cpeC1l
Yh/D0qTJ6rc/zbyyLklDHtZkZ8WumjA691X+s5+QTyeG0z5ayOSPk1fLXQ6RbWM78HLSXgWbiTeH
76lfHRtbGOfQnsZ1O8+4tMN+EHST3FCDeOcJ3QHa+okafFg9F4W+/ZoVcgfVdQKTvJzArllVx7ui
WNvZ0kuPaZ9GG5Gn5lvdEmMDWmM64Og23+Ja4hepLtVkVtfRV/U+G9PkkEcyvtGbpHukGuenDFqW
vgCR435qzomotgvWt67ErdTd55CiBqHJ2Sec8PR7I5PPfqh2aW/0H5qTH4GmWG/JWJFa5St4FdQa
VtkUfzi4G46ZR7sJnr6s11niRvu+hSzdOkF+NoNaXAvEfbssLry7HL3Ia6qpvRuF6XfqvvqG5Fp5
8vJePtEgfuu0KAVhDZA9cHv3aiKf3/odqLvlcjnA+7AOjkMbuL2WwBZXEdaMV7ZU/Ono5z+0lVHf
iaQ5tTbv/0LYpZFLCMjI93gh7C5jYfcLqsCWRa16LScYltWUayhKrfg9B+qwgsLtnIBc85kzC6rv
ptGzqFYYD2vg37uwdNGFzGPDpGNMkHpy35GydfPq3qFpbJ6cLKEgGiY0bUHY7XVPFtvlsjGbYpsX
A//L+W7V5PZMqbJeCkySKNWD8rgo1Ufd/xn2rcPalWVcHg+UBX3yWiyQjbvF2uF65GeQKWasSUut
t8pX6VYMhvVQ4tY4eKn8ViVd4q6Mju9a3XhQJNp2znnqpzf+kZ/CSFq+YDl58ZNOfqbHxmny2u91
i9RF08zrlEkN1Dsf/pXhZSN7vvk0MJWHbS/77VvNsE2Kotz2tmXc9DAybk3cwQNhj6j4a6pquLpI
Gb7O/OVMi8z7oUvWiycnqiy5MwPZbHgT09syhoFgpssO5eHvmEEBTR9vPtL3w39oV1Ohy61lskgM
5sa1KimEh2XPomy+dO2Kp5o3n5aVL9ZpFO2Hzsw3dVuYj9qomY+0I/PNoBnlzglttswNK/aVk0/+
XZ5EzQPr2K98syXUTEWTRDxW1TvHgR5gebQfRzfy35Vyoq1wjOLQz5e6ycOOtf2rNg71BlCw2luq
VI+RFxknwXLN82FbW5gW9lb2W1W1euDRhghKp350YchGpflAwzM9BragABb74YWCnlxrVJ+/j17x
jancuvEXNk4uu/PNMo4G/1iIznrBYD0e2mI4TTa5yZ3d2jcywsgySQvmLsu8YPzTeagDMC5MnIoG
OCiVT1Wz9qfyZuamdQ7hwuydAP/bGm3Mpz4kzTEP02bT+wb7egiE1MWdz57qIksjy3hC04G3ugND
KAM2ZmBHTlrh5L/mE6lszA60fHunlMvIv9/S+vrrNcuLg7w6QfzlQYaKI23FL6VPBLnLyX32LNZf
dVI5FH89UnxT1W+Dtg5fx6j6XF5LStnKLOv2J7Igo3z8mlGXaXU+LDNq4m7zFsgXWsfuDC6jOy9n
6otHaRg5bka83P80ICSxCA70/e4MUzR3mjcvsAV9GhuZ4y7RnejR6tJkM2TiM5EiPzqkuF+6ed9p
xt9yx08pHjIi4jf8TCiFxlJ+WElwzTNETuWUeMQZJPmZxLbsHJIlc/bs3DnkgDqfOg22j4Lf/mDL
UD9A6zX2RICXt4GuWWYgu0Re69RG/ViEUXY0hyjb5nqGpA/ZQeYa0HEDeKux9Lsj2QgOE1hM6xoh
Qu7mJopp6lpjByqdT03OSjYA+d3hQUf/R7cKxOQeGlqwj0T0ZFelDctMBMZDUxHP2RM6T5qrLh5a
A2cEu0FKaDrbU2ZMQsX9KH7gIWqtW3eqfmh1uoqNof40ZWysxuLBq+L8Zcj5TGpdnr7qdKnprNjJ
11nUM9bNd/WyHR5MJQe+RYAgx6nbJFM/fvMb4WwzJACHtszqtw5xWmgwBSfDTDZjk3lp+g6UTssa
PkvrGDOrV+yiUNPfys4QzKkTgcbzXTd4Y/uVX2BfpGciaXWYXw1lGG10Nz3l1iuss3JHa2sutgf+
Pktd3FztqlMolbRoFzYxzAytdp5t17gidIkflltsLCjLpC3ZJvNNjwofv7rK98tdx6s/PJANRxbK
6dUMkvQ6seTIBETu5coJ2vQ6+KncM38yC82v4Kk9krYKllIgEEWkDLjOSNRjSpbwJQwCmQIM44Nl
4Np8AlO0TvDpiUBM55oKxsVx7O7C073jH+JOsHbxy8AOppFoW98AKai1xaZzJTM3P/FYQD5qJGSc
2G77RDO6X3dOD7UjkN1TodggU4PEZ0HvbeneLoelYeGZ7EMAio472X4vg5pQiD7qyCwrG++zJDdo
5ldUCUqNKI56gEJah1/FiQ4SMe+554NHqs1wXK6WgwogaVfzwWiiS5yb7gGuCAuP0Hc2fdu539JJ
0fCN8tea2tIhCjqDb3hMiQ9h2UrF7ax1QcxzyikZn+I07dd60xP9O1/iIlEkPozipy196nhJNp2A
QpCtxZeWcBVHfWiYDjBlAqeOaXZ5SU/2rKQLF0ttbQWbkPbIahJhd5Nx2d46H3RASN1irzy9vVXz
gSwklq0HKGLPi3xWeAkM3YllW9ZGHSBMGNRLidZ15Z8boyzlQU+rx5nKtq+xV+6noDA+xu4qJsf7
llC2ZeH4CPzDvCesJkBpRodt1ddptFsGtQgA4KgFCUX36pWUqvhHhZ96pfuZ3A16ZKz7Krl6cVS9
2LVh3Wkaxhu7zb13jJDraQrDH9Ih3Ui3+L70LDUjtRIIPT5SzXPvCoGZAqZHug+y1pq2HZrayuIv
0eQ5Rb1s0HYRvsCjmgMmmC1JYE7M6XWqg+/C0rRfCl+scunf2ir5KRw8a4UknrduwAUWLpDYKgVz
7FG0CiKW5wg9z3Yzph6u91ru8wb5/uCq7lk0dXBWZvm5XCWt+swaqmoW2Q9YkNGmJoG2K1kX/HRs
7SXJxaFH7XHqq0g+Iy8Pd6N0p63p6/mzNebJ2SpYfPMcs59EGE/qktopuZ35ZNzF2uDtvbIfn4KW
Ccm2GvMKpjLeloo2iZV29fdYgubvlbVpA2XtC97C/diHFMBIx77qI3CQznCqT8Rxdi31zUgF/0j8
5DEbmvzBn7zpCe/2sG0Nw9oiv8svo5gOyjXFSacIeqqTa9yW+CTcmfgchg+mNIcPB6r1ooTDgqFp
WFnIM3axBuMCj+AYfs/a7KpljfushYN+ABjkbpdxSb8lt7RvVeQXu7Zr57XuRGscy1ieZsFT1g7B
E2k156EQycMyRCrPtPEHyAyV5QdPJk34Qxx0KC7jalXEXfi8HJA5wg7PnpYLF6cG+nMD1EfVHIAp
VyYWqc7YhakYWQTNfjWE/cSkx1DBtNKlx8JGDKOFsIg1mtdYptf8aGkQvAsfcPVyWC7Hvv+huXnO
M1rIJ890jk2cVe8kr1p3ccoKL7L4OTDd8En1c6VDyhy1sd0tFf62MwDKm5q5cub4ZMp0AR5EMpRl
OZ2sdnIfIkIKMip3v6HlaqZv7AjFTncLE9EbMEOZZq2OVtY2MPRhmWm+nl1qUgzmFDhb0837YqhO
yxXC+3inKDBQq2mYIh57x/rINfFtyTyK4FU8Zhoq4iTMqkvJ0m4PFSpeLx3zDBeLk0HJIJ9dTXr5
QWS4tQty/9KiWCfZOqFg4XnqIA2t2vhmVB6MZFvQ61drNAJ8y3SCJRbbaEhs+Zatd4yKLH52qlac
YXLIWxyx9Gz66jrpeXGzK1+eotz7udzziNBb18Q5Qe32L5MKqBO2prebotYmiW2uzJd68c1I4/qR
hdePkiSyD8PqjI1NWulR+u745oysdsHffYwx8oIi0LudqPP0HTFkosho07Qqp3o4n3rWEJ2D+UC5
wtubmXrtSPG4a9yEjE+fstA2rsoPZfR7jN7ibnFAw2507p0ov1/cztJyRz6fZGsNkKyvuS6CXa2n
KZH1XE7zAWHMCwh948SWPXoOot2XdZ5X7WXcmyAPMwD4ZhPb9OsCzGp84wOQ5Cs/cMo7zcLs1jhR
rLZiuge5JB4mtH9XSmXahvAlnMIy6c9soymA6nZ3bpnRvs6K+oSTkn09waWrYnj1bXLiBB0Bqk8C
vgaNxI3ObpGWuzfd+UhOab7NmUNspd1VmaTj3K/RXhqchivwI+n7SCr4yjPs+tvUyx/V2Ioffqau
IwLZHVZbkPjMHyUU+rEGXs+h690/Z24gniiNTfuCQpN9DyJZnf1i3m76MUjFpiOXqOy7V62K0/um
tYetmdaY0rB/P7dyeLQ0yONjNOKbBtK5SkRony1hFxui8KqdORGhU/sS2TXRh9INSORmKwqUq4QB
JUprrhpkfbrqZs0aX7iAKnsRXEnZCzfCaxL05S3BnE3Dx103qmG93Jbza2SlqyMJFO/IHDei1bDp
wBPYVErpyNn9/iYq98cy7uoUp4sm9S52mDyMDiAgxJHgUf63HNoOKT5ZJd56njpJjLCpDrM/Guqh
Kq19KFgRYU8E32eZObongrE3YPYVQV6lfSyjrFlX0JLg5NghcKaIivR8yObwhdi1632KxIR1xz/G
lrMU9NCYVcf/y2+qMic8QGnY/PWhjqqZ6WlDtmGR9qO0/Yx+S26c/SZjCxbMYdxWx25xg2Dq63bv
Cu/AUpT2xggmyxcGWKwWF95xOXxd/9e9bsZb/uerutJkUzH/aI5octVnvE1ydmNbAUYXK15IHCZK
4XnIGVc6OJsq7sazmg9dm80Hm+DdamwObK/xwKWC4r1y7WdqITT8IBhvejavz5Ol/Qo1vn5p7hRv
sS6fs6kcriLHlikmGoK+cLXLcqjSgTM9xBRhIF/5rxsw0gfpk/A5/wRVjmctBt+hR6g0N/D3MqZS
E6htmXrBCZPNSov5lob0NHYuYiikn624ObFD63rudSRNBSHn//MKyP32qyHrd70GhTnlPwfM5Gsv
a9qLLieQhXxYJNKhK5EICc9x81SNWnldhshDLK+pyxeQWULdLWN6gmCCyPHZim8Ea9UVah/NknMt
IV4Sum+L6QuMXW8flmy+yDXHMza1tyKsQnIZCIyK6/g3HZLqzfU9ZPbFKK6RrXDxREmBOQ/0SkCc
CmlNsmBCCtYdC5rtKA2cD1QGXwqfB2IQz+uMlqdiKPP23OT9nBHlG8do7j+ZQm6qCu5THvEN5B+L
TsTVGwAD4sqmL6O13eJYAUfQHBwNgQ/19KfKJVrdMLyvK0NHlw1JdtguN9MoBvXlR6+IRGrWXM9V
lItLGZsfuSG0l6nUm/ukYtE2iZIFXhjIc5/EPfGJn/WEzHTK7JMsHPsJ2jyPiKBaxTO62Qws80SW
hfV1toxJm9bHFAFyWO4uh0mDNSEwKaPKtcimStILAPmfUTDhjW1xALpW2/0BAyy0AIfw2PvloHwd
8kcCJrXGSyXDpIC1Qs7JSqpvpFGOz42Xv5u89FgmVb4z4RGuhqEL9w5bHox+eX2dmqG+th277P8N
4RHmfyF44OcI19Qt1zBcbwmQ+RewUpoMvuaz1lyp3nDYuaQY+Kwp3gROXuC+Lwm2a9zyz3VdKPWo
6T8Ve8SqirrdgAnkliWETqeGtL6Pub3nuWz9NnAGG0GOQ8XPwrVdU3gaNUBsYkI987//BZYxA7b+
Ztw4vq27uu86ngEayTRt4z/YUK7yR78gWpSHn1ft9CCLN2Xrmhtn0dr9bX9pMZbDug1PpSfHy3J3
iD1tTffeIX5XpCvNygji+ie4i+abX4OkXUa0ouW9i4LfWUelbBmi6NuQodql278/8x//ndBBUdqE
43skhqdIEPL9tyq0SBKW+lCjmq+bX1dzyWh5GfNGi9CqcJCUE09XUmXbphoSOWKnwrVZNfERd4Z7
bwHsxxfBZEKinUuXlrG+shEC9Q069TGLbljj4G3/x92OJ8bXzzFP8eq/Lxrnn0PcfVt+5Gu8QlVS
QT2hIkDlJ2WLqHnJAeCOOiFCUSdjSpEJTtbd15DnzAITaBcAGmpESkO8jxzeFo2IjudcS11CWeBl
zTeXA+BLbATPNW7vZ0iz4Qpo/nhebvVKEkzTxh7mY17e54l5oN321QzKJQufsTdHgAh4wXMDHX+U
NONlOSw3RiPmrmt/5sGo7pZxQbDQIYrzYuVRg7uL6lTsWBmEH0mMbqCdwxObKtvEQW+etZaViKnb
0R1ysW3G1usgOkQdmbBBeukwPxeEx+QDCaK6me2zUkeoNbOfRD7O0cC/FhzU1E3TXUcG8KrEnhhG
Vv0TosDXiVeLvydZItXPf47822vQ0PwUaersalOnTjXnEwwt6hi8t1xbXwgKnnA7KpDf45w11o50
qe+OsNhLxFVEa1czVnammW9thACdYPJ8ny8NJGVlK62oUILYrfkaAWoxlPXWUFG8b5Aj4B30vX1H
aPJmsV6Vwcn2NfPBXyRaJTRKyocpU5GdjniTzhWEEvyMfJazlsBhOyVJpGqoULlzFdSeD8tZ6KVi
U5V1sP7aAy6DywuXO23IHFfm+z67p0ltfABrYQEJZv8YZJX2loS/lmHXol/bUsvaRT2vIuz8qMEQ
fE7ga3kxv9i91yKdH+JarRooAUceGuYt57F4r3fDPbCDCKlR0rGEMlJ/lppaN2+chpv3ZJpeKNfA
k41druX1Jg31NTTdbVSY76lVxB/SQaAS1Hn+NELoA3KoUvgBcNqmKPOByPkkx0tw89XU9o8JT+F1
1hBf8tUR9TIWA6otyzfT/TlJYb7MrISrXannZTT14vBYRG6wNgo17ibbt7Z5wM5myCrIB5EuXpbL
XkvsLd8b8yWd79pT+B3/Ivp7q0AKmHV8vRt/5LkQhM7OGVgsLZd65E7HoE6eVRbLDaLo7jpYTrmf
zK4+OUNHBy0ti70cwvEa2km+cURjvkLVRDXTwDmr66Rmx+9MFOYDg4bAP7TdCanYK8MmOPRL2jGh
EKBZaBcYEHmWpd1EoHHtXB3z0w3Gt6kB8WFN9EQU4BbapZ38ohJ7UwPhryM0erk7FGN274/Fj9ys
74YKisxScQTKIxH5EyxECe3eT+DEAPvK0fshW1YBlk3RuXxA/x9l59ncNrJ221+EKuTwlTlKpCjZ
kr+gHGaQc8avv6ubPpat95yZulM1KKIBUrREAt3Ps/fa1FqvMk96KGibYPI+y72xnunzeny7pbVk
Buj0ULnTRaZJyyForY8t0sMEAqXbL1jq1me5UWisj7CnpvpcUHU6Wli1OrEnjyJZ4qjcn9Tsu29Q
Sg/HKD7LjUNeFmyS6ls21crRrZv47ItNphq0V+U+oZXofmA7Ay5e+5aJdBLG8TrWrOp73/BhrqsU
Pd1Milvaq8lRbvDOJWTPkk13H5T774ffz3H8ExkTANgGfLd2Uuz+55nhAJUJy8mbF9DPMvOeNMo4
fS6z1rwFyAiqzNQ+IYlyH0xD+yb3cLcZB83H0+GgQLEoZJ78MHnm7etbhaZFu6DzWZ7kAcMqNGxe
ud1th6hxjpbJOt3N7HE9WdiT+KRYPlbYHtOkQcHM8cLXf5lG/EmYZBahm7ph069DroJaQs4yfpsI
OQn6ucpR3XVVlt6qGGJDXYJWIEmAaGe+ID9j5S3Dmk6BXV/8osH7JoLj5ZDcyDD59115tJ0pqnjM
/qBHmPu6Ci4NkpYwVKLbMJn2c142n1JUFw+taA8UGf7uwq3jg9yNEXwQHeQZG3kuhupk1+lNupJH
FdWxj0NMICMVIBveg7L/51/K/5lZ8TsxXVUVlEaucrZAn/72O8niqpn0Xocn4UQtQqgWjUfXnupI
kJXDU+271qHKmaP+84/V1D9npfc/xu8/+ANT9f0HN1oa2M4+McvnJEzKlU7G5BblSE9LLO3PlEhu
hUU/ZFkWwY+y7fDeYyu4kRGR7IgVUpej2JVjw7zHA0WgnhjJYf+t3C5zuBQHP7TILL7i+QIEZL6R
URJtmxFYsKN22DV7d2XSHf46GrW7ikmIRIORNzemAp/leA67cOmR3vQQAWx7rJHnLeA9txutV9qV
VU/GxfXO5aBR7aDBr53NbN5TO1WvchNXvndgBv6NHDLt51CHb8SDnLagrUO0ytDO3SaZaMLIZ+TN
hBcR7/cSrIctQo7GE4U1P5zG+OZ1pU2wvRWtMm/S80M9B842LPSXXulq/F3eMz0YDekFNR459L6Z
BhMBbll2rNLEQ3Gyahba9sMpctcwIdyx9LTxmvCNoMncdAv5kK4K4uLiJL8zckR+D2gGR3uFQBJQ
KdVESA+bMEcngmaVfiJOpseqqX78yydJsz8uDnS+0S5GJRUDtcdS58+PsNZZie101bBG4d4etYDm
FtX9g+Yx4aUPMyK+VdsvWkVHt86Qw0jxpEG+0kIvaA0CWHA/g6IEQPtaBQPm1ow6kjSFJaLJ2jTK
F2qu6fKO6STo/tEysVhQvW4P7aS4NIyZitbops4DVV+5N4vJqnwkN6bhJZuqVmj4iHPjUUcCPoba
ZpITuwb5DNJmQN5yN/ByZ0tK/afZ1wIUP0BgJEYl4NbwoKD2nlvb3PnEzHh0z+R98d6T0415Vw0T
yrqwjvahnnbHdDZNEdX8KoUkYarOt6C7yB25caPsnJbFhMgMpgImRsxbCV3jcIr0LS22ZGGOervV
C8Ob0d+BQSDVCql/YSQbeGfkzZrRTz6CPADdy9/kdEMW8pPb5T73riwk1YxLBHBE8XE2baqQiJXy
ZJnnXrv0RVKUg0pnFzXWdw83L5YPNkzzmJOWOWQkdYSbIAflyfdnyHPK6ZzkVnmQQ+/PjS1jOlau
sXk/3y5dXm5k5r92vS6lpLf+54+i+Sfs1maFano6szPdw9+Dqu/DJ9F06j40HCfcGCFuuE6J3mIt
Z8E6N6F+nGOK9vu51/JVSXwBjq3sm6yUJxkS7hpMCyJxg2CQRtEfTLFRFRTrfAJGT9Uf5LB8ZKdo
gIyqmZfvp8oDcjOAQS5jEt7cxnpwh4LgKTMIj1Jx7YVqAR2KfoYsJmH5ueWZz6J44EsT6PnwIh9F
vx7lrt3fxwLWH//825Lo398X9Q6VA911dNUluMtQ7Q+/rVZLiAiwunKjC/NKu2qzt1SYMt43kqyZ
cH3bJXn7SY6XAz3dO3fT0kWGSbQAllqc5WYsY23pl9mweh9zhbLyfTcdMNaNRf7FqVGXloK6pPdD
dfUGU3S4rVtQKqbohxFsRorLUY4NjW5sh45kMLlLZYqLTUW2hGxevW9+62iB9teIJYmaQ6ABZVGN
sTmPrTJcp3H8uyB1oVso3X+8yahEq2MSzBiU5cP/um8X594gD02GhcDs4nbgErzBsnNe1IpT72rC
CAghE8AlkKbNDrxWyqpZ8FfqKoxX//zncz/ewB1H13SPUp3pInF0PuYOm3C2BBQdRKw3XF3V/OFZ
UXK/N6t+QdRZN5NsIu/cdnMq45iEP3FX16qJy4tVJlt5m3YCfTwbOTIMearmaT/8HNu3PJf8sWwX
u91/XqiM7y8knzmLF/JBpbGSIVotAzW4xTqu7zsXHoUmnGZyM2IEQlmjWFtUge19rFB+wAwGhhoF
OYQjWt8Syg0mt32KMGuXPTkPciiegvwxmOKNPDbQ30grQ52OihIFe7RIwzF1xxdpbs2tpr6GuHT+
21DOWXLpJM8yI5zJw/QjEDAuuDbnwFSBimcdsd9dQQlXBa6Db4WsEcIT/GlWT1KWJh/5svAvSv7o
8XHO+ta0HHCv/MvUkMbrhzurC7LbYWpo8T9WkY8T5qqgk9On9NQc5QvXoF3ce8blfVMjT3G0Kjj/
NlRD9x4mNd5WemFeRqztFNgadwXAPbzWg36TFQfdVd1d7ZJzN4gChB/VooVvM+/KXACTLZn2Mq4k
C7nHuoR78+nudCNdyCSTMeXfvmQm2G8siWG3LWva4/XuDqrgRdlGF97kJpjDHzMU56PcM1StO9gu
jLzEv95vqdL4WvTK8PMWK/dLBezqHVw0pKxmfPA7Xe4Jsj5kgRmn+P0mL2/tKqqPtduq1TIxDTy/
EbCpxX0Ziddc24fGSL28rK27mikr7GMfjeGLHHfN9Oe44zpHXAg3gCTRjNlEUc5DF3nHfKxtrN/R
ZS6z4FFuqPUqDw3m+kfH1NcYE4uTHJIH5fjoEgeOk0Bk7uYB8d7iZAPVAuYvLkbyRK3Hvbbox9E9
x9OrHCrVaD7DyPh50egdOooTgK37NUXs2mXpnFRLV3ZB0n8OK806yk2CxqFevO/3vq1tQZogmgDS
NLgwByW/3BwTA6eSYCv+to8NpTtqOP4EasizHAK4lDIm50pBQ5crcctUpvqXu4/1cTHoGawFxQXM
8pApUZn4c9bY+WEdkJDmYjGtqov8tAJW+kQMmXd4/zy3QCPobgMG/G1scCuACumhNRrWqbVnfrWN
Gz317LvrNE9gGJUFtwjCUX9dgvhBp6JhJiavQITeEtyYeemhQTbw3Od/OanAwfh2fSsA6Q5x774Q
YtM+5YSuy2NQYIZrTUyu3ItUY750K222zINdhcHDlHsBWlbx0DfNdolEKVuPKiFp90Gz/pf1m/fx
6s+vz9R0zeTWzS2AB3/++iD612HV4COuBm/vZMG8ddIMbaAAVUhkhYRXSKAFKc8Gir88Xqe+iPOu
yRWucbvu5SmTPT759Uy117S1B0frdBjowBKyVH9wxEaOy42XkcoQz6kNNZJzf45xSo6Y+txYx9Q2
wZHJcfnUzKOVb0cIK+XLvR+QuzmkG3rNASZWXo17xs+fVYGh3+r0qxeu37xVUe0uPSoBe8UP1dvk
NN/KMey/qczo3Grr1hjUFCLIncg8sdDHbt+lig2fCkIm+hU3FE5dRnlDKVkM4jTaWNh1yBFYf3dw
lD0i+NMfw9LSHh1CT1cpDiwgh12WYBXRuH4OUYXPXeyjKluPswPjO2pFBuPcExwIOQDKKuBMPiSL
38gBOsBEeuvYZ8QpchOwXkH46y9nyG9IQ+rk9i+zgj+jUliD2bqGgsoyya8zXdP68LnwXRV2xNgS
O+4RyrrhTlAg8YGCL1Iy7tR2+XBM9H7Hvb9bzmO+xjVWvSnBbGypVXYbuRvY/ZkApunWQuw5KzhB
qhJe4HrUva0H++RoWC2V0MlFVS92ZWHUqwN7IY/aJr3yJBz4Gw8ETbLwatbgBMLjfbcWtXtTJDgM
bfp4hw3qjms+wrh9lnpngw9UOKnWK2EV1mpGhUvzPz2MBFHd5ip8Lqk4r9TWQEciGv2yqU9u7KGL
i/go95pERY8fWMz400Anc612BuochXqJC9ZZBbrRhxar+8UjnfMuCmxagwWYOOD3RXTR5rJhjjsA
6k6Ds67PrBvqAt86Kbv9/Xpp2ll/mlt1Q4gVnNUS1C4KpOl1NK1oPQxGsB/TYXqlz0vEDjrWVgWp
nDg44wu7Vf5lUqirfy6BxN/fdVj8aC7kUf76zoeyTuuTuWmmzKcQXF7Q9mtbXaVGUjqdBtYlCU9N
rOcLicaHUTpc8Seu5UHUpvpzPwAhMabpaszoKe70YDsYSYtuMBfWYRRAifSzp9ZVn+WHJHE0Y+15
wbyjbEPWS+Mka6yE9LXDol5WKuTDRdXF5ilM64MGRYL4MjmJqcYtzbPpmA1k3miB+or7fY/Gyf4O
WTSDHDMhwwqteucFmLQT6GKY57HKZrNjf8+i8kgLN3qN+LOu6TcIFS2lAtHCtA8TjPfFPKXoRrPc
X+VRW+2zAaPfAgUTXXtDBJkRIPJQTdzpCWqv3pgGKktgUuVxnGGW9QDD4EFXr6Bg5RpILn3MvDag
T03lSo7lrCxXVl46W2xX45qF6Ugtww3I7/ZgPk5q+VK3UIRa2BZ/teFXpSzd75lOM7+fVa65+I23
HbneB6UHR+TFfrnSFNAzw2ifh8KY/yLU5SBfH82jsS4zPuQGZUlhYcgl1/s/Q+j/5BqDA52JH5Oz
JH1YbnBxNo+eKnA6Lu3QF7UaD6qSooKiZn+Qk+pQ09vHyWjXcsJdhV3zhAZ2GZpdhi4uDAmTqMJP
LDawKaUOYrpA3bhtbW/lbq6/mVCGXtGsjfvSmPJ1JM7y3OQ6V11xa2bEwklW7JheIEZCSPLWMLVa
dnFenQHNGjcu22cjywboOoj+AMqSAQK26q0WiczkZH2e1HE8gFLjlitOKxGELTq+sxehfrr0URYt
ktCvtlA/ZxzNkbklFTYA869at7nu6ytza9KHHPMGSQo00zm3y5GqjAUNvq++gC1Oj+EAaRig7JKv
ZYASfFLTZYwYiQwB87ESjE5dqzZcoqyXRrXxxGITuFhDYKGP8KwFSob2Cx54+PRLzx4g2AiWbW7N
yjYuvGCFCDp7jvJSeUiS6qHQIv3BHryHOI3SKzJmeBdGyOQT1IPa2tOqGpJxI8eMlmRvB3KFYpGv
8c93C+4Jf6wwuFwIWQLTc0OzQGLaH6cR/EClpfShrrip5Lu26mwHUIix9yI/OepTZz4gnthGjUlf
WHgix3lEjl6NBJw3gX1TNTyANOCfIysEmDzXA5ESXfsgHZPy3NZtFgVJ1DvTJ+kFqpC6L2MblbE2
qHtiIK1Dig6GCPQpHF8iP0LZ7LEsT61+PSHSCI9j1dKHp8S47FMEuuLTLy07hvhct1BZKEupxUqO
yaPyQGYU/qpT1T1BgNHKS7X5q4YAqm74WAVT4GzSch52RFe3GI2VvW/G6tfW6+zlbLbx2fWKT64O
0puZxMbIEu0iRcsG74wmZZLt7xrmeHC2SOzxo7wGiYEFSJSZKIlrv20+jKEvyDCb2jEtqfygg546
CQ4KCMgmB8vmp9uio0qp9OJ+JwcLOyUyHN+z0nrllltYsB5NSieWracXD58h/4oQ5gFVpQeAY9G6
IkLgpakqfDzdkC7sIVK2/5PC9A5lGpy+XgeYGhclsGHrJfiFH3fdM6Itq38aM++atKjtXaWHEiBi
LkYKulej06nxCxm3ivOrrRRtm1qztsyaud3Ka4rcTMC4yEdrL5TjLbQ8IddqvCyQTGatW2vq6FO3
o9f6vttMJTMxlBdrOV2Qm4SQrxWuc3U5y3mFHLTFRAJC9TNNiWhZRm52mGZNPSFoajZGqYVPwiWB
pXrsX/Ux/wKA3fvLHH84ggC/mEJzjcQueZJVOcuqy2WLPW8na3Y+1WD8rMZJHgwq3VtPXthu+/4s
/QXU+uxNaMYKkL+4f6OHThTEvAKJ1O9Cyq3PnXMNqG3fGsEPb6hwLyYoUgd5zCBXBu07cB/MQhQd
+CR0xMeB6ZuK57gwlfXseyFFsI7PemfVe69xHuws+hs4Z/eMQhewRu5le9UdRnxJOFjdxo9+qOSw
K9pgf9WGIVpB+9PW9w7xP18+NFvMJt9LiJQmmG6YpmYLZKWjWra4vPzWvZowitUhao2lmva6873Q
WCcOTqnATC26z0DMVjFJAV/aCPN9DtNh7zlIfIZK/ZqMPlr9VuezLtzV901B6SAabnFqJUurdIWr
JDfWkMnQg7OQjsl/hJgTCA13JDazCUEaBJnC3deLVrFMTiHm0CAV3XZXoWMRZZv05QutvYPi+tMX
Oe6P0XBoNK14MXXnUNcWS2fiihY5HoVLHOXO0p0yclp6FTXb6P/VW/GhNIL4aKMYXesxee4uGWd3
Ppic18sewOTs05S3h7nipGVVTqydll9aTbE2hY2hEN5bskGXiARE8HYdL9rlahCdlTuAR0+zFQZZ
WtCSupvNb50PQGAi0JtkRaxbq9gfOkz0EODaHp6yU5nkD4WNm4g0S3V73wemT2qV5n3C51VwCaSg
Jr995GqIaq16kXteGSJ5IAK2doyNik3vA2WQtNHwjNaRio9XhITYpNhdptZ7SPPCeUwdMi8ln0Lr
Bf9SLflMcy6OCPstV8W/UDwa/hyLVIJOshbfR+WFN+qXwS6gCiNwjO7KGhNlC6HK2LZ6BaWdNNq3
POnPht2MOMQC54wx015MFJyObRVQwUzhdStZWOyl3r7xSgvUaZSu5PcMsBfCxc597AN3WsW9ou8b
mAashyp9lytB/eIn1aURuPZqVKHORpXFv833rVfSme3HCQfKkhbGvFVFEUFubLSVdobPOlXzCrBI
4O0qgOTb0Tb7HU0r7SUwzQdp/qlLAserAvddPP5L4YRbyccvHXNTzVU1D0GRa2n6hy8dGcsjrvqM
Xxx0t7UtgEOGWZIsJR/KTRubZEx5hkUpTDx8P6K6n2GcHnTSXjE6qizgWvsJKKy9Hi3VJxcvny7g
Y1gWaqq2SZHdEGaoxuV+7ghKNmez308ZVRuCQCDzAZnC0k5wZfCW022kyDTp15yJ66ZTfP0IVrg9
6poK+nK0UIMbWnWVU2m5+W1m7fjNwsnt4qoPRJJB0/C3GvLPdRGb7SlTyF0Wf6lxNLqVQnTzKR/6
8VLUQItJ/rafvXk4Z27dctkuQeCLDgIAQrT/mW8uTBqkpGfFEZ1tLk/KaM77dPRBHEjIg7j6jLCK
tba9VTVfkkRpyjVuKP+5xvTd2/qLXToPdD5Nlr0dJX2w8MUBoHlxaPqATSJ4UM0IH9aLS+Ijhm4D
sL7H4jeA4ZGDU97ig+uyB9VqiwsxSaheE++g56F6MAUroO6z6HPuGo89qYvfswFonTO5z7aLYjhx
0pypkm9foW7OCx0ImKbw+oY9I+pVy/hhjGZnaUx19r1AH1jExgZE7LQWOQ+XkSyate+5rAnqXLnI
TUePYtdhnSqS+VSWSGR1bIxyk5TO59qiDWaDcFhBRwP4CRCWq3rbnN1GT1+qJth4yAxfO/7b6QY3
F7kbTf6PJLXqy0hx6toP9Yvq4iGs3cday/rfNmOufnNSq9h/GM/98gIkQj8MpLAxUeSLnprDxcFU
taNE+c2ruiUEmuqIs5U2fd7uuUt77p0x+9tDAyPM2plza4HHIzliWM343lbVTW6Ald0QP7TnYA46
BGagEg0thqOOuGspzygrvbqNeSQKP9a1JSLiPDnjLeh9bgxD7e2Gca4RQ+M9S8NiZq6T1S+hTvRz
PhE3D3KHhbRKZIaP1OuaEqax0RBSn7I+Vfm3hR5/0XJ+ZDYFlcHPpxfKJ2joB3UzYXOCylZU447E
5GKli0+fZiBVAJq4yPpmGToVd1iBtHMn194oJX/4xiBDh5X7sJ3gPry4tUXtEQjffVcbIxLHKbRu
kPeqL7a4o3alqqxsI7S2ifK9G4PgqBVVfAJ/GZ8qff75qJ3z8hAY03L+dfD9tFhPP9OfQ7YW2w1J
gnJ7fyxPks+Rjwz+VEtL6ePVFOg71mnRJdZd5TnPmZ2ygOhhZLDbW1PP7DtuSDln13T6cu1ENbZv
eXKTUOEs3Hl1P1oNzWFG/YETRrzUrKhnRze+ptTdsUkRkEGmTqRZb7lRazcbY9o+rTXWrxZBp1r/
1c2qYZsYTrkLqoGuYlCZJI145VnrHUT1KpaW8W9pO5DHvSTQV27REZGYOyy1B4cIYBUZ9rIW6xGj
0stTTLlHE9F+cpOic7k/arip/e8xAWU8fDhFVRpiN1Xi3sNHs4TrifgZ2cU5AX4BkMqdL2EGRJEZ
v76RY2o3zpfeiLQdxXAWOeIUDB0DxNa93mXeutSdbu0XdvZJVL57UY+KTcvbMwf7ASuJK7MajO1y
bFvr4LemAW2p3nqNot0sc0qvieU86Yld7FIlr9eD1ZfZSt79W+p2KPZhRozELO+apCwRffb2xtHa
/nmOIXTaIpi0JZm8VKr+a5XorOMyt3h8PxcQyX31xxpbWUnl8F0+bMbj0gfIj8EYz9RWJ7wI/UNw
CjMtXdeFO23QLJRbjzSJXeua5W3GGYfInj6AQx8AsY/34vt9uc1MhKdz4Wks6+1nJ6uKm9y42lgu
GvCSB7lb12VDIIzTkToGouRf5sq6939u2x6zZcqzlqdjwfjYbocwwX3TLLlXdPkFnd3wiWn6uNWK
ulrL3YjUVR5l6lbuKjPF2SlBEeYNYfkcq8aKPKx9QfeC3EKf1G3D+9vBP986QfKlrwGokCoUP/ul
nqwVn7laVtWsDssSh/eYBzjeZ3PpXmJRnbRHszqaeYKQUinT516r6S1hzZSuTMoe+mZSsm8f3JrS
t5nF3wrLqPXHuzR8djPyry3kYW0DNPR9nTbFkCab1B9eojCN10DR61MXIxmI4Xw/C3PHzXARHHQ+
t+3EviJFJ6F48HJEx4StJUKJ8I6HlLswGHtgQjP2tF/cSAgYwRl/Vbtr2vEvaZ2ZJyTqdhsevNBn
glyDL2ura50M59lkjgAfG4aDSOtUI+VU97CVJTHk1xCJt9ZJ7snxsvZOcqjlWhUufz3p/XUwlZ7f
n/Tn68iEjNCN8G+m3UlWKSygbjslwQxxJ5E4Y1YvWH/Cbkp7kTsLAfL4vvHq3t0MmfWqYhGiuSqO
Znr/d2y7CPgxPxMmr7fqSW6MpigWc2XnG88s/j/70Sz3EGc6tm1oqo7QxpYR4r8t9zQ80OSI0Stu
uL8sfN3VwKiP1qEH+rWx6HK8ZL3/oyhgSvVuSJBnG/rOBc+lg5QJDUGkEe086/nZ7pzma6blizEe
MbQFCDIFrRZz5bjE3ALZPrGN/TB28UoXFErfaJWrr9Nst0K1BgvHrhJBzay18odRkIPmtJGwmiVn
KiT1fnI1/ymiHjnUdfQdRRZoQU3TP0OFH5aVknpPqk++dwDZ5GEgyW0XkS9ydJskOZqB420H4DxU
cQ+prePir0adlN3I4UthGuZZbiLwMfMiBv94is0vsdaa5yzXRcaaVuDdLC99rc9vBHOrayVRnd3P
3cUUtMMtBTG1mvOkJgLSsJd1FIOTq1qScxOnOsoD8pEc8wqPKrWPn6ujRrgqi1zddMLrSay8ci36
4kvmBt3xfWj6jmjQuLYl8csJYB23Lp1jFFifHL6O8VIvLG9jRiZQXfEqQPipr5OJvYyn8NVJZvdz
HnCBt4HkPAI6BwxaRGg4dRZ5WqJe3EG3XxTkCtu+bqPd3BfVi1NlTK56/VuqdsQERr57TQbYXNmg
kX6o+/NbFJCRIc6wahqs2qDUD63PTWyegPWmWOrp7vTFk6mQLRLLXbqD2c7savp5siIy+UF9/Odr
8gcJjfg8Gyo9JRVjCT0pV/+ggBpU3w/GsbGWxmjNBxtM9YPcoOFLF4SWhoAaLP9BdXqLPlLQEMWd
VeNVlFyWqtaXu7hOpycu1PY1Uu4795EJ4FvqEgvEMm16uo9ZgHJspdzUAYJCxXfnT742k+Rpzs5J
7jJTY9qrR1e5NxSbpoyVlyrOiycNkvV9lC/UGdUCmjHxCsEwKVsmCM1Fi7x80ZWauw8r17pGxmBd
w8zZpTZg4MzL7StrEOsS6BcDvgImjjWIq+iZsq25VdXK2OmK0j8NPYZB6vve93jy1obZOm+2W3mA
MZXx5Kazfq5KSi4Yij04uARoGEXUnQeVBghEAx4a0VYxSPToc50dOfJrg4a9Oys6l2tikPbvB+W4
3O2U9O9//hPzF/1420UZ5XHb1W2LSZLrflgtZy1EBROZ0cr1TeJ+FK5AEVr8Rx2Q2VaHnXY06O8e
tdAathk4DCJRUm2VD0Bz0gnPhTngvEZtu1XNZ/EFvMmNYZFYUeu2so/rOLoBZW5OzTS9vZ+hFv6I
GgwTtxzTlT47UN5ejkDQuexN1ZvrM9csTK6fnR5on0vrryRNqjc/0c1djeZl3YuzNIf2iTb5184w
8kedWJffnj3PFNArpTkAkzQuSsWtTBjFqQgTZpmnCnMlV7vMRYH3VxzQbDQC2ejmV2dqofrBDlrJ
A53Du8usZjPHibEOgtxFsQg7bwi68M0tcQp4mE9PhdN1L1apricx7rPS2AH+8tZWEoR4RMPXaqy6
q3tICrW4DrU206Ad5rXM5gi9sXoI7epE0Ue/xVMdruQj9L+flcY1X2qtTZezF9N2JaDhYI4lKcG6
b3xudReruaZ9z2eCz/PAam+2Y1c7JzSULSoa5ZbY5t/tnGnf53Z4qBV05r4PhKhPrOpQoBiGmUR7
yPTmeeP6I3etX4/obKmbEj/TQ67a/+doKcbUjFzzSjEPNb3bEyxGaw1dzHyp9OFHazjtXyPxXkiI
p2+s9XOs8112VcwAAeDs2jsPSOMR3/IRmYKyoXFn7UZTZXasO59igJ3fRlY6i0rJ+IZGlXoYOwWM
22DqX1zrhzwhgvmEULJdgSUeKDQBJsSv8bmNpu4Sww1+riYIrzTJd0SI4apm8nluijbfOWPzVvSB
fpYbY6x+PpK7uqdC9PeaeCWf8H7eQLGUdr02fM2rkNQxI5r+pUutaR+71IaGbw9SApGd6HXVj22n
OiJQNEwik5sg5fND5PQ33+tIxFSz4EhCMQ1nR8uIck/bT6ORfu+44T/FBtZl7ndcYTDrvPd67pOq
tACtrRNKGrg3fARk7UY9l1e7iciVCKOaSBGBv638yFhQ3VNeIBMsFLHYUVJXrEE1974bmY2+cDRv
K+tIyqyyUtTRMsg6EkxT5QKY5y5ElWrUzEdwxn2hvWtVYUAO23ZsASsYi1BkOMhcB7npBgqHWmsp
YL44oOrx1TcGaBbNCIYh616cyTbOQYiNC8l8v87dXiElrYxXSk8MSdp4BK1ZhDXlk/ndts12c1+P
qpmPqcfmItyK9ahclMrmrzww1izQmoBStNcre1WAw8k56YiL1NuHuiUuxPfKeoNwVTFX8ogSpWfL
VcuD3JMbQzyjpOB/Dqb707FviGAiI9hxBeY3bcltQ1qU6hbFjqsHNIT7oCshCb8OSf1k4+bWbqL1
siwH4mNWMlcCIi/q4sEP50M94iPIYW3UHsu9wK+FnHf3z3cH/YNiHFMzSFjcC6ZpoB4Hi/zh7qC3
BcCKoaO73KThspkGm8s4G6O0bcI04g5+m3hYuA9IoMNTUbpI5+WQPM8x+qpfMMGqV15IAfT9Fe5H
JrpJB9Mpn0K1fU2jyPur1qrlFEzKN0q4eLrLpn5qeqPazm1NVZE4HXx7VBtGtdA/q2n5Ip9kx1QX
fTjRnkmxRX4Sc9u6NGOSPciP6ZTChSp1jIvy4Eim1HmKtSd5UH5MXcv57fw0nuY17G9rLQ/K8wfO
l3tyo9rGhXyR7EHu/a/zQVym9VKcK9+L/OF0ZngvFNTX8qebRLSd6wC+vijEyqFf7/2/nf/rvb+f
r//xXuTrk7n1870P8eSencx4MuV7+S/nyn+nfLVf58q3YRSFvdHgiq9yR7sksfXzl/n+j/0vT/r1
y3k/X/PTed0VQOXkQflDLN7QfY/gpD3NbvB/yuB88sbmIW6S/Fq5XfnJ1mhvMup7Xk4zN3yWexFE
SLjeJLkoRux84v9021SthTGdc7UsSFdObTZ7uRviE0fdRUCNPFlpo/XoTurNMGMdLYFy/wFpb4cP
TsHt8/6kzIIJkYzJSj6pR5y9zsJs3sTz/n5JwemenHD3b+UVRV5MwtmDHNiH4yqbyY1VE718KPVW
e/GNeqmAbH2t8nk+dBH6NrkLmNlY+garM7lrRO0ircPiUz5r9tkwEf2a8L1fA9jV6ypssx1K5fx1
iKUcNHzK+INe8cPeQJbnrzqwvG2ZRs5avlgi3sJs1+WDO9rayzxwtRAv1vz5FnrxFijNWiwyfB8y
gm4j4TOlkEvKXZ0kfgn8Dl2YEL+2hq/oi64qgp2H9Hhx32cSYD7UpjlsiDclWQC5dxSbSb0cIoyB
djJF8DdFz6EQCngRx4LMlK5C2LRXcfKdjSuG5BNGsm2OhdjtXJpWdaj9/oSWxs6UiPhpWKrUBcTJ
hvjmhJHRbv/5+vfBAoL1A4yTbbieilUIjaLxQS2GFtuNUo3VMdoWbzkISYdV9RdmjvldwzEE5rQ2
6JquSVZ7hDJeQDM2uk1OceotmwFA0lz/xtq6WpVQsE4ohWpq/l8cTCBbpUyCtSr80nI3Oc+d5q2k
TjCIlf5+XKoI5W6mlMHaBoR4bk0CEXJjOA85Bnf5SBWEmNALlfUkxt4PvJ9XRppOzb5T1nKsbVN1
meI332pdaD0AwVoQIeIRsehW+fk+8ehHk3Bb9WjG5IGimzBYR8XmxdFh9aphWdChjlCwKRWOH42/
zEqeMzXVIYh6zNSBEtwLjhE1RXpl5kuTGPU253V3dVN1N3kG1Lv/R9iZNceJtN32FxFBMnNb86iS
VKXJN4Ql28zzlPDrzwL1aXfr/aJ9Q5CAJasGyHyevdeO/zCFwtH073UNUgpnKieatqWjAf4f+0fP
MzVJVGwsvZXKB+iB0cJRjQISdN7dhJnRnEiqeIuNt79Ji7hX3hEKZ+VbqYzeu0bkSx60iB+kGVE6
y7T3krLUZDhXnwo3VleF2zkA+sXGqLv0oaodrHw45/8eTZHOtMOTHd3Q8NiOfUhIqRcc5+HvY//X
cL5OTSVfRiI7answz1jNsLuBPWblqLA+DUV+DGzK9sLro8Oo0Szzg9jfJ1YUE5mlTaoqvT6PVh5s
jWDwl0HCbAhKTXmoWLaKtU69+eAnWg2fcjoK6I2j8645nYpaaa3hJ7gU4RSo0XHSbUbWWm9G5d1F
XhxfqVA3BPBIUOS2krwVUC9XtWsfXeFRQ5dyF+mGra5SHauAi5thghw8iFwFppTvA2SqoPqi7qyZ
TXcupJ71KxCJaLBDL19SCHP486dTdAQ7IBbWpsmdm050wcGpVXnoTcSxZDwynjdtxmq7TpM39HN2
twgU8jnnzdgkR/CF9f73oXkvNgLllKq5hfmpsdZjYVADJRjsKewxS5Mmch0zsAhlPpK30tc7Efj2
N9+lhEVkkHWv+2O/gf2ps/Tpl1aI2zQZg7828xDcLeoEReIQFA6Zp2pdXaQbELXeNu4Bat9wzJ2g
3JLVpR49DaNYmKpPn1EjrcHkOKqbYT9rbHSSVU6qNzw00X5AMPGso0Q7Nj2A2XloDonPjXUiSE5n
qzg2l6pNFZUAYUjtbf5ErQUeEZgoqtA/oD64V6sBnixDVd1mnvXlAh8NxMKxAvPEAjFd9qr0n3/v
IQV5zeH4OWq86pRS/6GN8Q/AA/FrOzRy6TYCYxMxhhsjaduz11n5HuR3RWYdbQ6DufSBH18/xhbo
xqJW7uZR17NwgT2hWVvKNUS8Ga1yAMhIh2OiiE1mojDMs61M6c+FivjZTGEbAajCjZtTo4llv8y7
VKyTRtLrsuFH5JMLR0evunEnIWsdmMk32zb9ZZ5o7rm0avWBTJaP+fiogQZB31OsUsfI9vSshwea
AgOgcuKoAxGND/MxprOEAjqYRMzA/1HKjqDr0nU2/pRPEHQyOOOTLGISas32mXvQcc7vlHDqiCWJ
3AfR6Oa+VYu1z6t+RS15yxEdEnDdIJymGHbOfdxwfZJfEHLmF0Pl1ryQ2YlFTXf3OeokZd7Y9ad4
9OSg8sWpl14gzqEa+BffkdEtdqtsZbXj9MeM/Q0SBMtBi9BxYQTmLjdU7NhINK9qUJFV1fjmC9SS
OwDPxAtwn58FInxcR4DJpdjN8pERyvTOxsXWCo/i8zQX+JwkmGWBBhKKVjnNrZOOUn1qetSypwaC
qffZXtA2WiAgpDcw5pn4w43e/CLoRx2hazyahYuiW6WUNUmw/lFzJ8QG80PR/UjHNtgkg/NoMqF8
Tco+3foWSULzUMvztypLnHuzrRwSZZzHhqL3tTHTZ0rYwyKeAOJ1cK4wk3wopoRP3sbGURKb3LuG
s0csVqzjifZcGuq20YL0eT5e9tH3SCBopPXIxCiiprVGMN0iNkAaGgP6Pffh0/wdTqLoFMumvptH
rC2/O5rbsNrlAzF/NOYPyfxxGfjcFBKBGAICUiumKxIYBGs0VuAX/czfgWL/5Y1FaR5qM++2rjL+
0ieJX9CG9h/0NMhmvjxJgZxR7LBsF7gOmNr/MVKSjkpzEC5/Pozmay2K7/2YRFe8+tqhUlB8zfLR
0fjRUNh+Qx0oNoXS6Lvai6I9K+x3nZr2feX5gJc9hVtaGg7384YeSrMJpTou52HiIAePKpEcAjDk
SwMNybPCrXhZGCJ/9qElLx3eyc+9bDomameJ9AHTaaq57y3KD1vxlZ9Knb3YVVq/JHVuUgwgAAm9
lrGsDX2ZYo5/rxX6vFqm5I+WFVRbAi7yA+yo5CTcBE03eFQb5+aYnfwqWANm0e+sBKqdC21h07lN
Ac2UwHk9M6knFTGNMq96YAKc76DfTkFrstghhMD4UYkKCwFSvCSUyTpqgvjiY+wk1AbZX5W0BOva
qXrOkUI9lIN9k5BnVjAiwmUGfvlcBoNCwC178waVf3HSBA6Mfx+fT/p+J6F9qjFZtXmwMJnR3lpL
KPdVY23nEZoJ99aRDSV9KtvT+QQN76jU/WUeuRTLFtxxBqhKnByDMIYzjYmRAv3Objz90ZIsEYRn
gHAMIpwI9GpiLWj3DmiFTR+P2mtj1PDIuADPqlzKgOCwwNJKRGye+ughBdp6uQp6sBvUx/kYq563
wASpPB/CxNyDUOZhNV1fNDw3k2qniEjsaN0lB3zPQOmNZnp0lM29Egzdqqra4imNY7HoU57REMUe
Wvh/4JbzR0UOJLzFZbOORgPfKra4larJKXncJnvBSIw7lzbvUsUbvMWF1658xLfXhrLDfT0OG1Ba
5jVNvO8OVcCLYiv3YRBnU/6DvK9T8X1kmbYuEfOufZaL59G0cO304WE0kuDQefweRaGmxWqcNVAX
13sFMy0pgU61hzyTbHVcPMz7mSmAXQEVlKVPFtCqk2K3LHCIOXqTDrkHbhUX52pELcu360BTcE94
DLlZU6tWF/0fvvLG1/ojFimBRcoiVJMwUYtp2r9vqrHVSFG71F3z5x7RAsYQYuLDhFR0U+rNnRG1
9f3vExooqgWi3/YOEWh9X1UEUpsliH7NLqtDm43+nVOOH+U0u1L8AmCAr30Q6usfZFlSGDMV5GmT
46DU9feAEvwG3hgPEuwuIH1TQo56o+uDtTBoC4bQqNYFOqKwknJhJFVxNPXafc6nWef0gjnIk3Yj
rNz1FKpMY50XNmkCgtp64tLmtSYB2s15DKLnVpofdpoqzT5u1KtVJBiGq6ZaGlqU3RS35j5lRNt5
NIxNfSACJoEg1U2RURlM5xqklaUmzrmtpM0k3bYhhHGJAyRm+zmcr0EJb5+1QJhrawxuCCVPCF6r
s9lEoJnm3d8bp9KOlV2oe1UCB1nEeqyQumYBAQr7U2hV/WneK4aA2F/VLYnY+9eJrCHs7PMScjQr
lFY4fjC3la4Vbi3F+JhHdWqkS6tu7aVZ1+nCx/r25jtkviJubA66sLPXoT/TPysug59aNdNvt7ij
ZNltBjoay7llYclSWTh92e5FGhwtpMEfcIRaHqeD9RCQ8rf3hd9uGpn7d4nM4+WwdiFIPs2fBDTg
xN08zasmAs+n41Fqb1hr+Y9uab7IOjBognb6k+ppn6Nyytb9ezSf+/vKvBT2SY5Zsmgt42dFWf3k
t7q4lfBBl3qf1DvplOLWuzW5QGrirryGsxnNA6y+kt6B8fxbOA1Qx9rVoLfwSWGQTDrj1irmcEyk
ioqkMNXnrpfxztF7en/TED9wvXYCS27LNhXPdWXmywyb7KHhOxsiq9rSgNdJ+su2dAn1F703rENn
gYOQg14sqJ+3R+rVzgUeEG5DF+lUOub+SjViSp8S1WZkZtZi9kJ0LioAfiacudkagR9/5XpRffKL
NzXFRLT4547TZs0DnkBMy7GoT+VYQVa2Im3d1kB/CdGoT/OJeePwLixgj1RnxaLcj703XIyxhi8E
Ntsin5K/OsCtCLTzhUJHEEWCGS547qJbyc0fAyhb2B36G7cv0hqd6KmFjgLDHlV1n3P7teDW6cMl
qgr1NmtRGNCBU2+zko8BeXSY2/yY3OdQ9x+NND7205JGNezk1NLD5M3IlWfPioatOqj92p5wq4TS
EJWbNRNZRgdO33cKu50mtkVmqTtVUeqjg6yBuCafHh4G8eHZK9q9tEYP8b1eLEUBo10jEm9LJER/
GAurOTuqWa5bQ+2f/CqGVAHocGU6iEpcMwimQI8iP1Kk/OdmPqZVHWofNbEJ+SlKZ0kODrgtWmr8
I4wqJPElfrAOhiC/w4/F4xJw0ZKwx6Ol+hguK78dD3b3YMdZuw9n/GliW7e6zewFqgdjxXwteiR9
MnnQuru8ygnNmY7I3Hb3gMvpf0oiDUk3GSj0tM1jCk5+mRVy0psQDBVTkjppOB3jQuuOLIW+g0mq
N0HcdMeYmLQjTFkXPNg0tsw8P/SN3Nogiz41bYNZPSIzU69KkomjMmhPejcqxzbRWcYkoXHX1max
m/KrMSlm6V0t2+YQTmxgSof9Qbd5gyejVEUJZfo6m4Y0Hv8elXZiPFa2dBCVtFMwlRoyd8nfzLiL
T1qCYJV1aTmuM+SEp8Z1oqk3U9+6TrER/YvsAFqB30ZQ9NsYYVbr8nx8Cq38tSYs9kfYRfcoCOIX
eOj0TsMeMQUYzT2/VV8GTYJ79fPv0JJkDSTUXFIu7cmd1Mu1ioFyqRl0f6FFZXciLvO7eY+pGFrL
AYf9tCK1gwy3hzFahCtBiJPWckZlKHymIdv05jKYKht9OcIuozq6zj1HOxRqUj3GvDsED6gIM3Pj
hh17oU2KZbdhqqAFwWtW5fcp8rklk4+K8IKxwOLrUTqkwGjZxrjoTLWi0D89zUJNrB1f/cjySN1Z
g2faq5TPzy75E2Xlq3wAtR5zBNUyNWSMeOC+NoiwiPpBICx/STFz61PPyQiW5E7a65sOk+RelkOF
ONIuFu1opR+/r6CMCaewvPgGqayKbci1TNJgEfZluJBVBBBZSolMqhm/FwKDbg+9ulG9ZhsFkbMd
RzIv1brZzBfgNilZ/YNgg1N9GqQgwsbyNF4RVPHCdq+I29RbnvjxHp5fDa/aQGMSacON72e70NAY
kJQTQuvORv3TuDGfKHW7237q+NTOJ57VqFbdDLARlWaxCGes1sSGd1mEwxXf0n0yGdX6Wuy7RG9O
s2PJXglJ66RVWePPoNBRjcplCqActGzh3xDXAk8z1TfLSvhUlhij5qHO18vP7/67pG1+kVlObxhO
UI11sWHbrOy+aHoEWWlgp3qfWEjZMyea9DJVA9pSOsX3XKE/X4joB54bYJ0RNQPwxO6OBoC6RVuh
XBEwhIv5EmtIYJrYzmuLZ2+NFCQ9uWrunPnK5SsayuX80xSDGKMxj6Mj0u1M/8UTZqu17lEocmeI
rPnhD8kzWX0wzMCTLAKv0F/iPEuWOJ20m6eQctZL13nIFf63ghcNNbHnb22vdU+FFxiQl/Auqb4l
DhYz2l3UNwBBlGiatUmCTEqV+jxV/gfbC3BbEeu3TG2t2OHIt4Ha+ONh7NXPUY9oa1w5ha38aT79
tRYtaAYL27Bs04Q7gB3s39Npu6wNQnFiCiBzOz/q0bMlLTnDtWFlq3BIk2Gh5HgDw8bp925m7mNd
q98MtRhWRuEZ1Hbc4aiq9Z0RuCD8o8EqsMay0uO9Oko/pceaxOd8qBM0oTDQ5g0Wnw9Hd4LdPFLU
ivTfebcSEhhpYLKwni4WcYwnd5Y5W00br3J+PL/MfYEk08VLrWbaPNWmKHmb0ePnxgRA6os8/EM1
57Nc8w/HnKap2mTZYUmCwNo1vsLAWYO3HnI0mOk6Gnw3Fz8cO+QLT50WSZlJAi7JPvaqaMISlaVO
KiCiGN8g55Vqgb2oPRSLY2BH94VvV+gl7V9tqlf7aoLCEqfj7CLWacjqo/phmDbzsbrM5SLgTnZE
yKTj284SggHJ4tpBx+8ulsvyk3swzH3dZ8EIYG0l3Gh8LuL6V26+FCRMa1WmP+F/bc69EL+8QvbH
DrLXnUJMx96oLXcJTSRejDyBdyxCCdjTAdielK5Z+xVTBTPslJV0rOGO79o/N4VJek9HjKQM0uFO
IQJ+FYbmyOw0fk6EyJ6qyBTbSqbQ6aLRI5W1+lE2lK99J36Cw+KuKtj06xb1XIZP+NcI+PfBCAzj
0SoHQexqJZYAIoxHbToWZ+Ut7kfr5E4G675txk2GLXDoFOdm9kq7ZQnmAoash0cT5/XCcGLtAyTG
LoVa8BoWGcEculsfJcacSz2IDpf8VFLDwQMo5wHlt1iUYE+WGsWTSw9vZa/wUN0WYete2w70Qqd4
1o8pD7iTUfI+6WVdP3tKsRUQEw8y2jeabRo24ppm9F1q3XqcD1NP9/cW8w/snFyFNUVbWhFJDqFl
fMMfr+1AXlAJUNvmDBhi6foS9lHVjYu8Lwyi09kQZkuC4JC3B7MRxmPql8NZ79LLfHKGNZMFyJdW
t6Ntw81xjxwzj9d0a91tQbz5Ih694awoGl3CJDqNEzQksKlBhiWJdAULEZrKParOOBf1pp8Wq5ni
nRPFba55arsYCkOqva6b7Gh9hEsafsph3lQWKhqEh4wLuK0HhOwsCusxOVQ0qhKreGw7I/rw7PRJ
JHr3bsbVq9ZYzvfCbb8POiW7PA5+RmOhfWsG4ACDhW61a6S/pOAZXaJx5C+NydQKqujSj3FH0vm0
60WoM5KxPM6j+dp5r2NthG29cjeIs7XyPS/q96hQ+k1VZM0i1uzKPPRR/lJFg0YsvOtc5o3SUWWx
k8Fd/D427/kR+IxWhZj6+wRRxAmuqAOYNvfCDPXomymJtVG8Tf3av2tntfnfw9nz046ttQ0LX4B6
SjbzQktrp/4wBOTlEPFoMWIoUUp+QE9Ao3x2kYPTIa2H1VQDfyRfO2rO3TCx5KaNMG65JTmw9gRd
tnGljSW3yizNSV/VtUTbY0WNFq46Bg+EmwUPjQzP1lBGx4qv0IOdCnU7YEhazkOpxc8Qivt94NT5
uxnkHlJj9Unrh+AcTmEiJXHxlq10t3ykNeGQi151uf1kaddyuvH2KoJay0cLLkA0cF+ODfCrqYy2
5LiOF5vi0cINqpNuBxq0UF1ccBSLC05JGitFTYbQdAJDcrE3PFvdZI4wMPan7SY3DOPFybV94zfB
h4JTc6GSaP6A12I8BC1VBNZiizlTQwj3PUx95eLS+b2pJUD9KWpDmIq3V204A4rFUHFpLQe2cmya
OjiOU/VhwJZ+Qsul4hPPTSJS0Q6E9tYv9fSWxvS1KAxVZNUxhBIr75UsJaiUWkKnSH1DJ9ElCMve
8kqEe/oeHiF4bJSk0quFIIN7VWsY9oxYtpeoJlDUA45Ny6C9zIdCDF176m0kkQZ7ypT6S1Y07SFM
HBZp0xBYhlxJW7y1HQ2Xil6bRVSgEhzbaZMUPraBeSz8PDzOe/PGjNRmaYe5i70jUza4F7VNr+TV
a+8VHzj8DBWGRxSoALirmJpTxkdYQZ8+Depp40EN3prU1xdl5yh3TAqetcnkP4948v1jNJ0Tk1rA
KYy3NqyULa435MixBQFE+OF2FARBR0M2vHgREU3kh7en+Sy2vaXt5OGTlF4NXkB/ng9nKC53HqiN
1TyMncjn2VJHBwPg2SHP9Y5SeBksQDq4nyY0mqHFMjIJ9a2DXrkhFg7ggJPtN9vMXKEVW60kiPpz
mJHIrUEwWBpO2j0aBeaQuHUvkgbtsuOJtQmYDl34Xe5lPmFY9FsRph58kwRrNy6Ptd+WR4AXlCB/
j+e9djoznwa6s2p0vzka0mWxFWT388YjPOVemorGo6YM6QxNGnr4st6WqvteiXjlrMrv3vMxvdH7
9W4JVNGd2iT5NlHs+CUAoDZfYEd9sLQyPh9Rr7bKVWC122V2/FrTazhNwtNHXr6EUlV1aILe2vkd
wOS5iTYqEC/B83vHeYjKWl9T/IN+M/rapus8EkKYZSAlaffjXPQZMeEvRc3/klXB8ODbtxa/d7pq
feu7qTj+Nlc0e2eZ0QnsYYmMdZiT3tmdxyrA5sJxdZb1///QvEefuzoHREL892JCm/Qv/56tkSDj
oLUQwp66Q18mtqWZ6BWTKnQRvncmvjhcyqrTDmLyZbo1XQyVxwNNIsNG+mcVkyBooRuOOM5cjf+m
buglqTt+/Q0maeYo3lrpNf0y7/VUBj/3hmlPiVAp/Pcfpk//8X/9YbQVXSQk+B6wiRGg8e8ZO+YX
Y1A9GKaRwcNT+uKWG8hCCJQjMBnEduR5CTEPZD1EJsuMeS9vnfQSTceC6VjuN8VmlOPbZ9IXMwXr
OnFRxqVpq9X1c1mptKF8jvsKAxjE3mPnDM2FGR4BBNnGNyB+yOmppTgNFXWbJq1r9+mLhvNVQVeq
Sqyc2TyZpKVz+u+XwPnaWNU01op0/YRARGPYX1f2ba8Ppe3Z3kLgYQtWuYjcBcWc+pK6EQ9Qi9Va
iqLniiGSLr3w9TfPz5/0cuh+FeGbi36VVlE97mwnst8bXc8p+1zytB9OMzxhBip0oW7vyKUxonX9
aPlDdlUzwzwqhDYswjrurqXmdFeRYtMuPUCQsu+uhZFr60+lgD0guer0Fy5ai7gubgQpjfcALp7V
HBi6MPtXOmZMBxTLk8tMv4Q/hjpXr2GigpaQ4atrBWJv6Rby2mlYDlgKCSMiJnoaQq1Y5BG9HcIQ
MvS7UDtVe2HEjnjUnGrgFiWLt8/quBs16pmUCvOm2lyi98pzW+ftXan2AYp8T3luArXcZ1qUr5J0
eB/cLtmSGsf/Ldb3akfc7G/jv9+DboXW8j4DVMxuH8IeeEsT+vZ9GHsbmgB/WHdZXwTnvNcGTFMA
JRMdGh3Xly46xaEGGoXiLto6uDdsBCGqLXSgRLa9EdJXXymMrLgjh+/p1NKzyFM5jWo7XhorhQ7R
2sF7rqj3kyX6KY/Tv/6l3dKFDxFJrJ0I0XiiR6CE7KC7Nl4TH+IkUheK33bXIGADHGCbRA1Zl9Mo
jIVYixHl4zy0nCG8jwkwSUmCvs4/4//6kcIgZF11YZiWqYZHa2q/BnnvntyyOM3Zlp8pl9OhXGSY
+LmgnCKlVIx6O9k1m4Q80M/Km4n9OR55lmPnCTaRkdeHHrzzw5cr/hCH9ZUZoxm6g0sQzaE5eQmd
r4TCpinoKIiwWVbUnsYmPXY22rXZJOPE3bD/XKI6NipXt9XWsycGVYKK0VdK7hd4YgJPnMa87S5F
biebOakuyhpCpnPlQQfkc6t7czUfpqBMcIaVMMdhTbEzOlXZhENfvwrSItSpGBn43YcwQuU4w4GF
J5NzlDkHluF4R3vLTs6UBw+UZiWsg6mZ+Xm7qEXXb1hBtXs7zeQ2GsL8yu9qFnbTFzj6jOauwITn
D8VIH1k8GKWe0ef1BMGjgTgF04a1uIrRNHS3ORkw9lgv8JukP1Nt3SCa+qmBol2UatA8cfq/b36f
buN/PgAoImgEeTmGRn3wf61vFF0MvxQ64ifdEIu526Wlar9Yfc5UhmpLFhz/z2kGM2/63okOGINx
B+rjneaXB8uurhb9Oso+dWodgyLYfd4sFPWpasm+nqOwP/eMMgDPEzIfmFKwIZJ1d/PefDYMrWfy
ayOqGGRnG73+ndazuNi+vRpE7v1UpHnNjMR/TTTEx3pXf5MUzi9p1UbIe9ziBIkYS3HSTdYuJ8Zc
YXe32OvdndXZCLZ0by0grx1MGv49nBGnOPCd2M8fuXlTUnjb5kOZrHMoNIEy1LhreVessPnl91Nx
xta/+WF+Zp2wnOu8HdGTyx5Q9iUBS3McSitcs3geSEsnzW3MSGS08/zSWX53nJduo58pO+Iqke6h
CgyWeoL/EuEPmkUkLUVCEQqDJDAsC6fR6nMcyLFdtrlVbw1FjYiG9e2fYTtST+8q8Kt6uPcq6pbM
S8S2iSloscqEXEJFOYNVsKKr459CbRIhK9zpZUNtvWCueUCGG29bOagbyMDDK1jX16SwvXu0T9QR
zfoqiHW6RAYwHdOhzBDGxgvqFPMY8kYDYGY9YUgaP+0QtNsGPMt9N22kqdXczfyJJD8dy/vsgDg7
xB5BclxXpiYLgUZ7moel1vw1pG63DQl6Asgf5gcIx8NrTPiJGjb6c201xknC6VvOx6Fs5Sup9Pcj
vKtVh1lE3SZo2mlquKfKGYg3Lg0WvildslVZwQwy2vZBsUcV1eNzWRb+Sx/J+GKakgWqozz3dedu
cfYuYW3Zq3Z66cLEXYyaGr9Bb0dbyjRg53S28TzYxo4I6vJbUALRYNJPTFtPLs9APh1uq7s8Ufpd
laTxoQ9Fe0q8mkTzMU+pCTmYD02Sb9UqEZsoCLWdlTFd+D2Xr3T73tGA2ziplESoCHkyW9fd+IBJ
79HDkpcJwObGBx4lR2SNr5E//tQ6VX7IXt/lVasEi19O2aoYjppyF03wptQ2cKX/vSnEoO6gqd7P
h1w10MCYhARhG6wyp02hFNzmcF7Po/k4eK18Gztts+i8+r0tR/8C0cN8Blu79PqivbmJjK9WVW/m
w2OauzD2yTNwsrK+09MwWBipU+6VzpwIrEwSBuE166ZpBZSayn9BF2OQndoDwcsSpIUhDWmiV1ZK
hKV53gsrXr15z/977/fZQarWnd8iuI+sMF3Qs3aoeiLHx6QcredeE0ZI/OjNHxYG7teFAbdPgk4c
zMOGjYfpq4GtoEmMDGGg4qhbDV0c+ihxoBRXQfGDP7rK33LHv/NNUb1GvUO1d9oLpr08Ldd6ZXvb
OTWMRKBmXOALImEwo3MTBl68VlXv1qJDoeGNq6DNnI/Sgn4+20lEtJSO8Ra4I8YyyMaXaNpTWNDv
CNILsbn3f1V1+s4BoyCGch/PGDoS2rZdSKjtPIwn3IIpxoM0v5FhVrx4QnMOllfALZqGRNjbBHoh
HlPoBd3XdpMuBjul7S9Ek31XoCrgSuxVcAqTAqkwcXoAv/3pa8Wb5aOjRoKC11xq9rUZnGgdCCe+
WK2JQWLa9Mqkd+2dfV84/WHeU/xEIqvnGEvZ/nNvPjaf9RXFXVaQeghZbjP8cFMCHZGUdMFZ8kO/
Ce6ZRdLFlkK8NZEVrBwqecewANWp4yg/qVX7xqO2P3c2UfaR0MNVA4dsJ6ehyjpgi+8xRicxvv73
s1b8z2ILoRE9EUq/pjA0kNNfFluIC3q8eVrDndTfpAXGmjlUUBeWs6tbd880ID7Nx/Fj/pLw7g+S
ltq1Y3ESDFJ7mEc6vtA4t05eTDZY2D2x/EwfrUTfeyK2nh2kvmdsCg2hOnxFaYM5O6E2ZFs6vn81
G/tMJ/aHH6TRj9qTR9XCaePbGQyEQtGPKgyYOwHLaZVSNz4U2ghIxw+SceubMFVyMArfcqphixxZ
+dnS65feiYfj740Ztn8N7WIQG5nGb/PJri2jRa25G0cE9ARM1hm4E81wBx3aWocZwY5aiHCy693u
PhwEssQizs6sW8OTnWXZGn/qYLfe2bPr7WdJNE+cDxUT/cWtvWyNftKjvSrDZ5d5lBmUyoa8vGAz
9699tFXntHkIYgmA9WFebnC7ckkhdNMTwnvvsdTaZ261+UKog32YgR9WEePmy3x3TRofj+p5nJi1
C1UlpX2lkrurF11DxUzdG11u/fp0UiTBiA6wsrVHlaznDRDp1We3GqR1uRswrxI8/kuPh8e07vpv
VqTroEl05QZLelwNiPvv2ym0sE0b5RhC0t4PTFf8ypM7BY70Cce2cTZttzqZmccHSfoEoEz1ILUr
g7uCquBcagqTgH+Ysx6Y5m6f07lStIcgt25+bg1/WEf/j4eIT7eNkI6Cgm4hpP0K8o9DloAFOI2l
Ipo9hWh1r1Q5VTQls26iFsZ5SqnPa9u8FaGqPyqpg29LJ92ubvxNQFnzIfqRmsi+xqmEWiBqpyg6
tlQ8UztYzmKu+YzedeKEeCXbGJb0N6Sc+wtTUBAOp9ubPpD9W7Qy2TQTZ9Nkkr8ccrdRrq1koZCH
47cMJtldSXUb+0XkHTIW04uSru011HN3E3bCxKmZDGduNQh5Y6PexHyX1n0ecltVTYCsBDb79xjK
nDj2bui24zvIeD2Aay294Ej/0ONIHLqpy5IQaHnFUJit88CIN4nyq0q64RuGeblRGqXY6fTCL15G
HSDvfs0fzDr25cYKM57fhFTgQPj8J3XbSP5z7dt/35WMLxRBjYoHfUjW/iY2MGF9lUDqqu5kY2il
y1BT/XbfC0hzVSvC8n7o9WJri1CsZN+OZ+5c+tFgjQiY0pHPpME8s7KxfigGEM1eJm/zpWkXc6lL
QEfbQE0w3fiF4mDzjIrKWrdapR6FFuhnhcn1yvBF8SY0/yBEa/2Ii+wliLnUswYuTfWpZzk8DN34
xGo+uNSppj39PYKVos8jxBftH3DI9Fm/lMUMCBFIrVxT58XRoCz+uyxW57Yke9ygbVS5kQr6PUIy
Y0cZEZuJAq7FVX9J4Q3KXgSutmuD/k5XdG6t9titrAiLRefH5rhKo0Tf0WbQLNIhNVjbtDbob0+b
yGEeybxiO48A+RYgCcUwALBJ3mhA4bf6fexzd75S67Jxh4tmP065cVUf7QwdAp5ouo6Qx5A81dAd
fzYV0ZxUgPLzvKdGxHubPZq33ycqRQvhvRgGumX9SIWdBYBRhDsefNZ6HgbMHxe2jIeL6avFNUk3
tf8iXZt6MvFaC2USQc2bNCvGpcvNdcF6I33Kc1JFE603Dw28vNekOcUebIeuV+KTp2WIylXQNSXl
pW1v01ciUg7xNlWf85BVyRLEk0OleCI8mHX1ELe05Tq0TPOonvrbJiQGYP/NThZhSG4B7UfaGeXS
i8eRCJYw/H/cXUtzIkmS/itpdZkes0VNJo+EtekyEwgJSaCShEpt3RdZAFGQkGSifAjB2JrtZa97
n/Oc5rC3Pe6t/sn+kv0ikqgikhRIpG9VTVe3ycRDnhEeER7+/Pzjwo7PCo+15f08njXgdgSOjYku
CFVzVjyHLvfcRsUE8h3RHnj6/DDvT3CnAq+hWvswDUbOeezEbksahEER3qKzMnLcTszQvq2eF2Wq
QMG3FxeFEq60JES1RJJpy58J+FP0Cn0Apn85QJNUCKkHUYQx7yI7RIishxtcqA83CK7P2lH1edyU
7xVQa9gsR7F1Po292EfC7++FJ/TpOkMb1eWJbB2bqIeBaCpbwhV5MUOKa61cCJoIW6CSKF7GpUsA
Nz8GSLwRf2ku5/2vkM6O9XSzClzgFxRtBBEmi9Lk7AGIJ/6HpTtxGigqXzUBS2V3yubEvUVzBiZR
3YLnVQNgks7qvo4ynEZhbpWBetFYTNFpSAJvxa7oYiFDh89ltO+UWRbyR7VqA/IDHpIk8+LrB7I3
HXCEVheVyfh8VatcVibxxcJf1gEy+jArI84KpPmTMCg/nwHmGvluyIkIvbBTHAUlVp7YpzGWk8Xx
Q9AUaSA3cwv+ockE+iwQwp3b0bTw0H600Kvna9OXRwHXZcNH1w7KxauVP4kupKPA8fybeBJZV/LV
5AGx00LVf2gnH1bjx0a1Fn2aVifhB5QmljtmtEJS5eIxHAM0GC2H7UXsnnrTX5FgWuk8REsk7Luz
hkQ+e5xNPjnhwjqXqrlU0j3kGUwBe9uBVz9qhaXQbj1Na/Z15XlaPakUi7BTVq59/WAv7OspUlPa
KHFYAF1WvfccW8tuvEQgEmGoxC1c8DuFwvhkUYBfC/n34xPPesRvTs1Z/ybeG3ki7TlcFc/RjhU2
hkwIKprRtOkXFouWfFmrme0qwFbbYVBCbEy2BJI/iiKGMYniSzSwcM+RiXPlLCwgHGUYlvK95XSF
jonl0Ucf4gkGHjC9Fs/RrNKphjPnfPJkn1bH0fi58SBaxQWl8u+PAM09k69sZJF0SwjdXybKUqFQ
GLU9xxcg6MXSfWG0WP8m3/NitF15XJQvbVExJ8vm5A940YCMGkzHgOlB4NEOPjzI4HeAFIfEbbf7
+qwJh7HmPxNxIYROhJsYd6WZqiCoIqjgTOrmvGkjSHRSFNkxNWuFAPYMyXwyWUa+RE48FJ1SdYa4
2uRBpIGv5t34eQZJu5wNZrXnQgNlxt71ZDZHBtkDsgTNYuBfLs1qvQG3xVOj+hQt7saAtgHEddXp
ulWErOE9jVFLMYsurGjO4eN7bkajZfk3AH1cwaosfwJCLSIWMnMFJGYFBziStUV7HK4ebrDVEUyr
1zqo2S7coD754WbuLWftBeohm/JlzYpm0BuL4cW6scQDOs8vnh4v1y8fATFSrM6T90qF5eIyHqEJ
Z2n2WDopP9ooX1yg4sQW3cctv8bHs+fF7SrqjG2/+MmtW/dPwHr6DbGBALDVaISBovLJ6RTegm59
Fd0Hk0Kp6Y8d8zdr3EKz+PFvhagSntcWCx+qFN4uoPUL/C3LWzQzeb54hMMPMawKPD/jCW5pVKS5
q3u51j8Pnv91xP3rZFXD93/B64E/h2AbjaPUy/ddZxD4of8p+ov4sy9f0//o/Rn3r9iMh+kvaX8D
0utHn7CIaS9aHtKjljcxD5a3PIzdaPenySAxB0Ho2ne86M7fIvGqL8l5vEjI4HJcd8s5/+XdwEes
RIwP/k7v3fqj8+Ev72woUz9vEZKT2UXAZZhzPATlcv3IRoZtqYaf8h+0LxepJuuPzcpRCXUZ6OGy
uXy7pr41mAz27P7OroEnTBEzN4VynWvqleoRAiFo5YUf8h9cBBtTt8pHqCwo4vZMGFNH0iuet7GN
Xlr93dNTmyw5CdmsfB0LhPmQjwO1o2oNqdZWGVAU4h/CtZscqBzVSgjB22Y1YRBaJf5YHIDBkJMF
5eoR0osQfCyhm8I2C8zyEbKZiyjeAGt+rLmjAjjn3CvicMNErqASN+sAlI7qxXIdO2B9Pn645TfL
SIrOdQLKtSO7iEQEG+kRGSww60flGhq2I9r4wy1/MZFHKTHyFtFvH0Fhsmpq5wt/+8bpF3M3LbOG
w5GcjB9O/qEtbs7lr1hHpoWwAiyIL3NMsaBYLAN09w3L/4oL4ot6gH6k7lBqDw4PN1SQvV9QV8w2
gQ3lAPpq/Z32TaFNJLS/ahfvNeVC3m8bHwoFbeOl9t1E5dr4VF2OclTrZ63ZsT1QbWAtoeyAB+rN
tsMDFgyQiSG1oPWkhJ73y7tjL8JHkTNgm5pQRRzRr2PZ0pm+Cm9tKF8udO3djaVQI3r75xsrIUyW
4quWAtP1MIs9y+APOPP2fOeHWKpPQHrWlsku48bWl2k95Y2j/PbVl1s9H93Q0QYK1QICL89IWzFc
7lzRkDor6t8hsvIQRe1lNDaOZzzNWCSW1HLSPo7DKGBuig+o58rJiJ4PzPGsMZdQ3Ld1at+2HT6I
k6CPGIhquLOBL1kpl9AZUIBM5uP5NSw9NJBKPQVB6JpdLAG+EjlVoi3QFpfirzZb+MrdjT3DUhsR
GjoShmp4Am5js1aVDnR9Cx3woC4P/bkfsZk+K9uqIDu1ZlWqqC2z0Zlhe08d8jA2Gge8r1ZBGq6l
ki3+QzoaIlm2iXCI+jjD5H0t+5oscPp97AjjikdjHrjMG+JvE26Jx9bKQJAvAUgfsQYbEUEEHdTH
Lz426wb7NteGlEHaBfTHuMA/jcY4tGHENF/GrpV45fE5XvGgD6RtnTB8JC+el9cSDmY8JQC2hMrG
wXgl1QbzRi4b8nCsRij2qEXAiO6SeTMWaGQpBjyO04sGH21e5jaC2OOOoiNYUCIYa5PN+v5QF2/C
Z5R3tL3AMTrMm2rawrZW8/bdAA3T04kSbNw2fHnGpfjRO75VkxcsNosEK3fuDX2Ppy4sxEvVgzJk
6iuPBijrS2eaBMfigs110YCAc/6xXgJ3YrlKizNTlBnn3WyJunfpB1zbGYBSyk87UcsyaBNsjEu2
YlNA7aa4TXGuO8wP1eTlRhYAunn53GUD5m8dkQoBl7s4e35Kp4bHmWLILrBFuM4LUYORnxcuW6bP
dJVAIl/xOXPV+OTS2QRLd80CNuCucR5uaXuAQFWPO1wSXbPplqpiiv6gefl8DecPGoHB3tfWcLcm
/Erx2XO8EZtDbKhhCnaj9Eq9PJwdd2NkY0OtVpQkYeEdz8uOOzZxtjltifLA/KQdNM5QdOSIKSTR
HSpqhVqYFnOIpqlnHc7nj6s+z2BHmYDT9w5HtvBMjVHyg0LUfYD7wH8yzqM4iOfGz0YrAlBUFK9P
5ubj0PShSDCR9QMvY4+FAH/BI9WvTtZDAZZCoEP05gGL3GWWvEHyMIXu03WGQ5cbLRZGm0xDkGon
dUiRL7GQXR60Ndd6KLyBA8AD1778msjQzYfChQw/wC7Xxiuf2mW4VRgWCAhU//vvfwun4tVZsGRD
hhG0Wd+fMbVqmjyE/6mK2jU1qMNP1J0z84NCh4eRJhWBMYVaXIqNwWEUTNV2D38+cZi/hL3kGDex
N2S+moE4b0D9tFESqd46fFInPmCwwcA7NoUZ6cw0NRFh+zL8OfmfcslQ+u9MFSExA1P0oUcVm3rv
8ClcMyQuFgZjhxXCMFb0Np5BsPY9WNoZlAlkUIfNo3FKrUlYs/cS+H6OJeGF/wP6ldwR3OLaCSDY
nsdCf9eIEhyohh+FUEk0siYFXagjuqKzdxcmAeRdFwZgRCDAnM3zQ6HhNMdM0yK3QyPxVwf6K2+Z
Wz6P+64zMPxPBhzARlNYX5sDFxkDedXJEz7zB1AC8Jj9zyPYgfBk8cDXE792RhteyaymjwtRN6ZF
IUle9jRBAGEk41gG/7wvPFKUhWSvEFgiTTbnxj0Phtp1LrD8884ArTX7iFlpO160js5Lt4XK80iR
EWygsKpbjzGDou2A42cxjElNplQJZEoLZZUp/5Ntqlkcfu23orHjz3VxTaER3eHYn8H3q1MWGRx5
l+8MSqomXAW8SW6iCIVoS7YdbY3fLAa3N4JZpDjZn/874sbwT+dPvqO7FpBDl58Vl9xbaqzICMG/
nRcdp5/WClARmn+0MCT8aKxdLiaFmYLxprhQJrjDu7CzRiwc6DEhk+Ia6bKlH+k2FfBg8zNYWIwL
TQYDOoiEbIoowSnu4iIdDPTNQGF4dRnsZRjpujBD90wCPvgrISUfY+36RPlzftJXDhRxRUYachSC
XVJNMULkv+eWwPLWLAD7KWSxIidHvZ2c8nbxcws1f6hJNYsi8tbjy8GYu27ad0yweut0na3ULSCy
Ke4cfuv3uMdHurlsiTqevIvYQ8JgwIwORzxSURNraFGEDQGUupUWZRKIol48TLmlKa7RO183eawS
gbToff67b9z5s8//MLCfjevg8395A0dPb7NKBFL/LoZDXT/llkAOy7tB7pgHCJ40YYId/XG0dcAp
0gwEdifyAYxTFmrXimynnJcZSKR1UgqyRRGTbMGpgQRW7X5FP8n8q/f7lkKPOkACss6sz/oLXWII
8LS8DE5k6Pb5FnVUeWkDnwLuXqBaKlJCziHNUb08XDgf95d6Ho6N8BvyGIBbYqMbHgT1fuPk+zk1
k/hIXrfm5vgFJ5GSvvlWS+Sjq2R97VnqE/XmTo8aGwdMd9SZBFpoczkP4lDtA7ktCATcGXI5jF4U
OPNNyqaAL827lc8D/f4DLCgB0TBgXDscAJIlIBuwR0VFaoeWqV4efuIu/CClAgCfIj/Zy3jBHM3T
JAGS8i5Xh/eBYqe5QJDBnX+4H2apbUAhgm+Qta0bIdt54PGbPSs9Fg8d4zhg6etTwJrk5W8PddC6
qUCRnvbRcyI+lGM2WjMHjuuU0WARXHi/IqxqIJ9VixEimTw/U37jyLFQZKRKXyU4eFe+gU33p9BI
57JUKOTaGSJGntHmsqrd6MX9IZJEULGhHUl0baFwEUBh7mclIyA8C7knSuTybsvjfmx041DbmWvq
BHfAX29bvdbtfevk3wyxiXjgGVvnAGUJxTJUHMDhockQ8P/2+62yLu0dV7leld18oS5P3e3bn6+Z
LPen6ICUO7y6Of7/Pz2Eu85K134JZEHTR0aUcZuq/CKxL1yjx9wnNvQ1yW4TbMMzRFE4zHxtl4ua
/7ynBxnYQ1HVoyhJ3WF/seL+sOwVGBywUayNGAAp6kGHayXXCEnomSSygfNuTmxu2NZaS/5GB06W
vmlnc31idhSv/hNUTzaxDLrrkELZOgs499K3Xp3AmO7yZyflAhdNyXbvmv3bvAdDKTKuhX+PS99T
V/isUaWtSEuZS3Gg1opSL9rSkMoUUhGMkGHxjNpNeWO8zCnIjldl9n0pf9tkDSJ/qHmr7XLCJPS/
3wHOqsrLe5w3Z7P//tz8thJe1EXgovu1mVsv2CHSvlc9vgurULdbCI79MUqL4NHf3MkEsQ1Z4qyP
VcBI55VRDe6OnFjPqDYJyPohGCuFXpsHKz7yn1IlYhaBgYXBs5TbaLv0PX6zpQwA+BHKcbUVLBEM
94SLykbNzqQwCM8DsEEva6AIhbbCKF05LmCb8m645oqLhFlFSFyBFKHQU2dLM7AJXGenLPB5lo26
s7r8lZfeKXyIA82GEbiBeRl85vRxWac8SBRVP2cAmvNCvlRDFEtXJ9DZz3gAh4ZOloIP0BZ17gqY
oLzcbQY+4kTa9kVsIT/ddoyyp0BjgkkRtT5HgVlKOJgUUevziLn6aAX6cV7uXvAgtcGAIk9AFi4t
5ProzjiT4gbqsOgptRsoQqgdJxrHadVEwqbl5XAP7ZhQFqhvYIrU4o4DuR5xD36wVHioTHB1duJn
jqL4OBip3SCdERQ1ZV3fHYInGt0KgVhD+SxLGZUVgiOC3LJIHyxFOPkF0BGTIuqLSvAF02UFxdUM
JNa0YKNwGV8DpihO5fkAZE1tj8NdU7dIxUkZG4BnzE9XnGjUTmh7QqJL5hYVUmoGwLdWg5T+Cgqr
ozdPxZCBaaMecjiHe08MBl0wVJTkcC0KFi/4UL88gPavnpJjvAsnAuxLehtbFFfex6kI02vKJWCY
8o957Wm6RJX20NfNRorU5HtRm4J91wSwsRqsXEaStFzfwwXFR4G+oSmsmh7Qe1JHkKLSAFWtXBQE
dVNR5gpJrD2B6ACABAcWij56E0kzBJfVJUCwnzRu1+tINd+fi7Pfufr5P8S5yTLN7HLJrAEVE/k/
NcRE0UC3rrbSS2c1y4n2bSIAX3yc39ZrmPBXCwaqAezK/jkO4r520RBIFIBiOggFSV9RgwV9ZJaq
5ZInX714ae32bxXUQcaOq8fHKAAlxGgR0IMPOrlqxXApTo2oA2qwMQJZGmmKjIomW0ILyTo1FKp0
M7U7KIoeTtAm20sFZCk0XkU3u8qPAo0G4ap0FIxCQUW4d4ggUqxnMFMk/LeReeVom5kCXOAC+zi1
fkAuVo85/FR3WSASdtNVIBR1oDDdolBk5UdqmPJoU+QEXcOJFvkixUC7Fi2K3J0k3njpRFEopekV
f3J0CUIBXZI8pRMPdI0BeNuKWYev6R2sDWfIhnL4d34f4KWKqLwLKFw2Avsm4U8T+9IPs4Qh2i6q
5x4+mYRR9w58vAgDC2VF1HUnUmELOomiUq6BgisnHBv3DtpPZQp5JCPln9fH3s4nELhOGnCdpMo0
LYpMmSayWYCWplggtxRFfVeP6VqRJboe5ja/RfJAK0ZCUuToqdEWRcAk2Z1QYaLx53+4fKaZWxUK
FzGQvCJYLniCbjsjK5+iejyZQHILGD8lsZQ/K7aLpUX3F4rcis//CRtsyJFuaVyxJxaGHKA1yW9s
LTuMn06ccB6LXFWGenPjY++40D4+vzvXxoPkv2od/1cAUFxHWlJtf9HR97NL0D8GZpOyCaShICTh
Pz8EPw7UFlK46MWS97jCmP7ku9P1jlD0xD6swlpHGku9ir6+5VoNKV97fV3fb90TYPM/4LoHI7HC
OmDBTlCyVwZxG4DITIWAKOogGgFb6XVSFLWQ4hxrPkGKsv+m7/pp0AoKUL7WAJaOni5LkZV3CrNs
MBaII0hS3DynFLGOU+ZOX/RLEeiU6NGZGjXQzNQkcqiqqNVH4qy2NUyKFAcBcQrnjqZcmDWCgOA1
D2I1byFkzf1Cdb+j6GMQpweLHjvqMYez9x5e5xUyP7XtBij/fZS/3zWQ1YniD3gpJAmtKNtgM19b
HAr9t4G8lrQzk8D86glx62eadxS43Q0/fuJRhhpDUabb9IXB/dMlR/WGN/pzlulNYQjLwIYox4F1
IKR81nMoQvxN31cKn+ZnoYjzX7AA3puMdaCoMDx1Jo4SPkJ6UqBZnyJGKir0hqi4FWnoMm4l+qBu
wezvzOh+pdq1vsVFO9Zt+gTqfAOopEEG92slxbfDr4P12GWlvdilwjX0pTWY6NAw1HYTxXUJp7EW
rKUoKG1zxNrXLJJz6A5O4Lhx1XvaJJBCnp9xbX+xoVwpevL6p/BsKv+Z7ODgGbJBk3EHP7ADlDpd
haFIgrjwx8iWgiQ/jnxXr/qmQCUXIXoR67nl/JPGKgpD4hKgun04pnTCBGejOQ5QcIrIV8bZMymS
sK+ZO1sCb2eb6RSlMgnqVcpfhya0ik+HC40rvjCazM0I1VPkL1w5KTAtiuyFe+ahNFFX0yk8o1eA
FtOpUtwogsG/c5RR6qn0SCXIv3jXTjSARztTaUNjNIIHsDlC6GIKGQCKNFDXbhpijECgQz8LAUGd
3QKDooQ1cRK3uYtQ7L8YxyFCMSEakSfxJSFpICAB496MvbGm/6NfXf5FufOnsPm0nWpRqOh3gAbW
R0vRVOcuRvpcarAEO/NXLC/0WKHjnMYR+h0ovoprG9361MvDJeOvUNUybguLQgvfMgwtCuADtElA
Rux6zJqahMRNijS6pmjPIgLNSuIoLgumVxAXQW90OKKRjFUEzv7+bNzv6IjIaFaZ1xGxORux7XYD
JW1+u7WJoUQIvJDVKfPbzvLAhLAz7iPWrJ1pis5Ft3GYRtKjSEW5+/w/gKZb8s3TgO6z6uVLIihr
B3yb7MCspqbfdl9kzZ26vNjO6Kj6g81yDxvWEmTgwiR+/38AAAD//w==</cx:binary>
              </cx:geoCache>
            </cx:geography>
          </cx:layoutPr>
          <cx:valueColors>
            <cx:minColor>
              <a:srgbClr val="2A941C"/>
            </cx:minColor>
            <cx:midColor>
              <a:srgbClr val="FFFF00"/>
            </cx:midColor>
            <cx:maxColor>
              <a:srgbClr val="FF0000"/>
            </cx:maxColor>
          </cx:valueColors>
          <cx:valueColorPositions count="3"/>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'[OAM homogenity GDP=head (NEW).xlsx]Results Alapító országok'!$N$60:$N$65</cx:f>
        <cx:nf>'[OAM homogenity GDP=head (NEW).xlsx]Results Alapító országok'!$N$59</cx:nf>
        <cx:lvl ptCount="6" name="Ország">
          <cx:pt idx="0">Belgium</cx:pt>
          <cx:pt idx="1">France</cx:pt>
          <cx:pt idx="2">Germany</cx:pt>
          <cx:pt idx="3">Italy</cx:pt>
          <cx:pt idx="4">Luxembourg</cx:pt>
          <cx:pt idx="5">Netherlands</cx:pt>
        </cx:lvl>
      </cx:strDim>
      <cx:numDim type="colorVal">
        <cx:f>'[OAM homogenity GDP=head (NEW).xlsx]Results Alapító országok'!$O$60:$O$65</cx:f>
        <cx:nf>'[OAM homogenity GDP=head (NEW).xlsx]Results Alapító országok'!$O$59</cx:nf>
        <cx:lvl ptCount="6" formatCode="Normál" name="Homogenitás">
          <cx:pt idx="0">-8.5</cx:pt>
          <cx:pt idx="1">0</cx:pt>
          <cx:pt idx="2">0</cx:pt>
          <cx:pt idx="3">0</cx:pt>
          <cx:pt idx="4">8.5</cx:pt>
          <cx:pt idx="5">0</cx:pt>
        </cx:lvl>
      </cx:numDim>
    </cx:data>
  </cx:chartData>
  <cx:chart>
    <cx:title pos="t" align="ctr" overlay="0">
      <cx:tx>
        <cx:txData>
          <cx:v>Az EU alapító országai</cx:v>
        </cx:txData>
      </cx:tx>
      <cx:txPr>
        <a:bodyPr spcFirstLastPara="1" vertOverflow="ellipsis" horzOverflow="overflow" wrap="square" lIns="0" tIns="0" rIns="0" bIns="0" anchor="ctr" anchorCtr="1"/>
        <a:lstStyle/>
        <a:p>
          <a:pPr algn="ctr" rtl="0">
            <a:defRPr/>
          </a:pPr>
          <a:r>
            <a:rPr lang="hu-HU" sz="1400" b="0" i="0" u="none" strike="noStrike" baseline="0" dirty="0">
              <a:solidFill>
                <a:prstClr val="black">
                  <a:lumMod val="65000"/>
                  <a:lumOff val="35000"/>
                </a:prstClr>
              </a:solidFill>
              <a:latin typeface="Trebuchet MS" panose="020B0603020202020204"/>
            </a:rPr>
            <a:t>Az EU alapító országai</a:t>
          </a:r>
        </a:p>
      </cx:txPr>
    </cx:title>
    <cx:plotArea>
      <cx:plotAreaRegion>
        <cx:series layoutId="regionMap" uniqueId="{4F6F0BE7-B197-4F0B-B22B-85518A186123}">
          <cx:tx>
            <cx:txData>
              <cx:f>'[OAM homogenity GDP=head (NEW).xlsx]Results Alapító országok'!$O$59</cx:f>
              <cx:v>Homogenitás</cx:v>
            </cx:txData>
          </cx:tx>
          <cx:spPr>
            <a:ln>
              <a:solidFill>
                <a:schemeClr val="tx1"/>
              </a:solidFill>
            </a:ln>
          </cx:spPr>
          <cx:dataLabels>
            <cx:visibility seriesName="0" categoryName="0" value="1"/>
            <cx:separator>
</cx:separator>
          </cx:dataLabels>
          <cx:dataId val="0"/>
          <cx:layoutPr>
            <cx:regionLabelLayout val="showAll"/>
            <cx:geography viewedRegionType="dataOnly" cultureLanguage="hu-HU" cultureRegion="HU" attribution="Szolgáltató: Bing">
              <cx:geoCache provider="{E9337A44-BEBE-4D9F-B70C-5C5E7DAFC167}">
                <cx:binary>zHrZktw4ku2vlNXzpQorCbZ1zwO4xJIRkbtU0gstlUoBXAES4Po38y33x66nVFUjaWq622zarG9K
FpkRDJKAu+P4OQf86/Pyl+fm5Wn4aWmbzv3lefnbz9p7+5dffnHP+qV9cm/a8nkwznz2b55N+4v5
/Ll8fvnl0/A0l536hSDMfnnWT4N/WX7+j7/C1dSLOZnnJ1+a7nZ8Gda7Fzc23v2dY3966KdnM3b+
9XQFV/rbz7uXoX3q1p9/eul86deH1b787efvvvPzT7/8eKX/dtefGhiYHz/BuRy/QTGORRSi+MtP
9PNPjenUb4cxekMFgn+CfD0c/37ry1MLp/8T4/kymqdPn4YX53767fc3J343+G8+L51Jvs49Ma8D
TbMvM/vl+9j+x19/+ADm+sMn34T/x8D8o0M/Rl++NKoc299D8C+IPnoTMhTzUER/Fn32JgwxEVwI
9PWH/n7rr9H/J8bz59H/48Qfov/H5z9GX/5/EP18eOqeX36PwP8++Cx8ExImEGfsz4JP3jAuaMQQ
/q3yfyj9fzycP4/97+f9EPrfP/4x8vndv7/uD/6p+RdiDqNvOOGcI8G+ljX+HnPIG8xfYy7478n+
Wu7/cBh/HvDfTvsh3r99+mO4Dw///nCfxuWl/WjGQf0+/39BscdvoigUhMW/Fbv4LuYhdAFCY4zw
b0gDKfnaYr6G/p8b0p/H/9tzf0jCt4d+zMTp8d+ficuL1y9D89R9cr/H43+fCk7eEMZDSvD3vZYD
HIUxhlbwWw7Y7/f8moN/cjB/noTvTv4hC98d+zENl9O/Ig3/c0/+g5ykT/4p+8JqvmnLf//ol6kC
0/rh1L9Hjr4W9eHT334WEN4/qNLrFb4r+C9wXD6ZwW3/9z//WIe/n/fy5Pzffo7fcFhMLA4ZwBXw
Jwpran55PRLwN5hGwJkiaC+RCDGFzt2ZweuvjAv6OY8RxxzTMCI//+TM+HqI4TeUAxUTLKSYsigM
/yCTN6ZZlen+iMdv73/qxvbGlJ13f/sZA1zar197HSdnEWMiQhSqikGTiwQMzz4/3QFhff32/6l7
XgyF7ZBs2nndT3QJs8JjI4eJ6NNcen1q+EBzM0bTvRHZMncfaDUHpRSedzLatvWyrHY+mc0q+U0w
/6mxcQYLgHJCgHlCFGEpfDs21AbWO+Mm2bWWSjWOXcoLf9PrFd2appWmXEkvq5lWu45s0Snup2Df
DUOQxKsY0wl5kfqR1ydVUZz+/cG95u37wHFo/ZhxSO/r/wiS9+3gTM9LU6B6lLHdFskc5QnapuFS
dIJn6/vZI32paNxmtV3WVNmA3dcBTzv+ONnJXMbhyTYLywPR4tPAjwWAwaMpSpNGuO8PtK9oWjin
DosdcOJmPWZbM4u0XJHbNUwlUTCHR7roYReI4DBtncjCqTVIYhufKJ719ZeXOFZxXlJEZQC5/gdB
eAWjH4IQYwxQRIAf0YgK6AjfBoGaMSy8ooP8emuk0IGadJk3805HJroMcymbhj2QWNFHUeEr3Pbi
gOZmO3yZTetQefZFPNzWVaFzrvFXpvOV4P9JDXFYKN+PEOgbLBPMCCymOAphQX87wnIMo0oPgZHr
xAOTzOUY75QyZ2XZdjZkYLmNRNoj4SG02lzaBjfZxPGSNLye86VZsewbYi7V1rfp5qhPl2Vcr7p6
5fe6bD/GQ3jdsOWGDeVwGOI1OvOguaF1g+9iqndqbtcrXVWdrDflrudi4UnMm7RyDUo06dTJVVt9
sWVFHxHujpuNrNxGTw6KbcMJLypRtMEfe709Ot1N177sM4FomReUbKmNeXUX17HeM9UM0lYkdXRs
H+i4bdd/v+L5f6v4EGIIkQwZgBag1Wuov4EKtjDTzqExUuvh04Qaf+d46TNXKmm2FR9Xy2+KDnc3
w6CpZLVR17Z2n1FfzNdj6PZN7U0v27jqdsUQ31lkhnMbxh/g3HA3rutwriP90WydO+PF0Wyb+iFR
cx1KI1hwNkal/5WOmUKI4qrpsqZf9P1CvM3DYTwxFlw3xXyiuuQ3asiajZsLX5iMRPHQTbR/v0Ur
TUa3DnJbijqfLfG5EH2Z190B0cDdReFwO01Ldz207X25oViGS2kv2nWf4mZ5bMSCj4qP6mtT/J9L
NRbfF2tEEDR8RFAURlhwikL0fYRbUYbxwsNa4rna0nUJqRx8fFkWctvXlMkAb062Kyc7I1xaEB1n
wXYpatpK5U+lYSgJcEhPq8UfRBsnvJjas+XPQ8TKc6FbkjATRXKdt6wq4+jcOMLkiAOSThZ/HBTR
CV9WloaafNavC3kjxftlbrIo2sarDeNAal7v6m4eZIRWl3Y2Hk5hTyTV25oUle0lfOtk6ECuxmZ8
0AGR0YCCZDP8TlTicaqQJHXwoUdbuLeGiHQZqsfBo52y/ZGOWd2GOuOcUNnx9jLajM9rNuiKylIP
dxGqz6UWNsUsumKO1ElA5cbcnW7nWxtvTbJu/YmErklZQTNai49NVUHKmvtaq3dBsaS4lDporBQx
tnJQ+NHVw32E7zfbdEkYR0XSYCz1No4JJ9VtG05PZr1zrd+NG8Cuq/Fy3erP01yyt5g1MmqxBOeH
X20xvhFBUB1iVMaJnTp6mMtNy8lwfx46v+S6oXVSGdfddt2ZIFHd8fp6EYHfbopJRGkLksfKdgpt
hjsYBKAAToOgjJIhFMUm+UoyrGZzQ5DaWRE8zS2Kczes13W9kuvKdr+9cIIGiF90bSwx+2hqt19J
bI9RP+p0YYQd2aaaNFZM3TldzdkYa3sdrara0R7zEzYu3nd9d8M5Frt55OWOj7a4EYIGCY4a9w7r
7bNuhPg0x1WCm5y3Ibm4AOvrLy+xL9huWSHKqlAJxVNxmtpCURl2LMzgAm3S2kJBmF8h1+hZ2qVm
L6x+Z43SWpLWHuplVZ9s0byv4tF8KLmbZdAY9rZoyyURjM/3YipS0pXhaWSduyDUJEuH2wc3BFgq
G5NTVBxxw6IHjab3bLTLBU8heWy5kM1Gr6J4mW584MeHcqozEvbsXd3bvFR+y/uS9rs+UO4xiOK3
bp2jHRu2IbO91jcb9Ps49vx24H67nnwsvVrMpR87lnhO4zQc6gzgUxziaRNJK/iaNKVZkk1QnY+r
JfeDX3WioYYeWaGeloiYD0VPbs2KqxtKuUtUMMVH0404Y374/OWdq4TlXw/0rSy6mR03pINOGkeD
49cXElx6qloN2MFZql/XeF/a8thE4ECa8obUbXetyNifeoYm2Xc6fhcXl2ap4wxZX2Qq3o6Gx/7a
uzBMTGHmhC3dmlNHJijsRdmknOYhAUtEnL6+gHGVaJr0VTJOJkp8P/rzf704UtT7yWgn4x6SM7li
p0g9/1o4FO4rGEpSdpocg6kvTjXTNI8bNl1FBJ9qrdFthWCCRNnxQJqxOEQxe1vi26D0L1Grhnwp
69tuXofrqO3DK16zQBKNT7jH5CmccrPo6WPZi0ISv3GXM1gAu4Gi+mQt40dWOfnlXafHIrVsXW5G
yvOgmtytoCU+VRM/G7j8re/ZlSu9P5Q10klVryqv+danw2jIHsfVZ9cS8kpwTCJ6/s6U+t6uaEk6
xtZf7YZwQoqVJ00RAkFDaHS7dvD+OOHaH7GY1j1q27QLXNVKvs13rlpEqjxDu2VMgya275GfX/Dg
PpZkdteaAlvBvAP2SFBz7AUUXmFbcqtcd7TL4O/qMux34bCLF+Lu6iBFzsd3jbJ3HWV9VsbG30wK
+Zth1RDeghT7Ku7iY+krlVslsohV+IjBbU62tX020IRPS1WQA5mLDJkjWnFrknicZDOV5a+cV10S
hHOysKgtZDQr/WszxeuHfKC+e+CTR9lGTZD517d1WwN130R0F6/lyzRC9tpt2+F2UQeh2T2a7Hr1
5WWMIrLDpm/eUh9vadeO5rQMjU+GcXCpiuJ+x+K1S6eFArGY2eSTqtTxjoniCQlqzlvggemFJQMU
7VgWzh3aQ5ZVsg5suiPRao4D81ayrZ3ugkq1JxU37yYejncmGMe7qAXqXjJUy2AKKjkx3R+2AvGr
te6U7Ku2Aein7GoepmW3amjX8dhVV2XAnJHB659f3n/5S3TdKAWus8WM6qaZyzL9MrXC1c1pYO8G
2k9PuHI+E2LOHaR0VgM5ccva1Jb1krdAXtJCYLKnPfBNWB3xTte4Swa8BLmlG7BVaEZ5WxVOFs06
n4a1HnYqXPlX7rk1SoqGrBLWcTaRjZyB6Qy7bWzf9kUX3QbLFt3GjeCvne7Tl3kiZQ9jJdqbCBpJ
ErkBJXEZDbfbVLcp6/UOE99l/WzpozYWRGQ3ZrRo3HU8HwnmfV42zSz7SHSnafUA+tt0DPrWnAjq
AGDXuZVzr7uHou+3BJdTlSivi1xFKk4CrYxsQ9rfqyVdCcV3Ae9EumYtYLus3FDC0tYP22BO0NKm
u2rb/K4V8SCrStzapdCyQnN30H0HFH6j426Ot8tgkb31Ql25cBxPZRtmW6Xs+3aqj3zKKJke186K
I1vEkHvB29yYHjqxoM0l2iIubWC7XPv1Pga5cIbVaO5U9+ItDt/VbOtSsizNzUCsTbcWufuA6zLt
FvUJ8XnIv3y9HUh5VOEr+3DzxxFv5anvSX9f1viDWcvpFPtyuB9blVMR8xTkjclHYW4RUNJ0nKsX
sSGTjOy6qrbluvehLEOQyNBV7Nq6560in+hs9APl85RpxhLVj/zo1ukyTEMvI2zFOWpqcxpqaF0g
QBql+1zN0fuy8l5aMtfSd9NNB27G1WYRlpvpdg0d7hg00iNQlPlCnNHST/UJxRZLLiqpbUnkUtOE
lPcVSyrNPrClUoeZCLhnCRTRbr7MJ3FN5zFOTARSa+nitGrb8oxioKbNcJ51VT+ufjq7ydw6HMBi
md0GYEHzpUAmNX39tsKKnxyoa+nLWknuyH1Y0bcUqv4KYjdtTR4uBU+qxl/1bC2PdlayyqPJol2x
rmdaeZMJjlu5bNPHGK6j1JTFrZCj0g1kLWizZQxy30/JRORsi+C8hkEWI9CE0dhOp3CIqqz0y5pt
dr0OBRBmtgVph6pwz0aWj5Hv9o7Xsp77Il8cP9I40AAN8XIZ1V054iIncQAktguAppHgylKx7Iy5
Rg2Swjp120TtnPCeO+B7Q0bH+0VNBmrrc1Ahmk/NsUD6hCl2iQFyl641SuOthy5QT4FE6/oB1ai6
o+0ucI1k5g5MgOhIECUJMTCUUc+3/ebyxVJ75Wube1KIY1i+cja0i/UYST131yBFoBsOZEmHq75E
U1bydAA5n3Zk6pJyKe7DLoj3wYZzZY1Pw3j8wLs4SnjbvIyrurDQlJcFiNmwjF1OmOpl3KWlHXhS
erTtl+bTFts0UBqdOro9aMXNvjdiSpcJMMwvy75cm9O41olroSyjFapd6CWURTU/4NGZjMfvI+gt
cigtSXTExL7A5l3V6DmZ4qBMag00ph4iOQ8fBhrPMIeign74HpQ1oOQcyKl0bb4160u81ksyzyhp
EX7L22hOqqocrnRgzyMSt2RGQUpoYfdN1Z5VHZ+LAT9Gnqp0NrzY9a66rnDEs5KEn0cAkUyTaYX7
Altb8fuOEi+hw/9argGDnPAxX+12pCIoclYsTdqx7diHfn7VptNpbeYbVz/P4XAp46a9XuuPAarE
Dnjdct926AN6HKHu9/G8NIneuqSLHc2RVlCx/XY6FxNJl6IX6Ri5UrIuvB75Yk5itZ1k1fZRiHXv
wr7IcO9EGpaKHxfcZattVnBsQELVPmksr/NJ90umPb3DKwi0Wnu5NvSVv3cc4NIfZo3rpLNDlERN
hy5VLc4O2wceT30e9vTC7dgfGzAMxwnKmQ6LA220Zk2HwWns1iul/HKKAOpR2EvC5kbO6/pSlfWO
KL4cmGdFgmwLTSQerhztqeyBTFY0MAdw+R7Llt2si93yaaQo7Uz8Uq2zHNee58i1atc9RKShifbk
gzLIyr7XYVpUAKdqBZ/FOelWLI523ZJ6mqI92uZYklCFqQKJ2Wz2QdUw26JRiaVOnOK2nkDjVkM6
8coB1T+27TTuWls9dkER38dTKcMKubugVnOyhj7ORPtx3jomnRI0CTXYdstaSxTX4+FVE1VBb+SM
Ikh+BYukDhIwhYN8FrqW2wYlHAMcSYoLKzE071AVd9VUbldh3xeS22U/TID/ekRmF8XBU6e6Jumi
Tca8b68aRxVYLvOWgHv6uQRvIbWImyu/BElUi5MJmg26Ab0qFCtuOxveAqlCJDBPgonbBRQcMc27
zUS3lQuVpAtXKY+GbrcKYCOCdulWse7sGjBiW9f0STeDmNr4ttt6AWagxyc99c8mnqE1gqCCmlwl
HkeTdMVgZbSYKimjsT6HsZgzoEHUxD4V7WiBLDfLXvvluUcsBEDoD3WkXLrZlqVOXHjVMqmm7hPC
/E6thstuA4odUsVSYVrwhWDkCcdA7hBOF9qvCVSIS3wMYdUFSbCBpzPcBhDR1VUqqvYwvfoRRaiH
tPaNLI2GK4XRLJeuP+OqQPutrq/qqWaHdYac8WHFe4p4L8GvkGxQ3ZF6/h5MASPJ9sHhpd41QTPm
XgWHhkRt0vP4oFzRJjPbxqzb2r3lRX3XmTCz47s6VCppZ+NysfFbUQBNVsDjkoV0PBWkAH3LS5DK
PQZsxDypZzXKVbtVgmnXSLJgm3QIYtC6FoxvXFYZaSvZGMDSTrMpaaIy64J5TWax7PFUNjvdgkQH
+ZwOYh2SEQ2Qg7X8dUBST5P96IsO1m1A8nDCfUK1iXMLDH1ZtvYQUHcQ8fx+CtJa8Ze1bPuEj4mp
tAxFczADM0kR3kebBgkzV0uCJ3xgtF1TG4q81zM5jPxdQ+oy4aaF2Qi3qxDw11FvydyXkxRrXORh
xXYEjIW7yK63qvJAYWtcp20IkEC6iqdbAVg2l5keq7Ni/ZLouvBSzGCx8x5akUAmU9WyJd5QmigH
vTsM/KF2oFmsYdDHGHJQ2GOdYhtmqBtEEq6F3pOCHzC4gGGowYGE7YZS9MWxmpS0XDePM45y2Bga
EtFQu0O6r9NZmzHdvMRotufB7QjGLp9biPrSximIAncF1lB4Blt4mABIS0JMzmtwgxmyRy90mUV4
ebfG0OBtB7EbBy2pAIlWmjJdbVSmAm3QUkh42lg1p4iOPhswMKN6JGvGgdbOGFaFsCLHzcABT42F
BjdNafNalWHXLplg0wfSTleMNB+60vncdAGMgBsolZ6dNTNpO8Gegwjv/YpZDk9HjLDgkmErdELc
lmn+CmhgmjPi0pmKKRla75LqXcj1RxREY1qW/qFdo3s/9m91NxaymzqbgUhK+QoZ5luE98okQUAU
tIbizKA/5KJY9sLP0Z51E3RM3pms4ugjAesr7QesMhe+0joENrdi9b2fihzIaSirMA7OtQftsAEP
kl0jqLSizobZbwkvxSSXck0ZoAOAvwKttSxgnYpNugir1C/dINuuP4mKPAa6iGRjtwCoW9SdW0ST
dexIioPRQAOKguOkAeMEw7CG1vHKLbpOQtUQmGAUJAWFntqWKhOVqxOoU5TXCM4JpkcaV/6oFawr
vuFsxq5OXQtSt58k8NkwieD8vSuBy9dzBwmupqMpnJIb0OqTa83FIQ8UktMJNnPg7psJtowvW9Yi
dQGmD3YgA2ifowJcQ1MmLQDfvEEn9HxvKRg41i4WfF0Hd/AhSFmdMru+78V8gyy4Kwo8XXBi+K1b
l2st6mPJ0Qhih/QZ8M21CHYN0ZG0NTuHxXgFmwQcIK12O1FaJzkrFxnCzlSOw41dwMbPQM4+wD72
Bn4a9BIopb4PdrCZNqR9BC4J6D13DKgBcTFUFuBHhceuCU3ia8USN4juCtutu+JRsQAxBwAc5niv
Njbs59EPQGHGFBcRSDFSLFllhEhrNMR5oxaJhqo5Mt+/7yE/54WOh5rrQxF0ZlcGmpyXekumta2O
g7Opwv17vwzrEfugljZsYdGjVskAH0FGrm/pwHgaWUwTDvKyGAGA3aSCG5CX5b7mRufMNUJOURYF
Cl9IVx9MvE5yCLdRwl7SzRLe1NvC5ej8ZxUuo/ShvnCi0pHPHwM+XEAcpMhmQHsvsYDmpyfz5BAe
s0HQCxANuawmj/1Zj+xX19unqNarXPJwLrjcXFbp6HlZ4SPatHsRrgcxzodxBaQOzcPY82dgY3c1
aE9o7FMTvhRur2Fn4L2FAneUZUJNbx0vkOQqOvVt74EpwCT7pXuALR4sIxfJcF77ZEEbhqYcva/W
OpIDBn3Mq5exre7WnpxwlYRFd7EFz6a1AVs5rmAnc5KTBW8yfLYz++gmDNuWqjISFwb82u5ufY4W
WE9ts7zD7RomQBkevAPZwtcDWRucgIpfUxK2aQW8TIYtTLOO8SfNFvAT8QNYYFB3gONT22dqLrpk
DnSb6RAGWa06nR00Id+H6bqOOJkiW6RgmvQ1evRmAX8fvS6M8prdTKazx6IwTk5NMUlaNQ8+8tdB
e1sVFpjtPAzSxxXPKzHxQ9Gj+6bu3jZRAFbyYi9DXbhkEOUG1A9kxRgMVCLmWKoK/1z3/m1UtmD/
ttNr82OAK9N90dXDmZNgr/EY5jTiFBrJBHsomLp8DBqSTNwcZ6cVSDz8OS5D/Gq4bBJFaTS7vIYN
NTcsCLa/atgfZtEI7rcC6JhU5uOQy3JhH4HrLPmgP8J2UkZnwa6jZ8dfnZbQs4MGWz5dyzqDRxJQ
ogbgpUH02l+rywgs9lDNsAfXQXeRS1wA2jdAzZt4KS5la178VhzCxZ0DtOTVzN968M9hPHaQDZ1D
WdeFAKguhkRznyytUZdCE5MhALBb2xc81TcrMuO5USPf9XCuX0kOs21PncEpKvsPcxGk6yzcNXJE
yYU1LzMCOwHVTwXIUyDny68W9KkULgQXA/bps8Kxdj+DV57GZZtUvlzOA3jhiQpBlBu6wbY8Wa9a
VwTvClrnEXXAwYqgPPJwfsfm6SqOVisDo8tc12AB99TfraS0eYC9Sio+ltLDFuzJTY/Qy9XeGZH7
UtaR/+hd+RgurL5DHegrpeq3vZvn3UbedqJC10ivDXDVAZqkg5g0etGgcpYyj+CxWkCJ8a3uQb4W
03oNbna52/QTG8BPHYe6TlY9SAq7EFHXgyYq5jKFDWMoMuL6Ew1p2vI2E1MWln7+iCqSULBAZKPi
MO0GfV8QWDjOVpOEeIv7KGo+OQHPEvTN9mvVFFdhvQlwbK+EORKwFSXy0Wkh1a/LSsEOHu59w1FK
cJ2bsg9u2FYa6Uag4Wwt7hwZp6vBdHeGwAZA7ESX1IMcYJUm69TOR70sO4Y9yH9HwSIwps0Da1Yg
6jMowXo8wtMjVdpzKCx4xrJNIPTHOGzB9cPzZYrQMRwfI2PmHNcblywUAJ4qBmdBAFmafOoHFUlA
rCrvwVIRIzx1AVvGaQ/wywr79LrPWLBfqbLlHh62KuSqXL6x4F0fLYWsSfNKE0kKz+189jo2+/b/
MXFmzZHibNP+RUSwCIFOWWqv8tJe+4Rod7cREggkEAh+/ZvVE18834nHnvZM21VIyjvzSq3ea6iS
W2vn+ozQfcmUwoig2ujBeNfI2pO2/q6e00wPzi9Gk5RDle5Up7IBmV9GE4weXVK/VLb6aBN+V8zV
dw1bZglxzs/TkhkPO0sMpeoHT90cf/Rkw1kkicvHyRSejQcIAAGlDvusYvFuDQxIm6eqZ2EpAmxC
eHOfV6DZEC/ikybQ/viJWT5XCi/Ecy+jNgPR80FG+Jb0GjRkyqiW8MoiuFibOqR6WIplXWJYEssu
nNJ36U+/W23eZDoAJxjH/QjrKHdpOO6XZnhUrShcM3VFUwlMFjPUiVvkeZ7FC63GZ2jSvHLelGk/
rnYT8rrdPJTqPj9FkvJdGM5QcRGSvmUJSyWUghxJu4wZ4A9hlMxFKBQyT2L7smetyuKJxEjvABNZ
GS0P9aDgjokNb9faI0CDJ6Ow6bpNyEs0iluvdJP7a5K7ZI4y5wZdIOzNJKzVrHID8PGMLNWc18nc
7lpfFyt75zx5SioWHHpYErAlrIAx20NkCrpkbKnOJgh/AICoT52HpJK09QvDMFbEMQUzsJqSEYR8
wcTDvOnFsWmjOasB4mD9knz2x6TAr9kWPrb5awBjz+OwceUIp3FJe/c4qHFfu+p5Swa8SLrbiUGC
koFdzYJme/d23QjSBJ5fMPIkxzjyPHrJTxpO39gakhybZJvPsLQy1gUfLXzlPJ6ULIU4BwlyZRdk
URPCSvJf1iTYcw9WAF2J3KWt/Wy3+RK3unpY1qwTK7vACFU4qraq6HFcEZk1VbWdmq9waIP9EPff
dA4FDjS/KrWrnyy2xLFFvsqSlmTTdB9dqH/kKdQrEtEMMFu6p7LBvtmdAm87tHHzXUc4hf0GFlwV
LPkisDs1GMUcn+hhG0aHyRWLX3dzm0fbYDF1IEupHpew+poN8rKkh42mKJCAtt7WfT0uP4WvSrsg
7UtjPZ3aTZ7Hte1Kisfh5Kw79RsJT4I01V5UMutXuk+SGiJldZj9w1/Ws1hofvtW0SrI4fgtdV/Q
eTxqhZ9knX6DgJvhS7AYtq995VgZcQCVl4RreA2j9sKLXsY/WyTTb7zTj3rsbLYEPtkLGJelFo4V
NppBr/h0L12DiDDBRiOT8Fb3wV0bf8aRp47zYzVJsV/hcWVuMi9Q/AQHNZ3xblCTUwKeaiBJhIDJ
4X+mvFvtswcZu3EfbZcEs2RZdwzIFf/ukSyNIYNlEHnZaCbyQxF9ThKBsxH/dJuGihl5YYx593SL
SYwMUzYhPvLmbjrFq6F7ptofMRdPUnYJJBPSUaQs5ZIOQRmwydtt5w2WfNqlCMV6AdZCIEq3wHIM
kyPmoJ7mU9XI09i9Q0Gps13mU0d8V1CEqFi8Yrct3rHX26+4n5es9iHatwwhTlZ3pPuQI3JgGd4w
0euZXVsMjwGtf/NhxBnoubKiwA8anHuFNUGzQ4pdZYynIKEGgieyg1AhfzFyF2MABx9WSO89afoh
6oCCGwTlMdktfnB1u6cEL7rfVDtmYphm9AfvYAjRZOjLO8fHJjUefIuTfAUOMqbey1RVbZmyfi7X
dOE5JlRVDK35O7QaVpq2WVMjVWRwpPHtH8GU9mUgvW1v09krhx4QhGiWIkXeezQvg+TDNRzYUbbG
FK0N2gxPEzaTX3OrHlNHllzNC4Ytg1leUqw2WJgli7FS5MhBayhH9zHXV3Bh3mVJP/So60soDbyP
qm5zqe1Du4DjYPRPN6rklJjxV81+8H4UGbDS9NQa6l9jv3vbDJ7LJk4X8Bl8vhFWP3EDh2P0rf8h
wu7Ni8NDOwz9nk1IfIdHAt2VL/2yZVDLf6QquKbvowckZYLyIGl8Coft7MtYXCzmdG6/6riGkKsA
wDUcn41V86dbc8GMyGpKBwzm8xnnz6VVdCp8ib26GU0er+Tb8JQfebvVJVKPXLMh9+Jmvqk4Pjjd
t2Vtl0fjVyJLaLftEucFB2aq82AXcyTKIcoEARDFD2pavV+rhEWW1tBTsovrJ8f2TYrtHgGxf5Km
mU/c1FUZOVfaKTmHCTt1Nsj6OQQYQcZ3quAdb/2Ue9t0AwS3G7o+2inbREVaax+etKL5rOAIBymG
Xp/MHI6Wr54CIDpZQBXNIrpMcJy8nfEwdsg24iXh7Dol2Mojr96KpuuycUx0ZpXXHFX6qRExnqc1
OUYxxqsh5K7oRV/SzftuRfMYrHy/4MHe+Xo8iA05W79orI2tLWGfRdnkAp5tYayPyOvzbdkcXsQU
RFxf7yZzHqT7ie0qzec2fFJM4xyQUu7aPo4KqdPwOo7yJtsJP+q0s7E4LHHTYq6FDIh82L20wtEu
oGnHqeX56uRFdKHbwUmoivF1FfRlZe3XGtRjRm18jeDkFcCcQEvBI87nuyvryXGDuZ+5JJ2OPF5f
/X63GkRzsm7gi6csq9JyVEAOW+F9qUDwfOAUSSxGOq4ZVMGajvCjTk42ICLaZMBCd0/cmx6RG4f7
UItfzZY+MNhOsGhquLUhsmfbP/fEXkcrmyLyNeCTFs4p9b+cE49r7/nFgokPYDHGQT8aMi7Wpqh8
e90IdGjNzM33/LMv7CnhBPEVC7uLF1c3kFLPEa/3vaSQXXT7sHije+77GftI7rOsKa32bEa8KLkq
OjcFoA1TBPdRdRrl2zRtN93qou/hSYWLefW202j5G7aJMUtNWE6IEE9qbCRkkiWl87FZNTbNF3Ml
hJ1ah9h2FAbH2HqdguGz8aJL03ZDicDvZZuFOhFtznYV7Ehl8kcTAR4ugNDt4JVnc5f4OQCREWSY
fafhiklV4/wVTcrz3jggeRX4mjqaj8qHLd5Ib8k4ZXuglcCLPfIcx5c2qeps3SqYv4M99GN38OWA
PQnY1gHzb16BNcu4i8ZyoUB7/LUzGVISnZGmf4z99pAa9gvibMsWOjCkJB1gI4iurNY4B4LNH3Yd
SRDreTuP+LQwat0yS8K/LW28Q2PAFxr2ueg7e3Z3TkF+q5JgerKA8hQ4GBxGCol0Z3FOJd6jocGe
OmCQfGPQjTjHgBCcIthIsBu980jMe10zPLSshkxN0uO6Udgn4GCaeG2BAlXHpl4K4PQN5gvos45N
HKxlfIj4IW2BKnba+93zxGV9OOydiM8wdypMAjjRNKj6bFn6hwC2Z9Uolts+HnYC5sC5SZs3vPkK
7pfPy3Amz0tMs0A5P4dLTvIY6APGj6KqsPOKvhVZ4Fq+RzhaFQjDc+E0Q3zeYJGS7twt19gCB6Db
364JrtiP10IDzsQa+CnH5H2Kt7xK6+jILWbLKRBlPWoN1d5BAfIfKamHIh3U77SLH5uBkGIeETrp
FSCSjG7aE0/ztA07tjSIHQlcyNbb5B4WT+d739Wo6CMc2UAn+w5xaetBSE9whIO5RzqVb2MV31K/
i7NOImvucHJMfOoyT1Rmv6oRAhE8VFjNWPBJeBHxIoqJ1jtMcC9Bl/7abPsXEYzIJk9ZECRtAYr7
hDmK5P0SJblfqz/a0JfEDciQIzyACD33nP9iBChCY30k+W06YRuq7UHQqEwD2HJbNzzABp/XWO9N
24HtiSqArtJN5V8bhbtEjWQ/0QBpRWpJblMhsxAuIrIfmBHMNzhqmCrFfbkSrfG2wVKj1VACP8cZ
Olf5lOBnJs34SuvFlAnH7q2RrntL9STCALTVXZyS9MtE7sLv4yoDQV0mdjv0vjnLrf1udJTsxmXa
bdN55NWND0Cmgbj8UbbfI8/8hDADorQsxUyUgoIc4abpJyfEV333CnActdkKoqmojEbywm5hg7kV
2A9yH7l1JXONgPM/vEvYjH5F1C42sMfr2pY2YmuuJgJGIey7A5nfK9NUJXjtPpP9gjOIqUMb9WfX
QJZ2CJCmxJ+LqtZT1tnwIuny3PuJLYfJrFlv9efKEEcNq+eyiE0XD92J0YPv6UUQPjN90wjJEZF9
SP4dTq4+LAuO9Jl/rePW5zJBuSJKqt9YiPG+ahgMwtZ42QDSJfNW+a2HxCt4T/cdmR/61CuA3Z69
1u92LrbPODKw0cn720WCgg7R7zXhoFpSLOgZBLojDrTH0Zvv2bPdXruJ24zrhWcx5x8rIUM+mAmq
LCiR0j9NIf9ruXfe0GEBiZJ8qySLDR4EO1kAxqQHqxBinHc4HArEviwjdxPZV7+JejJvHfkLmOnV
LP6FLvA4nIoBGqf1L0R6C+PgaIX9uU4MUtW1QO21bAC/s7GYF4lEQ1QZZ5EsRETB1MozLKiyrlIs
GhP/YhxSE3Wkg1gpz1OvuXZ3Q3xSItgtkzV4l9y3nDmouEp+pG1ND7tkww8cO8MwKKVZz/QXWpuf
o6m9vYoc5MXASuGArPWUfkmER7uZbu+bBifg4HJ5HQhY40QPhRT8sm56qIAiBiYxx3gAdQUbaIAL
xt8qa3YByKfCw/ocK8QvdnVvdkaMhmrJWD4Dcf5QQcWyNk7kTjuwe4mD7br65AQvvrk1wnsOXVPE
WNDZxmz1/i8PH731RzC5n63tkiwQSVv61vxF+v+GV60tJvA3OYWAxp8JkcV+X6HW0AV57t6GiD0w
Edx4IpOdYrDv1BAf+ygIEQriAYx6v91vFAMtIt6hwLZ78mqEXNCtIcRMjzjAx8a2zfwYSvGmJJ4I
zoa5aFJiMx/KZD/i54E45Hm70g/WejJ32P362X9Rpv8z4wAv6jp9MiHGdMuWt/tWm63XNJL3MCLG
qYhsJ0qm95AMvAzS6dEX2Zj2z+EEf8126tPrLZDh2f7ZDIauLWz7vcZWc+11f962xMsWj7hiiCwO
1i3Mqt66bLY3kdbftDZfcAufF+tvWPdgi020VZnXRd5BX/1I3K3hShZrTB0CX1EmDliSnHwcIz35
ioOXpac4uZPxCYmWzTu7PDfpPia0vqQp3VWYyYFiY7yTimfVol6TxD2GY8z36VTlxjTnxYK4VpJj
qfht0SZbKb33TqkfaR8kcJ03zD0rVn+lz2JbwchEJUnwG+gO26rWF1XXd9iy5ZifpoOp5ZkZiOIh
Cg/hoBdgZZgpR6ZZxkKVAyV49FegNYifTz5e+62jJ5+6esdUA5c9gOcbaf06mugLFBi2Vs5w9huF
/LVDakSRRVQM+1ojugJREKxTL3SZG3sv7xp9mUHLTXNjjx5b7hERIhgTPDkpec46LvY+5pBANHZf
Q/7ntqbPXDn4FhVmiJ4mjwrsPSGhKAjzMVUw/QoDHp7phmU90y89acwTzgDL08ELmgJQGUIURopn
VLKeGzxF0O8GLuL2UoVROQ9xjQMW7glaStcFGXI2V9AXWw+rQcv6Q2+c7ha33ZpBvPWyRD7aHtHn
2W9I3c4mDU9+AMuNoqcArYLDlab63E2iWL2ty4QLxL1A1eSj3YYiTFpzRoWxh6c0PwzA+neAxrH9
eadRQz3F/voS4n3xEweY1+kg72tV3+48dJ+AfDWaPWypBxGDc3DGBLVyAP04tkcS2SyQiINCDJRM
2a8g2uh+SaXK3QosfoYKxdHe+uCu19rP0Yv8qWvb5MJTsL1lH+deAhxABPaYwmc60di/krqAYY3s
XrOuWAT/ohHwluE+WJlwepwCDF0p4sms2kJVdCNSq2m4JJH7DBO3HCx6bnM9rUcV6w9ddTfasrrc
rIJu3kHsJWtwHchsd6knUCQUQSnWVuZARRxKKubncCf7wfjmltcko/E47Hphc57aomVrGW7detrU
G4nUspsFXmhUDR6pofNeJvNYRKgso92D+lL3Gqfbj3HRAABT/MWbb/IBQxyAxuQ4r8sBE/TLRMIf
22bqfJMQOv00vU8r27vGPDQafQ4cCWW1BG88nt9nrRHb+V7mam84aop8aZ7rIuHJWxJ235xsn/DI
ed7I6db2y0NaiRw7RbdDhajKUzyQmefwJmiQ73EQ5BVEW+4vELLanCpj3+Mknq+gIli+TfA90mTO
A9If+m6LypCRBWTU2OR8bJ5nsMP487VMWx86FR3RFBIiW4ktKHb6bIA6gCRz71BSKIzhIBtqnKaz
D3hboDi3V24FJhl8I3jDNtVIgFrk3QUm82gkAEktz0EDsxN2kbp0ETss7OYZZFzUon3nf/FWPVFJ
avjMcBlnLTOzmjX3EBmWVd97mWm9d4p2044k/RfjkNdRKq481UfdR+TCYKYcYofofyM8cziMYSGx
Lk80g8gn16UCZj8ZC0iwozllFEqD4gEaoGITEWTziFHVxlhgc08a+KQ0gJOFauAElAhydRsOCiBB
7S1In8CY5MBgfkdTehMWjzQld5fxDGuRZ0AsAaIBPS0SDaHcjzXdt/dTG61CmQMKhQeRLlDvCxCI
SMJz30Z2h48fkd40WQXvLk8Z2zEvDLM56OC92t8OHdad8oavqJtxyH/ThMjcHwOem4oTlGcbrxQJ
t/D1IZ3u8rnzMCt5DkmGFc0pHRhysHaF70t+o8biXbvRXVfM7wfw+q8IbhAsJeU0ScCJ7SNfxhuf
YqhAPx86d0M5pX2SW/O0KkFO0SB+zN7NMfec2LXHBNScuVy7YlXVHjNDchz65mMB3HJ00pSdkddV
bnhMDfd34C2Ss9+Lar+S0cv6O9LjRe8y5GoPubkf1FSiYHhZkSm3I0beIb61ABvLWPLXmUqGfRWe
TPwWoxW2b1vs16yp87ReajTn3EMDtBOb0fA1g9CcaixHuhWmAlgZU3Fo6mAuCGqKGek0FnrTPXc8
RhYsUGXjyU/RRgciuxVGEHCvNd2ubonm3Dr3lQz7iqbzuW7r0wIz/f7sP5Ombp7gBGH9pUflLg21
+zYRZlcxGDZWvLmtGct0yURI0ry26SVygKvatD/OMzAbhJYl57O9pN2490Qn9gmabABNkzwdG3wS
tPWPGjz5StfCr3iRwuqH+c6709q/Npv1EPXRIlVcX1ZAgIHlUeGZf4Xth6EK1J7E+F0n/wy+R5WU
igk+nyybsYIC3WDHuqE7cqIO+B4MkWI2WZ9E8GnudLF2muzaAIe9SNOrhlq/YzHkNNxjgWG2T5KD
mEWYek9LddZgD8hmD0WJaMybFV0cwBUhtGsQZdZWPxX4n5x49BOlFwZo3LHvJO6itwnxWiSSQi9r
vG8t8IFmW6+ebR47n8DdMY2fYRk+OBtnLupEPqeTv2NJ/aNrJT1GA/RNH/2STQq7IfC9XUCIBnLU
HDt0RUuhy9BNfbE3qBmUi9IM687qzMOMIf1dV4uTNzWP7cYanI7inlfiDUspXmjUwYJbP/zyl/hP
G6G0LGCRehVpz/iZwFbGoTpQOPgY8lFISWEEOP8whsN8BnmyV0z91mirH52JypoE/xzM32hOPE9Q
eLsRR2vuQ2DHnv01JMU237N1k4zAml1QzswDO+wgkAN4JNnavSBHQ0//nmXq1XyZrgcMysCWRBrq
JOracmrEkAfrVxpi6GrQjco0qASkCetnPBgFqMtoGHjyVNkBoEnsH2Ic2v2EZkcPE7wcY2ZysSFn
FD3kWdw21bmD0kQlHwgw94o+mDCBMTiwgAmjvVqCHS4cqDM2DkAHA+LvvH7bbSNOhmHSqCuN7YzY
jMq8T/CXRZBUIXjT0O9/4W8jtYAu2SSGWXfw2YiGzrpgWsTflgVRc0W3pR3ANIYy/OPVus/H6qSw
6eBZ2/Z+9NjD7YO/ZJsCDMWyGyx/tYZ+c6kfAWD4TgCS92Zz2zhuD8Cu4C0ATJk76wUzRGNQRCIl
HxFrUC595DrT1R/Dz2HGw+Pj2zZhL0FlL6sXmofW8wkMaEgxOZmPoE+j0rDmCks5ATdlV5zpIBvd
SwCtlwPn55mX6ucQccO+IgnIC0le0M77KyLCjwS9KczC4X4NYa7DTEX7cFnSByGjM4P9f0Dj4dMD
OgacKA3FTcIGydM10KUvubzVASJbJ/lj4NUxOXgK1RZzb41uJKUZo3BV5Gj4g6I4amTN9vHc431l
Uj0tM7oi0+x/zRg0YR7xE2iTISe2AsBL9NNSpSnUk3zqyXSt3KrPQzWNAw6Y9cUS7SHdhz+CqPaE
I1YfvMpDpwSc0BpM57bl/YkpDwlSHW4KDb2J1RhYuxh3kYi/nUyaY8w2d58o5SGKgReoaX7G1GOA
BSwqR2u++anlMmXbQtwDRTn9JqfoJ0EsrtoLnuX2mErzG1xgfVxjd4kr5j0iw/gaqEOl5v7VHM/5
Gofs3MvBv44Nq3cznO0KwcphQqFduwXQZDwAzTKwcTiA2xIOCAhFKdZy3jx1mvp+DEFy1u0BSDzb
IcVY80Dq/hbdP/z7bA78+mTm6vq/f2880u1RxG8P4oopa/yhKSo+Gwj+3AJ8CQDhPBMHkkj6bj/O
BCz/FNZ7+MkjrgJg1bGdDN9rBvUACh0VVVwJUXRBaB8BFKaovuL70DxC4iLFr5HFYQnJH5QeTNIM
dZsULcWmOvgTNLdL3RE3JBRYz90XqH/sdQDgpKfoy9pt4OWj+/w9JvFLqNhP0zR3/RNubxHuZIPP
JZsbUcP2prC7LU03PTdLQl/DdP8P5UO82TxFuJbj33/Sp0F6WVY2wZfF3Xq402AfDrE6JTEoxMCo
6PX/+xLH3s3TyZux4fzUmWNUB+o5vn8A0NEfAft8+QAlotWSW+Wn/Tlal/1cO2BqATtbj9Y3203J
bY4iXIrhqp0ChXmuFCNHGfovndwimvEuPS1cgcXfkvbKJpI3OojPwVbFZ6x4vLAO+27TJsn5fx/c
LNPzLFJAXUmzlehMwKNMyXREKY88K2npLUjogekuzFVnlkNDVfs6oN0uKxc9u8VvX3Ghyo3IJXpg
actvNJzf9Io3nvo2OJjJc88xbmJ5UtW7XDf3PK5xm5POjbs1FMnVC3tUelHmGOf0eYi7aoDSr/4E
WL0pabsTwfUyR7nJOEt02u42mkwljdPqEN9RpgTcSDlBnRxEK/XnIHAQpqZ7R8Hs1M8s3ksUPYqO
N8Fng7J41qsOuxRqptmKGwvB143IrprxqY3S3//u0ACgd6/5vjayR1EVlxQkKBLD+l8ZkEsZxuqg
eSAOdiL+5d+HCQ/Rf5/9+zJABJA1zXAIYIYdvIUxoFAgkVk3v7KV19eUIe2KgT4Ulowx8D1f7lCN
8AHT0OUt1KYBE231kZKp5Haw5y6K9fV/H5IKD7XS999XHYM0CsCI/L8P9R1PXZh/NeCGj+pfRR5k
7IjRCLcZUBLxHEWqFaMAKpbtMk0XMEulBVpyk429/7rDmdaIHDO/R5EoZiDGgUa1/EK78YBKen0g
kY5P3siDtPz36dyovEOfNh8ZLowIll6u2ARxQMS4jmUcxqe1BX6nhrU7Lfd7WjxafeEWoWEfkDQ4
p8sWnIX3EQ64OaFk81K94mD3Mqzl6QkDGzgWcb8sCEjVcInX81opVfgezFnfhX7ex0o+JBG8sw2Z
Q4DT5l+SoJvp1KGtvPPb4QKw3v4No/iadIQ+9f720YfrkMPS8Z9T7G/A09Oyc5u3D+Nbgv7QG345
i0qGWy4xvNxOkPdAWh+d1RZ1Cc+CO9ZwTlPFfrmFN+cYtXGECyuiwirczapZjzMqBJANHGNMN/T3
FssRV/0At3MBeRgGlR7CDkq8Q60vT1QH/u7+Ovz7UPtAcKx2u5H4kB/3svAc0iuI+vBI7h3wuoJH
2zSo5wXBNuYt+io7OX3+t1m0aA9sTuKAF+0bEhj4BPdbYDSIgsLfhjn/987722izWTQUb2EEwB9V
In1GdmXGQ2iCN4lmEsKvqHtE0EhKhSUJRUR1IV2EjrhUV+EJXqaOu7OP3k2+3B3XEfEsUBN2Butb
nYMQrddNKFeI0EdFWNpnAOQckFlcP4OYOzpX4wBnW3ftuRfkzEuasweqYrFJk9VmP9AbNYF5+u/D
0g8PTdIDH1YLEAD9uMADeRRm8+FnN2w/btsnHWh0mOJK7UNIPzhlyWM3JkB6fbuAGN6Gy7aIHjuZ
O4ohat/wRvFTHXp8h05Ad2h1cFqiyH8rSDfF57rRW5b2lbi43mjgiuRTDgsMQhotyJ3oi6H1/Dok
RhR0g66cSPQeNAZdQRypRMXzHlcK9D+CGLERkoVm8uxbImH3LnMH5qXtPiIX0WIch/YYT+KtiTZc
AbGGP0ywNLcWD1GN+16+tpY8Cti1xzpAupPKRb4TaKzSW0e1AyaX19vWnqMtbTGIpqj14oYdkOb4
MtWpPmzLdCAuyntctnJcNsxAwN2xa/foyFg1o0S1hoVMkvix1wSe8DIamLfa7C1I8FsLyPOGEgl+
Fuv/wRVWW4kaAkAXjAgFIvPuYvgALikZw+zfdUyyTetH2HpolMLo2m/xGr+YxtE8TVHb6tZOXrTX
sb1pEkilzp0JLuAqsRwRaolpvcn0DeXF5ar82MvbBZhoJ73gglU4Mv42+b13hRCdXyLPYqgenuY1
DUsYRtAmlMco9ayLPDg7Bvm/xz5oN4twbfoVe1P8g4g/i4X4jWFMD4AucLsPunIhQEjsExw1uU5g
0O3FVd8veEAPNTz/t/lIXL9g79cVwTh8gekKK7FaRtA4vH8gAajzPvIzEGDrTwrkI4xYW5r7KOEs
7onaIO1OeDTbCt9iA+Qxy5F30n9U3vQnaIFlDXUUXEzT+1CMJv4RannlaF4DzMK1DQTV1UTHaHsw
J0+4NkA9boK3pQfCBqQ/igZxMH0nQwQWC7/ldfVVd7W4MeJguuh5DlE7Go1CX6ifqzNfomND2381
ZBh5My4zoamP22H6GDJeMZRoaVMuDar/PRiTDBWysPj3xlbp/Bz5C3rw/0fZmfVGrmTb+b/42Wwz
OARJ4MIPOc+ZmqV6IUolFecpOPPX+2OWb7dPX3TbBg4IpYZSnlQyYsfaa327yqajL0dzS3gyo0pz
zDULtk+AyOMIHLbaKTTHfF4ckEH1ejwNFhVYLH0sE3X5qzbY5AMOAfcVqmUt3FAB/zZE5K3C2AVX
MjlkDRrX34sw15YkjiaK4p4AxFgTxA6jjwDCxVMRIGBT/Dl7h/PJUu9MAfOBi5bFc0uYFTp+7DAl
Xd3a48DF0qd5ZkpSXNgrkab6YUhRyEuoakMIuEIgCd4X/zGckqVdcx+4KVaLwGvF8X4ZjJHzt5fl
iDAeZXIiIvr0SrO3odW/4+EgHKZC1hDPho4UNniZXUMcQlqJ61EO06mfL0Pj1ocGqdP2oTNwjnbG
QzxLeokZXyTandSoiQI6Q1c2+nox6FIdyjh7T2GUnUmX5Iccr8+iNqXOTRpmaHVVxyaLg8Im7bdN
63q6jMVcRvfBDdiPty0CYf05+9QQ4F5y4BdzqPEVuIF97oSsH/JppyTV333JGcL6YLdNtc5FevVH
v9nbZo8wGKrhovcxfmKWom3TuO5Ww/eqL2b1GDmMVoyfJas2EeOuDcpThR/gEQu4tiz5rm1g4kNX
eS63eSUXKWRsjPBxc/IG2XMWS58yFp4Vgab+lYKm2qRqClGnJCydbjwRdtG2pV/bGwIgzmPnskBM
yXymtyMOmzJcSWlEWyOVq8bvdpbqwsfcp36oSRcXsbOcqkidamWFG3OmX/x55kPU/xjmFRD77m2y
DWrMkQMO6IgQ0M5c4mnYg6uYkFuuymGlz7eMIMixS+eHZtqF21GLqiVWE//IBxWe9WSlqjwGe4Gr
Wdh1S8VXwC6rfbybDaJgpBvYNIJpK0tM3ySfkxNtz3gfVPlbYSFUDqFrHuJMxif+RY6/VWlddCf1
V07aDISBsleXpNyOtGDK0R8MjjvinC/9KTjHELw8mZ66/qOfWudqF+gXOkplQFDver/nHKMUq9hp
nLPfW/kh1I0XFRuHXhv0tx5D1aZprSdCtOpqoVQbUoL5oipd8NSGm0yzdFVVxeziJSuS4UAWWfAj
m0YYTl467Vy94k7lhkUQjIfT/aM6PA3yc84CTTKIrqS+5E1Qlt5kgquvyo9D6gtsPv/5aexxgJnA
rqVDxjF+sNdxorJDm3bJojftYjXq2laPpHmRDY0xTgrmLu488ybqajNyODujom3rKi5P8czMI4Lg
Hx3V7ixHUfLAtljlnUrA6wXJWcMjyHK2msxRPutF5x4J/chlhI79MXbOir1unXm5fHBRpbdtQ1hA
ybKkXxn5p9Fuq6Mxqe7mxkW2d6nlF6ILutv9UgnzHOjZt55OD1bm0POmuPTEcEv9yT92Yw2HysZp
443lMZLNsYjt/Kji1nuwZb+5bwb9VFWrP+/VtrDeYZtdDY23g2iS5LmyHf4YgeGu8AJbW/ifyd70
bHs1AIDC1zxCJ1Lt0i17+2i0KWSdgbt6Ivt0LEpBy9yrKf6g52GXNPLHuJi0D9RPeha2DLYyn+Kl
nxGmqlQ8J6lUcLlfpCmCSxNY40Elak/TVV8VpYLuEvdwPyNzwKxhxNoDdx61ROI/QgQmet7i9S2c
qaJhSGY6rsS00gJPW2tdlDya1nMKMA6Ht2Q/hBbU0CXdGoWLmFJWCSV0YoljK2j5xIK9WiE6jXFY
+Jtw1OTGYdFehPN7mgws4AYQGGtJ2aECVR+maEhPw3yRbfrBojCw5UTJsXSKauOVE+FufBjPI1VD
a7e0SAe33pR96+2I3TzIWvjH1uAEaGG9PtRkTxfR/JvM2YRXOdWPHNDc0Tbb8Ckibb6sjCzcdV0H
yAbz1BbLEM5c3SHHjtS0cUAAYX0101svrUsXpPbaDr1xo/w6vXlCXu4gqKQb2k3U6eMxajFtFZHl
bJuEnoBMaxhrKn+t2qoP9rZduvgqumKZNWlxxCQWrDpv6pcaZ6dF2TbdpkQ5zQsju2SZ3T0Qeyq3
MxoG65Bx9iP7AYmnfjIntIwoTr8pffuPhGxSr6UpQDyPnRWakiZGzl5GWh1E7/2OR1OdmrBySFzQ
t6K/O+1zH6dZpkS4EqNb3axad7Y6+cyDkiGwizEwUd61pRbn2TX3bXelxQbALuW6i/tTbxG0kSnT
cHV/SMCGFS0P0XkbrBUYkJKVnXMwbCWxJp7TmcwxcrvhrYreto6JcAry0yZWWKnhnfZNuKmOb15Y
dkE/VMAWu4yYbTxo9a1rIIqZAUmPsvFeTYuyouG0txKTizthdtQvTUPJE+WaPNmmH+2HMHuSVbFL
fC+6TbkIns0+ZAOqY20rUiyDhZjUUQ+bahOGNv14V65a3YjecZECpsCgeRkH7Wcsa22d2XZ+651w
e19QNbCTiZA9AsRDGQT6UTpTctJCecbqPuup8/9lROjEZk9ZaQJjyNSa9fOdrlSl+94brAukJOuE
FwzOhGMFZ8uI6O17dItxpTbVeLNkYl4T98O3NaoX1S8dQ5O7NGovQmQoVg2/gwAhTRdOL0gqpnkY
62OZxRJ0pN4SsnjQ244u6KxqcWpZoJhoF9E2T17pJyyY9nstx2lvh6SO+Rc7GuV7zrX+6s9By8jV
ckIoIP3iBVvlprNn08v6naBveRwMl02NdRoxGVyjOf0YJ7AadwxUa3i30tSDY+bb4UGmlOpBLfdG
kH5XbbcK7BifNAjZem2nSUfDtvCuhh/FZy/SAXBw9FVGB5jBmna1hysHY3yx6jm6HO7cNmk6H9Wk
6BSSxl7XlducII6+hgQgL/F8kbW8DpbKDxU8ETPot6aT2ldugB7E0CxkkuPLDlUtkRwr+VUbBbiF
pA+fxs+WOMcmzflOTW+no5Dt2unYY0o4nGMjtNfKRCOD+RTQBxWvfpMFNyBJ0dvSRG8+VspINwam
g00Wg866R5HzMQ/PLetamv90oHs0Am/lshaRe/3Hw6yyuoMFmukP+SzRO29b0sYlyZP621Au87Yp
X4SB99bWtHHdAmnhD2rVS0tv3K3hsfnWCbbkYi4ouqQKQBHEpF6j8kUPpoMWxrjC0qfZsXoh4B/d
7pdkpCCQSWkeySRrL5iDFpl+0xon/ATYSgs2qL+NhGxipyX2ThQDMpu1DfsA/QjGFRQBYn8rPyeb
KTWvWhda5/N3KRHcp7HtDv531RfdQVVN806HmnvVfXdqgqdl6mdPnluepB5yDlf5tPETz8L5Xamd
rXfqIc1XgyPmc8qofxS6yd/Lix7djCa/U3fPSdLt8kkDZldhCXBDuz60bhWw79jjmWNXsAks8HC+
bP0DpnDCOA5UQ1NT7ypou72Pv+oacThepqkHPW2wpmMS+b9RqvCMex6kNRZNFmP8Z6ILXbxDbX7R
hoPd6xVYFkDLmpbSG6Ia1haaZZwsDaZHJuTP3KmmRzsyL2BWravA2S+g4v55lBKQNUVabHToBO9T
/oiE6nzkto6YOqT9xhxq56NFG4I9ab+gpxFTtd7A4HXrYnTMpyyGaqjRPj9CMQADS8+zjdIPUxur
vSLEs8pZ33MoP08aOajV/aMoplF4/6hH8iOf26+tBptybEfGw/1iRQrHoIOLaf5UO7jpZe7LKunS
pKyaI8Vi9thkk36L2LHbuAZoyg5OtaxGgAOdjk9svkwegAG06GZJTfHQy0zfWAn9fzh2BRYdIvku
noETFiNnEVsgGmQfevssnARJGk4ETW/S/9X6c+EOJzFh6LQMyqGh3XM4jY/WXE1UPcceTyXPEuLR
BwySN3LGGsUAiIpIpM05Gam+e/rzuxTs9MaucLCbUFKIQjjfFRGbW0cpXQZfSI/Rw/1C29bahfMT
cnLTu+m/B4fIZ6QF3YNtkkkMUewfcC1zupyrsmSAr1KIYREHcfYrwQuLxl4n14owwYpz7a++kOVz
p7Vr3HLAp1Pfgx4m5YZs483GeeakXYupuVhNuvc91Fl+Mp2gfFtZLcUUhlX3UTa8iOUA0qGYb5Ii
qR44XgWfXUc9puBA4U+ot45dZi9VTOcex4HARh1hKgRXoU/Nehg0Qgu14wp0RgsCzGTzPg3AFzQj
9o+0AzfY4RxcQ161T0OJ/zxxqveEdNvSZPIBbuajokKwa/WQ6+R/73VwV9QXaMgcALTWszBvlZKN
kgOX7v4ktoxt18F1ivbmr7tBj4/V4MW46R2Mxj2rdFdmR2qOIy2hDYxYbx/OapmYwmJ33zjqCIuL
T+W9TrXi0KX9+G7pebOsM492B8VFokFqrid9ZO/HpzdZHsZzguUHIlgGv/9brwCF9IOnnm3ckpBN
sqMhMg0W91pWQb9IdfwA41iIZ4dw0jpuarG5P+yMHIaaEk9guOAhunTT7XBwP6uyu0ZmV7z2dam2
teZiw1ZN/By640+zFvalTuxsQf7MumQj6aYcT82umLDsrdpiSNfJqJ/pBZMMmXXRqqjrhxkkw7mR
z2l2UD8MhkwPsIkAk0UO3xI02q7L+HNmWnsyvGEELIgWmqWN/VOPx0/q0+qxwdXsTfWV5a7cAfDM
sBKX9bV2WGC0KSq3mYE2jhBFYnmGjFs1BzJgyKQQR5TnfnJfY808t5PMftVQswLL2IAE0h+p28Uj
Zgps/jrOa8ujo+DAGHhQxWyDrLzkpyjabVdRNOom3QdXJdOpsxxCR/PLmjnDsXOBDJlY6LDDtsam
NKtPYiEkA4tgz9LjHkLavKtgcronHd1GEeJ9o4mLgUUQkQ/q2DgisWTriTTubSi/XVpgSzgh/RtF
AGxqx6msrTvwB46Kot20RhGdARxFZ9cv6JT+47HZxk8K0WJ3/9Q/Pn//qAgbeioaWCUv8/sNMBub
dJM+Xf5xcWpA2470v2ItaHb3z4eyG2gSiG/daBJtNyJCHwfcy8dR1sbeby3xCIO0e2l/KgOHIAkC
kpqqGW+80nTrXD1dsKqpq5+DTPIaL3rvwCOtgtBK9mLm5aum3hH62ukDpQVEFPvR9/0zm8P43tEI
pc4QwMcK76mIsfIY5ldhkqsI9NZ6MWI2+Kivd1KA/rqfV7HkW/t2cDYFfVtuN1xztYdkeBclKh3u
x0gm5rEyteYh8bfiFT51+6scRbc0YtQEIYv0iJWCt4OEC9mh1d0vvT7A2cBgywv+giyw94rWOzvz
Rev0Ul8NtfGb96UFdt8o9NWfr5CQ3ta9ThD8798N7msCFzBRhnR1eRuc6QvBw9jfH90vFcjoHdth
yU5TiJI4FF4uJYejFKpYWSapy47kL/YBZR6QzR/qxLeu90/dL2kRCm5+cDv/9AXHb16ErK6qBL3t
NmF41iYzgLiSvrlT1R46vbPWvLoThZbxu4/H6oP0Eur/FMh9ZWfZx7hK5/5lYUmxd1R5o1hFGXYM
67E2O07fk7BecczwDtP08iVy8sdJuZuiLccfvfTqNVFtGtvw+vaw6TYjid6nqS/Yo/3R3Nyr6zg/
4pJeFlFgHpq0wu/YpNoiHZUvSIqypKNVfVluyAnMyJtdMGKTgCP3G47VHLxTBXQbU73pur7XAuBZ
tSieILLUS7PkEchRmt6AmmihT0TGFrGybkkcLCvd/D3IN6R/jqaGE2/ThhQg9SXWZCs2Mcx38cE0
sE5rujo4c/qYlpaHjzCd11Q8qg4yggo/OFboRPJt5GCrdXAFmDhB/FUGD40g6KQ2Wvxp0gnemZEL
6I7OOKaVVehAUpUx6XOPctPFM0dzm0BHCUwRNEtx1M365vcNlqY6LJfFiLe64QYpen8mBmIJtjVz
MVbesKCJbC5xSyZwFuZ4GiodtvfmQfoVzfD5B3OQn0gUydrT3F/5rH5aLaZ8WvzLVii4HRwM11VN
zRaGnJH74GtA/7apM5fkg+nSAClWXV5dSFzBNEbe873raGoxQEzX3esy2UcWyBIaoOUhtc2tC1Nl
6aoKRMlwQsPsrhnhtSK2qkVVTg3BVMfAR5iF68nmaN1iR/NEDRCTwIuMKaDYyX4GPrJNgB6LFWKO
flrjh4/9bZHrojyPJVblwGq6XUMcOe2JhSJAHobayh6mhuUiop9bWkhhcwTes+J952enus1PVVD3
y4Y6fTGZJhSMiD0S/W01MsnQZ+IINTWA3SK4tZrpnXQGjJRuC1Cl45QflSS1qWZQLPVhEbXEeEMH
23lb7GOhb4uBwSeWW2ubwtbB+kRDxYJPqMuGRr9ssuqHrgOQSLsK0ItR+mvfKvkOpE1NXCInKZdh
gIdV4pIepGn90PRu6Xt1vKynGHiwqPcZTo5dEZHQ7MxbSO/2xQ0luYuxRWvDum46mBbtxr/hFUb8
nomik6/N1it2NA5BGz3pvX3VGVc0mHRLM3KhgeTf+0UU7btKWynONCuXOQMEvcCvTSkQkNF3P0KV
LRvLbNb9ZDm7qFyF4bdPbvzRh3DZt2W0n1pYAZbL/3JDPPCQN2QUglgs0tn2TVbGbohPAaFddbmT
nHqIjCpokEsJHVVjC+4lcAbArbSfx4UqBoV7InmEbkDnKuu+wNj9AMIxglA0m01ZDdehJCRHQDSd
OZYCZ9ZqdIYP1wohIyaOO7ucD66dvGDYs9YQz1iLOgrX3v7mELU2DPtL4olYeXKipBk21pSIjdnV
zdwkTVaSQ/DCaEuLKFm20c3OP/gVpskUYBydPnCLIAhp9U0UcWb2kmi0jnMz+CChitRYfDOPxdo4
vdFeTXykjgUtcSqbbxLn9mvJQll45naa/Lc4IyyqRhqVNkHMwxAZH5pDjK6Q9i2IREZojgC2Flrf
kePwSofaDw+hdJMP7c4Ju4cSqjBlcbpJFDmLg3C85OpxQion7yQ49v8ww2YbN7GzFqy9oKJ4v1nV
d+12335CF5KZIe2yC5iJUY7VFrTAz9DJPwc7nUEgMxgJ6voyxM11LuZbwdVNsbbhyWJ66dQeGPDb
xLbcMWRi3TrPJfrB1Ywh8AcGqAUo9hsjLKxTFPkYp9UAQIWJNWwALFVGCdnGhPdV4dOWI4kIvUvT
RV0wM6K3mGTQLWtZfjIa5hKZsrxBVkczjgEcoWoAilTJVz2DfSR9RFRcUa2EcrBg2/tG19pD28vr
mFunUmCDp0d0cw045ZY3RfvGkNFs757zypQcQEFxGnTnltlUiyTG+q132SMTdMi8++WPrsKHMVaE
QP2pq1ahYawnlVsH6IeYnuNjDnp8dvNcBie/eW0TrUsZHJNK/NaQftZ5X+6SPtUOanT9g+TWQ9SZ
phUB/h5lR1F2FD3G7xY3MuD13xrwR9Bf3rFq3AhPuv7GO+mtiuAW4p3buBIOilULh1utz8Gz8orV
Qq0KAxefVeBI02x4Im32BXMNVmG0zKuAMLUwwO2+1iVA2TRrn5JK8w6Nf60USWtyIuUSVykuJJsO
hpeAHBx655pWEGnGoMcDx7qzMW9azd6BxhQ8Kg+vpEFDnnrP2Ju1lu4JGZLiD9VJT3PvwsCnaO27
DGuwHtuACRCQ1c+Twb0m1BiftUH7PaTNtSR9ti11xkeMvfhd5vkbygu+KD/5XbbdS66mdzUZFzMk
y05Ep7SwP1MRzqRTE+6NxyE7gWSsqo+hAU3T6v17NUrnIGqyaT2fJ1gL1zalYpwE905YjIcHbypo
xDd6vssc7g+n2dFhXzt9JI7cWk8AfThlpDWHrJFAAYQ4zPPbeNT6Q4wlzI1zuQc/fZJOf5G4/w/4
FOCC+9Eh8wYmVAQkTRqtyg9tFLWbLOe9lJBGHUbOGX6VXZJebggyfE2Bfmu68iqCwji7dXKoVLCT
US7e3Nkegk0nxS4d/fC8iCcVaauYrz31fpAjWrGs45kzkHAXhRbFm8H09YsxvoxixFwanmxHx5xY
sAYbJhElw8IvAj9d0x/J4ZFdJw29G6L804PjE2uts7abbKnrBmqzUTRb16DyqLReX/pjgL+ssdct
6eazVXJ+z8FBSWVgF8Ey0hXZNxJhd+kavK0WMxQQsJbeHMfHZLmCz/owScZfTE780BEC84fT1Hzm
JUMkMmlt6kzflmnww9fLr9wecDOBRUB6hwsh4kuuW8mOhsIi0baa1iLwakG6NshfbOm0PHSa8Qql
LnaLTyMuf0RD96scbJw1RHI2iLU9Zubx3CsQsU5a/iaR9zs28wfSUCQR6Ans3IGKsGs82vteVB7E
oMoDNRMt5HNF/mVRehB+TMV8AYyI9salV/FcDsabgC5MlDtXK9Tl1Ae8nSeFT+R5esRcS4I6yXdJ
BJg07NyHOMUU7RUeSCZgFGvD7TGB2TjIbKtdNuWwzzrUWUcwH8anEHxUFr0DocOzHFZJTKyc1tVD
JMAhtMinS9sOjo2qrX2vdVtZO0up3OmksgR3lfLk1S5Rb6driEn2q+u1BwLg655xNC8NK5eaAZSG
fOZtXV8qbPZTCuVXdu6m/90EolkbFlCHBhdJgVO46bxyXxqEVawhPMV1waUKtg7x2Im81tmjuFo0
Scd8i1JulJ0BaNT0n25QimuZ+foVfHfjasHOgyF5EHmywU1F6TNOr+EEYVRZyQ8iP9qTJepmH2B2
WQy+fGto260SXzwiIEjMaHa6w2li78baBafASByHu2RHoxa6cQmZxDeH/pqRas2yxjxwXP7vYU9j
yEpmhEqTb8Ba9vuKLGocMNVn1FHBYMxFhNo1BBG7x6jOmJgsKC9E/cxnWZTHzoGGNZgr3D2GiZ13
ENchD+NdHjl7ztKbIvVortDK3AUJUxSK6VEmPgd5C81x3Pz7+WRCMh2ruE88nEcZog+5piEhKXnC
MWzId/PX/4/5ZBivHPB7BLTVxKQZtwWcEyaWs3aZqEP3C1+Jw46IaTDI1zUvNe5mHAJ56z4Zo/0Z
1EvXiEyaZjhPkmi4/PtnZ/yX2V6uaev8AmESh5S0YP/67EDFcPYZG55dwL6RxAO0/iD1H1p7Q7iQ
l7J2oo2d6essscZHYTY4G6I3W4Rnth1tU5dQ9VDfTkQHBGgWVpLcQFnOtB3jP/S3iRwPWeTy/zKU
zBLzgLy/vKqeq0vXcBxp6rqDjPbX561qCfonbUHv3RsmcGiTC3lv/GfeKE/4tLJHFqefREnz3USF
9ccTAy8HPphmMTmI9ByNa7tHh1PjRhuVPPSuVx/U0K1xIyXPlpE8B96YbQJ8wzSt2g2reIvfMdMf
iTjqjy3BLq2GQTcR1maKBWQEvXKBNKavnW53pzaPe7LEtQH7wQ5XdgMSlLASMEiLcQZFAV7Ad6MT
hu/sGBTTsKpIUVAomevWr4pb04r6iRfAAtzFBAitBPRVxyW9cIFCmep5dIzgHi7xz9lEJ/uIJXuA
SdPEEasitLZdDZYLhhzZp6p0Xf66NlS2ihg6Z63m2OWQiZJIzA1euJuF165BsLE2GIl3CAgEQpwF
acu/YZBzMrRtXJj1eZJFuLXCMViGqdVs8NNXB7vUYPDPl/tDMOqvMT7GzT8+lYZ5uEE7e4XVQF+s
SZDR2CSYRzX/1P3n7z/qhJI5BsyNsfwpvMr5UuVEgA2jPU2qJIJRcDQVYLpX7pjT3qTNxBpg/Kr6
2r1h+F9Us5iogt59Qh1iuIcAdm5w+km6ZgSSziWt4U60Ns58AmyXu/RVCnPciw4rSYCQsR60PKUE
bxlFEhmoCgXZ3PtFCvmCH9nakpWK16R5CkgrlbPzau1XHXcZOWRIHwy9LA73h1YSXUfaMW6tD4cp
yx7bxq52aLXoqNplapiLNZnGufOwgkIQexfUgvsxNCG2izJmogGY/aEe5YOhSqwbLpMewE74p/sl
r1IgFU4N1tQKtVOmF9TEesPkGOqsB9WX5ksEUNHT4ulpynMDQ+FkrAJqKREGzo/AM3pyWyBQzIAZ
PcZAq6mp+qWMmFyTonjT48ThP/K38CbrZpTnxPXca2MU1q0eL05iaRu7bbyDO2Ao6FUDuNaUA0dq
2zwwjQbKe6nG023gXXkio6xwOdsB/IBaNRtaIH67mJzIOjWcy7S5WUrUKz3cfZhstigw03HQgvzC
QLGK9qH6BjrKLFMna8hklEuj6sVhMD2ypMaoPaKW0BZFDV0iUcYI1YxTyCsxLJP5PmnmuyNfe4FM
d0zyK966Mk8WAe0tU2XlowVWEE7GxCiFGSRAR8k72QQg1j3LORO1Ksj4zBgDrKu/uwLwhdUZxLPg
WN/SgLRAkRfOKpTzGSZKofXVDka2KauXjjOog0HcdsHkhTqrocsqlyB1jL+Cdmx0GN3gq2aHwJ0y
nqbJwskLq94wKgZlyGLfuLHaG15JaY76tdPGqL5Efk2WtMBJ5lceHZP5czHrDfPLiJ6o2uWoQgmN
A9StKv6umnl0NO/CoLmEZ1uGJzwUv3w7GWhmnykarJNv2dhX0/yDPrx9dPw+gHakCAQmdbZWFpHI
kbOnP0+ENUuL44me1+uIKVzbIcsxYGjiGzfF+B7OuHSvyCzYgj0NHBjBtT0QNcYNnmGlwufpeuFv
UrvGjr5luc+gSK56lptlPWowPXu9vMXmFOyIzB6d1KuvZqRsitUyeWlDbhGtORRWlp4wF8abrnb1
i+Ygc7jKSw+mg4vXKvqzSQqcSKrJUJcihmwzHhI3jj/aGeA8Jq3DGAOBqoHfgTg6Xg7Dbz/vOSAG
vk6LWHtj3MAAo+rgjpiC4Mfa7Stu3yOCm7fzssHZRnrzuwu77CFKh+qSC91ZNKbZXnAwWuuxMaOT
3SfjrjO6j6JD+eh6wsKDM6wygpmjL+u3On+PLCy7gckZQ/VpQX0CATPtLo3dzt0VrdgS1+iurvQO
fijOESNUrr5vafsxdxUDRcKF7pvUDlCzLtRSdOQmTh2izzXyb6rbZEU7v6Bzq9IkmKYxTAH9X36V
sIVOcQ81qgmC/qDmi4WCtmw7w15DM2EHdSqxo9mWPU/QuXcOBw5mA1Eqmj5optSAMQQacx8xH2Ol
IRd8at0OxE5+RKuptpntT8tgxK2Exo/TOsvOFq/CW9b7AE19fzjQqDX+TPz9H3+ZUvpngPSvohxV
hHD4Tw//53OR8d9/zD/z9++5T9n+x6Nz9EsVdfG7+bfftf0u5qnl9T9/01/+ZX77/3528/ztvzz4
L5PA/8Ws78fvuk2bf/HF/7dB4MJi9PG/ngR+aofv7LNVfxkCfv+ZP1PA5d9sw7UkB0PbcR3TNhnD
/WcKuP03x7Rs7DweDmNHlzpf+c8h4PrfhGt5FgBKh+Afg8L/29+HgHt/s1CKHZdql5IMpuD/zxBw
2/7rHGeH+aQ8h7lmNhgGjs3xnwbPMrkXRRW3AQU/OvKQQCA1GlBAGY2roaqOkZEUuxioEyykGc8M
H6fw3oayZ7nB+sZItmhaWmG3ZkqmxpkbTlRier80X72FYs49UwitQV9DlZqHxGTMnPSZh8ZQLxva
Had+jbFlS89IP1unfuiTZjVpiuGDM7nKNpnR4w8fDFXbVqX+BUoBxhVhzrE50kvehDMDy4UzmwPF
ksCx3JmSJULwphXgrA6AlgCkFc1ELR+0VgliS86sLXumbpngt2q8V4sOIBdTAgeG5pZrqx1XKvVv
TptdMIgA0SmMq0RZJ1F1iVJv77T5NjbtHV2N85BDTp+8/Eo4eh3YFccmeh1L7mTWQkbLjMzy8vP1
kJsjvm1cxVnEbIsor6tloT16s0MQCMTK1TwGKQX0xLrMoODI8Vv5M9m4JMZaFs6XgMMOwlLQQ5s4
DBBZ+YTqZLA+6d4OwfCz7fH5QmagS0BifMkwrceA0QcL8zdesQ3MsGdvBFiBY26rmp7kYfJgDvA4
BCmLSmSb1sMP0FErIKQWzNWlV7Jo6uArbYd6DUKQ3bWfXZkIN1Y20knuT2l8ITfcL73cek8B40UZ
8Uo1R29o3q6s8Lfj6J8A9MCZaFdovidsJM+OnU6bXPTP9SBfGbbA4IrJN8CvwK4PAJjGBv+jfS2n
Td82p0RMX8rPr1icdgq5KZoGAwrhGvMXL2Bm6wuJPUWJtf8Fj7dfclIqV47zLAfzSyvA5aF2VRuh
u2+RpX6OHv0gzylvWNwZ71OSfCN3wd/EmMitqAxGQeVaj67ODqI4IG5gVy2kZ7cnvzGwV3CACyIa
ZkHvvOQ6IXG83ItqcKN5SDXe4qTHD6VohhhQtKcSZa2qkH+YeLLGirpweM117YdI3o1M5WDbptkt
zxQAwxSg/MKNsvZB761dZLJoHAlL2eVjOwh7gW8mCYABMBgGRWnqKNUAPRDqQGNQ1NNd0y6U9VLh
IlmSmX81R8P5X+ydR3LlSJqtt9JWc6QBcMDhGNTkakHNSxUTWJARhNYau3lreRt7nzOrnkVmtWVa
z3sSlpYhSOIC8F+c8x1uarJrkg/se/eejffTr58EiJnVTFuQtWG0Nnv3WfblxRyQC+QiONWjf6Wm
9CGLBlp6kvKoCuEyXMbqSufTOOmHO6K0HQYn3C1gIyzqFBR7DBxseT0U7YtixYR16tm3u00WoQqK
jfkQByGAlAC7C6kDLwSxIwI1nK1D7GFrgfGd2+G6c/qOhr2/KkBopVbL8AsKHbS7XVWInau/7URl
3y3U2rA48zXko7c2EPtJkJ8Y3WQm7IoaODvGyg+RL3LbI/xfQcP6FlrJicuzWdz4e2oT7oJveYK9
EPdI0Q+hQpveaYZ3OHcovgjCHog0Vxhmp9TZUho/Ic4oUf2Om3Co93OffC/TvgBx4H4UWZQxepkA
YthxwxoXs2a4+LeMW18bu7C3bZpeQzu2z9bYHruF+bTDdFx282s44qMNwaaW0J9lS1DjNGXfExjg
GO+il6gF+pThGN8iOHvDzXqKbYyUOuM9H+7QRu5cox4OA1MOCSufzAiD98i8XM0wLiLsElwgWqzY
YF3ujM614YTRrWU06SHxKqbp3H+rqTx3fi83ZO42XBKaVj8j/w03RjNhN5MMUKb81biOeRxWarLw
DyE3GSKGYCOlnT86cJdl/dgt5KQ6QbDJRHxsqvAUBnBaOgYaRPgxt0vupqY31o0iHKMdiYpuaC6s
pUQK3Z5gnN33rM2RY/ZM9EoQINXn3E04/TRMBDbcNqDdiAf1jWk1Qq/wnXPnKvDi+3LqWNuOy6V1
16irKYbYAQYokWKBtIUN3FaYbNs6MvsME7NYyiRtvTiCSMnWO5NFQKZ2LWFlpkVytTYaEvm2shkU
FEzIcrU0Hwtf+puBjJt1UJovViOYr6Ke96qVyJkpG5TUVuu1R4VodvDNO5lAgSQnCjigGTwgsm5W
1vJ9TqaLZfU2a3aCZKZ+xMGQZK8xyQebAAkMHNtlxxuIEIOAYWXKdl+/uVaOAPgEuWkdxAGQIosN
norL/oaXsnFw6/jKSft2Y9DLBij+2ExB/VkAeBnI7fcpiwo37uNdXTG9rTq1sr1Qx4RhGmnG8UZA
Mz0JkdsIPdVB5QpYn0K1oKS9ituC/Xo+ZrdGhuGK8pQQJGs+u5iJwcfYa7hv140JYAO1+KlHnrqy
K9Te8OHWwz3DlrvYH5NTFGGB8+VLEkmMyGCI9gQwHe3K/+QouDFLloRJeQlysBmkQJNvBrJlbdH0
rW3/O7DKWxlH6a3oG8BjZFX0Rn/nBsGPRRMWU3vrL/0+juFCW33yGmoYow17gH3z8oTdBo1ydQTH
sMV3IvHDcpJqpKML2zFusSTG0B5DjX0c4T8upsx3AUTIAjJkTsS7T/uB3gSZVFt8lhoiqTROErMq
q6MGxKQNazLR1tA6Rb/vzd9LDfIGMhgekujThVNZoZpK4FaGGmCpxHAdQLTEHn1VasTlxNAPlGL7
5gc9eHsTYBz5Aw8ZZMyvSvR/S/bLXP385z8+yr4AEPrwM6QR/se/qnk9ELatv6rYVz9BQvT5n//C
v8t1xxR0fBIYmint/1+s27+5Do5QZFG2Mi1GudTR/y7Wrd9c0yX4wXOVHpQqvjqOnS765z8cinVf
eL4HXdqmCfCd/0mx7v9xHmsiiaXccHwaCpcSx9bz2l+m3CbM5qzOKTqCDFpdHnl4JNzt2GSXALuG
nziPbuZi55/c4y/X5+73ke9/FX1+V8ZF1/7zH4Kf4NdJ8O9fWbKoxFLvmDQMf/zKcRmWY6KI54hH
EPUIAS74yC9u1O6t5bMS5jHLO3rraJOUznMwihdzmL/3zgJyP4hXANVPdJvEg1vDyRfjnSfG23N7
p3qYCu1NbzsHB75NiKsTy8ZakLQDiaa4Y/Tx9tc/iEWL9KcfReuHaMiEJV2Xj/qrH/rlIpJNG0gz
gHKHbhREipUgFPDydQ+1FJAUbKDeB8PVkkTmDaBN8+XYysLAoiXewql7H22WyBM4VKnBqCzNgKQK
aKm4GapVCz+VaoO6Mqgs/l3gqgTRoigjPk9U6hAJHwZd4CHciXQKHEs1kZ3Z3f/ECMf/0PjWXvtl
GoCuogbtyvqNbBONe53N8dvgRwIk+VbCg8UBCnmxIY/LyO0rCuinoPgUr25xP2qWLPKOOGr8Vde7
2ClsgLOpRs92GkLraBwtNNTB8D9njant4NX2wXhXSri1aLuwtDfpLUFrt337PnW89Enk6tZxm2Vr
Q7+yhfeo+kLTxwHM8E7ncTviOAe4FBqMvmv/xR+atxp0/MngRBgfkDeuc2RBMLo4eRdODlzQFOxD
du31DEWdKOf1DFldHzcwVElN0UdQog8jXVZ2vAjWZsdiN4+Cw9LVfH4g/E7x13HGuYZ4mvwbTrpG
H3nAPONdxilIXKBDpjkHI+Fe2NY4K7kYR1cfnpJTtNfHqa8P1tDmiDX0YevkDumBnL9hxUFcJ+m8
TW3IWPqQzjitDX1s19LKWOZnr7M+0is6bGr/2abkXy5V/I6Hj5QWET76uiDwdGngKfsujah+ddFA
4sC6yR3OJPjnYRjd2Lq+oM4geIdkZ116NNQgsS5GPF2WLNV2mXc79njJFVrmYL2oBihr5J9FQ8yL
Gph5JmyL1j0Vj6NLHyUDbzuTJEQ/gxHNqhN4+2sIaS1VU6HLp1yl937GJJq6KsVkNIekJrnQqgck
4W7C4nR250PlfuICVhtXF2kD1VpJ1eZQvbkY0gxENqaRihvwCyC1MGOwWsvuemq/HivCDm7JTUtV
mFMdcn5vwLliFaFurHLiACKbOrjx5s+6C7fAYy1N83VW6CqC8nXSRWg7HYmAY6U+r3zwGWuXteNq
wjm7sSbm5oSOFRXynmlaKG41Pyqs5fWM/x47cEkcmgXlUwfCBFTHgy6T4yK2do1JPSbm4RAG5q4r
poEJ+koi6CcTBy0zNbcuvkNdhmNVfIl1YT5Sobu6VGdYi302B23gQ1FjXB2S3xQVBeoc6nzmcPaZ
Mfp1rVuAUZSvgGpvJ90cTK6qt8Somci4aR1wx34A6SnWKPnsjekVb5kpNo48L51HqLvf5KDLHoHg
l8TSmOMmUfWVVyLWjHTcBSfUms6AMN2Wqf/IghzUKqpDtYz7UjaPpcSumZb1FlOqs3JLZyfKng7J
N1CyGqiD9NOBJYNBg0UDpKO2vHM5yCuhta6Wzw1rNjjgehYPbend9EL2azkXj+SlnLwi+FwI1IAH
Zv3IKHbWeQZCF2gV3Ki4CTcon/BcoT+ZJJpAByH5OAl3twR5gtKwAEfJXCO3eSv6QUUPgsE1DuLH
sGT+IEK2/Hi2tbiCkBz6QHN+bIEOHxvCowVzce6MZV0S5Lm1YCyYGnlUqRjY8EQSVyUoHoJu05YE
jPjqPbUsnIWJJV+QDXvTjzIzv1WGB+Qr78gIyvF9Om1/24bVuxDBG8He4p6AaELb3KDdgNRv1s7J
yZYX0RViTcgAawjjnjSSd2wA9oMeQEQJj3USPMVAGreU1jAsjQ7JeyN3lqyeGmSHu24obmFZXcdj
CNxOTvemYySb/NX2nGXDyJ5MHBJhIfQMq6oaNcrDg6RnINXrl/QVR3hybpCNM0y4T+cSSGppw1pR
Fsk9x7k8N4AJVmjgzvWTVXFzsQ4ZLf85J6J1Vc7l9wld5irSM4kBzUXO17nqnYqExJxJd+Bp7pV6
qvocFjYMMYZkknbUeu6zAqk6BKSVBZB3F7jJvlqIU05FdWqU2+3wBzwUcAAzGCz0zFQfDRv/rAwO
BGu8YR7atFVpXDXnYgmCnaWborEwn7yk/mxFdlvP+XEJYzyMZGqufCdH0JAfsyV4IwdRHFxWj3sQ
iZu+WMpdqozPMfYJp+HkG+PlsRiIIoTSA9EiYKYuQQ2i46G0bsWym3gOFWEUpzqokh1lHSzi/g0B
wVtvKgOzmEfKQI4uviP1t0slY4xahmsB79RH4piXw7cyL6cjgqV7O63UfmGPPAe2tzUXWRAfd2ry
ayPyYH/0RBzHdfwymZF+E9QdaazBLmE25pGnxEwve2B6NvJA5TtbgRpnt/geo+RDQ3tuiG/k2BoM
deGoXDOagvNFzEZKTGtL288MVWEEd9Cfgcv2i9Hbh41D0JMSd2yq106t5L3DinwlEcgxtCvLTZbO
rIKdxIDyiII5b+eTA3CWCSy3UOnN2VaQuDENCHQtC4wHmrtVUgcPyjPewarCJpwnxTbKe20n77GY
FcryvDgP6Mr94Zl6jZ+lmjeug4PTVeQzjJm/W2o2EWpguhuG8G2n+7LLiUjMy6cIA+6qmz9S20ML
1HDec7bd9PUwX8dTn6yaMVX7Mjr2sftqpd53K7mCgN5do0P+FprWXTPxXiFZ9mYpWzz3EH2ZhNgf
DOPSE9ecCebE9RB9cIPi9MpoQSUGwthFjpXtRNF9GnSGAEFczn+i2UHncVgofHAos/pq3UL8uB7C
vWYEzONNrfrmMZ7sp8AkcjO3dOFip/UBBNa0nhcH40fm3Uq3osaN5utEEFqoGCsJwt/AZlyAyDwa
DUKCMaqemd1mK95lKwzGz16v3DVEt/cRjJtRtTu7cG/zgVy3qfuw8E1vQ3ve9GGE9A6B7VqkxTd3
wiZHfgnb0dHPVv5ilRtzqB7qioww3Ehb1ucMMYzvqidaKYWwu1qOZsiOs3UyiNYxr3s1pg+oErbV
NBd7tqo3+puxFY7SdtpOrvk8uIid/eml6dR8qEuvvmtiQSmDUXObcGBRuoBnHBlvNnMVnj1OyH0r
OcdM8RiDDDq3BbOLOWKcLljCt1N7QCEZ77M5Sg9moGDmMXas+l0AtmLD8LyBGKN4s1SNRh326Su5
gvKxqfexQeHj4v7bwSuA+2MBf46nxL7mTfKYMFjeTMzWN301Ql6CHkCx/dJmJvu9BcMBq7FLxKL5
0FdTAnGFeLIZecPZ9n+UyhcbTAHA1EeszrF0+pM59WLb8N2sYCoiUKFqdA7mF6pG7XyFuxfrKQlF
onA2orN/2PGYP83BZzsgIy/gTazRxmQHKtTBwG871y6xlozLDUQoGzLhk7Uxtcexy6rNhYrXunBc
H20GjHvbnVhFZ/CmC3e59I4wXjwpt7HntK+OQ4J7k/gw9mTfHLhkAbBq2UDY9nGwBbRS6FGxya6r
KSeD1sieI794g32o0LC/dFHi38RLJ7YWXw2i77vfE389B/VH4rJcLcSC6ByJ5JvIq59pPXR3WerX
ZyOV11CcsUQgKK1b/BSLqafJaAwG3yehNpQgqDv7Ji9BQaLiz86Wz9DUMKN2m5btoQhYSM8RLJ/e
UtR9JWNBs/5ujmKmw+vVMUPasp7E+GhN3nVlYwwLXUJWwp4hFyQ0INKEyFkWjhgDPwVHkzfu8Rgu
Mb63JJD2IYzF49K3C3E26Ewt+xvw2h04YdCyJoKBSKB9i2nBD7Uxs7vKmKXDTGO/pHTSvf0xj5g0
qyRk+5+qV+HwdqrqrqeeT27zMjrT5GVGyPAyeXUDnI8wIw+2YHIfmWa+cQyKuq9fiFQcd6NbCCIL
eolsQd6BRS73HaDDERud087ltZzenK6dt16oKQDxAVfQUzZ3TNxkp86ujFOakGU/zNarSeOwSwPE
lMtiXJqqtlkFuLvUB8GuWU5VnyAybrFtzITincJwqpHnuLsS091uSjgLRpMySSVA2VOIZzc4iZ+m
MpSA/punlhVVORgf0xTZEJeuwiJbzgx4P4yMYyc0IBejKieNwAEcnucNGQAlbsd8/mH4rrUC3klN
t8T+aRgbNEuL9ypQ0UHZIJFCjg2bwPgWHDx1GDXmhHE66YFqpH6arHh4qmJROzsZ+Qj7Hq9yWu7J
AK5pHCNeaTh5ysC/K5tIA4N7znm7Ojs4ZNdVG5v71lze+oCAQ5LYifOJf9LHdbzGKRXKBjZUNkxX
lYYRI+Ss1/h7cELnWc50vjZIpEP2qmPBZqhCEIEw/9bG0p9TgPJ7w7QrJr08+iFu37MbVhi/C+PV
nKJ67xkDKSZCNEfsYGS0xml+jJsY2UhCw+bIvjsnPRS9amkgiNkDYKCip6AOhuqmt6p9yNtY8pH2
EiRPbQLXSgfhbQc6E3ZvlFIz2nRMITfuMLy0wG9snkngM9HdEKJTHnMqe1MiLxBQL2kubgxfXUSN
i9gL363w7CiiHbMZd63jv1hz/AERKj2UFrrv2Xvukw4s/0ddQecZjJmETkdzmUmQWILuzvBLNL15
fqYnLjZ+GlKZ1x5JU/UKRbHc1sMxM03em8Ug9z1gqsCOd0XWfaR88HYfUfENF+G03i0lXizt/tzP
BttiOAfsDxgyzOJOquJ753tYKVzsVbAi7cd0IL65bOmvsYd588p1l5vOjF7drtMlm3Xlg+ggBsXc
53125dTeD2FjbRI5lYdbp/Wqsdx561TmKRyW4zTgYjCiwbwhG0hsytjMyCgGbCZb/2K5aXh2Y+ID
rK5CI56QTFn6xG9VfQgfMDvnmvrhFFQMsD6PeP37txy4AgfRoIpHiyNL1tEd8ppHth2sgzmzo8Y7
VR7BiWXoc6EQJsOMWTNTx/huvaoB9bOoF9osVTsHwrtB6gXU8SFodMgNr4Vm1y8kfpRGEt9USUfW
auT5BwzDp8UzoMHGm44XKWv27GcY0eE5Eb1NU4u1UdOqqiKJ993scIWq5tB7lJIU0M1BdQVdYXGb
1hPHQ4qZDhVLgKkuK+3H2rIVMqfk0w2Mi4VllkEhzxy0bINHtR2u4qPZRiYpbiFqmwlbWl0nN03d
tLdAFA94clPaZ1B1PUSkp4hs71NeY/bDraLWZkhm6MRa9AEf/SGqS/dcS2NXj5XzkAg5HMHGYl4W
CaV/1l/KeAgv1dTt+TNNPfZ3CvjakYuVQj1kxc0utD1//SHm44zRjB5+kWA3HWEWv2lJzR2gXtyU
+IRDlmns4vJ+VyEU9ZBJ3KVhjsI5SdW26ryL1/j+mSDHjdkWPFq55R9bJ907YfOMDje/+/2XwHnu
KhRXFekOtgHNSUCwjkFZFyNM60XTrSfNuc4Ga0+Kz6DXShHAiPrnmDoXhBvQvn3NyVb1QxLjezY1
QzsCpu3D1NZsbdu1PKyL8TXlC7FiRvlaCR5+F8rEakagdzuV3dWcoLkE211qfvcCyFuOHfhVyN6+
HOQG7zNhooAPdb1DXI+04OBUmgoOeN7MoIRrXriOeND4cDDiZR89uZor3mjCOLNeykFx12v2eBOa
D21xTip49oHn/MBbSKhzvTdFDOqKmV6pOeamMeWboJ0PhWacN5p2TiQNnicviHEc8YQXGoqu6ehz
ywq87CCmz5qdHgBRR+lm7pTmqhOHB8sP1LplwFx3/BHcpaw8nJjGZmFOiMOGObJmtcea2q6p0FTR
cbseB89A/APd3QHz7oJ79zX3nSQuLAG0r45mwrfA4Ssc+OtI8+I9TY4353d+p4L+hTHPq4nNm7EB
GXDiCdfs3w3I+ivAozXY6Ysds9ifCnDJHoRZYpVxbEk7YLtjucS3hdtsnr4z5+fBozapmijd+Xbz
4A71h2O5eqbqbGOkH8dmrj9aSl/0KaShg9HPDMNeEXlbbyHLuW1QHERD5+YZUX6OwfCnmsffuvaP
ovpe8GXR6cMYyDW7v9AU/3Sh+WLmgYowOTHgNHfB1tPcf0JS/HU9kgVwtnQuQMwkSecETAQGMDKr
141FhgBxjQSoWeb3hnA7XMmSlz9p01nBlMskzS1znRXvwVvi7JZVpnMKAgILEFleu1gwuMvIMgDs
vGlRQEidcqCIO1DEHhRAU+RbAhJpzQD526jTEcbKIspMJybYzHPywQWRQZZCoy9yk8N6aqt8HVdD
D5fdPnVfGQw6jaHWuQwpAQ0VVlUoXkwkC53ekDF+X5XIQ0n8rA6dKI5jm+bbuOLMkMQ/oCQmcsEk
BTWM7fNIEkapsyIizqKFhqLyc7EBwbhunbq+UgRMRAuyyql8mnXyhLdwoZnDb2o1bUIJRtFyjQdi
pgIgiDhEdIIFkNVk3w4dwlKnB4apQ06BJFZ1fUziAcdhFlzFrEjW3rgadUYG8Ne8pPeb2rrZyXjc
51h3CNVg9IiXmZSNnriNQedu0HcSekESh6z2HcEc40hCh0zm66Fs6R11eodwIOmNzjfJbCyLyPeg
jXvAh0MdpbM/4E8Mm2yMGazw/VYtEDYMmJeecF2CQ9jgO2s/mW49nSmiCBdJdcoIdptorz/IRcLf
IofESaOnVCeTmKlH4CibcwrJJHdx+cKsJsoksck0Qfn/UhFysui0k1TUAZklV2KHHtXcSSa966xJ
r0diUsaAWMyS4JRMJ6jIyeDBBmQwtxFyLNiFWKofkvrW67LHms3rqV3Se0fnspQEtBiNqVX7H1ZN
3FhS3LUEuRiFt20JdonDnBKWpBcsmNf4H4zrsvhhd+68VxA5UJYmp8aUmC91YkyKDYJi06aBIk3G
XUreIDYUo5YR9HoO0VZRMYLKIsWTSzXqWJqYfJqenBqNBiSDTCfXAHtjGBdzIA53qCp94iIJukl1
5A3zuo0/cW+VCGvX6UQwDhttuZc1m4BBx+aY6HMYJxGlg7DyXFo6nJUHg6ydQrB01uE7BuRZRjHh
qnER4H9lE3keNTcESWvt5bCTcyXB6wElXJketmD0pyXeH2yv0MCEjgBi1LsbdCiQ41xLHRLUKCYD
WdyhHuNP81i7qwrewUFOnXPlUwgmWXwNjI23e5m/x2Nc7zjoXnyEdzQvxBTBaZvXw6CV2oW7ryuL
cy3l4/HNd7fXwBbW58tNXqsDsJniytRxSEbUPzQCxKDPydQ4L6YOTjJ1hFJSEN0sl70RQ6Hh3mfY
FHI0KB29hBjvSFrdy1c2EaHGRBuS09TWTNO9r+imcH70yHLCl8HrriVHfoHpxIKPV2O+iK1JBpTH
OKDwkUOV3Mtr3xuGayACL4VbnSgi+fhKjAuuZa3n+tAY2M7TMWTF4mqdh4XKzSww4DX97Vw1N5UO
qUJL8yZJrRKt/9w07HF0nBUeowpFeLBawhx/vju8+KP13JOBxc7H3Y+kYrW0ZgUpWbOOy5p1cFa1
sK0JpwsjpIMkWctiybG2cWKscyfgYUTY4Ef2o3TLp7R3DcJpf6iIwPJ5jsZ96pp3iW4uyraH/2Q+
WzreazKANrsDehFuaoDsu05HgeGmWjPgNE4hKWGWhxE+1sFhU25vqXioMXWoWKfjxcju2dE5gVv0
4mg7O+XNknevC/zIYw8KIljc8VAU5lsQi+qq53/YHglaMz13FRiI1+zujkyXaBWPBMyTOvfedHGx
sTzhbxxGxLN9nWoGLqTl45L4xVp5aHGGgfmmjHHVlrXxbZbmOuIfOpEOOmPs5/SIbkeiHIGDeiSZ
e+M7HtHhTMbmCu98zzyEQDd3jp6M1IoAG2/xEH02lYWsqnAOYuRL51N4Y6QD65bSZk6bOgfLMy/w
SL21wyA8N4isMY1216vpNuzYiwRkS57VDBctLnnAxMiFxsGClA4WKGcq8yGeW9Zb3gqYIltEcu1m
HXDXMefheMkYxm4jEvAGkvAqHYkHuebVqCv/1ivwcoFjogIjQa93DDzeOlQvN/HzRNMlmauHRMfu
QUB/KOLoIR6o9W08Jn6yXGwd1YcWhf3EIN8Dx1oDt6B5sMqnMoFLIHTUH+fpZyG9O/j5PIvFxIWi
swdIHRF9KLt9Sq43tUi8H3WMoFkvGN4FKYS0G1Mpu+MCj6hvMY+NjIO/4hTdrEp3MzRY39dRhZLQ
QkfHF85UF0nIAxPpaMOmEe92XT+NOvRQ6fjDRQchziQiEo+7QZAK3Y2oRBYLd5GB+SckynRMJobA
YYZ4sR/sg+sTGdXFZ8h/B1OHMOY6jrGqr6pc6289xnEj5gYd3Ng01dnS0QrmxByz6XQocvbIQCsl
89El+zHXIZBfcYpFkJw98iGtlqBISWKkPxZPvo6QNPA5boN8XhHEuuuyNKLAPuTT/MAqD26R6u+H
kkVcFz+5Sr6bJbUGZvGWYjthEConTaRLNwve2E11DUCVmMuvwEsDZcOgQzCNtnjgPn6PScfs+xsI
NtMqiYjNLGEElHUw4XYlUrMgW7PSIZuAN8v93BC8mbvNDwIQwa0gaug7wQdLSidmb1N1d7bOM1yK
8cXUcZ4NuZ6cPeNqum7yEROBzv2ssesYhncPDBaJa9T8wMFywaeMNonZS0p6aI2yk2VqBjCEYNEZ
JAcxuNQMOUgJomCSZ3gB0RFUOF7NpiSXg5DSQMeVwuA4MZpnUsLZvvaKLttDpWABFrHPBi559CbZ
rEOPEFRFGiqhS7f+6y4lJgC8UB9sp5jNqZfy3NNRzesap96mI19V5f1PUweupjp61eymb40xP6Ir
Z22q41kdHdRqg5CqgZ05OsJ1Mp2T1KGu9IoEFzRWumuEJGiuKl7vMYNTcQ0EwnYkw5rlSHRE3Ozd
KQpRFQB5g104tJDmnIpgWVNHzMKLeOjInO3Jnq31qf2lJvlfedXfyKssS/0iu9HejH9pr7Sl45//
uM2+E6zYtMv//T9/NEXov/a7yspSSKYkXjalTNN0lBL/NkXI3yTxIb4vhSssHBDalPovnZXj/Wai
fTI9G2Ux4h2JtOdfOivh/obbyEdQaEpfCPd/prPS39cf5E4WX106Lo2TibHRc7Qc6heNUOnm9dL5
Co1JKfxV6r7NJN2gwR5JCw0ppYciv2rwQdPtegXZFlXeUopKQiABUSjCP+x+fGycZb+M4c8Wa+nv
N94fnDi/6rH+/A3apmIXoRxlYwyVjnT+pMfCW2T7ZoypQElu+IRz4uAVqjokppWd+A+byY+hKNVm
tR2C9hSVyUdbZP1jXOfzsYzTesfGlaimYHZOyF2Cdcg/ciyr9vOXT/7uP5VjLh/kr5eSb9D0fNvW
5mePz07qS/3LpcxM/Qm6uAIYc1RvZei9YWAAlSJbztam749J2NzPlUEd3Cn58gXHbWfqLmckMkgB
fsBKacYkpzoMleriHgfXwRmhHbG7m7/hQj3Y1VvQTvb9l8W7E9UlrPDYQQPAbJ3kLaMzf36vBZV9
1gfHto5suWfdXMADYvGv2lfTkfIy1Um388z02nNmdQ56Pc76sirmTUNlabjYNmzNkc8wnk7ep9Ep
JKnZwBqxUDhjDGcZH8lyRTyMxQGfW3Pf9Um//evr+d94sk1fCckjo0xbcIf+8XouBgz4bmRZVVXG
7ag3A2nKKtYvDUK69GA4Dvwju9xjNxfWFda+yxwVyYHyNyNqUmIGUP3r33xP//kZWzR9Atkkgjr9
6Pzxe6rTxgIRPC8MQZ3pbmyM6apYludqWrqbEdQMNvZNmC3yYUirz6Wmq2qyYf7GJukF5ay5+utv
x/7T08st5/CGQo1pmpJhh4OG89dbrgFxDHYDAwDKNSQfmukGkZ+VjVXnHEPlWwfo9U50uR7rjZKg
eNjZjEAL5zgFdfVmq8E6izSxTnlK3LdrvimWr69Owqpk6MuPoEKk001Ei6iQKirHvwS1LGV/PTi4
j/LZYzbSQswTCPj++mez/vNSK0sogAdoSnkBeX+61AVsYaa9Zr9q6+rZUY29oZwnESgK31nYsV6b
IOLm/fykgu8OmQDn0fbsXSE6wuxLt9n89bfzJ+8YV1ox0UO4JpSNplL96Wb08VmSO0fk0u/hGtFg
bW2e0bs5NUkgspI7ELzO32hR/+PdZ9keR4DH+JonwOeD/uPHOw9LkvCyKVdeWTwZ2mRbEiYJHtrh
Uezmnv1AgCIo+iIqBcXw2DMeQmIv4l2cvbpZmF9loCTua8d6pfoIjpFFGZZL5fzNW9r+k9QUVxkf
lJA2LbXQ+Un68v3y7isgLBeWwzpgdsVLCAYAt5Alri1reGsLMkgQURjtnqE5aE4Y6FPoBw8MgIMT
u7I3w0wWpgzOyKrGfiHPhT8PKZsAdMUT1ebi1NPq35h586CGfuIVD1ehg201VdMzIrP2xsVepXnV
5Qs8q+lvnjKpXZB/eLNbPFuuRIWMMNrUh/Yff7p4tOMpFdRpDIP8o2F7+7ETDYCA1jh3MZT/evYQ
+NsF4q0yvFIGi3sgHT/NObfv9e+xOSwfw8I2zqVHsAM+XWOLaCLZtk1X35kBWohaRI9pKX/2MDyu
vGFBe0Uc1C5vhpOBK+S+d8Hy+czWAa0VB0Mm30amLJdBefslnc5BZk5PvonEJblqJoVZ0Zv9A9MG
dGI2+/2AYvhUe15Bgom4CeaMSPlAy7DskXPTTdNDZNZvXydXKkO8xem1QdbJVYmjd8X2wjoOfSEu
uXv9Re2EobQeIDVdl3lvEv7MO64JmE8VC0k4rUXAUdWOw0nJkZOpKqnP7YhdnVY6tLO6KKPwd5kp
0VHWPhJqUyv4GAtVQF4eeGsut2APj5PFKrwqE3/Dm6C8weRd3nj2jB+ECe40DKQVz60HV25qIK1M
xLuORNeFoMPXczNC7uKLH21HkIUT3/ac3EdjVCELecIeOmCwJi9EhDW4TxrMj5UInCPD1GjbSye5
GQacTio2y92gb75J/+ISWuCjgLl0NrrFBXX11RzmSN4sx6hOXWPYBwcaCGnewXiuZvsV7FxwJmrB
IKtdmrtaL+ltJM+3X7/Uy8SeOKCgmeoCQbk/bUAtmj8pyk6F+yNMw2/0/eV97pvqnCNXWLEfHLsV
04v1UKvi2WbA0/aheYTpEvAP2+I6CgLEKlUHpcn5WQ6ifusVm41i6UJA1BRQZmmcw4oQlEj/Vzm3
ayAT5X2XvLWjn19ae9R4Q/2Cca0cvzpsifti9uqDWwKMHV17E6vaeg1VxPADJNc98cDMHy2sWGlV
MP2OfdqowUZkqWlZxpz9AJDW3KtqDXkg24/6Rs/w3d/6BpqPQBztpR7eHIeqRRDSBCGkJcCsH8jm
idl0ACT9kRfsAFLj+utBUMwgHgh/iMoyPaPyWvYTt3BnVYTHfRVCDlihWyP0XGgFo3soB+spCUEs
2ROa6lKqHMGvuYtCwnT4CBkHpvEIkAM6RTpSVaiu5LlEVsu+JyZgRNlXHrriXeEU6dFuVHPwFZ50
ilXealh7z19/tfaEd2+oQBysMAKXmnjybMjqOfaH5IpBidzRM8u9TvZj7bmcGqMjdiPj9o3NODwt
KGq2qA2QOtTeW/X/CDuv5biRdOs+ESLggbwt78kqkiKpG4SkluB9wiSe/l8A55wzf3fEzE0FKc00
jQqZn9l7bV05Z5cidQ4ZyecXKB7pbmwS8h6Ijmul7bwsX1uXrnvJzb7mPUwWiQaNhJ0cxMvOQr4d
pONvzNcVIt/QXU8WOsvWL5o37hS51p3W3S7/r8JonHNilSBrhPwdw6Qi8peAipgkutm4rK/8UgaH
pWKwTJOl1OTZL/1EhAqmfBDmLjQ3j2EG459qZ7tgvI085kSBObjum+gkrS5/RRmQv4zxU2iHgjVA
75yXnyDsuhfRImtiM3TNtX6G8enec5fGyWpyguhbESDhT+CPby2z+5VMbCDbvmn3KdfKtaqnc1c4
zWUyC0hoNrNSvLXwZW3VbisjhfwY3S2vivdkav4MS8d+F5X6rMP4aLeNeu7aJL1MWtXj98McSIDb
Fq7JcPKj6SYgc6PDY6OUBDL5SjMMJbVnR1RSqxFob+VjcAZqzOz+V5iN7rGKK1Y0bn6iS9fPWaJ9
T/oeWIPBuLFnYvSUMqDcDYifg3H0d2wwZoAGqVgDpDK6LmP4XD5q82j45qj+w4gRKXjTtZZ+cbMJ
911/XY9+0boHGbbGFkJjvHOhUL56ISYxy0rfSGzqHzx9n55DTDszSWdvxUa4Szyz3tmOXxKHjmO2
mtPWmvnFM5AwLZHZgYNDrMeJhNCEi8kaf8YOOsAlgixCtmcjxDjy2DjnuDacs1XNNIjlgmfrA6RE
O9EaFXtVOPVWy7oUEdIorlaMTrcdi3iPUGGPxHQ4Mkn/AxepOoUJ0ioD3TlOOVTIuH8fqdZ/w3xk
HsNkME9hmnO++GP4sGvmjQNSlm+Bl/4MWo5yCWalRLqFiKWYZS5DsQrYYr4YGuLVEYFeWvav7ti6
O+fUzIx3eF0GcklLfY81EsuHWwDZoiHPhmiSNoLNCcq1tyb21CZgoqXnIfmxvSwdl3DDDnS/vk5j
b3huM3trJEZ7M/V4Ns2m/qGXPrD+Lv1kEHUbXC5gEHNPOj3DvtIs1Ep9c4+4UTee8spdlylxsYHi
6EaAxEYgDw+Ar4kZuh8MI6lphsU2Jid5JznxQHTPsVPMZG14AL4OqoB0z71rQIasHaKiK0wrOzLp
TqEnrUdFn7TJQqPfKpAG+84H7yurQ+Th/U97ogPnl8FyxnUhA5sNTBbBasrHgyWguqAGJNIvYRHv
oy/M9CxdOSkZccz2husJlnd7qeYXYGAp0/Bx3BmD3xIWLEBvywPanlxjycDG2HqDp+gfcF0/JYmk
shO1sU8Zba/7ToRvOFEmMYS3BPUXb0PByLztn/jevF0rqwmRSvzUQATpS9Y1pSl+DhRPX2lR+OqJ
i52TaCIw7TNdaUV823SuwxwV6Ly4tvXoxRlgqk4149kS6NY6B4a8q/z8OjhVx7xjGl4xsrIua7AU
JEalbVDXNBc9Iuss1c3j6Cg+q30yWkLnF5C//AbWFKlBZ7+0A7JLNsnNfdLCN3y8aO5EbjzQZgzb
NDfSQ+4WxKcXnY3E0WMCntUjVZ6D69RKy7M5/2ehYhjrpJNyP4ytdmoJi92Ay6vPLfhXXEMThtUo
QMwF2PCdB3rnll3+CGL9VdQyfyJ32GAk286nTRLe89jifZBYb346GNuseoyjm94n3XtBbJtvlm4A
CRyh7WFIsT5Uw/PQ8iWoYia0pl2y7cZ6+gY9a5/EdIpPBl6ivwhPEIipT9Q2FLwQ+9Z5MVOE5h/d
KqCAzgOP3s64BojQJMXOvfmsSZ5gpL4aUQ/cKIlCRuSiRQD2RG7gTmPMdHNdkvJIdcy3uBjizQSb
wmBicsErP+zodnGIyZhAyzbQeP4GsJv29OEn9V+It4ud2QjeTX3JIrt3G5sedNr07HnRCfPoEn5q
vk0ZGlWk2W/j2H1Yo3hASS1ekU9T54AQLzFctUI9Gmg45zhGmWCCt185dmAeu5B/rv/cQpozX+Tf
IXPM2lxTh3RCW+uw6vwbZE64zC8so5gFgDGhFb6JBGyUD7q8CLbr+N1qx/ocaT7yJMxbPRTQWdXZ
Pi0vYeZtpWOH97Zrfi6/8Cg2rROJFM7RHJp9kk3/Zdjxj57O9WzmLh7ftsmp/fd5ljmguwn8AXX0
mKl1Zovwak5kmLe5117LOLjZvduThlqF2yUl6j//tox/fHnBtpfpnyMwMMKT+VtL6VeogLEfy1Va
Sex3VRztiItHJG3gOqx0vTmQUpbRGvvhOcGwTAbsrvb3UVntTACbl94zpgMJscgVe9ITydWmhfRw
8QVoR/b/+Zu1/vFPC71mnsUIx/cM3fz7NxsGuQ3yFIsRlGaK89RlWUL9Mpb92fLc/gzg8lEj1d/E
kkDeEXkCmgXrfa5yLmkRxmuvZ5ezFJEcmdFmQsC7MvMUU4a0yRjXiJiHRKJOQ9X/NcRt/pK3REwR
PxTvolZ3PhtPcEni3Y7aSdv5kbD/2zjunz+ioPm1hT67coHx/G1STPRiMuapj2NqriinkZtyrYCS
Q+Eaym2HqoLNPe9WzWvZshWaWCPOTc7/+Rf9j6GgIYTt8MbAnubbHhvY/78Vj7qQZsLGBhg1eOg6
LeklZhM2t6TD35sltGsJrUkmYa40JtsAQRuYgGOLZM2t/5rYU3FoxMV/eQf8Y1w1f2NwCz0XdzTj
quXv/20CMgllagWnKORLkGISullpEqEUDjh1WAW+lEaGDMOk4SvidJM1yezHgUacz2FoumeV/+U3
xRD/b8eNqePDNnBq2xajaXu2cf/7TCaMysJtA4NTLWlJNSz3XzMGsTaVrDbOGAyn2ujafUgO3qf0
q1+YsvuXFnI7q7Os2Cmcs2XIAE6vkpM0s4xUrZYgHzAxh2nUNpA9ijtQSuMqiBTIMqfDXkB8HdM5
8S0qslMKChXZdTs9u0H5O25dqMaj/4KCqH0CupQ/LSNw9zup4OUtKWf18FIhOBrCdl86tO1kDSZR
mhyWJ2NptPxeA8bs8HhMYfTza7j0VRPHvhFDStCauyfFJ7/bRyYZy5ZGMNBrnv0Cdowex/Zr6oqn
ZdKAlSK7m/6HTjDbPN2eikiuKq0yXsNBV9tMwlRbmhTQND+bUfUry5FwEIv0uaymFkUt0SKkDmcr
1Cb6nIljzi+lSVf9r160j6wjRRu2LzoNfCmSAXaDs3XdtF676QgmWFUsdn/ZBS4xT/4e+p5FaYEN
zRI58powlU+9z3HiCqznE9kCKnHyd37pMEnZqOvysfwouiYOvR+YJ9fkvDAceoo4ImUztpzq7EtR
PaDW/8mCFpSUE5THQitxlgm9fuhkBJ3a3iF0NPCiXWYbAflgyWdNW/RbWogPUg+QjsrxgxLyth3x
E10b0Txc8jl+2LOIgtJUvAcjooewycfXQTTQ0sdC3hX64ZGe2GJ8v7XCRn2EKoEcNbLuxFtGusb8
HlIj9MxwrskNv3hVOaMPa6oPaEOZFvF8mxT+VAxds83mIqjzBm9desPFUkJe7dY/W1lUn73w0eXa
+IwCa7yYkS7Z8QgiIJEwbnjkxrVloNyeC4A0nWF0/9NKeZq+M2AVvs1z8EvtZliYEEH5SSS+p2VM
RWb8EpVR8bjaOjnrKFunHIkwkeE2qwnXOxJluCrmHDrdVcPRbkBVzzFSMcOeRmB6shTk89oreavA
vhamRNtaMtDG0Nb8AihvvvXFFN7+9zOZE1g5JThTCBIQ4DFxhQ/96H3z244HA1t+rAzww/MX0TVT
XyVDKXmjqnvaknYG/++3q1kIuoIYffhoPZbOfaDpPUVz2iD4sAYYVYdCWc/IqLDLHzjNUI8aJEUG
Vj+SnKQTAI4rajV1zvTU5EbIEj+bH5HSj7eebr2nll2cscsdwUqHl5zKZ9VEQ8YDaOTz88nG3Jmc
bY9f6t2pBmJQ7OaZDKpkPSTmXzl7v5eI8K1DJe1wS9+wz0jAfcn7gNtLGH/VifNK42/fwoQXvYzf
3dAZL07OO9FQ+iPQ+vbYE0RElmczA4Cq+DKl2RXW4fiMy07sPNFQABC5/upbsj2z7EcVh+CpPcfk
t5ao7U7IsvQLAJ3PrwPEq73uNjmGWJcRlUQcA0oyU/+8hBYH0aqxKtSDyE2OuqZfZeLnz9w6OTsA
FvRG0vHwhAh+kbW1X1HsUdiS6O1iMpjs4T7OSevLS4vd+BrSLrMqzEwiU/L4BZpvnrv9y6gSjwYV
n6UxFytazgTXajGHFl34J++8kbQTzTxiPEJZhqeo0uwXf2L9slzLruSYGEZ/7/Zav9O1hJDY+Z1J
mN1rguH0sHxW+DdCQteE2vj3oD8mDQ452/TGb74ZnCpM5JvlqJ0GoHdsvMIjjlbr1HtDtpsId2UV
e8usUVGr6jjMHQzyS3uce0xaO79df53Ws6bCLqz6OZI5mszW3C9fvPV9YgX41wZcZ00X2EUzP/wc
z/VZHfl33UmQRtjmwMMjkwO8n62rsYDUSaHk2EL3V1jN1dexh0tSVKCGkrcEpVntqcW3eminN7tF
wmqFzg9nkuZbIoP8hljlx+R5EdZiCzIY0t+ryTNytQy8dVDM+DNVB+clRMppOmObYJnbZDAcEBY3
xUE6KSFCzEiQABMbHqVOu5FFhwEYQNam0bVop7WxQvDkJw8ArrQhy/OyVOrzNCfOLO05kda0Z71U
fVYeZ9rUdNCsxrE4+1GING7kSQAj3q4kNTX7AetFN6xTQJ27rz1C1W3DOquuVN8LG76BAkigJaMO
RQkgh9anP3Tm29uxheGB7umbMwTm1k9xAyK4ToESudkGaoF5ZuT+tBRJ0ZAYh9iszUM7IBM2p+kC
RAsHAXcsSIjKv1so0ldAh35ZdOt3MtrltnFptO2MJKDAD/S7yQhw12d5fREZBtylw7RynSwVlp+Z
8rNfwLCztVOCDFomG60VdRsx35yi6j5Md5hQ3sB4l4nVv/cwBurxNrYR6tE+/+mnkfqdja+q71+L
fJQ/wA/fugJROStAvS6aLQJMDgkL5AMJkEX7KZWiGDHa4rkh/sYpkO87lc4ibALqZ2FZ/XA766EO
ST0GD7PKq3WFyHo6qNp9Wr6rjp/7DEx6FYUZohy0hxeK2/KcmBU/8qD/8mwSbVoEemf8tJuyNZnG
dH137mMiYL2e3J6ACIXWbcIXJZ18zR0wfRZJ+Irb34A/fbeV1e/ZOfRrXwT+xsOgvRX9oXPi+GeO
qFLnWbkrLmKuiYq08Gy+x8wMtXZeo3VL+s8gdeJ3dKhHpbOILAbDOEM+8w4DHdU6Bae+yhMCVo3S
DvktDT8mjkIGq0a0NwsUZuuJrUyrSBWsjfa+LHTsIjpmfnyq275Hm12mamUh81jLpqScEDULocH+
A2TqKs2Je550wl1eEVW2MseJzMehvKAuJfbTTbCQmXrYHXkc8tPSEjSRzfyASnhHleVu4lBz10sr
FkJ1UFHHcpNidRWB9H5S5E89FdI+8y+8x79cvsdlGF0G0shXbWjCeXRV+ugC8T6SqPJJZFcEpceL
Xk0P+bJVjm+OznzMrkX0UlZBfa9daGZ/AEpm3NIUpCxLvY1dWThYUVYd0PxVm2VkkmTfPPg3q155
1SfpghgYC6M4yRbW6ZYIOqZsKnougpQlUFNO4GG84Ig9JzoUxnnIzJFJVsi4i+Cnlddl2BrnBPVu
/tY6gSHIyN41zKSnzhnGaxSH18bTylfTaYkzGerPnAH0sn8zLBVuXMjoV8+oUbaKfjgSN8Dhgpzd
2pPWUuxsPf2cKBp2VGnxSpJ1s18Qu1XHO0vv6v8GyPfsed3+78MLugk6CZstGc0X4Ke/DS9MO08b
2wAk1scAkshit8e5S6XASomf0JYZV990KKLnGG4XWbjrK+vISabOVzhNGFMYin+bwKLgi5sN1nlu
34Zo1C+D96Hj7cRmk4c/SGLZRvbaGI3pMvYNGMECh7mHJ3cH+U6e/VyHr6JAIDa+K0mA4tPM7P/1
F/TIBpW4/NbVU0gDYuRHNwrMi93V2k6K3H7yckrRWJopW4e8RoacYdfy/MNQR8XrUIuEQPW1plve
aslON+ZLgrGu2o6eR2baDPmg56lvqhQ9nisA+tiWqxc3j76DMP4NCnuWelCh2plV3/E16rO+ZwcR
tbz+3ws6QlRWSq/3iEblwxIw02UnNHkU6DiKo90p7xdabLJ3VLezUplicLb1NQGn0C87EDtppvYh
6VnrpatzNJ8keDUB2YO+OMKwOAO7To/L1KbgJ4pDzu+JYN0DwGif0L4OkzbE3b0WqGdjBqEub0Ix
QEBqeqZoADh/5AST35YXzYraa0wa86CDt8WIau7/79fDFuuHXw/NYTkBnDq64Kwfjjlpc2kv1HfH
T9wj7jTv7oaKtNWSfJmqfRVROj7bWMd/OY3erDzI5veyd8YzoUcCigFJtCV6lcMyymMrxaR/vGLb
jc+VtH6rqpueVZT8SgeuqM42sycPgMXXWoh5+I1N39x4j99gWyB/d3BMz/XONOruLUqw6uT+uB1E
lW94yhpIiw3Jfs14cKxLn9na97YnK8HLSO+zFdlXQS1fvcQT3won/nBGvzrqmNyhdgIZUaLP6bID
kCJJ/d41uL4jyAcUowK2DKOto5bH0wGnOzuqZf/5Vyjc4mu6l6edImtvTi41knodMZO9tvMuHWtd
uItK3X4RSQUAtxHpze/0/bIpo6PeuLYGSB3zyc6KdPOtcPAekA3XHVkl/BxHPCaRObRPk87RCa9o
X9pau036Lr0zfSdrWe613lTv2AT2IoGfY9T9SB9erwsjd371HJEYMv5VGyuhd18NVTTYFuACG7dm
mXnxUzJ/DTge2okD8WoJ97dwM/S9bnwsyvT4tUsmgXV4qXz3Y4pHxFyR8SdrLP3ihg16Cj0HXIlC
e+YD6niGxHBOQ107NPNHLLm0A/4IIFKpGa5DPffPvYr6HWd2ehOND028Tremhq9Sd3oFMFSCU0Dk
C6RFcWiWjXNX8Wi9O7J5I9dRcb0Zzt7RgpdUC+Czj8GHl2ovIsqn741jnQkqi9+CITVOcUwH3aT6
ASNX8Vras0efKuMpaPXiWVPORrTNG3Egzm+d9XZfKJcbfmZrydj/bRDFR6zf1USJ/zyO+HW1ZiNm
A82EoHQ7yJAIEC1hb8PIjqVtEj26BEalg7UEbbU4IgJlTo1ib0turrM1GyXwvQjj5EKyOqQEFK8H
PyCUwFVyYzFA3FiBiHckhbtM/nN/1yYkDKEXZGSX1d4q63oLAdFhUWHkvUXNSILSwbZbbPNy9ijY
MZHQ8y2eNYTC/8zyGeGuqY80b5H+ucO3JJ3Voc0AEIOS8rnzY3e7jNM7D8j7lLNICsjMDJ1UPYvJ
GZ8ZS8i9EMGZWKofgC7kwwX3f5kK59GkGWyNtAP6oWs+neZk4uZYLtu2biWXGk1SyzN2XT6KTfNa
wy38qiissTZvpXUMuT/WUxqKrYQRj/3TI59+JJ2pNHMWXvOnsQX2tSqL/mikZYcuAgl+NMhXe36f
6BqglxDfygb9aE+PK8jRhvb5rIA1401XRwzR8pV8tp+qhs7g+m1w11u5reHSbnWse3QBVXNscCzg
b0N6oTOKCNg3O2I8MMdJbnHXodps0g8sCiG26iFm59HNvv/c+CaHrWXH1bsZ1Tsz7XwgHYF/i/KY
vDwWr68B+/CqSt6Wy3158RUr7tq78k1E195r+9coBIGmxTkrI1O809BkR7UUcK5ly3UAXMu0wxii
L/K+dBghBrNVx+1Sb6UXwymjY784jNU2nj3owG0Nixx5jdPQ7EGWCewusWMgVgDxgSafUE4ucqgI
sxonLF/MVquulKrrwYrUo1C4OSMNorYY/VNG5bZSNi42TYThw1DvTWDaaB+GcGP6iHLcJLwgoFLb
QvezLURmfKHxGAA3n7InIto2RttbJzoOe+O4JY+6XwGzmxyWg20WYHAq04en4T4uwzrdlCz+YFkp
7daHICY8G1lZUkXmjbmZvNiB8PG4sd715fSD+n3V9IBJG7BWdLX+n7F0UsDmenVOkLpAIindvwzT
crj28I7olixfEbnpq/SqR1X8wSWMQ4je7NQWafJhO+bOThjL601wXgZMY7hIgVWw1nUfkAvcv+d6
6Em7pQEFJufdA/wonyZjj21YQ4PCjhzh5uCZkM6pT4v1svcBdoNvJAEDBhBlqzTgVWmVJXN4Ihyo
vP2JPRK9h+lqGN4YFa2g9zR3O9X/mFlcn/C3nISTDjduJfnkIzqpRQj/xOy+JQW/Ghm35XoaDPMp
d2A96SNny5osZrUZMifeEsbC8h3h8u6rP89Y29FUtxt7gF7YO4M4KTN66ZcneKCeWSEIiyHkYlco
cwyNy0cobHgEG+mco0ieAYLY72MOMKKL1M5rCXJgfyKu0eQG8igdp96RHmM9o+PZV2bYX01DuDcx
EfHshOZNCbDic6FNUTYdvSJ6twp494mJ3aXBqGnEdnKP5xGfp+EWDIXz1g8Anes58mp5aUmfsGzd
eF4+k7Vrc+a3H7UeeZvSaKLtoBI4goJF0VoNjrH7+rxIyumpNbvvBOmRoibady6DwGNpSMCLXiOQ
p29+Qq+kPS0f1cQfbQgKIx4IScI+mGgcgCc6L4NPWTDkYsJIjSBOZQRbEHz2UfZFuM5lrOHHs1MF
WKXicYjX+vzTkq4N6F5EX3c9zxFLhpFYUs93N1U1+Ly//2dVuNzILplKEJTEvOBcyoM6QNY04hAy
sjZ/NlWGqKh8HqzAuqSdGdy9IPCejfqlK7z4EI4CEd18uuBMwR/a4ivOuLYOepgAdeNNQhBNl6+W
32AxuPneqFzgkYRjEpvwW5LdAsoHX4/S1MODZnAzNBxVi1hOOgA6MpW8tG6H5GHq9Y3dTv6B6Fni
vlso32ETO3dPSIeweMax3khOMhnk4pj2VUhKIJ1ZGUT7Ma7rw4RA5Wbn1a7NErEd9JoQ905Lr5bE
9C6m5IMVUXuXo+esHZeKFPqg8zIHuUNr4hSb+oreXH1P5q3/8hIV1jmRHZOvyYqYJ2F+bU0ylYVX
3wcbZxSDSPvavxtGWX0z/GBTy2J4Ctts74LKeBnmhtBRWNC7CUR6DZjviWQdTBQ+m5cW6Oui5XHm
azZl9EqZJ+NdKDrjvLyYuP0PlqlObjapUzfeyjasqYemCrl9IAVtzzyHBR/TbOI3tKzy5Pg6KaFV
zTGQysLeNvzdikb/ZntQ6b/G1vOks5eevER/xtaDZTKmOLRrDWBQ7vzsUJ6eAY/Y57zzV5WZ6/fe
yA6h9jBj/J+xIVgVDZAv5pc2MX84g19xWpp4N8s6Y+RJDbi8AUEtdSsilJJj5PqcJCVvJuTd0RYL
G3l4HXdopTn1I/dj8+Dh9dpaqbuOE6lukxGr2/KRX+m7mLqJadhYr5bDYHkxXAZz7E1wW3v9j8SP
6uvQ9cOtb8HdyQnnNZcV5Y18eDOPpvbSpwwyoVelwUmF8V9fOst0pMnHEjo+o3fJt+mYT5sWcMqq
bT3oRGbFUAOoBPZ+E69cL4ZtQhDdK7v76NyZEmNM8QOjgf0xl1brDhPA2mJTtRkS5j8m4UDY4AJO
8GL8sCR+uMytpidib4Z9ZOUDkkX+MlYBBtKIxixoPBreqerfA83Q1zDGZrA9nyJ5OodwPhn/MInE
0TI++Kc8J/PeGCKlxpQFboVVI3UPe7s715l8By+uXvsoGA9DZFV7b/bDY9S4SD0bdklWUH+sawNp
66pJOXXTMPqNDfitKoX3XcD6YuNmJWeI+uQ/cI+epZOMXxlo//oUjcQSiQZ23TuA7d3XGPrx3nfe
p2gIP8TbbdzGrOjv09D/DKQbb3N6vR1m8uK5avJoJ2CA4fzmU9+CqWY71bXWEX6pjmbYoB5+7ZOQ
d1VvEKqZFugJrSja5rNwxkziM+Pd6ebMw52qtot9yharTzrA9bGyH2OW2w8W8B+aIgBp+SPC6x1C
pm3YAV1OhsWsjWmcoT5nRf2vT0vfqdFlaxBkMVbasVN/ChtWZj9pKLEnFEyRPm5DSKuf/AT0ZujE
SoYlK4uF+GsgpXvncl0vn0G+SF8ZgAvwEJ1ny30kJp4MpklPYRH/EigTkFPwBm2roDsNpNlOajp7
c5RSkrtbV8a/ieDuH67Pwjqv2+Bc5s1Jkdb8UuvJoRXTbPL8rdImYfoyT+liY3DXgrKDc1Eae1Pn
XFgO7pCsb0LLIF+R11Csliszrh3nQlFTfC0ysUk6lzFBozMf112sPuqsrrblEAHgyQb1MRKiohws
5IAOX50xD0HN5YAv9Ub7zHHer1Sn+ieiBxsa+ZnEl9CyliyEDnEd5cBFuDFgKscfkLyeMqWlpDjB
R6GgI5A6MvnGSQX74ZJuWOeFeutaGA9O5LPZMZv1Usgw6GvuVN4F+EB+r3MebOUreVrOWowMdK1O
Jred3ORezrDif18slhrryvhBqJzGBc5Ij+d3Pxl6/tZk3XCBNtjAqY21u+vxHzUSe7dojUPKMW62
XTwUxicEvZEoNm846bJ1X+2B9GAyThreWhEsBcg59lT9saLmVU9c4hXT9tnFPb+GjxXd49ruD1Ve
W3jVYuu5jsdHw4Z52ybAfZYnIJsfgzbs6ivRfrvOCveytnpCEV3r2Y1y+xnVZoQ+G4aWivKjzR37
QRx4Lab6+HWXxvjf0gAIWzfQCq1a4HdrQG6/5OiHqMoiwHalwXBCM6LxGITv8ayUc2WdXsYI5GFZ
QiBQbmZccsWap7aCj5E2edXERfbsxEO5GwL5JOf9vBtn1wzk5j2v3HqDY+0e5ZXcexrhvk6t0V7O
AqFM9RC1OJSJQ2eeKRM3OBcGghZKKOu4LAc8RBsbC6wF6/ZKHT0x7fCAFavaGcXvKyA5Amv6pt65
iedddP3JG8zkoTX9OgfP9ErtrT+ipjyEoW9el4NZeQF27yLLDzO4F/+SflmK1aotsFYP/p3hI2QA
MyY6bO61+H2xeS2TFfYy8cxbsdu4uUrPX5MKvfXT+zCfPiP30bFUcxnpvODwbA7NwPxZJeRr5t7F
tlV9pXUP7mZoFM/WMINttIKpBTGLy07e8vApBpW852WFoyUemh9ZEh9LULP3uEuqdWH3byqtuvtM
RetIQV/3Lkg0poE2qMLxkHd1ek16uGmW2e6cfhpviHk/CHMdzto4YewJCu9emOEqgOB7cAv8SWL+
895l8MAC6bj8r5Y/ShTxFWnIzp1rC4e4MdL9job9kOIpDASb9hnEF2b1rWGvvkeZDDd4Fu4v9VPs
4r8wkgKNP8ml5rwuH3TqrVJZMNWXpn0evy/LGFt19m0+FlcUnxxT8Gg2QB70d890PqekZCFjpM0N
/EGEL6Eprzn6xe2E2Hy7TFu7BK9BwPSbxwwqRufuAqxE7WzyI6WLHXDBO67XE/IkuP2gKHv9ZujT
TZ5RlS6S+aiXEMaG5HvQgrZTChSCjKzgWDPvWgcZgxdHZtSJbvxLwSZ+BIXmX/D1PUtEmqcRbte1
GZBLMgUGBBz8KDK0RkmbTWSzonSUVfW0aB81vXHBooHrcATFMA4yddORPnMb5eGJsgcjhNvd6Y7+
RCl7lAAR5940q19TahhPYZT9bDQGM15lRD/tQrFf425k9/6toPZcF4GHDyTFUVhkPB+G03CdxIx4
mdyJaVXPqBim2oHL4IVcjp6sXARz67wPT7mjmJk7P3tXwbxJjYc9xEz2IvY70mX3p6ILE6JdoIL+
IETE+AcEXeGDu4RlUO8gYiUbv4w+EEOC33zSfUIYBPrKCSgRToO02THBfwbkT00tNy6ndtUSLl4O
3iGnu4cTUTnbSZvirSBUMra5KYJBqJdeDRH1H1YBx6yKPXSFeBsHkv92vh+dNMPsEDORijL4mrpJ
fJaW0aTFP6KKBTiq83vjNhNuIM9dKch43Hbs/8vI/KQkRTgzcaBHzTnoFUJ4/+EfZS5Bu0mNnE3a
c0zGhxgv5DEMgOrRpyJFF3Kj07q7QtuwYAaKrIGRrakpx6Fnh2vJU2CSYzbEyanNIHWPRfaXUVFf
TelbozMcthgAE2Rlgjo2fhG4hvzVBAcBx5c3ZR1s06pNWYV0227wN7Vejc+Mm6D6yDdWrR/NWJBU
vs61RNtmAL/xWYLGkD2srd+FGO9B3P0KrSGfm4yaZpLEAegup7B9Itmh3AUZqMSgA4wtp9lnEGhi
RwP9O9KGrcu/Ya2iQ4P8jTlJcctjGKrZhxzGYCdjBiQgGD1k+anDkBWX8aSpP6lmV2cReOaGoT0j
7ZQ2ptHHs6sBcPAwhRp4eoq6SDlnYZA22pxFJLKBwjEl+yrsHr7pdVcvohNEN1Sux4Yly6jymKs+
D84tnIw9uwqwfnX8Ns/ZL26eVpuOLUHIGMi33HMBahoQFEqPSjDnJXBIgUad2R7DlO9N3mfA1LZA
gZgR9pwy+mCKPWZkw0rNI7qk0YfnZFnRvY/tZj/qv0rb/1Vojdog23Gpust4m1KHTVPvEQJKf6AD
qwg8nMQwNYocSqGBpZY3UNMSKK412o9Ez7fo4ujOSbQo3dzeMG8z1z7wNb2j4Bpa9ZdoXWeL64qU
MvQM+NOYV0VtIjeJjQbcC9N9GOuzDtX3ID8cJkecGylQlUxeegy98S3LCnkYXarY/0fUeS25jURJ
9IsQAaBQMK8kAfr2/gXRLbXgPVAwX78HnN3YF8VoRhq1mmThVt7MkxWPBrwUtUeIpDRDD6tbso+K
8aIthgGgav4NQSDOOXojGYptZErETRA6aJYWaXAexra0KHo7RtoESVmjLZm3TbWBTj88hHI4uvHq
Gi/I8yniak4cASYEWLnTqSjFsYd7BvXrmURLfvHSct9rQ8PoxGbGJGQ0LBVUR6+k/I9RZtfjgbcp
N7AzOn3NEQhpidF87rJjU0qOTqwVRqM9z3V9Gb3kmDTdqYs4nuqGzi7S7U89f2EMvZwMZgOTFT3y
oFnDvU6F9EkUR/woiOjEVlNy9F0PukTKOnD/VkZUoM1NnEE6XJel4Ts20l4YGChTiy7/SjfuAtJT
HUhgwJ30zCAx2kpsdTtLfU1rDlnoPDMBNptYr/8Ap8KXOWJmMe32wRjeQp2+1jjDcNJr+R2mwS9X
H9coTfIwUIuFrz/k5dTYpBj5w4LPkPYBmpxz9km0iy3FX69xl8ByocbHGZ2IMcWno9xNA09WFiXd
0JyHWm5zm/KJMm6OxSSIphXcyJVFn7xI5QbF+Fkj8YUxMn2bOyyRKrLyY0ufR9Cy4vCH1nnHGe/c
S17zBQPLOMjswite7u06/VdPCkSgnWAebqaAqcw7ei5R2bRRjY+rhAhpurdSnfN7woEqBudiZ+I5
Dqmus4zybnVO7NjoD1sIkOm2HxKxw74hiJD/IPpcl7yqAlq28ZhGQ3TWGTF4MNBD5uKelyEzaElx
TgnA1V68pzhGsNPH05zo7ZWAb7NB/LznzNL3Fi+QaS7GRl/GvyahC+5sXbazJvM3Zym9SzOcmZVW
Xk2JsQ9RGlh1bPQBBdvQ4MPJ9vvmJ3Tqar37oOINxFAr9q4by52bjTHTXzHGLGy4mhbsRWD3glPY
6zkqV8U2aFcQ1NzUDh2dpmLxH0ZKbQDoR9vGagefUrxk5V9GaH2osVG5QNiu+7u850NADShHaRWA
9F3YHthaoXiUcKmfx84IcmoA6ig9tG7p7FQo2Udn/pxUahcWmJdw0NBImCS0JVC0Ev2D6D5dw5mx
PeJAAtlktoGo2YfHoRsU+eJbjQcbKf3QE57GrWnseQJShY1P7Tlp+0/iefeOsD+kjN6wUdf3Hm3w
HTYUmlfcnRFDvlgLGbT4U2fxu2EX+CM0mWy7iPHVktkxjmz5mKpv+Lz6rq3a78IA+VqAVaNtT/p1
ov6Uo4n5SEw8Y4d17WEsL0mEnJF6iS/d8qmY1xY8kr8o1slm7HALhdhcp6Q1D3bbvTnAp4SA4DGF
90tuzTs7Z6ds2Yu5s0v8xUjwyS7t+9JPrb9CMWAwI4cwDvuzIRK2XDTHUQUNI14MOFqGSPuVrUui
MzTucCeWQaTdtVyDD4SVQNJHb/y1z5apT0GdcnVZEEVR7YaFK9xYUk+ZN4m5Q7YDo2t82nxE8YNB
WCMuyYHEyoSZg6DnJAGHqIGXljUCoWGqqQSQ2abh+TZ3KCFUJh0LgBjbPk1/sGTh9tWSyxR639h5
cO2BiUw9rz01WXcpFAdql0c4V75lwhDn2g41zM0f12nfeec/s93PfQNPCcbSmDTKqFsPbd7vzIQ5
rSCeh0OQNOncf41MWHuXmyS6JI9RbFFCjSH+xuQBCKPahnUN1S8qSp9VvNiUMySoOCyMOxzyWIKa
l3qJEIU0qluFfDCy8UynZv5Sll0VMKZiFne/sTj5cefuhN7/jfuYdzW3GK0FsSu9Z2KxzhaLHQDK
2rY2WZlQqJ2bTOK0pnT4t/AzwQ6Pu7zfuh38JC1l3JdujZ5fLbu0oBySRlrUnpQlduuwrKzrozs7
f6nP+9THSflhzYa4HUbf1PFMju5gHmAsU5Nd9hci3uGMyBd69jt9VMXGoomWmpHhqqCMirzR3qV6
M62q23lCf8S0Dm+Vjz2e6qB2GAriihmCtOMbQAWbFGRdblRD3hM2CffUWI3BlMWUNdDbklaneWbW
sohIM737ZpY+1SrvN7nUWdUTTAMnxzuSUoRNoef1nTYfk87AWlflRMtDzkVmvzhpyEuYAPzs3sV+
OoPjZWW6fhAsnuZFYvEe77xHK1qTvrm5Z0v8tWpCeTj+qWG1huRH6fyIUI0XFq4yJXI/MovrNPui
EcNpdMcGoFbkcdnJM3/K0z+5jgezAlFLPtENRkjuO/ZdMHbt+NESU3QZzDtWEkmwlEh+fSgQ8ovu
xI3JY+5SpL5r5zssO4mYwWEqZyowNJ0vtmwfW5My+9Jujqb2B3SgpnaNyo2V0ceTdep3ZCYOPQBw
Ko3TPTI4oxf9m3NHqBrLASWTTfs8e2YOCjPZJi2Pb8uL6UUT65vFtU/2uE7UFLifmYE1y2B5UvJU
B2+PGtmn87bQG0L01OtYaf8Cz1vfG45xIBahBViMwS/ydsABcWiXadpjXeAT0IqAZVt2BCsnl+Qv
uE3n0BjO3mqUsYtNRYho4bNkgCc/NH1/JHFKj2rKUVAtNqgXw68SjwkpPavylIZOyMceyhDP4LsO
OzvqhQy83hRw4oGD9pYJGS5C+MwS+GgIUdRKbocyyw8TaSZw5X/12HvSK3sO8sokBtuORxE2H4AE
EMIEUQHHdIytN++htJV7J+1OrubIneFRdIQYkeGzwqLf9s+95DAVpYB4LPqv3Cu1p4kdWgI3w3Z+
yqLzPnUHE1OfUAowyJ67Sz9sw6KVeyuPnK0pYWW6NggdB00tYf0ShaHNkiCEgZoY5i4k1gxSeBo3
Xaln+0w7230anjKReNtSw64lUcV7SHq2vfgCbt8mmWBtunoY+zkePHMuUZixKFmF2o+8xAJGll+2
bhzYIPC35N5OQwWD3m3BqAOteagcbCbNaJ8SjwYhrIbURRFDU9N7FNMC4hVUchecrDG4EUq6p2+v
M4E6pl67T7xfBq0YWq3zgOS/6XPF2gT+8yZNClgZrvHQcSjvXTbpiMOaD1DtxLf7GmcOFVxD+OhO
OBDzVt9BWpG7uPcX3CcbNxxj6FMLBqFmR+4EbMAg/gKiSw+zi/edldd2wsKEuJaiJwIfJ2rjbmTU
doEyifsuoFGZOlzFq3LMMv2tpYKBSEG5SUtKAXob/oCq8Tlu8g4TCibAbJcY2Tax8JqPpH93fdZ+
iZiAEwvRe4vA1h5zaYNHGPcG8r3p8nnEQRs13XtJ0DPgooLDJkXwI4jvd7iMtblPDlY4bFXPRXVw
CzaG/AO5v+k7lrveQMFpMbLSM8D2+2iF0L2m0bjjFVwOam7wKXivksnv2ELCHZ3wx+mGYw2LB7gi
rOMRL/Tq2WTlk8NsFbkmcUPxUxc94dyzFcSX8VcJYe1QwKPAHPbmWJr71jZ3EGciijkmLvuEZ8jx
z0i/V3i256aYe1/XrPKhmS+NRs6sWxnyep9FHGkACCK9FJe+KyFqtvUvWGzqeTLF+cDyxCk/8fZR
7ZQsnxVnC98zm8osezUz87KZHc+MiOaFpH3SJMTahOscj0LOQEufkT7jPTAm7vuOsHzieYFwrMOA
PfjaqykOVgTXNimM87yMHOln/IfuwR60mbiKu+xag/bXbmrRsWloNmrOf6RZDoge1cReq0zGLSD/
8RwtKkj18ZneL+8SJ/ObWOgEaLVHQ4u/Zkc8OvRBIUJC6w67lHqcZW3eEIVBzsDEas2hZrp4vhrr
T2bK8bHW7FfsfeKsLepZbz8Si8C1g+GKhScWj1axQteo5WUO2zUJ/YTjAOAyNqDv6nT+YM6UHAkW
C/v5bhq04k6WOoroTCkudNstJp3Y9yyBRpa+w5a1fCbfeJ9PaxEVthA6PhgECWMfgLDd5RNdA33B
7deJTMAHN7xAIveGyUs55KxBqWDXCr17wBOH4aug4Eua2SmMleN7Rbew04avWFbPHl857Vg4nRRW
6FZKuNwfeVLMfnSotl2XmOwF+hcdusAdueID28oEe1/8CsgzJ+bbi6A0dMAreEYbS/hDLYIGRs9c
N9MW39VThRrtN+PPgiXWjwsSmkVZngH5HsZhWO7NlE/02leJw+iJ9Q/pN7fbSEzHG9VScEV49jVp
a9t3tKmnsodMHbiZnW4UPFgc8OhzhuuBWOgO1RyveCHOef+d1plzMWjJKMOWGrnpSMkQ6lvpNaCe
w7sl1o0d4NWTPVAqR33wTrdpHUzAOefMtHBJm8966N6sNg/m3OTTUaRD4ELhdyJQyE04HzlT632X
DB+hio1DpWU/LHKjExqz2IgIm6UaLWxzpuYvckieB8c+YbOFMebpMbVsoB8+B+pqT4Ol/sg8/R1y
wSfGG7gwTAONreTWk+7FKyvp5xiefS/Xf/PRfELmpS3IMifuUg4e7/THxj4dFE3Ub/c5jXLoHM20
64GPtVG8bJsRJWOxUnWSQwYnFkWoyqtmZ2To/GmrhTsqcfgIYKuC1ryv7aQ/O818mI0h4qQ35aEv
vYe1sW5YZSvbUVNgRlKS7ejhjjr4kmSKc8GiaCyWtJKazISWNSxXSiUPwpViM6zNNKFCauICyrpH
H6CZ1k61D6eZUq0Uoaeph32rFvqOevMDW92A/kNTgAELWyXaQSTPs5OxLUqnN+x9f2sLhH8j8SxZ
6CRJT+DcNp8AJV1rB8N/sxQwnakap6TAm+/mltjOneh4YQecLNs45zWSiYlKLQiSi/FnWrq7ns3a
JhtJI/Qa41+JqZa4GYQmYvUbO58PPcvdTWv0jyH2CMZnKi7TvN4iCtfkAc66U36bbX5x6tzCxGtc
ByX/dTGsZcWzxR4aD1FzU8aocWWYhxvwNMh1bOKgM3xNxaXpcCFyp1Qt99u4Q/hyuHTEWVOiBoUB
0lu/j+iL2sqkvEgnv47qpS4TIqSjVh9UyH5NFhIfewWjuk3jqywwfBhDzkDB5xOWAFlFv3ZTwcGB
gWxotd9ZmG8q1gC7WiUpLxKKLjUP0Om4SQj+dOw1V+6QIUZi3iO8rb/isD1EOZ/8Aqd5dUxNxL2m
0YZTWq/C7Ia9ENqQ2+cX3Zi/B50KloF+F8QYeu8b1OLSmMF3lHdY6l6lp4tD1aZfpqhgwwzTj5Il
PT8NPt62G96GUrMvbroXfAxT+DF+OQ0u6vFy9rq1MHGJ31EaTUCNoFEonMBViTy/B3j3L56bh4U1
bEOVyTnUcSMMmVPzOmpnR2/Uu5a3B70GtT1qqvRtK+HjQv6OQ/IJn5W21QYqc/XROphlREKR5+u2
BKHBdk9H0KbDq8n1x0yqMOgywRZzzr8SKBsmVAg1c3NRgshPCEAwdXgvNqXxkA5l7ndNOfiz6K5a
H98PWkXxboRDw2WKdCUeQWqUxlAnWFjwCJ1Zab3HTp/eN5uSZUxktuY+lMRa6ykdtxmR2N0gVdB2
tDi0Sh0LgXeMgOUziPk50EbxDrlzBlkyTjx2tkPGLZeLDiLJML63Wvep5ZDcxUKh50wzJh3zxXOk
8TFVxnQtjROtSsG4UNtIzzpePlv87SjjWPOmj26Ia6ilhoFuY5AR1CDuKFri1uQxnWK2oHC1LQa/
pY/gNOjJuxLJeQZrfpBmwsCXUvcS5qvaTfHbg0tXCP2KlKyyHT+HrbzrnUHnuzZAM2/aDM2nWeP8
cNNd8IHbpQop0QzVFhgV8bhQS050fD6NVaoFheUA36kJ0aTG8mRWyUNb6Dve8Olj5o7PvYMON8xv
sxrqZ3KnAWVRnyQZqgue0jdq0yh+Cq9TGV6LdloLRquN3YTPrDe4+JnfNMLgTJTM2+q7oXfan+mU
uAwfytC5zJMizeOE20Af6X7nztPGSbqMcsIGL6fK0h0IGB6v3HY5r+ffJjR29EyKy4A7W07g2b0Z
7bzjFxYpIDdlhH/LNunOY8p3ylugsWQtW4NEL/OLAXr6vx/WyoeelY8f0V63H4roT+Wm68wX/xVk
0PdWEndYnbxAowkKqwMzctmwg6QHFqAadYiyPSx1xyufFftMcOfHCggU9qcVePdayUPewAga6g+2
qdOQVJlf6fA7IQJsxkg3rt0w8zB1YrnBbPwzCfUvoa8+EjOm0/LvHHUYA0aEz9yyP1IK/KLMaDaj
4PqgcvFVxsKFTxcejYY1kywjVEV02HpmCszSfaV1xp6cIu2lIdw8LBt+MlrxwcRsQWKJbuvMGrbu
Yr+0ysQF7XIdj0p9pyIk4EilgRimDh141A91zii1EMLVcQXQ64eEyId0tHjO4afRdkTiTZd7MaZs
6guwC9VLb/ldK357tg2eIX4mrpabBaw0A3xO1zXNJ9gumPGX6KhqHakLMxBXLkGNhD2i0gNlb1sh
N+4kMaGXb0JEbxa1wpe0eYcPSvzJVOTpVfEaatRvJJrgtjfQ6li5Bpf7ejg5evrbx2F+Kqrym5vd
m7s4CW0BFtAD1T11ntvsW4TsRDesrZgo1zQshCH1PVuK2AQnusyn13HGo2T+xrL/y/fc2Dkpcnia
RM1XjZfZnMKQy1bX7kjK7b0plY8UxlN+vQTJACxkqfeslKB2dm7k84V+0SbLsSG9d4/jqk3W6zYW
LVP7l054cPr6RHJn4BxYVwp21x5R3z7dGpFZmtyLh2b21cQbT+cSpqMGxnKwAsdmRuKozKF8ZY11
FZKxwMqJWy6IQwF33K9w7uHE9V9JGU0+7kAkEAl0LJy4XzPeAdaL4Liz/+VJAwQI0ocP37TadbLi
0aFClomadcnSkW9tYya7pKMz1UUkUfPahhFbz4un8pNrTO+DG1NKlFUn9LR81xSYOBqFeu7YAWVC
FLOx3Doj9ewUZi3fMKCMN91e18f6ComL7diwW2Lc1E6Og6zplnarDM4aGeevCc27MbikE2aLja3n
7N6mEkSQJJAVxoeFSzzF2zavysBtNYXR4CkXz8ACm41YxlFredd3FQ8kLUEk8ISNEMYil5aZ6s4Q
SAXMRNO2N+NrRs7HF+rHFJ61OugKEk9GtosqRHi7nrkJGfFTY5t7NrthoBqSCz0jY6JDeU/dbm9V
dD5lZsbmX77X8QhMD5+3EBibiUwe2XuQm1jWJKr9XLZWtZUu5QdpTCRyC9mv2YIM/B3wxHvjZ8jt
wtOd4mgU9jOlYB5WDANRleGD3iPQBUrVPw1X/Dn56PV29Bt3btni8kaMOE50xXCqXOwc2rgWl2KJ
iy0eAFASaKTG3x8SqQ8l+rzjMpcOFcr6uEClx3+z8v0ZPoGE8MdxGrBJU3RZI8+ANUIW6KHQZy43
tm4WjygjOO3siIvz8F5gn6xkmD21VX4YZT/4Whsy+dQupXI0vU6jx6gGDIsjLdsP+Ve98K5MQ/Mz
kqI4eas2uMoo1PuR7Bipte1SV7AhJX5VmzqCXnUFikMkAh7sznWyDZfdZufAAdvxfT+6pZYQs1TJ
Nl6Ki6IJassmfDO0kEN7rlLbqkBpQweMpyzfunBd/Lni/+Q4fA8IkEjOO/mkkfX1Wp6x7nRX2hHW
IB2hvMfZkqQLSdJ++lOE+XTwCuptrYptfme9Y7zAs+kM2RXxBtKGqPiQFWuhE4u5okcnH+2WSkBZ
/klJoOuNq0MxmMFL4WkdEl58d90a4RAor/jId42YG351RlvQWhjIRZoC6kI+Dl7yPq7+ZItYmalV
hOD2uKMevcgKH+1csMnOl6uduZdu0raVTq+ZLbUVCNb8y71x2ZJO5gPlLMW5gGhzqwvAiPAdEa3Y
N8CVNh6xYFKRSM8qWc4yCp90EzSfAbBsmhuagEYnQQ0KV1SiwQBRh5BPPYYI3Tmx16w2OMc3i5cN
xxGai4zR0NrIxcy8lHTPFz8TvAA/hPbORUjvoOvSzKOF6JpETgqs7vuZGVgyJ8ObaMlawqvplele
hrBmd+HwLpLtCwacM22ddLgtYMIAHjqHCkQY7xv3NA90Pi0RhbNp9Vg3sb3TSkbtqDe/bJMIefrk
DpoWMOJI6n7UplUQcAeh76apXoLVAufO7ivP4+pITAoCQyNY03nteeFEED1DsBHJ6Zgk2V7N8y9X
OYrDKbi2uZ1oWjddvHI+E+Nd6x5pVWy5gyglO7/gGdyTijrNyrjzOjoVMlW+iMa+CuEud+0IxSny
xmyLBnks0hgkujYXWwYTcEPoHlEvnoa4gZRRyyzAGdBvpXNurHje4DD07VJYJ7KLfBSmLPTdcTpY
avzRhwIjZl1VeJjseyRH5k00g10xGTufffZyWVi0LVkhAsZgvBNrjYxN88jySrHZ10gi6DlcIyJT
9hN7eXEP+Oyuzf5QAPuAVKEutY2EBOSekNSUE7FB1MF8c6oAZweNdCw08/gjBXvDxvBzBImJxbYj
Bk7E1seO+Y+FmkTwiO8tOYV7uxcRtBrjVUu9a5YWV0OENQ5OOl3wNT9GBH+SNGnPVoFWmuvGmxr1
rTuDWil79TskXRFgDdF4SPCX6j7hzuBIEfipVftVZmx6Os7oxeYtnORc0j3wzRGfpUOzuhrtRWBY
QKym0cU3m/mlc3WbuwRzSVZyDwjrnEq2/GIWEjeOotKtIsAVRbKCNbi8hFEMnBekIvzZuNfB3dYo
khSBGlaEPINjLxgJwvMESrg+RyQI8l+r9JwtTq4vrar6XbgYgQRjxYU4eiE5i7M8zy2e+KTFdeWT
8mqB5I/SlkGEPdWNWTQYTqfvZUJgIHRPLN6CfDXvzyw6+nh8NCrKdwxdYByJPOckqqcWRIxDsY2D
CQ3vxRdd0trGXRqL7KK+KxXOdF0YqxM4vaRMVK4tAjH9y+ng3ZnDM92ULIR5O09Ny6VKF9FjZuvo
D/e5ls57pLiLjvFlY3gajUAYYoOie6rdckb9S+hbD+0TUeYwIDSxCQejPNDmFZBJsQ/WEtF1aNEG
XegIAGL25frstodCXVyd2/5ka36Vgud24PPjJxyhycyFVvim5mS7eHKorEPzQvgYF/UD43ANyPaV
783kWhg496Tgxgge/ZyckrwHU8MG2VVLHjgniDzduZH6m4HMCNkywuLDNKjIjl1Isr1RGFnx6DMD
zyPP3xroza2qHqdeXcfWxM7O+FAjQmEBjq9FGHu7iFs7/AZkjOm+LwGmamuIBEGflsXJ0Q7U4H6p
ZWskzyPie8RvRvlG068KA9gsl5WOKSufNHUXoTmeJr1+ElGxVyRJOfBa7zxV/YNh0HbaiLonSu18
Mk43uE8uTUZmw84z+Aggiq8N1tZNO6s7rR7kKbIsktl2f63JvgVO+mBqD4aMoT3q6Gyicw+C2Wmz
1FrEhdGlFWiFAcuppnxwdr3gxrmo9BGrVhtHD4R8JY2oFS4/DwLFGuyDFMTLgSsOaxJ8nYk3nJgW
UL0xKLJKRv39DcdVZopnV87uEwXPa8jsQ0G2z44mNIQYjQsQ5l7ROPbBFUW0KSXNwlyecFnShnNH
BSJorPrl5gs1So4uSELWHvw5vpS1yxsnPQVkacYCH0nv9suYDrMzLmB3c8t3r9rVylvu05G34dKR
qEuwPuNVe8WeBIAWvGtHeApREIY830UmsyT1CVWlnM9e9FK17jq5qJ8JxJCluXudOfeR51b3iAeb
qkoz5nlZGO329o0QckRyXbACYn2FE4lhPcPWbA/TNUtcf8EgdWxxvFIqTcxuoTx1klArqpCYJd2z
qxKXJq8AVLgPLPoTvXJP3gDSzNTU9vYnG7IiZdHSPhtWqcuTIyOWqeLyRXnfuJkZPKeq29+oA8zN
yQ7gifQp72sN8j9MzaxnGk+8t1XU4nU0iVyntJzcXjE7qaYTRP4HOY2Uq6+WVFgl1vaGkhuxQFDi
IaKArGMBLKlH+Mbnew9Mwronzt7uQqgsa38x7UONgZ9SmSmFgI388x9+rbB668VmZF6lXCYdpnmS
xYTLEEsH0CqeQ1aswVIGqnZN0dx+KBdEnrgXe2NoHxZ2Kc+Tt+8mls5jWmoHqNtHnRKSp4ol8Jai
CnaYGrFgu3Sut98/5FgEPOG8yYnMYoQPSWj53mHGUUjs/o0c48wwjcZqgtUOsOj2t1VyCWGaVPwx
5kT4cFbpK2FOSGFxhsn0RnXTFUFMUBzkcXlQM5Pmcpcifx2Yp37LihkCpgePskrNFFrTaxG5Mr2M
Kn8Zu3okxOp1JOwI4mQOIT8+PIIHWEdorm1eOCM/rU7Xj3LCRIUNxHvpymO7xuwG4Nm3bpSCaheK
oaJwrYMF6LBOb3VB/181Z1dD7yaK3phSrMoBTztP4TbpOR9H/HCaquTfKRck3dB3B1BWc8FTKSco
vDOM8nclgJzrNddIAAduBC1leETj6QpYnDq3OrnDpYj7NIbHby959jRabjCnBpyjxXk2biHKrmju
S37Wtbhyq7CE6EOJm6PL9mcI0YhxK8SPpTEJbFa8dKnNumVK+uVjSpn4ivGhjFX9OkOn4ps0Rdes
/EAWHq/jCszPzTLEBjs8TKPzqQuLG8ww1cV2+I8h0hnFpQ7n+SFtGLPbJSJ0U8xn4u7dY2sxLN7o
SUZsD1j1Kpy1eREFVonZiqPHPhfLX41/78+kJQno8u7CwvHsQALYxbFXvZlVtQtDVT2YZlbBlS94
IPXKgSyTrhF3cqp47FhjW7V70LQIy+y66TZlL0iMjvMDLH7WGeTqb3iYRGGnsuP0alDfamyLG5GF
p29yxq7WXkw2C9sE/Niu7fVv1KbiNMdionylfr0B1p05AfmYC+uuDZuFZ5fzoMmSc0AY+Xnu2m1Y
It7Mc4z9sUstgmGjgWSqdNTwz3aYuD+mA1waWEAjzsRNAnYsyHNAzOTgTplDrUPleXlgGQChI4tu
bSvy0pMsGYl7DuAHwb54zUDfvqlYE/y6Thf+gg6WT3INt1hiG8M4EOjN24oP4MGdR3XAiVtwTV6d
glYxXzq0qniFdUXhWRrCuR/XsC5o8jgIBWnn0dFMX89jLtrrSxLGHYH1DFWeX0c2hMXtnabRe1qu
eEyiIMZk19eSpHgwtCGb5Hk8VZakI3lF9THYeRuKqssnLW2doOzw5f3/7450/QfcgXPfDqw9uDzn
h1zE31jNjxmx92Sq2r2FCulPlQEOHhj4Hf8iyLzmfMNVN2vdRJkg2BTlMdHlW0Xr+w3P1Vo47G9E
uqkocEb0y3puxM9TabYbDwrO7UAkUAn6oswDu8uxDtRcf6il4JJcuWhWBDzHKfoPpVYVflMo/XJ7
2FaJ9UcOMWXKkGQu/frDoJOBgsZtHNLuntXIhYf0er7/3w+F++mYlX5fj9XTiJbAvMR/suzwTz2C
FLr9jDK/kuF9HILhwI1g/hCh25K27rEj1LwJ5GyJJ63s/KZv1VfZM+NiJhTXqCqSCx4G/oNC0JCY
1ph73noDC4I7zR/SPNsq9o6lM4RbikLTj3xwWNXaGjeL1jYQJdaKllz9UaErPhOnuSj9Y2rC5Bei
DT4OA4n6P2pQV0l4auFvpMeELWwSALTbvGnU+rlYUT7ReJXTkKppqF80MlwAFlbDG0OmxyCwMVDW
hd0MK97RfJWz8ZYVhbi2ydvtoA1DL4ek1n04bapvOVO8+6kO+SLK6AGaonwywVhQau5D2OWhPzbl
FVPZI0x6bWeJiL/cSu/UDFqfiYCcCECGhxKkn39DJ6hofJjWkFtK1eVx1pz4tZy9pxkI+93cGMnr
kBiobE4K0H39j2LNw0me6P3UMKovHNy91NKzi9v8Wk1ZjfZGqn/pgDdrCtxoHRo4aukIPfV5O+3H
dMweu5rDuLNQdGeedMd0lk//sdHSEQJAFK14lXyPRQQad4hEkDTqPmmJymuUJrdrfGcp9fN/D/zG
VR7OdpZVBP20ni9lEjqpaCP478UhL1VxKea1pmSRUu3SIbUNGpKq1dcU0RGX26Sdp5jECt7f7kKj
bHtJsuvtPNHo64RG51gkVkAQakwhm4IPyuEGaF9mbzmiU3BxGFgxOlmT/IAzeHQ4sS4NocGN3rfu
Udezxh9HajBHYud+VLXTtcn/3Sacguca11e4T+bYO0GWG9n5v+d7lTnzQ+XWb8qSHvotp1FsEQzE
8NH4IjWeatp37lwztZ5Sdq+LXVNFolszY2lkItYMR9tr2db0IiTLMDtoj3N45E3ZbgcvzLcJAZMd
y+OTjqPqvg/pXL59ReyS3Mf/vgRMhRp+H1UfhBPV7zPmwNVsB9alq+uTlq6dKrhcT3ZsvYVamO+N
hL0j3gCYeHCFapz2B69r0wOPWIQnYEZ8L9ffRNXKA80xa8lC9WhrBNGKLMRYwvFPjhgvVVv8saAR
9N1QvUStfsUCaKMB2fyMAX6rkYx/KUfuVlpqEXOru0tql809qTfuDHwcOEvmDzLecNjWOdIhVTUo
ujZN4u4BaoFxqSt7N5p6e7lxYwZZ/y/S5z8kmTBTfWONEd3MIy5mNvysb2SDsldTTRNbfzpWAnys
/Bvkl9r7s+iF9aiiGmxBIY/YfO7SPK63N4yMoVLrIVIxrlecfnjd/wEU4dPBP4w0oJKaBlPRyvvb
l2Igstd7RW6NYzXU/HggmIuchPus0+fPIWZ3W3TdPSkc+eyNr5AO9kuext9RXqltZhnok4ntBZnO
PgV+zf6GSR1UUgRDJh6qgdI9Z60dMMhHNgSwgaFSWF6Q/L1dWYjPKAKgFXtzZ3KON4Dx7dSXMbNy
E9GMjBOJLGUCiqeBeQwuEMBjxzh5u7fVyjRptGYZf0OwYKaK/C5Pqv1aHEH4Ifmng/Sr8P8HU8FI
i8dPHEgh42xfwfsqHK1jOiryUA6tz33TT76yWUarG3fASPPjmEFRxHOW+J3lpdxLGJHtNWsMaYCF
RjP9dDqmlpI+8P/h7UyW5Da2bPsrzzQu1APc4WjM7q1BBKKP7FtyAstkg77v8Uf1HfVjbyGoV1dK
ycga1UBpJCUqIyMc7sfP2XttQpOIwsl9KCc/fqnhDKH/UntGUaln6RAK48aR2qNwUM+9EzJ3Ffnn
vLGTcw7Cit2oK1ZdbknPWBCYCsPSyY+qL6OJ9+lCm5xqdCz61ML/LRz7YWpa16vr7+QyYkkVKV9K
wZgQRO2a1uPAEKdHS4vRb+tkZnzQfP9RQRy6qdl7qiUtBjkq/2lP36UYdPdHChXvDyU6YpAIo3ds
K3M7USEi16LSGXyURJcrQenY+oHIEW1ukZgOo3Gf+yad1KR6L6tJYwwPl0OB01zVHDmXvfKya7J7
lnknGAmfwKgVay6CpL8NUKacgsbB5VWlRnhC1Bt4bQkoW9mwkgZNurCuxF43gu89beNtOmUMVy/J
PsMZIUq2d5Hz7CbXOkdlGz1m7ZmKvnxtzYz6p7aiR4Ag9o99x2QBLH+zXawe0Rw0W6cgIJ3H1t7W
TpMfSy3ncbLkgwkOpWrJxbLD+guuzLOhMyuPMHLfDL7zHdOZoBFnfc8hFd42Vv8yR2a3hcJIa8A3
/ceCmM8+tHYzQpY1yujupmi1/QhGDwA4k1BmRzg90wjudcCFLAt9pNodKLmlgNda4kgum0qgO5wW
qvV4dOfrQMwMEtnJBpvV3YfTLq8oqiYL07MK6fjmuXXoEcicTXf8HBB4d7LV7JzYIxMIMMy8UvbY
h5L9zM/m4bERXFKd1Hxm24q/Rml3Z2aZgzYkODJZm7ySrv5+Ko362mHZrpKa0dlYdLZ3Oe2XITdt
tul8ec1T+5A7Y3lr1BW9aYO64JJyImHfH+ZWP1wOM7XYp2tT5zEmtUwQ07JkkFz+dKqCT6TF9OAd
3YE3xHY2UVDfF8Yg+JQd96jS4c5Mxb5aYq2qUtw1g4YJwOqPkViQCPMZZEm3QX2aPU7+NAOKoIJK
uf6pBS4C4UgyWewBgEBcvDegsx55YNBFzR01uiR3Rel9ffevf5GkvtqTqEZbsgpv/aWlMKX+d+Ri
aovh+gvtVbmth0Kl5JrApFQ4ddd25jhHrpRvPXIbRuPsXZpMiKoqfdR+S1UR5s7RisAuDIZ9J/P4
AT9cC28mcBazGNtJY4Ve3sEKoN6faCD39TrX00M4ks+NAdq/6lzkRZWTlLdtwEhWcGi067FspIf7
8xVtJYhpLNtrJavvMwKEQ4o2kHMrcLjJhd4lDiVzNaa/ZFWRyo41kvMx2CniAa7KvKfMYZqBJQFS
eumHyOXGrV6M016riHhbWG03YZ3d/EASK9PddmFCyBog2OUCndS0BuH8oGSyFJcYkYaLW4GLNagr
pioxGUpV9WQlU0wTjo6IZsRH3hhoFB1e1ssfTX73pKDTrFVmkM9lc0Nu3Ohz1ee7NEtfOkac11qj
PicWfcEyZt/PjQe0gcOT6gHEFd1CFL1sJLSsr7OWrrBeKIv8d/0qCuH6t7mCAp4N2eHfKGFFMIxI
MC3jwfHvw5GZ07Wl3meHZs06QXJX4SLbiarm8LlN/GvXeTK0J1s81/K5MR9RqKxqYa1snPemRFRN
zSOk5rHfkiKzPubGnpBgCWKl3bX53mm9rqnwrH+emrumu1savf+mizC3aTUpKgvzplC43LX0aBAq
QZ83eB4DRd9j9ioqrhEfYwR/FPF29R3KUDRHB4Q1e5rdn3V3EczWZAA00xIw7qxCSZtjIGSpks0z
WZPMQUPMg4jTb5vWfEC3ucGdxckTi4dhdN9LYW3yAq7QXJQace3qtinbswAkQg+fV2HG+xSvaFD0
oPFsla2YXH5BofRENiGf7pKH5OTqIO14Ae2Y6HWT4T7s2pWrc+THfv3ApRL2EVNj3NGtWzw2OC7A
kSX4R1qaLtNGw6qN3HnwE1ztITlFkFINh8lmJZlgzeQimJmxCQxE7Sg3NamTMubw8ZEius/rX2Sp
io9ZqkJX0tANhqOmYRnGx9javK5Ktx3jiq524Q20u66n5Uvi3CYN5X5lTiXDK77YRskXy/79t5c/
C1qSL3UXGUyNDv6K7u1RBhWQAy1PSXSQOtYjpeTdjy8l1W0xcO357f/83//4x/9aAPnyjb4U5VRH
dCGb//7GS6L3n36zyeGtTnfdt3q6/9Z0afsf//iRVb38l//Tf/l7RvjjVJIR/qXocgLT7r8FUZGT
Cn75Boev//zNJUOWt+Bf//vf/92PaPHr//rP7Fv7N9niy1/7PVpc/bsuXQeh9pIu7hoge4dvTfvP
39S/O5ayBON31o1pkO7938niir9j0QJyXcowB1sZHN+m6Nrwn78ROi5sRdKOpI/OGhHqt///6m5/
kIB533682t9//8fgbvEBGKwburAgHpi8Lluhlf2QmDvbflbKdo7WHeMv7lEi3PYWI0gGH70H74tO
lGSynHZTeTW7gIPjlAb3nOT5LbDmg2QIWsUCGZ+bcq+gm7AnZpdkMo3CQ3dLsbn8FoIh6oV6+JpQ
CN0wOSu9drDajTbLwx/e/r/5geRCOP4DAXn5gWxCyB0dITnFiPmBgGwPqNu0IIzWOVYoDVfyCfsV
PbDSXexmr44oyARF63uahIbZrPVp/QfFcGZGATXZjvuNg34NdsP5gi3Ri2K68avmTDMc+nzqm7vS
UJGHkx8XThE6ZwIznLNl6s65+pKVe6bnxZZBOzGJUQFjQmS7kOCI25//mB8zpfkxJdmVSkqXe4Or
yyUH6A9BNq3ZlE1pxVj3ZZttobQmsCKwNRK+me4dDTcf9RdubHFVWzYmxTieT9gxkF5Scu/DaXyD
9WGveDvg+U9dsHV68hp0v5JXfWNdUXQSIFDCEYsW7wZ3MTixoos2UDeLlYNd7mQnct7aqZN6v/jR
loiiP3+CkrfLFCT1KFNa4sMnWILWnUHbo+fTJfFRMihhE1jZNQZqfxdWBBraY23vRpQNPhafyUG/
k+FUCqV11JoWVDzlwhqITEWB7BbeKPgMLAfZN+3Pa30AHTyKBs+8Nv0CwG38zUu3heEgU+SjsRz5
IYK414u04mZCmK6beRrqvENvxunzUEBuzgcHJPJCh1XIiZypXFI/gnWJP+RXOc8fMoWWxWFTipmu
MHVDohj48+JoxmFsO3xz66Gu3B1uKhzWE+NbYzDJWQiAbrkiO4fLryY9x+Oaly8h1kE+cvvBVXch
fsJj4ZgukFB+Ba7D//GrwLI7j2u1s+q1jqOyjiqvh2lHbgQRoxk77K9+lL97R0ls4kdSlutK+SE7
vcktexJEhK47rZw27cLDQ9TBBdxgAMVvQL3xJ8uv5oKRHEKQiSEha+RfXy5BmBNYZ6xjXPIvW1BK
Gok21KecqcIKQewvHs+/Wwjs62ynhm3yutWHhVB2rURigYDL7qHCaUFDQ4IRbx+PNMzQ8pL5GH/N
amCJmc8M1jK/61ryi63Q+JAFtiwDDh1hAGZiDZj2hz2CiWeHvqnKKNh9Yiyq4ItyEsMTuaVWHSru
sxsgHcOAE8LNjm7tkIConz/LH7PReQno7pUUHH3sUuZfHogpIjwvIVkiIXnqBAtAooJNCxQp8CZS
3T85RfOOdibhUq0R70e12ksuXxUtmTEq6eRT5lvKX4sq6E8/Eg8yF83YL17nX98qYuMl8zLb4kS1
7A+xablshCPKEbEKRgTvAjiqDTEfab6xRiD1V3bveiYpRecwe6gLIzz+/BVc3ok/73qsE741xlbd
MpyPGzp83IQbtgDzWu9Rv0QPI+220NSfExAMn6w4J2ayGqpV0TVPEKzFxpoImFEKqLBDjJndJDmz
3rlY+UtoR+sQJmZKAfnEH9FzsMsiPlPYcVvrXm9qfC0k5R2EImlKqa1FDunrQkECYVaOm8vMMSNh
wdOS4kUk9DJ0a6Z/UNtwgkYSDy/bMLq05hd5aB/TF1kwti44vYXB6iWg7cPWRZZ8QIrxVKwdCMWV
jaFFh3Z/HTa2fi3t9sqdwv6gOvIZ+qbZTJb+eEmFMozpNKd1erR7CCr4pCCPX7KeWnmEVWwf2jbV
11EUur9IlPuQf3h5vbCWXXZ806Vu//B650kHnMzxuL7Mvi/iCGsQwRkNHKrx2H0dWvh5vI2MMvvv
P18zSzTcn5eMrbPDUFqwz5tSLa/tDzWABcg7js2uwCHUuTsZD8jlZokI5dKl5SXzMOngbH/+XT9G
Pi4/skHhYblMPrisqA8/cst8gGQ+cAQDcvJ185Z3iKJR4wDDdqNuRa61fq7zrPLMyd2kqJKYc1pE
B6UkVNfINmXWZMdEgcYYG7lfytyH5tSndf2L01j89eywDR5pkyKV09hUH86ONm+Cdix5f0Jb6O9L
AEEA7a4SnfUUQ4VY1NL3cEWbu1jDXD1IHTSx1tPMZNax0uuC/NUMb0oaze+lBeMNE3h20yWNtmp8
v2VYxLh0xCz68/f3bz5VW+CvszlAnL9uRZVBCngOdJr3SU+3AXEIq4Xq17QVlHuRIeBOEe/+/Hty
afiwlCwdbwZgy2W7Fvzyz0ups+MZpS49gaQy2KyNT13VtcdEjHcufvmIcAR0KwV9C99ZO2kA8yUi
PttBJCodtGW5k962eky3OHiHFdlyvGCnyfxXSVI0Ym1t10GJq+MEQctis9aU+sVzaP7lQeR8sRdp
3bKL8hMsF50/PAwFn5xGKFq3zuOox9Zo7yamw28TA4IVuQ0nplTpNfxH96Rlst6A436bVYBwt4L9
Nuj2Q1saxSvybbFLhNN5NRq/lkCuk9k6+km4SXvU2myVaKV+4r70oGpNv69qzULACR1PcsPbkAh7
I7Iqv9VcJDX5lNAmXWjnS6BNUsr0WcUSTdwIBxprWbEK8/EGiBJ597pR7S9z6tLe/Chsuf9OTPzz
oqZ2g3WIy3hfLXMvXx/nzc8//kvI5J92Eh4Ty7Ut6Uhh/vXSJAsIa1NPQycwK4tti1xuv+jcIzn0
Li6VfFMkOjJYAummBZSmSokywDQ/+VYxHWtmXRt0QDhbo0XPhKZgYkfiyMYrX4MYM1Eu47BhDoKg
ZgVQBkZJc81O0BUlpr4ha+9UV9HNMcYdXWvzJIuUG8xg06cDj/HoTBqiHELHKmKPt47E5Pfznx8S
+cf1b3PP1rlTieUUtswPq6cfoxnfIlyPKMU4phWWcQu7GsK0Fr4oiKMQ9gLjAZFBvi7beXit0/Db
0IxiM0cJICEY7gKWs9OsNWivG6wP0/VFwZmYLoAc+KAb2aniFkvk8RJ/ONfVdNsZx9B2mv2lqR1a
QXMnGnrfZkGOSKIV5tmuijdZ5+9NPbyCg2xukrARGOKGaofvfcWMI34aXLxTfYuoH8285+pNt5un
wnhsNcMiu5wrWxAw48b33RxkKYqHNA4eBvLVPUvG2hnoeHEyFk9dZGNQriZio/yU+IjFDnoNMsqu
arUxlr/Y0SZblXGqHzr+HHubcaRpT5fPAtoBEB2Mgt+iQ826GfMC+PCqyAeYNSnIDL/qN4NdwUjr
Aucwl6m9zRzxHpEhc7OQYV0h0is/nI5Y7P19tQCslRzB5JnB58IMv4ueyHXiXJgkQRjxgpgMlhyp
6I9qMk2At83s216raQZXPMOALcTOUyMLwiA7gcjdXw7JSgoFaXcO9n7XRdeD5tyO2G02HCHFdagq
HUDa8D61SUGEtw7mLJTdCRAFObHLlzG3gLC6+v2U2uEnXtwR1ZMLp3548rmOQ+NHm3lpOlRFDxW4
fbMScU0ah9r3+M12lqbcN/SKLro+CVytlrU3N1tR8nBuguWU6uAfgwGDPEaNeR3hUZOhaG4GyZ4/
hOpYU8WdjHK2VqHV5Lch0TC3aWe+21Ad1w59h+000MTUouKrnEZj1/b66PWmTO9mhktGeWZ9Zp7T
5vMVWqhy41ZQnaVDY4BImfAO9QtJXlGyQUyuo3aEGUhMI/DLoCFnHInmFWw2D/SEaFZQOx+TuXK8
mU3BKzIzXRdJXX3S2UKSeLy+jOfmCa17onEC1Ja7uihCrGa0txM4ZxxMUKuUJKP1MmptettC/8P4
DhWzvtVFj9eVkMeNT+TF+jJNi/Iq2f784bep1P789JssfscRNp0wZFxLftafzw5CBGH81SGQFpOO
A2iQuxrlx86JtG03x9wUndBf+yGwBBmJqx5zyAVI2m/NMWAxzpWAHYO2DXyTqeaUEQcemtlnUtyX
ITzJyT+HoUI6aWQ43oD2lq0knMvioR2cPt8aAQoQ5Jgr1btbPnj3io4MuZlolhoTblYJZ82INpql
mVhTkxO79X0O2/q+MeFbL1GjtYNNMD/gTz0mRqQOjR92q3aCCCVSyJ1z/wwEclPl0Lk6RbaypTOF
58qxklp8nfkM/A08phYbeV+YYoOKjuVWzgxLLw7GFplVWK4a5vPYsJgwlOG3Bg5D0SCtzunWeAzB
SSrRuu8WFridHec3mM9MhBoLW/Q0lNo5r54cv2ke7kqgGtCrS1hWbtSuhya1PICaHudadpAin6C0
1IOXum+BPiLM4b7k9bqlyAJI9qE5SK/IcdI3g/Uq2K43DBcULugNtL/8kPJt6yQYT+Zs3I5wMh/y
NU52KWMmLFAwAilBIonmReo9RuPJWrIztS2z3S04m9sitnFJGsAsDB/yuGZq2ASM8tgXON6Io2qs
oYNXbZartPa7nZ8zZ0J2wWA9pl4IyrLj8gRB0G77jeaOL3E2vY/hCAAj60ivQUTGR0t9br/VCFQp
SQTqe2RBUz8fMQqi3hmV3DbH2U0qOI4alHbG/kFPsrCEFTLhjd1MuUac1nhGBTDeBEY6XTmFseZA
IWcZ06FmDMieU57ZDhgnLsiMviClDEyjLtbKdZu/tf5CSNZmH3FHtxmFH4KviG66xbvhJPR06CbQ
/eVCvGrqBo8EYVW1jiQPpOhqDsMTTp54bdevCdrJbaO5XzurypBxUSDJrEx2rP/OI42pXHcCL5Nx
RPnHgMiV39zUAT0HKSBN8lN3cthpEXsB1a174ypw+R+0+XgnWoUUtK/eQwhumA6G46x/s9RE+q3A
h5YmMFWCkSWepeZLFeDMRFtIwmBOeANr7zAobIUZ9iRgbKB+oTLPDGMzqZY2Z7MnwpFKB9hCKHOo
gnn5JWAyycBwBnaYkviYO5a1AqGVbA3e7WOkYP10i42DWSkDLSB00whANxjzL9lU7Zk0kkhtZGKn
uu5IMMO8BU6nb7UZ1KKW9vPOb2cT4QHbOW5zc0Mk6rCPqDuJSWsa9hN3MmCXIjsJmTqz1VazMe9K
O3kAkahvwjAj5fSAx7zkRl5au27MDnUCtGsSTr+PRqvwdESHXgrdbBMMIM/7rgeugrl8NoavmR2D
JwBISKibwTm1ImeVoTgrbRThc9r5YIitgqNIqezINWHyUl2NdI8R1MdD060phjdoCIFXufqDzNGj
USMaKPFE4WVhauzITXhERkTyBb4J6yvDCzBYjv4IwBtbAozPVZIl2BLgs2kRASJ9yifjF/VDwgaz
IzJJPzjzJx2V6RZ95DvQek8wjdwwuRspbAQgEX9aO2bjb2hTPIb5FJ7QwXtWZOisUWRoEFPg7/vn
mIQdUtuwSEg54R5q0jW+tXITmVUF7s0PPd9ov4JJ3pZZxqw3d/KVld/WbnLsovRRFIcoDD5l0gcU
3tsFywyvT67Di9A0nHqlF0Zm6sU0SzexO1QYdiaskmb67CecoaTBvtZwVnjQFMq6/qy7TrTHqPSl
XXaKgsdzDtpDMoL/0sYB/y5zjE00lW9TydAyKofubLbWZ9UAtw8HcBjh9zBOcNMn0bSuGosbSAbQ
YGq026yGnFkRrwpqHtiXPWqfHLfaO8Tx3Vplhzk25QARgHnP+EgOaBTjI21huHEK8QJ43vvGIBg9
d9yNVatXEG32DZ8v+yBApzFkTmKr5FVn3r2Nh09Q5a07CFEptL0Iq39hruoxgr3iIGQeKBtmMWEa
MVL6Tph0fIUFNk3vNSv0d3FIp37Wkgf0g8Sp6ulniHTT1gn6R25M4SN9jG+oMJq7sVHnFgBIoyJj
a/eV2IguRaRXzyyntEUCnRWw8vMatxTTA3pRFF9pAQjZQiW4CkYzWztEn3qNmb706k664y4DPOuZ
qXkYQhv+UIHNvCuB/bmEBkQJJXutkoexwNkA7HiZGydigwPhSyjrYaX1Wbcr7M8KsQ6a1Z6AqzP1
rbYKhaiPCGX9TRDf6Cq/Man0PLNLv5puKe+6SN8PI5fDaYreymVpVJ1YcaKjbUJFjBNEYkIS0cE1
unMXx/BDVXDNUXmoGWuXVJbAMoLX0CBBIgUusMnN8EaZ+RUmHnV2beeNRpfygKbUXkV4FDAx69wo
/ZptKrtvBn9VCV5XXeZrQ9TnMtNeQsd/pE17KBnS8Z/ZW0nmcAs4fJ+Mxh4mCWZQE7RVMmhwmTHw
lRHdkqJn0o0088CsCU29yrYEMWCgBzGQdH6xM2oLJ3ph72Sgf8lr7ncuN/1R4sAkHk2uwiJ+aTHB
rvG1Rcjx0zcDgbQw3HET9tgfFKbDOn/Lzak/tIWGc6WaoaivhrqEyZyXmwSb/cbHr7LNMoO75BzF
ntDtrWGPpHWEhEbG6SR2JpbrjWkJBFQ1IvbRFbg0kC4Ji+0u79EhZ0TmYm6qzhFekZW9rFF9Evui
K94AC6RtD+KVvLIV4QhyM2gYPseahM1eOPe0Nq5mw+dcbdu1Oc54+ZdXmXYqu9M67nbyjBlNfuLE
S+EAxJQRFSwAG9uUadH+ohSEl5RpKO/4u8yINiXR9EGqZVv6VvbpcYiz/B133ENOHwz6Gs4R1NvK
Y8+CunEsyvQ1l8YDBLphVRS7INhSjgSz3OPEPSgRf4vMhb2IKbl5GnW1UC4RU6FuQypheJlrbrI0
cHDPs08IdUu4Lu5s7nV9kikPv5i7CQO2eT05WbrQ1z2mmFqDuxTY/r2hQ/Y2YwAuVruvRlbwlLvh
raiSxzxm/VckoWxyNezaxoHARk1CZGgBzElMe1GbNVVv8KWVloGPIyMQAiNLSpDo5Phn6rTP8ZCh
u2jKKxkMoIk6g6lEegjqqvP6gtq0Vpjqej7Tph22emRRd0I8rOaXzpz2Q4mR0hjb7505v7txiFmV
alMNEkPjm58lCR5cZKOj2W44xqxNJ3HCaDAatDLcjKV9A7sb8dIQPqAg3DuYVa1Y92E/ltoPYxf9
xUdykrD1jPJUSkzpk27thnkT2+mnzEWqkuXktGhDfCXpHGX6glVv/E9qeSRSYVyzmZJ/EyEyhgYm
6Ki1tz0EFagf1n3uBs594hRPZiSqQ07dIYR+O8QzWlPloLp08pNO9+XUrXCO8kyU0Z5NFktnIgkI
EzS5p0iH5V3cZk7jwkoiwmM2lX8kE1Vzi3AXG9Ijma59IEBx3URaA1oJi39nEgrB7f9Tkoz6TWFA
vwN2FuDrPFvcv1cJm0nG/God69n3jk4vkT08HeG+qK4JWOixKvbTiuZr8WA0+a5oy219y7gQvk6k
YUkF+Tzwz4iG3sPo8ziY5vtoaDcSYa5l1Keq7Q6+JDW5GYBBKbZ5o2m/BzAdgJE07NZ6c50nKHhr
6kHRmbsUYmwh9HNiDHtuJbcm7JWyelRIn1eWOeDPhvuE0tqKJ6AZxmemKUuF9uYaZrdKnmVv302L
xKfPDzQadIBFJRW81O6nKLySFnNwvU69iQiodWHM16WCVe/muFjMhEjf3Lqj0onuyK1adTrYosZv
X7iUJH2RbDWuUivCKig4Bv/Ykwpy6jPjSKYk9zU3WQp6NGNh87mOccUn3YQqXhZrhqiPgzqmKpUb
IrwXlmys4UobTj52BAj2SJyg7UhC5kseefgvLs90L0Jv6BL828rn9fpAL2t/a03iPhTGOY93eh7d
pmAmwduU66LVv4aFvCsamDSJ4yRrE5AMOdiG1zHr4Yz+hPrDXKMJ9jHwhU9DD1yNPo4ZQHLugJOh
C/ymJ+pd18ca/LovSeCR47ogn9F38ytuPvnKqRbmXRvdwQY7k6HTb2bToTuQv2BjfOLJgO5s6RhO
nHezU1AnxKvJO4vj1wszrSEYJ36yAp9eTBtt9OgWmMqKyWmxD3NyjSx6ksELd8uprj5DzvsUleVd
21opjApYB62JqcoJWo+LUXTAZ0IGwfycuuZLloirqrTpkgl8m2algo0pj3ZdGVcT0G6IdQbKby7A
ZZesM507cW40DaflTRQRXFGmGqTTMqp3c0ViVp2XEMlEt6JQ0I+a8AVhPRhJOu25YYavttFcBwdk
0I9+buLkH9y1Bflxhdjue050pqcV8/Mk3H7lZPHOEe59iQCRNB/ySMLyDNjcOXLmbk3R0C+COLuy
NFgNOUWfBcVH712XCVP6VjXaJ2MmIzBrzW+xRuK5ZO2wz/mF+ZK44Rdb433lvL6ebDKGqEcgdwRc
PXyuAiQGrNMRzAYwB2ZnbrTL5ANtkWbPFfxBot7sCFDHiLg0vnCFrW2Cmdd6ihMjnyl0skY/hFF0
jyb8LeqvOLqtfigIwPSDQ1mMn0VsMEBYWnNh4R6hmZ2hSXkzNExNy6o96AJ8uNLXuPC1HZKB+lCA
b6wQr3I6bVS5d02kuNw6efOSYW9D6sIeuS4xncHQttezbYDvyaN7J2EUEQjU6amJZxI7zXqyUf5X
TURzelH/T0m08pMxfDFNQh0BfgfbpRWDdzCvUZfPV05nlutqSjSPXZPEbvo2/P8x1UXObooz2oZV
woPn93j1xbDHGGyTXhTlFH7IAhsHtsGkuNOm+eIT9Zdpq9bfEiWFixsuBkHSJ/8Q2WZzlLDFsKej
bud4hAQr1jCZDk1vHsHr2FuVIjYV7TcS5hAN+/pNN5gs0/AFhz9VXANiltl6uXJNP/dUan8rcN+Q
88E8cFf6C7uTrgZsN53U4QjOiwP8w8Xd7gx2sRrRWSdFfwwLq9tV0GGHiWxdNRWUSvgZ9Qrpb1Ky
jLQ8sBbkt78nN+J7atQjnU3Lw8w+rqYmZCgRYqGNaRPOpBdVqf9cMbxd2x0nzZAAUgrTKxNVIqse
ng413L5dBKVdn0K1zFv76E/N1s6w/MluuEq65ssIITcG9c4tApEsTCprV0XNremPRFvYxtbnw1lF
moAwN+g7rYyl1w0avfWvTg0IoRrMcCHjadw2YrIGMsAG+LlwJ1SvGsg4TydEynNUcO9UpvNYlbkH
1h/NdP0+KfbWnCjnNdGhMHbBXbq9zeE2Yp/taixUxPZVSw8pb4erMMvoZziEuSu6LGiNuaD25xQN
d29q9w0kMHjZ1THF4Mfa5BRw669uQLOvs/3P5Jvs+lSAM0mtrzlhuDCx+bG6OLirYnDcIy5w3Vw2
s5GDKrMTqG5j91nzOzYi4zBZ024eyYeL/Odwbq+6Il0YyCd6uO/UNMEaUOlzmVenNkv5dDo+Qhm+
OBAMVvSyz8NnpEhcf1Ve7EKt2KB8DWkbQ6ogP06sYQutbbfIvcZ2DjE4NnoGh6DN6aPY2eghfOMQ
1VyD4mNhN1QkteHHvwp9vIvE7wFXg5XcFWyKk4jjlV8wYEVXykWv7EhGmNH3pclTM2cbmXATVmV+
mKrl7lDTIhVRuTUyzV5Hw3wcUW8v8bZMB+dGbCvuHAz7IDmyYYVjiWnILCl8/RlPT+1lku5fqrRs
T8wDuQ1UpL2vM50KWPuJqukrd8Q/Sm1jI9VOXQPuqiDHPeiBeOs6Bd/Yz8+DHX5vLfOF/siuVeKz
K4aOSyF0K9nz+PRYxZDVMLCIsq9p0O8ci8adPUzEeVe4G5qBdqgIkZWa39hTmWUhJF8jHxQ3OjfW
dMLqIpXgylM9d0Nxl+cofVgeLuLkVQZpj8JRkdvJTxI2zSH3ifwNzfso979pE2jdGmMf5p9gW2sQ
KUPRHvOJWMc0oMrR6VukMksBSo6gyCD0bsKWbtfyeVRmx0yEPvo4dveDUYFCNqpHqUX5katecOpJ
LKhLtcxhWzBEJFKSqEX8V4UD3UjhNEaRdmONV5GwaSKlWbYhHmIzdHmJdITwGjVRwBDU57LUWJjt
0BwKjfbkQK7hqqbNo7n38DO9airuNccuD2P0qYZJeg6wtFpttRMADtkg8M3PBuOeRHtxkxereuwm
5JfpbN7BpqLJoq/mxYWaDeMLUIAcn/VUHIoK3/YoD5FM+ZOgfuVOGa+xQuKIrOqnqpbQuABIwP+5
IlfxXTZBzvwi3uAKGdYAOGpoWdiLosCut/lY7FMbfE0T7umJgyKX7VPFbaxUQ3O0C0ZHbt9vbSxT
XKZ1+ieVWLv9i2u6+hHsCFnZBVRCOn9xpx+y1uVS6fq7VLdKDl6UcACfrhjkJ+si5JlKbXHdlu2L
rMOvDLD7Nc5t6O+VtA4RqAMgEdiJJ9xrjH20rHkofHyBbnZI4/kJVN0V5H0+fl/O13PRVOuggGQ9
gER2MPc0tjFuZObPdOuYsigbrVthlV9yfOp7ZwWzhPiBdWmlzL5wxYGNU3pFHgLZnOdupNTT6evm
2Ppo1TEsyHusT/rc7Iy+O1vi02gyF5uMuV3lfEBkzs/gWZaOpKt9aakVKkJ/mPYXzirryAQr+6Vg
qnJ3lbpwt7Kqf9WvANJy8OLe5VZGV0AnUilZiDTUMietTm7IhQ3W4cBGxKUcaZiLeTs2oeQ03b2W
0OpRVYr3NuXqneUYgSNUNQlYUlKChlUYpiPJhv0TvaxhBd5zgpRnYFOesy+Y2HHN5+2dZiLcKARE
qiJLmxVYRzxjNzyK1EkkAUnWrzO0zs4iSWdjNoa7jt4BOXwt+ASIY2UaXzl0ajECuCtTjQcxD0jo
50e70GgH9S3kdWaLac+qwGcVeLNgjlVzL2hbH8wktAE/Bx/mgpUfuvhEG5MaKecAZh7oaROh0p1c
ACZlfx+U01YfjGLfJ6MDcM0t6cDCRPHhL00mGcb4agUZPjjoYqsNSUnjOubYzRVti2Jn68O75jbB
LgpBTAnW1GSb1fr/cXVeu40z4bJ9IgLNTN6Kylly9g3hNMw5NMmnP4v6gX029o1geWY8tkw1u+ur
WjUUhrJSLeeXgxWrtUEim46ATewOvxicsqcxgFTHrNFrSFPN9tmEQYqpvQI/g2ziyZZmkCDxASM6
obNjlHjvAGqyUKX7Gjyf2do/3ERQEgiLHWwt+HVl/dI7jrmLNIVuM1bpjPiTLP8sx0aWLN5o/Vkq
of9KpPa3UZRPoAIM0H0a06zmMA52twn4MXgh8csarQlpzMFIyX2uYmnm6F3mCH+FCefNVxG6AnBm
gOXjHnsKoLpkXQji9L2RHdQJJL5G/RDWwa+84pSgBSfwfAFAJADgUWE8w0Tg/TtmZyDU28gpCcoa
d4uziEcpZNK3z1Pcr8MwcfesahslCv8FMrwDHMYGlXMMpFtOZeLR/NUKwFI/qNbECV+iqt1XkziS
dBoXqVbhg8BA64fTbzqe7ZpSGjXtuPVlQNwhX6wCq3zjjcR+IP0L5gPboFXsCwJufLQQg8VyZjfn
OjXL1uttRha1O84gXOOlHTp2mTkrErfqtvdPuQt5hGIziuesX5h9G7+MZzFUP0HjvpZA9+koVzb5
5ODEjBEdgYpSBVqYx3Igg1UH7tHocX+oINkW+fDWtxUDxJZWLK3DWZzxVvH0rlkLeO9YBX5TpXzN
AI8RWQ6erQFQ+UVou8H9tauSn8N/Rtp5wipGHZ5U735nvHfgHVeMlBeojfuR69bk9xWPuqBcQWh0
uutnMXzadqF7lqoYC+n6y75fuanJdz58ASzmJwc14CpAHTvG0+r4Y8wkawvtvnSM11Yzz5o/WXsG
GTufd4MXF1jkk3g72HFwjIiowulkq1oTO82slgUjmz0W8p+js0gVZASXvmzvpr5KFRjVWdy/tTXv
bwtLpQzD5xAg4mLk0cvVdp6DU0ApHY5MNH940cSqSG1OgtECjiej0hqaYg2rrRGrwULqdMKLa1Wm
x2+VnjJVrlUjhcNmNsayip2nElhwaAJiC+0akrpKF2ZENBD4py2WMtDvpHS14xyXLUPul5XMxcrM
mjdQO0342aiKhMwLm05LaMeJIxiUjZ89VQMNkQZylyc56wGv9j3LLF8JDmaea1EUmBZKuagUmJHJ
t1YTQTZKFhtlxK9DuzV9SBZ1xvQp7aoYGxieWa5P2kZNd1BXPtoVG5r6mmtNvmp14VMxldHMURgb
jdI1dEI7WakcwD2/+E3RjLcNovFCckADuVeup5Yhi0I3eYQkHsP6WbRKf7EtxaYyDPEyI4XBsUFw
+efal82WbmlkFD4ShEc1ZqCOGNK/m5I1v7cVcymU+NcC6oBlScKQKbMDWtBsZHK4IXM4ngKmpYzl
aJjRDmXGnCptCapqsvd6Gn8PBgZMxo1JwKx6rkevRE9npQE0xvkZm3RHtISqp5ijEMj5MIhnO0O7
MlNYj8WEWNxKTHtpfmUaDa8yM5k+NaTkDU2jZaXiX1lbrXB33SDrVR2iWsXLseE423GmXWj7DKaK
N/aSfyZpQuX8YBoK7OKiYYDTjOsqUfaBP/dnjSEMvRi0LGKWrScXloNl4po2YcQp47XjqmywBtgd
Fj6aUGMDHThwN7WpvBlNC+jEBtrlu1SXdcp7wLGEcOlrp/gXJ/c73LNinRUg/jDQs6PSXLxuQ2B5
cLiZF7m4HQqb0nput5FSzqHL7BDlxhkxEaYkO3yP1xSiA1SLsfsZmCbnaFhy/FVbVpFa4+AwDDB+
co62NdxZZtknLQ3kQgpaTaqpeic5++rH+sGpo3+xq73ZNDwR+iteLbeSu6qgAkuBYy8HFRDoZD5J
vy48O8SwZEa2VxXhTvSKu2AayR7F3tH3dRoMzFyaJfa86eDP0kMFjjZt1kHcvCFB3/Rauwxo42Dt
Xn0jGMAAa5Unatq8q4F9Qua7K2RQd+M0kilh8WOZ8R5DAG91KpFjfKEIT+Omc9qnno1nnnIXJyLr
rhA+Pr6Eo3gjp76Nk8zdHRC7F6OIn6PCv41W9RXVEOBhKPcLa24ACcIOn7eh3RjdURAVOpyb8oH2
gTCBdRhO7+aYcVQqnJ8+5zCOrxEHlvtb9aS51eatbnx1RQD8vWQVWWkta5Jf+ZeKZsSYY3Sg3tK0
dpY9B/FYpZEAijr74iBK3/wmK/dO8a/m7O9N1bPIJkzncf4CrgsruGNC4beeIRe+Y7Dew0og4G+y
MOcNAvvMYIZLNNzGoiGQSEcTfK122afDKeOS6avnPmV3wozXgpZFeoqX0yuQ0xPjhshl7f2A9qMx
AI/ggJLztZEQ5IiV0un+WspyKHNy71qMaqanYH87eNR4CTdTwDtcKtlTrNV/ThAI4EXtqraNTZgj
OjSNAPmXcLkVyL16R6i/sWqK4aj6CTOw9442wUKfbjZ9H7RfJ5CS5RctXNlKKHjlsCotXOgpi2KM
P4qkBfEAwQrEcL9WfGxmhUN9zPg42gRLvaC/r0FjtfXamEdxmAbG+knFOpqkn2Zeb6nAeWmyhLIQ
vjd18A8jmRvPrXn9nIi9R12g6swzqUWn2u6uzPpXm5kAUlEGaQVslBdzHBgwuy9ip98RzIueCyE2
ICMw0Oc3v2HkpKrVl1UiJBY51mbTpGczwgSbgxxdSG360cLfnlHHNmHMORffhl35FFv9qoyxeWQc
BHxOAIoKCdPexmi97DQstn0D40JHHHuOeWB4Zl0x+k1yDSJuQVgOxwni4EjrZnMrB05Aln0y8+yK
gxpXDyUaRv2gUm5gcm7cUFQr6BbbSTArGdlw5X70HpcNJ0Z0K9dI0d9s+hpTfZdX9mencj6rVYr5
cBL69Y/jolSVKo1wTTIescfQxxyyWVFj9OxUGV+CehRARGzUBRcyLmFZOaclDHpykgGKY1A8xQ3z
fBfRgWa15GQil2wpn95nc3eDhX0X8re+iHXQHmm9iXW+taLvW6+hX1jh/yvz4GD0wSYx0NfMpnrt
I6tehQq3MwFdmxuEacdATXt735S/EU1yBTusuTnqlV1huMptMQJLNXcD1eNcNHROJphIkgSMmOlD
gVVZaZZR3+PkaGpcymAzCr++WcYgFijSa4UAFy/ypSkoaKXh3obi/TW2scrUh3UMqMpLZ/XKnnsw
EWhjZ6kIaT3Kd91k+mlUZgwJykiZOiTCnGct+mkS9a7KomVpoVfF0JA/i0HfMD3+C0M/9hRLvkPq
5Ktwb284T66tPP66Q3Zgq2br93JUPMvXa5Sx5r0X3cskY2wQr6LiEOZyiOhhnCprMaXRqpi7oLqS
43DnHzUfzYy6Krt2jG3qjuxxqDCnlRaqmYNfM8KdOGXdZ6ZjuByZziyqtv0OJHYkbGFcrr92jyRU
t7ZxxtkLhyc+AtjbsxEX3L9aII5p9EpG/ytwE7DxivonwbUuTDnH+Z3gX6uUE6lJDHE4eFnEuJ3G
4+iv7aF4B1f5JzpcMXZrLIIqx92e1v/Qeqw+vVcC2MPA/o+mHN7HwloXDiaFyaVXQWX6uRBd/tHZ
+c1Q+7XVxxG4esYHScrb0TT8Va++TED2rQrjqVWmG7PHUaGCgiFKigWPNjriLZJ6hlr7EwDr3xPI
l+Oq8eG4w0V8isBGAkMCgG12r12cvpOKD5fMDZ7LZFLwIJGtGcjloseg2LK9CC0bHkP8odtjSsNl
8mkPWEoiFD00hlfhlAx9WLzh17BsZjSXUMxaeLmp1nwNZIWCSTybLTgRJUAkGjt+zPz6V+C+7eIK
R66JFa7TY2gsKZbnFTGY4eC36gC8wAaD41ZveFoxKPt5ulQsUK45RgINgga7dioSOEbNb5F/ZVRS
74gzGvIG8CFUejuZNknVPw2VVJe0QvT0z/IOyJWG32NzE0MJ63ZewJSEOp2i+/PduaAFQ8+ucfSN
iBpWSKxkS20cP1yc/iK1jw7fzGkAyIjH2P7odK3cQBjaC4fqq+HXgXl3wGX0XU1Gt8ldao7EpJ/h
fTgr2dvOQmnY1/d1dof5xO5v/HEJiqKp84vrESUHR2dv3be08drCA9JleLKE9VlYdF0OHR56BPdv
dab0FeP4JYVleRP2Shy07pr75ujBxy0og0exj5v+Ova3QgCW0qk2XJDf+1Hb6lWk35E1NJ5u9R0r
Hl0IsLjQb5hLZQUeuxjLQIH9O6LFNZoneAhx0UG1QQKQ5STAU+mb0eSXGptFPg/QrZWrl7vA1b4V
4Ln7RjgTuKtcXCG03QpVfXWEEx7HVOZPgzk942BOGYEJA9em3GdNrexUl1QbGNaL6poNSjAOnSBm
zJPN5ZU1iu3g65culE+JoIwnn5QPEba3Ig03kzmVS31KmHSRk/XNsDpPCUAzjfs3zNEPxwdhIqIS
Wx6HmnWtstOrqxBlXKcChRJt8hiMcanzQRZDI3XMjskUGN1AUHcwyMy6DIY+t5ZQVoA2agRjwKC9
al4LfrFOqTXHKR7PJF3AvBXBmoH1QTBWPoSQwCgyABpbT29KhWRGyiTgV45Fy7fQZf1h+rPZlg+x
8hQW8GvakP068DzKePS9MGc2nG2f8gm2TAHhapWY5p2qSnd2US/GDjW/H4N6N9lNiWluyujjcegP
MnuEKmO4DPb4mXbqadDoxevi6a2RbnV0GOV71FTs2kj7ru1pWdY+hb6OcigoPUJTA+dO+PXLFASs
bYxtoHqDe4coXNNGz4WPHTA/VlMReSyg4cFIfqDmMm+x04tNwpM1GJQYW7EWgiYr6RXnp79CINxN
ehJ69WVgS7wHbtnuzZJiW8bOF0Jqs+ZKK3VsonGa/IQxK6n0L6oSkyCqnBYdJFwWU9qd8qE9kRHC
72Jki9x2N0U4FmswJYTAjW2T9Cfh5Mmlm6qtKe1b25Xs+hI92Yu6XqvtdKmVWhyiMetolMFOlFCE
QdukvfQj5uolrDlkLwQFi0XCzNyn2P8cRsI9Ge1+9U5EwTNY5rvOLWlRtC76KmOPupu21RTgFhjN
a65nh1JrdwA8qBodL47Rr32/GTekuaudq6CbtYn5liH+LxJIX3t6yROiO/PYgXtfBmgrKyP9RdUq
XCp2Hv5LyrVhde/IltkiJYlwkANbtV5m/6Qb0SYTE7nX8J0sjAw0ed5W13qotK2qRGvofwZ9NRW+
FLZWy8zgxBei0ZZkSpiXYUx2Tf9nmKZ9N2bhtaDGgbdFaG27cWPzyv5RAX53amMR+VNzh/vc3Dsd
2pZjaPr+8VTnHu8NGVZxE6beQQsEZm84oF6dwBUoM1p7DNtqTqUIN5B41Ws3P/z3ed2+lnY3Hmrd
IdBp9CZD57I70se2DaYiRxoewiezcsMnt1WgFVga3Vq2bW7ZQYXqwp7hnGXB0UcNR+o85qeAuoK1
0qP+sQApwI85YVIcm5xYt/Xz46G1EYscI0D2ZhB0LLsX0Hpse4OwuQxRNOAV1Ms7HvTSkKTsBic4
KL4zvRJi/ipA4Z4fz1LMe72fBTfZCq/lmPCc+PLCDdw4RzP3yZGUBDJWtTaPP6SsMd/F5knLDXdR
DrX51FoTmRmDgQVPgpJbc1YBc4mjZQ6R4K7rvnoXZXowgOGfQcWmO78pBi/MGmNDLxVlrgJsc/2U
1UxDgZctwtZmZz2G+Qcy+HMvK3vZlT5IJIW5JdPW0NNY/oFydcjbD+wGdrV4PZljBJ+nHA7NPNN8
PCRyZLpZleYubjTvkeUXc2zkkR15PH08ZJ1xEvbEyEt0aINx7lkZ8Ea3TRHMHrHjqlIYQ9sz4HSs
b9qHZZnJrfPd+mYCN9nEksCw9jFq4jK1SKn4+d+H0lBYr6puL8Mkeo8EO0cH3BySUXgd2Tmu+Lmb
tUVZ2MHUmRfqYfktcyM5V8IB/qPW3938zB4ndzlYbg+ZS3JqtsPXjLnCoS8cHzu5Y93wa89/8nio
msY4pGn3hjv3lz6c4nnsEGlUAoWvVRrly5bR3zUtZbOxGvHiB+Sgege7HbnUYm0gCsyixWvhBHjM
iF97w9DTU0Lb7jS5lxxB4YJ6YFxmgnfhXohZtysOQTlahtAP5IL1gxXW+mGwul8n1JGQTYQLW6ue
o5nSq9o1hWJd7OVu5x6yetc2Ae7MMQzXD7TV4wEy7j4HzHzuRNpCGPXJg1JKk/mtSfpXMT7SfKa0
jZ/Ey5V1DgXhv08n7O9sHGOmIm41deXXiJ5Fxx0oS+hxRC8nl/cU/qzW0yuDC4YgBj2Bdv3iFHbu
KYnZvpZJiHmBqnBuxR7ucYj58ATfXX/vkEHeiaJKX+Myr3c9wZm7MkUH4uUSYRvEu2UP5S615Lqa
GdiK7dvrsNMHRoQlu0eGpNwTsNLgCSUpFDZvqpm7/9Bpa0n0VYqMW4Bq94d5W7AgdjohE1nyklTW
H2KFsXQNykukmis4CXinsd8ynxBPQIB1T3aclZeiHOjg7tSDgh2oWjw+fDzo0CUP7HoJPcSJC1jy
TQkd7YlTfviiDQ6AEOFfioISiqyV/Sp14F5IWes7I7+Eofw1Ki04OGROV3bTZvuyaH+EYNaTNOwO
Sb/p2nHsnjPX6uaMClt5u63WWk1k0pCwy7Wh3YBHvzbcUa+0Bekbvl6zNTrZPeEMXCihtk4NiP6P
hwTi2X8f5YX8Lag32VpEpShcgtJKqhdfKWvrPdNjdd+3Q8PmXA+uKQoi0/EviX/mV7g5SymyzpOF
LXFjqaLfwFKIt491WLOdbB+QN17UIjXWOdiQlRIFdCn05t1s2uCKg/9vwLxyliGFNIEbUtAgs4Pd
sEILuis5T9g0TbvZRhk5v0VDj+O1EP7msTjIeVWYJL9ERu9rFUeOKRDYSWfUN9usabEc3AaOO4pP
HtevWm5iYnLZ0BdFFL37IozWVVjJjWL10bsdOR9mWmRrs9E4vlHmRtFuCbZ0/iikrswnE3ANOO4z
qwaYaoftBru9sXZtvIfNCNYooftoSXOhwK+oZ/fHg24bbwru2MPjGTki3s4B1bMsff/9BVIM08ZR
fhog2rMFvaMhYgPptrkYM3vfihRn6yfGX1nleyUrfrIy7BhbR9FLGw4zPae/10owLDT+yUEB3rJ0
6nhgd4AwJEuhfwtqz/Eyqb9mgIE+jxJM7JUxXI2knM79yGRGuMWnGY710k0HCk5i4x/9seky7Bko
euaAu8OnrnQ52DUxPBV/Y136KOwM7dYN93e0XP1cil6c8vlBo1kGFWb+0JB5SLswGsfjKWVN+Zq5
Jk0uM7Spn8qQkXae7ntzDl3Z5Z1QWowHp/I3is7pll4xHDsUCD8NJDGeNIzQC0d3Gb/NOIt+1KLD
46/0nZ0eIwuXCpdDYb2hnb4VjtZ8F07xXKiHmCHAyZpBirpRAZuzldRzbZjvOkYjym5RdR6rHJ4J
/BT12i3xMZfhXWvzdEsO29pGtTuDfgDk2c1Vhul4QCiXLbKJbKj6mD+UQ79O4OWTpg/xn3WJ+prZ
c4dWCOlfLdiTq76qrPIMT7GIMveehTPRuuBcFRK3YiLmvGGzuLZ+5lJObjMiStnXcgdCWoOBS2Cw
0Rv5JHvTWmO+YYjohhirGEUEHWzimq4arEs7JKuBnWO8t4RFByJN061tbdUs+GI5WcXhhyY6rkZ/
H1uf9x0Z6PqbHpH0kOkeLnYVw+ZPcjWW5XZ4a0xwvssaLeg3OyXb6UB6LFjUb225bJxVd3ZRnJtF
+OOTcMcOFy3VNl3pjVdSH3pr/pT+vZL0S2r7gFLvnM/7pPowqV3MAb7VEoILOuSP4cuvBh5P2t1d
uRRr6X85jPbd/L16nzZA8RRMWlkTrsJpGQ/jphrjYnVtwb4vMaTTRoOVrXwt0VkbTlou64RwX5pv
fgELXS9OaCbo4rkHb+AUlbdSxDhMy/o7bjWGlUX5Y2D+CbRrj9HaOesfzA8cp6SbJ1xnNIdK6sUF
I7UWeoGqlQfzLpS57B4/xxu9JROwZbRicirOP3oVIFk1OQUEnK2Iu67HY/ntWkvbHV51t8q3pZl/
WWznqniFYdN6DjYkoCxBPbrK3WoRZQ3gRXKc3Vez7D2c+pG9o9/BiyN/wb8Wz7bTb/BtC+6KF2C5
x4TNakBpp2p7P0cCzH1G4+W6Qj7RkoUhT+QaNzlqrdtuVXvaV8lVw+VjDMZeDtXG1DhorTjvH+Il
hZ4UwYBTW3QrC7W/1pZKyWiKn5piGTPpKQg6YA05cHfC5onSsNJzyC50Jm2xstQ23pLu2Z1vsBCm
P4y236R4+4JF+q00406guXC6e0v+AjoeXep7r85V+9A+oharDYxbzy+JKSNDOd24Ch0AkDndWqpO
/dyKdtEUNch51ik2CYN3hM/R5Cr7gvcafvPGMON3LkwYyKFBowr/D048/h++9l0999ouPUx4TJmK
+ONR/DpH+2W4qZ9CJ3WZSfWcj55LOE0uIutYaem+ihmDowFssLhV1Gt1PqZ3ZaFiucc9q9vv4KS/
rRYfqUpA+z7djKcQSzDSntAtcp4rU2ywD+I0cHpPUsGgRgP1CtSGjdfgSIsmCQNe7Xf3KxxAHX+4
X7qmHuYKd/o8fyu5mF83rgw2HRRN3hucRuzHwfIHi+E+3BJiBuHYn5TX6Txetd1IR8cvtvAwWf35
+rxG4VtQ7sMh2nebfufsx+AWUmJ17udmmBggPXeO944uy6xErEnxDw69uqYzYLdot8q8RhR2+JRg
5EvkLdm0uMTRM2Jr60v9q6der6S6eIVfrVBYLj0soz1nH3JP7QJ46s03PSu1ooOj6M2+HxfcgEuJ
P+8l2jVrfx1s7nq2o9tn428DcVC+FvN42l5hu8Fjm4XL7p0+k5lj/6b90tWlipNL3pMl21Ne29jb
EWjRs7/aYO6/UN4UiMisa2tnF23EribTttQ/5XW8mufgZeTsLJjQeWQeVQ7+07tLUW96LejriuSe
Pt6/tqMKvAl2Gt1aiFhtrq/t+m76x1zbwrZK0AXrVaSfuQZy3pE+Ode1r6wN96SN52YZi11MZMQO
PSYfDVBgXtVjvohqrDoLrEHMez2NQWCKdzvHsMuIieEkh1z1kJcVvQrqmVy+J/tt7e7UvHnC08+V
6ojKq2hfS+lmNJ0FaoDXuodogmKRH2kOQWRZRIyeHHWRvDDM1Q2qcIpFkTve5F7nphRSTYNKp0BX
LhngoZ6UEAyrch1h45lIu2WbeqBgZ1jFbXgO1NceB991atdFdbLbyJuSPZl5ZI15YfLBE8LZcCqo
Fb9BvfcaOBseE1oklLT/tu2lpvJicBANIBUCAFtYku1qfKfn0caMsNCUfP0zYCtm4QC9559kh3Hd
DE4RMqTSYD2Kvthg8Yo52gHjHs4TiQ7ce3Hl74yau/JUvVlGyT5lTZ57OSTv2iC27ipOVfzGYO5V
nIrKDhPwtP9qm3OTfknl1tACh+XoUNOyXJjNW2iBpNRJVciOiqc6abeSONMHbFjpKXQnKhH2HHvA
Qy6j1l8BfSpPZLsoSh5Kc+tQOXyuelkyjh+T51DOI5BUNc9gM0B8KMNbjqT9nRvafx/Mn1EKhldR
QMSOQLa6prfa3+LKdZ/TcLh3xIYJGeFxbydJDSm1pUu7dwKuI017cS0hT1XiPxFuWo/vtVmW72WU
q4cGFdSzynKGUHAnIOYf8nJNhPGBo9ex/dYFSLqoN8MJXWLYTFHdLWI6inaZOm++HoVg6sDJBt6G
2Sj3pLFfDeK+KH/2k27RetvFzJDBF5dX4tUfTczMihLY59bS2kvZkl/m5vn0eCBleJOJYhwAfzr4
wgMWh/9z6H+c/B+fw+puYxT7q3q1vJHCJ0UeJdlP0jtbK4mSdVvLlqI79EbLjF7DORHiqrzKbP79
I4Umtr4ONTBzD9x+zzbvnIj2W1MLjh0zpOzxAD57rgAcPL3X5WWgFGEdG4hX7liZV8WR2cottIOq
2uGhHu1+G1gxkGrmMfgCsnZL52T4pILZPrFvNQme7UPRHrle0Y/wP5xDyhFOLt5KH1LkZzw127Dm
17JiVt5s05k8HhEc+qxUdUf9m0ufZjzt8i76zs3ipMWcnkTfqxdKGjEdhQjPcTueYRe4m3GYsC3k
mlilVjd6vkNXH6GLYPdQBEolHC4xmDNWcMl/3DG7scg1XcG6tWdHNv4iUDnBZ9hFd61gRKZ1AFfq
iXDmWJccnSMRfidcf70aGttMYc/ZFKI4tXVVnMyqWgujGvePZ2rS7V2av09j9YS0btMEr/k3xVae
BkI3WkRfIkUjGEDMWL3WGfUGdI1ay2p++vic27PVl/0MkxhncGtaVuqhi1s+RGb6KrUx3xgYEY6P
h8Kyir3kOwhpGT427UUJqe7CUG8cxq5VcavSC9S6znBwS4wzFTyUpeN3+g6vJ9d+6dMvVXZj/sbL
g4+pGD+jmOpOM03znd9LTCwWJiAJFHfJ/2QSXmjt59iSEMlLXslG0/DB9WjiKRZPCLIsS4LOZZqF
wvBkg7LNGhl95DWpOKHmmOxFtmlV6WwhZzdPpaCiBjyBtjQpVoLX42TA/I39QFYaL4lzbCcL4Alj
nXAdNQMhyFxml6k5+CTeX/UKJEfaj5+NTiiXeoxxF5qDcbNK9yUCNwBrbHKBUHTW+S2j+HDtqyaG
kcm05IlZ33lsIzAj8HNSurLsP5zk+brTA+1AEPkdAylWu5ROcczHyIx9xNCimcRiNPxq13QgPmon
hUCg6pq1zswzXXbTnwFtn+1EEJ15VVpsTZXYgi645rYRnNTKz9cTFfIr+DW8Ha2U/lOSgUjsnD/w
qo6festN3x317pLgJLjYfXw3ZNd9FaV/VseERVztuZs7jnEfjBTIYDqOx9xHUvYdU9sEI8bDcO5C
AzOE51K63eXxETzO/hK60zPxYbkvKsZUtjX3vc/rXjNp8pjV736UGOeK0c3WtPp/Qcyzh4b7+Hwv
hbkJQ4t7+JizTyiwoYoCPxHX0BSccGfmdN7+zx8psndXAkgiRBJb2xsYqB8sRGVeYR4f6ZHeb2Cv
vTZlMB7+/8PUl//7aZOYiH8dvM7//kqEq7V0K4ptZ4358a09vlMwT4oXhpgkH3/QRRziVXWMD7R1
Hqpi6j9VnXUqIRjLkD6JNgFd1hSStuOxs9iCUxpNspma7Cn1h1s2Vcui6sKL3/bc/KevomqrW6Dx
54Nu8lIq7Ivmv2iG0uQK1iA32lqyd6AZAwm6VhisjsX8ENHtSOD8f55nOLddK70oQEy+VMcmc0ZZ
wA0ienIc+qYkUYFzdgqnFVznX6Eaz2EENqHnNrqONLkDmPOBvxHIioGnEIwWRxwDpIker7mcWaVp
XV5UWhStEX13CpUWMd9lENwoy+ifG2X4jBgtt7WPu7taB9zQTrbpvmOTgr8+rNrSNiipjoMNGFPH
M7Rlh83IK41E2WbpoD6PWk9eGeNP9SjNHVJrLcviiC4V76WIkdPomt2pklfeMYpPmQ+QYtGLtjDR
ORhY9Qxsb78LP5X3PO5Mj0ziTmips/IyhSAMjktK5pjcHkShOCvXIcQiosk/6pCEj+5AtzohIBDS
PMMAuwWU8OrTAOVBDDSXFOpsIynLfVIH17IB8VGqobLUmNcgGUyHkkB0JqJ1V2GGFwP0nNoOmxXg
2UtlTfAt5225Pb05JjYOU8fXEdd7xiP/dIERyUjbYWG2wWuZpSpr/rAc2w7vu90mSz0YKgxb9YAU
ZIHKGsBK6ZRzA031WuYoHsACumvwUM6n8oEIUQgTRMGIFKf7NIwKRheEcMMcMJmaHcKG6VKmZc2q
1KptHiTfdtdcM+gWwKAugV69RZAdbqLJTq3bnxyzsr3eYtbALYwcm1LsKkRjNvt4TDuf6lNIK8SJ
ety2Qr508+jbaLBvauyjlpClymM8mXtcL2D2MXbPIqsnqlE+I/hdA3ov56kHk1Ahn4yCjWetRoQw
FVe0W5oWsdwdzRj3KegAh602dyxTYQRSQxOb5qp42aU6LaFvdZG9VpODnixwFVfCpHJVHOn0Du5V
hSGH+u95DHBgfnjpfHJeherIvZNxOyfdeBi1kVqkmH24Y+oLP2z7pW+12Rb1SayqQv2rzI1lYgEe
mlY/FlTUTVWOFQnC7coW5bXJiLIoQXvym/qnaKIvhVi61wUy35qhaXC6plLeBUDnNbX1PcQRIbO+
rlf9KOuNDGNtmURrkhsVglT2E0zuoSsjklj42XGx+8TRQuxcdH57+gQi0HH+Wf34xw0eqVcz/8qv
KnPeB6YbZFiZmdajdUqFjJaJj/0VaAF3I2MiZFvFSJkW36X4CAKoRyS8rh2DbjJP2admOSPOfLka
VFrLwFUNHkZQf4fRcKVU3W/VifKG6YUvOI4HHHse2ySHEFfFfL+aGsq1GJIo8V6papt6RVz3ec9G
n7c/KQl65EE2jFm/KJyQQ2LHmFutQLIn6kjWBzPfTJh4caRGg4XIN2NUfVANEnu6CizKaP1uSbaC
FslunWuOc4aWjn7RWWRxNRe4mvhxW6RoLD0EpWQKnj3ptyBTsvUUUCVfq7AIC3WlUBbpOcCgSMnB
wenM5iupAJATP8KrOL3VWrHhyIjk/drnlBjiD3cxh5bG6v8xdl5LkiNnln4VWl8vOFAOsTbkRUYg
dERqeQNLCa0dDvH0+6GmZ7bZXCPXjOxmMbOyoiIAxy/O+Y7fl/diEB0Zt9ElUw0kLFWP685G2uRm
SDjYg63r3OZcVPeGGVorbXCIghtfbNkffVVsh7baq25JeZKFgXaP9m5MAQqEaL9SH9Wu7g0THBlN
u432toyLbaKlHLpqJLpexD8hNtcDUteSyRCgB1IZAxXr1j7TkeXRxxLYRIJMNEg4QBIcQ249xOOs
oWtxNibxgIhITSZJI2MgU2c4S+5MTc+slLZ1Rpp8XQ7kf4/hTVMb4eLWFMiV6da1QbtM3oMWUhXf
Q0iCNOJ3OLb9p2noi6uoxKPrDc7KIa/b12nPOv9oO7bcRR3ghgrtEnc2D/FEYyTrO6uaIL8DuMR9
PiAJMwx4QaNL+TG2JaPJKkZZOuHMIWz26DGIROyY4bqwb2urXkVDRLKjzbgTu1y8wQ0YXoXSu85b
LQnygoBLiZ2rRzY7jSbyVqshYMS0cuZRHIiocxFuw5tIkXtxjHFiUF2SnrPOCy4Il56Em2TC9zVF
8iilOE+kAZzNXm3SiYwQs39SvsUeh/xhWl/wPk11CbPBXhuuGGmDzRKia4JTfVnFqoqdft4RtdkN
DHWcXDaBQHCx4rigs6eeQBOPx7lHWepE2SFWdXNCdPECpvNIKoi20WT97rFDb0rOOotn4jpjNalB
CUB/1EZIs4etb70WWXqbxfiH+5kpXTN/SJs5c1F71dqt+49wwDFTTOURtdN2Grp7y0sOthYVayXs
ZjPJA4QAJj0TG0PYTv7Rb/uHrHBfqikmPEA91N2SMZyRN4c3mfW+rG+9eYaLqaEiUEX9k4d5kKZa
GGSGMjno1o024RJvMcgxyt8RGMjcUczUdNOy1KbNqRL3Wg4uCc2KJF8vW/RvqQOMxzSMG4Gt4crG
YDgnA2KXdNy4wsR9ZqdbnwkEBwECPw1/+xX/Qm9HM1A2gdmE+dFIviZG8msNJ54qNe/OcE2UU9j1
qlnnV85Nwcm7TgbDOvrEYSDtY3aFn34ziQkBMwVz6dPjtJgRCokUxsYJha2qtYLaiZ7zGO9D5D0m
hHcyy2GPY/XhuC8jPhTKsW5E5VLF2ltLOCzoKIgOdmZ9J4LFwaWOx/CcHil1nZUex5h2QEby+Lvr
mpaONsHrVogAXDDiXdIZ9AmrnufjE0q8psHIEfdBYjT7jLB27kVmOh6ZwL02PFeiaZ87s3yAEXkf
90zfuKVRGmoWXv/oOi6MmSfZdOxLnCciZSLvTfJckkd4ph4V+M/9bg+0Eren2OKxWEQuH9aQUnJA
RgO41IeU/NVHrc/1bWN4EECW2F2f1D2sziyg8rII1NIfW6GEi+N4gTTwNQlz/PAT4y6T8qJEZ+wj
a3xrCc3oM9/aubHx5tybXuTcuKOPWs2BQUdPypPHuJ2xCa3dRtxqmXk1FrNATgNaKDmZNVOwJuKa
6sjS+8UCJlZrIaFgi497/aZD612/S6fVrnkYM94SMFzimZRYg7agbp0tbiEUyzeEOJhr7CacFOFT
LYfj1Lj2gcCRZlUY3Se30pfKXjJPkmCtmchrB8A3hKdccmZ3WJxXaah6bgaC73STJV1RtaiNMoLh
3Hxt4ElZ216vcxeOArdxyVLZ/zFL7bnoYLa0NtPD0WaI16es8ZVgtYZH3V/3Zo8NsutOhNzBJ3aY
yemW+lGcBsccDWptKcAvOqqpIcKHpHUoY3vrUElzS7zo/SA4pshO9haIGylhwEzgsFCvWV6LZ9JY
WRlyYBw11lYL20/fGXGSQIZESVxuqqy0j7Wdvhsaj09wa/NEi2LrL9IET5Ta12EaP0GyINlsgarp
NuHOXbbj6EcA7LDMtzEZawKD7rQhLA+AfOUdiNUilpamyc6jdpNMToKCNT5MPs9ViaGNAfv8Wc8e
krkWZVDime/IvI0rVfbX+hS7GGczRmtEyeRD4KVoSDQdT8eo7oacO9MpJnZKMfNYx0j8R1+seFLV
FMeIueN3lQssKKl6GsKceK5q3JM3+eZ1ctWS3xGxil/RXjW8ELxCYWHvkWwWVwxEIygM4Wvdv3o6
o/QaWx06o5CJiDKPZQdXDj8LgmJE+eAuZ87hytoWilhYlcz36BYRSyf+S+ppP0BYq02aeGDDarEN
U4R6deq9Tk5Gy1XcOSH5TFOUYNollb618mvldz/VYD7GnJ6YyMNw0xzbutJOjQMyKK9fs4p5kZh3
vmLQzzKCAOyaykMf71TNsLgrqkOeEB3XT8mW9Bhjg3WrwHaNwC9Dx+nGznuCOnydhzGDD/XYzwQS
1BGU2p66iao1FqcZ80FUt1gX25xUk6l6zy2M9wOYlgF2VU2oav04Y6cqJwTlk3bwyr3WeMbWdisT
f1/1PLnGbYPXT6GJh6WdvcBMNeg8EKD4E8NuQu75KI0KbzOe55BZw9p8m21um87BTOJlfEaxd+5U
ed1oDhZEp36khmHOL1FMuB63LZ9cUI6PEA+HhbP6jr7LvLMT9RFpkBd0F/k783hbcELuc+UsAXhw
cPWlJjZFbd26pffqdQWKcqKjCzmumkKG20pz2Yzm+pszfunMlVPDeU4N5uDkP320Vb0maOMXk/Bh
aPoEj0P04BmD3OMSX0XmgJV3JkvYxgnfKVpUQOR7T5/uAd9cEW9xE/KsXaWLWnyQ1ipxonsB+YGN
AgBYI8P8QqdSS6TlU1ik68EaxKaiaM7dGmFMhD+hVe22J30dJyI+NSwDeMFTHIASw6mKYiw30v0x
ZlZMfX7f1yYWxE5celRhBlNF0BVs4ZDa8pxTzsk58n5telQCVykPOdBFdIcaO6/Ex6FhVj3Ik8re
KIMmps+qJohEHcAAudc8nNHYglFNsRppmc1SuelwZQykp6YFbapKkM4yO3RSNay9AqsWoIbChxal
hSAIhvGI5XDNp/+a+HDDxj591/pmG0ZQYV2MxKnIHhFzBG5BQ6cSnC/1/EGHK6/CcOb3t/nBYdDb
g1qvw5XHJlGDmiCS90HiF8ySQ9y1b7KhX3G1DjNBnn1CZoPHDCm0buKLL0/c3Fu3r17NHsct6peb
xMvf/dygV5S4HPp5M7eYk1Kj+yjG5hBl/amzyZ4bO3WGXkSNbDb3s2YHtlbh+THUc4SL8GpKSXWc
x10WczZ5JhcLfAjyhK5ct34efPscmhTssWFzUI6nXtnRxh665Wz+dOMkUPVp1u71llGRaZYU9ZiB
xuyuHvxTboWHmWhv1tEE3Qn3qegQac4scFCToN/N5aMDyKZgnJR8Mh53kJSyJ/S16qkeaWsa+1Hr
JV7xinGJqQ9bw1cdmw61BfnEHjKSFcJFYrLZf3hmeRdP07Dm+XAgISho7L1PnRTx6a51xGe7Sc5P
RtGWG53nJJ5rq7id0Flw5wd1g8hhWg4QiF4ppYJ9ZbV6CXMV7VkNEQUWKexMPccSXYpHLWYtxwiN
wD+TBB9O7FMPjtgq4dG6OlXa1DCZLBYvb44l/0xoKfneNagPGdUMnt36ZvTxEDRN/17H2jNTgWYT
ViM6jdH6ctwHnFaAYno+JQxzRrCcFiXMSMKCIqKl8Twv9tcSd0VsdzvGqdfoQL8WsSQRqfOmtARI
U6LRQ1dFAfWGiegNA3o7Ok9z3z+gywN06ZYPrlGc8ji8jkhKdFz9w4p/gGqzyW8ZnsdFfMmQ7wCP
ekF1NKyK9DIgGIA/9GixEZ2H0VmZLrcTRtFlPuN/ai3m+7TFp9xChSCpwrRXkQc1lDWlaxA1TFb8
rYV3k9nCsPUm/cN25MOIS22mN0mZGWt2dRdHMK+yOMZtUUJG0tviw9M6fzeUAqC9MD60hNVMhjxo
LSb+pv5gfzGGYaNs4f4MU5IXCxpHlz0Nl5LP21ANPG+oQEvtLi55CKKtrAKLduDKMOYJKCQmcrUq
pJas6yF8MXWcZVGL0bF2RRBik7mmbjzkpTqrxt5pBfFpub/3XGbn9fBatPq1ibx9jcz9AoboxupJ
9bXqB9vH0QwunfcE4n4tFBZ1aOtAoeG3mh4hDArk06pzDOwyJRJbaZmbLxOGbuBZ0LyaHMdJP4lm
S5lpzsgGXaO9JA4oSDfqd1NO9U4NOcGgqH2Wx28LGsxymE07Iwp0iseHOSq/MBgyHE0VpuHcoMBB
lyUBK9owGinG8m8xi3cjlw80dTB0hnQNb/oUth1gCA0HpkPzB2OhhezEVa8xpr0qCm4zHUze1IXi
ktMUEXZNYFdQGxbvvqsxM3O3uKpJgHducl37mcu7DPLwdrAxhXhDwjxV0uXVWnqbIv2afqWCOuqq
EZO97krrxq3LT5YF9Vqo+D5Cdh4RRcQhlARyjtHoeJG17+BjpZ373PbZW43uemKhuS5c82xM5rfd
o44czgmohWEAAAcXzw/aCmSZh7xUH/FxJGA0UPtA8p1q8h/s+KHzCV3VS27ESrlUM86daYo4aHvo
OrGXPCVhmR1lJeqNn8B11geXaWJznfihurIiwjuzmQsyt53jEOLEmwBHlY32yQa05sfvtFjsSl/G
50YUfCQhz+MkHNZQUNnYTDnilTAYZ+45Cob97Efsk7RlPZ/1z3pRRSdUsKAHqV4gxBoLp02Mpn3V
OMa2dbUbB8XYAXvMghTuOMX7xF9Z/lPCRCoAQ1VeVQtnrfFf4zZlqisaRtmj+MZ9NV+5PF3X3O0b
lKErfdbrjVYjx3Bmhp2zDxBEsU0CFISAxW39d1tH1ZZUN6PD/p7jjDwQ6P5X6IS7gDMezhlmgTws
EviVPOvxz+5MQ+0a3KOrjNjdq1A/zZ55VwK7uYocfxsjgONluwOiFUstAWRXJVQdyD8UzYg0Ofoc
zz6LbnguLAr5vsCrhIkPmEbGLGBKGG01nv+FWBWcV9Me6UbLQ1FNDwz+amai5qkz6te6nFhvtyjc
JnVTEXwxGOeGeyfvCFiVsw6TdLldu94fD3pvBcLoed708VOkH0JbPiJ5Iuw2b5ar9xKbxZOIwVvK
zm2xkegwh7PEO+PNVFcGjtKA4uupkgjYJGRh4cwvkW0yWXDCjerFnWtEaLLJu1NEj689XR1mDTGL
115KTQkSY9kfpxMtl86UOhmw0k2U2JMrdJIe45vC0T9CRU/NcXXgFkA6Yfdno6/uTN2sToWKdvTm
xRUjgGujSd+F1bAZ0+SCM7vFVlYvr1Yy6DxkSBUC6Uc6F6u7rljIXeDWx0AptI+2pLbxCaPWPJ8H
LrnIrQHQEAa1mB4H15MEZ0C1o6lIoXitO5Mir88jDmontdeiF2cHVxhQ5Io5svPQEuhcLj5MbyR0
oDjpPQpOrVdcatEYtL5guztWhN26KPuKLN+ludws/2277JI2nnnOgKus5yzDM4IeDiiJeYuo18Og
NL4RjCbYP25ANwZlbI+UktzbpmBROTK0ZGTCeZqJPBhky8hFg7jYdDQnYbahd9vig7gRs/ZTog6s
TFDMPGxSJIHuskSIj4X3Kkst2bcdqEYQbEhSIqjOLs4oK/bPuJhiFst80oxEN6aDvw35JFb9Qued
8/TydrZJzCXzZaaChcNRxwwj3Kih6e7xIWGEszaKoM5wlpcJf6soEWzNdvdckSYVhMkiCdUOUrpH
cxyDqOUvqetYx1JDQ5fXWfgCzK3nyujW82gXm4QSK+VZ/24L63qMeppcdYsUr93HlnfUlqqXKKR5
o0CDXGlyuPHHJA/mzt7hIe0vCZdW2jBZV5IEBpKz94Zt/EwzvAFDqNWo6ZKnan2KdMmQyIEC7zNp
MOUqq6Ivp3NC2KWgrmzu93Ul2w/kIAznUhZY89G2PXHo0Z16UXlj+NbzEgRQFV+2wVPHst1xJS8x
WaUrwT+2szR2qsueOi/SX6gAI7xz4U3rmP2FNn44lT6Ved5mTyx19XPmjd7BX8Bv9nBvifq9GLDt
j+0XhDGBNKC7hv3OtkMHV0zkL2q6/sXMDe1kx80Z0L+zTbuYrUJdc3ibWaBnHMH+hHvOnTsXgRnS
mZS8jOmlUixvYhRCVymOjLVRs2Uv0YuWd7qU2b4khUey06GzBReH22HejpNZBTqJr5wrqzgiarMb
gelAXz5WefttlarEDjjECwMPpzsk1sDT/YcERlXXFDyDbK3d6R6ON1QlgT9Q2Snbvq8Te5vYro9s
M9n6jB3rqRLXOYSle+4tgN/dS6vhQMkZmBqBicLdr75Hjn1TZ3QhDINNIPE7eOV7BO3lyPkaskZu
IsEmFEQMqPSPrG+eauWfLcRatX7pgFREU1O8OCA3accG+le7Uuy5m/ndipgs2MkGFN60MqUaGYeo
gwn7/ZiJp1g66UFElYM8LWOThy94XBRqYLlznP0AmCbYfhOWRsmoyauNIOnaYJw4RvQpctdGHN+K
NL0nPsJZEly6w4iRLZcMNN0IJkbTts/O0MVr3k7qzqw+asgxl393aWzfDxE8m8URaetoaKv4hzCg
vUNTF5jzqWM7tK1M97pq/csQMRA21GQdE2XPe0BUzIdBkkHLiUBMyvZhlDb1p8zS7XDtz1a5V1X1
OuQoBY3BvICeMNf6L0SxoLZTYLUwmK45rkB440Xd1h2OwKhobjK/r56gC79Fa8MCeEwbhHGBIXNU
zzwZ+sfY9bGHc0XRZ384EbxAuTTXMUdlbKAxdMz4bMSo2KQ7rMwDCbg0FxNoRwfznWTHjxsluU4E
hYNojWjFw/s7c9y3sElvMqMqNxPLCPjXzYPB5A2RQ76CV7OPdHZs1AC0PZYJlssPNCp25jLjgQWJ
0z644QKDmbCXQW6BCtZhpZrWQk42tBGARJqZbUa7fXDyb68Z7Gvmaj3y+GRelL15WJ0H3bvB8HAS
VtJsuvKr1n2x6fpFSsNRUlDmYcDmNBNVxTYlr5kDhzfpIN/GyHgshcMIktY3z9yTho84AkTddOxL
SYzHFttnoH3ZUXA2rkX3hmQFsgcuqvUwqK8eCFuAlvkJg8QIro3by1TZ4+xwS3iM13Lc+WOd75pq
UDAIqJijKd/JPr9OHU8P2nqRWiErAc3fZxwoVsc7lKBboTquN3qZ7gewgIXoQlyNzkM99Gv2+280
Ip9RTwk7d0gJdXPatl0DsmyEE2Sxt3CluIxdAgZofLZzZMhd43+SafZtL2IL14Y63jID0VtdMdqB
KUT981PN7b0iEq11Ga/UObkBcMwSyK4/+KuwePcecfU8HV0dFSMbR8e2bwhJrvQm2QqbEt2r3wq0
VSsIfDU3zVTU7/ibPrEabNoJhLTOX1ZvUUia5TDx4PMeRtt4LZT2ZTT2IfGFPKtxW9bRneuOO777
WqPrWJdhCrvSTMYAf8UZgf1y1QgN3g+Li8jQHkCF+atZGzdei7lwUKQ31/oGa+UJDQqAChZceJMK
RmGQ9BVKBEuWP8WwjH0kUgHP+gmV9aX0xxZOqGL5sXFaIhnizrfX5QCko9WMLz8TaaB7eKoaax7X
+awP+xQxgP+dFnf4yd4yK+8Y7xyrgSWtl0/prsHgzRQJhONIc2BT4426cwZYrvLopmnnAwQinTUP
+Ull9hLmDqMmjuwrwGY/owa2zSqGbIUV6cFN9Beb1QuCB/vayVMe3mzJ0xgENXbCmNyfadyC8rqq
ohX6mevYylZN/VO5O/IMko3RZp8Ef7NSbnqkFLPbBr4UDQtAGmwPhTfD8RgPhUWYRUYP3AN40hwb
fUU5PeqZflR4T2YG89vYx0psAtOKsOUgqku+WHodsfWDNtF0bUXu2GdDIi3gY/zBkeT/odQE13Vv
eCX2UYkrvl9Gura7SVG6+3r83DreHbE+m3ny4r0p6+sShYni+1ZuyJY0AjTjVA13YBq/8dzHZdDN
yEPo0aG4DhwGKUBLz38C/t6dwpgT3GiNcBP69o3RUGSYrTqaPuE5XtJcz1j8NsmS/OWDRHG0eq2r
mOOXDEord991cYuq9VC44/OUIOerFoNLwmqFvXnTEm2A9mMbu806ilJgsY6FgZlNDJp3CK3LIqwn
2m45Ak6mlx4jIiLL9IfjVLEODoTkGkj7wdrGNoiAMgGK2OU09hbUih5biRhIHAhphEhRWXRw6qMD
OF7ibOQxHr5lJd44F42wSfjpQUVr2n8/kJKX6CgsjKH1k+sRGS7N9KT1vIkNlh/AcI++McIlqNqS
HVDFD/SmnRyyGzenbFQoTsZhQpIYsbTVZmK/sBOepjHfuf2uNvyM3QBa8DoDi5f1ekCnFyGHMF7R
kGL9TqTEQUNGakz45rEK7RsHpVAy4OaUlvUV1ky44DCcLSPUdsOMb9hyC33tTuVwyxhLttXRQ0Po
pOZXxh63j6IdU5vxymUCiaUAaw77nYMfGWJlubGgL0Afnxv3YZpf+hrFbM1rLw3MJ6K33iy7uZ36
wQxKWAA3M0HfsI72cWnNh3wWemBP0EKhZkhDf6jDqKdcj4fNNDbvTdQVuwR5oUNu5pay+sPCpYFj
EI9VV16zsm0Oc1K9+wDooYqUWy/2v8GdvMxgqtPU+px0a9q5Eww8g+tgUJnHCmBeG85025oK5CMj
gqoR2bETxT68dHru3ZrDfBxa9OcCS24AoCBft3XeH+ta3MH17+7sBc42uS2Pw1kxJh+cpWVGXEDR
eaqED6PNsO2NZ5RmoBt6eWwr0pU1DN9lyUmCZ6zYVsIW25EypS40hP5oWGYwnps6XhgnFE/bsYHU
4XvDvB46hZvJ1Hz66e4oTMJGFfSJQONyv7K0pWKyDwuKlDwe8wiAHUgQJvWVTMBjSr3eEobiXyE8
Li9Dh3+7O/C+4ZfQTL7OLGxFUYfrwFI7EifvOfXZwLPjEHar70vUy1eeY0A9BcOYheypqjI5NBYt
mI7gC0jAuO5j863lRQZKZ4irGYlxNDR0VuaciUuNljlMarWeqRv5TC5x1oVHJ8me0m48pEXGwKlY
DANdSSRS8pB7LA7HtPiAQLkZldqSIHiXIFn3Ym1HcmR11YuxuvYaqHg+3giHWxs2IAQMf5g2wDHB
uY/MsEsbLpcz/nS5fU5b8hEUssE2LJNtGOa3QwV6VOc+WBuJ921E9WmwY4ssgXwvrOq9ItZh5TGp
xlXN8ttF/WBK49MNzQHUYcY4RG4So3aRhiszGHsX7G4d/XhZeZ/PbMnaZaluUeqI0X/y4+QjFESY
WbjvrvyRu6LUU3LZ+gSlC+cNsTuAJlM+TZIy2IlzNGaagfGdXkVDX4MBfEfQDJBAlQoOCv3cWRxt
FNuguFqdobRDGB/O+dMQTfeDneDujN/9CM3unBWwkLHHYYzYuhTw5CI76xDVrcQSidLVcw5DhiOt
M8azXjVHCLeoc9Cn9qyM/0304T8HH5rEDOu656IBcn3vTwnJVdVLW4FmJVuAxM2mbtAGjPSGXDvp
NkkY1ALYX7VRpx0TZkFbgWd79SsdvA/d9lqq/GQtxgU5xjtasunyy/4Z9cUpFfM19BRj9yvuNHWL
du0AIA6v4rEEagzT+SjC0F81TbvvvRCmxKJ3Zw1awqUyw+haFULbsc8UR39qESJU+netIuNVpgQO
WbUqd8PIKpakr0sHRAojD9k5ExAZssETGsrASuJhrfr6nMiUiSn9UD1A9OIiJlenZ2yIZz8hCyCK
XjrlQKDr2If++uVY0mbCGsY9kJTekdk2lO2ZQFur1vaZ5TyT7gSIyJShtSfE+aKhVVxpMtdW4WRn
J9x3v/8jMbr/Sqr9j8/xf0ff1c1/ZfJ2f/9Pfv1Z1VPL+ST/9Mu/P1QF//nP5ff8z/f84+/4+zn5
bMEx/sh/+V3b7+ryXnx3f/6mf/jJ/Om/v7r1u3z/h18sqR5yuu2/2+nuu+tz+etV8PdYvvP/94t/
+f71Ux6m+vtvv31WfSmXnxYlVfnb71/af/3tN8Mlkfc//vjzf//i8hf422+7Ks/fy6/k/Z9+z/d7
J//2m/tXkwvd4lIXrmEiEuCnDd/LV6y/Wo4pBNJPvBiu5wtuATKVZfy334T1VyQdqJl9yxaubhnm
b3/puCOWL+l/dQWh775hecAUIBT+9t+v7R8+w//7mf6l7IsbYtFlx+9e0rX/GL+s+7bteNx/Jg2P
Z+l/CnI3vLmDQdMiIlEAzHg+oXjK9TsNb37Q+Pm5NHp/V074MwgURC1WpcAl0JLvUT8zvyu+VQGH
OFKdd+o8arYmaWDm4u4H8uVvo7wHJxXVIU9IzVs1gFWzTl3ndchqT7X7oW38bWdj0O3anFrQBG0T
njPVV8cyRmGM78CDxcrcyjC0rZZq3+SbJje2zgEVoaYMK6JGsjCZDiml3am1YNQ6MHiWnnNLhAjR
vNKkLV1cW44Pgh2l2AF1I0RfkDy7igWgj+N8lS60/XxW/ybc2vh/vLuCz0j4Szq4ZZr6P6a76uiD
GzQu6F6iGiDC4uquBKa0qjHuanS7ts/se9FsehrLeZm+mKLvmeNIdsZ5RRhdahEklJ/Nanga3XL8
N6/PWQ7ZP336gvBp0xHCtJgC/Sl9drIbsMA42xBAPiPXig+Eol0jyLGPPRhlGTHY8/xE27HKp7Np
0NVlWW1vZ/QBvVefqEi6dRcpUp/SrjqKFy1pKRkj88RkgjCNntgkv3mZEkpeCDJ83knvb+s6e3Nq
YknCzLn+dQWgUTnNxJpteokMdDbrVz3W9yOr1GCSTXGYwa5FySYiTXQ3DvEMbrCZjqo1dtLC4oIJ
Tl3M1IKbXKhNpJz8XjixsYqRQtZikkxkcbLodfJjK6ldKoHuJ06tc+i65nUxsPhCSc5gQ+2M0OSJ
N0NTWxBvGzHI8PDrAikLirs/HBO/34p/vPVc7uE/v/mOb3qm5Qrbsk17+XA+38lZiLhRjf9VRq6u
QGiEGGYXBmd4TwGf753IuKEVRqdp+PSXnePvDJ1+OYy1DSLQhyJ1nyxRgJOoizroyIthaZMu/T3N
g1GM7p4Uy2dU/c66q4gynOZ9TKriZfCgr6HHJbkL9peF+57KDmBV0KpMBboGD8KZ5Vfkkv5ZLTPb
yhvwKpJItJrdbIsGZRXzALvRhccYbWr3rMaqi7T9aR+GC4u6R0k95VXHiBKmKBpcYlwXw1gbmc0W
7eY3XuL0XJl2cobq8Gr3jYNtWn5GftmxdMRVg9oGaw2babpgJpwMWXEpRix06yWDqjfNXdsZEVKi
AqRs7j7GzuzvHH/RKguyd3uDbi4sUbL+6w+KD+SfPinHc3zCxIln4RQXf4poHyxb5QZ+X2xw9CJR
jDK9q9CbISskpZtVEepbWynYveCUJqxh1jAX9Efe2YMOHYC/wixPnO1GHyZEaBgR/WZbE5NwCcfF
kWaqNmC2Q+pCCns10ix55GNmbduxHpnzrtjXnE6r1teg3FimAT6iaradr2svud4c0UQiG7Wc9soV
YU0TDU84YdZ4DDPtwcP4wP/oDg7alKXmkYhC83aXGHihe6x5FnChzajTkRHJRq5V9ZDo5s7GQrmP
w+CXDWkWAOOKrCUCjpO5TwPH8MttUWWXykVk4Y/9Mr1sd7OQO2l7P6SwIKqNMDbiZyevq2DCUZUG
DRiLZttVH5XQIGSGSG91BjNXgK+6AkRzXduflmCbrgPgQRvdYRfEkh5Wpke813Qs2CoPuaDJ8D3C
kzsBB7Iac6S9vREYQtKYDJMfJKy/IHrl467rYKPXkBFXndn5gcKtunKxtdzM2ZmLfNyIlvWZpuy7
WVp3VWV9RLH2kMV8JXK0ZxfT4YY/gZ3SVGCb62Lkk5gfqc+Z+ym9QS8zZq9JZ8VYdJyN39lZkGlJ
wzTLcFg78GeSAdYdRGi+ZmYYsq0ZvzFA+WvIIty4YQC5meXS8jL9RvNOWfE6m+GwnaT3rdd4BfrW
RV4ZNgezmVlNMJe6UsaL4UbkXEBxIxkPNRbrNCnYiUxx6x4sXEazBu1yHO6dTmPSlOx65ZX3EYv/
HPtr2b+2SVLvLbhFec6OmDwXYrJ7xJNwfLYFoApdEmogfQnY2ZbRsdG1h0oylqsGJ98gWrPWwHr0
y8T5tYpCfT+4xgHm0xTYTcbgB4PP2sUPhZ46/Mr7fAEQ6luvqXYZRhVHyoZoAxBOunHB1oNpHLK8
XuHcUHuKHvO+Fw0dkY9VXnjlO1x+ppjooTsUgXLSWFQ4Zn8sw51pd+51rR6MPkZhGIcvs6OghJjJ
Rlr4Y5Wzhe0drWu1z6XhBCyxVQOsvbY8MsAGq1yTpXUM8STuplBiOWGNF9lG0GsToAo4Osfkp6iM
ek8E2pPtio2de9kOt+Znb/vP2UQuGVsYjFME5LynCZl1oY8hoWsvuYVG/V+fQr8eB398Vhs6B5Nj
2VjePAMu9Z9qCXTebFcFnEcIDclRIA1F9D8fajcuVn3n+/tS+g+wCYsjwdaQZpHUB5nrnzVAffue
5ObZbKIzCax4uW39Ni9hFqHyJElSnfCGrjh9t9RHtJs96d1GWJt03IxIQOW/Cb8bLym1F/ZXyziT
pumuTKicrHNtcQDXJA419uOkLcw7F9s05IRNZetDMM+9DNRS5cmRsOolGzz2TmMvv3tBltO/fouM
pVj901vkWI4tDMdxHVv/dY7/8YnqKYvMBravIWByFjbNlVWzSzcMzrqYWSdLEZ5KfWqOOx8uUUxm
GmC/Ge56CU2ICMGx/yC54Z0p0uX/sHceSXIrWRbdUKMMWkwztE6dyZzAyCQJLdyhsa1eQm+sj4O/
Pqt+dVtZz3sSFgCCyRAA3P29e8+l+B2uEtvRqEiYl3/zRo3/4Y3SjvUdxnB4j3+dd40WRUuMorSJ
HwhfE5sMCfazYTLC5BUoGfrGw5mU4LtGCfqHYqBR3f+b80mtLv7yZTEr9Tx+axq6nmmq9/gPX5Zu
uJGpdQMBMlIc2jHrT3Vo76oAilVhOPHVqx7CLHspe1nuTr9mD4IbzNqpo+xW+pHCdaByckPHocts
uwrS56x7aXeoIPnBqUPMe8OKbmUYIWqgPUuSdAVRrQzCO2IjtCOUbO24POOMb3b05y+ojfTjpB56
BBXHesQJIzCnUAO2kAGk4w0ps3Y0sUsJ22tuFjNKNFai3ZA4myliGYbAG2U6Wo9Ngv4ePxfkv2A3
RP3NFePasYA7zS0WhQk+3L/5WX39X75Ug9k+033XMXXytNTS8R+/VIlUokw0mhxYub8VtETJe8Dr
NYzDnVeVjzAF0TyzGmmR17cdjHzyN4lRNrI30aUj5y16F1FcPFLnZ8wyomD6oI3ZGfywv/PH+GFE
Mj4iHfeIglp5iMmJxSXPyn+GpeIprbmtVOee0p+PSoneeo+zH5SrbKK91Si1urOGPAxqnhryQWbQ
7IijRGjvfHWV0p0QIR/WgvlZe0a3Ephl76o+PU4DBQtLaeUZmlehUs+3hAhVGlICOuljj75HxY00
KAkCpbxPkOBjVGnWrhLldxjLNWT6duTexiI59oX1boHgq00yAZD1w/77Wiudv4fgn2StRnFsyR7Q
5Gfc4wqwlT9Ak8bKVo4B1xxZymEimJWbwPUYPqqA+zatuSfgobsJsUuUDfRalBvBV76EvsahUGgI
qHTt5KNlb5SHIVVuBhdbAxoTfM1OjJ3aoLSJW5efx3HwiipHhCl64Dt6/E5sHUuI8g6cEXYIn6KY
qRwVuvJWuBlrO7wWjWkRQ6r8F5lyYsgSzLVDRbWg3F7RfI/dkMhrZ5a0E99b7BxA/T9tZForEh/g
JGP5GMNXVzlAahvbUhTeA7JYFeZEFzwP+l2HOKug/8yb9FaObWq34BM7+t4tHR3PCj3OLHJ4B/x8
YQL4zRWM/56XHV2iD2BGBQ2x7ziX7vrGe9BcB51gYj3kUApJYUuDI9E8B9Bs7n3yqk3WRxflaCHt
8ULJ/wOjocFY2uJENx75Gb4xKqFno2E8E6R+70nsnLAUis2I5iVUThxQlQYcdqzHQVGB8vDzb5Ve
hqht+R7nAlmcEQZfQ+w9jCS41IM7ZkfNAb+oc1fZeIECTEG5RtSXWaA1h6RPORDnUI+FaO6cg9cQ
lN36VX5GUfcEMvwZFKZ86+T8loWkXjgOjqTJj56RXB+qvMStVND51DU0ZRmx9CvihS9aR+ctlg2G
KELcg7k6Vt1jkeJszig9gXwq3JV1FsopVeRXoW2GwPnRB17EdIW6ut37H61qLc01jVXo5bNVTId8
9FgVkV2/jupXh4XgXZsTSN6O6M2Ue6vk8ljNytHFyXsivBcvGl4vbChbRnh8McoHlipHWKm8YaZ7
XyuvGGwBtGDYxwblI4t88zorZ5mZfLeU06xUnjMoasQP3ElJW9YEQXAXT24PcicnKt2HHNYLYH6Y
2BzMbK5ytVnY20izwOgWLJ435X7rlA+uxhA3KGdcbqfQFBAflco1p1M8ybgKsRsSPFYjCEvR5iAk
A4WD6W7AfKcrFx5ZFvjxlDMP+gORjHj1hHLtBcq+xxQJHtr7iO16rKCnNj4hJ4XJulSYx1loYuso
N6CNLXAemqcYm2CXo/JQvkErGL6VyklINZVUmPkbcBv0HsxfUX7lD3HxEdNv7ZQbUc4A61IMiqZy
KtbKs8itGJFb8xXUVbSrWWsX0fBuaBMMa1njeMT6OGKB1DMLu+DAAs9W/khHOSWl8kxmyj3ZKR9l
oRyVpvJW0t8pV7qH31JTzssIqOpkwjfKlStzYIGIy/XV0s1NoQ80UvFvdhg5Q+XoHIhhI7ExoDOs
/J6hcn6WtoUHCjMo2oByb1/HLQMX4WMp3WN8o5qJg3SSpEi4HZd8A1FQuUxZ0CfMvvyb5uFAZdLN
V+1PaLZ6/Kmk7yEUhU1bluAlxvmrHTgnBgr+mXK3Dsrnym+Ozld5X50CJ5uOHbZSvtgeveionLKl
8szqyj2rodZkMtayLApOQMovaPI+UDXxaZvgyZ0hiMWYcY2J9kePPfeZVdlEIsKz18S3njEIjSte
3qRCSpuM0cOsfL6Ocvx6TrQPRkCMM+nGGaZgh6oQspxuYyi/cJP6rEF87Tg2znORpJ8RpAYYUZO1
lZG2Qa/NEgTNwMEnKwuYrb8KcpKzQJjFx2TOfrqDN18EXnia6hX+5yPw8ujRNwh1twSJGR3mCpbU
WNeUF7pQruiuwR9Nt+LgY5i2ME5Hjf7OYI/chHAazRjplLlPvWF4QPlr1k8a3Funw4ctB7EJ/ZgV
QYwZZ66fMrO3WTcwrqbENO/BdL/qgpVgzfzceHOU4zvH+k1L/Gvbg0qAm0bhp2TCkyinOEWvq451
HCRMsTVZICbKVd4pfznwDo0Jr/6pKe95gQndUG50Fs/+Veu2lvKpV7mDfy+jaEYabArpR3wxCm6+
AQZ3awxehg0pGggQqerQ+Dl7NddNJbFCDREs+0FWcPuVb77Zeal3CkuseNKevcPc50cvJr6TIBCW
Atjue0QDe+HgGPK96aQMFK6n1Q9ePKLi578RA2rosR9XQWkrVem06Rpi0soYiYru2uDRmvtBy1NS
jMwvklIKZJdrWNMedifqcxkqHTSvBvQM6V963xV7uuweyIbwPfhEKfqDGwAyIIAEnv/TVHyCDl5z
2ioMnZ8FWBFcVNZZSVkLsIEJ4MBTpIM82Y6KfDBMMBBG7MykvtD+awEkhIqUwAngr1tEynchQrB9
Kiu1As6+Fkn3Sdpye/FhvPWzvA/cKt/oC48BMAMlXevsKVaDdHYUB35gr9A3mgvNQVNchwDAw6BI
D7NiPnDHPQWKAlErHkSvyBAGiAhkYCevJa2J6RKLbEN78OV0FiOQCA3aBmsxQoXC9NXXX0dFoNAV
iwLxdLtxwVOkilNRUZE+uYpdEY9nmHdbWbbt3mrIFr+rGpuvBeTFqNgXsaJg1OAwDMXFIG0V+Cik
jEoxM9BzH1GH1ufCLhOuAcgaPU4Iiqb68IL5Ewm4InBAgyAaYnoSUlE6W3GYmZxvO8Xt8CkdEC07
XgyQHhBd5ocYyEe3sBqalQ/8Y54L0iiavTk3DcpA+CA9oBBqjvedBTlkTOuKK5HUscFeQZipVlLo
rzH6a1ScEYLNRlFIwMpia48JqjIxdqIjo1ELs8RU9BIktExY89kldYk8HMU4odbxainqiVcipdOm
6meqiCi2teO+rvMv5rcZZEqt2CmWgqgomkoGQBYBBpr7eKbOlfu3YLDmUye4chSNpVJclhStQzwM
9ZFgHsTOk7M2BdA61NavjqSBqZAv3G6y0yho/qst3fPD86jFOJDGnPnVWPWnxh6RfytuzFYPpb+p
xoLvFMJlRIbrI0PJN8PFQlWB6mCSXyf7qrbIZ6nlxzh46anq+vkwNGSPWLRGmLyDQWkavhMN3bsD
LGQSRoi7KzCeA6vR6J9KdAz+OtMj/EGKktMpXg4yr9qDn+MD0okVUScT25E8g0OqUDsgd3oT9g6Q
k4dsfIg868lotAMFp2SbamB6Y9E497aXbS2mG1mHcLHXipGoJSg/NKu+uNl08GwL/o8iARmG/awr
NJBiBPUy/2q5MQgH1VKhFLIg0aooIfHagpJXjsm2Rzn+UE6AGhJmZMMQljuaDSxsRoFfxXHaA/Cs
ZGU+GSy8kpjayFheRY0A0qBHcggyUKUxscYEUKbYtCn2JXSkD6EOfjQ1h+ZWjVQ5GUd/2OlV+pp7
iXRmUG0+NpcimrZz67zpQWoeE91/qCO3vPe9LlyZeX1c3oIzOa9tGbsHmzIVPRkfcu7GNob4hvPF
uxsRj5zQVe7bgDp4h81xZXSvEajTqa2S0zDZ29EwfiLCfglKvKoGSuQ7lzYzvV/4+neFmX8rvDg7
Zw20riQk38zBJDQasrkwLkeb1LGw/rSjCzuNIvKUqM4OMpbaNa+EFTy6dl/szXju97/+YDADTB0b
r6MlRI0AvtO260Swp8wGBxRp9E5Y4qH1TXmoUIpmMxCEIhLeKSq5b3p867ulbzB1FxSL+TWti3UT
x8R958h0RA4OAEzvW5jrgFr17pNe/Fcn/yGa6aMMm47AmWyfyTAi3y7Qzy35CmHE2D7hqgAxFJ8n
HcpJVfk68gvNPS0PmZkLRgKkppDLx4vTai957SKAKvNnEU/apfRK7VKwugbvoGdb4ZfTNc5VKbKh
ljqONQ7syMBp2NVv4VSUJ2Okt8nH1tDwTd+caiiPC75Oj7UN45G1DmvBQhHe+n3YNpRjw9DYYamT
107vbWA60DvKlHuNx1RrR72S7pilZ3vEZfHaHtsD0zjxbLbACgzjZgcsuZUL0ZCl9YKiYFtpkE5t
Gy4z1CtCirXCOMXgUvNIwxNZ0DEz3ccyi58zB3dLmTBISYd6/0QDrAs21jBR6501Egby6qc+T+fW
NDps/e14GzxmoB0lRJNRvnGZW8K32DVZdW4zt3uWEWodBGOoq+vuRO44+c8gbKF7J3ugevIkI9DC
VltbmzLSsh2gLOO1Cll9zlY1HrM0JYskabqrmctXkJr5fd4QcTPO+5mUrTf1IUpTG+9RSq/bXnrP
cz8nh6keH4XqD5A3m6wsZ2ZY9kBQMPKaZwQ1Z9FTPElZ59zNlDzvihQORYNYZI9o+oduvQ6xN54j
5Wqc1hRFg81SYzcb6PEJoDglY8IZE7M5q/xyvBgpuN1VlsSU8dtYrizSAnbzhGqLaJhm4wP/RyCX
77x+9tazEe7rDG2Ub+M87jQPG2Ltr5PO1TeNuZZD98h1BvsB6gZggwnsRtay+B9K49JQEVxns+DC
ty7S8sdjhViyrXX3LKvhyGKvvLCcRezPbTXAmVDjVniemviHdHU4iHkDU7Egby+yUBSCgxwOSBrB
mmmA98A84nzDSwyZBhDipF9SP9cZEf1u23qiu8SByXq6I8gNCSmzxEF7E3aQIpTNac4pkWibFjfL
tvNbyM2LYlWIkdayMVlRGOpt8lybamq2M50HqwconlyjdP5JJG2+cluEo0MY/4zN2N33oXk1iOGG
nBFCHvdaoAolyY06KVzrvrBRWVlDtObKOMxEJr1YbUsaA2xHMfP3K2K43wPWBynmLNZfSfUYeBUj
s2VSRjONYktMxJ6oaBD/soieppSbX+7gt7bt6WtbGqwBI85qVy+uVkwtKGvj8pUiNBnIqf8O5Ybp
eCy6gxHgS8tToa+FDQsQTfO2bhFl5xIDSju4yVqbaphbdZ7dY0phidQT9BZBL2xq/5Jk0/hsEWw3
Op29ESL1D3VoNufGNGuGoqMtTe1ZFxbLtkn/ok+2tUkkgUGIH/d9rbPyjoYHNBOvdLCMzcDXy83c
w/o6HAVedZKTqeuhddWxebaYPvoWRFZI0LnFFV7rBX/Fw9U7BYj5em7y0AmQjzpT+eLZaXvQdf4L
TKT02UzZbuhHncOqr06z/lLjSoycYWIxZ7wVkf6Y8QGC2LAoCkbdHSyGQ5JWGmEjQbDyPDSdtmFv
taqsD8UoUSMUFcw+OoeS/kNCZWxTMZWGvXWVARLxEZxMG4uj3nbH5YxvgZTQuEHEVeLUouLdv5G7
1p8zgSMBnQclU2Jd7gyPDqssvBSKOHUuQlvvwqlkedcPzqalBNA6fbIb0INsB72qt21Vo5CqRH9t
c3EbhD+chC0+8fI0cRaQlM4oqHtS7peLcJzADfObxDu8VA0xJNCZAXFPmfc+qM/h6iVpUkd9lo+N
yza3tv7e8Kpv3RS8RDVNzyEmtJC/cI4NRFcebZV0FMNeBxWGJ8y6Z8U466F/RgCm4xGngGTpCPOr
z95jFdWV5Frh1xrw4u0qVbfxUyRhhXYmIY+ZvmPoRPWS/+R07YNZDdy+J742zSmJSC0waFW0z9x+
pl8e+GefdOCNY0XdNWoVhka1G0efNm0k4eyHdXWyRpTHMVDCbViMx9LM6ffUTb23G6qylKjzHXmJ
fGPhcDIt5ARhL3lp6Is1NR9Eq1q0NygUUXgk5Hpyf5ZVbB+cEmsgiYDybHv8OnX5Xne6cWuC+KGv
yHSdXLg9lcRJM2oIyTtqJWKc+rvCuWjIJC+GZXyhEhcytCPoQAWvI5jEKnEZhow4lboTK1eQLarO
vtl7L10LuR8GOjDyL6WZAP6owqs7cQW1VbMpKTqdhr1lFNN6cFgpTap/OgwfmjrRQUBck4JogNly
IWl4EK8tcySyj4Zr4gTjI3PLbFsaCImL6MKIzPp2NmlylOZ4KPT5ks5AdNKOWFpd9IRewqwupP2g
WdmZbr/c+1aX7LrR6DaOP807W6dpCX0slsFjqvMGEgsQj1sZx0wQMzDLPlr1ZgJotksu7WBDeoit
75QYvEPYtsdJsg6elec4w9xB29enEERxwdIuFJ4qrlWnYtKqfQjV0x7t8pW0B2h7QjJ5GvE3dpjJ
1mSAkazTwHclL/B9bvXg2A0y4PQCSRIGrJDiYvrewUiF6BoReUsmHgt4cpVCbh5h3qIHqoNPAHEz
qSaXFjHloe61T1xuqAjal6mK3EdXD1+QKIlrkEIJGNGuQpiwWRxJhDMmuZL43nCYkPx5TBBjP7RA
p+9SH7UOXi4wP+62h8CHFiV+aZKa0NEeaUQ3Ge82MSeBL7JDmOFfrKvRxOAiXphuuBH4ropSzMYZ
v1jNVOHTx0WUOdT89GpX4TEqauZYKiiHe6A9bC0tyy7LQ6TrxZraItFefcqJk7onFALvDY24izxQ
cjulYUZG4EyQn4luaJjCd2PIupWrXNh26nzOlC/u0AJjFEYrndCyA1+dO/tAw2AqeuaHaB2YzPgm
i0zzw+4GWCfNfNFi6ykJXVS7CfdhFNSNNxAnQV1y5VhWswGDAaaPdzxgHVxxYSC9Matpq4/ehRES
ur5FIKnZ+WBGrenq6OKr3aTTeu4Mn1qFcSpCwnDTqtkTVNNsnBrvMelNxSnsvXHntObVi5YsxwQy
QNymm3LGV8ZdYOWEcn4PM/OBbN1LXRbypLdue++F8octm/iL1BFYWJYM9iiDPp3IwvQ0pt9MvToQ
lGIRs9EG1wyZBBQeylTiS6blr6xJodBngc2abBUYRXmsfXj0mYuAfcBGRwqV3Is0aLaww/w1le7m
3bK4t9sWFCpnfp5y9NuGM+INgq+yK/nfUNEZz09DDScAgvPBkhHYvFEr1+WsJsRJf5RUTy/4Suhd
5/uiwigsexfdfPgzlGnxMpvzd+J9bKrdlCmw5gLU87dzMyCwNu09UEbOS2SlSGhQa1qbaYj7Y1mK
/th3SqHtB9baCL6T3YPQg5nQuq3H9BLZZr0fDPEs5pYZok0UvQTrY1QFwcA2VKc5jde9yurQtPBp
QoqIx4KievUrLEobSGfB2SYEt6vMfZrj5B27X7SNfKBICd/7+sRXhlV0rLst6OgZii0sHthWGWOg
HBsiT/XxOMbNi4QJugNsNZ9m60m6zBdcX3Y7NNPRaUBkzR2Oa82kaavaZRuRWCZR7p64F62ymgTj
W+eYN+jSr1EzbgyfqW/cvnZmcm1nh/KgN268IXtMEvg7EhQzBoWMxNB96tkZEsF4WvUgEWumCsJg
HHEHxR4uocMM1bofgpyWIuZNMLGU4bPyo02IcQkbFm22RTnGG8NN5ZPCrbsro3RuYc1sxvNOU+h8
Kzk5VurNpEzugtxm9LUK3mUNMdwKngorfJItUANKVtZIYIbfWeNFdOVbkXu3cbbHHfLScYUNsN6b
HeJ2M8GuhKb7ZbIT+WRa3bVDc+ioWW5z6QB9rzA8SASiXrYPNSjiNndHpFUIp9JO/MxFn2+LeNS2
EsJJN8Zn1nAhUVUtuR+U8IcBZiJhkJ91MXDmtBQYmzi69gnlnlg37lG0f1QDhcIa7mvmfW0T572M
D2LIfJCkKC9a0U8X4erXTHY0LkxvJjTqM1LWBlj7LzZAWEBv/UMA9uqQ+/0VWfPaZM6B095CRhSD
3sGc2ZpqedK/Sr6TzmHKNyDKkaP3VMjw3W1Mn7cV0Fcfkk+tjZ48ikN3gmAquMoYuLz5vtJtmrMd
/h6rsphjUTYaG6y7DtRgOvlTvG0a0seZ9+JfxWh0V4Wl90D9diV9614TjAXMJj1mGFxbs18D86ow
KDVkU9LlWE/kWA58QOD14AL954ZYBq9bJVV0ilG9/QdPqoFVDPSRovyCSPDeboBbRC4tzMrYDc54
6Ll0AxIciuTSPO58GP6xNd2X5Ui4AI6x/Diecw0jhcmSeu6nr2ZmvIGKf7UJ/Kz97twW5kGff9px
Q3RY+ky+3LOIsH3/h25TIRUFLCAy92jkUTOua/cpsECt5elzSqPQRKLfhcTYLRKC/xfZ/11kj+K+
RHb/T2J53bERn/zvEns4uP/1n/U/C+x//ZtfEnvX/Ru6HjtAJWLq9FiULuiXxB7dyd9cw0CKYdqW
gSTIRYT7h8beM/5mUHGnOW3QXqecynv4Q2Nv2X8LyJwLkAa4KONt0/y/aOxNw/1nAalj2yYaG9ui
9oLFy7adv+is8wgJI5Y4jxapXu1TP6Y2vUi1Zn0uTl0+56ArdFWoKE6/ji4H/uFpPNMobshjgLws
/XM+RdDGmE3f8ibU9782lyN2DKcVZqxOiOBIibMr4E8vR2DoEmikDqCKGzE7q6d+KfyD5UX7Ltfa
bUz04x0Z482Drh5qgjXuhIvDZtlcDiz7LEEDWFLeekCcYmAsDN0NhjeAMCFwxV4nI7Kqk/FWku67
bBXd2D5aM6F4Vsl9KEQvvwoELFnWYN5D4ZvMSCQ3C4eFBj35XH+xDZCvmjoK+Ir7SkChqveBV7Cn
d6nq2UHFwoVDv17kAVZPo3i6WzZVGkdH++ZMWp684AoC0jjXAHKIHVnHBmyVX9suSyO8b9rZa6fM
pykyDfvMo5bvygpffpWlyK/R5OvGNg3bSyIpQQR9UB0GFfUpg1J7GG3U2XpuXi2V+EnpB2N3Wm2X
Y8uraosIBbOhr/17H/rWamM3mQcT4TyTbvzakka6czSTepPa5D3O8Nbrab9s6rNr3bXF8MeLu2h6
zKtI3C8Hjejr6LjFy1C1/qNHhXjZq8F+ucrJ+RIk56bMUo+qoWvfHFXwhbMldsvm7wePuJqAmeXl
966O0fnE8EIzIndwbdjuNTSeZxY2T80EtMfIntwqGp5IU03XdAm7XceS/ikt2vSSNnyIvoNtjAHs
wwptktzUa+mUdMw+q3kzOuL75I4u8iiQZuUsybtWz34/uIQBnIX0gduJof0+qBf7at9fXhJqZnvy
XF/UFlwywp4YbZ971hjfZeydIDm67wI79VozennpigwJkJ84a2z8WydMrd3ix5gMJ36c5BZHov4I
JNl4HATyAL0oIJb/uc9Apy/JzaW+zssCx3RPM9EGcUyRltWFS8hiJIFb+m3tH2y9uxllV+8N4cvz
qBhC9pDOr3Qs6FpzCeJzpP5ZMVL/evZ73+9n6mhUQ05xVR2nMofgKOLimpj0IoZhQInUzyTjqn3W
EgQ55PU2RPHDgIyefknwjCmokA1q/Pwd5dn5Q0r/5c9ozz9fkioVnWG5/a7ycAUuv6jIdOK855Lm
g/rxk1RZN3sPaD0/93I+QFWizuvEeG/UKzrNAgXqM3AuL6lsgtX6mVLpKIIbXa1ppQe5+OZ1Di6R
zvuuSWZ3AxrvBzHEKDYn8XVKUEHCoCBGslR5Ik3cR5fRKPUVv26xFpo8mn7nNeTWoj6dauPWWl1B
sa22kBFEPd4QNjPkHQT3uIQ/NZAk/S76CanGuhJBXvpFe9Xd2b4ue5aHOcOHzXnGUlsdQNTjU2V2
EV6owNblYW5i89ezZTMaqJalkknv75f8fl3uj9bOl2JggkotXffNF1R61U1tiUFVPUUL1o+tXrTe
fqKcu3JUR9flKyfkRbOfrApQE/EU9zbRT3IlguFR11sTw4DXADF2Tu1YAA9qAlzSzIgO3OWjq7AC
Mgr69qiPAb1RK40GtB9jupe2q/SPwrp6HJ2Wo+GEHjChfASUdiDFbcAEfSE/pzsl3YtF596R0pzo
SGcrKhF/ZHU7ReOumn4udmKU7eNyIGXtmjhTch8KD29A4NMlIpqUytp1UOfoslVptD/v1L5anctu
XxfEq3VPsTqhlw7bn8eW1w+t1/yKOP1z/+9df/59S54yAJHn5fOlrRAHWXXc8oacjw/e5Anken5x
EdE8VRDFDwkpFWhrhLgmNWxPOt5TtevcMdgM3DE/qIn7N0fFKSdajteTDOHN733LMwxuOzklxvn3
/hxl9sZq0Rkw7QBZ0YutrPrwFM52eDImy8Eq8uf28sz18/CUGT/8Lie5uQ/7myag1Q3+OL3rdBo3
Aj/wvpa+TbMbzkXY4GsinMdmCT33z1Ph1rsK8ijm86J/xvk0nk307HfLUZlN9dNcPy/HLG4/9/qc
XTv1tzMHizrilOHUozh8T+6WvbaR/MhCI5sJyaQQtVx2vx+WSzEMU/NM6sPvS1KCAEMWpi7R5cEF
6buG0HRE6w8arCZ9jMkWFVw/My5gvqcXryVuhqn6+yjTgUgBleqnNv/yMke9bMwf3Tq7GpNRVKvU
PcqBPFyB7PSD5s8TvIHXnhTi8wSi97ENDXHveNNd3svscdnVOy1Gh9qc7pbN5UCURS3+pKra/t73
f/1DRDyVwA2sWYi7EKfW0e8n/bGp0cEOVF4PqRod4BFbN425RzXYwE1yU9M3Iej+zfJiNXF7JG5q
n5itd3WbVt90lZulP0MxGtPJBSznNHXzgPy2OQC0AEbmpGjba0P+63bF0hQddAMkhOUbeD1hkDQJ
Pi5uTNqjIgm/FJM8dU0d/kCfcQyavvjQy9kilcSt7sMCukQ/5bjoxgqeSc2sCIDbDZ9LeCOgYO2L
8tWqas9aMQmxj1BxWIstT3u1rTMXxARR+PtpVoQpSpyUrCC+Bgx7ft4DsLRneV62l2fLQ8p9h0yn
tGZaIRuCJmDnn0pf8PGGdu1bbXMaerovRPny1PLM5rQ8Q83+j5vLvuXf+ngRV6y96X9NNiF6JZG+
EazoH+oJyo/8R6TPv56oPQNavq+gKtUbHjrv0iEevstQZxwoaHFyoTA/J4X+ko0qXWs5mjbtBPOC
4LflKAtVp4uvJZ4x+MDKr7Y81DgeD5VRYLL4+67lGXKU8QIW9ClPW+8wLoN30pnn2pQ4cAytjzdD
ZR8D8yD6MNwvHe/lwVe979+bmoqV0mWxItBDf7QSV1xd0/owe9d8EW0mr2nlfjjUm17SOcB/5Wdk
gquxJ7bi9wlL4pVG3q8t+DHMXMn7etLj8ZQVY6A/YL50+kdCtm9mZLckD9ODyvtg+sii/H10feOR
GXF77iOcQksiGSz/NSt0sgLAFawhhI7VLpHxJ+nFaNdcDeylOnNxCDIXZ3PJ43Zn8KJN7Hfr32N8
haZ+18flx3In+b3/991m2ffPL+scq0Bjx2dsnEHs0NFnm0Z92jSwxE5KSdBK7H9F5EdueaIRDcK8
9q3qnXRHhbvatqGw3rxy0pnR5vnFoMj0NkakJxC7ZUorfMZE8CWIQ+PJp9l0mAbIyIhD2o/QxCkC
OsB1AZ3qkWefSCDLcPr50r3aKh1RA5W075s0JXBnHp7JefpoB1F8Wt38JbR8/fkvL4AX95HHtnuL
WwqoUa2vU2IN0V8I6DAZmCzmidMfzzDMruPlqHpdJTzrmzolMFDldMi3yzmynDK01Yzz700HXToV
pRBqjNDv/Ro4MM6w5sGThnzoaxPlmizOdVeVN69M7mM3Q2CrKpbLQ89yLyEe637ZgmSbr8OmHag9
WuG+MmF3JHJWpMC//6tlDqMWiTT2/vhXKIfztVDMGiIMvP5xVtVvx69eGpkxw2mH5kora7rmiIue
ghqPaiFgArU4hGlrqeGpLdzwPMA3vDOJgwQhjkyioep7B6EqOS3XAf5dKkoOyd/LhTA69XOYACzJ
kEJi0ADAkdfNLYa18Mkcut+6U0Cp0g7khqVXcZ9Qprx39Sq/Ce152dAQ46xj2ZNLiwNmJRhdj8tp
pjWkKqEKGI/LNbYc1SC3r0x7To+NP8UqGrWPqQIDkqRql+m7ZXv2EBmz7qxxVefjvRww4tj+oDPU
68lT4rsdNVrL/d6HXzLllLATrzh6ehkfR3+y79xlPshcNulK59F2LOcpG4J2hTqpG/0z1VD37LNn
bTlJ/qXMswPzOvkdaOGPgj7ecytrknWr2TkAHO3u+YlBcbth+R06mVbL76kXZitvnub7aGyNA57N
lB6LjRYhdimauenegiIxvxpjTKNNyOZGIxuKe0OG9DD13MwCqFm/tgH5rBnhLmJwlfxgSm9DEST0
T4342xxG12oy3ZcSKwYQK5HvdDuO3xOr3OZ1jFbDr7MTcG3nKXavyEschk02oKp3hGenmFXVZoCG
avVr7Cz7pn42jsnge19LqXosEwq3qGn7xzGp4zs6KvG3qAF0A/g7fwwrp6bjkCQH4EvzhkjAkrwB
MkMpjpdXD4vYr2ea3s0bqfXlajmgZb44OW7EaAO9/iy6YZN4DYiXPmjRQg36JvbHkOZiHG+HntlX
q087P3Psp0FlqjqN+KkPHjnWapcTOjMS3U3kZh1IMycDiumQC9Q27j16wuA6y+jN9bIbXhv3u5Ea
9z2jzhtnZoW6sxhRHHT2uRy1dBMjmmcKn14YMc9l5TpPy/eje/3bPIgSUivfVgHjaAu3tdjQyDuE
ykSEdQmNkGm9AZThri9tWApJZr/hH0La0LTGbkpr682v9Z/01ooDlwLx4b4IN8SjRUgcwcmgL6KW
PxAiv5IeVnYwa+R8DIYOubWFNFx6fn6zxaSdNNmRVFf13odNt4Izqfj8yys6q9LWwA6HE8rdiFlJ
Su1FS73H2PQAYSIlOhDead3/N2Hntdw4rq3hJ2IVc7hVzpKz3TesTsOcA0g+/fkI9x53e+8zU1OD
IgBKbUkkuLDWH0SHabs2Wd13XdwRo0AFy7BmCFutvMRe0d7cRF3pxuCeZU+gZHoLswbAh9dG6yie
dJJcsR+dw6Tbpp4DOsEQZNvVoWdHNp9dWIFz6LrJ3ilQvzgCVz5T26H1AuSSh7KRLqll3OHN5ZU9
4RymqXJMsQJ1yXIV70FfvrV6yL4qR/gF4Vl3j4KVdgNlHC1DOPo/YHv1cRh8T31QrM4QRVfLUpJj
HmEaGAiUAidRjCcqMY8TbivBQus3rpfykMAC+mKChv4SuextWrRnHs0oAmoxVfXFqixrp5SJuvfN
pjpDCPDX04jPOByDNWLhxVk2btkXZyD5wQA+qDOXJHbgi3wM+vNhXWntxrYb1NPR7LcE9YtMHF2Y
lNR7xfgqp3QflSwIVkT5C22oxSvOYr9OkqOBicEpbLe8KUBVyNgHpxlgGxiT/mtfbhNRO7yzOrel
yuM+VzN02A5d5dnn9iyd4VnXJvVGXfi+tjrlOWnL6Jg1wE/M+STNdPSNFWQlgiROc0IZqF2YaKtu
RletVu/b4iSE5Dpm003uGuUsLiUVouLzlnqe1Ui2LYifq+RrLjC5LbH2tIBir5UcetHU/2HtWc2z
8hTZGEZQYl7996DhPCSpgvokAdK96owVplpj8CDITb0fybGPWXkE2SxeZnb/tdqZsESvMgEkM0PB
vJv+NSoHkLJ2tkKFBWgLbbxVwKouCZisdk6yrZtxLl3XQ7dX/KrAQgJrO9A3iAoqBTkIBAOw2up0
ysHzY0YN0MXWzfKCeRYPbMMSTwE+E2cyAazDf58rX6q6oSrPDTPQGpGd4vwRlz2etjSKj/NlMTj9
KmstZ2H3M4FHDsrpjxO9VHfLRdazAanglaFd3zrnUY8dXHdHZWeI/kH2PsZ1xfh1RmSDpB96Ibat
96J3P21L58EWFDDsdB9layfp83vdtfN7l2IsRq13FMi5bESeHnoT2G9f4l61rFyoXDFGc5uPF7Dm
XoJyzM9yqMWj7SKq8NCUYF6EWoHHUBUX2FxWvARF2B7isaTr1kBQgm7AO6eIVnqo6k9dNn/VZvt7
V84mEW63BfvKZW6Xw3nwXBwMQB+vTEsRZ9k05qRvLQMdOa22qnsAomvdC4wn2UsTe63+0TPmf0/O
VbnzfmbhulQSm+nCY4fnaE5OY87pGE4hzsjLkw38T9anD8ZpbahVjDoaYK0QFIEX+N6x0Eg1FFHz
2PmeCoOcpJFZGqAY9HyuSZdbih9FsuoLGOcKYtX7ClWFqzUhyywvIcsXr3bHGizDRWxQAUe0ycFP
XLG1RInpIu7HrZ+JJx2Z5ZONBvqShHX1FqBAsgj7gZrvaLuUg51jVyj5sm77douMZnHR5qbXffsM
/yUaQx7mqV5ccsQFoQr0CfGI/VoPefnCt+yedW0sFklmFy9Kpga7oQpLKIN0QRmiIG/o0UHOju7w
UBtxvA/TLD+pdlUeKzhYC9aT7DHqMsQXYFOTO2x4URhCrDOrUzhP2tpT1J07ApP8UOhZchIqch8j
aiAmFL6j24Pgd5r+R6Mo50aLrPsy1hGOB2e7kNeKa5koMsqu1RpPlgHMSHalOtrHLM4CxtNHV87K
ky0uirlWbTyp7uTyEFYoW1t2W3/L/WE6gDsA0GCbO3/tq92T6gTjl7TUFPaAfXQytD55QO3jqZ69
qD/GCzVOHubzk3mnCNIGYWk9zJfoF7tUTwvruXPUU6dO4k6J2ux5LEmDaNZz3xr9reyTe3vuuWyz
jgESbQv5Eh5k5jZAbGUtZ2PNN1aUkuKN3uXoAlf6+KUWpjhXMVKocepS3p8ES7kfj9GBbZ56D1sS
O+vG2JXgr+7lUIrN7dqg6rMO5SuE51ANCrXL4Dymc26YOgK3td6QL3QHPI4Ykk2GjLSB3VGhwRp1
+Pvn8/jhzffp2o7eX/F5vObvx4IOqWunHXCrCLRV5SNqupT9AmsfGEX4mjYaKEjkPzNWZ+9BfgGj
0nVcV9BF5ReQ5N64NRUYPXIWcNq0MgN0kOQsYAcyP9B7T3K2zoqjkuDMMUtRvv+JpK5XQwRyT5uz
2x+frCtda50D4l5+TFj6RDEQ/cbVkKj1SZ78PtbMZw/JOaj3bkzw1MdudpPNmOT5LcdwoYbMTxjz
n3FeUG61EHavHOui4dcLbC84mjlw54CS+76DKrrQe1RKI3bJy4GEIOhkDEbQaBOAFkvnpc+7Rw1A
xR1EVvGA1dnOscHepQEPMiM/qtQXtviZHG2zy4/m3Mijj0aeVhpo8n0a++jKWXnex5jsjob+iM4e
SleGzCNjVZQolHLR/CE76ZruRnjjeP2YHUzYh5FuulfXDSr7ovbGXp3DAtkoGo61H122Y+NRjhke
jqq13uzkJIA6IgWUs71D6ZE+iutzObX1uamKhgBc77YOkvUHOSZnPxo5liMkvkTHdFx9mvjoKjHS
Kn0cP+o+nBtwjcTAJaZOQ6dd51zPrRot4mgbyTcMZzGJn7tyArcYcdSS+Obn84vyNv5iYGmL+kJ8
7vGHQ4O7NDZD5rivVp9inUm+pLGQCijLzDoFWWRfnWmygahE0be+dO/mUiviMvEsHg013fbYVARm
2a1IN2WrALkSbYHycH3UsflCXawLtiniyHjQRM7CRI3i2OsVIL8yZw1J027biFr51Y9mvZi037uW
wmwSFvaGKrOy6OfNXjs38ihUg3zdzkgQ8g4FqTU2gHJCHgmws+AdE0wE59BIK02Ky2hebWT047ZE
A13Tv7zHTQEcDNHA0KojWKXopaXwgD3vNpXF92ZSy7cYztJay+xuL7sQMYTl2q9e4vR7oYz2QupV
VnwmzF5n6UonhZ8Bgy3Z+KIJ7lo7827t9CvL8XdPnVOBYzx6Nyi87wkROTf3ZLbk7zNldkTMZ/79
Ln++LvMmLktHF+sS6eGyHcyTrefmSbXciGByPpSD+TzTcaeuuj5Llx8nDk3JibL/caJtlM/Yndrb
397Lt7W79wJp5ruwtsYRgWJ3vATwtIkNVdyu5zHZmPMR33N/ds1XOWIEOJ8s5KHIXUyHKIQB6utO
WaVv3Ciwf6hCfEf1onmCyV9tsrFA8TwIxQUbjWzVpfAbksQG2yw8FynqMKTwVZlk1L0MMQsWaPy5
qescsrmRR7IJcSE7+GpuoDcxz8j+YIX++9HnmY+3GGwUXz6/ZdA5mJskxq5rTehO1NhPiumAgpeH
g4mkXl24L7lhjlt5SjOfJ49kI8+Q58rufK7fDb/OtaN+mokfvKLw4YiB0caRMD9hV3ZrZjRHbjX1
bFKYn1D8ucmeHP/7LNSG7INfBEqfEOCBB3DmGhlAdHa7VRuuZMlMFsTkhFc4z6HTouCHPia3p0CZ
4j2DV1n5sJ9kBtya0M7POqtayCQS4nDNtZ3TSVqmIkOtFMNKTpRWSrF7RCR6heP7sJLnyLP9ubbf
B9M670T4hAVv0T56xUAxc1GqAB9VXVByRHM14vO2q0hTkBKbU/ZRUSMkOTeqOQJzLPABjdHDHBdy
kKwI7DGverYdo0xBLWsv6lx7QH6BQkXgDBi3zDULZ65PyEbOyHPsvKVyIQ/h5DsCTxdLMRBxsZAG
7kT8HbEyWJPfS6eOV6NljWezIgFnuv5fbhuG57RX2WTHLfuhyQjOckwegQbNdyRzEF5RBdnqOcjr
y/YGou2szwGhP/dyenKunkhgzHOZjo5srZjqWu0jDNew3XnMdbwNpYKPbOCu+80G0IfHZs9EkUft
67tmVDBZKASuATJoUWpAEoEJt7aHgd4V2pNXWl+FRFvo7RaZ9OSLbpc4YaHEgYwPHhVGqT2VnhXf
21Oa3KNpVG6sAkVrOSabzC/RvwjDYv8xNhBsGfhNQaAESQwWPPTjZJvD73kdjJr8qGne1armI5c4
vkIpnE6jO2u4o9sE1bx/HBJTvVNU7O3m8F0ni4/YkN8vZaxPMdZaU8hptth4Fi9g5Ge1frHUlMBC
78TBTUqmn4EaNyfPBHwy5+zkEICFnatkJOkbo9tqqs+DvVKjaD3N2yTPMV9gW0UnuWmyoiEBazAe
5IZKDtli6FcIsOVXfVCQTo374rtTPcu8nq3isYL4mXLfQqZDQ20OGjzut4MRafxmRkTYbIQ4b8rf
Kxsb+4gZH2Bqha34ciBbxT41sA+eUdoHeSSbkbQuakLzzEfz6Zxa75UNNqs3YxCzuff/eJv/+V4f
b2NbaCqAdEenbEV9ECLCzBgdHL0/OojblYtGb/sjpMMezAIz2mTUO8839zYplXIhx+SsIOJc2OSu
14QjBZtrCEDcuO6arBrduZET77Nzd8Cl/dD49va3ccsvNiyHwFpzV6DfrsYjWtt4lDvjcLRm7Wg5
IRvKwdz05X9m8X9a6J6R36CDgukadZ1ywRBvNUEMhGfw9JyBViO9pft38pTlrxk9wbbJNp7ljFJY
9+qom9cJEU25XfJ5egPcwKUS2rrKNfn/jM+OUWXcv5kwZOc/Hv0MFOkUyP5z7/2PlYfyY8jZnNn3
z6jCw1hEda1RMg7MUFvpg8bfALFwS4KNWoTstoHFBcgENkxc9rYXQV3+z5icqAZxjoOqPn6Me5Wr
rrJgQrimRzfNHODrzkFJq01A55P5UPblkWys0vOPVbaPgAiibZOeZ4/xg+SJsQ0cL/KIfH2Hy7Z3
SqaGZ7gck41XzGojs4vWOHMfcB89/gYkvRXgHov8dxFWTTf+kEFDWB85T111LURwbR05q0+yerGY
fBFTR0MFQE+PzqSilJCI8gVKAPYrYYAqgBmVL9Eo0G5ihToJX7PuRr8X/mbSrTe0/r/xTfk/C9yH
Rh97zGhQ0N6pxuwhAhLKUjk+gtggz6STq6xNFTj0vHUufJQUUNuprvaI8QDuzNV70S6B8ox1i8Cs
0zB5XuOTAEO1tAA/lMnWMYT5V6Jg6lcb9dcYlTNqNP54n6StBnPV0XbWEGdrSXx+Lz8LdsMA0acC
jtewCuen3Xs1Oogf/daloGW5qrERpvVYIoV/GFIlu+lZRf2LMtWuGfOv0xjsZwHr+7DC5oO0ENIK
MwWyrroXrrTqbhiuvwUXZRbAfAuCcCHDkWawMXnI/hJFZt1GHTatPMpVtcFLiDExj70feeauq7Wf
NtB/B+0ruMn1VO6seZPtujbajKbPPqa2iZMDslb6XPlL/uyms/TVxyzKur+6bK/1J/naaRorGCCI
7YxJ9U3YLj6xZvONDFL3VTAiD+aRXCVZTu0arjABZKqp8SkIu/4hgEG3C6bZDw8IcbnEMdcrh5HV
P2RyHv/n63QGRJfvl++sQf5+mZoq1wsMEfDK9idhOWiXiZ9VioYx1Hzlvevl5+p9lHkNlil5uKts
zLdE0QCl9DQSb0Oo32WZoS+VwQ1fS039RqKw+ylmI7LR/Wa4GapyVXHJHDhy8ghL15XntCcrJm/T
oSC7cjq44O8YPCUudEKRst1W2nTsIUr91Pr+Miat/kpWUKxyUK+X3HKnQ2Dp9ia0e+PBq2BNBFXS
/cSYIM2D5F9uX2P+2H98LXwVjqZ5KntoDfLOJ2B1PkwlHx6hgURzVxoMg4UwYGwttPnyxRHzRddE
ewjq8YoKYriQOgtsRlHVZ3n8WiKyspdjsgmJbq95jGidV4YqfFdEGd5fETr1vukxv8Q7TS8O3mQN
N00r1OtocN1DwFmzDSR1YeLZNiosj0psZ5fc7D1wNBwpwvt1lDdp9i+yl9Z/LWEYHpkOIHZHtcBU
ai5f0m9Kjj0cQN8yCjzlDeETmqAKwh2IIZjfkwV2y2xvGdhTQHfQn1L+nM+z0PadZTq5T0DE/D3J
W/9OVIO6gUQWrmRXNk0Qt0sA7uMWzIp/J8fgQt37luhP7oSKkdAVZY3K85bKQfQ6DZa5IWEe7R10
ZB4TvXsj6dt/8xNMFdGMye87lJcwxDYRsPHc4kru79HGsWjl14W9k7GsTInLrgxmP2ZlcvOjy58Q
7f/5ltO1P8UcuecsLhVQGIZte2CunU/fK5tBF5oqurQT/nZenOhXZ26C0tKuPt/mItK8Zvsx0Wah
CuQDG03KYJckUpoH2bDXQBwGoa0DgPz2IUxAGAGbcsCDVyo0vMHcGG7pXxOClaOZmsgjB+3VZY3t
deWiBz0GVbXj7RCAt669mu9LjBFBIdMUbfuEr5p6JivqP8RqgOJgF0YbxJ69cyCcv/SsdZeKn8d3
KBVHW/4fj2Oqgp9SRbYlTeDcbNdQQBJlw4twzR8jXLUV6lnoE/bNtIdE/xUqkXltxti6yiObSijE
GFs7D44RHU0kX9aJqPs3XSvWYTxl30nfYLYUYyisdO5lCHGMSruCaL51/C9hgh6jZgbKLQ/c6tyH
MdDUeSI3o5c+dNIH21LFkfsdlB7E5i/gK47srjPgOcMbNFLMrsiy7By9aE6DClUNVeLkDB8bGfHS
9s+w6O1NjlnNqjOMEO/RsNqyI8YDKveCF8/GCLYa4IbLLqxlPp9eX9F7CV4wWsEBMn7OG+HeMMv0
rhJLYseVf7Vr5b1HTWc8hSpQjDGYKzqk/sbCw2l96BCYpDIctze+o/bWKoY2azzFKwNrMMoUSZiu
IVQRnRXKHbqpxYNs3J7gKbIL9eC5afngeEp7yMGNL0KjLQgiakwmHcBIKo/og4tCAoY0okCqM6pW
bZqLpZOQXHIbP/qhcbP7req+xm2SrWs/XTWj5zxouvmQxGZyzR5ybVIuaho+N/PqQGijXOI+fi6j
mF7uv89huPJWcVdbchPreV6/ty1297JrTfB415rQnoQXhK9wA6qV62NbrSt5tLeFO+0KkkNYw7F8
GKEBisosin0mCy5gpVszu9hZSV6vYxOKmXbrmgl+vfBF7KYab1imhRl451SLnNtISIMWVP+ApgHM
+gxhpPkpngfxj9hL8n3giaOs/H3U+ywHFcfO8fGx0jLl6IfwsvUSgwXPBjLgsTU8a/UYbIrYze+z
nnWztxXzJW7R1rYHM/wxYvvoANj6/s8LCkykz08riyDJMXHucFWyfNanBQXJsaQT6lgvix4WWwAR
fgGTsFQXjd9GF9modWMeTMXYVfMQy3h4JJMS7rH+Lp6rrFzlKHY9lMWoPAFkCah2rJUJM22vnO5i
ti2vbjzWOyPLmvV712b1sLw5c1quRjQpdwpM2xenix5dNVNugIq9B3XE5C5Mk4fRC89mEwUHMXjd
Lut6Gx9yO0QWU2iPMV5vIPqhfWZG8wbE/kerqun3QHOPpE5z1DKwUgd8jhRCXL7Z6M4ECwVLDxRZ
UFLI4jLZiEl54+nrg6fpg62L2x6B6eBfMN8cL2Sem06tqbjMKe5MQzETOvywfh9su+gYub6zIxOL
Zn7ttrNYUo+wSlOjnfR3g1nilXRVwx00pGdAx9u6BBWvRL4O4S8dN97YZXcTwsErIlaPbIAzYtqN
6O5H43lTdgY4pWjHKu/0b2OE1V3sKOaqs61kkxpWgMwBPsJH2ZRuBBCtVtjwziouyVj9amTXgnuz
eEeZRtg2KK3BV2mE7tL1A7ETM7UZ6zhvoyuWssIglKK4g22jZcItzrt2NcXu6p8vRPiNny9EWzU0
E4MgSGkon+mfosm+9yxhx5DQX9NhDM9TKVDjAPORZW331CQKImtD+SKHs8x31rU33oYItRYZb+c9
DyPZdfWKx0mCdI8ZOKesGPyfrZ/sWy2dvsS4bkA8aMabmLiYJtCL+8AfzKtu2T7hhmLDRC+9VZJh
fr6hPlLu4c7ttMB8U3pDtbc4II0nib+RkB0NYAguR663kTAelhMKA5YWrINkCyrSjcFGxigkBiU7
NQImY5OXSnDUKz1AqLAIj9NgoOMaBi2/ILoAq9hI3jotHr9zp51iX6h/tYgqkFBE6jh+SPoGIH5r
YmseB6wMWBdySc2rw6xvBLHtVLKKLLzRM+7hO61j9Oqv771AUXeJiiJHIUrzHsvmeqMpBW5bln0y
2v5XM9SJtU+bfDeYWrNW+26H80W6S4ly106Lg07tmyiU5eBa9Aj5fE+NNeQD6OIVuLZD23xMw3xt
xL3zlDeYzaEZPC7F6JRvIfhfaHyafVYJvmFpzJErPlhk5UkV3nD2YKvaWerbiB/qKhB6fFQzXD87
P9WRBSlXDTqiPwx0+dDCgmVixY3Y9TuJHGCtSfj0T8acarTRPUV874nlJN26Ds4URDT2wQicdp04
U/DV0h813+y+pVVz9kL9jHLEASbI9GI0WrNxWWZg82fmXVn0kBaLMblPJm1WIIjx6KKRR7IJyszH
YAKHT19lXAdyTMx9n5VtMpP1nDuM/VafMhDc/WjsOR372rZCRpdGtEl1lF155AXOl6pK6hckRw1V
CX7Gk3PQyfl4Y6leFQXAXV3o2oLoioe2Ux2aoKuOk8ebVF6JEefoIdYK6E1ZdKOVh1goTM0yEwGD
DhyIus3XVSrQAhv4PGvg1OrCQgB5FgGPt07aE0q9t72edHu3tq+Jqgd7W9eja2j5cGY6NDITavAv
UcbPDdSq2JUtAkXdKH5YZVhfERMukV14SKO+P9rQR47IIRu4OavNBSC3fko0QMO7f1lD5rzIHzsv
EvYWDHsIo6bjmdhQ/bHpiPpQC8IYLKQbKD9Dhd9WwDU4D1mHmGLcYlg8j4VCozI/zjOmroKkGi/w
sMJT6RjW1lXrO3MoDLHR2hHV4iklMRp3yc5LYYMXDmz2f/6jWS/+66/WVM31PFebfXf+6wkMxzUj
7w3bVG/0CQZsf186E+aVc1zv+h12QFXYX/vvcoBadXPUgvpWepP7MEw3kXr2veygS5Qts1HN9uib
ew9pU0d7l4rSUs72PFDvPfFCYYOHvZtgN8GujaysqaNaDRntVIbDxYGucMraSPEXpo9Ap+W+9e4U
7bA96R9RWfYRKYoogRpKeD8kFa9PYuT6S6d7ThXEMBbDQm1CVKqy1H4Cs+m8do7NkqtH4x0GA95G
tB4cMpfC5pPimV+HmSMT+FBWI+QY1fjeqJx4ZnShqyvc5h5M57exAqZg4wWDgysiUKzAlNQSHSPw
rgQC6UPu1Wv1Iodko5f5QQmaeuejucDum1/92OVjUYCbCPpF1FMPtJrhWz6Z5kLWGjPBdxWonbeU
kVw/IPdWkyZcvofaKin5jjKMiXQVsqmKAq2yE0+T6F7cprW/q7HyMEFFezZCk1W51LoDWxkKpW2A
NHyIdtsOmcjBRqRpUq8dcs5paUXrf76QjD+9m9gaYgdE7cZlw811a3/eGkYNhbjYSqmVVy4KiGgl
X2WDuE509ewE4KrtI406BnTnsRH2WRf2+oJFmqWOygGWNvLQ57rbwfS9k2M1qOJT5mvgijygtHse
4f0DTMZ41TeKhaejZ15VWK0LrZviL1p2iZVEP7hmi2R2qBUIRsx9nTLP4Z8/svbfaYY50aJZkGB0
A6W5zykoGGMicGpMutmwVzg5qwKtK2C1R78pfjVl7eBQ22Nx5nNxr42kcXaB00evSW/jTiOi88Q1
vMqp786gdwoBvpF3S5Ok1FKD2nVNEfYgZYLvaaSwsKy6pK0P0ajj90geCYkhryq+luowrkXsuXuv
d+uHRIH1A3t42gWJpsH71exNk3bR2neQ9UgHKAqZ1uQ3vBLxoscIEhKWnt2kKmWD7tHF7polcoBf
Shvk7mQZiH91Cr6wfx+JHKG4MbF+IGCjnKsKWW+UVYZnzxqHQzRD/dlCDs9WOdYrAtvo/E50pGyx
Eroj8LKNENZjEaXWNhRsB1f1X2xX1YWmJ8GDpTfK/RTUX3Kryk+6bir3KKLUBwJ1tk6yOzdFLR61
YK/UAUihqjL3csvGQ+daGkhegCyzT0iil/1iKpQDIifdUS07ZJdzke1kNRZpVOUsJsTN+wpZQcfB
8MxOrRelb59VGz24ocKL5KOW/Km0rA8RgMimWyMI7H0F3HFLQj35q1CcZYkMHj7k4cEMwh7bEn6L
EAoEDiHI16NrhB5IiH4b+MYUJ2B1JMqzeAbOiAsRZfqyCsJgLdEVnxAXclZYCx1IVw0Nye4d5eA4
JUbaST57tfdugqFL2iCz1CPfMh/JxnWgotZDe/wYbzIygLCO0d5NBojZTdZdwwEem5qXxQ7Om2WB
nnL/xWfF+6+lwkEDn6Sjzjrh2TiI/fmghNrhmuM0pHhCIZK/wDjspxR3GKT0w6z4IGUfZLcc2ZoI
i4qpXeA6HZbTFcOPkQCsAiM3OK9qTCIxLh1lI7uOoV97HUKWlnj9NYnR5Ml5XFwiw/qLCF6/Riq8
ulbB6gTdZjxaHD9jV++7a8UQwUvbEtLb1RTfUQi1N2ONLwCsXSSbOlK7QZT2F92o7xwrM/ayJ8cB
4VIJyxBSkpBxbwI2Fte1v/qAkX9gybUEeHerkszwHUfciynSzx1KCqaBlmml99YW2/MQfUI/sLZW
qb2GKtVuDY7mOa3971BesG6Mua0RN/qOmmRyHsdCe4R24S5b0Iw7OTn1JjKV7eiscIv1cvcwBIpz
gEGD8KPsk3dLN5WTv8kevHGEa2x0teQ1F0hQkd2JeoNkvwrqCmJbPInxi5Onrx0etv8Sh8jg6Pfg
CY4ci6hp8PtQeLI+p61JmYx+Fk2I6cRgg3wt8zFoxhWDtFhxb87Ks32k7DO/Ti7TPCQ0LzsqXb4W
I1iKGWRX4AVBjIRs3hI5w2ybWmyc26nRDy0qihMB4B2iH/VDA0FmDTo32qhz18Dv6+Rl9f3gHppI
r885nrgIPztGeFHnpimgFGTsDrfEIiRzc9MmZeJ6N+SHX7O0cw6ypwKRvzWjWaKersZbs+Fx7vSs
Hh+UGUj33o5s3bOk0kRFi0NfB7Svq4S51bGjeYfVVraFYSgc13dY7eQWdy7s4zvbsW/BVKu/eCSB
jSCfH7niFJlq+JCK4guY/fK9h503cM8GLoacJPGBMQh+fnujGva18LJH2aRs2FGDxgbrpdHScOOX
I0Ceaqwgedsj/Aw2C3NegATIcEFzUYOaS3V6cOvkrJcIzGZddY+Gx1pISuvI4vEvcYU9Z4A+Xxi2
MYenmv0/MkQBlZmObQagMS99RLbprfL9AW2YDqsjQrdlU2j9gYfn0kTs/aerxd+K3Cuf6w6HK0Ih
EzJ6h72wVYSbvq3CJ1K9yKx6+0nTypeixsWhrRPtDvXAZpOGrs35sb2qlPLeD1rt2W20dWnHxQM7
Z+exsQv0OBX1efDrCGu6zrm5vRNcvBFMheTEKoIwOB9zdSdmTqyTYThZ6xoiWezKYN4rz9MQR/vJ
qtqVaDXlGdLHedJRwvSmUBzLOA7vyVSH0IS06Wum8rhSRPJkiaJ+GsqfBdm0V4QQSNJM7YPGh1/F
tuZv6zlZ+dGVD0LZ7erO38ICDX/+c/DjfF7EHdPl59AsHlUuIK7PN2w0aLrqKB7KIkHWwcSdfihB
Xj6hOWWik6sgIG4XTwRy6X0IMEf20sI2HitnJTvefHZBympkIXqgkLILrPqCCUC7CawRT9L5qDAH
c5dF2KS6yXgUg1EA+4y68ZiaYlo0bHyhHohjp4IukdGLAsri5mgYxOsaQKEUN52SMJsaevmtL7Jx
OY48d/CZ75agsJzzBzvCcRPnQHZp+8Ga8BEW3bLTT5Abrdy144Jtj0yte+nsbFVYfXlsfJFu3ner
ng6eRLemZAsY3TnD1nTO1dyYKcX6qm3QuZ1WMRTLx8kR3iPYTRb1EMhBnniPbV/CD5i1Kwrryz//
Up9rNshAuaqL3BP/Odgkf8psWQ55TrdNuMDQVUy+vlPB8tDIk6/vxPB//uf02ajnz3sW7BdJNO5Z
z7Itz9A+Z3UL0WvYXJZ/mSOaYKb/QHZE+d75WGOonSpuqmHFBx+o7wZWRvrsOuOjPINk7hNVkOBZ
qCh4qha4w1IZzg0eSmd5ZGRYY6o9AnJt3pn73vYgMobZ9KVDk3lMshYd+f+MgzQY/9d444Tmxqdk
vSHHiIUDua09pofaI3F7v/EntV5rrJmPlmJOB9MKiIDmrsHm55rl+nFALOBopUDuMm9UDvZYEXkR
OYLwnptGM4ddZbYb2RutJDgOOrK+v50iZ+SLf5uWgx9v83GOKf+BAJh0qGM0xjdQQ7frowtytNZK
QzjvpTTFiwRcIBqybNrJ/0b9x0M2z2/vEZIutrXHwwTFHBuy8OSvIgdvSHieJ6rn4RVVUuQlhYM+
HKXtAcUrssfx3PjErtcmyNWN7+CILMfez8YMIj+NSbCRYx8nyzcEUnaMsOU8vp8r3683CE0TrzXJ
CvLORZZR84Hj329xD+PHbhz68t/ziHqKPG/wsg2TZZnG0yUHdn+pAZ0ss9KC2ZVNT1MSuQ/4pGEf
kQfYtjq5+NqJZyXVgy8DifJNYxBxQ8ntn4Ht7Y0wqLHr8kHNuag5NoFVospj4VDvptUS9e7he9J+
85TQ/jqQFFsVU5adEXMSZ8OqCIw0s/gW+wC/PfG90oeO8lwIt6zGgTVyMS4j29pSOAFpiID05aOp
kim6qN7qY8T9+4S2mdVxCV2Q7+dFThsPv71yjBGMnPxYJfP5x0SsdvwLZB8DvUfR9O+3k6elSPUe
zCL+PC5Pi4y4XNcoaeBDxj8o/5I2a/D3Ava9j5MITwZNVY+2HjRPhgk3LlTMN81BAJbah7L1K715
s91lkO6ibOi/x6KflpFpORcyOf5xqLHBTZ0i+pL6w0qeoSv+zG9dTmPymOUakrW562yVxo12uVH7
j8bYPNuE4t+QekShZWriB7OtCiQ9sRZ1fbV4wR/zqHid9439FHYjfpusI0qH11LpTnb9f3Sd15Kj
Stdtn4gIILG38l5VKl83RFu89zz9GWT13upvx/lvCKUBVbeEyFxrzTGj7k0NinyjG3Fx4PHrPIQj
5shRrnQ/ukmsHMIOH+ymYswiK5cEr+FcYtyyYcMyI6p3UelM34M2QXyP/O+s6k5wFkXXrYzS077Z
4hd19f0P+SVpqAi/juSn57VEvx6iMfooc2cjZ2AmNwFRKKdHqFUmbmNiPSlNfjbC+M+hIWez7Yf2
+72/ZjkyoLH8Z0prjB+l3Tlb1RF/n3pvWmad7OzymkKsWDZYDR5kQiIL+itL4fGxYKv9bGXaWnZ7
luse3cRDKaO73Zuo2nATZ0W6laOEdlsMnPTh/DWqvzpwZl8z6LdXVbTf5CREj2KnsANdyWZCCT8O
ILOVpMg6dKP6uE5mqnZrhEGxKEInP8r2/aBHxLHQ8mXLvybGPqVXsl04fIA8prnGXwetUbaxMV0U
xNYXZcCgCaxyszJGxIVN2eJb8YrJhbhgvsz4PIkNE1DqzsTy0a/TBdUGEH18dVzzaKx2Ul5bKvre
EOgTTM+OrhoSI+ov1HfLt8FcFK7/Uutgd/o4nq6tX4vtXNp2TEGZHfmdwa+bEtAH2+zQorut8eKj
9Vi0qRp/b4kuFS6haIRup7TrqosGwAnPiNqGSKLbJ1xKKLnsjBjEbjwSrr933ifpc2cRAXlOo/Qk
+6mRzHe9gZfXI3nfJ3fyrH6Fd5txMCOV8tZ4OLdWOwDknn5HWkyS1Ci7dT6K/pC2FELpOH3xpbQD
arbChMQyS8tUhDyz8DLAFMxAXsJyFrfizzICklXZuymKKGREMfRMGL48eSMQU3CRznNY9u0D8ic8
OIT7LLuycIEWYXrW5uk8e09dQE3A1+yOSodpCtyjbHpKRDlFE/U7OVchk79J0oh7ZD7VtcnmowWd
ZtdE59kkD3KqWiCl8q3GCbk/et6dHJTnT86WkE369VcMenlR9Wb8emMnIbDslThv6KzNj5PROE9h
fgqskXjS3IgbK15miVXsZROTWW/XGBk/tfNoP43dDfxrGCKclD1VAWnPcCrv4M99WZr2WyePM3iN
EMhdvfjhlTFMKuStJ+DG1snsY+qRmw59dVu/lrVe/iKBvqUCQnzGRBAxOSSEUSiRuocnOW1H0Gq3
gNsMYnc3/bQ6uAKcww4F4SQVMk91NRdKgUo+9NiCXUjOFiuN0Q8vz5G+nBVLiGNsmIiAYPMiy6H4
9/LdjdLskk5mfpGd8iCbhLTw0TmFcbUlv3hxyIv9rvBPicAS4GdqMs7XCA29352GqjO/+56As9wn
0/sQp8FSZLZ4tqyqXpl9D8O8t6mSNeOrXQX+zaiiRamb6TsPVLRmlTstuzLL3mObaC165vJQhXX6
ThRllRhF8oKUybz0RkRt9XzWMIbpJkzLdivPQsL4RqTMJKgmbL656UnOCqlf3VlmHhEs4aSuJfSr
NIkC7yHu3rzsn5MV92hy5y7lLCMHODd2o7b/ujTxGmDssPEUbnfFMX7Lbt+q9E3pJCQKCDrjlT57
Y7CphWDlpg+jn1RnJ+3U5ZAXzTc7Gi9jHsYvPbU38NLZIbTCqr8B1wir0PiEU91tqCvC3aouytcu
1/fyvLZlQ90rXXuC9ZU9gviYuVE13oukRReKoxoPBbJukqksV+QVsRo8Rj0/Oj1OjiRVsPrgERQT
IHEVtDcT/LPSFTsNBsVzr2BhEFe6wP8yGZ691oxOiqkmCzma531/A++6IB8Q4YaaJmfX7MTFb29+
JiL81Ng19yoszYIcwbJPq/o1yMBHuin56zEeX7JiSn6NerkOKv6VOFGsE5PohYgjsRpF6908pL9Z
Fd4iYXnU7Af1xpyE9jWWzH3UeS9bl3JBOR07BnSQyM+W8oTWHHHNhKCwjAf+N4x28D8Uvm5fr+59
gf1PnxwtpujveXI0m/v+M09e7z9X+f/N69lMHU2gHJDJy3BL5gzz4FEj9QmGnaxNgStsrgbn2Gvh
HcT8BlzlcF5tBLnoy71Hviri4qlqq+AgW428Rh2U1CmXQ735avuYkV77ECNAyu40hAu8m5wuBwK8
23Zdn/yUXV9vSyI6YV9UYavL+//9p/jdxm+4X/i+//nD5BS15udcy9NoJwdkn3wfF9jeKtJqSg/k
P+jr3/Lvv/x+GYUUD65zRr/Ve/u1n/TuewvUgeiaaz22yageJkys1rVIxKdm/JQTKqoWVnpXOyd+
Z+KrTr4R/9+s+46Rwc52B/UNiyV/6waNuZvgoT7Pl1Z9y+OHPNUPLk49N+NRhrHkwRcYqI9+N62J
DYZPuaLaN+tr3J8DYfdxOV2eb17l3P+cL5vyfPcJMCBVa2L2k7pf+8+5cp68wH+u/ee9u7mygSdr
ic1IaD6aFCwd47p5lS2nN81HNc2yXTBoykL2uaBXHz2/wqc3H/21bMqDEQXYIIAi2iYGt9SyCOpv
TmcmR1XLwk1JZdaq6Hz9LA+jho+VPrjYzc59euVhR1Co6p/hWMthlI++vxli3wNHRcobsUW5ttzK
/OYQYK4z0psD9SJaWRVH7sTmEe0VwP95oGqMDwrWzSd22W/FqJ0sJ3AvjTGsehYdX62iEs6laWv3
kpoO2csM2KOcJg/GfEKUh+MByx+E47S+rjGf4LndJyEm6LTDKzEqnj2RDfZclPh7siJeixBn6TjO
drHV6L9qyz5qbtT/rNP6Af5j+UMU00s5lFi7meO3kEfst9aA2BMlvfdhhl6+YFdrv/d+NlCwkVtv
lQ4swCsK87UCKbNMqmYZgkilpJQHJoyTcjoRx+lfQoHjE99m7egodv/iTxg2wu0xD3K01HD4BaHv
7RUzH15UExI/dMt4L0d5yhaUnRX1To7WWWuuKFPUth2uLoseT6p1ObUYhupFYp0tDWPDutbitTo3
Q9cGX0bhvXHGB3bukYevExJDqfeJH/zSoF4ANfzMEgd8bdfb22yAXp+kOaWkvvuJi4u3BlxBRTMu
JK8hCE8+LvczyBtq1yknPkxtVD+bafZQZa77GQ+Bv6r5fTp5RZNjmIgKb55vQN9ZGmWI0xgy/aVh
Rd6MBpk29ZAkV+A2yVW+KidDoQhSw//0fwfYTmJeXXkAXf53QMCRP2IGdUhFqxGZm0flIYtIiyNq
CLTY3iOLQ/dskpnRZ5psA/j2BM812Ay1VSz+6pST5HCPNxclmAM/yvwcZgk5vqJg3fuf37pEYF1A
UK+4uKKJt3FgOLtQzacn4WS/Cnal31WhUASm8Cx1RLErMkfbBnDKXoTm4gXouN+pDsbCDJrOjfpe
8lcOhmNWGxVXeWARBDurbv3d1GqDv64nUFA6K+U1TG/t1lYWuT9V7DzY1M88+Zxnt98p8NeeYwrE
Nrnt/myVtjrJw9D/g39G8mWuBPuUpRxQ8nllKqnP94n380JHzddDMegLeYX7wL3pWKm1/4oA9pn+
6Jd+ujSBwb1g9U4NS+qYL4kOHcjxMvWFn9tqGehZ++KLviHfHRQvrWjBuppd9JL4xbB0Jo+oZthQ
VZqHHzrq0VWXBeiUEeOAHleaCeo6RcgHO1LHPy//21ZZS2z8AU9iDEI17Mtm8rI/IULLp6hg0Ujz
Dmi+N9EwVyshmnA5KUF9aKG6HSy1/PMqyMYuWQzzyH1YvpJ9TemPu6I72M1k8rw3/TVbl+GSdU2s
z7uY4eI27Rltd3VQ/Xq4DISW2M5lApW3ju2BogcL0/rhtyyl66h5FKHHDRfMt3xtqy+KQPlZGYX3
0GQmJjadaZ+MrOr2kdNzU7uxclJdTORgT4WPoq1xN/EL84X9DtUsWH1/wy7ngcLzYrYNB8+dGxi/
+VTTEIM86X2dQ3Abp0uvKjyUaclDYCSw0+dUWjeQp1xSfEu+3dOKvRyWFyl5UHuO/ih70gqMCxXs
3FzzG8g+r+vwOAv522JSqo8Ihn3D0i525LiU1nnzolC/2PMhsQgIL8DJz3lPd5VbVrZSnMhRF5OV
gYUdXBQfJV6bgn330ik79txWNP4ZGRMK/Jwqipdy9l8n6qLtN4Zgb3OfLS8mJ9oZzHYPIzyK0XiD
+1sN85sOQNAwSDJ+qLHq424t9rpd4o3HGiZBu2AuCUR610ax8htQ+/pYt9EPVaTFbfb9uuktxq+e
P+prOUMOAGd9ErOLouwCBQFzO4ALl0b9+X4YbPc33wV0sKnZnesGC9SFmTZ/pqjh1PCAU7tNEYDG
tdvUIuTv6Q/QHyg+VMZD4pfiAZWheDDLflZ7UzAnm3IACvuDo0xPPHD06dXMzOcoLD3oZYD2MHid
kEcSal3FGDkc2WVCYw3SpsJNugBnmySP3uRYT0OA/2oVlOTAndx+wklFPyAb7HFwZlQeGuWn7yLe
/dODUFopQx2AOfOtojT3cUB5pNM1NZb3QOVi7Uleq5syH2kyXj/yTGih7i6viWV+nQnUiORftY1j
3T4ASP2Tl5bJaXmIS9Fli3v7rzlK8gtZT3hGP8n6Fnnrri2K4UMvt0PRljjooMSqU5Ftw8EpP+Eg
BGGefYCsq3fk6Crcc/3yU0Vg6lpp8wbssN3HJN74meRso6BAI1HVl2Es0WuVpkBgSH9gU/TYxcpT
GvnW0SmqYJXMvJ9RpSpvaGOETUobsHjGLmYh4hAtWc9C+CTyIV66PRwPoGbmGjWpta1VPXxPgxIx
ReA+5LkdPLk9NWRzd22b+b7DtWMlm6RnckiyrkNui9EmI7pc2q8mkrNzXJSw6OZuFizmmicwwnkS
g0ezF961MPAjHMLqN4pr5Sq78G+ut0bTIrPslOgy8bj+OsAaifcidp7u/UoLVmLhKI13GsX3+9RK
wJy+Nw0PthYmB8f7mV+DoWj2RtpumzzvFm1FcpPNgPY25BurVL3XsIKTVjsqFklmqb5FqJS2Rmk5
a9ksKdhdqDYRmyk31DdHp5qMr/+LUzv+w1i6H6Owk+ukGuWqYsX5mBd1fxSO9955gYMsv8FfODFK
Uv/hgIE8fYY/rtwBB50hs/nZpWDkhEZdrKMcdb1sygFLDbd+YAwLkxScjqRN0S6WUPm1ZsW4aNpS
vwRFZDCC7u5iUwFCRMnZy3lyNAbcQVoRFFnm2tmazzY/j0UQHlt8gDdBUFZPNv8B5FCS+Gc9/Whm
7HSSih9C04vXZopxKEMW7fZm96lN7+3MfsHsR6zsyNKPXlGFj3iX8cCfaTFpk31CqFKfzARUKfIK
Zd10cbeZCrXdwv/bWiCuf4rU++yM3HopPEwpeyXMjrVvJxcNkukKSRTV7FG0MHsnpJ5RqfhauSaV
7sFvhULoc5SW1ktbld+bocsucqxnQa33of7VgrD5ohojG8/5PLMDgWwo41erNpqLTpzME0ujGt0N
OWh2SEFcUx2shAB/fFU8KqMiHqumPPuUop8N6DTh0jDB/VBHkWTZFvZDfuwxIF9gxlIQ6Afq5MW2
ufLxj3jL3a4kEgsIXI6WfDkSZCZX2/K019hbyV4oOebFx6iTm+5nGRves56XFC0UVgOZrygOIscX
0g+F8wBRQV+q1ph/dEH8aM2S4pbaxFYf0p9hDqZ+tPFM1IrQ3Lttsexbz/rQsHuieKJPtrKpqtOy
zc3wzQ3U8hC2fHq+Ztkftj28UUye3Lo4gIxdDogxh9r+SLPYo+zRcc7CbcpbX06vYu6H6WbiyFJn
h0BU2VtKdNKD9LklHOFsFDuZrroV6QtdNNXWFGpjLRytpzOtb8MU+AsXBN0wQzrhJbUHP6jfZSsm
SElS0O4e9AaEluwLY6V5GLyS2gi7t/Cwoin7jCJtELjd/BG7qSTJ3Nl/K952uYGdq07W2sUNYtmy
lfqOTIl7LbV+5g7Al8AjTCrn9rrv7mtr/lbPc+2pJlZeB3/NHbMMu7JI+Y4BW3YM5kJ+ouAalZxz
dX8FQHER22DyFmrcglSpWE4YVa5u/+50ilVksF0tiwEaInfny9jyHXGAGV4iLA53ZoMvlqoL82z6
PVrAMS2esQ7GoJ7il+9lNe1ao8fzEeb8KkDa+DAp7u+hQnXld7W797Tmp05VBkG9Olw7feicA2Xm
QVJ/brIUp4iqTZXhQQwZ8KWw8JbGjKjH26wgj4z7ry9B36LX/rQ7z60e8TGtHscaYlqOIc6qmftK
yurZr3uewKC07rIVFtPDS5fY8TK0h/oQZN3wQhkBobEk1fZytLIHl8iD4e3kaGh0FeuuoNjJUQUY
xiooBxi086Vc1HFrxzf8r+bsOLT28rjdyNEg1Ws4zqGz/jq3z5RNoA7V2urHHjBdxf5enbxD3CfK
Qb6Sh2J0vEM1Hxp9ZAd2b9/neNhUrlMFdZacKAcqL1yopdJ88wwAiE7Rq89+IgSMIrOmTC1Nrooo
nWUctcW3qhpXo6Jq2xQH+03X1Xg4ERA76kUd3/ok/C34UL8ZCqz6xhXdNcQjGsSJmy310Mi/JYnN
l0JRnwLCege1LoJ1nsXqtaoANnSKGR6Fj5G8PJRWWe+7HhtndiHHrirxCqD26c+ofCVHxqbjB1+e
rCRxkS/kUBblUHJDbeg3IV85wHbYuoUmVOIKK8SVG4/NXjYpTX+AgNA9FlpmrCjIJE86pCbrnrjc
W6KxbmFljYjd0oNsyYM7hMXKzjSMRBEM3ZLSKG6TubpP0Aglb9LUEl99phlYN1J5GwPIKcWdNbGZ
yDm1ETEy8ieviROMODYaPAQmLX21cgobJgMokRw1UjHu3aI1l3I01jJna1a5u0qHkn2J+oSxsX5I
5kM6FX8Osu/elK/+zz6HXelOJXqnxdyno1amp8lL0h2LWOOE5+pMNA7Lc+tY5XYsXOdcDaRCiHp2
l6lVh83gA83mm8J9xzLzStrEXKuBVz0MaCjXZGR97LqGCNmNpj0WhLJWU0ydH/xsyNvAJzeOBSVJ
N4AnTYrnL5Dr891XlR/TiDc9SgD/jaxUsBpqlLmaoXkbBzH/EVqZdeiBuWxH39auUUkmMQrt9sWL
8S+Koyb7Dv4Hv98GvVXPRzZmfJRJ6136tHeelM5xnqxMf0CGX1x4gjlPfhoS8LIUHLznQTe09BO6
z+9yvjwkarItOjt/kK2q5dehKShubgwbDAvU9tCd6qs/H2LoPQtkiuZWDhCbpFBunnIfuPfJgaL0
/jlj0g5O2PjwN5vhJmpYijmcnI0y5RkCkRYnA3akVxBu4y1IW32vkR5dyMkDNOEL8q8rGyQjWNum
97NMXWU34DdybQehsoxS08/Ctdt96hrxRR0DyoybkG2laBfQweyd6kbRo+wz2Bstp0IbNrIpB9rS
rteJ5argTzhNHoZ07LZjKmJij//05SLmqTrcMLRCHysmg5QoUCBJBupml9t707RsEpOwApe6ijR8
HWS5OPDAsFNMWRH/mX6dnSzksssm5hMjmVLtciwf9xlcGZx5Kn+lNSg//bQ9g3TjsyjddK27CsKU
kjr1pXyJQrChpDqwnl3W1icp+dBU9T2xHfiysydFH4qvlhR8OOn41QrynJ1bPsGrQRi5sK1GHIXm
ZC+NCjic8LnYm3PTIO+/KjvF3crREu7gOtPVcuOPlbpWBmtEOZj2C3TI0yU0R/fmm/Z1cIzko6UE
Y5M7E45fc1Ofyo0ddSXiklg7ebhrLmPyzOAHDOXU81uoVj7k1m4yVkNQ9j65AO45RVAhq2Jd11Nv
89vuyl2l41SjVJqzg9QYsdQTH3AUrUMTGzXbw1xlJQzHc8cPRPQop7DihfxjzOT4utibufjp42R/
c8jmk/rbCUN3b/Jgt2DkKSAASf5vn8Y+zbGmR3mKsDqxUfS8XvWqJrJl7EcblH36tTdL95batkfm
sxmWcvJQ9tqBDQHOgS0qdxKr+hIQnL6f5mZORnuRxGZ2lKNtjUajnBQHBT2lEs3UfPpdIi5GW0UU
nEaXpo61B/j5JO9iipGgcCzUvFNONgIkhPzpwrEd4wWHAPNqWfE32W0M5biLdAe21TwLMaSgDCf6
6BujplglfiG4r31Alk/WQRtj8WkBQ1Rw+sbrGofdot37iTnugmBw1kbfah99NZ0tX1hPJayec6dC
5paXMH1sobFsTi4pz6Hb/3XpMt6FQtnmau9jMlu1a8TRmrlQqqK5soMGaI4HxVqP1OYq++ShwDiW
h20aU1RXmcFap84BaKbfbwpRimANaArpso7DMJWofC91zNMw3dgZSZP+/p8XsVlnv5ux3VWYdPzv
UDP3VAxhqgaRFnfDZkbO3w/1TJeXzX4JATP9en3vlUOy2WlIkVI8H1YeVREDEoR/zrxfrVrdryG5
9ffTvybN18jna5h5isKxUKv9mCiCm8VsXo1xtifWLfsXpVrF0Fu/u0bledIF71FkR6uszfyHpLCz
XVh0+t5U1PASAEpYi+LQAok5CHRNC1UfPSoimvbCs+olqBTvOXNU9VakGCGEqfcsJyh6ySKlUG+y
K3b5QVHb5iKnV4h0FmUwmofKJsfSJh0JDzV9yUYMwbBsJkM/N/EBbo7c0gQ256Zn1+bZk/xRWkHo
Vg+tPRzlWDuK9Kk1UN42k9UvpxCQTJE8o7flhym0tyFyxkc50+o88inhxG99llIZrJaLCJPkkxxM
kCYvKzPyV1R8UrETUZcrxtjaUGAePZjQgR9A8SUXjziKbHU8OpxFStXeqiVoupKdKZIEQF0IiBrd
PqdFjWfR6Dtna7QjOE3uN9lvzoP3GfIV+IMPw1DKnWx5RcimKUVYWikJ9falRsw0VwCkz03ZJ8ra
WCJbmjZo66h8mAdYlTYrgOTRsleM8MADoWevqeHqgAHOqZgPdl/yfAvbQjsi1VkYZW+voLuJk94F
zdlWKTYb8sr6xOZ6hSgm+FniK4yOxAtvLoky4DVgIVQLN14XVCmwR6a0fn+YbKd9x9CtIRPvm0d7
3nNjW6csO9J7CyNRcWoYLHuPsepc/tbGn5WjEDuLkmeoC94x6CjMizQn/uxF9MsAn/uomWlxQU6E
T+I837VIH3RuQn1WgFA6GYn8Zb3yxBJfeUJCsDfb2rpmcyuBMLGKGnZtcobD1Q6aQfhcNsdgMp7K
N/nacnL/2YawRqwx0w6yL1ao1zbMtlrJi5VYRV7H1D+qgeNVS+wYHtmc5xf5vvh0eyuyCNNGntp1
u0GfSAWODs4sLDjgjnrNK0or0oitFVzcYeBmTOsjjqo4RM8tNX9oYqskMA8vuU0airJV1gjaPtGC
+K3k76KmXokeAn6Lt46FN5ijhuKkohPYxHbk4fU0RMs2yfvPUAsvCPyos1KUX2z7m19CjX5HsTke
hz4yV2ZUpA9+5CUPhaJsJ2gHhJ907KG1boy3Pv9IaIeM9l1yMNWR2BZVjran1K9sG8WDnvvX1KFI
MjHr7my0VLbJwcKuV0mFNUTaooStjCmguollz9jy/x7PfXIgD69tHESPstFXM54vh9o+T5ddkHa7
TWYmKYbkfo5jDwkVaIUthq//XoP6vG05IXfFFKTn/9rpth0O6yEPuQe/DvuXPJsfeal2ZX/cvwRx
/G7jlcGHpXUvUx77oDaU5uzOuVXHgdrcNITM5Znso3U0+F59lKd6LrdRSPDpIM/N7Q4L9dbzl6lh
UyAUBfWp6KoFUWj/GI0CYrcdVETgyYktisA3N2h7Z2G1Z73OavNlhgDhOYyqkpRs6jw6mdHgyFuq
V1Nv9Y1QCE1qTh/vqgJ+DnJCfd8K3d6PILJxJjTRv5VqhSoLdA46k/bqspNeO2mpPVIZ1mBS0AXP
FD+0S4JF02s1aSppWwfUAPk+bpvIe0AM2S3UqH/U1DL9ZfnR1iOmECyU4AMmEiwFr3+EhKRhNJPX
Gw3t+C8nqR/6YGy/G13zi9SjvqnwOlmmga08RHXnw3NtlFVWpf6j7IOOoW5RefnLe1+LMwTS1/q9
0RMfjr2WWxc9Gb4u8tXn+PrSUkm2Fv9eyUmMd4K89kFeVx5YrAdIusFbeZ6qsWmmrtpBw79mEVeA
wuZWqF3nZzMHK0MdCb82RuIxMHuUWantr7t5gOw64dvim2KUKqVFQ3GIpsq9uaryU47LE6d/T2Rt
+Fa39XcsQYNb2Dj+zfLSnz2BCUoqAOovqUbrktx8lGNjUHZ8qbEIExWWU4qXVhtPrQrsaee5aeAD
tZ7QxMnZ8pq+GuxC160u0/wOXmFhF59PaO54q3K+NczGHWBwqg7CwfmixDvK1cROafPVjksD1jFO
Pa1THeUZrJWcR2t/f49JqZKjb6U/7v8KFFMxtUFBt7r3FSrBtToMjJ38W+T506BtRlPFwmr+gzoQ
VRcVOfj9JJbGxc6hehdRSugdnKT59fW3I6iEjJIQevj3n+J07XvqpvpRdiGi6x+pEJUNeUHN4vPG
reE3Lm+sI/WoXIoChpRhQuD12onik7Tds6yrX/skMHc1FCgskibtswg3NWDYPaSsal+qCvWuUG6u
oGbcE7dHyqOM2qBK/KawTfvsEzGuURdOB9Gp9qMsGZIlQHOpT23U/XOeJOau4Hu1NX0xvVU+AYH5
CpFjJgS4dMJBhm3NJt/516UL75vv2CYKZX9YE/ShUGguIKqd4ccIMmdPurkHVtlM7yq2BsVMWRMG
lq/I7+qL3vfjedIo/nD0WF+GI8CbAU0L9ifU6p5RGkRst/VoYczNAZDd2dNq0gOomxB6mi5726I/
TngQlwv5Uh7Mauwhe/47Yv/btutkXLIG1pb3OaZi9ouUwP2avDpGvDbkK+ge/xyyedN6b46lPh0c
EX1N6+d9rAi5zbuyPGgixZDWjs6WZXaXJov7rwMPzGavecHzvUu+CmcJQW/p3wsLRpEbsPKQ/VlU
EBeVL4tS+Rk7Tbn76rtf+GtYzsl1f9z0JrB3T+lfkHEUH0OvsDC1a4E2G54UuK/kHIF82ZNU03al
aQ6XPG3SdZ0O1TMqFmMhChwnUwpnO56qNzhVAtjpdCti4uXIrzzEvDAppbSXqDfx29TSd0RC7XfN
c7ABysaXwdfCM3IsQBBz/5iR3HTgeR0VobbvlfrVXWI3eMgED/e2UOx3s68QvTiKeh6r2nombrSR
/YWL8lkPEWBT87EZJ2zgrEatVmPZuy8aD9iFHZjJ97LD3VOxqThylF2fUKNH+Ci85WVVfdYknljn
GeUzH0ywnrIsurq14e8Mp5kWIZ7kq7B2LHAp8HNL8Jhf72C1uvMyeiR55DuAqDkk8h08ZTdlZniy
kkJZJWovtlU2ILCfXESx80HvgGBkiT/sVHvIbnKAaCzFUEb7ILvssE2OpSN+yvlyApFrfx2AZlxz
w2HmY8T5q+t3L36tTlshPI2ERIcVm+q+l24GhzsbKe0Y+LZ8jaLYNh7rhGqA3sDJ1a2fiMmNi7QI
rG0W+tlbEefNQsFE5ezUTfbmqzW/z5p4bu12fGzz/CK7+6bxDnXuNUshrOytz1J/xlvEWzk6FqZY
lKhVTnJUnVIkge74NE6WCkao3bej5WJkzy+RDwH90JUip6Soam7yICrwoJ4Hg1s28Zdpbg6lnL1N
+WkytwrgGXvESTWZ+Jx0o1DY0pgUOCw8s9VAF/rNS+mJZEOc1t+4c9OkDHOb9lm8/hqNwnxHYAfi
m9+wRzPrZq9D4VxSzl2/NMhKDqXIFPCAjKL69E8UnfMfM1+qAnmzYOUebV2LhK08nwzAXMONDyYT
mjIZH+AUH2XLzGzywEH+9cazh86z7XxUajFRfYOhAuHRZ3kRn8+zS3Gfkadh84mNtlY/9rhc1gih
CvRUa10JhxtqSCQ86ti/dQo/dz3L3h9BFexZ77MqIfzHQkuZMWbpmap351tFoTKikVp/sKfsiq2Q
sqxq4CpZp2SbptUhw1ZGtE8Fq6mABwWOlB7BGCMUDwjYYRYPVBCJslUXgztbKSZ1hRhr7C+tPMSh
di6SKzdpf7l3y6ZPFGSbCVbAspk1Tn+Rr+TBMu2BvZmLnfp8ITgO/JDJl54OyapPhn5V2mqyr0js
bee136GKLfU0TnaycQKdGDTblSUMxPpTLdFXOTlr+rr5HlrG8AvbyV+9M2boPvN0ZVrZb55iOk6H
QextDFWtb76vvPq9632gyZ5WBDOnQ5IM9WtLttEwTOVDi/xhI2ILHKJaKR+JuU3rPvnwVuiLTbh3
VfXaZWm9bZKuXstm1KEFMMom38pmVvneUiNmtpdNO1f0hQGY8vh1bpx+88PSWUxxe8COMaEaFNab
fMUG+q1wjGAnuxqvNsmPp/huE358LuzvMnqFJqC7Ve2wka2xQe1BsuUqW3HpDReUqt9kSzdK8xT2
0VySTdgrN7X4GOlUtsoQWRCKaR8ls4pkDqD5pZHujBHTAjnZS1uPb4OpruVoHKGVUkVhfr1rAWpw
BQk0oHBuJk5WFYTWKmj38lwSDRQjGiBDZfCt+n+Mnddy3MqSrp8IEUDB37a3ZNNTvEFQDt57PP18
qOZRr6W9z8TcIFCmWxQJVGVl/ibom0UBh+4kRx1n/EFStryTP0WjtJdMx1GnrHTj1FNZWCROsZ3Q
gPldw3wgK3+90eYeQAqbfOeXJSYCVsMzgWNKUGrmUfRUpimgcds07I3XW9n2BzPbwZ07YhoL/nOV
j513kHi03Jv+A6MmBwaRrkAE4iAYKVvcvXvKDnb/zXAKannU6ykbvgP3T1/JDHnrusJAMBs8mwwe
dJMUWk+Ff4BZ36tGF24MaLz3fqA+RmpknMCn1o+5XzbnqavvWjVpHmXX2EB2LHI0NmWTXSM8stQe
nN7xz2Y8kSOVt26jHBPWkb1s+WFOzDXOwYasKIxKnGgPGV7dB99BRCkTbXanKMHXHaSvrzs5GpIq
v/vf5/Vev1HyKCRJ/Z/f5M+f/+s7/9u8v/qu/7bFftvFLUZ9nBcXunB6kGwuXgOz/FrlQO8sX23c
0b83Sp1xjLGdA6aS6D7V2LQ6NoyoBL3/RaU6p8wcxNOoo2StT3UOOqwo3vQCMliep48AhN0n023W
srs2QA/7eY17b+Tkb02cQBlIumgzRlF1SafkQgDrbs2+9ZdwGTBlBRpBNW1uo9mH7ZUct29tJ4Of
nOs4K/cYfKhDiPRJY7S7TrpCTniaQhfy0Z/zEh4I1bM3KqDLVVVxHJ2QfD1GURG+u+YynO0ms3aI
j+OQ0nTd8V1gEXSdFcyzlK9ZfWt9zRpm9pz8Lk9ReBfmWTh8yQ+DbIuPZl59fSg1QYapYqp3mH/0
m9J8cZGvPFU8eSbKOC+9LYZT3NuleWAsrfEdVJu83AWzv7Il/ZXz8KkrevsoWxg4sU8hAdTwpmyx
XcEiIay1o2aZ2UkHdrqxqiR+dpWyX5hg4n/C/VpwAK1/95Xz4mul8hb2OFK2mZPdp0ke7UsXIjBa
eu59bhDozq/au4iIQNSx/t1ENmZUbfxjnBlY3qShncSfZSP/TVIc2rJpFG+tkNpelLNpJnay7m5w
8OmWTbjWMSDKFK3xeTQdGyIg0Zkn2cR3epcYmflokvkBGkumOMBpMxxN75yrYIjtrv5pWT5FD1DB
NZh/4hBrNtKSl9AWPwLTcY6VHgZPhTUWG9aHcqmSepxdWUj5kw2xp+0kbJeEstN/y4J82ylp9FPV
MSNs0qp9ImulbAF+jzsT1OGjpgdwEecp3oi2HCWKDxKB3UpperKRUa2eIo3slppZD9PE7xwf3/ih
cQBd4ys6fSounj9i4JjvNblx7BBOXFXoonxqbb8y7L54dyq73ap1AjIdOOIb2bSNnFCmOR4Y81cm
sA4Vr4+ftUjwmch4lErWcysHnHVryTERqOJlHus8XX+E+Jwe7UgkSPjgDuAARQEwVuV3wWxjKO9G
6W74Z1QOFLO/4W2KmUIOzjj0z5bWrA/2BiGnFNkYyq8AQehsi2gXqapxiucW24RBcRAxyarqc8Cj
bnvvEcseG6RM1xjtdh9Vly6BOaY/xuAbBDIYG/M2Qio8XmgVAltROu+5sVnhWSJ3EHm57TWpHOnC
rTAGsRzxNlmPHcjCdYP+DK7m1r/aaVF883A7Q68PrQmwoIgmSsUJNVT0A8YS25v+BD6eHDtkW6CL
u7BVjC0qXZ/WdpoqDcRvlTgH2kcIJeyX1jYz/CRPX9yKt03F2+EYDVV4JpRO1miKhW+p0b7q7tT8
iuesFYevz7IX2tLgsHwZLSPZK5Yb7PTUEA9lDODHa6Po0zDsRW3cm00SUAqMtb3PQ7WKR93/hqQM
+f+JpK+pOBUxafoo+/tYIKMQT9OWCJffaiB2Xam2zzWqm2c9x7FRTkMuzVvidxkfLT2034roYs//
SHRuW9W4GzHjyofKfJJeZNhjvVUo8159WYfBSzdeN6ZrOVjoebO1HMBQ+uwCos7eH7pVCLSbeejT
oFbidd+TXFJcLVpf22AV3huC3L38iKOV2IogsXyXDLiN8yWWzuGj9AIN4RhMu5Q16afs4kBV9qLL
1ft0gCi8Ss0IKV1pjerOUmxfM5JZpe36kSCDhJ0X6BrP43IgipR8A9JpXH5NlzO9WQLF+TNd9t0G
ZtbIFF2/U/bKf/72xdef4ev7vG6yHY4B/IByxu275J2zBrhCnrzEjKbDW30fgt/cZ3keIrOCJJUT
cpYB0HWRLXlBWamq9PJZNnBlfu4Sr7q7zh5FsRRdh8bh/OEm8ULeb0Nfy6anotY8ueiVJQXqK/Ek
9Desp5PVgA/SXjYdtOKQHmkfSx7Yx5mkJLtjs7H3f32IMjZq51Ghv/1/PjSlpILduCc1PkEg59zj
raF5VosiNdyL7mEH7rl1spKLYhZ6m6gZqjdEepRtAnN6a3vq8F5WHI/mxdFzME9QbIOqgO97DzWh
9aKZBwZdQxIeOKeZxhU+AdBcFqlt+OcICNxZ3tVuLVZBO2vu96I/OcZ9UcTJRxi2D1M7m1xfr2jG
P8gBFV7isoy67ikSxrTuImGdkybI9k2KC4LBNn2WA3KKnKyXSv4YtM4DwFt8AidtesLvsdy2fiYQ
1/OCC7WpnrRO038PESrSRWr/9KwYL50cBJnFX8JrvfukHuJnXtDiiLlBs5LuPhiEs+268bPfuF/9
Q9bbO5c3ipMjDon/WAzNoONIN3nb26p4XTVl+7pAeiWWtYHaU0eYFaCcse1OeZxueoL/YH1rkjPt
SQLVzUbV7WaJtXr5MpT6153sC2r6SBg0SxPlBfREvXWDthsKYsX4oWUJrGJ8Te/UwOYR54laBLOi
zF8Daq3iQVWx4RZpv+5T4ZJeCscPAudDW6N40UIZPMh+VC3pt3rEqtrq2l8KjxTM9AMEI6hx9GMX
0nVE+o9gB2yf5oEUlGBYR/qh9xytPrhkxw/washGT+PGxAl1MbRl99Rn8FHH3nzNyfEUyzRsP6Kw
wgGs8NqnEBb9VnEQu7qOzmqiAl8BQY71KYTmtVImDSQNeaK9Adp9gWPVcBlUd53llvlkKI35NNaw
u43SMY6yCfIn205mUa86PTCfSNhlC2tqrL2jEpxyjoF5HScsapVdbpJyCJ5EU8T7SSm9q1QT1M98
lTlNvU7h4ZEx61G7zLrXYF4hA10j92gm4YaHeqiOrqcPDzgvIEaBZ80GCYcnEVP9KbLYeBPis5tF
nr3asHY2qO61bLqF9Rp2rf2Q4X1yH+Jrs5D9nYAMoUyJfuhU1E+0oGh3Vmoa+8RIf8iF7bbEFjFl
/NQqK/RZ+bGsLrROuSmOZdJESwBS46lL55BO/S6D5gl7noONp9VKBt525ofLcIOhe/LUqyOp69KJ
nzKU/lb9fDfOfXJU6Zuvu//LPAwUHsQIU6goG/ebZoIGC+P0RwkPjpK66twnTVgfG2IlxLDXg1KM
KFM1+kvkB84RJ+ZxISOua3MgZjWRSRyrKXr11MRcRRqFL1K5HjIy5AdRyrVf/cZ4znPd+uln1rGN
sn7rEqGvEANRoVkOpH+QNEhPIOcaBAi5Q+kFHuR8p5AFWGFGd4cUVfUSIqsk14ZR1dxV0TbtgQCE
fq0/SKNk2a+izXEwi4zA1IhwT+G/GczegIK10h2M4RmT62DXZrj8uFM5Pf+ZULnxRx4m43+b0Pi/
2qib7uTzq3R+vMowLtvK53c0vOLYtG2+uD3xqJKsDC/HwaHhLKwa0DGI4LqfCYe2faya7I1xQ1KN
ot5vGTU2DcJVAhpZvYmJEZeKhZ9TpA4WxIUGGXEqQinxEo5FiXdftWZ5hD2FxDy/s8DSrLX8vehj
u1KFV6F9A8w48eJHidKTl64HnoNjJWzPGdIndOr7kTDL71OJ1+OsAK5yZvrEtNFd8qxF9+WIcIRi
hfqmrgs21cAMFjLbMMOyjcR6NqgdPicOQf3sGyVbbZMs1H+1CiWZNpFqZBuOlGjxZ29xmCZ3c8qA
8hrrvxuAzBR51G4QIGJTLYZhkbVdc5Z7LB+CroFjYvKs5QruJLOZS11W9fUSuWMJmj1VtnogvvrM
+U4OtNChV3WngjrTZr/BKnDP6FU/DnMLo3XzybXEZfKm9E52eQHM8CppzLUyRtkSvWSxVsIIh9hR
6+EfzG04Pt5RKqMb0jtW3spLZilvVeKWu7LCg2Zgz1zE0qXjdsi4jciTxm1A3mGYBKDFyR6o87MF
I+GhLys8HtdVX5EszP1kh7iRsRN9Wj6YieEveYSynxEppPntKmobT6kity6hF7nrgHT0a6mE0Hgn
pUW5q813UYqaP7n26tEJ+mKbi6o8jL0b3Y2UDFbWpDZvpe68ho3h/dJsjizFaH+XH0qH4UMfKmUt
0wa+6Ot7BB+DU5z76DrSkl1yUPZPpOJ6mYGQo5gMBKe5T84oyB7BT++ytQxTbheVoJ8tvP1RBZ1/
jWFsrdRPuOZSuSjc4V1zi4MWO9OT0Yb5PYi0BAvxany3VEtd63XVrTFyEehE4XR4uzizqyFRgHUa
8KH4Mya7b01vnhV0ub1UEiJGOZC7UUP87mUr/nYL08zcDzNwgZGkqLbUWCveZxOm9L4ojO+xNy4c
hFlwxsK+SQMyGWDIgWT5n7641dVFa8HUyhtUmZGw018cwxgP0QCxXDoCeHPzr9Fbk2Dqn5Nvny0z
e+2iPnCWngbywrm7zzz1/tZTlYa5NQyWdG1mRdwGugw2PcF9u22NwL4HCISXwXMPDm4Rk1g/NnOz
UvRuU8dIQauZ5j+jGuycsyh8rlEJf5ZdZMl3GlCMy3W+O1JMg3mylYOGGM29M1tFyw+YdqU/Iggr
x27/HJUfyHNBOjwkTbOogOsjfGn8TlGw9V0t/RhIUIKXQ3WzoUK2zVF4AAiEVGdNFZO/fRo9jy6C
WoQ0yQ9BhAFSp9u1plGijdHpZ40SXT9TJoqZRiG7ADP83eXQ1f6Z1cXxD+q65mkCaPZYIqDsl3r6
bIooe2ZvfM/gf5xlF1pm5qqosC6XgxoGRMC9AeNRabAeM5UcUjLEKw/Jlbc6E9QTjdbcV/xgb87o
nMCwFY9qTeZRy8yj7OZrkS2fP2SWwQWpIFyAtMk+ShYIcLFPJHnMgzHzRhDa3MQ16D6ZDVMAID9k
ngGsxS6NnUyOyQHZp+ujsXMjBLDrDBWoMZqAk014cM05v7hsoR+Z/bCXTYha0IqhN3o9vrp/TdMC
KDJyGjXvVZnA987AQIBjQ3jehvZT23Ddm8SyFxFR448Gxs+g5d6vbkQVaAQ05aowXdQAjD6w4/4w
mvYCyIzBNogK/x0eXIsYumlIgan+j7uBZ0RREv+J9bpeBIDQLnIzTdAFX0TGEO9lUw5wtFb2ThJ8
FrBEL24VIajdRiYSyIRzS85nzlafGnUp402jdIMnR8P/LfCCe9kV2+cEOEmjWSRdRWFhDQn6e9H0
6NjZ/XfVIdGaTV3wBCTY34MYircqmXbSHcqlyLVyFXclZWMikDuzyYw7BIHttTYQ6zZYNl37IkwU
KWJrCqRvJz/JedDnw2Vi4cVrI1d2UirE24mc9BfZxC6xu+6/t1G5ARfhwuR1qBaWzNToKT9P2Ja/
RIaizxJcer7SdHuENEPFE9mC+tFVhs002GAy55ZKcf04QmwrfAuXVQvPHvm7vF1A/awNAfvv9nuv
eJ430y9Fn+VDApE7+3BGW6l90zULS/XdVUcAtGBPahZDnFSPPaDAZV5lyk7m6v7RnGNO2dRArqJx
oPg7xLQJSrtOO41Wop1ayknbpjE+ZEv2J5PAaEHephTD+0kZj/bs/+wpaHE0Ii/WTlYFZyszOC3L
EZQsvDVV7GLBKwG/by4zyXjGG7x2HUVQNzg1iBdjyNd+r9mfpfPgAeX6VfljvAA5bb+EwPg4iBDV
RIWn7YcE6ZEOnZ8LPCjytsQx77Hnv451Yd+Rah1Wmf+bShbOTn9uFOU3z7wIeZq/hhTwNs2VqotN
YXUcdJ60KSCdjgJtwxJi6HtJ5E3rfNeIVn8qie0utm9+yO427pttV3nxpp7pvnGaVIsh1fO7GV/9
qocNQM24fyuqLD/oClxw27VJeoCJ9TBFXKVtaB/ixjaefc09KfP5M+sMjVND9dU/z/+rf9QJOFPL
KL/XXsHfLMBXD4CabbFD5mUdLzq29ZMeDUhIZ722bvyAatWsKE1CfTriVEcFfm6O5Ll3OD0FVbPS
rbBdpvIQ2DUzQ7rPD7JZmhH6VIry2WklQHUPBuvCyJTsAFYf9eTKCuWonOs7IQaooAo2/wg2utZY
japRLm99MncCpwZeWj+uB2cWfY+JjOc3Qr4prKWEYja4uutbMg80ekMpHqeHg+zTdFVsrm9d1uY6
Ht4aTK4KPbastojw5rtw7gN2jYEzcpgL34qcZSqC6tOLupXftvZPBcs9HDYH6qyhMDbklPAwCMOU
nAjUW8jLevn9qser9PlEspDUfyr0JflOFWeYuRBA9nZTUOJcYQjNL0jnZdY7T71AKAuexoCzsBwt
DMxYyDDvIoUSGLC/7N1J8jvfyqyfVmk8eJ3bvhV1Va37YaxPoujcEwBGZIxVZTGZIIZr4F5v2p+7
fKqePIodD0OvW/eFo12kvRF+mNY9MsMXGfZ4pBVwS9YvSZ4Xu7IWMDdqIm+WjWhnFsXMY2mOTtDh
TV40/f3UpoAeg8wFOpo8m6OdH9jikdb6E8vr0QcHku4xhmRAdA9qCtgAGN95wqRFvImlra/L7Kff
2MHZlzL13WyaIGXrdfGzQoMIRcsUIbw/3di95HfzmN1xZEpY+JHg60d1Ok4a6CUlGAsEcvCQmPP3
DVISS4GgLEI7Rr/PsC5Z6jiKf0cMl2Q8tG3Tbp8g+sHZj8J+paIfD6MicPcFHMNtPKQgNuyTC6Jj
44SFv5UHpDAaIAY6Ne4O2hS9Td3aRLbyzaFof84FuNXrMWr+kB2Q47XaFqia018NuaWntf7Hnzst
SZhPBb5fQZEtIk+LwZ+iHJlZvlqBOPX15I4SpnjhzkG8x5jcTaonUPfmN9CcsvoYDIiWdDJL46hE
iEGnTvteV3D70DmSojeosjCkcIAyl7v/0uzw59roUfutD8KlNmrsgUgmEzJXFAOvz25ZVHeFWgLt
quARJTNuR31v51+hn44/wZmkr+ypxTrNwvQcZXZ8VKjHb9yB5GVSRNMCYAYAsKB7Tgu3OgXGVJ0s
P1CWmW2JpWzeBgYqrkT580QsRXxgGnNdrQ+HEfuVOY1dZmawpXIHEV1mmOaLdEFRi3zPOtSfQI7B
8B3rOxlXItuQLChVG3sEl9pgKdvTmBv7kAVkI+LJgqlbNbmyiwyzWcaWm5E1acQDPmm/yBSlZ/it
3hIRPQWyRqNsqDI0FOBYbaJsWqEgIO5lC/8l/RCLibyZGrCxpyisLgY7fUt87FdCRRWkqwzvKJRA
OTro9A572W6MzgaGEZbuwvSmF87k47IesuItZ4NmteLFkc1gIt+n45B0F6VW/uZkZGjd6tV2K//S
eN6b7PUyb9y32ghIocbzTAOTvwOMsZF/ry5tL1PUiPfCIOYwMoiX+fx2iGwC0UIR6kEfzBKd2ar7
rOGRh86K1G/6Q+kFlIfeHi712FuHKG30tVv14Te8wDdWbIAaiVXy+mNYrV0PK8Q6w7xkzmWJFOht
lXu4fyFkcXQieO+vgMmQDw6L5ypv/Tsx70FW2PQrx+EgnLpFRm3IMfdFDexZ+hsAVe2R9gc/MQ/K
D4hYQzd2OdetVhYwtE2WdQSDBlY8/2zL8YGEP1giA4kCiGSj4U6fCGY+sOIaz5ATIWPp2PuyaVSf
yZOWdBNlLtRA3ZA0qNYlFdosw7W/msgXWp3Q71SIoXdh5Fxc2/8NmMt57FJTRzIYqIdKdYC1LiXt
ntbeKUdHYBMrqvmQq4axRKynfbMTXtzRbbwfE56cVwiiIB5HobD6Ran0A06GeMfbvFr2jlPfF0D6
psT6bhYJr/68qZJIaBZZ5JXXHTirHRxCLOe7XBzkxZrwqHb0tLruwnLG/B3YSaQrtaD42aQWUZZv
/I5ccdBtx/7oLLwIqR0kj7ZiQdKuzZwMS1Wdkpk2MYTG8OQ14D3t3sze8sldW+jT2c9pCd49R9er
Ff66T+wI82PkD4GZJ/XJGaaSUs/sDoqWlzpGh6GOVf2NtWudiIblL7JTciqeiRIvHHyr18aL0Mry
kv+WHfIiufzGaKnkcbtwN1VQ+2WfgvbXVhTl75w6SZsEq163B8DneIsGnO/XMmE/FfNS0h7rOXs7
OzoIxxSPqMxebW5h15TrBOWJNUy82Xe+VuBD8quI4Nd8uD1avSa/JpHx+xqd/vsw8jvo9Hh8crMk
3thsySfk8PMjiiHOpkGs59Ec+nDRlf4j6HDb2McOOoBqASDQ60cWDQ8XeKUZ/A3+yCDoSkD8se3p
d1S4OXZohmA5JafDg/8NA57uXLGf7L0adTUda9u3UXGDNWyPcmfOTa/Q4kWc1uWdHK3TBzLD8Wvu
RdkFyOAr2vfJm3mxAt5uWYdTs6C4ayzvWbrM9Eg4PA/9dUiOQ4G/oCjj3wcxFjUAjIOlr2fBQU4n
ySDWWLrHGznXGpuWV4g8SyCS9niNhGwlAF4JXUE6RkVzWkrelb5SnnUU8G9dwTzYhFp5hq9tFVT4
WdfuZGgKaQJun5LifTHHojCkwr2aGRXyLCwEtm71F97k7TWs9RQ0TSrL2UJtTBYJ59gVKKBirURd
/dB0pXmZhq3MmNfOOO0JFSAMy3x6av+/5oxScLpIvY7+NdkBSrDv0zA9KEbgfhIHOBM4SswMd00i
SoTKEwqn0HjvTMzpNrZqPAqlr7eDiqS63Mldq/hqln2hv8AtfhrZ8O6svAGeANlPxmNRaWSXuqCM
Nv84cky25p/1z0xsttJLnmbf8rwVWIUatOa7HNHoi++HX3e3UZ9f66Is/ZDd9dK2CKI7GoB/Ttvm
JW3VeG9lOAuwJJiPsegGTJ096ydTKZ3Pro78J/P4vaj8FH6eh6bHDYyhCzIo+Mz+hdGQTWV4N9Sl
mTvFz8mDc2zg6/XmZiBOtdJRcLJXlY09xOYRWIt/NGsxbmsHBELnjZyszDp+1Wf0kGfn2Y8eulit
aXOxFMBPp5btU60ZlyELhnOYV8PZny/tOCowl8sH2S8vGNLGYJhTBdvWMVgbkxMC5aboMBqhONxQ
3JVSdxc3Q31D4sStlAUUxFL6vWF9rLUKnHjc76848bjzrzhxFboQfr5TARBm/vIMJZ4uCJEcnoAn
y4sTK+R+3DjdpeAUrn1aM1N+JpcUyzxPMeLxglxhfFHJzc89sKR8apqDANOXg+8XofmCBtqcVfXs
k9OqDfYMZbsBQGI/9YBewFGaxk+TWlbPEdFT/e0AwmFWOVaOSmOQ1xrSJapvxQuAS/3eb/Xvsrsc
Qn8XN36/ls08sEiHJvY303AedQJ1OGph+lmPhJezB/oEOxwTqQivY8AwJPtcQPO1YZzliUvMoOs2
M/Xd7VCGIMtEFmOOmOSIKwlqbVue1NQ6TzzWJaYphna83o4h9nCpn1Vr2XkdqQNx/EdTfkZEKQwR
GP/WqSujpQu8dX4Abn/3kETAuMgdTV8V6QS+YjLE0g4xSquz7i2vM3uHkVuFyDKHMoo4M45Gr104
aI2hnlAuJrMRhtpJNhWhcarV7SzfpuNEqZKfqK2bGdZXfhNtiG6boXSnmmDgJSdVEfR9+a2I9XqL
cYuxkdMoFx4KG+6m6sTV2TcLf8k5oj50fRNgNT/j65LEs44miO56ZrSAOwopKW1lrl5erhn+Yl54
mvZr4Jb1z7wO7JlZR2S651CLjSE813oJ+gVdx60IkvIpMkGx4OKY/VRaZIqBynxYajDMaiPt2cYI
AcUAGMwdyOL3IVT3FRqIu7hS863SxCPnf+Eh/mgh+6WYW5NT8lPlOtNDh6QEgbj6ZsUcQmqK+yuD
aFlNjQK/+vzFm1y0FBU3hZIsb+2hsBCP0by1QVHw/I+RXDHSs2Lz49Lf1bPsqpwi22FV5GsN7ijB
3r8/Jr/BsN2z3uvqfkrsry+9fdYLE303KOWL7HLZGdYqgcJ20nAGB4HzYYkeSlg1VgeECAi5/tVv
iqI6FEj0vIgkvM7PwkpZabhHXvvn+VkpSNDM/er8PXL+3J97Y7IuYDZtkfYIn2ApdF7WPbXzOTRx
BRaA8Bu3zdznujnHGC/9lINjpHbEKwFkdDU+yw8VRd1sSaRFaA4xf6But7xqgDbCCi/kFbNtVbvB
yhXtfKLzOai6oX8JtK5fV0VPNVjPYfQpqrWSsIPMtzaZgb44qlBiGdee+jjkpfZoD923dprCk58I
7THvw+5khtUrtikqQDsvc5aFGRdbOdc7I7TTb2E8BYcRmOBdqoZIOGV5/Ebg/a3A9/P3AGTGd8rk
ZwBMHPnyCp3CTC83nuuJY2yL+qQRdqCzl4tnJ4jKRVL3+a+s3jlZk/wmaPvFRpC+Tho6ClQS+rPh
RNoh49i8HV2rfiSFqCAbonn3pUE2tkN0GcJWQb7VV8ET90OS7/RsJtVQ5L10gT5dpq4oWHRZs2nc
ujstqxc4JINWmwc43KoXF3Aw8H+QKLc+B5TaXdXrK9mVz9Pk3FwZvnWwoQ+yX15QIq6BH6ntda7s
80WoHLMqwnwFYz9qQWCLHd3ZDFYUvuD88d3H9+lnqCRHi7j93c+mbO2HSnZyxKCesQxBBEcEPcWY
bG0XWvGz5mC1aEbfIOcgwPyJ6FF4xTJB0e8ZcEz9DLoGivU3qeHcQU2/88dSA/PMgaSY3PH8jz6/
NCssLCdzLTtzH4ojZqzHOh7GvdZGb8Av4nsdf5Z7eWcZXnDnd68lsvb3iNTH9/JOCSsP79ziMiHb
9UOfxLbA6QXLSkigTe1kv1O/eC1Cr3p1lZSHAjABta4AS98i2cVpPp3iNsCnw/Mt55CCapd9nTVM
OHOgQ4co694wBuui+K5FOEAhAVrI7tYl7zwP+ELVZHeyBa5b3WGXibYMGdsN8F2B4pqR3llm7IHU
CruKKidkWNnpTCZSp3iOTevUtNngVLM7CdvOV5ZQumU16xpf1YsNK1l7Wjks1TJHQlEBToNsQ/SA
Wbt+zuPi1fZJiKJC9GkHhb2I/UHcZ74fnFUV0r/VxsonSQFK3Vb0LtI024o6KXZdhNBT5ycnXbM8
qlpTvalNRTcWYYK9sttXkB2N5D6LNFzSfDN+NfBJ3HNYTe/FWLbnLEPtqW5QmMw67CJis0SzaL6T
F7cBk2ypvAN/DcgmNuPWmoN6tJSTFVftF/zA1ib58wUcBut1BiflOuWvbylLx1uVnovjY/wrB412
tvEJPDddlY2wrZwfipVaW9lnh4M4WzklsYWR4taRli9+OFeZibmg3KE4D404WuTbANpUtHALbRkH
vvNbRMmRipj9Q5u6N9UOlA/sKcmpIWD73k8zHV6naEbwesS6Egx4atVPre5MK6zA6oeoscb1yPn1
vtMnbdMltn524QZtez2MTnjipHsHBUGIIRNeYq0f7wtoRvvcdxd2gnCWO1/k3V9NPH+/BpxUwfow
tLXNlHfGM0boReAML/KiH7UmbK73XnypprB7lgMVgMwRJfWzbaNSFpWqXbwnARpIXTR4m6FsgVM3
HnZVkeHUG/znjsKJxppSRh+fivmi6o4O5634IVsTqv4L6L7gFkw+tsMMwjty/lCOwopJQbm5Qe5o
0NZm73jHykV8gSW23aObPApEVvF5N3EtLSdUgWzOUG99Gnygp4nGYroyRBP/bjTjN3Cb4RXp3t9p
Yvf7KXghbzyebkGZjNFkuC77mJCYvnusEYPIYUNb1qKuapS6/N54yaY3NsXoDdlgcZeG0DPDvojf
Wg7TkCq0lrCOUfKI3ordvtrJUSzrODBg9nCWoxH2cESq47ODisKjO6hHrYOhlUIxrpp30lI8SIby
dr1pmne7IouVQ6Jeu2Y5DQ9ZBLQpHb29LfHZVxy20Ze4MM2wdQnd9tG6J5XgRivDN7Fx7HPzgK4Q
yHqB5FeiR/VFgJZZAeGxUGVhLbMyJ/heDNnRzzmLL8ZsqwvykBye1R25Ok6mEeLLgC6dHKGs3lgE
am7F58YUWwCg9YNKUL7sJ2Fu3RBlDfLVnHGjjByu4prbKx3l1pbDceAN2wJsH+XmSX8kK9thX6g5
a8Rz7HWL59FzNQ4jujUDhc95FHlw6yLiCESPrT7F7eOU1OHe9IL2iMFSuK8to/n7Tr+N9uFaD/vy
QAK627hI0j10GPMtrbjDcdVpP22RiF/9kC78seFQF+LIWpS6BbVH+95qInH2Ke2Vz7nv1IfWQuk8
/5vZ28rOZEtby2bbl7/LviovZDObB3Tn3mW33bvOuiZK3A2BcE5TQ1GxLtOWMEglQajl7n03Te69
vBvU7rUmJXyQXbWfm0enTw/469lnUQ4KFLnAWMumruj2WZsv8s6vAlyzlHGNKeh/ETW/9ZlZpuxV
O95JXtmtX97dmiVL1zo1rn9O3f9ekVG4fHGL/O88euHlyjxirERdk4Q3fqRdLfQXUwfPoiHIfJSZ
hltz8rrsWa+fG6vBLIjiM8tikDhbikv32FV1G4Vw3DpwHOcKmqNBYiuJkUrop10DdW0Lc7t/GjRs
bhmMfsIb3Qaj0X2rYSytgLBMJwPf4XM5JY+YXMSLwhHKhyfSgx3wtCMcNe2tXqbWEv/T+B/GzmtJ
blzp1k/ECHpzW963VaulG4bMbBL03j39/xHUqDQds8/ZNwzCEACLKBLIXLkWz1FkrfoOrsPfe4Te
7zU9qr4ityOvs4um3WVOpx46xW4+iyHFJMd1aoT8m17V9cl0BBYpI8abRT/QtwQbPCblZcTXgLqw
/lMz/hKdGxDKDl7DTT1tzcape3Nt/vZA+Yj2cgh9CCYt35ajhb1hTuYhVndHU5OTTE5Q5q9Qck2v
MunY00POqhoPGfbmjPf4RsHDsMtb0znVcYGgk+7E5NUDPDzVblCwnah6/rNSQhhqflctRqjbZNUR
OZ6vGq9t2AbBizXVz6GvZnMk6GkrRlGht5HFM36f1TWCNTJPlnYsWj7nHl/7YT6T9YLC1588tTkS
nw+m38uGvQWR1WcdqsxVAw3UQ1er8Ztd/GXo6AMtX5HQv7oCfiEpjmITeX/JRfp+l1lBbRJghTb8
qlHAQHKp+P8uQiuy9H599Xdpl8ARjAOo3X+g+ZdTXehZcBnNd5m4/yFsN5tWDooTO+kyk94yPlEB
i6Sw2QeJ+p0NEBjGte6Wh2RM4wvMZPFlkt88eSoPsWXVq9Ee2m1QEt67WBZUtfzTfiAtCXrWOfuk
yL/hZuyqc17a2qfzEtpT9a13SJL48EfAKB9ZeIRqACoQjLerIInHd2zm0TbrewxOaVScrTazd35U
dGejSlRgllC4FODQyJC5+8bTyqfMqsE8RUaFae0J10V2KxSx83yTRxGW25qgUtSbLBgrOh2WLXih
fdAsGhHevtnvorhx+eh0ytiv3EzHdqwVBfGHPW91SAhY1sAKDOMwoYYqiJS1b6o3EWPtRSu1e8kT
wnUqy/BYuP7tXNU9c9yjAF0QEm4JZ+XGfMwKlI4PiQyWac2vhNSMN0INIocwEn+OFlfVL+Xsm6yC
BEr2IDmNsxUuyYz+Wo9lcBzU4Kn/nXUvlHnFKIKjqoonWV8WZrGmb6YQjESZQw4OYGXXSC/aUA3q
DtHDbBPAd3/Q8EKtcr9WrvJQV4l+rCsTneG/s+RZE6PrlphCuUIvesJjX0JaSFaHsaook/IRPhPs
0J1+iVrdf3KFUGZZ8eyQm1W4rq3Sf5IFSjd0G9fhYy+Toh7QBizdc56IV+nr1QPTOUS4sZdYFqFC
xTYSLbIe0Xpejb0x3kKoU2+jJkbEQXlUyWDprDYpSMBLwexrjuveaL29qSRfIcp+FkNfXuX/0Szi
9FiWo8fzh9Ry/btU7Qjg6AZsvfUWbeaCAAIcCAVGd2RtymTXGBjDVzKzHrzPCc+fBQW+DzlFYNg1
nnOkSwJmhJwWpRZpa90fokOCd+WlHLvsoifqjwxDY9EcLCwfn5va707VAKeGjJYleG/cGpWl7WUS
YYpmVQ5pA4DcbV4zCP9TsMMWcAxijPGMe4PF+nGC5Ogk7VjlFIxHMFYx5CdIgsxAATe2zBdMsPkK
1tjinLhueSGA+i8tsYu9i0jBJhezMqYbxA+4GXlTkQpZOrwWGa7yvLVvSk3K9qKRbwLy7bJGZU/2
SQ0FIS9R9tK6YXwr2FS/OPUF1Qn0FtQp+4+iYHIxPTV9JUjAF9q07UMYhhf3kDddwaNGz9JzBORP
2XagOraLVLjwMeS54tntTZAINmpqAO/bTcsKZp/3tfXalnW2H0rkyMPIQuih7a0TltSZIYVkbxMC
3jXEtc51YYyuX81kLWpcYnChYpOd74ggtginkKac5R016uzw7PiAydI2FAAHxfgG7i+qcd0bON6y
/hG+DuOxn+F7sAisx9RuT9iwwXIFRbIOPdGd9BlOdS9t/emgtUnqr1TndYJ/XBoWlRBv36oaRXud
8+TT+7c8WZCaVbrCpNafK6h+YFydiF3PlcbZtX753hUGmw9c7um2MtT4Ig+wI7Bpkaea4yPtUYcb
IPMZ6Nv3tHKDHeIq9p5/5/he5u3Vr3P4iuGnkeg/sH1fRjeKzgtBN5uQL2GWoCWrYSHVshAPb8MO
MyBSlmioC9hx8Z4E7rDF0ame4ynpb3i/kdGwY0xuSQQkQy9xL6q29iTBZlkQHnwWWJADAxz0kQeU
QcHx5FXXxhX1SiatNu8Oil7ZG2OODQaUy9P2je7APjU4Z77lbpTIJN6beAVADJrjpicJbEyJvx8z
bVyAjRDCw1VIePECfYRZPrw0hfEW2xEg77Hsvk9Tz+NRVK/cNpnGfhLgSnnRV2GYvoKZ1M8dRJ0v
plMD4+v0WbEI0HqChAGBjM5r6AILE00dPhQTRnZtNl0rfEQ2hdH7JzN1VAgtUL6cEu0soxj0fGbq
Zxdzym1N4ILWzgQmTjj3p5rZDW63ToZxjUKEv4PwEQ/8PV32ASFzevJa4uIGODN+N5NZorrtx5eQ
z+cu7TT0kfIsP7NcYrkFh5plrwwv9CG+L7RdZTTZq4U6wik18Pv2ZYjPDyXpZ8WJV14QhRBDq4dS
CZxzaDvdLiZi91mEAnm20DK+FS07sXl3ytL14PvpsK3SPNsNs/s3C0bQPqq/vGfVNNUPbQNZpHzt
4uScnrzQWg98MPy8+46SZrsxI6O7hJDBIfVuBxhvKYA3DuKtMPrc+nWxD7ukO3TFEHwixuslBees
A4+/jCiEPsVpx7p6aFcV7ssndc7KQhvbj9+soJGdTIvx1P5yKHTdB72ClTRCuFfmVzJrPphp6qzD
dGZHQwX8LObDPfLhnjdVNkKANqw+0rGcN4+VR5Tx4nqOTMeAx2de+PNS/Ex0GSGYMzorixQUjgZj
I6FbjqKbT+1sNmKNDt3BaLNbmGnzwatHx1rTAe4WITBStyG8IysDPnFAPOVBojtDLy32tjL9zDSM
+MSXiOfSqIx1rWMdk9BZK8x+JSXUU5Yqbg/jVR+mh6bUMzDms78xiAN9h8D8w5g518jQ/ZwNev+W
ebBoFl6XrzP8LDelh4PdnT1197O+VtYidf/Oi3Xrh96x1oYwsv8GUYADL36PQ3MsmvXo6el+wZJ4
0B8g2cCbEEkD+4Qvst4BoU/FVxM2+2W/5ASRt6mh6reuTmribJsCcYorEF99dZYOUBldIs8W96jt
q9ccFUGc3hcwZweons44T/W/nMK6DENTfTE0thJR44K3H1jfJQkwJGj5XlE2s/fV0A6HFsqEFytI
4OnHIPN9iEvXPk3m+GBk3rlvo2AJzZMAqdgidLlxkF9I7EbS4IVbvn71WR5AePlbhEn/o0Ss6FdW
Mdbn2O6RI3DDKQEvyeofL76ym3RI9+2q0649Uu3bMCjttyarvjoxwuHLS0kvW+/SwN21y8K02Omz
3EeoAdSDCL4/m3PSdsWJSKzhWYEGLbem8Ny48KI6TaafKiPqLk7VFwSL5+qz4+Cc9vMw/jqg2I1I
LcbKWmcvMgccZQjmWJU2XvoR1A8r8F/Jai6EoUFsQLfWm1a68cwWNgTFIii8UL8Mc2rAQs+SCREg
gVz9qFpftbyf4KRvxkPZD+FnwB67sUqyb9Mc8mu6ZXWupsmFMKT4KvPDGmkzxPvGW1sOTMncsVey
QPDNYwl2msqm+NmYKTwOOhLL0SbO2NmsVNfaT7UhfgZa883giXzJggxsVd0ln0DgFcBbh/KpU4Zo
F0HKCCcAYFBcUc4Jp+LQuQ9tAh26KVrnS+sDJgKKEV6E66mvVgBjwJyfeo23VdNYO8jkrncJXFOH
SD/EjupuUfo9ovBhPpmgZzajWbaHJtVnUPXfyVpEhJD9To5e1Rzw0wM6n0H9vCdgWXgs9ZlkIes9
e9Pljgmh2RxHxyYd5MIaE3xxmJLx3dHByqea3WwX6KeAlCkOlCXEKwjYnpQyjCKMUeEA4J1B5j8N
myZMeBc3qvF1nHoDdsZAXIA/YnfGb7dy87B6l2eZ3/46Izq2eiegpV/JM1nqxJEAfLAqItW7NYmX
v2XNV392hEdtql/wQdiYTkR46/F0IUVh15+GqYJ3DOjdMCjGFZT4rHtIMrZdRLaygTDAGXpXC0Jw
A+gST7JUD8ZntYycR9kGgqDLRbnnONgQynTbjw7gn/ljm7pFDhVuY17s0ndfWS0eFKIBv7johu3N
xP3lNvbt4QgFVfdq+Ja4ysulOzmeL08dv984FjBJGXwnw/BQHjIOWm3DdjX/BVS9R+atDjTjEAx4
WXIgXMzA2Nl8LJEReqLtUbfUkBmLUgXYVhLMIQIGEuNuxZutAIe24vWC1l3CCzxKklMWudbbGGrB
FR9euxrd1npDN8k+AHPrNjKZoB627W272QuWxg+N0z4leGj3ekLYEK57+HM+pn1eaUs52/ACrfZh
wCsKh0ZvWmw20l57BqKgPjczILyYkHyeU1YVN0CjkF2RSXlI0gH+tyFAIyaB/cPprNUI9ePnIYyC
Xd83zT7Up/gEOjNaT0hm7zxFK7cyDrHxeu1G5NgySeVncJyUT37I2lPOYtPi7VGzKWREqncuR6IH
2lTDZxBVb78U3FA+ToPBfpJLGE/RXbC4jrbCZRKt00GBHAUhu+VTbAgkNvn0Q/4YIZVSgPZd4UGC
DXdmjLfnqcMnurwWIm7Zv4Pag4DySzT52lYvYucgq+nVSg9z+xhmpreWt4E3exXzKniSY24KxQR+
5kW839IHLerHg9oV4xleDua4PP2YZhf1pqGsYZmpv2vK1nY2feybJ+DGZ3NszVsNA2RiDtZxCe/P
0B9dE7mO218SbunhhBPecvFlxebN9tn9sXqe1kFfRvyZSuZnB/h7adn8XdxPqbU1h9BcERxXn+UB
moFmOZNJrXHq8zQf7kmVsPPzWKw95L8uzU7oYXdR5nOZIc+sJEuJ69XCcSmBgKtciflTIIuDxqb4
j1M0r147LyVKzqxHwDSdF5/lIQwjoiPkadCnyTmG22spuefx0sRBkHvfZZaltpBWzxtgwtIe+nzw
Hjx0NR4gGR33BpEq/BZwJm4RsiIoMfTFnnXu2YiK5kyoQA1kWKmXsw95skCdSy0v36Yu/luCNIOn
0f7e6p3xIBPyEM+WZIinYJoT4dOSpZotknMqfKtjFbFXyFxA2QmkBPfLtErl90ldtmRJWe06e2IN
4Y4i3Peu9XmsIw/FtURctZRnaRTmVG/kadtnR9VsrKNMDW3FyjhX2y2+F2wuCDVNsd6fW9ewWrhQ
XXgQMGZtZjWEjYPk7U6iheTBZtlVlA72Xl7tJwT1UKxsfHPF1tB6pG/1FBWOs23SNN1EKD1s6oAX
2ZAm8ZGA/cB+n+KaTWfepcHNmo1eWAeyG4K9zZ6tLg7eOYmIa3YD7KSoq7Kx1X0UOOjp/K4t65Rz
HdXGdM7uHwlMbYsHDiJjN7q55oAH//eZzONtuBlSgXdvzu8iSFk3ehP+NFAHOmDnhz3RcMZnKJbq
7QCLWlmW04sS+eOLowAXi9yxAG5JcvKj8qirUPDIpO0N44sBF16Gq+lJXqXN+jRFpWR7WcMjZPES
FvoXWZiOpXmB1fAgZrFGJ2t+HfQqdk73PDvmf1fGrFUIqSJgYI4V8OaogWDwXoLIUvaZM5YnXzRn
RZ+ZV31xstGg+6mFxo+o9RRE6hVn55axcmxtkT1GI3/HltDNH9yprKmOtVhDCGM/xr3SEZzlB3sX
gQknH9/a2DtV/SC+Y8MoAYfGw01rTYVltD6s2wwjG/jvZOOU3ojY50qqjN0PXQPnj9XpuMlm+THN
84NDRdw5QZ3QqBQKeGwZOKimEWyRNp/DLcuuLT4f7dUPouqYZE29JrwIz4KdYEtK3U+yMIEG/LXt
lprBXE4cw8MIITZyB95OgliNok1vATvXoWmzN9PKk5Xe9/VPM8L6apnM9RDLmVJo7bep8FhzeI35
EmbpV9P22lOTwrq+SrHV3RQ/OlaJ45z6qlIBlODkwPIJJ/voEm8pnPQpIwT1eVBcfuesLDZ6WfnP
8uBpYmdDLvggU6VaQx1VVupaJuVVtRVe4BMobsncRgI66pA4djjveCFLJPpkG7vhsdM862IaXv+o
zwe75Gvuoyewjaaxf5QFXtt258Q0l5TM79x8eGQIDyz/jHOUYraqHQRkx16BS2I+wOoK8dt8GOLJ
3wQmi15ZEMaBh7l+rtMZDTQe3hQeQQm+5bkVvfs1LtUCtMSD10XloQceerRsl8i5EpdvWwagU0aG
PxuapWU5z5LuCvh3tkPfc6fOco5V6x0VJgqRCY7OTk3P0UBv7QG8XKDkvOO98FATtNOlzfSpjoLi
JW+Bx84pu638F4jfV7IsFZH62joXWaR6YBRwXkJFNH2Sh4x4es9OlsQUPwVxmayw0GW7NoyNE5Qs
IBDyFu+pGz2i/lCfeG4QwlRTr67laTLlxbHusW89z6Qgg6v1sIenUPfN+MtxfNEjozkUEXK7We9H
46pXwlOfVRxSrYdjQCQ3xXBzgMfQ7G9BPlenBBL6lSfGZxNNiJ1fWvVj7YmraIr8ExrrBGebrmCZ
72afghG5IdGl/a6LdUo1T+yFKeJtMFfOkvSUdx7uR/05L1gPAJd1ZxArntCkzB+UTFMeKgJFH9Si
VGZmgnSD97XcjnNyycsxdHjODzd4b4ehfrUijCCo9Qwrp1RwmNgEyeGu9dQcQ5Cjd+dmiDvo4mx4
m+R2oXEUd1vNvAQySFDGDMKiCQNxZyrEyFQWMUgztcAHVgGZZ1nRhZDgjnhraghWihvHRL+UmX+0
Hcd8tgFTP+u1fwymovusOJ1yCsBPrGUytaGLtNPG38tkjYANS2Njuskks2t6cjPA+Igp1aBkieEM
1PQ/voCqMHHV6tpHCQTKbWFsRqcHpzTuIUF0/ir1Euf/WBRvCC/am9az+1tB5PaRnVG3A5z0lERh
ul3M9xBPPPYTghfSwaMI2PE9FoZHaconzhU9t44/lesptxCHWf/J7CKi2bTwR+hY0UqqUw6O7a19
owdd3Irok4jjo1S/dBPiPGCcqg8yCatkTgTMl1TL/EOhgfuHWE5cvZZ3Ox6Ai0oUymuCPsTF7YgY
QmpB+ZKEIgLDMU6PGuRCD6FPfK/Swapr9mjFhEGRQYbaOc9lKl6NmVV3LFJ7YwJUPAlfNW+Zk/60
GPhMJjful0Wyi13qCGX+09RrAs7N38UycmKqaxULTwFjEKvChwCyva3wOuDeM7HmHR17L7jnySqy
YLDUX1dIAo28y3Wwg3Cz9dkEMWfrf2Zv3pxUy/VBHUFROYFB2sDTlZ5kaRbiS+5i+8X0TOISquxd
Zleu7u17gBZbmVTYe6+KrA+u3ei5twF518Zi2c+f9GfJONBhm5RnWJch7RC1erChw3sWFqKZ8htK
UCBLNgdVOR0i0DAYw4feV9xTHSCg57dD/Za3N5F0D5VKcFGehp8g6QrfInAvuFWN4DSyxnmMfIPQ
qrmGsL86g8i/Y/WAzQA3G8v6CZNCXGZbYwjFF6eOMY3yFScMELBc3WcvTS+IcxaEVjtDnvNixBAl
q8AJelD6YO9pSgRczXehhta0B/QkqqNZwZoMWHR6svDArPu+176jn7p2hUKUuj5+a2ujemsbuyaA
qGf90hEUUERQR5mj4b+mSFyu/LkuZOip0iIOV5b1kz/6eGpQkjphvpqdQfUnyeVW2w6LBI0AlmHI
4ptLHOzabTH2A4YglNtgO9n2SHCoVthDGO1m2SqDGQhDohU9ywPR86GGsodMBAoeBld0P20Aj0v5
xzby72z/YCKaATthEGqXWCtBjqfIjxfQKkpnoRtlySqv0E6GYFp7s5vbEi9qj3/5cndgWXDWoCQC
A/TMRyJyWFp1ixgBGYmiZEq0JFPWoquGb1T0Hwi83IUWioDrXeLgzZSV55QFefIOLtv6pLMfInjB
xpueepFjHlxFLT+NRRKty97onxsVURC0T4YzfmFxASwKK6fnms+ll3f+Lv6eoPByS5vBv8kz1/lS
NYF9/ZDd8KhWWVG0uzKBs32aqnCvuS0+tih20lcQGQ7gTdysbk/EURHCNG9p9qvXJEjlABaXL0zD
g26pakYTfb4sftAn5btp+cVK06Aq85Q4v3WEbN5QYOlRFnocKxsh5LLUUIPmw0CcRYVCi5GX63Yu
9vBsPAq10E6+nX2VKXkIQaHsda3ahDWW2PvB6cQxAgN0vGfJs9GzflVDKnJs6Ia0EvwYMd2c48Yk
aymQtX9l6C3woPbnkro3iGcz13cmWu1HK/1/9LRcIbuDowyHS+t9vrciRwBpg+Uem9BFQbzVWUnN
w8pFVCJXPd9YnI2wLyDs226EAQ74frk8i2wfcsT7vYEfQhU5RXoewSTHhTfwHz+ONndRzZ39cUum
rMl+43MXsAzXW4f4Qtn6aKe/frN7D1GVHLUAR1mt+z9SNa+uie6Xfxxknj8Y6a70mh5c8t+l98qp
qZZX9jX+RSAK/c82PiTzCIhvkMMC9aFAtivzGgJQd5DA/dlX9LtXWQ/wrndBEw6uQ6iH7pfeB/eh
n0KDj8SpwwjHVySAYXNgJ5znK3+wwyVtAYBdN8Qoru91yr7+VVvmycof8mTBh7x/q7d0d29adpcX
xZ/dfWirzAtGKNu+D/NDVx8uKbzpk6P5xrktKmRqhx99YuWvmVnnr4MZf9WSPr8GVZC/mgoUD4of
BntZGDsgKlu/mv281CXSuXoSaLsqtRY269pOnqKYPaAszBHh2tjd4C6XQn3lHSY0mNaytMscBbnS
4ShTsntgcycnF87DcrmYQasRpIKyMGogbo88C3/V3LOSh9oNefpHmZJDbWGDVu0ie5L1Mb6DABwa
Z+nAqTWxZ6utb2SpKIb6Cgzpi7xcHiY2CjFUC89Llob7zEwG7yTrNy30a2hpgZeeey9AIlw8BU2/
PmtFs8YvT7DV8vvZOjQ2TdgJlqtUTdl5but2wFQyJ8eiDc9Ek3XLD6hlhv08iB++W9VHPTIb6DSs
7GiLegIFNjYvkJkhcqMr488iIKiYqN9valo4a9MexEME58HJ7yF+S2K1/wT67VsJVvOnNyZHLB7V
l56I1I0bl9WMoGE71/KKFomrf84Ri7dEN/2EV+fZDJTwcw1V7FYrFANUcWVf9cloN0mjB18JCt/L
qlpn/sV6xXs1deR7Af5np2L0xwfFilT2ZUP73ZjggJlbdXE5sb2JnGe1Z82NHItzwNUOaaqde6tl
jBB+zMFMSTMTXve6+9iZYX50+NKzi8kuAq5RJCQD75AWhG66oJzBenXjviSqFaARd5LafOmaUVGx
vjbeGyor1apPjf6bmrSPrTUM/zGhtwghbIXwNWazE031f9RAPPVGUn8LCepchU1hvWlOQ3yZY6nP
LsSH266bvFtWQScBPYp29mzktjSswodwCqqrknjNLnAL53ESSBlHQrVemwbrFvjp5IsVjN9T31F+
+KO5j80J31G2VnHYY2u2oPZSVftH2NU/OuLNvpgh9B9RiRdoGmDy7lvLeISppNsVDWQGGMohwQlO
rs6c5Kk+Sr7lHFrvXYV9Goge7M3saI7AquNXXUPJ3gvhr5P8ywJ33UbgEDyJMUrfre6wkDoT506E
Va5vLOJfvkA4zgNzMdK5XvxHJ11HyGbxu5PGc//opDd9MErz5bKTcMq9E2xj6TurS9kJ5D3u0okc
ihujDS87KQgRv99JOd/JvZP5TpocElu9yt0rFHTQqUl+6vlOZCfoJt476ec70UFObGSt8P97J3Is
Oq8D2Qk7PPd6v5N47kQZP96J7MQJp1+d3O9EPhPw+o/yd3CdPlohOGIeC7vMHrL5kLZ9TBAI/mkX
maQH1YngMCthJz4CyPns9a1rrmTFMSI4qyyNrax3b0AmrXjXm51+kzVzYljAYQzArft2ODuyDVmt
MfW/Yibi4Y96tWXhqWmDbvdHxU4FYgVkceClwKiWFk1IdHaBPiCMMGfKgxyHz979UGRIsMz5y5gL
NxjP+miAAftH3SGz9RtO6Xu2SSjW0liKn1f32/YiC5efYki1z1mhzVgy2rnXZYuI8A9ctXs5hGXs
eYQhW41csb1XlNehZOWw7xja9YcClb/5IceiuvpQ0MWeRnCfd/uQ30IVfMVmvTyuPwZa2WzTp6K5
yrz7aIVhPtpxi5zHfAPLTXmNBYVzZwE4/f3ryH54FRoruz8iVaEfBLT022maovfeJcbFMVztos3J
OYwgeh9NS79YUQMZzJxJsHq8HSxHI4aLpBg7LAx18Wzk2CZU0TyjuhG/p22aHty67peG+aijEFs0
5TUIEJ2kZ3lxpSBkBZIlWcuLJsc2NznLvqV0NJxT4ariRTVy+xEUwudlALmtE+WQeUvTBFe3BM9a
CnHjZvWmjWIZJ1d259IyUWScBxTUs6WDN9pR3pQ5untka9yXyVDEY69nIKK4Gw+L4p6IuHInf4DE
ZdXnA+O7KbEYPvEaZy9CNd813FPnlujazEkdV/cm8QtUEOckpEdbD6A5b1GvQhEeySSZX8WttXO8
0dzJZOmDJBmivHpQ015/bfMSgxAjre2oPPHOF+gj0JoCrhbORZWovjnpGt0aeqge+V+h36AsYTM9
55t6C4DWERk69Dy0Yei+l0RYPNoCDfmACFtZS0tKE8F12MZkLS/oOoLq+/YsSxO4mvWuYvvsN8EN
Phbct/JhDvBf8BfQl0Z8LYeLJrMeK7+O4CgzT/LqKSmzY1/D7iuTnp+nawtHwEV2xT0F0Ml8jkOt
ukIMoy3Dhq2/37q5AQ/qPGy11Z5TMxie/LIrETAuwYTMNzdP00jFdih/g/s0laUEqJnivWkjY5mm
siVNtQD6o+EBmTM/KoReN90y/pimshbl/z5NIw35sSk/yovNGloyOU1lfyP8EcBtixTBewYHy8Sp
Z5m4TFNlCj8vj/H3NJU9ZURAreokYZoisv5v01RWyx2PZyPQcl9unGnqpIbzAjOQeGyZprJLEeGj
sYK2XGbSfZpi0Vim6XJ38zRt5mkqR3SfprK0bdutN5TaaxRMsOv+nqYj1EgsLZmmstpkY1Kc5mna
mO4yTeXQjLYuT2rfCsgr53nZCGttQO99kqUZNCAfpqlsTU7TynLSvRzSP6cp4XDL7NU82zzCGtYs
UwkkeLc2fk/TOInxkfjlmxKbv6ap7BPxR0jbf0/ToZwpk5imiDFHsNYZJ9nlfZrKAYkEb4GFOPpF
lv5jmhp6ReTcPC+NDrXXTu+S5aXXVdMzfQ9PVuQs01TWClNHP5QuWH45HjhEfr1NZXInp+lQFbCt
Nn64r4sseBn9atziuEWPCNj1szzk+T4mkmNJWBhndsL3gYfN9WUFYWSrwbWrp77olGc/QiQUlSj0
W343MZnwMqEnA/0HF5meyPcV8Td/1Kj6jKAFq32QF/G14X04etNaJuVVShefaxCZN5nFGqoHCSRQ
6f7dC5MSs0qqXWX9IW5TyDmB78hhLdUy61NiFvZFpnrCIY6T0o0rmZRXxVX7vRNhsNRIQeycdJXA
u3svKNvgQ1X19CwvmLS+OcOMFPxRpUd3lD/X1J7kZUUVZZdy6r/eu8H6yco7b4yjHJyCufU6qNHr
vRu3sRU8qXVwlN30hQVsqh6Xu5fVHCOu1ppZVgeZRO/LupWed7z3AmgTur6x04n55Wm6OlG5UBnu
ZIsyaxQGKNkijH49/sJRH61EXd9/MidOpg2cyP1OXpDHkfoU+d/vnQDVEltedv4yZXyk5p8bKHjn
Jy2buc8pp7L2PV6Mg9OhL9wRHvosD54ZB5syqv1dioLwkgdeApd3qAEipxpRlObpf7hqzGZ6ukp7
kA3VLWq4/3ZVPfd17/93X//9qrENQAAkH69S5r5kQx/6ki3ZGvxM/+NVrWlh8Iw8cWgM1X6EbKq6
FMK96L4oFLaEhCzWU7ou3IqnLFPzoUUtYIUoDEpSc7IBkv3YOH2wNTXb3dzzcO7lx7gBZCdbl/Um
bwoeHAcJy9/NyTPouq/s1onKbi26TsWQr5XZ+rg0N4+uKmp1x9QZ1zJPHgyixM6WLZ5VOWLZRaa8
6r5hPMiErDWFarCCycg+3vMwvA/EsAMYqOeRyHpWpQwHLcz7lawnRy2AQNxygN/3S+UFWgDoFjKZ
6/JbdUPi4ahCiVS2JCvb9ih2U58py4BlnmGG5snQ6vc/fmLrEMOd8yi7W8ZrC3TUjeG0tDXfvIJg
1qb1WYPc83Kzcvda29vLjykL3NBIr8SiHJZq86NZ8ltnaxWle73fRtho46qBZuRw/wU8bJhbYs0a
+OX//lUyTVeOej39de85cl3/YfQuMkceZPUoH16qJkID+ve80CviyjsTB+g9z9SRcEx6Vrz3wdRt
UF9aT79oZTNtuiFVNl4dfgfWWh/HKBke5MFwu+EBz/VpHHT17KBZL7aJwwrSD9PbvcaotjHcCdB4
dSnARHW+vmvz6Zxl/klWIyacgmLsy2Mjhu8fejA6pdwrIBRWf7Q5NzKg6waVp2GuZUEqm++aPtlk
ClPkj6aDiTepiHpsMrKrpaEM45Si9drhj5pD2z8AnnZOcpjLiDviwtiIFdflYpFa4UOQb/9oag4u
vTRxsF8ann8XeRaF+K8nU/20jE3muX6u7HXVh7lP/mKj1SW7XrWrtfw9ZZ2lYhaom9TW1I0sWMYS
TTPX+1Cku6m0+6UXWbtuUIBxqhYp1d8PSJ4JpfnkRWGEeMX88y+VOxdBIKe9/JEXGdC9IKl5v3xo
wwJjNMIEc4tLVaDq9onYg19JWdKmlnqYtYGWxpeKpq+i6YDsw/JwZEV5H66hRlt9UJKl2eVXBDkI
Vl5o6vLU7rUTdsGrIXCr5aeVBfLRpEH83W2saqYb4LbcNCK413lNlEJBlpgDwcVetrqnY2/8VfIh
L/1ngayH5/jvi2W6yu3waBOZIK/9r03dW77Xuzf/cUT3Ovfr/q3pye5+aErubT+O6t70f23q4yX3
nv7tknte4+tw/RfJz/9l0PfLPjT/8WJ5d/dR/9vNjhnzTRPx8X9p6l7n3tS/Nb/8Cvc6H677P9Ku
a8ltXdl+EavACPJVOY8meMbbLyxvB0YQzOnr70JzLMpjn7rn1n1hAY1GowlBEgl0r8WGqF3m5tgh
bhcr5296050EeZkvk95ky8Au8VwxMutAJbpkfnQvixF2hHf1Jkjd9dz+t44k8y1YpJIm+FevisFx
RhY0ywqA+PFHuWuQNvRuH5BjKMdOLNz1BzfI5J+9SYw4wDO2iOV2ap8sTrbuy5PdP8YgE3Shibj3
8773NJIsViMg13b31v/0arLxYV7nKt3aPOLswHzPXeA6JnKDf00m6eBdAkIXCYH1ePhz1NnOh37z
yKQyjzL3oNKHbiSjvv+Fw6QMQCnAFFrg+FDr6m/mpluYLVPpTji3zGPOMirNDR/u62/jze5HCNDf
AmcAiYi/rfn/1+DTAjGRawTyDJ5sZBQuQdEH4nrQsCyRRWgh+sN194B8xiYxQCmfc5z6LBKFKZBi
29axWTLpGmZmT7pI6fpDNwGcsqt07dEC9MjvumXUeM9VCxRIgjWIYZd0/wsflF08If/ffPhgl/yN
KjD16sWIs1yFyK7m4YMPepV6+8HoAfWldBvlb6tgGNQ8/EcfcnVvv+t+sEvz+1/64Do13ioNgJH9
7z4Antnbs5u/dG83fz/48Dfd2zyAsYG9FhqitoCjg5Ar5NGk2D+QovOQh8LGZWskwB8WXXWlFr8K
zKNnNReqzfKitJAbHyYtgI2c8koNoGBIdqkXIhxZGZ179EaxGYCPeZ7lueEiHzlCoMEYdS0Ar73W
vQzY8ZhVqBQWdoKT2zzczg1jJiwA5NWf0tsw1GiEzudaG0sA8PxyX/ai3OLE2Qfe7U2mHK7B/C6S
FjE1N3mXGfoqNscA5BFwnxoigJMjj4OvCpohGhAYPni5Mwx7con0itZx9sgN/DZ7SXJPxo8NiKaP
012yno8bAM7X07TPyk2Eh0Knf5glXurHqzLmbPKGZhlI3Sb27F3AnP26GeoQIpxzUXAbwIu3BgA8
+buqM8Vi+nBJ0S7DIxJI8tOslww9CP8q151cooZfa4MGpY4kntfH7Gap53frY5bT+ijV+phlUq2P
qgHI5iyjErIe/7o+ypHXq9lVWiPIy5i6z3IvALGkYXTYbKNPqYha6xAa5ScyPuvpo/m5YW55mOXz
+iDZvJZv62PW/bA+qMEEPCitj+nzJRmtjzby39cHyVo34nvXsb7N3pBc5OmjzuLiOC9lWiMAbAa4
/O3DnMZCapJaI7M4AIPsSgZ4wicFaritERLN8nmNzDI3AVEOrZEPyrd1MstDbr6vk+mrMAJz79rf
f68CqzQPfgBsAgT/AZOVrmPOo5Nv11a80mPEFSCnZyvdHrLOq/oNFUNMYryKmsFbmnmA50AziU/h
0JvxioqTagy8KjDmlQ+9MjmNMRVnczSanYFAogcQHBBRimpBJkix52bZb6Y+pt0haq4FIAb5NimR
/p1lH6kg68IAEjIgkHBLHx2nXq3vOIehEkjxmYe7G4mmoZLtc23X7/dOLtzNzN3onjS9ZWLyEXmw
uM3Jb7phdZekSF5Md0G2B4Rc70BbOk3MdJOz4jS5HHPiI+8DOWy3ObgblUyC8LUHVl+BBJNZaepO
owEz0F53mQ64NPrsPt5A48T84OQqfF19ntSn7E3/UPsxwD4kcuQKP7iAQaVbVWMUrKhKDZowI4ZE
VbdBIJ15layM2WJu9mMWgMagA2NyinCMuZVU3KrmSPIxws3UMhmzi8bceOAjXEz1O2ujZpxK+ERm
xzBI2FScVBLvLajw8k2tgsYiHz/4TcrTgC0fm/1Q2vd+Ty03nycf5knQMTuTz3d2qDj7TdV7H5Xf
HSBSqCH0skx/n0K4bPY9241qfieXqR/ip/q7qb6buJvLd/YnH5XLiA2wjh+nrQPKM6JJ3HDzV5ct
u2gXdw6QEs9zc3b54yQU8JuZOUAZ1OK481sDVPsq67L3JTLdKrkcY3WQZbrcrZ2/uU3ejGqm/+q2
jiRooPKBxYcm4c6Yo+F/9jbT1DqPN5V+uU61u4kl1wu1umUE0hw3Ah1n2etXBLQ++EVVvSJAokMi
hZUCStSuXkHaah6AvAIaJNWahb7cuXVoAjsE1ShDrptbdh1yMFBNwhJosAl216ia4uR3WcshPU59
7QBBu2MWXqhaAOkj8dwMh6xq2PynZmfOC4jw0hewWy4mqXKtNeXkWmy33blteTo1kmt+y99di8DC
decaTorSTRuY964Bjv/eNQSMvbuG8xMAcynX6Kb/cC3KOKBulGuBoS1aqZWvSEvdeQUwFWSqWVcg
QFhXBKP7yDypvJXtjdYVdPSQuYB01bwU4JOqSnoh8pfBpzVpkYRs5EH1FZ9UdSARqSN5sAOztATK
mxpgkvlOsAejJKKHlEWSaUZZP0Ti52yMxA3gHvw8TgDw9MtHngBOwK9dD9iBv3zEGVW5Qwwgwpdv
PhqInLtElg081l9uU0lmxUMwFEC4vDkks1BfBg2iZWYZS0oTOA3IFJ6dZFHHzjX+VD94KbjCtHIR
3aGGIlcFAuKWwnLD7SzjQx1va8CqTS5RA56m7ZMziAPVPK0LNdyDs4kB/XAmGY0FuEVvAeR4fTtP
RO1F/cZtkMJLeuRm1SCjtMZJyyyaSgYOEKKwucyeI2wPWeSak+/mmy6cRlsjhj9ANPCvT6tumTgi
DPllnofJL/AIjsBPe6AaXYBaAjJozfF35CXJZDE066QBAtNUVZ+jNLT6kCTOl7krGQdqbVRKOa0I
kkjhYGe+k/qeVMkrWqSiGt4X6SS7LVLWZACc8Sy9uLrp3TKm/r8vUHIyL5FSp41YoLN/wOsP9shV
AgCH+kDpwoFM++AC9nYW0ch89F5CELgdST6Jbit0/rDmFTrLNDO/W6F304u0rXmFTlM5unhq+32F
ytY1tsEQ4bXy9mHRCk2G4W4hk19m3h+CqENgx+2G5hU6jaAaxCjACh2FgCi/reRBFncrdPZemPbd
Kp28TwxvIQEEOy16cquTbofHBhzNzhN0W6XThzV5iBWaNuX7Cp1EIL1aFCwqdvPcAMr1foWSO0jt
Fkc/al7meSC5DiCADyu0MpBjPvoFIEtvE0ErtDXs9xVKDbcVOs8NGf+1QudpyHLAxCKiWd+TAjXI
CEicOBtArIH6ZJy2KxcpH4sTb/RFInX+Bewk7rrRU7nHcRJ7ZeAnQAif+wVJ++E67xzF3g0wsjZ3
z6TvOK0E+mxsHQ3Q4z03RfNG8tEoBpWkGJ/r2C4fHQO3TA1mYAA1rB2HS5H2QHtIRmTzccG/9LoH
YlDfjq8+tm8uQoviZaRc0v3hJ68D67G1GdJ9MsAAUQdPAvgcgYnPYwec2cDV8MKo9MM+BIMZyz5x
DyidMbhw1iT3QUYl8lqBkZfarkI40XRrSP9cDFJG/1Q5qARMhTQqxpZ9CV9omKgPOGACgIjgGuA/
lQCYIrfiEcixYI9TIVGlTjNF+iIC0AzNFFJ3nZeoc6aZAosfaHKRkXJEDNTHmarrEJi9aqZ6i73P
FBI23mcK51MWoJ/AtUKfRZI77zNV4kzmAjCQaEl3yCz9Z8OZeTdTJFcz1QRW/Wza4/tMkauFiE8O
z95nqrIGQMOrj4J31lrXtOgNONbvM0W3rGFF9eBDvJup0fPYF2DkqjXilRnfiLGJd2YTsM+Ieljg
X2B41SuEFiL3v7ni77m+WlVk7fsk+NEBvxJQKLiQvOnGUxzo4WmW1yiuXY4QJNKghkxTh+wj2GnM
SveQ2oP+eoZSnTfNlvToMiIGnIaZR5gM/xpG8/CpLiIExK+BtIxoXKrnyryMI+Riq2bqbCrzYBdv
tmRhNt/+uot5WA058XQXU38yDxIinG8rR6n/3RCYjllepba3AC8B8AZuurfJohF8gDTBp193MI3K
0h94mAHLfC6ChyLptUsN5rgjDleAF5UFCAJWMs/g2mWwNKQ3u/l9gy4c/ASCv2pNKnShHm5r1zsE
6QJ/X/X1k0EzF1wVa2trCfDmkdwluYEX6oU2av32bszQ91IAoGCLhjTJQSqFMquQzQBgLvJKOU4l
GjevxJOrt+Fh1qdGO0mAdOUabEUNHICde93UP2dOxq5uA+iZ3uBix/HQjGSRLIi2oBzMlqlqJh0f
8IGXRsfJKHMR3B6AdJNKeht8jUH+eiAt0ge6ULUee6Q32WQuAW7TMXa1i+z1Fjsfqm9cJIfUcfTT
NCKQ2fAow1N//V43lX+OHgJP65cHNJwIAO3QFYjahpgkXTAoNNXC2HbAvPIXyELCPHqxv5hGH/00
fkDO5GLSJh1h2T9F3ZogUMHNkC1sXQLqu6ujtdT2teYHp6QChTuif8H5ri4kMxCjCJQAVc/HAfHH
Mg9cxT/NQOfxS6lFpnIHKG78lM6GqCTif/GKpB0GHY+/q79pTANYnoZwI4EMxQ/jzz5Nw1N96pMh
Pt/Xxno/60yOzI7RgPgC8XXSOoA1ozvQkKW74j1QywCsl9SLmq4VYLfAupOBxKb0Em1tD1l+MpBC
MF3M36vUSjKvRkoZInmAznBT9oEVf9eXGqZRqJ/ON4UT2cf3IVPEHCJaTQ0/KengoVykAD9YTw7S
OJMCFSdp7Cf6Br81P6ZOf94LeVHXP2qBvPXfbvJuRCdD3rDriGT9N6fnu56nA9GhyVbT3H/+dH9W
dzUgLtYKAcXFK5bmG+XVGLI9uNyBr6pEdPG9CghruQmC6JsMACb+gzSXIzJq8RSm5JF6aszxnJ4g
heZBtOnwYBgpyMk074Qw0GESRZVngEz8AlKD/uFdrL3ZIfDekEDAzgm4G85U6oaUnRvEWCLaK8E7
wS/5rAbMfOM4JuMyBNYPAI9+V/G7AsQSef2N5GTNSKrhXU9WEiCdvdvfDUs6ZB7AWC5eYYA+YrrV
dhwCX4IfFWiEDF/oXQ4UvGdLGg4SLBE3PPDsmUR+oQLPR4HACqXBx7E4NMADXlB1uqTuI0BAeyAx
olcShsnOijU4oTrQxdKsVY/s7CvVpJZkYI8KfLAGooPUHCRD8TuDvm2Mq3Iwxo2rFMa4tB7SgW+m
3j1iMEWVXxCa3C6d3u7/BV7JwqkMAJTrYAURmtk/G54st0mW6vvMHKMr6YbYh0CWOUgmeYoTNyv4
WoegS/Dzldliywg0kDkO9xyzWEq7xz90bUkwJ4LzYVGFNbgXqa5Z8hvCrOxDYLnFmWfjv7wb5NLx
TP1fo7aRZdVnP8CSGC0APw82QhA4bAAflR1TTzfPJg/AzZWn9Wdke11yJMz+CH3nhDxu7zMzbPWi
z1/AiNkvg7DrD0igE2IRjwDNW2i9fyubYHxBgGnWHzrSmPTuy39KyCBdqCOZ4ADXXGVeivgtwGXq
3VD/w1oXfwyDlx7S2EqeLNB3LwzNZv9KW3zCQ6H3EgVlsRubHofDTV68AgPhYvbS+2rHjb9MQ33Y
OdzuPw1giVlJVwZTFWgcPsLJebPNDDF86hTQc28W/iZXVeFwZ11aSLOm1hJ/chufpdqaTJl5hUSA
5NnSFeW838aHqK/AxdwMHM/l9YpqY2m1Ty6eDTeiGnMsN1TbtLEQzQKEdZs1wyExwSA0FRnyr4FP
pqRajtOuqWiQ1K/M4UBN84Vkd81TkdoR+yeMpasNBljPnZPHx+QkLJEPiDqsLCDJJdaprB1933W8
27UVgP5FjN2zMEn8TwUi6Rd5okXfIxfIFBKMLou6NPbcK8yvrAtsxY/rP6dBxNY48urOgDm192CM
qHaa3X1nWuU8tnG6jkAw+6n0OJhPwE66zJOy+Eci6QbAsdI7V9lYY28/upBcF3oJ0ifBt0ZkF/9Y
BUMOwRi/ArkXzw5pYCwtJfdGYS7cUYsubZi5j5m/FnU+titZ69VZqEsWIvpNL/t9mAaV2FIDdli0
hRZgy2Jsyuo8yZQyaG7wBtUa0kfqhIm3OPzvGwcRg1YhNdodKU46VARSyaC2+hsQ2pfiSLJpGMSp
g/axkfqGhOTJ5JkPaANEvurIjbmNrYEC8VxF2NgCnUY8dYmZwXahL56pb5Apx6hHm5go9ghRGw3t
RF0nP+aRjC4FPLMT/OmwGpIj4nAJvFygz6hxp85TUTXnLMmAusiQxqCq1BC5wa6zebkF3nv0NLp2
ffSr6Ct+AqMnurCgCxC36QyrWWbnvpqcoABMIHpRQ4DjYoRzB1cSJSx7A1fYGx7TscfRIUoI+OT6
BVsL+gWcS8xY1JYfLfDGFu68sNQv1EwlpgtxBDLD3h9a3bjrV2F/dZlbnljPylz1pW5ud7B1QP7P
EhIDnSfctEhcWfZVNV6iZeyY7DiEYN2iUpwX76W/yUAdfQ7G0d9+0J2roHEbC4RAwejfTKVjzRYG
kLlWk8pt8E55QEMCwvsQYhdxW/VpC+APunYB2MvSBABjU913JQc6KU6hllbhlYCzNqFLCoZVhMDZ
eOubQJ7nS1UW71WH4a9WswATRa3UIMoWR1lUN9uRHW3NBgCcknlJDEzQ93YvQuBZbb/3vFcAxufU
a7ap6VUO9jQaV3UM0uZ+SFL0g7rFDzqg3Hscty6c0sy+azxfZokEGZEHGF1gLEZfhY+vcVkI8TwW
MtoYALo4pVk1HLAvrmM9De01TLVgZQTMfis77ctY5/1PYawmO0bfvXDb9j/HqWBLIfz6kXXYr+hq
Vhxb33KPnpexjeh4qnBxgY+WMP6PIbNr2Nf1ZXR4umahra1LN2yRfDjIPUCnyz3QR8pz0VjhBg8F
+ZNuOcMSufEBsqq071bfDd8zA1HTRGzKEBDcDYX5PeHhd1ny5LPe1L3CRKueBmUbP4r2xm2zF5vp
9jUEGiTT8itVmBs41yDuvgUZtmZIRJeBC1Cp2nJcz7JabZ0nlTcACxe9qMHrNO/M/H5NIiuOKmTj
75Arnp/Hsg2PSMU2N47dF88sGoDQx4HmzqLvjeKgB1TqtxG//695A8iauU/r5+am9Lzi2WwAQKfH
xu99etWnVH0EeDjPFt5pjkAg/xG5OkC69xJwrZ8brTdPMTNdAIpp0edQ2tnaQpLurg+T6LMtxis3
dP4IjqP4SY7FA3UKTU0HjYQWr6mq54226MsMxCrKJM5pAifQ3+o+Ss6565sLEluV2a57pxe7SWvM
nz3RPeVgk2gtvLSeIg/Z6LGDKJ/GBjJkg+fhNGtld824le48Iz95KlMUDEbaQTTuVLNV5izJNWa4
Z0MPgDyv8odJRpcqA8msqf56VLLxLDdz7yGNZI84wDII1rnKgB1VLuxU51ZRLQ2L+2vq4lMKsWxB
uRzg728122HD6KwST+YrLcvtTRN0OCVVntKFBu35EO5d2/n3gzw2QQkLRqQ9yQdhw/EOrMOXGv+t
SRkG09h5lazdLmWnD3fAbe2lAIX9/oMcL9ctCL+cdksNiKdZ6bXKC1AToFUAJxdx176PkLRhuWZN
yPGVU/NgxG2xjSJkQk11Gdh4UvGs16k6Atb8lHtIeKDUbXKyBLFamF7x2lhuR/yqHnp1oRJdgCBh
HoQKiv2Psg8qVCVl6jZXSfbB/N9kH1Rm87z1drIAwuVsc/bMaj193QMFaSHHzkB2BzfAoOn4SK1i
wYZkgOFHAxPAnh7x5kCyqQGZIQ9NB8p49CQtKjmD+cXzXUDgKTld8PRvrzpdC9cuWEMnGb5D/r7t
4h+kQQNTybQ2wE+Jr7MmIhrkoovLaD+r4rDVWNutK1Y9QB/9BW/c4ljVQPO+DUolr+ZLBIHVl9m/
qgPug50ikkVyAL51SOFOcnCAJgaempLGg7U+6Z3TOJr7dgzrGgmE5t7njnOax08Tp1m2XWpuJgtk
zFN095M/ZlHVlyB3l1LTSpxbwrNgSMvjpC0GfJ+iqjDW833TDdKtTj7QJGAy5jGppGZssAxMHd13
WOHNBfj0IHSgO2lyVh0a3f0yjYtPB2jt/cPUSJ8faxt9N9WHmAeIMNT95WTM1WLnWOMFfh7TAtgd
AMFavAqG+vjqmWc76aPjVMNDiX2MCt0+ljWSX7BJk+yxnQxwToU2zgJkrVltoiI1UR1U1VHVuXWu
2siFPlRCuAsmmx0rQfHEJXh3g1Eei8iVx0pdbFnGABFUxSGxo3whau+XgFSnOhXpomMnfmOM/DPV
OHX/aG6SklFq8hzmLMAjkezsFKFOOjOfOc+1FxZ8jayyebVcO3ysguasMb9+RSiUOmMFghs1uoh+
O0iAuSypNeFYY1nuAM4exK5B6R5KW4qnxI2DB2yUbZLIS59I1Hmg+LMSo1zOMt3w06WozHhXq16k
5zK+0mK7fiC13i1xIBSOL5NZZW0wDPyvG2a5imxsMLxlPo/WXR/8m+Lp4ZzbLVCWAIo7XUhGVUDA
LHkYsuMs+qDWFHqwBD1Zuf7QQFUyDEpHc1uV/Ot/NPL7WHhMq/Cc97s78zizsx/seVaBc3Xf+zgO
IPu1VReIcJUrGhPDKuulg8TBbUO8Mo0GNJ6yccSWmhPHS0CEkKbbTKqf+N8vQIYJdtjMfZrlpGbg
4LFeAPwDOFxO/95NuIjmLvJUA9ALTFEDqVCVUZfZjisAG473qWIdsmzcuWYXLKzgwPIg++6ATAmg
kXEM+DaQe0skN+zxOJpdAUPTg+y8N792I55wNSv7EVXVN45A0U9e1Lh4zgJCiZ9/8pCkfC4li9ZI
XO7fpB8+J7Elf/Bx2Nd65PwTSaAqF6Zm4U/XLQ6dJbSNaxjGMy9FtSDLZX6og15M3sTIlt8kA4B4
jcHvHmsAy27qEicR4KtMsYtd6g6I58CpRc10AWGOQn+Mm/UsQyIhMBYbv93UKQPTAmAvxFLg8WyL
8Mz+kRTFWPc4JtJ8PChCRg0R3sexB54hIiRVZyd9oD+DedUD0Ai8oUvC7f1gi/5MHfSKV8jxKtgy
tIN/B0tYL07aGE95BcYj4ZgvdEmdBqAThXalWiBciTfSSjtSFe8j+QrkDt6WqghalVvPdK0VU9bA
9JLgrDgcJ3MBvurI3GbH0TQWAvtmzzkSHB+aNH1rWBK8WTJpD1ZcjkutNLXXygQP2tAgR6wAAuvC
4zWivzpWgOBBoTdb4+CArzD0QxAh/6pPQlIaW+5MSroq1ZnMN2ZXvk0mqDWPTC08UXGSUvfAAiYE
MG1hk3mOrf7OMRKgRAGPW/YOXvq+APlTv84XGeTItawQ0n6Tlx24FnVQWq+Gmwxv/M1Rj/gjmM/0
a2nH+rXHvvzKs4FMaCMlfQNO8WoHJnLrrcXuiSjc4KsTutka744ZtqRq56XEX3Tr1uCS5Pj2IgM+
P9mmFT2J1PtO8qTA/0pZi+6iaT4isCOPLaYOCfJ6zZj7V+wFZGCYl4rOHiMwgBBq3MC7vR9XO8/L
X1O97k6CgSitLQQ+rs7+5vLQFUsZatkS++Hlzrc1A6Ap3XBlgCJIgJGENYrN17VVdfHa021oOyXb
gKapfCBlz5TZPo16EC2TdohNShxI6sDeUrbwiDACFsq9UA0cfuZT6hZiFUUWAJ9p9PKtSYoO9Clo
G7I+BiHhEKw0GiuxY4CmCXl+7w483NAEoNA0VhokCibW9Ca/3bC0HopURctiZLrkWVasbbyYrqce
QN1dDUUOVg+kHK6zAZsVGTZLzlQSiluPJT2w66rg9EFOGi0wtZcSp37vXVV/xOdfDOQ2bbnGqwNd
fLtDohgVm1EDAz0VO8CzT+1ZWb+XqIGqDpBu2LJROrFs0IfU77rfFaemmzmqmi2wn6uCV4s7xalI
7aNdO8OxwesV6A6LakUj3w2PVEOcvlafIoZDw1zzS31bAmN61Rmju5zqdcCNJbZGgjWv/OJSRKy4
6KUELkWr2NSqcCw2k2Yf1UAVM3Rn+14vxVMBZJk9dWxdQNusdMPdAH2sOiKXt0CmJ7PKhVVjT482
Ke4uSOhaaYVWL0k2bYDMOyskBDXlwm5b/zh3y1uz2o9OaO0a26pWFgO4bQdca1Gy7GcH4HkD6DXf
zDAFhLRmV8818IGwNyi6o2+EeLEtY2ftA9X8pRDA6QTwePojRISa6i0S7VsdDRX4Pq23kLnuxQ2l
ddJ0F38JGXhZONJ9VkiNjhdhYSa7QQlHwxjPXQ3gdNWhcMGqCQYkEOapKnWjUm723gVUJYhtZkA6
/tVGJqSDY1begtr9Q4OGg208NOo/ZhOAsSgQBp3XG9l/T4GM91N43nMU9DiELkGFlBZ6ffXLPNgV
eg8Q8dEHB/AAOOaSOe0nVgAXtyuZ+90Lv4+sLtajJdi2bYWziTQvQwxHbefrUoAShCPlWyvdzMN/
eJOtc44NWyMTqJtmZj40IZiWKytfS8AcgY5hcNdTK47f4rMHdpipiqSGfp02poCOkAvDGsQ3oWmb
FljVAe4ayVydHv/QkvGbDOvgcwLsqGUNVoJHIOBUGxaFxqltzOiAfehmV+GX7wLqyHRdp3X+EscN
EoVlY3/hfvQwmaxfmcexe2BF5aNWe/JLniLorRlL5xncDdU6bERxyev8R2BhPzMA/n3Ubxvb0deO
ic8BUL3jAH4kz+tXQKmLwevU41DPBBVWqi5TiwAbQmQZwOnTGTsLW+pny3eMpZkkbJeLdheCtvqV
62DakwG3N4Xt8H9A31qaRfsVyOUlfrfKAv+HOn8uxPgpV/IY8P7LDIS3FzzqGZfSshBUg4fFr/hL
+lQBqP05sfFgg9ekcu2MXbEcDGwd49yxPGiI50yBGHV36b3eumi9bBAwb8ktMrVB1mLVmXXBk/Nd
D9Kb+/ISdGO2IT5XvmNupGDsCdi6OK1vUu0bG611x0z/HwnSwZXrY+sQsFzNGdurzaofc+2LBjpw
nONr3xCWhn+yDpgy2Fhr1/gBU+mQZrXt0moASWT5nSwilOFk6bb1lpqRhYUXy2OP0N+HSGHIx7mb
f/P4qiaDFg7jAPbdHhoNpBtjyJNnbmYDUNzEuIoAR/BMssx9YQOQhUmC3Q9z3QcjFrrSt3T8STrZ
cvSjBF8adIl0HF41gOADMSyq3ACUJq8MxMFBg/rgIEaCm6ENtiSLNd16kAGOgG42NO6PS5Nz4Kwr
G14pq4sN9tVZQ0SBYpPINGCBwm7qBdG5jy0cuEGfOtUGflXcGD+TkVUHR6FrwRGwxJHE+9fvdfzg
BMdeXahEzRKY43jOU8JCt4SznJvIUgYq623rYdvm1i+L8Tua4PdaM2J94eTJuAttRYrYBvjhp7rh
Vs17vQaPCqjcHLTP+uDLADyQuswyqlIDKPLe7dBbCV1m29NY1C9FZjSIQBHMmrTNDpDyPnDBuXPS
OkSbGVXgv/r4AQMM84A9LVUVVWqseoSu7Kjq2jg79KuiPpvAPHptxnhj2VGJVElpPodNtNaV2ChK
8xy2Ls48lY3KKd3diDDoFQ0IcNd0Lb3O35INYIWBAKl2uxNVR+bts6CWTwAARxB7bCyoU1Nl7GLJ
+qdZ8J94x+ZHR5ZgLWi674AOao51rfVPqVEZ4KHrz8PIc7EcAe2xwt+IuzbdGPW+t9dcB08HKQsf
OyBZhNi6SRso9hqw8StrR5Y1J4kea0V7kiLXbKlZoCpt/TJZ6WQLTCZvsdHJE9fNN08b4n2CvU5s
XiMBd4tl/DO36thHcHEq8QgYA3ceO5b+Aad1W5zT2QdL6gOO1mMAFGIv8izw674Eeke3xZKyXhDp
Uy2dGrAsVHXszl2PUautK/XuwREFvbcH2WCHDcpZxoazMMwvVGtAtgNCWmPR+HmIvHww8pSgRn+k
xsKzBRh2BhCeqp44z0pWARLSdlRlje3hySEO11TVkoAddMewF5NyYogHz+0feKo1q9rl1qbHbvYT
B4X1iiegk40iFj+RrPPKlyFx5IlEeJ2NroiMQt6h0SbLsB3jve6FABC8dZiNJAByTMBo0/zNwNzh
PxqpTB9n4H7XHQ0WAs3ekuIxNmv/mDdj+lg5fvqIWCqc0UQDjptusjIFgKK0zGJHMrrgrGVcgtfH
3oxuAc5UYHQgD8dPmjWZIZ0Y4QwrN37Mhc8e6JKIZImUVes8i4Yu6E94Ht4C6VWftKhRlqLYlToi
vT40jKEZ4se/y1dzg6v6BplrLuxI5tvZOgDlkeFkD5/Dvhgvuf1PyfzmDIhb/LRKYMFdCoB0bn3P
zhdRUPX21s8TMKjgDKp3nkCR4FxZBIwvEJXjx9posNNYYp87S1PniS4dsqYczfevIrPtpyZpx20v
I3MJTnD0MP3qamlefaZWG4hDB1E3oL9V1ql/qeUlAB2D8kAqbBDF2bBBWnMbwUnxHNLpwtiShsVM
52pWfCEQ87kT+BtdsMTD6WLRn7Lc9S6VesCjS6qq0uDXJM3Swwe5pRnhGmRTYP5UaqRLKr2OdxOz
bjazjblrLfovDvfD/axPjV6J4AowmOLQ8ncfPDzgnC2cj/ICDNqL2WbORbrAa2K4m61TXwRAGhvf
jZ1Jee7hqyfWBpEyv98gVbEbPC7SoIkA8/bbHCCR5upWbYAw3B6sikERLWQ0gOHe7UYd//A6B/ql
5epHqtNlrlIfoM/gdy4HY9w5cDx2MCz8IvPOw6akkyyKXNqvqd0Pe1G7gBlT1awBE6WZ4uSPt7r9
2ugS8VCe3hyo1U7bf9MB4ZPUiEAlkHDw+qVos/S5M+WGlFjAvTNw8N4HSLr8fgAgTrwPQMo0QJXV
zWEwIudVDWBXAIn2TPs7MoHDeqEPTJ5cpG3cXTygaK+6FojgHxo+KM9VRJRUR73Hnw8MkTgp2jJd
MRUaOA1ETQUIGhYgzxDrD5aBqVMhBujmjNOk/S7KvHev/ABhUm7yNA5W9JiUlg/uPB34gaD0fqRL
yzpvU2VWu6Rqr/SatJT7Opb5gnlxPOkNmN5jVDdXshQ25rBNM5yUBhV2QYa0OTQejo/KAEcIphk0
F5JzB9u3vcp6hJKv9kuoRBfLKpAu49tvH+TUmwUS1E0MB/ZkkTrMZpHiGGLrg2nT6NTg6hxU5I2F
UyAnMndj7ibbPrKCN20oj/kQ6f+qrzr2yIcCmAT6iD3jIlhHfmz+D2NXtlwprmy/iAhAjK97ngdv
u1zlF6Jdg5gRk0B8/V0k7sJdp8+J+6JAqZTA9jZbyly51l99tycHUUJ5lOeJcyr9YWGFdrA2Q918
MYYAIlimD+1vu2EvbWJ/dEnfAgkFBiq8FLCc0ZlGixgKZD2E58mEXSHCVeN8mvD/mE/Lzav/29z5
Uf64N3VrrpagTy73g2rlwXNTeaCrfuzONhqoBfvsQrY//GaXf1vK1NgpsFS0h4xGohbYRvBzkW1D
I6rsA3Pz9CRQCV6+J12RXtsaMic1kC3LOAxK6iKgXt8BEK7uHnQHyUS90OEQVtHyAsEVT4tw/iqL
izE2zAHrSNwpJAlas2tWuhthV588YgnJQfrOLoFuPVqm90bbAzINQeKuY2QZVtO2IHIhstolmr2f
tgBm92/zJ1+eVe46sjq2gqZvsclG9fRyk4NtIRil6agxdS8/hEmzZnHfOYgfYgCCIsMobZgWBzMF
Wyp1aYS5ON5ufo+QzWEWvD9NBMGcfkC2E7Kcya7AD/fFBK3hwcySfF2nUr35ZgoIaPmv9mq0g3X8
T38GKkuIl4XeWlg6ChzMqnrD9uduDKpHXr5e1raIw4VrCQDQnPIvz8VefwBF33NbRS7q5vMaybbC
B1+7sMC+FHqQkWB8G3Y2u2WAdaCONDZXWpMkK2QX5ZPRQ7gAh2BjR92aV86dWVsWJ0D4QWnR3vZl
KkE8hoBi2Sr5pFuAXpuIAIFvDrZWeO21htQqTScP6dvQhTFQUDytwhApzWVbQkAOEzonFueS6VcQ
u7/XOiAxlqgiHKsz+RxFqJDRNLzbQOfWPiOXKZ4QrFgC4SCfu9IfSaUSnDtdrV2I1G9/OMlbp3vZ
L89lbyo2tS9RFtgotCmzS6HqEBpkEKtvATq5A4xZgvg/zP5yonDXWijdCXyn2mhR3a+wVy/36WCy
VzMpbr6b6ffAZtlDFiE4+gR7HTR8m8Wp5y7JC0H7z5NEXN6c0h3ugPzZT9VDceUtbIih7dT0z5S0
3kKgFGLn4N87XNI49d3xHwtQj/o+z8Ehtr7TwB82w4/TrZkn8heNJlZWQGe5SFUL9BBX/Q+epBCr
L4GP1R7IVH3vlZFcERxozhqEVC0cXbQV2bhstppbaUfqJUGZXKmB4J8Yy4zw8Rlt82gDAIhWQHjD
0MwF1BIHqIh2/qltkuBUO5ohF6By9E/22FTAM691BTQc+YBJBho/VanhM4RtRwaRnWPRqmgHEiJ8
ImACfNEoF7argB0b+3Q1N7MtA4G4N9jJOewkxPV4favyXLugzkB/bsImXtZu5u3B6K0/Q4EZYTGt
9tc0mlues3cGSErRVGiJ+hfUqN5okExIWoRWFT9rclza7764QRleaMgxXaiIOHmyJ3czSeQmLiME
tMbHMDQ1HDwDySwa5SgCvoocQc/xMcgDMJwFyJX5ow779qJZOHNEqMzJlObuamsIn9JWC58K/A8l
IouuZIKMkXkOe4A07R5HiNwY3G1veyiBTESeLFlmQ9dLN/kW6SGMd3UCnC52xDQZkrnljSP+RAtP
pkR39sJn5SdbCLTTmmHftp4W7bMhXYDzuYDo+rioVbwYgOHfaAE2qPDUK/ZCvXJ8bKEpA9FEPVxN
8y2OWIvuhsXuY37Fdko2EAsbvTVpQ63O7LbUoyfDV43cMRfyLgilp/jbABSyqrVYbqYFeOG+1kNs
Q30OvyBohIgz/uAnuYjCprtpVqJuwWD3N1ngHDRUkbf1bch7LxCoDraR7UCdIurDev2Tkz+NJRy/
evL1pIBvl9RrZKyeSd48yyy513UXcdBAspc+kB/dcgQcUNcvgOUl8fO5S3NDoJb2DWf/MbdASOKa
4sW8LsGyfO57xJYXdJkb+MdRFq83qitgtPMx4zg2kPVG5hWAPStU3TIQkORcOuUjM7vqaZL3C7xm
ZSVQw6JuUbfWuciDO/VI4k9T7S8ri4IjAiLywYBZ2tFi5JFmjnw46okWJPeCsY8FaSwp7fGPVxYL
ZeOg4avhWuOwhzOK9OID/owviH728VpxDfFmRNUnH3LMEIG8Wl0oV53vQvkd1UTxuq1GcTrPb7af
FgMi+IZPHVhPaTHHubfC1C/zKpXtV3hJtNvJwQ00eydAYbaY+lGd4R886tVyejgEMYerVI6xhLan
tZ7Xoaug90BIklY6yIjGH4WMidnskjZOT/TUZLIN5qL0qzaXletXK6sIEH5pM3nyxkZ4HqQlxqt/
s3lDs/Nl0u5nX2BCP8+i+WTruC+2ddx++6++Gco7lzLR4pWGo9g59Ayc5mK924Z6xQagjJg5LEJV
FVuoiaCcYXRSgGedw3B0J6cSlXaaoZoj2aJpyjgcASWB3QAWV1kSTPM+VhQFYDsxX310R+/pAcYr
laEgRPNZsJluRXehxR1kSLeW6/yk3qdRuuxFvZNA9B+oN9+TnFGPj204VNKXdKPpxuQjcLA6jXxW
k+3Tc4w/qMPEgDoVo0EGZ/yVCBRuohbQBuaHl8m3j3VGz/mGIIk9FaEJlcPfP/f8wMJj2Zp7NfRZ
aalp2drVS/x/7ejRXVG/c2mX2yqPu1OJ5AQKvnRbntqxkdFgbfFpfx7Gv7tWIs+GD93oQ+7kQ0Nd
jGx2AxL6zTyZRucu+ZHNwTfbzpbucZpf4osNCu9IMI6vlLLo+vN0NXZROYUUHNRV138MTG8Zd8CL
cRoevel9M0+md5D9T5d5dF7w001+r0JzP90kAJx5/ck4r1OXUPXhEYb/uH2oIoRNEUJagWO7BX9F
3xzK2jPTBV1Sk9YOUrpjM9s+OdIw9WefLuIoOvvkNM+cV0s9lq+40Q2f7kVLtG68dxNPLUVWl9DR
abyj3yWqmi4/9UWmoah+GrOAamaghtvTeJAw70hXyu3BLvxp/jzEkCRcIcVYLKfhMKm1cDWP69kP
ADPUCQdmefKRdzDA9wgmZej8LLrSRmtrbQ94AfhSIrdxz+0YTZ7GIew2zSEbjbJx9uxHc/0WuPhp
rWneP+9FU5ykANDMsHJEnHnxpBuHTmo4oowdMxHVIW+aDGHicayri6fQa+VKH9ocYoZGDoA5Bhwo
fpZ5HJ+ph5w3agutfk/+ZIrNSNuEsvU/bjIuZOqVWkjkAxAIxxrUML4O8WuY7m7HKjlUvoXfzO+7
86SuVr7qa4S9/n6iqo4vZZlU093rptDOtQahnr7n6VIDcG4TdAWUTn9PgIC8HJMkw3Rn+jmG7zgL
8OkpDC0N9lYwhjbHB6WJUCLOVyVn/UYgvmnlhri1YMHb9EYADcvMgVBO3KOWKRfdqe5z8ZoQR0Fg
PzQnL59EGB7JHEE7GUESpA6Yp4tXWgMs8NqGRq3/XMOz8hYfjTz7Is2FqKryuxe19pJHwXABVb9/
VPmQrwejqb6libsxKsW+55VqgTR1iqek0kHPjO3tVhUVwNFN9+Z1ofWdJd1TNvTVF60P9Y0yZbCP
wcxwVyn4ocij1QBStBPvDSkhHSW5fXBSZdqdIQKPF2TCD0Hop4u89gXiX4b9nLWRtuyRSR7FTJ3n
to7UppU+oNRF6zxjTxHsi8SJEa4bnRsXpSFIL/ZPUNxuEH2M3JMSqHXzFHQqHF+70pWBEpwVgwbp
Kte5l4H0QRwiZLtOswtkta09L62/wNYeoEZyXMCvjAK77O+2pdQepYnBI8udFyOVw19eXgCbP6jo
avIqurStqJc00IE6vwP6BezcVySbxhrZBIXn2BF7CzLGjsaudFXqQi6LLEk2uZ6ZUFgKs5vBOv8w
uzCUSl/k+EPSUjQNdQxqxzO8/T6m6aZcGXXhTTedJ9ep9RNSbule88xfRdprx9BuIEbTim+BZnBo
xArj7jX+2ht7ZALbiM71/Jk6miWOYdUWN+o5PjQ5dD5GjkZ31iDjjR2muddKwV8aECWtjcaLthow
Ai8hQMtbaJaDomkcNerS3kPCDcU546jtCRel5iHY4cdRvUSCwMkNpM0xGDOvetbaDViiom6Jw/6m
1QyoA403BW3FG0oLPBxdMa/wbRd1bphIg32GwrzQ8PsnBKLDU5ik8h4WJbtEngZgit3eqSnrwTjL
KgBSDKZ49Ary3jg5RXLB2cMDi1bcmRCldJ7Jg9YJuANYsW++kz+ZwISEY6UXpzj6/r1QC6aPvQuM
wGSjgcjB2QdFEO6CppGtrTu5LcNQLIuK4Y6GDpVRVP4gY6JYtEFVKF75Q4cnC/xo40gr//QDqNJt
121ZAozdChdhVRs7UycDiIFuQE+ITXq5yipLW08/kgAic1lmtbGZHrYBuihC5n9p8iI69mDRnxqZ
g/dkQf2m/pUakQY2gUA5SzKBhTHYREhuL8xRY1jqJURboNp+YmMcVaIiflGUgT51W7f5uzvGYMmZ
Rv+Yq49LfXKmkOz/nDs7/9e5Ynyq+Uaf7vv7ISG1UG5lyvjKsuMeNLEAZbWGjzBdDvrbTvcht+Tj
W31h2DY782ZkaBq7XlvEty5wJTQjItTzSj+6Gchyg3ACA438UYWBfaEOmaMs6zdxh6QQ2eYB01WX
rGftcV4iRDpqz8B4Od1l9kUJv1jEhd/v5kWqQeMnaI4cyWQHbe0Bq5hjR5PjlTL76V0vr0W/hXBY
fCuCBD9D0bJmXaYuqr6AsZls9BRelW2Q5EnO8/QagsBgofCBHhgXmAe4kbx5jqft558+KNzmkBfp
l9lE/ohveYvSUuWWBuhWPjf0s9vIFXnME0wLh9i8DVGaM95v+qWX6qvieXCZp7uZ324aC8FPTa+K
ZYNS7zXkxHWx0rkRtAuZBsgpJaaD/OhoFaXOTtOlHwSQ2G6BFtJL2HrXcTc8gv6wjPs3q6hjJIKD
BQ3SrHycSld/2FBRXm84hKwn55YHDMBPrEnO03NQf34Y6pKj1EM8JvUbVMWvsyrOVmmT2g+vk8aK
V7az6YzefphIHp7yWEAC0bYe5NFnfONk3Ds6QqYXZ2C6vqiUnV6UbI8hc8tDFaYYGEeVwU0d757k
B0TcQRhAM8aGXKhhhQCuNEiKjZHUBpYaJ5Njo1SwDIGgW83e04JDCRyWC2jzcqA500wgJtJtitju
tAZNoqeg1Wpoc6HYpXuQaVpxfGq6GhKvP3atWs/+8/TAbwGWScNLyjz+6DX5C1qj6qhYET7sgJkH
CyfaBXWpkfDIzEEdQ8QlH8wKJPCowJMii+lbKyeSKKgqGMKaqGlD1S5oc1YgEcArU+9RMV3UTbTS
c09fpVmPNFgL/Vtm4mxHXa93mws1+Og0l1xztn2QFkcaNPy0vdBVD1zmKUechFynhWmgbvD9jR37
XzSdRud1odhdrCs36Je255lQ7ozYw5QC26QOrINpFItloDnZBjs8HThzmzfXsHaAZnJbqEeNXXJ0
QlDA2RKEa1FVOdPANMWG9Kfb6flB6hoCNEaVGpsEseolcgPoQ3Ixv3mdu/EVQFGTT6kH+uQTm3W5
yVC/ukTtID8jLxme3RZ0xwC1J9Y6cTV9QUYFIEQ3XZKnFH588q03nOHeAP40j2VfNU812BUuPWoe
DUSinqhpRVpsPHA7rGbb/5okQbxy04pXSsEENYIeXOA3y8a0DGKw+smSyitWNNxLVWx7U34MA/Gv
jnEbLprMk9dIy7qr3eAbzTB5siMbNdU42jXt1yY3TdTFouc0eKPSBBxPjtjrtsfYSFHMH5oH14sQ
SECGFyRAuJobsvlAX6/boYWSzL/4leO00kkfrS7M7TyVrsoIX+lB7YjlPICQpVFPS5Ext2Jjn+TN
JgY47FT5ub1z/e5CvS7VnJMaG+rSFdmo6w3m9ywM8+2/+cZ+4U6zUhBPWHqyCHgvoOCDzI0d5vKa
gHWaetSYdZWDVAIwwCYwuiey1Z72KELsDagX+HgMLWXTGJlkCR3dPgNmgCYpP9OBXo9DUH73CGEL
jxdHfJPiEhXAgKK4bE82ahxsh7xlU7ouaCIN7PLd2D2Kscl6xzmGGcKOoq7CZZs2HzZp8hpn9d8+
5EjDCLKrcOUb8mcEcvgNDcxrzTNmm14OWIscadg19yA7fw3DukU4COGUqRkDMp+6JYpiOnx9WmNs
1xmbeZBs1d8eNDiZ5tXoCh6WbPhhnvnnrf5eg+x/3KoGgGCV96E07dfEqvahY7V4plAeMjtwwN08
9hO67OzUXdomWM/CsZZ8Gvp0OU2guTTrUzP7T0tNQ7P109RPt53WjmMwdHo+jkljwRO2FzpKQ8dL
asxarLqmqA5cjAPZODBd0nCsJThSONFe2ihhMbi3+He/aVmk+/StY/YvtMx8E7qaXLqmTxdGYSDD
WAYXvF52GoMgmw+xqQuZqLEizlegR+Xr2UZXBqRT9oI3j9SOIeIOOMMuGssaqZmrHBmCY8u2Bcx1
ts1+kRkdwByj34QEGU9nDBWYSrh4dU1wr+SIMHqBLe6O9K5k5nWuDpaGmgcjQLYSWlg4bbRZeI0g
sGUOnXenJuxFdGChAv7ht80ckmzTdQIRq9zz7tAJ8e5N3NTLpm7VFnsWFS+hrP6iacI71nmKbl5u
O6sqJt9KZz6w4qj/IldWDPUujqGPGYoW26YyzZeeDyK8VYmM8gkx23gXcPagnmvm1ilEKjM7DFVe
Lrno9ZWhAZm5wH+sdaJx8swSz9mUCOuitKHjl+GfTWNtPJFKcCx7ZbcVQuQLLZfGxjVeWmbHCxxb
69NghBDuhZjiquj0AIRNhfHciACkexbeYTwxjGczrdmx6QMwco6jnYyT+5ANm1wr+HPjbcB1gDlJ
sTJbzb+TTw5E6cf645RCtvkKdb5AJZPvuH4lwNzTLESZgpreqdZt54FbA/loedaKyDiEQYeQDb4V
FpCegKSf8pBCT1A/vwiodU0Vnfyx4U7THIsOys/W0IBrJEl/Djq2WlX6wyo05J1jy7ujZjPeyTwB
gWMm9RtU7yGJpph8d6EBT3PaWEaL2Bqc58LQ6o2tWfwYd254kSjgAsA85t9SIwMRPdZP0/7W6Jr2
GriWv4p5AITbEJtHu0ERu5kJ+wXiTe+mM6Q/nU5bOTl0N6w2iBD/smR2rVDqvAv6EPDLxrCenLHJ
G+uX47YIbHVAqKJ+aDgNwn+hHjVGM3KINgoFL6MHSNTiew1GfppN64T4PKwtDQFAspGbGxebvmfd
NU+rd1aKb1Y/uLcWqgqbJsOZ2xm7lShcaDtmzkGro6/Uo8bNrO5mAar/24nMWcoeUVJWx0+TK69F
VUXobGbfIdbPhexOQZBmS5eXoAMad2Z+7qKSy7fC/2IsVVdtUAyDPdzoTlfkTQNkK+wUS5TQy+3c
6FE0cjhCRDJ7HhhYZz1AodfM17NnxPjiU12KeEGjZAPiDbwW7EGdJuUVPoFlfaSuDRmXTd94cpqu
6r49GIjUiqBlW6QdqyetR4MI+KItwDNGpipLWiACkWwCmKR6ItsgcLLO5OBtyBZYSfUUoSSRGV1y
JQ+n9iSYrft36lFTjt/6+CaMp0kcOrcXsyw3DWBiHRCmbXZmIDo5myAWOzsg9D9wcJeR6ZPLdCmG
Jl4FqdKWxjgFUJJ0LUrlLpsMKdSuRPoR7BjqHhnxcI8YJAhjVcrNbHO7ii+dqA0B0IBfk1jqbrMk
Xxieg2iWJfYh4IpHs0I1cFHbSFKpCAyYY0NXQW5Vl5hjx54M4DHBZ70BvH8cxm81XMSe7W+7Ol3n
hXKP5BwFdX2hK4unBwbYz4F6PLE6iDM2motS0OxN0zSAwGtNR7F/aS5SlEP/qBGY5tpYRQPO3NTv
+4elIaLsFGF1AKmceYncslgJI9Ffe4/dHaAENxB/QABb023vVDaxfyrGhq4iG3yvloEs2uRDRmqm
vkIK4lhAZ/3Pea4/yEVV2UjB8SuS++ElMaqfZQYkP/X80URXASg/Lg7vq1UBAORqGs21TF+QTxOa
+S6y03efbPgz52DZlb4613wN4VEgJdK4eEIGJ1kVwi13gIcnL2kjcQqpmMAPzuIXJy4Qugghrkuj
fdoF+2Yo8iWNiiZRJ8DW0gV1k6GVVwDjrtTrA409RQVyvKYZLqGF1G0V5MAP+tigMIEdys7PNKR8
cOlCdzwyIh2nhg74qgibBB7FW1WzswfS7uPciEH/6PoKRA2LeYSuaFii3u3Qmm/zGJkLzv+e8Gdf
x5f02tH64Vzog7jb1bveGAhfZ4W4l6MlQqQRiN1sMpEdAGcAn4HvBHuiuJMpD5JdJiPzTD2yqxxf
SKAXOpGJVtcb9yqq5gXh/27LtDTDrycwn7FZVccgkWm41Nvizexj/0D+NNP15S8FHOBBOR4mhAJE
cLrP9D1yJOgnDT61tWz5RvnsDeFYxHtTCRo7DSTPRpi6KxOsfEjn1NbKdABrsfXSWIHKtnpSiVSA
aun9Uysl4uDgxXnqhVkD9lcGKC4C6WBWRekDyLBs5fhu9Yg6lDTYqlQPH5Usq0zI8MnHsQrgbXzE
UNv31TdZOUb7KiikhP5XL12aGW+/un2kHUobbxQyxyF0r4fEFyAb1NMXLecb8Hl5X5VjVTvWCbam
xaySf3dcNty4ZlX3JhxePxaFKFumgbiBvCLL3PG+L5+FhrzT/Chmr8oVdlr170cB91Lz1ZLVx6PQ
7LxhiFi6KIdduCmqd8DagPix6LA5aDx8AZWAhLnQl63FD2GX7vekL6OljXL1WwzS1kPZBtWmMBz2
BSWj97Spne9Vkv+ldUnwXLoFctrSS/Yqj8MnZaAKiDwcEAvEwIO/2WXjgx+FdycOVNZZ7/UU6cmA
vzPrB3ly7FCWoZuLpQZVuTGBFj0c5FbWBcoAgdFEhIZsolg0Pb7WyTI70Fg/RnqQXOX41EwOTag+
r1CiqKwJ9F7L1gn0hZdA3VUnapAPAuuBJtbUk14qcYYQgJBkjmpxahgvaShrQ7k1zQ1KhMBu53fx
XsRR+BUvm5PR5uoJVbPdHdJka1AgV3dmJohEWWCQzFoX3Itmxx8IwodXHDZ2dmODmT5nubUsWkgh
kPPQNerK2r+iBKXKoGwsi/Bejo2refwedPrWcC11dvXhwwQY+E/dENmBHMiuMz1DQQViUWSj6Z4p
+JqayW9cDZmUatvo4keFvwZk2II7KGKDu9UCaW94Pd8hhx7caUDI4BILFpzIBLQGVFWc13kOH1Lk
s4wuvxpVcGU84heOWtAHxwt0Gw6ZWNluXT+CkYQ0OtMQ9ofNwwchHYKxQwkcItxjB+A1O3buNEhT
ED1BKGHo9QVe41fwhMZbP/D7Pb7no7vNK8gFVCBsVOkbKDCa90wvvCVDouhiAJB3HCpdX9co9nrl
OT+jZEl7N/watLCFsR6LIE4+tJJPfEiik42l+w0ZqY+SS5Ccxs1f+IIooAo1+lCTIti6yyzEQJNM
50tTVdl3xPNX0RAN39yMQy26NtMjkioJNOHgobIh/orit/5a9ZX9aGrANzQL6SfLZjYKIgHGKwZE
s7jQrIfFWXbDaWNLgzQh6UdWDoQ8l57K5MLmSHI1Sv9WSlTAsdTr9i2K275KY0vmMLUVSu+wx7W7
1vgWOzjaWKXzQHqWg70NJcOF5MY3hycgSEUx9aWGvtzTP1dt/aHbIx3jjquOFTYb0AJ7y6pAYXcw
WMHR8dLgSN3ZhrxfjmLGE1lC8FeCH/S329QHOy5eDUKoHeJjG4SWgps14nexITUWrM3MA8F5cwGq
0BxZ3jWNFjqohBSK7BY0WgGVBEhysCWsL5l+r0aAX1oNysPGoZGgqi6hOAmoC/aw+Pjxi246zSuq
W5wqYq82MPVAwLhy6vIKn4GgR1i9ciV7nSf1pdWd6xpw4XWgl69NhTQZ4pP2Q9pAGUV+8F6MPTK1
ttgPodCv1CvDzFnN/gWwk0cdWzogcfpNNdjsMlYSXHiMxlUgGeLgJCM7A7TpQlfUmINwEHbGrDgX
KAz2lGEtPRBN7uxBFPsKsl6ruI3UVzk0asEMOzin2Ma+ZDwDw7Gv8IUQfrgBpYM8bevJeAnCeWfr
6V8cU6ZHoKsT1EZVHw0KypMT2UDh3OMX+Xs4jV5pAnn0roEsGfQEDjifST1tpsbygJdmeVji5dd/
2MCrCoF1oMH3ZFOhWeIb+9MkDqA5AOtLwbvkRE2rgf2AD0fdixXI4i0TLZgZ8Tg0nP92DPMdeO4Q
zhdutbRsULG3gQ48deB6xmpokPvmUk9uAZhQbnSF736ZuPFVSO3DkqsA2CcUIC//cFW13Go+4qVk
pwmsBJwuGlKwuo7LFnnc4zzU6Uutc71zUPXeGRDUFWr0gUwfTZoAGHJBA8DBsNVgCfz9tALGqkAg
nYVXJOz9Mzh68JHUJk9yn1ekbtvhVRAjKQv86d+3mv2A10mPIoOcOXB4lv8uLWm+uPoopWQU30vd
M1/8v3uo1gc+IUalLD53Wq1ab0mXykaJ6uZPazp6Jb6/BKXTU4jUwCkEb/qX0BBPg54kN6/vmy9O
YC1bkEo8elnEL533UtQMulRBXAHGjXdmXaNYMWJgmPCMFIKiRoqqwcxw8X2L6nIwG0qkAfvONcGf
Eq7GUM1tsiHDATLFwEGaDkG7fK2BA2IY8Aqndcixq71oVeRyzNEE7xEALpti/HhQM9Dnhy4D+hCl
QPFNQ34RfpceGM7I5PWtf6wdRL8E32s2IPZUt+JUtVzkvOd76tIA8wtwb/+28cjrAChtLOetadw3
iE5r17j9JUYGKLsW9f1vy1RKbQdSu4btLyrAnpxGC2ZQNXasI2EMwuIFeJj6r45M1y3QHy9A1Afn
MADNONkRjvZXrIf0igiZ+prLZF0HRQyoDmQ3koHXV2q43UICcZQ++m1qxtiBGyFO+ttOpmq0+7Dr
EtXEPjKtgKYXfAWGB/PY5IN5tKAPsWoGFyIRmjCP9dhAvimuNrFw5dpyAG4JQtBsRgDk7UEf+k49
LeWjaCzoeXiLJyEbstnVDVwc+iYIWL30xlmdx9s9IApQ2assZ9lyvzvGUaS+dCFClH1UfgOhUbIL
gjyGuL0uvkFz5tY0qf/Uc1ldch91XmSXie9gCzt0xy6T0/TIdb2dGWjp2u0HkN9UbvMtq9scGHlV
nczSq050Rc3kAlok/LSV2GgShdWVP/g7Ab4VsOS0KCbJffu7mRWIFprDNyhG4Z9SVvkJWhzJpeBJ
CPbiunlnzRN56kWULTtgk25GDA2jOgizTZ3x+NXpCoD/sVZsNt+BJ1SoJ8DdVFD5u2q8GyBiyASP
224dd+Ms0b85UKtYq657ToJ8F1dx9NCN5IvDOTjMSxY+ZC70PTTU2IIGySa0DLX5tT15dH3/4UGD
vz3mNeIyLFapdF5No9JWEuGPb0Zl/tCd0rppWVLf+gLEHWRHrBsVNJbu7XmXxt/EM1lZZg17Ufba
KkmTT5NTHbK/hdPE9yLr95AdcX7+46IwS5csg1/rqyzDL8pnZra1GIrC6ENMn1O6UrafbeMIW4h5
gD7KNGMeQAXTNwFE890CF7dj8+CnY8lvnXLBVxDiKFlVgYWDrRwOfeeH21zHOTEvM2cR4o333cEk
0XfBTyaab8wptC9ASQX4ZGCSO04axkmBqdjTEDTOItKL6vt/3skb70STWOp7Ww8kJFAO47YLpBQv
jx4Oc0e64kaLeqa5T8bG6P0Nk+L5D/sfc6mrtaI8hhLNtNTcF9gq44CKlL1XCuvijE3qBtiKiHSr
Acdx/MOOuAJSrhWSuuQ2T2i8NAFZYF4sCrM3VoFvYUsxHqua0HZBIEQnKTo+uTEzVhDd/RhPfC3b
cwhk9eAwXkG3190QbGGwY3FKgWQgXAOZOo3v6kgHY+yIfPjDXw0oBIuZqdY8xevMsesnUDY1Tw7g
juswDPI12ajJAnUvQuGfqDckYXEeJ5E/mfBXvViOf8NZeRcooL6oHlOgx3Q7Wk/7v9auHJwgWS1e
hQ51E4SGsl2qI36o5YrdEIBitzID/zfUDYGvn21eHm7TUUiPbNSEMb5FG9bvo4wh9k22cbmikx/L
JXVdLTMdRSCUqtY8KAVNBYdIWvjH2DqTHd9eyGaD+uejbHFoy6dBK/W1rwFvJ8u8uqZCNWvUAyEi
hsT9CtUdzUvJQMBl1on7Vdk4ZJgmRBmUTC6tHva/XMSqi9IyUdSt7UoAb8OFGautMlLjLXBRx4Yv
2HfPgW4eSvveQKpfrFMVFUeUWUBbxnIY9mncfnd8/6DjXQuYKnTBStPVdoA3GuD4s76TQyqt98Yc
4asQHtvFTevuR+JpaInFAaoJQn/rA2t9ztK83yAv5F4jZZdroxPhU9A3BSouwBPh2mW1lE3lftE7
Sy1ahP5GdgLj/wg7r+XIdaTdPhEj6M1teS9T8jcMtdkEvbdP/y+ierd6eubEuUEQCZAllSGBzM/g
TnEdEJN6oIKyBG5RXZHFq65anjTLvoq7nYxNVlGesir6JnvyJNasH5OX9ycZGmq05EPP2zZRmO0D
tWlXvl2Wr6hwTytkbpSd7I6V8q1yx+qO1Lt4bX7CJy1fR0rOnVMMKBr1z39AH9IZGiH7N6SEGgQ7
VrovMiQHZbzSbXAS8jBShLvNOu9V9ow4eSni7C7PXLTYkkQ5kI310fyk+xX76spROU91hoOdpkqz
D2M0BFSnyi/88NJlgzfhWnax2M4vYhT5RXaNscP/w9VPATBUZ5Ekqrku/Nhe3vp89h4Ze+OjiVvy
3tPkzVrRHm5FgzhnMOrkhK94rzSzUXJhL8VeCRLNUhZZ5fxjDKp6lDuvNMfM3KycpwTtxnt/RI5i
3pB11Pt2imiKtV96xqs5g5tDy/vjJD3TuXMHXXjUPIfsUTF++EMyIibk9fvcz82X/4yXltrv3TKy
vuItznBrT96Xqe4FUKmorxhmVByoqjzKR4wMySO1rotD709/x9H3R7nSGR4bXSso4yTu0dGN+DGY
jGM8Y7j9QEuPhQG5VHbxCgw3nrAAx9p1/lomFpI1RaqeqhnhXfQpxjy+j9oR16BMe7tGJ7QUJKgo
kCA1s1fLfZIbQGQ/pgOM2HAl932u4yTLLnNQSaNQOs9KoJwtmk77qKeqeiqC7tMXWvIdP+43rRfW
k8oiZ9vmU7Kb4DZSIKo/mzBO//8TULB/K0Qa7KCSeixAFRIYm6AD8IzZh/+alhSqMsX6YYbdvddo
+itantm69erxhGyNwfaKqYaW+69t3+zNHoF/Af10FebVcA7mZsjEr+ZXl7REkvT1ivpBNC5kUM6W
E3uBzY68gpAsdjmSt+aPcjAjuN5DEGrbkiLMw9ThNZikI2nAyk6tM09wFDGN6dMYqBGxpldPg9mq
J3kEOIy7rTzkOy0Oicsybp4iQ7L5qyvPlXOhBmzkjK/LNWGo/XH1Vgy7wLffILWX7hFAbfoJ4/Ju
cjLrqo1BeY28JR7U1lVGfGFg7oZU7V52kdoAHgqdfVmzQL/iLFReg3CFaqmHlmDrN3t8wapFV3T5
xbEa7WhMSMPPPRnylfjXEbJvGspSxspEuuhO6H1NbVTZqCOeVjIkG9BcqBiSDEcoJGz8cWnMEiE6
0PNjZ3wUpMkOsvMVVucxGZMNi+ulPbr9Y1ihQS2C/GOI8DiYfF3buVbnvdXWY+oM2UcsjHwbh365
zecupqJ+ialgrgTTLrPVeDOpUfYhTEoWQMOWPlmipePl02OOL/y+CmN7Ibu3xoICpSRQW615Sjqm
zV0QRBs56GczhdGv1Mhaxqb9bdQj51zWDi4xijCWuaTNyODtsGmfeV8hFczzqA45Z3kEycE5z0ZD
t9PkgNnaQLftHr+QiPdRumkVk81Rlh2iJsXIE1oHuPc5NB99TWvTPG1up4kWlHyuDM3qa2Ivh6V5
19c5cphSPaIZgfku48id8AixyzcQesOa0keCSRWFmEXBthEZkGWtZO7dLcTGaFbUExGOt0VxL5Cs
wmkJyyevr0w4VCF4dzKyeOYgEpWh6jcf3yJBo12mtLL4WmgRkhnB5JTrHBrnUhaqVb0fgZPa3a/g
rdgt696dTtGgUHC1/6prywF5CTkgL3EreNtaTP6y6l/ZB04r2ydR6OR5+xpRp5HZ0EBzUbM2+mEj
u1Xc7CaTzIQGH/eUD6p+y4YmZk0GwqmyO1Xpsoe0Cr7L+Wge/bps6JI2NHE8tcamf4E1vxjBsZwg
MFUnlhzVKUPAeTHn2CDl/jsgR2UjY3LeVyxV/PVY9xDnB/XS6u701HY80AQ1gH3D5u1pMLIYNQlT
W897uSfSyukh9Bt/IUfVuG7upsY+306dz3fNRz1Tu6uMCNZpQ9h358EW2Ua0Cj66Zvc8p1kfWqOu
7v3O+VHXpvPmUDldo5Tf7qa5OtVM1potevasgYY532pYc7yKNNIAmeMeTCue3tQ3NRj1BzdEUlOL
6get5z20xyreO6WJWkHvUkX5ux/XfbqDBDs7F4bfNKR0u6bs3qMKHaU29tI90JLuSa2sJ9E64pvK
onGh1mp+LzS9PpkqpS4Fifdvo/HrTKTYSAOgc1Vl1SluvXw3uP2vo24+spTuTfU7mD+zSDZL+3QX
mO19UjsN5R1CsvnqZr8HZCzgGqsU5Pzya3Lv2gYmgUaII28z2YsiBepIrQN3bacfn/oh9u9s4R0s
Y0JezQJl7lGYfVRsY3jyFOggrlmkp7KKx6dR08cVNPdmi2YwgupaCvdrfiAVcX9JwXKcbm9mrAyX
znP6Ezh53tt5dISdsWYH2yxkphh1PTQWyGBnS2TIvPVf6ePSbVKkH2NkQVvLQYMSl2GEpI96D55v
MMZr04fFneIq8aIqvOFN8WttjRVmvpPdSan5d6LpijyYe4BZso96WyyRNWu/JUhUI0zt/3R978kR
mfXqWSrIzsyqL7oIokMAhn+budQG/QELeh/G0LehQRferMrrAM5gofk6BVcEqXf1nKHk9h+vnLkr
E5ZydBw6fVdRM33+6nam6B5whYsWeUVezswfJbQ7z1DrK/s4Xke4fnKv/DUokeFo5MGBNX046LJg
ODfdtDcm+HcSCv7/Ovvr0vJsOfcWq/ZR8QLZXvywRv4Wqs/1U11E7ibDzuAgLKO6M6bYWk6IrH8O
io+scWff5gLJL44R7wcJHnEVVb9NixaE9tzrhlQFbAsFz9d0bgwK+DQ0x4dVPLrN0gHJ25NliGmV
yQhwAm5jFAp6sp6o9ZxlTDZDsq+qWDupSm8se78R3xyYiqLkg/KdBBE4l1V1FlniZaRKlmmu+JaE
HuIRkYUC7qSM5/88M7IQ/rQSS4P8mCxaSNJvKYIBW+FBLuSmZH2cDHxlPnDf8zcqpld8twUFKrdY
yHioUMUH7R3t3Sz1XiYz5gecrCIVlzityJun1lganueixR27T3k+7aNo6u+DcnCftDROF4nilic5
WHoUQfTWtXayq5BJ31S6ywdsaNkVmb4FmwV/q/IPr5reEC+TOtobkrEGFDy6CJla66SZMPOZu/VQ
uauhEc72Nrl1BbQpfd/qcbLygAudRY2VGMLf6rAgR0LfAWonatFvUBM1Omabw2l2HOTu63xq9bHB
DOaj7pNgk5gattpsJJ7cJHrJTHCennb2TTu+BNa/jYdZ4EopUP+SAyKBpJQb1F6oZ52dCCcjwPsw
v3QtW8muHODxjNfXPJqprbqsu+Q78ENjYTS6+2CL0HvohxEYEWTF9YjWQbSceuBCURL5u1tfTyp8
t1TjLGdrCPPfl1DP5QVk4xrxyS8QSbehjvRee2eDhvW3iNDdl5aeHwBFuBepmXw70gqM8KbcQW2E
AdT7pn2ld/cdVfoSDlI8HoEDFr8O1ba3V46qoV89j3i+ESlLeXibr/aoWYWdPdgWqGsn21iid5bV
BACow5fgyQU3tevsEj+wGdHWdkhFJjpi5F3ogM/pKv50vbyTg6Wn/7SsObXmAioyNC26cxyrw/0H
vdBdCQuG4hlB1MR7k51up55I/d0m4gUcK6tUb9j8tqg5FEF8Zxidt46wBVuoemGyLXA6pE/L7DEn
I3kq5yar8giz1/nQHNWnwtPBcLADjprBvktcryBBgJOIrfvmUcZk45KnPqYiPOiFa99lMJjT0Hsr
8dsGMZZ+D/3Z5AHX83s/NcKj6ZvDOh+C9v33jAq3xUU2z9Aoph65+jDXhP+YIa+hVn52j1EnWmdp
jg21g/lWkI8fZSiORdOmzwDwhsNXPNLCP+JxqzkrzNbGj/8Rh/F70vQqvIMeUx8Tq8KJU8njq2wm
CDhGbOHCNIccdmSQ83Fbc2CNXc3M1qFUqEfFfoPW7P/TKO590BjKh84Tc5FFjvoc9THAgtT37sfQ
GjdVOWKYWrCfH6KsRH9pEufUT9uNjkfZfWzMRXRMz7FKit4nxewBObAGNFy8U+Kc4jrave9q30+7
vNamdY3wJ2xJSmIRpGkqLjRukk8Ijwv8Cunx0ZhnRJTUcYV0nb4SU2QsocUbYA+R355Gr184Rld2
i3rs7VPfUDwH+ujH+hRdO5dakamqyJzFUVuu2MfkBw1t2bNsbG5a9bwM4BlaPfSaA1zuv0ORqmzl
BDl1ms92mZVmHRBueZKhuLfr3NYUIb/8ujSjdWBUcc5jIxdHICv/uGVo8LD3/epeqMQ61WMYgG9w
tKJG31rsDUIQ1HcKfp4brQaSi+5eRu1zDibCHbZDh/HVH0HPzsed5Sviz2AiAm0/2CNk9JizUfMs
77xJ2AdEhy63k2UMWfHwVDvTNky7HOXYSSvudEvU57rPUIH8iiVUzd1h80dIjdT4rA+4KDTbNAIt
Fc+NaQbfyCKFZ+CN5ZNb29rKRpCUWqu/8iM9x+2nCnEQrgEG1+E9L/+rQeAMNg4wrqUc+DU3rg6W
6cenUYQlhKhYQaK/e8YABcHcvvau/dxYD5Hv6FcgId61tgMHQA9GU3IoVdpsl9Q+j+N5Zkwd6MHB
PFXOlaGOFP4CafvkVFkx6ZsOv8yvjIFMIMSWzV8VonQQUofdOk17KvNiPHRKfTVthYKh7eSfMMEO
YZQ9yAQOAGUK/3BSr3HhKrvCUuLt2MTOdbLessFEKHbIzA0fjfVYjnX36FLhKhrrUTa66dcb5OlH
0vhRimYr375J48ct54c4mO35biNv3DxFnQMuu+X7tZKHKA/2LfBipC0sAKVLGQyBw9kbPcJcTfbJ
6JGyHyHXmQnijWUfHo20C/KVbTsDhofjr8Y0wen0jbu/jY7lNEJZzIBkLbO+RWcDwY3RxSlOHil9
D38LcCiF+floHlWQoUB8amr0Z1Sk9Xvbik+yFySDfp924oRRW7RUU+GsvURn3eI0iKJmGq6Madba
MdsXpShXMKUgNMx4iS+oxFcXHlYRryir7ypzLrLP85TKpXzla/H0ksGrPrcpfIaZlkAlj2UHjzQA
IbcVelRQPSLZJezcoRzavEu4y8B+z0PO907iXkz0TpdWatZ7OZi4gbkpUkye5KhVRiY6YEizydGq
msrHaFRuKBqwMP5hDD0EmFiMUnxpzZfWLS41Brzf63TIF0ZQ9Y/OqNbQjTG8FeHPAC82sP/QW7ix
FeXFmhuev92a30G1lLG+UYqLWZeFttAaOFU4dqarfDaokCNjNSQr2CHueiyrhmewUjzpWIdtplyJ
TuS5cI5Ix2QTqr62F1r7020t9Q7xz4fbx1XE2levmXvYgT3onc1H+R+93+clucr+K4yCvazxTHoY
Lc0hbXayq3Xs0GJNpAu508Bv2iC78ixRE3F361CrvPdd/FYCo7PWoI2nRSlQubUy1n0LLUsCxHDm
w4jc7cb2pwLd25n72LfBPumQfbB7rX9J8FlJbVX7sKldrFv+w30XD95zMhm7fI5njRBcPq0OTRxW
zwZ+p17g5RCzi2KNNyU3LSMy00UN7m2bjkU3bIscbJ03ZDnasvO4HQawAjp1pOaj18dhbkzKxkfZ
NUHurQYD/TpIJs+syTr8P73qAQm56qHWg5dJg2tuzlCF36HWDroju/D9pBebDMjW4dbUxr9H/xnT
+ekjjTEz7OaBtG2VQzw3t24ynvusJx2jmBqCNPPmK6j1T6uEgyB7SamkCG5y55EbrB7bH6DogA5y
Mf7UBh8Lha74VkQ5YjeWkj4krSh2ZZoH+7g0knu1a7RlBpn6g+3pdnBtzNt1FUDB5IXfYvTQDrJJ
fx9VteUeorT6NSC7aIvsLco46Ntp9amcql9N/vtIxtQKRXabmy2pSXzdwErogCLdZOI+HFMqbYr8
rcITY1WnVbGXXVF1u6ka7SukVOtOS6efgf7NE8oFkYj6VXETY1cjI4MWOF0YjPGqJiu/l90kFE+t
a2v3xphlzwI8rwyLwE7PWW/z9evHGsxan25Hmx2WHEUZC8AM0N023/mubX0qGiU/p8Dt1MzYeFWT
354UdAWPTqymWzu3lEMo37AOgsHw4PX5oiwMvAhSYby3eLgU4fgR1gEyMn+G2aD9V3jqeUl//BCd
5f8xm7CcDdPqz4v8G/6arXgKpguuFz96QfmtHAzv0XQ6+6CMCsXYzp0+qxEDIlfR31vbM6DZY+Wh
jWr2EpbaQU5QtcRcsoPNzpHTK3duFWgLOTBQAyyVdmfkdXUYPQw51LnBn6xNFjLI+q06yKNcaZSd
cIKliAY4o0l90cYx2IUQqqrFLYZy9Y5Uw2vdFcOd0nBnE+4kPoqq5P7ch+l5gD9PUdp8kvHO87QV
4P3+YA9j/YKy4VrGzcGtN05iJDt8TorNqLbVGKDcZjz5hfkdyX/W/y3pQJMsIJpiAM97tH+sKiue
U7fJzl2S+gsZr7XeX6ahK46YB5RvrbOSZ1d8Cw+OSb1EsC97Q84SNbiwCy8FjL/N1E7mQoShu1Zs
M9rrCkTwNilWSew672NoxBOi4nangu6mEi8b+66i3HuN5oBaUvW2QAPwXafr4mS6DzS8+sj79mzE
2YiAp84pPqTWNdb8dGt1hrX3k8K9o6Q7Lk3TzL8lkc0CwBrvktzp19CToin9HlQ8sBMQm+fKTqrz
2ITZqhnN5F3Y3bJT/RomiYDsJIDJ7LA9YA+XFFTtfjdhMKHs1hXxwq2DYBPbo0Xx34fXNMFYk0fZ
fCQcYKvySMYaIN4n04nQugOrshp6xDaHOMvup7mBXmldYniFsmcnY3bfRi4KPWO2dwuMKxI1tDaY
tNUPOCbXD3qOOb3f4FQLRaR6kE04dvpSzpNdObnwSn051RapZ1mlHdLIuXiqUzwW007eJeW9EY3Y
eA2kglwXhPuNkZXoF8oymFogpd9ukH0xEdNVH3rX8PeVpsb7flRLQGBYu8ijZo5NXVUeTZDke20+
kvNqVe12pKoxjOj1RxDox0QfjNcYTdxDFGUhXye6pptDOMfBaC+7TWwAptWjR7CH2JhOAOqD5NlL
Q+tptFrrqejSfZ0Hw70MWT7VgVg37aMc7DOgRlpnKFs5mmtNANgd1BGV1Gvtuu8gZ6uDbBQ0qJLF
V98v+RHnZUzQM7nh+SIfFiQyMDYGK7kXirmNBxE1j0kg1AUZCGuZ1TM+bv6aDrOARqqoqGWI6l6G
oDV1K8EHvg0wPLjaee8fqaq/Cuc580Y9O8gNXVNVyd7SbCgt847OcSsKvb1WbOTopI/3ZZB+890Z
thtZ2VEuYGRXiWeYxLxmsULgRXJUqzLj2Zm76TxZjsrJKnQHkk7pnp1qemGWBfiT/X/r7hOnTb9N
Qckqq207fGOzf6ypil5E9o9ENwcDhdUqVeGESThzCyhcidthK7sGZI2F4eribgAcMbMZmsVk2f25
s9vhLI+Qu+Qx61bxWnYDOx7OJn8dogLw18OYDJ6OkYOCSu0VUdRkQXay+jEa9hreRP6RdnG/EpmH
Aw3sArGwvWG8WkYyXkWAuK+ip+lOdiMlQuF3UEKsU5gi52lTeJriwLncziozf13aFZ6fja6wuU+y
Teyne52c1IPtWANZCufElgqZqH4an0MneTDGabqTY7ZSvHRxYV/kWNArn4NehBc5pie9QCWjKs9y
cHIw0mgrEhdyNM4xUtCwfznK0bKzzYUxedlRjmJuErIBKKdDoafjc9MauKa60Qx65C8CjI3ka15V
eznKLwkqkWJiDTOP4gdfrcqjOpTqxrGs+EE2SRN7K80meabiB3qLTVlawr3RvKWcIgcs0GlboQbe
4iuWs6Ld86OKFmZN4XdJtoL8vjvcrnKbp8wKMKG99lwHXE86WQulQQ1j3OiiND7J0mgg0xHAHhLD
vmZp8FqYLrjMHK9fkXCTCZAmhDqR4t9YWsJfepFu435b21P7qQZ6fyi616Lo3g396GZd8Y7z4iOJ
FfWRjQ2kjLyCoznH9diEAT9ClEB0PH5NQAPajgc1SGTRFqgROOhcgXbhOvZrTOZ302Avshmq1n4N
bTyWMr+BSIlt1IuZ38uwTYoPq0D22bLbGjaZYYrnG79OcC383TgUu2/dpseV1exia/UV+2teagIG
VvIMtyIuko9YldQjzOHIA6aXYSJFelk1L1POrjJL2nGF2EZ2NgY9O2du6UTbl9I10zOkjoCNednC
FZ9BDYHFfe9SC/7CClD1bao8y1Bra40HkL5Q6vnKluIddTgce8/IlH5hztNx+91MmYPgS6QOt+e6
rSYMhg2uDQ1IqiDF52R+wMd8/FuYRg2aq6wWam18AoDlPHROktyz1f5HrgoMLe7WXdPqtzWF0LRV
rHE7IqvlkreCCCbPNtXGWpYlqoLVELuvY3DGbTB4qe1xpQHO2lpx7e4MW2sfDQPlPnyjre9KBfzM
B6SbOyQuUVn3jkatDpc8B5sLjjj67qfkKXzzuzI6zbIrmu5uSJ3oiPkxHBDXC9988o23GTW5WWb0
14FUwk5lHbGb1GS4urWI+fpwEcDGR8jzgtKkY67lhXxhdncsrDHglTNACooq/K5aqbMcRqW/+C63
dzfNyKs6ffmuxmIrZzptgatTULaPjXDdneBZutVFpD0BjP4m/zmDNQClZeelAX22ETNPTm+97p60
IRJx879fspoMIt38hOyHZwcMgHNT54j+AGFeFf1T79ftKukRYChbpX+ddbbZrvXvQ5+kO/il8cZL
nf7djdNzZEMPwo6+ODs65DUZx+sNGltmEisy84rMI9NQImrQxuZHy4+5HoL+o1ApkSL5+9IBS9n7
4DPXTT52H61IqMX2/nPfeQlVOtDLMg7r+mBRcn4uERIk746pt4yXRXJWTWvc5llBvryclUNvYqBC
+Rn4urn9MzbjH/KIHU3aKnyVZrHRqcB+vanVadO2UQSfKBWndF5IYBC3ZGNWP+fY8N61ZfTdShTj
1a5yZasAiFk7c3cyow3LQQ8QC74ADwqbxECk0Y9CrcyFqerDQ4dEw75pk3o7pXn7VNjBP3KGEnsH
pCkbls9qvdYhGRwLhEjhXk/hSken4NPDWWIyimNiesFZNvGYidvRV6y3+DsBC/4xLfp9wv+YZmnl
w23/GVLi2jkBMIVFYUb2mYoddrRFidi6UOtpRX3WPtdzU/T6U9CU9k7Oa5uxmVZCbfWl7ef8xkOg
/2Ry1HNhKythudmxmHsy9NUoTolZlendpv5xFhZK2B9Ctd8Fhvn69wAqPerZcv1tVPDFSkogapmb
HsN0So+yC9TTxuHud18eyTmxqlu/RuJ5WI7cmqk22XXNdfR2gZESAKK56T3EWP6rb3iWgAOVLEpU
jtCzmPYq68e16ehBsISUqm3YOU9LKMuKsujCxNirRYSsyWbkVnxOi/h9sicejYpenBWfRsa/ugDv
242aKuzc5in2lHmbOLKw1LQxdrMABi2z0E/virrkUe+oFkJPVpcu/gha1P8OgYiQDJnSu68mcwBP
2drjV6SYr4QKKViXzJ0RA/20GZzBvjo1b0U9ZuVPSmA9+Y2fms/7alRa+xRoVg43zuqPQAKCc5+7
xTpDBvelz/tPL271n6MTLiu19r8ViRngh2b6DzGPwu0UBMY+VrMIzXWRria8uN4LUM7yBXRnAvSp
eu96GOBlRSYe+Zey2JumGu4UVakeTHeEHDjBqM/RdKc6Gd41Gvz2zPILdFeiYUHRa7h3Zul8eUTZ
KdUwV1QceH4LsNSIjPGT3drJxD406oSxgwOH1d98GiJeiJCzpF2H8TDBy6rKpZso0QW9BIRPLR0V
V01kcLeGMJnrhPG9PR9ljnOgBhyfZEg22lz4EICRF18xeTSV46tVDN6sXvKEu4SxyTIDPPfcqC5r
ASdmNdr3CILJWADYb5/VmVjIWADd4h4yZX2J0bPwbEWnfjafW7rcGbM4vcienKvNC6jWxDDA0qtk
y8LTOQRsEpdgaWbDPMyt63TWFALBDUJq7iuN3e9Day4pFaCtG8sNajTkSB+OcyOPMPkLdrEJnCCw
kv6CSxFsQL09x4m2zJ3gRw1R8ADJWDyKyhUobXxqQjPuZSQRWXpyEZIJWFRudM30NjIvLTPPkrw3
YIS0sfwxXsjYkIS7FIVwTMrITVMIyMeNHLiNzpM1liowjWb6X9A3zkE0g3jt0bpNLeRVC7b3x8EQ
ylLltvw+5iyl0VEw7y3HSe/I5qLFw633HQFiTFSQJDxHXVBcDb96kHEUHOL1mBQm4JwQkq6O3e48
f6qNBvILT2J53djTl0ha+yfUaIdd3XiwfFhMLXkHYPnNXTu0OtQns3RcVVaGbMds64jHprIPdC7a
zL6OsgmmhgR44hk7c57ioIzygCvfHzMyr3+IQuO7XR9r0j8/BAtjSLeF/ligBLQdlNLfD44boO4W
UqUHa/tudtHRqcbuJ4mki9rW+puRFv/4TfjRKkN86Yaa+4WCGKVWCPPJiMJokUCt/xnghdtxs2QP
p/H+TCHMAR8Pba/Jkh3wd4f0G7fwZMrCH0aEygJeQa5p5KxGg6Ohp86P0AMOA4b7pdFtfc36kt1o
XvZnhJv1FZbr4n2eCg/+mCqz1rtpiysJJG/pJ9THLKMVV/j2+p2idpui1MJtm/jmXnRGusV0HlH+
uDTfTKhYWPKKz1qx1HXuWtq+xcL6OWKx1RtT8MkNpViRYTaPZlBpj2zWP2RcWC1Jc/IwFOX0ta72
yrOpWAfkAOvPaKiUpRKa02nMq/ChqtR8Qamx+jTRLeJb4Nn3DjfOU9h1/F7mAcdwjpFuuSvMFENk
7v57VW+U4jvshHH7NfjXyr4tnXRntNnLVxxis8ByjKrAwO331Egc74zIhYvZsME61nOn/d3ICXKq
I2HA/06z4ahQ/f89LwtZRRl1im63kT5GjetfPEygwybKHmWIhI6GxGRK/cE1nXgZwHhEYlGtdnI4
hSe7VXvsTeKq/AmAN97ns0EGMr14UAjsRzAuQJFljsmmtGY2qIYB5RxqqqEG5VGD/aHyjZdG8Kmj
ZLnOlLbc6wFvQZyAmZjj5JgmLBv89BioeXdtSvVZxpMB46QizcqzUSfuvVFbGZIqfA8AvasL3Yym
O8XWukunoOgRFFn13JtKv3TTPqbIq7Ny9wdEVrP8wzeRPPI9zNLaWss/uh1at9HHCCN91/ioS9Zz
1EN8b4QDj/hFWaKOZ4/r28mauvPNYHpGLcA4hHmmrnBvzg7NUDZLfpzpk/sPeX7/Ko/tWs8XDvtR
jMKi7EmJY0CWSUPOdO5q/L8nYZOyk92q0P1lDoKRjZXZHPsorIAhxdNH5Ov3KgniK8mB9qh4LhX6
Uh8/Rs+8F4GhXA2PshpVJcxxZs/OFqnruxaxM9PyorXa1cMhsXusZwbVXoxxtuyqxvIc0LGxvfcV
537IovbbZKs/NAjY74o1QiSNuuK15H6w9KD2PBno46z8dtAeS2tSVgn3tnulNMONFVvjJTSmEgK8
bpwMkoW7xkmoQzckn6DvABr/3SToEf/PrjX5r81YBVs5969p0nDg7xh3kGoxwG7cav70/HVaPNQM
xE6OUkhsxOGy7LDVqNpSB9Rq7sK8LNhemSa1cU/VL7aFl4vesixoFUW7NHLePCC73WS/N1br7+T5
clA2oN2GvV2C7Zmn3k6aTzcHg/LIqPbjpvdV5QG70zxeiDc2gu15cp3m1sgu5JSdjsbV4a/4V1cP
wl1Lne41URGAqV042TlONXt44tUW3In9CMhQAzcR6z96ZZ0bDgXKGfvee26AEa6Pr5Go7QN4geDC
Ok9d6b5bvbHNxOrMbX46bXtQkWp6T0OxTAfMef56jREr6P/xGl1g/3oNqzD+fA2fBfuqUstavoYR
1a18DfQxjfdareHhAuw6xyVaUjNBNNacS1lY7rmdCaJA6mG2dSJZyq5SRD1fPSUky18p8DLczIFe
kzXah1nVR9vMzX+Ei7FrnhjfMMQ2FiVmHlesp8JNbEb42ug5u+/aVDa+DdYzLoC+3DgHuMgtkrJv
V2WrAyidIZ5BWP3ZrUetXVXIR+/KGeIpR2W3q/Vf3b/OtfoOcrAefWY1JmWGgelu1CPUg5RW+qt/
c1GTfbdWyl3yNV6Z3ROA+lWsB84xzs3o9vtOcv3axXF7zYLy7zisteYKVMxaF5P3DHTFIfvY6lsY
icaD7aPuiuEIAjoT5gH54P8co+jK/jx5M0TSreJp0C8mngfIJDcBTkQRpe/1iB7HQktLIFpz4wMx
uM9F+Yr7S30ghYXcLnZ1JpLe8cIyi3ibFSJcmTOFTTaJ83+cndeS20iwpp8IESh43NJ7so3a6AYh
jWbgvcfT74eiRtTRzm5s7A0ClVlAq1skUJX5G5gK7fQ8CZhtLLK0lWMMI+pyTBBIfAATsCCGwINa
Di3/Y5Pt23ulwWvbUmsAykldoJfTN6jM2+qtHVr7LK91JqvZOiXwxwC5DvTWgFHhr1VjfZyAn5jw
2MgkyoiGwf8YyzwNa2UjOx55FtyG2LC3RjZo68oOlGeY6SUCxSBOdD3/Gsd8hTrXWyRxnAcLd3Z2
CSv7L1Z24cJAD/LdKKl4w0vTn/wONpHwSwicnqPvzYJyU+SW3tmc0PmptsOE5Jwk5kuTScRNAIP/
ilmVqJ46b8zRHumREpmHcjJAhHzXyXlYhS3Nrq/3ZmilACDG9C+d5Ysf5cOb0bfeRkfzfe+oqf48
pu6fM6aZ4ChnuLqlPXeJOFMiWVsWpFSpi2EjRr/MqmDcPWQyMPctICI+S0EMPI7dXT/FYIXo3Wyo
teSApNXgBdjI30Udakc5asdBPagFuBQpfCRjsTD/xoRU3GfU84xiUDBrni93fGQbTM+PkcHMp10I
ameRz0rQDyqFYnY/E5JtIROSgSGvcMc2XDxi8sz9dcV/JbpNp1nZxY0TLLrtvlY36ATisDRTjewh
RehpDIHmzWsVNB99Z6nV6HcWXq0gD+XaaPwVVb0PhXKTsTbWlfN9thw3nb1rlBR6kbyD6C1l46ha
uTchiLpKqSN6wy9uCtveqQPq12hXgwSPB/OelX84e87arUYNfwLpzkZXOYfPNJ78f3i63x94XsnD
WtPe88bKaTlaKpWBcNyJviv3KCpOF8MGHTpZY/OmFjRrRdgPR7+DfyLwam/RDxedvzKTqF24Zq7v
NVw+EHxKxVuvdnxTIe5spmkSb1mNhlIIUGYvs6JqEDqptPAss36O6WIdjU/DjB3CaajQxh3KlKws
yqK9NPNBMbXsmFbKVo5qbWovquchRA6lYZNZ6hPALywPKkegfT+fysMwXDuFvvY4r36rgEbwPXmf
lwWAZ3PoQeOsyrUshjpc+Vo5rvgugk5HfgYJ/b5pvnRRtbMQHP86Br27Qmprot5ta6+t6YPQIw63
rlypwp3YVhnFS+/2X5I0Nb96Ki16eEjaKcx15KeU4YeMK8iBLansUSqLFfUWVcOi0aZXaC7tqw3N
4UVrP+PAN5vlWJY8tJXy0npW80ppxVxqedbv5NTJScRWiaxyxQosWeSjM5wbxUd5jef2HhfU6F0A
u1FmoEIYZ3/GaXmPX+HC8a7Sn6WQdOwV+VGePYZWFL5DXv2oWcxQtHa0J3nwesjprmqymfsVCxLr
q9f2yTEvXr0UZ5WmcsetORd967BYNV3SviXgRY51lQYrDGn6z2yMy4XHsmTVhUW/LGcVrTxjTVha
erKRwyAL+5tbQteak/ZoZy+aKaDj2WG0qws73qLMiq4lIipPhTodEpxqz3IkD2VevvQA3Y+howIV
nGd1jfLD8zWwSPNIxg2/r9koQ6czByooOraa5fcBfbqNw0MNfeqZkODIIw7nwbl02vegHLw1GBOz
WhtzMz4e8AwaimivKkixbSBxp8OTDms3X6ZVPVIny5zjVGghH/4uTY+4C1RA3uvgDJY5R1KBT0Pa
DPdTOZYHv+cFifuPsnnEpkpLuxWkLrD+gb6t7aPlKe1Ka4wevUtbvLdNvOjNqvssdLPaTaWmrOVQ
G1nLWz1smW7te074qePuUU58aDvD5jtlpvD35riqIthbG704JL5Xf6gIc8zh2mJbMIPBUU5hGFci
XVTIdpzT0Yt2spI9Upq3IhvaUtn3MxbKfkLUiWdWm7/biREe0dqul3IYohm/CXw32sqhj6DOIouD
6SSH8aivp97L9oOC0tIYRMg2D2W10GYNjrBDkpeGUHJoICt9eltby5WPSO/LQ9j67coZFPNkQBnd
4m5jbVTKHqwGgOtP4ehc8iH7eeb0B9WL0ntY5sISG9FqNq6tVf+bQyVgeps7cklXOfZCCSkRYM3x
XS1K5XqP5VZZL+0BCGlVKd5VHsY5bbVfil6HIjCHZaRVVXPrlu6IPVSEq17EkmSRBcoeZXwPuntl
75EaZ3lgNXQ5I/yfTvqQ3UxUUZ5SUcVPbeePlxhvBjmScXmYTlAf/Cf0seq102GDgmtxcrSjXuQ4
oAXJ8bexPJVBP/b4hEfmiwxhJkClguZacpRZYFhp6f1VADw/++lEIV5L9GE19Vq4KjqM4e5jmVK1
6Idb1cMCwhjC4GPO41z13IXZFeOP9q1TPOtHrnXmgnWP/8yyoNxZATjWIDfNg5U07PVgN/Qz46Hv
Qdu2RniTI7vshmXsqcZODjUryXc00GxoNFxAsaKibMDufEZ0qarebnU02D5SG36B66YvWdWBqmQ7
TkkaraEQ3VKEIxBkNeW0FsuSQgQvY++YV3SQQCTNWkOgQJCzRPZ8K6+qxuHsYuLyrFboGg4OC80M
z3Vbe4FTrL84UFyXQV5B+J+HgYthhasnxkIOgZvrL2oWslKwkmd5lUj6vyJ1HG/t5MYv1FDNtnCe
I3glL3YR0jRsbGcth73udU/I8i20WtRgt+38REM22scKBtsTohpPlJgAfbIe+o6AGFwaq/07aZp/
3DobvqDU46zd0vKOIyoaJ9fiURVksfrmOsmnlljd31PnrmrP0L9RXmuXfrbOZ+4TSwn1FiMZupAV
g9AL2NKlGEjD5lJvQQEXVpYMkrk60rhKcnlc8UjIKwRWj/D8AzZeZmQqzygLLYdGKG9lP0M+6AMt
5DDxwe0MmAnyCg79d7Z14Egjxd7KLGICYgH2aTzJrBAZANq4f64ryahcpHhlqaK1flSNFy3Myalf
E5emupMMkI/doAZiT4PXzYzxWw3TU/FRqjHVzrxobrdzTU39K66Kv/XOUT/wv4iXtdUnrzntmJVT
2/HN7DxngyLUdKqDGvnAmYkBjG06uVntbqhExTdVY60UaFX8GtLJXMpbzfcsBmP6SwTqzh4NLL9i
uk8hS0WsjERFhdfJJ3Dj3ggloKFhBlJvPLlQLSEKfdXmgTyUMvnbFBltMFtpbGXc/TZHnsobigJb
xLLWKbT3xzY3o41ZDc0S2Pl07YQYr/F8psDtY4ln5msZeySSEB5w05V0j+bJj4QVFs94f/aHP+Ih
Ljz8IaKTVxuH3EAcPKjM5qN5txJPfNjC8Y8T+MRl5VUUkcMSuMHkVSi+qN7bwJNATtP9MjyocHqo
hHLVFIUmFS8U4TWU+b/QTVnJy8uYOpxPdX7d1Lq6QiZ9XGdmbuPMO1hPBvSuXZ443S6O2FsJLcNq
HLDqDx5uMc+h0GMX4tau9RTwv3af2QnfeBqt6NfMfmyoQc8zwYwGiySHmqb3KAnKg/h1JoftYCTH
sE9/Zh+xIsp4AMtxpHeUuiijYJJsHsE9o1Xg8/Q7ynEu0p9nqjqES6Qk6tUjdp/i2FwiT1W68AuB
ouNKUwLlqMy6leWsYNkYnV1RxPl3rGSLyDeR6ZsjjzCCOazedWDyNLHqVWQibeKic/ZR0fQJVCQ1
sWJPb3pSf5Nh28hrWl95is98F7IWnOtCvPYgtoCSQFoHRjpX62ZQHkFbDog3VtFHWhrq0hsZYa64
5dGJeKuLxIPaPse1p2J4mXTbzo+M5T1XtuaHFSgxHidkdddoT3DXQcH0U7pEANq934g/XIhXSjsc
SpSu/db+5HNtbHWRBFu5pv0f4VitA2wZouhLZrVhgGh8bIUHD2bYRMuOLZnFZvPIKxn1y18x0H7K
WWb1wvti2Lq5kyMZF3Jbhj56gP5qNCxl0I1FtOoxmEQAq8zPxWBTuxPdoWbRdvbiCPKXTMixPJsm
Xv1sVfJNGeUUjGTQp3a5cuIAfsPGKSJjVWLpfdTnF7iTmYa7k2N5yOeMPFOTGoUVJUELZewrdsNF
arm7XP+qCbU9eKwMj24EIN6eD/Lsj9hvw9w3doo1bP9rmoylk/fXIPCntlsPcXzgrCgA1d0r4n3a
LfLH7TCP5AH4+UbL5orwHIqAuCI7QqtWDh0HqBYi/u4axHX3anndtyYP1O3oNjfgtcpT1GreUzq5
+lYY6FPLoUz0rUHxz9K7TW2W3n0eqBbWKQmy7FkCcSW1n/Kwdu83GhRdO823RUyU+8AEjWH++9pC
wGjd9XnnLkTv1M9lmTfPvU17lyUlfOwpmpIlBJOqqZ7lhEkkyRJ0a3tT/N6nqeFObyNAtWUGgO5N
xv44639l/5zHpvdZj4u9JkZsWiJhzh6SO0lORJw7hp5XxgfHD60v6mD+Fk+RSWEbJp4ad7TP9lR+
m5wm2ckRuy37LM/Y36PXkXbFLgvDr3/E5QxEr7ttHNAtUINpuMgDTcXxAnGWlQLFHBlyVDSC71Mi
DZ5WA+jmnpGTH9c6jp8uitzBuKl1f95PZuHUz06ymz/CIUDgrSqafwIL9rgJpvIg6CG/Y4B8yrQ2
f6bzGr2kibpL/aZ/b+MyOirx2C71eRaE+2btQcHbymxa1CBeRexc6KF5b7Se5b0C3KQvJuikRWln
w3uXKjWIG1w/cJY5Y9lqHeLAw3GksS6dCO2LPJOHokmhQ7VZvUPJgB4pjTvronkqZmkmTroTHzyk
B+cLAftZl0zXtyhtzu4lhJqSt4iasuoKDGPRxnH0NU8CdCcS3Ajc0Iif45IVlJKr/XfHV95rcyhf
S4QXdh42xZtuLKZ3UYudnJAlLCZYoBTXnmr1yYAevsrbpEcO+haPvnaC/Bwu9DaMMUKseFTMZ1Gn
/jyTMW+YBtYsPebe6LFllrEy7FEcH4chQtlmbEGbVp2/nUCC0qVs2M4gKg8sF0EGeVZMvnpycWhL
cmF/LfIQIQMcYE5WNqnPuRp9lfF86uplCYztrNGTvZUDgEqZyNg2LhR0Gq5aE8TXEqbfPZHOC8ra
bnlQ9HF/HkP/zNr71o8ivkoesjyELaDlyqTkFnllfOWRGm6SNJll1a3kaqnYgMYVVqEOTIGrNx9k
AjnqfGuEyshqvP8ZM0xzj4aXfUUCkZKzL9odlNLwC4ABHcA5bCBbaUMEzRpzG4Vqv5LZVkejxDXp
psohsDvlNFoVsIB5cjCg5lUhbiOT2RBtW5wWF5Lbl/0i+MmhNuXDyZqZf303NEevWpcmi0KjnJIt
74M83QKnrc/oEaqrRtfHZdtCvh7wSn+1q/aaqrAaLc9JTi0idMvcDOKvpV34C9rmIZVkHwii48B2
SEXzpUrjNbIcMd4bmlZvWgcaRJE2SI/Apasugx/nu7RqwkOa2HjwZlDGMjtTzvJQBuPPs7bQu2PQ
pOtH6I9prajeB01Td3/E5dBU9WhFaVQrv9fBcxMn6Z2U2AwIjcqhOkPGR49Xoirs5CQx4jIrhxJB
/pgs4eaPYdbZy8nF/qg0XOfKOjBYsP4IAbAj3SZjdAVceCr50p5Dj7hZF+UmiRDMk4nCQ3upDL+V
9shmQUTV96CtVtZkB5/jNNabsAphWyWJ9pKX2Tc5odWQAGrSMnqucLU5CFARax/Z2685wn3zHXo2
VhChp+rQwbTFPibcC3AcGy0tqm9LeWyaGoqD6kf71tW9Lx3kOGPORlXhr8ZRDCfVcZOnmE/AQl4Q
4gZxp09kRohqXOT6197uNagoUx+HNzuK/679ujnHUPu+0BfQ4bpO0TFL+vTLoObGMtUdWGVzNm4n
f81CDzCnPysdmYM5IMnnGgPI+rI9Z5G1adGcPlgyc8/XVfwR9BVsSLVFDy9u90bixvhEceg8cc41
PLZkyB+Qwe+GkKrHUCSvuqZ1+8Yu4qXMIuXfPiVBsZIjYfbxa1MniNy9S+LLg+PCv6fHYw8F5tCd
6jv5xZ/PZMKuTeDG4zBt7oBEqirIi7tLWrb9VZiVe01pE1yjxnO2Oo/dBUUx91pRvrepN9HAm8a0
2sqgnJ2zuLiYNBIc7HXYtl/4rFHfs6L6Ws1nYB0e4SyrYecw05xnyrycKQ/zDby0Oies6YO5AkZR
sFkCN/CPceTk7xiCnCYVdyqlpoVfKgigzOHedqyTmhYqjAmGcddk2AjQ7kfWlic1okfD06Qo1oxB
M18yjd+oUtwnOUoyw0CZIo/vyXqaHaIRFEdV3W+efDOFouzqtyiosy049OQ+LLXcAAs2JOdBVLs4
GbHIja1239WOC4d5vmA+6MxbUiQPt6UUCE3a5Z1MV7LWROvGTaJ1MRdwGmcYPyw92zS6ar7GWZtf
nDyR7jhfRx+ANLtpFIwzVf/SA8jew7WwlmJ+CFQ5fahOb39mdb/J9nnvHH0XhjVfbiit1nimUlY8
2eiOLiThrgZxuSy0ePrPRDhfUfzHFUoujFUaCg2AYlZg2m6YECYKNIIGXvEH2xyyFQ7n4wde3sEy
c3Rx8nipvRWI7MtpIsrLg+Zov09Th0DDf7uy3izuJvwWCJ2aUAaZn6ZjxnIITGG47P2YtuEceyTk
maHq3rYCAfVH/DGc6Ar36SwU8+vy1Czdc1H3evndwepil7jZd9/3UaPH9hpTH7gMC8WvsRcqMPqm
nYeDFao+J1BQe/rd4nqPiTI2t3mU82mZRHdUhVfvbNhG2LegZq3WGlwU/GblSMZ7oGzbPgJHL2OP
hOVD99FZCj7iHeiJFfpS/voRixTfPfvUrntoFu5CJhrUMxdUpqbtY57tDvFhQIbz8a+RyQSkOXgT
GxGPkoV8YaNEOzldvPxj3gSxvag6/YI/QLJvAXVPTVvRyaoAzcVIHaxdtY4u92DZhNHFDOthHTlW
unSgrwv6XEZ4CagG7V1FvMjRb5ckGToWJua586Xy+vut5HhIlWtTatP+fictxzhrrOmxU3/4Upix
c3DEpCweQ+RkFF6E/j+NMSBe43/DgBsIDg9k9Yhux3vpZfaTlij2E09uFTybXfJqmQDVzYfWnsaV
GSMUZSYsmpaJYPng+1Dp7+MpMvdqZMG2n2crfTne+vZba2aIUtR093ytME91r8Qlxbj5dHJYZfn8
58mhjeJguXLryTxFqcp3OhJvRRtZR5m9T5mTiUzKcZDqNoAABOHuF8vgXLNFbSByzVM7xO+jCcj+
cYv7rR9j0/KqfTjVB/mDZdyef4o8G/sm2iUjQuvBoqs9ewm2SFs1YatuWi/rXoIiLS5JY16CrgWZ
Uma0R/Riao841HU42QEXq62qWMqhhZL+CwW3hQ7s/0mGkqjXVr6vXEpUQxc+2PsTUmz+CWmoAPTo
Y8yHK1o57A9WjU/VKbB7uj1y6n2+zD/G8spcG98LGKhQurmlDN3vK8f3W9wD8FjKQ6Igl4WJUwSK
13x3tCIAPemEz9N4ubd6tSoK1o6r+puymlgFDXW7QLmXhTPShIsmiXk6/VK/HWcx3LtKrkOJ4leS
pmV+gdSJoTg6L8tGKbODSJzs0I/Tz8P/Z8yrAy9mzTzVG4gzX3qr7k96o/UnCwydgESwl6PHQczJ
x1CejWHA2rjARPNxvUz4gT/cJ8tEE9RvcZeWbLHVGAoFiprJENOWxxgDaQUOOoYbh2YS3zvDo+Uy
maZ+yo3iJC+Q03TVOlha2Y5/a62qw43WmqM2xD8PXaWoiGgIHCjvpwCeQT0Kc19HOBAt/s/TH/dA
ni5fU6HPD3mCRono23dTNPoRvlG8jEKvhY2qKGs7b9AJnbOTQVldB3V61pBUXlZuAtdZVMPBhoB0
MOeDPGvsMUFTzBJpyvYi5ng/1+T5PSKvU2N3wEV8nnHPyctl6pG/301Otcvqcn/bVPNDr50+Ra9p
L/Vg6Ht9qIJNiCLS1yr6awrV4HuJKDYoocY8wp5Wbo3CJ7Jly/Pd9fpPuK1iVVgeaNJWb8/CQXe8
G+3i08bVFl05asTCmuovtdMDKSjKT2obLXZ0LXos87RMtEerLvxXR/f/qbIcVBXL6ia7WXbHCqcF
VdsEvfJaGIl/wBsrgb7EMIEcOGPFfsjRGGnhk90a20y3PbQxcBGz2OuaY7jT9US1roJf4WCNA7KC
LN60Q4X4iL6U0ftp6mRrD72QYzDU3QXLaDwezGH4LGkYLCfMRoGz+vZrWio7hJTGTwQhIUyknbaV
01i7z9oO9hvmJ99Cz/4r8iYqtgm9y3pov4YZbeZFlFGvSHobi5F+hAQzzgcZvB/mSywzi3eD5p1l
SM6Qc3+7Vt66GIf0UCj0tqFSHugkZy+DZX6Yild9G9PWXwrdMi+hhUvHYLUOVldoIsos0K13tNbr
l97MzYObu9MSJ1RxpZjanbNk1tCGR/gZTphS2+jvHRv+YO8m2sxzuA/NYV/zdlrJIaVkdPbUfLxm
QBSePTt4kXE8DKoN4nXggOLoBa1qrFNc2izAIIwjaH53FerC+5YjV+aX4run2fWqKVECxO4uvgKz
AWAxJ0K33gCA7T66BEuYKKbDHPJPWIQsJIErht+RM8OD18i7k+jq5NbqurbIeqpztMm/d3gIfiZ4
t8x7bD3hP6sBUcmOsX1OTD9YV9SMPxR+VJBbHwmlhoPmatj8aCCEtZiHtRFq0wGjafV+NtjeXP7k
0MkzrxN7I/gqZ/0W/mPWPJRT4gYFjIWc+LhE3n3SMwNxrGbvd1l0rDovpBLUR6B1/h3KM8SUPZCF
XgkROFKMOl/Qks3ohZrXP2Z6rbywY6Uub6RHol5NbVLC9OMzCa6YL+28+RCG4WAcmWIT2ifVss3C
v6OpZWk6J3Ejo/fuZbw8ZwcwOVcvgUnOSRnq/51vmPrP+RjFfnHr0adWn+gBPZogQ7qLgwKS6ab0
f4VB5l0QiQFBqCZoPI+jDVth1NLbPRj7P+QUpZvwKJRTED9iCn4C1wTMhpQlo6++MHnVH23MhhH/
s1PrNLSqWIVIcizlsIX37W661nkpvbA+9NVHa/j1tUmV4dYG6nAzSydeegPgxUeszzFVaKcUEPA8
xVfK3FtwqcKqJEHoz6TxaDkLpaNMuG1cSLweSPy7MBJlhWgz9ZSYzGh06eYGgp3JbDoEFScFXTYf
ysbJLkmPylvri3T9R+KRTSyLes08WTjqJqvc7CR13dlRjXuReR9y9BB9N/R45Jtp3+MPw5z/iJf6
tBnDyD0kmd6fURYZ1l6FZp8conYwoNoya5bL04BO4tqZ0y2/80jLH7FzOfNxtVkHCiJaYzze7yEz
Veyh+4cy78IoWm/BZ858k2eiKK372fTr7JF9nP3f5zXuNFGolL3puA3ZOXk1wlhPeJZGL1Xvpq8p
fASAagNaP26RvTa+g+Q7JPq1zBpawXbQ9/8uxIQUIwC2pLLGQzZGrXrL1Lo8o6dVTWsMa/HxULNz
00QFqNNSmMcoNfmAjJP36xR3rYT2jMyqczx3NYRYovzFmz/2/vwFSKfpNXBj/SBHCXzsW4ohwM6K
pDckMzLFL1AvYzHZq+wPw9683sGsDcArasX6VapwDILdioIYBYirAgzykPfWBoGnuzyO3lCcjbRt
ZZnKpwKQGOPZr6aIoi39dNY6eYaPXwGxIsjBgbo2yMzct8z1iN/dm5XiNzC34guzoEVsm8d7pap1
ol2Er/eGv26BJCk/Vs+cYMMbvdhIgap6Am39RxZKfrGRilXyWtiMmCJMbHbyAnrzkJUl6xUTDaBx
2CX3ffwQaUj7ifymDBF8sx5PoIXJq4GKY8VpULqczmPLhnnno0K6bwf1TfBsw5moaLdFg3BINRnq
k0trj91NE/3A7XCBSp72DX51vNLNOr6gn4JjYBLiPWuN/UdYtwen9sIfAI3/iVRUMFLXeCs1bX5U
Bd4lsJtNYbBxkKOEFuc9PjZ4J6sg79Z/JKwCnwAnD98fc1lZZEfvDmNXNARj9DB4qUdKPXjzdEsx
CnCgxdgfkk7ARpgpUMhQ46KX6P9bFqnpao+yTr4CwfpR11l5a/pBfQ0rdRW0hv4euGp3bFGln98X
+jutt3RdIda2k9nca9GFOjnDpL8hsdWvi7zTt4btF+8NwORFXGaYGfQTtSwd0E8WRl9KH0uk1lZu
QdYW77oVNIeSuvISNIh1hreCB66S1ysoX8PBU5rgo5ogsbHgKwZdAewyNGsMjYrPKKs/NPa4T0mR
D9c2D3JWQ8ShGoMeiRBJgN6OKJKhbvK6US8+xKP7WTDHIi9UL/mIKgoGgerlv+bJrN8b03/PQ0UX
TAtlkGzqU2MxIrq+4mnoYUWAAWqliOAqzwYnKnZKigb0nwnhppduOsvwZHcoNQa5/dZVdr+Xl4uI
2tC/RhOY8qyrCfG8kOcZCtOIB3izr+JdFbtT8+bUeC1iJLN1ojRbHML62M/Cn42SubfaQQqeBULx
WQXuzbIM/R+3pRUblCkkOzSBDLdyX5NsapFbCpozsJviMIkB31Yjcpamiu1wLgBKhPi77hUl0a9j
WihLSxjdpx/jvDn7TY0o/ANLVr8KUU4AtoLp5iIfEAV9hHS4gS53UBXRGv49Kwo5NprMAGL8wx3T
/px2posDGoQUdBEAgqIAeYNclu/oMGf7iB9FYb8P+S3V9LPNs4tU5c66cGdA+vtIMHzKK/+HVH8J
x9TZGgGYEGml0vJZWtZxFJ9ktsBsE+ZH/6WojOE6X8T3JlmCvbR2Y6APN7YALUboKlKL83BKw/GW
4zV+KTv9HhrmkIynHZ3H2sfnS84tVQyOXB9jmPkeznwPOVcmWSzc76E5mV+v9QrQC/SFn5fGgNav
4/R3kvtw7QI/YCnr1VPLvm42Hh0GutTxiF9Bpasn0y3q9TBkyA50ujg+Du3sZKeDli7vGTmWaRHs
XbeL7nMf4bJPsUJPqITlVR4/O3iVQA5Kog1/K6pormm/41ltHwUmlc8iLKabksQLOZIXKK3R7ZPJ
7e6xmhXMNgj6cemFNpwE3HB2pjPpCy3JEI6os6y9jwFfoQA7oLuHHzRN2oANrNs1P3r8tvQ6L77r
1PCXOT1GSObzNqMt8k3tmNGb4XtvGaXsHx7mzmbVuu9Unps12g3m0se4aTO5wNXUxHI/I7PSF95Q
9pco9bunNLS/g3pzP4H389jztfjoKghlOgVL4KB2P61Y/4CcFdJNQn5ZTu0Rucdd6hP4h8m/3LAQ
r5F3oBA1mOarjazcsY2S2dOBO5R+gf2qiMVNd6r8GgXwhGRC08dyac8+tR7Qpxct1p/UmpavnWkA
KHiFHUZao+DKOXsc/h9ioZ9jwmqG2eIxOczGDu7FEPX/Hh+3FHgE5Dp1IPB34XoqNLESGZKGUxd3
VzEfat1sr0aYutCaQZOaSuSYCxkMWC0t9aIqN/cgmwfceGLz1OkDBfGpV8+8RuM33SxeRz8ar8gT
R29IbO4jFMaf1HlUT/Gy5E/3YrbIOS1lTKN/84KU3FLGHFGWuwxrH5hPWKTPN7TVcLiCF3+VN1TQ
xwP6gKuNvDrXC/voKZjn3S/3tPRQ1iiuyEvr0RN4tSKtbvrpfpiBWnkndBbjY5BSOMAyYxEmhndA
06yrqrr+4qqiWwvPiIGMMiUeb7RfyqWw/WFVZU5/rnL4xvczOZwPuo7lqZwCU/v3rDEPZSyrfFxR
E+yQ5bUmCIRtZ9p4Wbe4GyAmkO/8SfWf5GEaTQBgZSnWhav8jNmayUurHFUKPsRkQoTJsCw7s79A
m/3LTCf/qCmx86TOhzASi8pwgptdmTYW2w6KBNawk7n7rKpp92MftovHRcXgmPhp12IVQcK95Tr4
KZDw1Uc22bCs0TtSal/cBKaQMhxnQtm4ItCwyKSeCx9a2fgjvb6gm45h57TXAgLZa2YbzpKGY7KT
yTJTEB7UWXHLLI1n9VYmSPc3WFItHUu/KRq/lJwbFgqG9Gnab+VcNAH1/agrIHDmH2NGlVigwFJh
eVSzbNZD8ygQ7tt0ifJNjnhfA5z781SOC0vTUaZ1xNLr2IU9DrYbCNQdfgVRqIEfriWwFebYn2kZ
dK3CnaWh1J8XCqVMDvnY/HZvZZ4i583xIRXdyUsT7UK3pT5jrLYIDEtcZOgen5O87btV39rV6s/E
nOWPswBam57lpa7ouGCOa6UabGwks5Zy+EjIeZqIT7RCaQ3Ocx8/FYQz2OiA+rgmAIDQ9r9WpVbO
lAtvUaZeQXkPAl49F8/VMo0WMuu30O7SzHxVzfEfESC2MxY5fUPoRbQHwtE9yXHf1sVphAD9KyLD
8lCF76qbe88jQheviPcPrzqadPQBabrE+vgKPG5amtPk7GSSzoW9McLMZ9fBBZmiN0elmlA1moeA
VIqnbJy3JIzkoWPB51RYw4QxbJw0uRllKpaDmStfC9vc6I3Z/+1jbpGhTvJeIeaE2kLNPrWE+Cla
LFxQ9y1f1RQhmLGz06WFON12ikusc63Csk5jR2UPwinLJ4GTSxHE9kkmHgfsub8nZVVsU3pr7gZ0
0LhtnPpTzvDxIt9iDvhDRVW+Q3ZxvvP9XObbIjhF8RTvH/drZu11+YOQsqdYENlnC7WxpWKzYlT9
oL2audbcD2U4JEsMm+vNH4m0sYDYYpu4bQaHpbq8ZNCKboEEvdj+MXuw3f/F2XntSK4D4fmJBCiH
285x8syGG2LTUc4SFZ7en9h7to8XtmEbCxAiWdL0zLYksuoP2ULRaA6GydorjVqg6RHCfbz+u58s
rak3/PmZ6qit4k82lL/b+C3Wtswnv87m062rfkZXS+QI/PZconO7iXjdQoXn06vJqC/3oYeE//3i
anwQWKugjnj9a7zl3WCYDguLPx9GxQOeAitQk0fh7Z7JB18/z65bPMbZ8LuZ4eU/xmm4qXIH0soy
7pmoKESzV21Z9sQbLbDL5WzvTfe9aZd2frMdJ9t90xtMt9Khzddq1owj94rt4xc1icb0+NLkNbpc
hC5k2TcUeDelpGwfOSO9XP9R+lZ1VXNDgH5b2KFnaxV1tUqRM5doXsYhW1dHOyNeSC231xGdnKdh
r8ZUo0JaBDq5VUDFVGIO8fHoOlwTI5jM6D+poXuD0Bu/5oDIskb+rGu84jH1kdrzIvma566EeTt2
qyw09ZMaC3wheSe3AebjhERRL1/TatrUYH+e1AlpZZN2yqgBqMmhHbYpsM+13eXG18mk6DN238QY
OGgeIoTtmC1uKI77CC+k/xbZsMBm39SvNgoijwBqqS4sJ4TZ/ItibP1ioHi79vXpteEVf26Mrj+r
I3dIfx/Zy9G9G+uoQOdTvVfjC65y15nOz6B2BAgRu472bEXfVLyKUFcz3MSuVlQFaIOxsffzwqgq
0MJ+zaEArMBiuD+BsuH5LJ3vFs7YyOUhAhsELZa/wIQoJBDbmWm7UtmQNEgRGsEzVMWizY+eqpGO
R8TTfseq6/6J/eu6f8Wm1oWKyUNeNvIyG9HvZiyKoFvVsY4ek5pqBvm5TM12/5+xe3iMIPBFxY0A
o49xZ7Hr+/da90ubmhR7o0JdX6Yo3qUTenAmvDskbTQ0r9rGuiJALT+FEpIKwykGpKhqVOD0FoXD
ecC3ZuiGfi8D0/vEU/JXKhbXSd7W78hErVWUNurciqNerZHo9j55EyVM0Aus3KIaJ81I40vXFPU2
LVAax2queI9HZJFNr+m25tKdh7llPYG5jApp46JaSxhR7G6ht5xHdYjE0c4OqeCrsTBG8GbVCg25
xhr9w30sxfjQWTnCk62L+oRows/jznLn9HMo4ukS2XAe2yJPPzeIJG9JB3oHNRuwBMal1XjJ0SR4
zpe7eTnJ7HMM2kAsmSCxlqappX20of6poUSA0CpwBL9CqdC3TZ2FrBR4aMFWHbjZw3kVIahDLUlG
D2rCV7PJPPGVz7ZqvJsh7Wh6q+1x99VIPlAxFL3h7MyuFOBZlsFiB/jT3qS5sM52N8pHE0uPYEaX
Cfqe5MabAwBM+rmIyBqpIRVluW7/0JqvhppXQ13nudzbevAUZO7KEQCXDD0OXkOuCg7eNg616IPX
ovcBnthmtLb5JbcJhM6DaODZ13OXbMtYhm/QnNyraIa3qPPCNzUUNoJyHeKNTda/RQN41Qw5qkcB
50nLcu0EFS9+zG2JIF6Nft06yb12d+urQGkFya4qowKlYM6Dgxg/qnPCjMJM19oPMoFLchi7hcoc
O1eXPwhJG9cLVzjnDmgocJo6Qx31dtFtWjNHk2XAFHxlWFnCDt3IDoBpqGDnabaLhtS5Bi0FxzR5
99p4fA/GX2x/tde4kON7E/l4okfBizsZw3vZOlSgBu9ZzTlUdTKr9p7UaTni2qHniyOvYuoe6fQZ
zpp+jrVUPFvzIJ4bay19CaF06Qj0zy5p07xq3rsbVfydRThCkZDWeZA+ivJRCzN74ncBFzM+aC0r
/BskdsHAqqNAuPyBO/cxGHvHvs1aQxTyBfh2C7iPx36y7UzAv2w+5uPvqsQU5mSM4cB6+2FmE2tp
KK78RZf/X03EVTE/6MawCQYfOULMrNrboeqHg4eVNO4CWI1N3Pl66abACSEd93uoHvh7SYkUtKdZ
VyR7nYdQ1yCVLIZ7w5hfhqwsP3BVTw8JwjjgYvwJ1fqe6gzA6o73x8awNJD+sYEekBtcVQ+GWXnx
5+LjNjc23YtXTfjIOa63VWPQ6N5bI3j6CzZR5S+FVtdXBZ9Qcwo1cTvK8aLW6+sNX6HnDRpU4A7u
OopKgnHssp+pXWD8ubyG1aQa7zvxMsBb4L80RclgwRyGsEIOrQEVEKO5ATvZ9ieAyp0JeOtdDLJ4
ybP0P72SnrXAi9TcEtlnybdsQJWmBKqDUUrRrFwB/ejvfmgWZbMK+mINSy09qenOKzywQWayz4cE
Jlk65u1zsGR49EpOx9tXwQvyDRaX40uY59ULLMFrvuhfRoF0jmGRl5vJaO1PtYd0Sws9FzASupeN
a52r1gv3GCENsKHzFsREVL7ZOAHs8M2wzjhtTRfDN2AVs/N4z7MmWXVtJX4h3WxVU/NpLjuqNCDs
XpTQRPoxu2N+U6UgYeYfGt/yVmpKBY0jz1mySfPBcUMABr0THRo5yicWdutJ6N5LEYQ+siNBuNUn
/NaE1/q3MTzgZFMVtw6oY5LJtdttVLxqGmhSwhrS/QxJ9KTxsCzaHHnWnIxqJiLtERpy95ZWiwOd
7ejHIsLhNhSjsxcu1XLHGZsXRG7lFpEe9HnivMez3okvZj9YvLRyeWzzqb3MWZfvO3gchynXC0F6
VtMP7vRccA/6ANUi1KCzrkagWTjb0mzgN3SISayGPojPjlufnNx0H1ScanIVgsb7qnMaZ6+6vdtG
u8LyjdXcS/tshWyr1ZFqdMtmrKlhlt3m76MkkzEnZMt6qOPG2mtdqcNwzqlFCq+Cve2N9SEqDe2R
tZ32iDa+drUoWjW+Gx5jmUUnpxo+GqSFTyBXvUfVhGbfXnVYz/chPQ39Ryw4yOiJ+dPC8yzt1Fnk
wL6lJi+lVRdAr0LOOSRBn128QI9+BKX7M7Hd/EtcGg7Sf5Hx3uiVwHbJaBd7xXYb8Od95GuX7G0t
eQai0V+xAKLAn5X119Rd3sNlFq7qGqHSAaUkKyTRljt29CGbyd40VR88GJhRHGyxgFrBHDwgYRtt
TUvv3rWgrVf5ZAU/msghO2WnIQ+EGscx/yqNaT9UEvph0gQsa23/IwrKB8T9yudsJAVm+nsg/8FH
VmnBY1WmH7eYCHBSaOftWnVz6OlohxfZTnW9IXTXOWyTk+qGs/GjrruARzyX90HjZanw3wIUCV7M
sT66XeN/OOboXlwthcm9RBmzpa1rkZY7TJEDc5NPCUAhFJ+1pM8f0L0sHuB75rempz5HJdvH6/Pf
cXess50cBeAYk7y+nXTASCM/PpoQYQ8NtnfPOs44AG+l/aOHB9PL6he6PCUGA1BwZzMwdj5qm6eB
Fd0DULQedAXmyHOF4amvlb+kHz+SC2w/BzhJbuK+dK51paVY8FnYxWDm/ub2WGmoWCeCP5l10Y/C
oW7PrVxR7IUrCpSXosQi8l5ICiYJb1dyeXL6Hi3E53oofyENzf+V1efvs4Yhs0h6Z49u3dax++Ls
LQ1gkoBSPZDnc21lvwfVkZ1jzr5Sh7zlr6Xnz3vVu8fdL+P65JnCku+vmlXXMxKTS9/795Nvl1Y/
PybxxnayNf7zGW4n3i9u1OGxF1iJsuT5PlFOeYZmGj11rUxW7axXX9gF6RuoDlDSpsr47ORwGdCN
ptDcsNGMsu3QjsELBlSAq8LvJuCS5zKMcaDr2v9eoYFLcjJdT/9sTFt14XqSVBubjDd6kjymsQGJ
2pbmu+mShFFdVRFW3QhE4LFehLTu3fusCo6m3n0y4/78/35+XrkDLgrpiwYx/+zhb3POyjFNd6of
46aGfSIPLcSGlkM1GoagMFpdr7Y8GtiRO/HJXUJUnIoQs8nzezHwnGu3urJJtQ8zeiBOWosHtrPi
Ya4yB/1CCmo62e+LGlOzqokEVkpTZDtbdwm+T4xTgUhKhGi4jNOXzjTRc6pm0ON5n75UgZO+IAdj
rNlKlns1phpZUgVyqam0RXete7c6dZ0/7EUZyOcGrZK1dIX5FZ27E+D27h9cL+CeNfU3u4Ue4AaN
eG47q9h3g8a2X8b1NeV1sB1JJLxnCNuvjHyYfvk+hBjOthPtOx5uLg9tzUYVLmgfQgscYMXjB8fi
znoi28FHlLb9xYnNqyXj7h/Xxfm5DKvvse0jCxxsugRkUu7EOns8brEtb+kPB+z8CZVogZZonRSP
KLQFCU1cY1QYgL05NIlRnlnVt3DbfDivBQpaqT8gpx/51iOg/Ww7Fa7/4rLn5G+WNh9B5U6rUpbx
16ovv/CATn8mRXcIhHaeKD2fgAyJizR7ZL705ovI0+CMooS41CAMhJejQugOWGZ6bfcFeYdfVp7Z
T7oegRyrs2QVe273xdN8CTPOJ+vCYv2Tpn9W4U2DIHbfjHs7jKytGsKh+iWHm/YSTFP/kKahTq2U
K0skzamGdtqRx+82anQ+V4OeaIcP0A6SevrqBt6CpwnTbykwLzwneM+NUoeNUYc/sxhxppZU/zuF
KYEIeDo9TAALjzEYyeMgKonHluZsyU64T1gTu0/9YuKKYBl4UoZUAyd7WiHkh5vYEpELMR9LRTCw
vObb/0pB/D5Wp9LgFYTKdalRmXKi+VS6wPtbH1Pcv45C8MB/jw3h3uONM87BF1C05xhX4l8eCCxe
rflXL0TKLEvd8glOk3HAF8E9FG4QPcWZ6fLNHssDzszzOicrfYnmNL5oXVK2q3t/4UeyIgzincg8
ZNr/BKalSaCf4XhFoVnuoaHpJ22AtxhUsfEWdLnzyOLgImJbR9u0/RxJcuPgUQ3MoZuvdWoiFLJE
8pIxsPPSPGwka+MYT83PdnmiaU0XXKVX/lTPNztPgmvKnIZNFWCZFiH/yOp2ZBGyHXCW7CMQc7qN
GzHtVVeiTbgxvSo/4s+VsnVDb1LzcwMVhYxSsToE5MZGzTSrA0Iuz6IIdEBKk4fqvfduGzh2zZ79
Gqa68wq/KOcXE/1ZjXWYa+5z2ecbNavPgf+0nFCknbeqjR7TpbwxqCW15Vry6/4IgrfQLdBTgEO1
KtpUvCQ1akRQ4ApoJ4RCnQRlCZ/5T2hmFlBLWjt4sfXS2g9LaDyE3LlGfPJFk5xVA9b/95HqZlqc
nHMxg1q8xxj6doxt48TWiXEVYgj992m3YDV4P0NdlW+/siSt13GpCdBoEXxnPXrXWt26qqYYQ4zL
HbcId6bUbfCiwrpy1u9pFaPG/IT6B3XSen8/2Q6y+jr0n5NhMQGYMZ62qmA4Op1nr7uli78y/zNk
VTdq1syMbI85YbdVs51hsLqA1LFbdAs+QMfm+PF63f7Wradmo2E0hWgsLIDEwoQFGThn55e9se90
FNAb+1vmLcU61jVHNj3YISzDjm0/WCJzMfzRxotnpeNaH/Lgi54bIAUw2Bg0U54HrU8uI+rcB6ux
HlQvSvy+XRWdnVxUv1qOsH2PUdvFH7TEr4Hap6ajSBOdVE+KhJWlOhTlgCmK2eXebsL3eJXbpAw2
ako1GkjHa4ub7UabUBYPkQXC8HsZVNOz18e3o8nr/VVQ9B27GX5gUlQ6D1iEhfOmx3MZ9Pd0Vo3E
arfazYgOnUuvBP0VGAfEFYhRYypGb+N6lyS1gKxD8pKHMV/JRb7CzXJ3K3PD2UeLyoXb6x899O6n
DNP5Vy8y0T5lGOG66mgg0LpRJ1W+W64HjxK0mh2D1xlC30fhyP7iedVKTx1KJNI138fRn6GroLxx
76pZRWdVs1VgMOuE36XvSF5uXbeG0iw2mcvC0Xa04Vr8OVJd3Sw7nkOd2NwnDN0DZWm7MwzsCkDX
9HJPS6hUBTbIJhqLuHQvJA+VrlCNmswQulWTqmfElOtufMMG1Y3CLLJzBy/wTZ/afmsYPgocoP7e
8PQQR3cxRFOziKuFT5FZndSkaoDObzzDG5+rBM2eNI75YhgiPVcUTZAk9p/rEPUoO8gtqDW985GY
05IQtp5jEYt3Zz6qUdQ50eKlABmbkfNhLdI2mu2EaDJxSlRk+h4GbrOdl66fS0RqW1yP1Sw+td8x
oh3PyWQ1F9WkJTYQmxIq5MUIF0+nJtvXS8+dM21vdDhqlWJ46uzJe1RUxaXXGxDHFVNRtrgEj+5G
LxDC9dxB2yD6heI9dkwXCXmc79JQ46zVvCjZGSHM60h5dzMUYTqCa15SWzjEY1a8KPT1eXuiztW+
+8GycgDjvNHHNxs3dqTFSOnVdf45lkBhkbdy8Ic66x7IQYxYSRXOjlx75pRvINo68OOrI/ns4Ber
yttBOJR/HeANyNv8a+gMizNgNRSYDZKXSV0N0ZylizawdyqgChzNcvjA5TXf+0EfPqsG3EexhS5h
b8Ds4JjsDqGzj11AuuJPTGP1wanT888OuffnrHTDZ4Guy0MTa2t1kXvoiDUYmvDZ4z3UrIy3xBP1
+f5Da92wV/qUpwc1pmLFsKzmKRpt1dW0bC5hFstw58Vko7LabsCEdxJC/RyhE+9754ICwG52PXzr
eJasx2Zx1JnNb9Kf3F+6+BaUDYDjHpCoFtblt7aesd5j2f/m6Og11UUPMxCVo2M7wUtt/UWiNahx
ifWc4BXSjLcqc2TjAi+66omnk3yo37y8T/7R7e5rGFA7GdEe2ShouKFBl0fQk0reghTPcyCEvi2n
DQks87GfpnWWaLiyjFURn7wgYSEVapiN8eQCgc76GRvBZD2V8T5KqvHBXjLDrdeyv8fuQ/WSJX3c
y7E/1gsHUJY+einL2GREzTb4avDrQSK1rM2IJMBXkiS8pHLjBzsfXvlhLZ5yABkn6cTDLuhb4wOl
kqdMWsVjiNzFejJ4mPEeKC5G4qXv0odCV3SVdxwHPQNW5YybaLJsvhkF3RGrHjPzxVbNuj5AgwZ5
MGD5sdhiGj/v0CAQJ73ATKMqK/2lWZoqiUsYjOx7UH4ON94iJQTzg6eAq69Nyi8v1pwjP5EggYO3
LEvzpasmQvQ9zVKIqysn/WU0Z/dUZdgpqYjaWifQnV4K3tjrWcr2oIZRb6eCY/6jTlFXybn9dwPU
6tuVjeXykeM/CVPmVxVR+v147j33x/2ksITPY3mI/UUePOcwzvMTcHa5JjEYcdNn4rk0sh81UvZf
hxGFO1Gl2qVr3YjPWX4H6TN+jX2ct+xUgiNIvAztufGbik/xxGFtObnbCbHyOPO887iIolO3lYuK
+Z9DWfntCVmeVTK2yJiryHu4ZRjzfqy8t8kEOJB4WBphSxNuAF11m8weOvSRlLNR2+C4qEnyLsSZ
mgXKoK+/ZABPD2GWexO6inwZcfhFxRK91IkVSmhdqTua18ApoZj0uqBSV//MUw94QMCfYIXu3UEO
30q8Ln7x3lxBgbDDVRCS4PSz9DughHE1Iyn8TsUo2FhtFz6KqMbYR/TxyRkc71KSHd2NU7yreRef
7EVNY+yz6aKO/Gj0Tr6DysD/PD52ZckyGZXvlT/a5rZygJ5OCCStXdP0Nr0zDNd2aQJukAmOGodm
hCBkYuJkGZTJ1vZj850Ek7MLnAbDzCWJYZfohJKvHm+zsrR9CkPJcOsaYyR2Wto1qGNnKCDX7Mgn
f3iBIvIxpkH4dQ7wHddddhqml+cfuCntbK0Pv4aYO5Nkpphey+Igl1DjJDvL/cKuGxglm86dusBS
lvXM0ns328nHET3rN+oCoK8/Dwb0RuqLryLIHRxGffvWyME9eo5ene5D6siKRudadWV+cJvu633y
r9PnRM6rwWAh9deEOh/kuHURkuT+vz9ORVF90PZDyaKZnKpx1CccxKgmIMg6ucVzUmd4sGj1V57f
xbNq5ipPLro7Pd2HcpbK18lKj5RCQYAh/+DA1EZiYrmECov4P35Kyts5t6ja3rZOcNK7SfsUpZG7
1hf1FF8PjdcptZ4CHBe/Yl9iY1eGZFdaT+FHLWM0sBjPIBlug0nHeEebh8+580sg6wJmfj3apf8F
bcFuCy6hPjZ2bHzu+6fYN/0vlYOHYQgvYIf2gPelaLudYyAlhthGfPZi0scZwkCL4ELyNq7tRcpS
NbM1ZryJe/+suigm6lsNlxq7ylBc5X9Q/SETFmkzr1r6gKi3M+DD83/GVGDY4sg3yFCuszkqL27c
UORaGicPwm6l+mpGDUITR04LZVtYNsSoCdUI395aIVZC91h1dL8elKSjNHP8Mpcz1fjtR6g4M+iG
s2wfbkPk3tnO2pqFRrnJr2RM+n9/mLoCOL8Ir5y4xlyC/zR1FRVXSplvoiEbtsaYwICq3W+W01nv
U+nkqqdqYaoH9/0bTw/rncpScazcek1BJT7HhojOPfyqs+qqxmsTlWxmuig9uVlQAWd9MD9Jv8bd
sIK21oix2EVBDv9h4a3pk2OesYr5pIBtN4zbf+Buup31u75clPcU/O0OcZMhlJWxmQ9JOY8XHi4Y
ZU16NV5qN9ZX1Jixn1xm1Jjr+eNFdYspyHo8AOnn2ezssO75R02oRl3r3p1j0ZwGjLbfyyn7KIDh
/6ilhzxvNP5KTH2fxhP+TL0c1vHEv1XYYVHrocKpJfsJjCHOmSiKc2dQSvESsZut3H62So1yCZvr
53SukueYl/5kO0/3kaLK95XR2FcgA1249j3jU8nzSZmurI08IKXtQx1E2dN8tDS/OTSarx+jpAsf
yKLn2zguy3edGsSqKjC9S218GzSxiSOod9yrCfYyGBnFndZ/hKPGMy4jTzkOrfxwC/gtUrTeRs2m
YeJuBV7qO9Udwlms2dD6KyNyCt7wPi4O85yddT3DEmY5+t+OqQlnOUMd4caxLtn1HP+3p6qw0qiT
Tcjf/pAUeraBYmXsFbohb5PshM4EukwL4sFxuvI196iAuOkpMdDwNrRzF9jcgWPsngA9xz/ctKHU
hDLeZ8cwkrU52wAQJzQwp3GEkgBWZ2XqzUvIf8+a+uiARPPiUyZqMm0Jpo8H2YG6HpfGaIOY0liT
IXmmd5hesq3NydFcbD+YnlmWzywTiy0WLfbDUMt6H2uauQ7F7NBtLyRD5tdB96ZXv0dyRR8996y6
AvXOvRsKbAyWWaGJParWPVoLVvKQVAZQiS5AwJamHrzkOFG0XFl+x69jJ3W9zXK07vwoDp5VoLlo
2OZW4x3UKWoiTstT1Qb2VfVwRqDcgAiD6qEzn18NpwI5lzWnOemyM8rJDZXHcLgOoz+Bt6hi3ED7
eMsGzn/JEEdBArUW7+kYIs5mpeUXf+h+aeRGvstGv5LKnf6hTAO+03dicj9bOwnRbfVmOCFZkPwa
teF1qkCkOWmGsFnUaJ/G5X9nHqdhbZq2duyxNL7AiH1wJPoCqpkHMA95IDe6V2e3Ib9F/z8AO/Dv
gApsSwvf2c5HkoFx8nApWA/jklhI2qsANZ4E9jdExFgwmB0SgjDiFjDS2hu8+WsIyWfbWOXyt+7a
T8M4QPBi3I1bXEPjpjqibRx/svJqC1ZRXvte78+k3RePmvAfH1EgLNGqb7ZlNGsHkT9ufi/Yi6HU
j53Z88Hysd0MYVx+Zuf+UhVD+I8c/Y0JQeNYltO0lwWkOZ8y3ll2M/UCxy7WjVulLF3omoWNzk87
R0fVTdm5YuanhwedLOx7blFTw/E03quuHI1yW7D7eDEDN9q4GC/txyy3X0b+DAAk1qozLyNzkMy7
av4p/JTH5igwd10QyFTTfNJVZKpaEVTUosjqrvhtZ7lSQckSCbYNHKeLgKEas4MgbTam7w/okrb4
CbvIqcSi4M+33ErqjinA7a7d2G32t/upBJuwItdcHH/fX573OU/5G6hT1H3op+axi2Eu8ADjLsWd
BT9UL3tS1zPnqnrymu/327G2HX3jyowFWmE9alOAuVMhj7YBhzPVfPNRjTeTG+9DHXZ8t4Tdxpaj
qm/mtZWJYPvXGWy+UK3GjkpsA+jVF0/Hu9gPYVv9abCUWs1uGD+qOoAad1N2nx56S0c2daXGy6oU
G2CUYqOmVQ0BTAge6JqBJaCKAR4SPnrcZYMGHnkoBm1tOliSLqgUbCbRgqYHysJ6L8LiP70/c647
swT/3uc5ZiXRGMJSgMu3tTS47mngVY+JkNoJxwN/LbNh+uz6XsP+k/f3opvwCQm+GJ/qzyqqWaLG
/zlqMAr3k17v1cmmzY7X/DmJWLv0rRSXAqvCDfBQc626aiKgFAXWJHPEBX91Yuqh2dm41+AQObGN
UZGxOrzN23FwsAfsG5YrqvPqOMMPoMrsLYxHjHCbpN9ldpJ97Xr87HEa/0AZhYcIFNKtGs+iEq6g
nby5rSHOvRkH61yM2dfQq36WIpMowQXJQ1+kZAXUeDOyc8vAj4yGJZ+Sos5WmZldYPEOJ4yTR8j0
NHMpEXVHASp2iun3kF2j6w8icasiEJrZlYtSTl7h5Fm07gRKA/X5JA6KB2Bq7atWteE+Fehtqu7o
2fErqAssIwh1tClhQQ0iRk12HvtBETvPqhfHWvuqyyxDuhLNYDWW46LAMhOMZaZ+Vm6z8O6RIc57
iNq+iXtkaCbghvxqWs2oQZRrJ8i/lEHXXXpZItkyFh+KGT0VkH9iL31QFGmsuPOnKWnFNvMCZ93r
GsIBKs7p8ZFb4lRPBd/j1JjiXrdR5TwgpogpGoUyL31NUAd4ExJjsw785bkFF/CGWEmzK6j0b1V3
9Gt94QT8Ur3bCR07DZm++kNR3M4OZf377DbXG5YsdonwK9f2C0zal7MNv4dazs/NiiJ7nTTpbMZo
gJ9TB9khtWJ2ATYEJeFohQCRsh6BWzypoWDGypT/LuiwldD3qpvxmZ/aAF+e0pvlzq6m9jx3Xnt2
eg1RedVHTHiCibmMqj6mLuCt2P9u72OwjOxNYpkvRlqXmJzS1G3SH5usfvFTJ9H3f7pqUoWZEhBa
6YfDJl10SpwqEOdxETBxwlFu6hC7578mVPevsabGA1pja7yBdeVssa6NnjSZ/j5SY1pSRk/qiCog
VUEI4v/XcRSwg/opLk1vF0QCxqLfNvq6SgJv5yyMRdWoMT/JJtiopv2oR+XwPOk6Muw8y4LRl6qn
9iaqF4QmOGaeen8i/TbwH6IANxmzMsvXYTCanWdb7sbL6/I1a0GMUvBQc/oSgJzqsHE0x96pAIze
mkedxLYLK/oxH+IXC7+BPdUO95UKW7mSInd/zh4g/drMvwdNOa+rAqxnnPbeUcVGTuW9gndH987L
vJ99Fqz8JTZ0qZyqWGpK6dqoy2Rlx177SY/qndcM1ms1i/BFDPYlk2X3iTqXiXqZNoM6zp9cUxuO
ad8jq+RgXRqJbKt6qtGg9z63B8dx0uf7aI4dbW+1M760nKaa3Jkeu7jLLvfQjILqCkET7Xb1eIkt
dVwH5wiQwf3ULk/FusHAdXcf82Jhr3BOhRjT2o+eZVMpFUuR1FGHwVIhVY03FPJQ6dGjQS2u3ZEp
HDsUBXs52adpSsWurHzxYsWlvSqQwv1ByvmGRPRq8RXLBOsjr6domwO5PBSDfdBrv7lIvMW61Wj1
i5jakjVwpn8HOzWVdna8NRYrUCGc5NBL/GENHcf0ppn3rH1QSYKXv06KxLnOcWg/UHnBGmmZwDj6
kjll9TGneGMaLPLxcu78HY5901d3WOeuFX2r4dPsLIhuB1zIkFnLUx5TefzNNVBGKgDCneSskbsO
09fa6eAvtU630bN+aj4yKKXIs1IIHaWrbZumsXezCdm/ISvy1ZyLXQaJ5cPy6vmoxpO5wCSjnj+G
zl20ooHFRc50AtJmgBwz0q+GTuU3aHKUYXBFEmU3rpPl5RcIC3rF6I486CbtYbA0fKCWE+YM9RTq
tGwBW26zIdJ+qPG2A7fnIjF0zuOyeItd61pXgX9GzQ7rubH9Sj3M/Tb8e0Au/zby5+D/P4aPVYHW
n/E3qmJq/mOPiwR3fo1aRmfn/+nd55ZINaeeA/+n8xoiG9ujkOYC6cDbpdkMXhW8u04MuU2zy+9l
VQLgnPMISuNlcizxTzM1rzOf4asIc5KwYdNdDfbA62YcduxBpkuXzEgqpmWfPMbWxiqH6TGX2e8G
tzVQtnhH3qLURBZgv9e1Hz5AqYDlGSyY2qvOPWWlcy8qqJxYKtdnx+wtRG2XKTWPN28ObWaZmhpT
Hto4PdzC76ffo9XV1ISWz84pBvyOCuoioCCBX7KcUt0y7uFgLRPpZPhHK/TfQJ/moGP/Hdcs2yCb
p8HtIuo+rroAEjy0Sh5U5944aN3oMTXG+5A6KkX4c6g6AeiFa92bgP9vLPxgi8aO9nwfVz/NyhBE
hBHp3D7B7ULLx5PYqO5avazWamxu6oDlcBKWB8xxs9vvd482tOEidPSEbV661zgV2gmFCrY1VhS8
ykmDdtSW8y8rtOdfZeG3GMwb/ita0fouSHRrl01uRurYxweTbeFdi0cdwZgYr0qPRy/RQeyN3xFq
UuuceReXaEH0SqKH9crtIoWHKC8Graj8/DlXTMG/5yqRn/vllyv791l1Vp8E+3CxIZ9yGGK+FZUH
W9fnVdVmLuVCcmTodGMgp9Xmk76EqKZz7U8Ryb3TfSitxnnTo3CyVWPqhCkZ4v9B2JktN45k2fZX
yur5wi5GB9B2ux84TxIpSiGF9AJTTJjnGV9/F5xZyczotuoXT/hAKkMiAfdzzl6bDBsoeysmeDTb
WmxybeiaR1VRrRWHIFw+Dd8jGE19w0Jejo3ebPsQ5Di5IKxMyk7dDX4Io8nqiquTUx7Zq2axTELT
28olcgKMACWiML7lUNAN4JTH9mff9t2S/AwEKIN6kRZRAfFF7+KLxrv0E+WC5mSNe9gnJobrPmeg
BsAeXoVzv3FzY9NSsbSUy/PZjz3CbuDgp863+9uk5J8fmwQJOqmIvWfMDpswPBW0rsqsfvrjR+a9
O5wiL98XkaOfUqAvFK3FPKPkpRyMQceRNbLNRTxPywlIPn2xuq+xEfBhf+rUwGnhkShEdu9veH/Z
fSy0/eOoV+n+/h7y6r5Wdj3iOsd0roCef/T95fdl9zFBlGlbxvaP+1onQDqUxOwSRVp2DyoI+n1e
keWZe6FOle5KXoL1c44Zj8PfJ2R/9HYlv81TioJxuC25XdZuuelx4r29n5aq3YPVmiAx5csso0c8
nKzMFG9GqsO6BzksG7lWjqVDE+EdjefYbxP3rhcg6fSaXFvf3+UvPyxQbYyt4ggDg/n/4L7GalAJ
LMh5hWultXfREML0dIviampacU3tPFq6cBN2kT3GCWelkv/vSb3IJc5cumI4HsHexMtvr6BaOeUw
p4Q7bBmjq2xAv1uuoz/JTk2ZwyFVgl8DhfC3+YY81Lpwekp/8otq2OSF/yTT3XF0nU1elC0j3Lsb
rk5e3pu/DP5l6TC/029v9z++x42bJ3+GvPTL5F8/ToLwDJG9kxrluzqql9ukXBcTbiMpPv9v3d5X
9u8/0VeTaFd5xZMZktBRI/QWSIja14mNTD3vdn4bx2Bik8xcrN/Gw8z6fTyIzW6bNLnNL7yhAgg8
3raolK9+HdH7swlAiraLvssDKq24ZTI5mbMLKHWxfT5DXAv58nlCvtHtBXIhKPYllo3NdjCLl0l7
cmyU9C7ozZcI5QU0fCU8KHPX7fRpmwxUioStH76Yk44SM6mPctKY2p+VGnYnTFoeswx1lRzW0ayt
yOxiSzC/RhAFR01H/k/OdtOoPk/BsqDyvV4iP6whZlElJCdL9mUcM30UAfNP19pJRdfVv6JiGZtV
52vJQ13B66z0oFmZcUXX8ZIHu9TjDf+GaV3p1Fl1nTABcuh1tDRK0VMJX2f7Wz9RIBgA50LWDBHZ
IltzGc3rbc6MYnEszPw11iE36zZnBws2VhVqs6o6dl+qPCgem6l9vfXGWLs6XrxU7d59CSeQ9V5b
5rjxACdJqbJbZkEQYhQBu6TvRuNQj+hf8dyAeki5LrTgXjzBN7WeocdYS8pQw518rVzstynhIbl4
gFQiF8u3ui8mGvfQYkb06LZAz0wnQmThj+bZgmG5jDgSfNeWdaWEPzgFVIDbNPesN2Zz0KG0bFy8
wTe252urNlTso1LnDvAurigqCfg69syCWg5u017gUVow1JSs21getKii14GZzXE0Pz/LRk4Us6bP
swi3B2O2N30Ho8YYeeIwattEHWESRX7j7OMk/Z62To+WyRy/DpM6bGNhUIpRUMFglJ5ebivRaA+a
rdYLXHK1TWNDVFpVeSlw+1L5Gsz1qKSCKtibbnCrR52IL25N/qZLOTui83oqzGEWWotTzgFo0XI+
WfXYAhxRsBbPIYVlQM3HD3KEC1LpCvy0rgs3o6LkK6+ogudOeoM30ap0pu4ih/CdN1dFg2Fq5/Te
OfXh6epjlX4vtHYVD5F4t3S/IQnrUjCTlV+lr7JTB9Vjo7lr2VOwN+u6L3aD17M/ww2Hea8FhSoZ
F/IyzUpYVMr4o8avAzAuR6ZaHVdJjRdK3LomuSIt3Vse8uOoTFFwUcnzpdfDBI1S5f4Y+af6Bvv8
jHyCZo0N+eRuXGpOXD9lQZhvMVvxqOSfkAVmebRJGiXeFurwzuEY4NPcWJTN41szXwKpjY5l1LZz
3/OoDApvE5pcnVjADtKCHGA0b3kHN9c37J2q5WjgQHgbHItd55vEoeG7uwt1itxlr6uchywMK4Yp
U+D7gU+M+0vQDvFz6gJP5JZN5DTW/KMeDelL5LaEywC+rRtJWowi9dT71U85mfvuaxMFxQnRxAfa
ofGGnyJj7F3G8VWCp7QZSGVSArfvEz5VsisnSj3SVx4FODOuAWaVbPJxAw1IgTBBPGVB6cv4aKMv
R2NutEu07uOspR9h+uWlvoiT+GPMW7FTW5GIVTaoyWkSaJ/mJaaq/4Cy2OxkzxYERFHd/bd3krPy
5yhq8GFTmf7Hu+lhlZx6y7i9m1zWZR2whyJLtkXfJZu+iCL4KV773OJvdcldZSl7Q1vCZGg8NOj4
q+/1Se+eW9+2DrHSVIu0m2ayuW8fhrL1z3JxpFMEVxg+brtuhOFsb7yUnoqPfA1R+QiYD8cOieWa
u5Znv9xiXnL2t8VzF2pvsiunqVhQpT4HNeZQxl/iGSAqVxqx4gNamOokox8+bpX45o6zdlCQOOzS
5prAkuXmmdRrkRjuJ+S6WdeLpWdOnQW5T1Ub06vboEmKsXN9b0PMTD3no7GE8eq7arAuPW+EWaGb
B9O13I2KVRT6Nc9YVBiffiePtJBEOrdTPnKLykghbwWG2vfo6z33lCBfXUj5keyiwIeeMlfny673
Z9eM1fPttXlM0fgQxd2yVkJz26Y21mDY0C2GoHAv0hxM7RUKagMd0SFoV30JljA6w5UKLqNb/kS3
QX4iUiJiM9S9y24altzq42irZK0JezNscWgnnb90IlW9eQNQHvJH1wAa/QLw+0iI1UV48tjObuP9
3MgrPzOpO8cwzXK+BLrqt/vQ4sFc6FYCZki0B1m/qvaQ7mRXB6L0RXZD4A0H9e/dzIUxIBDSLKSl
SKk08dIvi3yv4DpH2BBqVGEhwZezxkzurXeeZqp8HluVe4bTLWU98r1umQOPhrO4/0KFDZDXdgqo
CyOV1afBc6tW9tEhXfQkw6vU+PIEV2F6zUNy3PGc25BckMzq43mVfOHtM2sgQIO+oH6MxmgvhZNH
j0FVYNA0NdBkTLP6JsqtAZpvXakuCqclhcHJKhDULDhCW0p/GGkAI6/QGKM+noAa/DZBLf4vFdrO
/j5OPam/6qIEJyYbtBFHDxIWvgnlkis/qHcDPgcP9/HcLZJlYKdw8uYVt2aoIWt4LZmheHaNCszc
O81vV9Rmvfbq6FuD7RB5b+VR/uEsaozvPX8S8SXAA0hWJcu5P3t/f93kVvHe406+yNw+WdbUK694
buNtfdee3yXqjTU+sTOztkNlzodOX3V7gprNQXJrhwrXra7LUNeY6jUm1rTmdFRgc+Zg1wh1ZZtT
0XqWs7oiAABNZk8R4jw7YrQKgyHjeDm/WBNAKQpVWd8WGzW7hLqqttISsZ0dFJ0KbNIwjr/quSfH
7819TE+r54wStJ2cvI97dTUuLFsbyToH68wfjSt5D/GlxY02Saf6WfYcyvW9nH2q7BkT0YrGuHUg
QouW9PXYTcMXEH9yRW414zlUzIMFDRUVI1BBEWtUj89No3t/XP1PY+EAYMmsKkTt//tiuaSz9K86
R7zt7QWWLQ4RXsamqWholdi5gJOu9pQiY6KQB+nVsVPsUNsx+WFQlWWlZKJIw5BPhZSv9QRyHQ2m
T2jjLZ/HZoOfhxu+4yt6ymq9/GmY+qPosuFrjJnAyrU770FPLeUQGwkhxdAk8x/+SJNM5WzR6K+i
BtrW+G3+4oKOWuE/rzwFCeITNjGCNLI9bKwgFHgLWc429chj9vyR96GS5oe4cP0jHHVtx5ZXnDrN
wyu0NRep1qpPfExPfegWj3KvluZ5swPlgqVJfBRZ+VpHInubxtJfK2yJCFHZ8VEP0n6DV1X0AgSx
WlRpP/0MPgJQGz9THqqLqQjVLcrhdNl35XSmNOTdhAL6lld6dsgIuC5xPFdexwkIZsLP3sjZoM7e
qeLfzA5dLzhIUD3c6f5LEdT4fSR19FzFY7fiCZldK6tlC9fn1VPrgKwpmwjRQOmR8FVL7ewPNco2
zbMfu9gzNlqghI9UBeRbfdRLgFO52Lp5Mp06CoOWJZYGbuYVX+0gX4cEc16aSjMefbPMkcMwXiSN
u8bsjep7DqTsYKtzhFzpSJzwXStqzA5QrWZrCqogZEIKvsqmyPM3Tyj+yY0JCBgwCc9z3ZSwHKQs
aO3WbU5OeVtnlr7rbe2pnobsISI88pDaWDYsIjfTlv/8x//9r//3ffgP/2d+yRPkhdk/MlJAOWzV
+j//qZmG+s9/FLeJ/Y///KdlCsc1TZWzkQUHXpB8Yf775xWG27z+/7SxXXLo6KNlDWt4P0Y7nFyQ
zKYSlTw36FjxQKjwBbqPyatAcy2SM8StIIf+6yUWxf/s1v6ytphhzNDo53QGAb6pMH+NoWrtbKg0
wdow4R9obLp3fuvza9RneQe7hH7RlOkAfIRBlQgr0DdPXag59+JGxPCGKGteya4iKuVRXuEcbeyH
yHpBuecY2MD8a6LW7XVFTSLE3nnCbF13RVRQXwV6tTNriqa83rKeiDfpl6LAgboispNbcYrVTPYs
54I4EU9UB7W7rMJixincFLeKymzXTdm/CJGjOTLTPmE37p8RI0IbagZxNhAqnQPXVE+aHrODyezb
kJw0+wioUxhCY9SmEsvj+RVB9t5V7QFJ7fRC2S3p3cKOqYSvwXipD7DarU/T7VJKj+CzpmarXyc/
+Blmk/VZJX2zyCDZ7tQMcFTKv4LNVbEa1Ky8CgW7RGtonoF5EtecjRfbGnIf0EFxlJOhVqIKFxFV
vvMspkscE8yKD/jc7W0332oicFeyKwZf2/eTha+nigqLeFBE+QOBgEHwt8uiqN/puBIoC3+WvIZU
xCBi1dxXCuuQWyQJeDW/K8hl5CncBHl5G500O93rovjliak7ZXnZnZpwhK1FLoWSe8tTD0kejc9F
no1oY9RgJbvNwBMts6ndZI7s5vgcmPGH6TgGIeIFxBKMY0z8NqG6WOXC9uxv+RCZG52qq5MWevlf
GjkWpJ+OEzsvthLB7GjtH1oNAXckzrgPKtNFITC5r+kYKmsDidNWdsvQSGEo99lRdsGvbdXummpV
/CSboEySw6j2v/jOrfPJhk0EpmODQYnYcoB13pXxDdJn83WoIkhOyKTWBjCd96HH47Jq+2eh7kcl
osQkUhELKlAAowrGN5k3HduhpGH/N+eX8AhVF0TmTSR7KrdiAUWhGzKYqriMqI0rkBgUznOVksyY
Mk7/QzNMu4pN+/sUf+mdLP6KMU12KAyB8/c8LET5izOidiFzEF8aDbv3Zh5PFKzj9UQnHGQW7dvY
NgtN1N2BEzeG84buHQiU/2omN7uq9pBdRR47q0obuSsXo/FAXOGEdJu8JFoAvGbdC2YD6fPELXTT
dyYwsrmrdC50mM2sOIxHiLd4Uq95RPQ/Rz98tqch/3R8Js3KKN9qS6Dot7325FdmsXYBMwQuDmO2
AZNfNtOsaIby/xKi5Do3llaeuz4QlHEoMTEPJx9Rngt1gxXER6+n/sn08ihaocUh66smm5JiSwtp
0bVHMXnVy5LfMF4Ne9mVE5Fol1pm68s6ma2GHS1rFr2rFqfcy8qTXWfL1qqng9V4xclvjWLNsTnc
NhgoLIGHFm9UFgYL1zxHIoSz4hv7yh+Kryj1zbUahj70BFOcW9zvlh4J2+999H3sCrFG/5Ec3SG6
9J5QL52uD6+N+GFYGGE6aCXYgynFI7W94MnGONuYRsEeJNIKKDVMyMZoKfMQ0YA/AHB0Ve1PHQxt
uKBDQg5Ba1a26tQfnVVduyYZngesn09C7z0Qy4xTcv2Otqpf1yUAlJG7z5WtnL3pREBSVHPCqxzD
EyRAcD2Wu4QSGdLPUbt1Mi27UL9s7N3e/i57o+adRr0Lnuo+uLTW4P7EQwHJlZN99mtulvHYP6ND
yvrHUs9S4imU7tjteertleH0xbWqynjrs6MiBBvV2C7A+o+mHMdnECg4c9n5L3T7gZv8mnpOMXbU
ql8yneMxJa75Q6VW4qADJFsW+JBvzLjfeVnLR2WIyrO8cg0kcbUy+is2UfWVECHlwJFd4V9ruos4
xojRSGATlLXhQzQRF2dUcvxr2AGN6bcpFc7P3Kx/jKWavHJ7K9cFEYgHVe8hK5TsQfwuOKBasg7B
RJZWXrHPt8ia/X2Q9PE2K7x4RzDu060QT45G6L8AKFcuRgs7ZO7JIQsjBfYZ9kn2RiW1Zk8WYx00
uvLsckw+kWH+mAi8XScCwGfDSj7jUPc/7GrMV1Q6p8dC85svkDTg68fBR1+l2LoQ+99BpwzzuH7l
t3hyjbb4hguUvyxDtz13eNSdkH9g0Z4O+bca+2GN2+9eND7h5TLSH0PbPfmugY3r3IsGs9qqVtQs
G8qL1wBqlF1kxuZXJTVWNZVpX4IyKh8SFcejPjTLNyAKq8KfKN2JtWfZRFXy6vD5fpA9jsXTBrMD
axWW5fM4jOqOAqX8FKltdhojM7tdhUjBCKLbzannYLeFxrV02iDfFCFOAr6aJSct8eJbI7sZT3Ui
YPPgfdrMe2PlZoXy+4RcZ6R9h49FpykEaZVy2Sd8ARzHqrbo0wHkt4RezoM7flPIL+1vvapmyGr0
RVIVw8rleEA8R1DLOUEMsueuFDKXlS1OnAfYTM1BBeRef3Sl6ll2exievy8OSWmuTBwGtglVLdjQ
m+++7rvrvlUnNqG28Y7WkQ8czxPHKRfxHGhPKOjZczKgVEpUcUWceBdTW/tszyF7pKf4UHfz/m7u
juhUD1hLE70up6haDtOlSGuxK/oJT1+8ohAyenAL5mckZqRvbudlG6+JoOchkn1URDM8Uhy4rsEU
Hl0XE2DyePPswNE20pOnrozDXYJnIHbpQ/WGhO1FNxrUw/o0fsFqhKhjVL0ldqE9mCps6RAi79m1
m7PAw6ZC8dh5x+rPxptMDkmafxbGujUs9UwFtPYUJf7b0NrxO4Q8c23qQLZkd/Z64J/VvYL7WFI2
1rAzcecbQpfg3KV0j7duoAMITMA4HamGzQhehcXGgmv8YMyNvHJ1ZwGLqj/KnqqMer+Ql8RMjI1t
gP+FpZfuysB6sQoTx41hVuln4HDYbPljs2kCZwbWsj3DZVOsbn91E3FgHKNOu30m5q4L7vAgPzGo
Hv7o3mdbF9MGtatN7F6b9iVq9Q4EoZ2hp6KbaWZ0KIB+4I5ANx7CmhpINppWvwSkJp6qOR3UOmG/
r1vqZvIeXcNsxPSoWmSQa5N7Rth4T5MTGf5CmY2tgEAGinLhFp5/AGr3l1kZj8961o7rHDnRAz5+
YtvgIkFhQHCFpRBte1JeRw/JOtUw9mRvalNvd17r7O0GQh/H0PoiSgVMEBu0XOHmINg2rGGPKWfZ
DKnvX7whXnJ0DB7jMAIXkgBa29UFySItIVUHHx7VUal1JBXrdAbaRBs8cO1z3Bn6us+V/jIhVFo7
nu0T4Q6wJ3Tz5lJOISSUOg43sisbdmpUu2jq+T6ktMCckGjuFOFHp2zGoAwOTJDeiZX12BjhqZ8b
eSUbEyn3ukEcyg7bnw5KbYwHU21HfAv/1ZVjsrmPySW3seirjRqnmSYXUa9vE9gHJuD26amDw/eB
2rFdp1Vf73vLjL62sGNa8jYfAo3LNub+vrUx4rpqqY3XZYhw3o+83dhmJBrgILM1JdNkd4O/lGOy
EYZWXown4NblqUCbsoE6sI07zkaFb4ZU8jlEy4k0Htj9r4SRKvs+bgg5U95aHgY+3NpaXt76oVWh
WZynKDvQV52LkuXo5PFIspsfQqXyJexN8ZpcHdISr8jnkdr50I/Uzlu2IhvfYkNB+6CkpCdsqvSo
b1tFudq8cRqNEVCE9trMje4tENnCQzUMD4XQcxgHOIZFXUpMlLF78+/H9L7/MlQdBeZUC3IXDUA7
eCDqCEnabIrz/hA7JboGcsQ9BvBQ+gBGlXzhIYE/FqOwT32rEWl3vXUW5P7WioqGVBINyMY/rnTS
eYTNMo41rmMq2y5yj6rZRetBqZfGLByvR5UUoRb1TyKvpwWlxPX3Umm3ehuKr65vaWs96v2jYuVi
D7ZwWqWZ2T536eDsbF2Dpo1Jx3MV1owhBQ/s+KprXfEQRob4YuT8EfLBvsqeS7yjAvHwDGDB/lIP
cF5jPXsp+TpvGwtBs8cxdp13ZX+wFcW6lnHys8Ks/TPVjGLRWVqNZUI4HeMyNleYDCZQ7jhhYdwC
pU6FPkKo0F+zeSbVPI+1QYj55qRFu1Fmp6GwvhRWh2bVzrGo9ByPFDL4fi3D0rEFoBWp9kGHsL+q
x5r3NVNjPVDz8Vhm2kqNcqAd7ECGKfFOGKINSyMtutV9TE5086y8khMihvI/Noj75Ri/Cm9tsKvY
FdQ0UWDmh59xYlvQjnBSqavOfmzR3i2seYJsxa/OwNNaGVpnGaLcQLM47/FkM7YOV3nMoLwMymHd
OD422BhhLF2U2KuElO9JB6R6MudGdjUouQfVKaPFaH1YKNvenMQmHGpj6ym7JBOHtQVpdie7g118
5CDcLz32Ni8O0E05rAIbPZqZjrmFGtpvztiMZA+zHYALg2QP/JoW2+23YKAArGvV4ntf8wEfUh0L
hX7dKlRDUopTPAxT7HzmtlItFIpz9wBU8Xvwi+agkpG4NUCb/rhqRs5Vi4iKrmRSzF2gGfVtibyq
5OxfLruiCdc59VsLjy2aFxXYo2uwDF3RcpLNewsmp6pdzLnxHSPd4GpE/lfYyL0HnGTglL8UqWqd
miqwrsEADQW/xGBBqty8UttnXinuRLoIS33Pnty8ikKvzr5pbeQk/6/mGRylsXdMMz/nQK7OWdXp
D33ULqLY3Ha6lpyNIO0uKWaUF/4QUE6j0uku8kpYWrAMiQVu72N8wMFWsu0HgvW3xfpUrVMY72wV
wCy2ZKz2zjR81oWTXIXqiFNLaHyZt8X4MY+DU0mvYGDFKaTIGjydPcjxAhn7OuUEB4QBpR5WCtz0
irrYE1i2DpXVXGP725SHHuYYTv2EIYD6KIExZU3mH6CDS807vBkwEljceYmxisY8fcHIsidpvrfb
tlhxf2re8JMaV80YhXtdE82bUUbveBN559FxPBJk73JRp+NYEzkDu+35NXVg1FtDH+y1fE0jChQm
idkcb+9oVjsch6NnYur50knbn4Ew28O9oTz/r92+D8irRf1/G0ujg6Gk4xN2Xljs+EbKIws+hTU3
RctZRcuu+kyZ0ApN3yYTNRQRXlvLsiIIoocjJfXAFhYKTt19FomfZZm9CeG07zF31KWXV+J56uN0
7fam+0h1SsCppTFxAHAUQEJ1uzGMcUUsQefeBccKp7Do5dYdhJrNGjVMpzitU+5jY1498yTCGTIh
m8DvtW0tdBjMop7rXWK+MGZmf+pJF89YfOep6y0UPWRIVtA9w7chrinapWS1D9Y9YTCy55TeNVXn
PrUaVgGOGXZfI4Nsz2Qq0FzZHgTski9N6Tx2xOR2RYV/wYQBA0KM+TIO2N/2YwR0JZhwPDN8MoH6
LHbP8Emce8KEeZ9Cu13KrqHXyjUImx0BsgeOfhr79RF8XlRE31TLag+96VGsOTeOztHAwDJnW8Mc
2YbEX9aTGMNlAP/stanZMLDzC78mmkbNqjul70MJNjRid/aRqunPmsh1XJXXOrDLQzk38spuevYN
8hI9PJdyCt7fDvtmsbUHW0kWThXzXJKXrmp3ICYxFoPLifdFUBpHzB8fB4fYbTMASGA3rdsH382c
A6Zp9uHWhb24KyyBqSRxJKkljOpxfLJ7p3ioy+woe3KcfGl8dNr8w3NnzfAkomQ/WCSl9FkQLJdM
fVdvc3Kt6EEQgBndJF686Euq5GhCXMSrlk94qFWcNVEn82fEs0WNCucbQZBvfefGH95YIORXLLFy
usp/8OtdXhfiXccbedsUdgKEUGgfnDdKHTUBJM7tiL5vW5uj8k7FFxCakFLo+snCDGRrtMaHTAXe
U3v3rhwb1Oqt15zolvyTQ3LFPQ0oLBxX+I1/v78Hfi75Ap5GtetaFJn2iJ9nU2SrynCmT+CY+tKO
Ne1sFq7Ami8FbtKZG5kLaL6SSUjO8hrBKDfmOUNQay9K0JHY/3NEDncQBYeeqiDZk03VokzlHme5
rvPCXqZZt30/bNShdF8sQL673KuylV8OhH67qT56rtsv5CyGseW5MsglzZMdNprPgtoVW4GhVucI
eCkQeLrNTWgIiliwn5h/SoJt+DJu/WafJ/A//Mga15BYSsqnaPDfKI8k8P/o4n+sb32nfpDjJcWm
xUKu0zzjK7i0fteRJae8WuD0MSc4ZNMTwnnM9VTZWt2U3jIfcuy+BN/sQBumx9+GocmSnGuCdvvb
RGWGwyaN8cOVE2VE6fXYq+URw+l8VWGo9TKlOcZkRtS9FbHHo36YEEK7ERJlzfuuZ8qeNCTYg1pg
TAlVCshBSUaekP3C1seNuqlsy/7GLaFFJqzhVMnHYK0rmfoY67CcDahce6/X3QcXJNta1GP6XPl9
uotBxD9kNVqQRTfDcaAfKhthkIGxm05AdmRaTsgrOdYbgA5K1dzJ8Qmxy7IMKljrwq8fZdOV46a2
tO6oTunjv0+yWfbvKTbXVnXhCIccm2HphvP3FBvEfkDWHHuWoIGWsaGni7bps8M41/gmXRVfW/yE
lZwbtevEyLd05CJe8a3xBAqqFsipFcHSdpRhwH6biSB9SihN/uS/Vo+Ne90p1UmrRfNglDxkECL7
H4bSb/RMALkMoxjX6ThZsx9PN6pmqBlU+gFKamXjfqtGe6VoxCXulFXs6O0JoSaReSC0I7mbTKxI
t0/LMFJJOYV+vHU9u96Fdk81Kl/M41h249bkVnVWQiVeY3k/7njpaziH2OK5Ic2S3ZpKdN22ybwv
Cm4Ch3//S3Z+z2PaKkRFIC+WJdj22u48/5c8pl9Fk1KBr1jUXcLf/57E5Kyz9dLegIfyZ2KTEAnC
rwGXC6UBOEvALNcmdd16PimhucvBCtAl9t6bqojNAzEGZ4khB7Ck0alffPgc3DXbcR/ahXnxsgog
mOLXP9LPylWCH5qp58ta1wrqQ2J3r5q+t/F1oN9FXv1Q1Ua5WjVPto3i62/kNrWTbKbEUU8Gv5pT
6oiBanroBbaw6uuggYO1egghsiub3Lf0RfAIkDI5dXCmXqsA4bza++/+5Bq7SqNq3Kjq4J1Yz3ds
UTSKApOQ3Q94oXkVJzcdXjyU/Axm6JJc67TLwnR4UvvUW4R+3f+oPlt/cDaaSMaNLAQgQwJTPuye
ZE/XKxyAFQCDaBn8Z08DU/fv/6aGbVu/fXVsU4OD4vLwpMLP0OzfstOd5wX+OJQGsYvHNgiy7xSu
wIV3m+HcBZF+9PMmWaOQrz/qGhv0eYUaRN9V3OWT0kFgEareOmzd+qHM7J20dNChYe51U/vI8gD4
RusOVHcuwcPpT5Cdo6s9uqStfPtn6Da4fxjiTZdSW2XE/CRwg7+kxoF5m0RDemsDxHB4sPAngWFY
GSvsUzdWaXRHa0i8uToJYOyi8/kHco+CbiVI71uzRWGJYvZhwL25X7ERY3s5hCPx8WxcADMOXNs9
FVNTPaQEMR868nUD7kjgDhIL8bgpjn5clseebHmwVgzKrgNU3Za/CvW4JhxAunN0kmAHevPB7ift
SDn8izUZzQmgnPbiiPZKiZb2OI659sJ5P1mWY3q0oyZcdU48Hu+NGbbj0fvMeNZ+0XKNWFUbYzQX
AwJW/RHarJ1YZ2Ls5rnsjMco73Fvm3u9A9XMthQ8BoaG+u/E1J9iNrM7nVv6zm3EfKS3xYJKFvED
UyJ40StfcVyO5ezgSzUKieHMlzB9LbZyh5zCP8fTnDN19+5ZXgFcrleVMNNVrUYHAmneSZRguUJ0
9osgTYFt9K340ovmRzkM/qMsImoG770tqPytQQsAlwlIR6t6fcWPN+cAw+OJ/V61AomPugxA04OT
VcGDAAEeFHp5pChHP2nTRU2onIT6FX6pLMowoVVA8Jq7hMmCTWvYylrOUqqUUYfXpKs0dTaYQPev
Aw/KqcjNjehFtKFU1T/3nJcQHeT5JvMD/xzlDiXgYxtXW424/+LWl1PQhHCRoWJ0a4I3EsuBe8rW
nLoDXF2VAB3baOovdWKcGB+WJSX2nPW1K0JGY5ULlFCy5Es2Lc+lAbD4RfbYmOs7r0zHheCkBXAE
isjY/mrRpx+DrjOvcZmNJ9ePXisd3ZORu9Oq1LuXAr8pqmmTcWk1mXLOydF8KWNvLfi0f1IDil1H
2jtHrSqNJ5KcMTtZr//UoBtifUe5dgkTBynfSTc+MI2FPe24VrOQQ2Ie74yi5XFilksKi3FkNHVM
xRMougpPBJLPc9cBO4WX5EyqHg+hZY8HwRunC9lXKfNb9GP7Q95qqY3G7teIrYfBE9/HmVsahtzE
m8Ks+M7QTWz1xdQQnqnxwYDSd5JfwcSwyofUJbkd5Zm1kmOy+f9snddy3MqWbb8IEfDmtbwnWXSS
XhAUJSVcwiX8198BUOeo+0a/IJCJ4t4UqwrIXGvOMZOOjHdILfvGwiNGdSqGoeVNE9ke8ykxK/IE
PWhR+SFCzHaxy79vGS787tpA04KYydhiq2iusPGhwnvGS1c72XOV/x4dyZdZhwrVDL9qYrGi1VSo
XauU9hnm5Z9m7MingMR2C0MFHo76znbBH9TxMF5ISf3LNJg0bL0HQ3kV5BGF034c78sIc2r9BOAk
AszX9eEOIWAP3AmeNfbgPdbB8FTj8KH5NJ/+O0jYSuuJ7szOdQgIJX/N35pU4z7aM9sm40OkL5Gb
ts+pI2O+1eVwx8AQb+d+wi7hY7fNNM2+1GXIww3LOORKZV9mRuiF1hTg1SJx2qOX+AfXCjpiQC2h
n0fCZffK4PE9j4Cr6+flbDkkkRkT5VDhipCkieL2m7JT5GsXWXkAEypfbiZ6fRv6Ndm1sL1438LP
hsYs5NVrVHZdLixny9wyzNzaXAEOtfm38WOo2f++jhqgvxaqq9AT5eYV8LvYt7TX+VSz38eTW9u4
EeLUJIrzGRStOAxa8ihFn9Js40AV7LETpcsnOhw2rGTHb52GabiRU3kdnUC85VPFWpX5VlrO0aXU
Ayg8tS8qomaVEthyTdmB4Gi6dARzXvOepIWv+RocY7+SEUivEBXxenkxgKF8Hcmm3jpjwZ+n79l1
y6B/pGj8JMIAP8jc48vN+j5KPbwuU3ktfwvf8/eV7X2vArbGrF/TfKP3bXuJ5kA79NlILiyR7RIU
/smKB2W+Fjk4eCOQz4tCdh4NoFaevxZYzfh1bVFI5/8ZseUatroP6MKPOpDT9mfkBvCF6zyLrzXG
COt30mfe93iA8MXuiGiveWiOIDyGoH7rLR/RmEzKdGcTdXmt3cLc8sUUW9VW9skA97uJHPfkdkXw
kWgISGssLbdhouKV9n2+Xi6Aqzphn9m0WpWfXNmTIvg/TlGWc1t35HvX18HJq4LgtJzpjR5AO+TA
4vHv2XIhkR3WIAU8smq4Tyk9iNZgsowNXivpw2FOPhUNYz0I9t4YktkeK8yryFlekIrH/n7UqLYm
xFwj5DnUEHNvNUiVr0OF3gZAi/PHrgv3RmA7gUPL1YzkNTo56vTvte7ykv4z035EXWLtDcP9jIy4
dk5ay9DVLHg/Izpx1GbZXhgpMS8sA5aH/3IGoGM463H21oi6ONfVIJ/LlLwCtzHj0zLsPRJh80kn
jhuXSMHuO/uMjYluFgCU5xA113FmNrVFnUMQK6yr7qMDWs5yu36QlamocJbm2aAntC+dbHBWdUYr
1fBvLiU2Mq698Kwi56mzuEHPqC9zOcSlTcuk4XnIlJbo6VPZTgVMkdu/meVsAJ2KxKB5+PphVmv7
2LRh6UyifB6L7ifBk/47yMI1aj7ttBzS+WwkbdGPkuHBQ7l9rFqPuB+vKn+U4UcygDCWU4JrBeki
fv1seHLHrlgVXhZ+THXzJy1JVcYMdC+6yV+xRhHvdHb/nnnzGXUG8b6cLVfTNKmgmNPW/j9eu8z9
+y+xsTshLSuPEAm20k6Mazn7vjLT0a/LMMkxNcVt9j7OMRvLIWSD93WWZdLaUyX5buhSu1jzYXkF
BT91bn1vW9TA3askNS4Ag2qaV2N0cHRoIeOInQqAtXgj5Bri7FCPnw5W52ycrL3v693JtvNDS3DL
T88W1moiYPIFu/eEtj7F2Edb+8lxymsdu/47TvRhmw2DeU5dVd5yPyngoPgBQUt90a2EgC1HobvZ
o2/sr2h4Glrsg7dLjeFz0sr6GqTgUNLGrD+KIHqAkS5euzgzqK+ZztYiQpqeW/ISlRqLMD2dDgsp
BjS+pK6O2GFBRCxXnYamhltLbdd6vo4CJevWaYCHMXZCWMwxK9XI0gmcqs03g6APW9bDc10M7aFO
6UqQ32Sc/Xm53RMzpmkqPS2jZZ4i59+Ly1njxuTCd+5hecUy9e/H/7220T+EG+gnd2x8/Js0ZQI6
5+fl4M1nBeBBd72cIq3FeAhnIbYbcZaGJs6TaQqCdRguZ/QTBB1gITYTe731nJqU+hSGxq6LMEgD
aJTcDCehHkLz16A1Yru4QRZfiCPJokcQu5KyqO4JW605qfxnWIDbz1prS0c+2+kzxkjI8u9hGbIQ
wweECYNniE4vQth/JjBMsrDtHypEy1bbMr2z2WZXHCU5LFCdImYgMfRB4kpsuCqJFcgtj8NkFSUt
kT2+LahpWOOP1HOPpYjHV0eWB54U7aYoDes54ldYLQx40nBWihiddy9hVw81/yRd2qeOa2AoYtkM
bMwP1H4JqisdeogZJVm6xdVmmrpujbFnhEtuQQ9tmuHrbJlbhm0BGK0W8iN09G1ZWO4v207+1Gka
vabC7XdN5Ronq9sFnje8et2jbcflO908QD1d/AJf5dBIV3uqHNYoXkGLbTE+CzP6ZLuqPY2qF9d/
83Wk/fz3+gYg/wplJX3H2nmOqhIRgqh3U1pKemNVFa96s/xmV0DZmhmXhffR2nq0tWlTgMOavIBV
Za/PdW1PvlhyGFYiH1Fqy7hdx4MjP5t+dhb70WujOZ9lVL9Hs6cqC0asDNyx9g4syWeh6+YdBV66
H6oemb/vQ2hRa9hn449l2p8sfV8G+AKsxL4GLWSFwk3ak23omLEYCRF4Nz+PO4sVvfVYUmOQpokQ
WeMzqQv9fRnmWkZMZxf54Y0kiPRPlapTPJXRL1Smb2FrxB8so+mmkifzTcwyPIVl7DWdamftKOJ7
KGK5mxTixqMPFnIlG/VJgTW6p1Zprf00bt/d3GfTaI7jpz2I/VAQ1EUx5E/ekbiEh+YlkEpjtcF/
urfIxCVdsoErqxFpWUQP1myxRPlmr9yRsKeg1a4sKNtT2upg/KUAPZFHMH1nnxJK6ks/hDDUEJE/
dtAoNhTc/zj2RKz2fAi6PLuWffbd1oW3X6ZqjSxXRzvYthncM1anpy41+tVATS9f51pOdUr59M3s
OLw7xIucgeL/WV7sl0NMBi/pzzjoV3qsRz+T+aGHFrJE9TepR3pjOr148EaDnF4xY9cvue4Cl8zZ
ZrDRbzbFNOcDCVynCszmE45fby5ghedcAISIuCfuCcz2HljIwi6xk+B1zOKanEIv/GkU5R5RAGof
WK7rwipIgk7Un3Gyf1OeG6+abuo3oayD6NxYrn3XMbc2lqJtFxo92YwcNNXcIr/or8uUG1T2jnUY
aZqBPBjYeR/iPPl7yE0omCz1oo1K/XpF6dpfId9lL2u2KRGF8OzO8byZNUPNvVRF+uL5BkXpSGWE
XyQ0gBM6bVUHwG0Z2miknyrt1zLIA2tbyEJdMVJBKqRs8sItPlyVWRZ+K7G7BGGRfxoRa0xPEwJx
FIQMelWxLT9UF3ubIAjkZZIlXcISx54TpPLdZeFcm5k1bAQAiWs8H6AKgr5L3ed8ssJnERgvMu2t
ayu07loUcEx8/0JlYnjXWJ5fXAJpSQys9TeRxmuBJIwwmMH+9u8sQcBLf7wu74LCHfAg/1JPE8TO
zLpllkvb3CQvbrVcwP9Mm6Q9N7RLtkWjhecYbexZ2LiEyEZwrnx8m3Wc6s29rIrmrmtkCdU9PQRv
WwVNjl61Ml4ah7ZpTmzMbhlamqNt8qy7A6LDeoHKDVs3Fv7Y7sdr2cXGqx3FGONQznYsmdea9K4D
zRmHtVGSbduWuhQpuOaBWpDBbUJzXmIc9EKp/FsT5tFJGVGJFNTNvwW506yRSUznoBGE25RxeK4E
X21Hd9kr0Vt6sWwz22iOJNKsbTo+aMhGwNQXK/KMtacEOdQJJYOxDceo/eEAXzbrvvvZF3HCE9jz
sTm3Fk0zb1pVQZhgBpfRg6ZkarPjDKatEz2IGg1sSbsETAIHTa9D8FpBbx3SAU32WN9aTyuelwNm
Kx7qQQOv1Z6KZ0yd4Sko4MQtV8Oxah9nJB5wFG0DyRtf+MDSfFV6bn1ktf6JQjdgz+42B9PwhrfB
AOnf0UvTY3sj63Ji45j4pxpx0WnUBoJGLKxQVttl+8Dv2cE7HTVRwqX6vnNugWagMzB6ew/4a3xy
0Yetx8RF0RF2W3eyNmZPAjoBs9EtijPSOeeo7K4nmYCa08cyT0dWnt0g2JEtYd2Q0kWHeILT8rW/
wTBcHzRW8O7e6hJivojZ2qqxalYt0FHMaJ68DPNhGf5fcyo8UDEGQ4ADbastMMaZvIjAUpwTp3qR
M3MRjvLwGHSq2EIo8u3j01fJw5rqcmOZtbZtwqB+0h3VXlFTnRaxh5Jt9NTW1J5mJciiCVlUI4aj
RVSz/iMR8TG0hKY9PSw/5HuJdwgHIlm+fkpO1g7ZRr1psvpn2cB7NWy8Cp2tylNepJiV+d2fcwP2
aDRE5BCj3SzmPb6VWPJUxUm1sawov2S982dpDS7NQMuae1zLuEhxHtayOoURYGba09QVHHw3/jxc
5oI4Asc40Awk/9E6RJEVPX7NlWT98IDbLy+jB6V4yiThqaA7v/Zq0f2kLYUw3HS/YbtVMCNq8BAR
1VdnLgIjUvyfB2UiczE06zIp/TPDxPZbTz77eLiziAlObZ1uymqgnGewagAUtfJI9vIknYyFzx7F
I8GBRmt0q39jmSGG8Q33vEwZbtqcq7jcOFbgbRIDFBM36/z7sOLrGOxta5qg0xtUWSItMudMd1JH
LVGxOWCYpWhnBDLbC1YOKOejOKOLwkLh9ui+lvHf03LZatmkFpVsbZOEpxCqs/AtzYIIOTqBxJpP
Dix6LlqHbmofl6thqf3GQm/cFsNP11F0YvQykM1xrwL3IIZE4eiswm0arBvl+Xf+NvVzVVcjxUPg
YY0M6mcxdnAps/A0XPTEd9+r2qQImxkSzws9+skHcGFE2bdlfl7H7dIp9l+l6x796q2pdOtnjGwf
87fKHmoeSac+aBO2bKP+pjk4vlRe/HLhRmtGYb91gxFhJu1n7Z+TbPkj+GvXCIJ1zSPsQ4cqLVr8
TmOf4EJxSXJtKsvYTSO2HqOPSXifX2unZEzT1kIjTgpcGZi33EAhvgosoiQDpbiPWy7jmmfNgazS
p8zPPiM/SH6Fmc7HL9XeYwRzW3tAjpQSfnKIMp4oDlSKn9DIaVkE1XvahGrPGkEeJAKiV6EVt7hU
+U8pyeIRXjJhtCvcS6CybGOl4JPTuul3XsQzrbLCSx2o4YkC3UA9QNugm6BuMk+ZXaUe7e5a+k84
08df8KOGldFX5nNeiWHnV33OjR07bJMgscPqeUm8AHR1QyLQupt6d7NMLpeF4fiXgmgunvNWu12S
zpLEyQt432g7Ii/YTh2xaPbYJgCEq3BNf9A4LQc/1FH96tLRT8Ygaaosp8sl778vWoZiMHgHVAtT
hxZ6busknA8SUHWtxnXdVzWxwQ11DZmgPV4uK7Ix0J44wWk2UZhtEnWbtGejWQ/a66K5GWt9OGq5
Q0svrrS/OhxraCluhvtynnL1Nl4BCS9B+VGC7+cS/HImm+/TiBI1WYr0he+3FyJ/AZaMJXtPGojH
At/PWpiu9ZoZOalN1ObW5aD9croi3MdxicLJIoY5d9zorAWmvPw7WAn9Dl7xq0t8+SgkfiLNNdKN
IPIe0co86ZAFbaoGL6+lC9wCfkfSTWS1D5gKkJ/5XrhbEEBOodJLXXh/Kn1ojwFy2xXPuORhOUxW
/FmBED2AC/k7ZcxnjuG766z89AnHW0ezRbFQojp3rkCJsYxdcx1ERfquecPRFECyx5LUGkeJ7qk3
I3IF0i7f+cQrL69w1WzTS81PN0IEWUGb49EASWHJcf83twwHbVBPiSLzYHld2pRyRydlPI35n6W3
maY66E7FM9ruguoCodBGgEUDrmzHYG80VJnyOEAOLOhTDrreYfiieCbmg4HcYl343HsHwBdrwwFq
qeFgSOakZYqc/B/a6nUib4JNRtST8Da2Vw3PGQZ7+BPdJmwbeVkOwX/fsv9r2AfauK9M5zWj6nPN
//eh02uwH3ndbJT1UluBK6ge+ie2XPITat7vFlTINxzN4Ef9XrxSMC43Qden66JANOd6bMxdzR9P
uhVNz2meROiDIrmOwmZ6Xua6EsFNNq2DTKuOjuW1SFyLn05JYJuZDvVO1612vzxsJ9E94lio7v7U
t4+aGvaDpVD1KjYKfVCGq0HW4WF55vO+dg/zVd/LxNlSPMID3TKeiS6hi0mIYaAq85gMXbuhzGye
ECGjm+QOupV+1u2X+reXkUi+DL8K4C6i23/DsPvPi5ery886HZESfWu9a7MtJZgPy1nnk+qYJWZ6
oTj+Rnd6elIeMIrKmW0VXSi+a3mUb/PMuYQwd6757NdUqeF9D/BNrHtdM88NkMxXvZEQvULjVKIc
3pfuj6Uu4+vDi5n7uNO1nlWOF7e3ziWXIFF1/NPo2plpZr7p+O33GsoXsv986IsGORZl4bwRr/dj
BLTw4HWG8zZVwyoM+UVkjir0qVC6vXNKANg4cv+Wh5YhrLQEiLzzLRnZoFKpq5/UfPC1ID8sc8vQ
zCkQ+HmudiYtz2pj40ldizouNjIVZATWEy0X7gFidp0ASZiqS5zTIqpCPlCOVw6kOyLiyMs6veRN
fC7Kxjy4nQxPPM7/R+WuMbL3OjOC3b9q3FKh+1fIy6dGB+CEx3SwWx1XZ0xD0ff6s9GP0dEMpoiH
wVithaP4lVvJ3UrLs5ee1tGxsSwE4fNUmbn9QZrit8VKaIfne1jx5xhv4D4AJpGiQa0Lgc3Zyabx
gXr2falSLqNokHe2t+rBLtpbM98WK5CQOxIhrXU56Tx723iQj1ZDAjNLnpvkbd2jEEPO6dnWlqfV
uI+msntPAxhVRqzHt2WYxDuvHd1HL47I25zTTiq81RficIaTEubGI0viskyBEbbZd4oCOVdMvjIx
KA89eQ7g41iZR2YP5I7K0CUkWWRjD2MGatmbIccNAcFBO2uy6a+G5YtWjDm/hlIXPWXdVfeltWW3
ZO4THXrVBNPtOjZG8W5l7boYvZz6wMB2veqmI+3q8gg9FO9iHPS7qi/DRw9/INTnSb/bvUkJyDRf
41TkLLWN6YCdz3odNYNMo3mYxopOkejVZvlMSC9KL19dGjNCkF4OWH/LpgtPFWE9hqj9C7FMPrZY
FjYbs2Cpgekd4KzUD5SpNxXVbKLEs+esjN2dlXrBKa/75moH6K9ipAZvXjT+bFQZ/p5iMs3rJv05
OGjdXNPZ/ftYYA/wblk9AQMW4ccyv0yV+J34VOj+Ostywq7d0Tg4mArf6nwgFVaX+nmJ50Gb/CPq
h+hhuVjgXvKTJLw3RW6+ttbXj6QGIQaix3ahO92b8nJApz7KUhel+2k5ILGgiPG/hyzjqT/5wfrf
fIBzZxdYbryh21ScsUUmN+XSZ3O92P8eu8khmqFuXZGzZ0NkoywapX5X1M8oeIZ9mUJnzYh0fDba
yrrNVS/Rea27Q7pA26jQueEr5DGkt4VrHdP7ncUggus+ag/LcDkAl1MTGoU6U83R6KZ4axY68Thm
rd+8ZnDdTYaGue1ZEFVaSps+msQKdzI3Io82h3LQeVR+7iAKw4++8wj32BRmShW4j6ebY0dnfQSC
u3ZK2a61UpfEPEf4ouIJ4I6joZ2iYoZSvoUGFlvRLK4lScsvdVT+hbtuLRLJW1zYmxHO/3EZ5pE4
AoRonsco8h+9wn3NHXIDhA69VlqdtaskVcl23qIKU5Js1EoUX7YdeXAUi18Rrqujk/T4xEeZb4ei
oJ+oa92uytNhP8V5hBk7O5qOql66ILOvVaCOFAUvKojaiTW78mAwyXTdu/w5ES1Wp8ANNZSdYDf1
BtWSL8pDnlJNN0X5qo+++exMaOEKyn+bCsfCB2CiTakZ4XuKJecAwkIHnVL/DGfmn9fkFlTiFucT
oy+FWJn0yOR4drIx2bJpqC8I1OsL9Yz2UFEr7fLpw6GXlRclEUwmSTDKt/JfMGQk7i+VvCW47TdJ
Y5UPPgg4iFdZd/SdOYSBSC8/6h9ZZ3Hf93rboqKN6yOv+V7pgBNdqtlJfI4r/nTU4iAVOhALzrCX
7wVisdeU7+Qhast2b4W6/Raa9daLWvst6KL4pI+USuMgINSkEOHqSUr7T2oHgrrO9D8PJJR+DBDB
iMWLmmueAOmeEln97D1t3el29h3uFZI5Z2wBWZXWM23uH76n2fvBswboTEj+/x0ylkVfQ6D2JJgH
cm+ISj/rHW51RwvL5wIFABslvTtQWZ3udmg2lOqb5Ncw2pvcFf2PoCDw2iJQ4oCF95jT7qHWMtj9
empIuEtVHT3U3OIf2OBFa6NTaJ0y7nXLYfJTKiSDZw8nJ9uif8QKD7dmr8pMfk8rGCvolBqdxnvY
xdoTuOfdkioTOs7XyAaaCZtKb4cfaY5OjIrsjaCwiy4hn6Fna2/LYZmnitJca+91manmZ2GEl/5g
DtznhanLc55l7r1QDp8WI/m2jJaDqyFn8DWjOaACMy68jWiiWK0G9nGwYnTHduM9ZQPZA54/qaNT
O97TkMbek1/bxy4y3Gtj5L9rNrDcagdimU35ZLbBePwSj1Q66BWQUoA1DTwangNEYz6zHSAfyxmL
6r9nhgmJI0+hyoim+lP1WfKyHLQG+HKLf3IZeYKViFmR1roMa1vid8DMsOkLPdyAJwdnVyHtNKBc
3IM0mg7alGSHKa+Ne52XoOFsr/vF0oJeApGdrdM46zTRxKYPEUCK0sh2AU/Sh8Rr/56JIVDbRICc
tHn6Sk/Lb1WrFzc0l5gscwMPnD0jUYjufRyjcrw5VuKvetLUfvy7QPDk3wvU0KadHbjtqRjfKXwj
9uAkwyvP80z7NyPAK93zwg7XOFzTvZZM/nVEU7Dva3pL7WAG/Aumn3VgIbwvc3h8qBvpjfjx0xTG
IE7nT7KZ4u9QzU8idtDr6pVcKwd940i35dnD1ruTfkILehjwBlWI5cxUik1mVoL1ihnyiaqw7fyH
Cgdfk3AtB0GmbQcAgSywFEIz68flkIkkecRBRqr035lluuufC+QfIYXWP2lAn89rfxu4h1aNERWv
wvc7kqqsBIcBa+xUyMcl3VuqNGD9lSY73auLWxH1K9WYW3LbTKIjvPQU44U4lLmt3ezeDTeOo7wX
LIYTsOjC/uhFeOrdeW+Eot70wR2PpvY2hsm3YGB7NJqsxsHXmPcUBNm2HhLIMZPYJPFJ2Lnz2FDR
fRTlYD/WuvjW9lXJ8iVqb1qIhyvCZCzmRPWhdfITZrZkowfTbZLZH3rmpz5sop+ATfHjNI66CZZo
t24gQne5kKbx0Tf1t8Ieh0cQLmn8lI2YvyrZAPREbHqFymk/sXT5tXyAiv/O9x3l5K4C+O7ibgBg
m0hUuvQVEsK6O6MnmBHbSq4P8bfR4PMfEkF05c3t3sHApKVln/gl0KUVwu2+EIXh9G7RcoAr3H5L
4KKs6RkUz7Y7Rx1DV9zakflOGQXBTVzTbNPPzdxZcCY6c12BjaJp2PLMbKoFZtU6NNFLeSPzpcEw
pbgfz++cBcRxxYol2PUx/cihMz8iEprWZpVo51ROtBoM2ujKeDecxqZ/G7JjQwL55sGp3PlWKHcG
dvH3yhMB0JG2uuiD5d6TUD4lfGEfR1WBhJlVSRoatY1WZT6lwsE5EbYMLSEOnTfuc/G+9ohlKmkW
X41y+pFFsX3NlBB79qnFKg4t+kKpYm6+4Nbdbxjq4UkO8brVU/GOxbi+BXkXrwyicx4tHRKjW/eS
jRC3H0Ss4Fcbyx9vpoaTSdcuk1NaSHatPRJLgw6RE621Lu8e7IHHJ8jU8EpWRvketIIC0bRVus+i
Ohs8QBC2t1GjV66/RFhuEA7b0Mc0N3jgFIJ8LG6lJ7L16NrJBxK5HwlVyHvNshgVAqia3p/8h0Rr
2oeo0aHm621xDGoFWQZdNDvtJ1ek19jGpbTyoR8ga5hPByflXRPBeLB6UO9u0vjf4tHC+98NqLNK
p/8Gp6cMXf9bgaD6BPqy3HhHO91UefFGApZ6IO2dTpMt8xbU2FC/0LAjAVbaxW9Lu49ke67tbige
nCZt4JNp/l0LKxzIRjOygTSye+wSniLConyzwuLFSwk3toPqh+dHBG2mro4MVwApJ7KEUA903JmZ
tJ9OQlAmqo633NN+8dTiHp9lIApn40bYyzWlp+nDJlhmE0VefzORTGwTMoGOocqKK7WLZNsJNAyU
RYpr1U9UTZK8QxGQO8+kSxwz1Q0PqKGcZ9f1vE02kWtBeR2em90PZxLuaZr1MebibDBehNvED2zd
HiGe2FsPCtrJsgu1YQNV7xWr1BdbK3GsO3SK23noFx79MT8gJBd81bXJ2DHpaG53Wa43j6FWABfz
xX1EC33PRB8BAY/+zi0XjLiA7BE36bbEUb9DquLYBzMgrKNVenQrW1ggpmItZ9H255tOFWINtKC6
KR5Ra82qip9UyulGReFvnggvuhGFb73t8YTVzZ5/aVhHu9D0uguCjhSnFV5GdFVPLqaZ1VC6Buqz
tn+12nqT2yC0q94/9PXk36za8fd5TpVpjOhlt6nx1mUKXkuZOCdRWjRZg/bTkpV9SxrysCYnK3bV
hNG5r+RnPyGfTgy3fbKRyZ8mv853EiLbxnHh5aS9CjcTbw7f06A6NY5pXIQzjet2fuLSDvtJ0E1y
Rw3iXyZ0B2jrJ2rwonopCn379VSQLqrrBCZ5OYFds6uOd0WxtnNyPz2lfRptTJla73VLjA1ojemI
o9t6j+scv0h1qyarehwDVe+zMU2OMsrjO71JukeqcT/zsGXpCxA57qfmkpjVdsH61pV5L3XvRVDU
IDQ5+wUnPP1o8uRXP1S7tDf675orT0BT7PdkrEitChS8CmoNq2yKv7u4G06ZT7sJnn5er7PEi/Z9
C1m6dUN5scLafCwQ9+2yuPAPEr3IW6qpvReJ9IO6r74huTY/+7LPn2kQv3dalIKwBsgeer33aCGf
3wYdqLtluBzgfdhH16UN3D6WwBZXEdaMN7ZU/Ono5z+0lVEfzKQ5tw7v/0LYpZFLCMjI93gh7C5z
ovsNVWDLola9lRMMy2qSGopSO/4mgTqsoHC7ZyDXfOasguq7ZfQsqhXGwxr4906UHrqQeW6YdIwJ
uZ5cO1K27n7duzSNrbObJRRERULTFoTdXvfzYrsMG6sptrIY+F/OV6tGOjOlyn4tMEmiVA/L06JU
H/XgU/Sty9qVZZyMB8qCAXktNsjG3WLt8HzyM8gUM9akpdZbFah0aw6G/VDi1jj6af6jSrrEWxkd
37W68aFItO2c89RP7/wjf5lG0vIFk+TFTzr5mT4bp8lvP+oWqYumWY9Tlmug3vnwrww/G9nzzaeh
pXxse9mfwG6GbVIU5bZ3bOOui8i4N3EHD4Q9ouKvqarh0UPK8HUWLGdaZF2HLlkvnpyosvOdFebN
hjcxvS9zGAhmuuxQHv/NGRTQ9PEeIH0//n/a1dTU861tsUgM58a1KimEi7JnUTYPPafirubPp2UV
mOs0ivZDZ8lN3RbWkzZq1hPtSLkZNKPcucJhy9ywYl+5cgoOMomaB9axX/lmS6iZiqYc8VhV71wX
eoDt034cvSj4ppQbbU3XKI79PNQtbnas7d+0cag3gILV3laleor8yDibLNf8ALa1jWlhb2d/VFWr
B25tiKB06kc3phxUmg80PNNT6JgUwOJA3Cjo5WuN6vPH6Bc/eJTbd/7Cxtljd75Z5tHgnwqzs18x
WI/HthjOk0Nucue0zp2MMLJM0oJnl23dMP7p3NQBGBcWTkUDHJSSU9Wsg6m8W9KyLwIuzN4N8b+t
0cb80oekOUmRNps+MNjXQyCkLu7+6qkusjSyjWc0HXirOzCEecjGDOzIWStc+Xs+yZWD2YGWb++W
+TLzvy9pff31muXFoazOEH+5kaHiSFvzt9IngtzzyXvxbdZfdVK5FH99UnxT1W/DthZvY1T9Wl5L
StnKKuv2E1mQUT59PVGXx+p8WJ6oibeVLZAvtI7dBVxGd1nO1BeP0jAkbka83P81ICSxGR7p+x0M
y2wOmj8vsE36NA4yx12iu9GT3aXJZsjMX0luypNLivutm/edVvxDukFK8ZAZM37Hz4RSaCzz73YS
PsoMkVM5JT5xBom8kNiWXQRZMhffke5RAup87jTYPgp++4OTC/0IrdfYEwFe3ge6ZpmB7BJ5rfv/
CDuv5biRbIt+ESLgzWt5zyKLlEi9IGS64b3H19+VWeqhxJmrfhCikAApiYTJPGfvtWutfiyCMD0Y
Y5iuMzVF0ofsIHU06Lg+vNUo9/oD2Qg2L7CI1jVChMzJDBTT1LWmHlQ6V03GTNYH+d3jQUf/R7cK
xOQWGpq/DfXwZlWlBctM97WHtiKecyB0njRXVX/oNJwRrAYpoaksT3ljEiruhdEDD1Fz2Tlz9U2p
k0WkjfUPI4+0xVQ8uFWUvYwZ16TSZ8knlS41nRUrvn8KB8Z6cVQtu/HBaPKRuwgQ5DT3q3gepi9e
q9vrFAnAvivT+nOPOC3QeAXHoyCbsci8tEMPSqdjDp8mdYSZ1S02YaCon8te03mnzgQai6OO/5nl
V3aBfZGciKRVYX61lGGUyVkNlFuvsM7KDa0tUWz3vW2aOLi5ukXfoFRSwk3QRjAzlNp+thztitAl
epCHWFhQlkk6sk3EQZcKH//0JtvKo7Zbv7kgGw5MlJOr4cfJdWbKkeoQueWe7XfJdfSSfMv7k7eQ
OIOn9kTaKlhKHYEoImXAdVrcPCZkCV8C388TgGFcWBquzRuYomWMT0/39flUU8G42LbVX3i69/xH
nBnWLn4Z2ME0Ei3zCyCFZmmy6FzkqZMdeSwgH9ViMk4sp7vRjB6WvT1A7fDz/lY0LJCpQeKzoPcm
u7dyIxsWrsE6BKDotMm7r6VfEwoxhD2ZZWXr/ijJDRL8iipGqRFG4QBQSOnxq9jhPkfMexq48Ei1
GQ9yT24aH5J2JTZaG16izHD2cEWYeASevRq63vmSzA0N3zD7VFNb2od+r3GHR5T4EJYtmqgTWhfE
PMeMkvExSpJhqbYD0b9iFxdJQ+LDpH+3co86XpzOR6AQZGtx0xKuYjdvCqYDTJnAqSOaXW48kD2b
04WLcmVp+quA9shi1oP+KY/K7qn3QAcE1C22jat2T5XYkIXEtHUPRexZymd1N4ahOzNtS7uwB4QJ
g1qWaB0n/3lgyst8rybVo6CybWvsldvZL7S3qb/qs+1+iSnbMnF8BP5hnAmr8VGa0WFbDHUSbuSg
EgIAnBQ/puhefSKlKvpW4adeqF6ab0Y11JZDFV/dKKxerFozd4qC8cbqMvcVI+RynoPgW26TbqSa
3C8DU82wWegIPd4SxXV2hY6ZAqZHsvXTzpzXPZrayuQn0WYZRb10VDYhvsBDIwImeFuSwBwb86e5
9r/qpqL81eCLbRz6t1YTf9dtPGtFTjxv3YILLBwgsVUC5tilaOWHTM8Rep6sdkpcXO91vs1a5Puj
0/TPelv7p8Yof8i9uGt+pC1VNZPsByzIaFNjX9mUzAu+25byEmf6fkDtcRyqMH9GXh5sptyZ14an
Zs/mlMUns2DyzXPMuulBNDeXxErI7cxmbRcpo7t1y2G6+R0vJMtsjSuYymhdNrRJzKSvv0Y5aP6h
MVed35jbgl/hdhoCCmCkY1/VCThIr9nVD8RxVp2rq4kK/oH4yUM6ttmDN7vzDe/2uO40zVwjv8su
kz7vG8fQjypF0GMdX6OuxCfhCOJzEDwYuTG+2VCtpRIOC4aiYGUhz9jBGowLPIRj+DXt0quSts6z
EozqHmCQs5bjOf2WzFS+VKFXbLq+E3PdmdY4lrEsSf1b2o3+jbSa01jo8YMcIpVnXnkjZIbK9Pyb
QRN+H/k9isuoWhRRHzzLDTJH2OHpTe44ODXQn2ugPqp2D0y5MrBI9domSPSJSZDwqyHsJyY9ggqm
lA49FhZiGC10k1gjMccy3PZbR4PgVfcAV8uN3J2G4ZviZBnPaD2/uYZ9aKO0eiV51dxFCTO80OTr
wHTDJ1VPlQopc1KmbiMr/F2vAZQ3FGNhi/hkynQ+HkQylPNyPprd7DyEhBSkVO7+hparGJ62IRQ7
2UgmojtihjKMujmYadfC0IdlpnhqeqlJMRApcJaiGudirI5yD+F9tGkoMFCraXlFPA62+ZYp+heZ
eRTCq3hMFVTEcZBWl5Kp3RYqVLSUHfMUF4udQskgn72Z1fKNyHBz42fepUOxTrJ1TMHCdZt9rinV
yjPCcq/F64Jef7NEI8BdphIsIW2jAbHla5beESqy6NmuOv0EkyN/ikKmnu1QXWc1K56sysuPYeZ+
l8dcIvSWNXFOULu9y9z41Ak7w93MYWeRxCYq86VafNGSqH5k4vWtJInsTTN7bWWRVnrIPWf6bE/M
dsHfvU0R8oLCV/uNXmfJK2LIuCGjTVGqjOqh+OiaY3jyxYZyhbs10uZTT4rHrnViMj49ykLrqCrf
Gm3YYvTWd9IBDbvRPtthdpZu59x0Jq5PsrVGSNbXTNX9Ta0mCZH17M5igzDmBYS+dmTJHj774eZu
neesbR4NBsjDFAC+0UYW/Tofsxp3vA+SfOH5drlTTMxurR1GzVqfzyCX9IcZ7d+VUpmyInwJp3Ae
DyeW0RRAVas/dbzR7p+K+oiTknU9waWLYvzkWeTE6XQEqD7p8DVoJK5UVou03N155yE5pfkmModY
SjuLMk4m0a9RXlqchgvwI8nrRCr4wtWs+ss85N+qqdO/eWlznRDIbrDagsTn/VFCoZ9q4PVs+sH5
+cnx9RulsXlbUGiyziCSm5NXiOWmF4FUbHtyicqh/6RUUXJuO2tcG0mNKQ3793OXj4+mAnl8Cid8
00A6F7EeWCdTt4oVUXjVxpiJ0Km9HNk10Ye545PIzVIUKFcJA0ovTVE1SIdk0QvNGjecT5W98K+k
7AUr3W1j9OUdwZxty+WuatW4lIdzcU5eqc2BBIpXZI4rvVOw6cATWFVNoyJn94YnvXK+yXFHpThd
tIl7sYL4YbIBASGOBI/yZzm0FVB8Mku89Tx14ghhUx2kPzXUY1Wa20BnRoQ9EXyfaWTongjGXoHZ
bwjyKq1DGabtsoKWBCfHCoAzhVSkxSYV4QuRY9XbBIkJ845/xuSnBPTQlFaH/+U3bVI72ENpWL37
UKemFfS0MV0xSftWWl5KvyXTTl6bsgTzRRi32bNaXCGYuh8eHN3dMxWlvTGByfJ0DSxWhwvvIDf3
/f861gu85cez+tJgUSG+NEM0uRhSfk25cGObPkYXM5IkDgOlsBiyp4UKzqaK+unUiE3fpWJjEbxb
Te2e5TUeuESneN841jO1EBp+EIxXA4vX59lU/goUbr8ks4vPkZo/p3M5XvUMW6Y+0xD0dEe5yE2V
jHxSA0wRGvKV/zoAI33MPRI+xVdQ5XhWIvAdaohKcwV/L+VVagC1LRPXP2KyWSgRd2lAT2PjIIZC
+tnpT3Zk07oWvY64rSDk/D9nQO63Pml5/arWoDDn7PuImXzppm13UfMZZCEXS4506EokQsxz3DhW
k1Je5RB5iOU1cbgBeUs0OzmmxggmiBwXVnzNXzZ90WxDITlXYuIloft2mL7A2A3WXmbzhY4xnbCp
fS6CKiCXgcCoqI7+pkNSfXY8F5l9MenX0Gpw8YRxgTkP9IpPnAppTXnBC8lf9kxo1lOu4XygMvhS
eDwQ/UjMMzqeikGedac2G0RGlKcdQtF/MvR8VVVwn7KQO5D/LDoRR20BDOhXFn0pre0Oxwo4gnZv
Kwh8qKffKododU1z73uaii4bkuy4lgeTMAL15YWfEInUzLmeqzDTL2VkvGWarrzMpdqe44pJ26yX
TPACPz8NcTQQn/ijnpGZzql1zAvbukGb5xHhV4tIoJsN3zSOZFmY909yLLdofcwhIAd5VG5mBdaE
jkkZVa5JNlWcXADIfw/9GW9shwPQMbv+JxhA0gJswmPPctN4KuSPGExqjZcqD+IC1go5J4u8+UIa
5fTcutmrwamHMq6yjQGPcDGOfbC1WfJg9Mvq69yO9bXrWWX/GcKjG/+F4IGfozuGajqa5rgyQOYX
sFISj57iMddcNINms3JJMPCZc7Ty7azAfV8SbNc65c/9umiaR0X93rBGrKqw34yYQJ7SmNDpRMvN
r1NmbXkum39rOIM1P8Oh4qXB0qopPE0KIDZ9Rj3z5/+BqQnA1nvGje1ZqqN6ju1qoJEMw9I+sKGc
xpu8gmhRHn5utVH9NFqVnWOsbKm1e29/KRGWw7oLjqWbTxd5dIxcZUn33iZ+V08WipkSxPUfcBfN
N68GSStHlKLjdxf6f6c9lTI5RNG3JUO1T9bvX/Ph+wQ2itI2mF5DfbyFOiHf71UhKUmQ9aG2ae8H
73uiZCRP473RIbQqbCTlxNOVVNnWiYJEjtipYGlUbXTAneGcTYD9+CJ4mZBo59ClZWyoLIRAQ4tO
fUrDJ6xx8LY/HO15Yty/jvcUZ7+fNImvQ9z9JL/kPl6hKqmgnlARoPKTsERU3HgPcKc5IkJpjtqc
IBOczd19yLWFwATaBYCGGpHSGG1Dm1+LQkTHc6YkDqEs8LLEQbkBfImN4LnG7f0MaTZYAM2fTvLQ
0OQE03SRi/mY04csNva02+7NoCxn4jMNxgQQAS94pqHjD+N2usiNPDBpEUcd60fmT81OjusEC+3D
KCsWLjW4XVgn+oaZQfAWR+gGOhGe2FbpKvIH46R0zEQM1Qp3yMXWKUuvvd4j6kh1C6SXCvNTIjxm
D0gQ1c10m5YqQi3BftKzSUQD/yVxUHM/z7ueDOBFiT0xCM36O0SB+we31t8/pHHefP/PyG/noKH5
rieJvakNlTqVyCcYO9QxeG/ZN+8ICp5wGyqQX6OMOdaGdKmvtm6yloiqkNauoi2sVDE+dyECdILJ
s20mG0iNmS6UokIJYnXGpxBQi9aYn1sqiucWOQLeQc/d9oQmr6T1qvSPlqcYD56UaJXQKCkfJryK
rGTCm3SqIJTgZ+RaTjsCh62EJJGqpULliCqoJTbyU+Am+qoqa395XwPKQXmiPNIFvOPKbDukZ5rU
2huwFiaQYPYPflopn+PgLznsmPRrO2pZm3DgLMLODwoMwecYvpYb8Q87ux3S+TGqm0ULJeDAQ8N4
yngsntV+PAM7CJEaxT1TKC3xhNTUfHKneXxyb4bhBvkSeLK2yZSsXiWBuoSmuw4L4zUxi+gttxGo
+HWW3SYIfUAOmwR+AJy2OUw9IHIeyfE5uPlq7obHmKfwMm2JL7l3RN2UyUDTleVnw/k+57rxIlgJ
V6tqnuVo4kbBoQgdf6kVzbSZLc9cZz4rmzGtIB+Eqv4idwclttbcN8ZLIo5ac/AV/yL6e7NACpj2
3N6tN/Fc8AN7Y49MluSuGjrzwa/j5yaN8hWi6P46mna5nY2+PtpjTwctKYttPgbTNbDibGXrrfEJ
qiaqmRbOWV3HNSt+e6Yw72s0BP7RdsekYi80i+DQu7RjRiFAs9AqMCDyLEv6mUDj2r7axg/Hnz7P
LYgPc6Yn0gBuoV3a53cqsTu3EP56QqPl0bGY0rM3Fd8yo96NFRQZWXEEypMj8idYiBLa2YvhxAD7
ytD7IVtufCybeu9wgVJrfZR50kNB2wST91nujfVMn9fj7pbWkhmg06Vyp6tMk5ZD0FofWqSHCQRK
t1+w1K3PcqPQWB9hT031uaDqdLSwanViTx5FssRRuT+p2XffoJQejlF8lhuHvCzYJNW3bKqVo1s3
8dkXm0w1aK/KfUIr0f3AdgZcvPYtE+kkjON1rFnV977hYq6rFD3dTIpb2qvJUW7wziVkz5JNdx+U
+++H389x/BMZEwDYBny3dlLs/t8zwwEqE5aTNy+gn2XmPWmUcfpcZq15C5ARVJmpfUIS5V5MQ/sm
93C3GQfNx9PhoECxKGSe/DB55p+vbxWaFu2Czmd5kgcMq9CweeV2tx2ixjlaJut0N7PH9WRhT+JK
sXyssD2mSYOCmeOFr/8yjfidMMksQjd1w6Zfh1wFtYScZfwyEXIS9HOVo7rrqiy9VTHEhroErUCS
ANHO3CA/Y+Utw5pOgV1f/aLB+yaC4+WQ3Mgw+fddebSdKap4zP6gR5j7ugquDZKWMFSi2zCZ9nNe
Np9SVBeXVrQHigx/d+HW8UHuxgg+iA7yjI08F0N1suv0Jl3Jo4rq2MchJpCRCpAN70HZ//mH8l8z
K34mpquqgtLIU84W6NNffiZZXDWT3uvwJJyoRQjVovHo2lMdCbJyeKp91zpUOXPUP/+1mvr7rPT+
y/j1L/7AVH3/ixstDWxnn5jlcxIm5UonY3KLcqSnJZb2Z0okt8KiH7Isi+BH2XZ477EV3MiISHbE
CqnLUezKsWHe44EiUE+M5LD/Vm6XOTyKgx9aZBZf8XwBAjLfyCiJts0ILNhRO+yavbsy6Q5/HY3a
XcUkRKLByJsbU4HPcjyHXbj0SG+6RADbHmrkeQt4z+1G65V2ZdWTcXW9czloVDto8GtnM5v31E7V
R7mJK987MAP/Rg6Z9nOowzfiQU5b0NYhWmVo526TTDRh5FfkzYQXEe/3EqyHLUKOxhOFNT+cxvjm
daVNsL0VrTJv0vNDPQfONiz0l17pavxd3jM9GA3pBTUeOfS+mQYTAW5ZdqzSxEdxsmoW2vbDKXLX
MCHcsfS08ZpwR9BkbrqF/EhXBXFxcZL3jByR9wHN4GivEEgCKqWaCOlhE+boRNCs0k/EyfRQNdWP
f7mSNPvj4kDnjnYxKqkYqD2WOr9fwlpnJbbTVcMahXt71AKaW1T3D5rHhJc+zIj4Vm2/aBUd3TpD
DiPFkwb5Sgu9oDUIYMH9DIoSAO1rFQyYWzPqSNIUlogma9MoX6i5pss7ppOg+wfLxGJB9bo9tJPi
0jBmKlqjmzoPVH3l3iwmq/KT3JiGl2yqWqHhI86NRx0J+Bhqm0lO7BrkM0ibAXnL3cDLnS0p9Z9m
XwtQ/ACBkRiVgFfDRUHtPbe2ufOJmfHonsn34r0npxvzrhomlHVhHe1DPe2O6WyaIqr5VQpJwlSd
b0F3lTty40bZOS2LCZEZTAVMjJi3ErrG4RTpW1psycIc9XarF4Y3o78Dg0CqFVL/wkg28M7ImzWj
n3wEeQC6l7/J6YYs5JXb5T7vriwk1YxHBHBEcTmbNlVIxEp5ssxzr136IinKQaWzixrru4ebF8sH
G6Z5zEnLHDKSOsJNkIPy5PtXyHPK6ZzkVnmQQ+9fG1vGdKxcY/N+vl26fLuRmf/a9bqUkt76z5ei
+Tvs1maFano6szPdw9+Dqu/DlWg6dR8ajhNujBA3XKdEb7GWs2Cdm1A/zjFF+/3ca/mqJL4Ax1b2
TVbKkwwJdw2mBZG4QTBIo+gXU2xUBcU6V8DoqfpFDstPdooGyKiaefl+qjwgNwMY5DIm4c1trIs7
FARPmUF4lIprL1QL6FD0M2QxCcvPLc98FsUDN02g58OL/BT951Pu2v19LGD98eeflkT//rqod6gc
6K6jqy7BXYZqf/hptVpCRIDVlRtdmFfaVZu9pcKU8b6RZM2E59suydtPcrwc6OneuZuWLjJMogWw
1OIsN2MZa0u/zIbV+5grlJXvu+mAsW4s8i9Ojbq0FNQlvR+qR28wRYfbugWlYop+GMFmpLgc5djQ
6MZ26EgGk7tUpnjYVGRLyObV++aXjhZof41Ykqg5BBpQFtUYm/PYKsPjNI5/F6QudAul+8ebjEq0
OibBjEFZfvyf+3Zx7g3y0GRYCMwuXgcuwRssO+dFrTj1riaMgBAyAVwCadrswGulrJoFf6Wuwnj1
51+f+/EF7ji6pnuU6kwXiaPzMXfYhLMloOggYr3h0VXNH54VJfd3s+oXRJ11M8km8s1tN6cyjkn4
E291rZp4vFhlspWvaSfQx7ORI8OQp2qe9sPPsX3Lc8kfy3ax2/3zjcr4/o3kV87iG/mg0ljJEK2W
gRrcYh3X950Lj0ITTjO5GTECoaxRrC2qwPY+Vig/YAYDQ42CHMIRrW8J5QaT2z5FmLXLnpwHORRP
Qf4QTPFGHhvob6SVoU5HRYmCPVqk4Zi644s0t+ZWUz+GuHT+11DOWXLpJM8yI5zJw/QjEDAuuDbn
wFSBimcdsd9dQQlXBa6Db4WsEcIT/GlWT1KWJj/5svAvSv7o8XHO+ta0HHCv/MvUkMbrhzerC7Lb
YWpo8QeryMcJc1XQyelTemqO8oVn0C7uPeP6vqmRpzhaFZx/Gaqhew+TGm8rvTCvI9Z2CmyNuwLg
Hj7Wg36TFQfdVd1d7ZJzN4gChB/VooVvM+/KXACTLZn2Mq4kC3nHuoR7c3V3upEuZJLJmPJ/XzIT
7DeWxLDbljXt8Xp3B1XwomyjC29yE8zhjxmK81HuGarWHWwXRl7iP95fqdL4WvTK8PMVK/dLBezq
HVw0pKxmfPA7Xe4Jsj5kgRmn+P0lL1/tKqqPtduq1TIxDTy/EbCpxX0Ziddc24fGSL28rK27mikr
7GMfjeGLHHfN9Oe44zpHXAg3gCTRjNlEUc5DF3nHfKxtrN/RdS6z4EFuqPUqlwZz/YNj6muMicVJ
DsmDcnx0iQPHSSAyd/OAeG9xsoFqAfMXDyN5otbjXlv04+ie4+lVDpVqNJ9hZPx8aPQOHcUJwNb9
mSJ27bJ0TqqlK7sg6T+HlWYd5SZB41Av3vd739a2IE0QTQBpGlyYg5Jfbo6JgVNJsBV/2ceG0h01
HH8CNeRZDgFcShmTc6WgocuVuGUqU/3L28f6uBj0DNaC4gFmeciUqEz8Pmvs/LAOSEhzsZhW1VVe
rYCVPhFD5h3er+cWaATdbcCAv4wNbgVQIT20RsM6tfbMr7Zxo6eefXed5gkMo7LgFUE46n8eQfxF
p6JhJiafQITeEtyYeemhQTbw3Od/OanAwfh2fSsA6Q5x774QYtM+5YSuy2NQYIbHmphcuRepxnzt
VtpsmQe7CoPLlHsBWlbx0TfNdolEKVuPKiFp90Gz/pf1m/fx6c+Pz9R0zeTVzSuAD7//+CD612HV
4COuBm/vZMG8ddIMbaAAVUhkhYRXSKAFKc8Gir88Xqe+iPOuyRWucbvu5SmTPT759Uy117S1i6N1
Ogx0YAlZql8csZHjcuNlpDLEc2pDjeTcn2OckiOmPjfWMbVNcGRyXH5p5tHKtyOElfLbvR+Quzmk
G3rNASZWvhvvjJ9/VwWGfqvTr164fvNWRbW79KgE7BU/VG+T03wrx7D/pjKjc6utW2NQU4ggdyLz
xEIfu32XKjZ8KgiZ6FfcUDh1GeUflJLFIE6jjYVdhxyB9XcHR9kDgj/9ISwt7cEh9HSV4sACcthl
CVYRjefnEFX43MU+qrL1ODswvqNWZDDOPcGBkAOgrALO5CJZ/EIO0AEm0lvHPiNOkZuA9QrCX385
Q35DGlInt3+ZFfwelcIazNY1FFSWSX6d6ZrWh+vCd1XYEWNL7LhHKOuGN0GBxAcKvkjJuFPb5ccx
0fsd7/5uOY/5GtdY9aYEs7GlVtlt5G5g92cCmKZbC7HnrOAEqUp4getR97Ye7JOjYbVUQicXVb3Y
lYVRrw7shTxqm/TKk3DgdzwQNMnCq1mDEwiP991a1O5NkeAwtOnDHTaoO675AOP2WeqdDS6ocFKt
V8IqrNWMCpfmf3oYCaK6zVX4XFJxXqmtgY5ENPplU5/c2EMXF/FR7jWJih4/sJjxp4FO5lrtDNQ5
CvUaF6yzCnSjlxar+9UjnfMuCmxagwWYOOD3RXTV5rJhjjsA6k6Ds67PrBvqAt86Kbv9/Xlp2ll/
mlt1Q4gVnNUS1C4KpOl1NK1oPQxGsB/TYXqlz0vEDjrWVgWpnDg44wu7Vf5lUqirvy+BxO/fdVj8
aC7kUX77zoeyTuuTuWmmzKcQXF7R9mtbXaVGUjqdBtYlCU9NrOcLicaHUTo84k9cy4OoTfXnfgBC
YkzTozGjp7jTg+1gJC26wVxYh1EAJdLPnlpXfZYXSeJoxtrzgnlH2Yasl8ZJ1lgJ6WuHRb2sVMiH
i6qLzVOY1gcNigTxZXISU41bmmfTMRvIvNEC9RX3+x6Nk/0dsmgGOWZChhVa9c4LMGkn0MUwz2OV
zWbH/p5F5ZEWbvQa8Wtd028QKlpKBaKFaR8mGO+LeUrRjWa5v8qjttpnA0a/BQomuvaGCDIjQORS
TbzpCWqv3pgGKktgUuVxnGGW9QDD4EFXr6Bg5RpILn3MvDagT03lSo7lrCxXVl46W2xX45qF6Ugt
ww3I7/ZgPk5q+VK3UIRa2BZ/teFXpSzd75lOM7+fVZ65+I23HbneB6UHR+TFfrnSFNAzw2ifh8KY
/yLU5SC/P5pHY11mXOQGZUlhYcgl1/ufIfR/co3Bgc7Ej8lZkj4sN7g4mwdPFTgdl3boi1qNB1VJ
UUFRsz/ISXWo6e3DZLRrOeGuwq55QgO7DM0uQxcXhoRJVOEnFhvYlFIHMV2gbty2trdyN9ffTChD
r2jWxn1pTPk6Emd5bvI4V11xa2bEwklW7JheIEZCSPLWMLVadnFenQHNGjce22cjywboOoj+AMqS
AQK26q0WiczkZH2e1HE8gFLjlStOKxGELTru2atQP137KIsWSehXW6ifM47myNySChuA+Vet21z3
9SNza9KHHPMGSQo00zm3y5GqjAUNvq++gC1Oj+EAaRig7JLbMkAJPqnpMkaMRIaA+VAJRqeuVRse
UdZLo9p4YrEJXK0hsNBHeNYCJUP7BQ88fPqlZw8QbATLNrdmZRsXXrBCBJ09R3mpXJKkuhRapF/s
wbvEaZQ+ImOGd2GETD5BPaitPa2qIRk3csxoSfZ2IFcoFvkaf35b8E74bYXB40LIEpieG5oFEtP+
OI3gL1RaSh/qipdKvmurznYAhRh7L/KToz515gXxxDZqTPrCwhM5ziNy9Gok4LwJ7Juq4QGkAf8c
WSHA5LkeiJTo2ot0TMpzW7dZFCRR70yfpBeoQuq+jG1Uxtqg7omBtA4pOhgi0KdwfIn8CGWzx7I8
tfr1hEgjPI5VSx+eEuOyTxHoiqtfWnYMcV23UFkoS6nFSo7Jo/JAZhT+qlPVPUGA0cpLtfmrhgCq
brisgilwNmk5Dzuiq1uMxsreN2P1a+t19nI22/jsesUnVwfpzUxiY2SJdpWiZYN/GU3KJNvfNczx
4GyR2ONHeQ0SAwuQKDNREtd+2XwYQ1+QYTa1Y1pS+UEHPXUSHBQQkE0Ols1Pt0VHlVLpxftODhZ2
SmQ4vmel9cotr7BgPZqUTixbT68ePkP+FyHMA6pKF4Bj0boiQuClqSp8PN2QLuwhUrb/L4XpHco0
OH29DjA1Lkpgw9ZL8B/8uOueEW1Z/dOYeY9Ji9reVXooASLmYqSg+2h0OjV+IeNWcX61laJtU2vW
llkzt1v5TJGbCRgX+WjtlXK8hZYn5FmNlwWSyax1a00dfep29Frfd5upZCaG8mItpwtykxDytcJ1
ri5nOa+Qg7aYSECofqYpES3LyM0O06ypJwRNzcYotfBJuCSwVI/9qz7mXwCwe3+Z4w9HEOAXU2iu
kdglT7IqZ1l1uWyx5+1kzc6nGoyf1TjJg0Gle+vJC9tt35+lv4Ban70JzVgB8hf3b/TQiYKYVyCR
+l1IufW5cx4Datu3RvDDGyrciwmK1EEeM8iVQfsO3AezEEUHroSO+DgwfVPxHBemsp59L6QI1nGt
d1a99xrnYmfR38A5u2cUuoA1ci/bq+4w4kvCweo2fvRDJYdd0Qb7qzYM0Qran7a+d4j//PjQbDGb
fC8hUppgumGami2QlY5q2eLx8kv3asIoVoeoNZZq2uvO90JjnTg4pQIzteg+AzFbxSQFfGkjzPc5
TIe95yDxGSr1azL6aPVbnWtduKvvm4LSQTTc4tRKllbpCldJbqwhk6EHZyEdk/8IMScQGu5IbGYT
gjQIMoW3rxetYpmcQsyhQSq67a5CxyLKNunLF1p7B8X1py9y3B+j4dBoWvFi6s6hri2WzsQVLXI8
Ctc4yp2lO2XktPQqarbR/6u34kNpBPHRRjG61mPy3F0yzu58MDmvlz2AydmnKf88zBUnLatyYu20
/NpqirUpbAyF8N6SDbpEJCCCt+t40S5Xg+is3AE8epqtMMjSgpbU3Wx+63wAAhOB3iQrYt1axf7Q
YaKHANf28JSdyiR/KGzcRKRZqtv7PjB9Uqs07xM+r4JHIAU1efeRqyGqtepV7nlliOSBCNjaMTYq
Nr0PlEHSRsMzWkcqPl4REmKTYneZWu+S5oXzkDpkXko+hdYL/qVack1zLo4I+y1Xxf9QfBp+H4tU
gk6yFt9H5YU36pfBLqAKI3CM7soaE2ULocrYtnoFpZ002rc86c+G3Yw4xALnjDHTXkwUnI5tFVDB
TOF1K1lY7KXevvFKC9RplK7kfQbYC+Fi5z70gTut4l7R9w1MA9ZDlb7LlaB+8ZPq2ghcezWqUGej
yuL/5vvWK+nM9sOEA2VJC2PeqqKIIDc22ko7w2edqnkFWCTwdhVA8u1om/2OppX2EpjmRZp/6pLA
8arAfReP/1I44VXy8aZjbqq5quYhKHItTf9w05GxPOKqz/jBQXdb2wI4ZJglyVLyo9y0sUnGlGdY
lMLEx/cjqvsZxulBJ+0Vo6PKAq61n4DC2uvRUn1y8fLpCj6GZaGmapsU2Q1hhmpc7ueOoGRzNvv9
lFG1IQgEMh+QKSztBFcGbzndRopMk/6YM3HddIqvH8EKt0ddU0FfjhZqcEOrHuVUWm5+mVk7frNw
crt41AciyaBp+FsN+ee6iM32lCnkLovf1Dga3UohuvmUD/14LWqgxSR/28/ePJwzt255bJcg8EUH
AQAh2v/MNxcmDVLSs+KIzjaPJ2U05306+iAOJORBPH1GWMVa296qmpskUZpyjRvKf64xffe2/mKX
zoXOp8myt6OkDxa+OAA0Lw5NH7BJBA+qGeHDenFJfMTQbQDW91j8BjA8cnDKW3xwXXZRrba4EpOE
6jXxDnoeqgdTsALqPos+567x0JO6+D0bgNY5k/tsuyiGEyfNmSr59iPUzXmhAwHTFL6/Yc+IetUy
vvwfZWfa27ixbdFfRIDFmV81j7ZlW3Y7X4i2O815nvnr32IpaHd8703wAoRQkZTstiSy6py91x7C
yV7qY5V+5OgD80jfgIgd13POw8NAFs3acx3WBFWmPMhNS49i12KdyuPpVBRIZDVsjHITF/ZrZdIG
s0A4rKCjAfwECMtVvanPTq0l17L2Ny4yw28t/+00nZuLHIaj9yNOzOphoDh16frqqjp4CCvnvhJp
99tmyNR3OzHz/Zf9mVc8AInQDj0pbEwU+aInRv9gY6raUaJ8d8t2CYGmPOJspU2fNXvu0q5zY8z+
9lDHCLO2p8xc4PGIjxhWU763ZfkkN8DKnhA/NGd/8lsEZqASdRHBUUfctZRnFKVWPg1ZOBd+zEtD
RMR5tIcnv/O4MfSVu+uHqUIMjfcsCfKJuU5aXQON6OdsJG4e5A4LaZXIDA+p1yUhTGMjEFKf0i5R
+bcFLu9oMd0zm4LK4GXjlfIJGvpe3YzYnKCy5eWwIzE5X2nzp0/oSBWAJi7Srl4GdskddkbaOaNj
bZSCN77WydBh5d5vR7gPV6cyqT0C4bsNxRCSOE6hdYO8V71a8x21LVRlZemBuY2Vj3bw/aPIy+gE
/jI6ldr016NmyoqDr4/L6dfBz9MiLXmlP4dsLbJqkgTl9vZYniSfIx/pvFVLU+mi1ehrO9Zp4UOk
OcpzljE7ZQHRwchg2Jljx+w7qkk5Z2jYXbG2wwrbtzy5jqlw5s60uh0t+/owof7ACTO/1KSoZ1vT
vyfU3bFJEZBBpk4ozLdMr8SThTFtn1SC9atJ0Knovjtp2W9j3S52ftnTVfRLg6QRtziLzkZUr2Jp
GX5K24E87sa+tnLylojEzGap3dtEAKvIsJfVvB7RS604RZR7xBztJzcJOpfbo5qb2v/eN0MZD19O
UZWa2E2VuPfg3ijgeiJ+RnZxjoFfAKRypocgBaLIjF/byH1qO0wPnR6KHcVwFjnzKRg6eoite61N
3XWh2e3ay630Za58d3M9KjJMd88c7AesJK7Mqj80y6FpzIPXGDq0pWrr1op4Mo0xucSm/ajFVr5L
lKxa92ZXpCt592+o26HYhxkxELO8q+OiQPTZWRtbNN3zFEHotOZg0oZk8kIpu+9lrLGOS538/vNc
QCS31R9rbGUllcM3+bARDUsPID8GYzxTW43wIvQP/ilIRbKucmfcoFkoti5pErvGMYqnCWccInv6
ADZ9AMQ+7tXzumKbGghPp9wVLOutZzst8ye5ccRQLGrwkgc5rKqiJhDGbkkdA1HyL3Nlzf2P27bL
bJnyrOlqWDC+ttshTHDfNAruFW32gM6uf2GaPmxFXpVrOQxJXeVRqm7lUJkozo4xijC3D4rnSNVX
5GHtc7oX5BZ6pG7r7k8b/3xj+/EfXQVAhVSh6NkrtHiteMzV0rJidVgUOLyHzMfxPhlL5yGaq5PW
YJRHI4sRUipF8tyJit4S1kzpyqTsoW1GJX3/4taUvs00es9NvdLub9LwyUnJvzaRhzU10NDPddoY
QZqsE6+/hkESrYGiV6c2QjIQwfl+ns0dT7qD4KD1uG3H1gUpOgnFvZshOiZsLZ6VCJ94SDmEwdgB
E5qwp/3iRkLA8M/4q5pd3Qx/SuvMNCJRt5rg4AYeE+QKfFlTXqq4P08GcwT42DAc5rRONVROVQdb
WRJDfu0i8dY8yZHcX1TuSe5quFYFy19P+nwdTKXnzyf9/XVkQkbghPg3k/YkqxQmULedEmOGuJFI
7CGtFqw/YTcl3Zw7CwHy+Llxq87Z9Kn5TcUiRHN1Pppq3c/IchDwY34mTF5r1JPc6HWeL6bSyjau
kf8/+9Es9xBn2palC1VDaGPJCPHflnsCDzQ5YvSKa+4vC09zBBj1wTx0QL82Jl2Oa9p5P/IcplTn
BAR5NoFnP+C5tJEyoSEIBdHOk5adrdauv6ciWwzRgKHNR5A502oxVw5LzC2Q7WNL3/dDG620mULp
6Y1y8TSa7WagVmDhGCoh1MxKFD/0nBw0uwlnq1l8pkJS7UdHeI8h9ci+qsIPFFmgBYXQXqHC98tS
SdxH1SPf24dscteT5LYLyRc5OnUcHw3fdrc9cB6quIfE0nDxl4NGym5o86UwdOMsNyH4mGkRgX88
RcYfkWiMc5ppc8aayPFuFg9dpU1vBHOrayVW7d1fw8XoN/1TAmJqNWVxRQSkbi2rMAInVzYk58Z2
eZQH5CO5z81dqtQefq6WGuGqyDN1085eT2LllUve5X+kjt8eP3eNH4gG9UtTEL8cA9ZxqsI+hr75
YvN1jJZabrobIzSA6s6vAoSf+jqZ2MtoDL7Z8eS8Zj4XeAtIzj2gc8CgeYiGU2ORJ2L1wek166og
V9h2VRPupi4vr3aZMrnqtPdEbYkJDD3nEvewudJekH6oedNb6JORMZ9hVjRYRa9Ud43HTWwagfUm
WOrp7nT5o6GQLRLJId3BdGe0Ff08WREZPb86/vM1+YuEZv486yo9JRVjCT0pR/uigOpVz/OHoTaX
+mBOBwtM9Z3coOFLFoSWBoAaTO9OtTuTPpJfE8WdlsNlLrksVdEVu6hKxkcu1NYlVG6D254R4Fvi
EAvEMm18vO0zAeVYSrGpfASFiudML56YSPI0Jvskh8zUmPZq4UWO+nxTF5FyLaMsfxSQrG97+UKd
US2gGZtfwe9HZcsEoX4QoZst2kI4+6B0zEuo9+YlSO1dYgEGTt3MurAGMR987UGHr4CJYw3iKnym
bGtsVbXUd5qidI99h2GQ+r77EY3uWjca+81yShcwpjKcnGTSzmVByQVDsQsHlwANPQ/bc6/SAIFo
wEM93Co6iR5dpjGQe35t0LC3Z0Xjck0M0v7zoNwvh62S/Pznt5h39OttF2WUy21Xs0wmSY7zZbWc
NhAVDGRGK8cziPtRuAKFaPHvNUBmWw122lGnv3sUgdlvU3AYRKIkYpX1QHOSEc+F0eO8Rm27VY3n
+Qv4JDe6SWJFpVnKPqqi8Akoc32qx/Ht8ww19wbUYJi45T5N6dID5e3lAASdy95Yvjkec83c4PrZ
ar54Lcw/4yQu37xYM3YVmpd1N58lbNonYvQura5n9xqxLr89e5oooJdKfQAmqT8oJbey2ShORZgw
yyxRmCs54mHKc7y/8wFhoRFIBye72GMD1Q920EoeaG1+u9SsN1MU62vfzxwUi7Dzer8N3pwCp4CL
+fSU2217NQt1Pc77PVYaO8Bf7tqM/QCPaPCtHMr24hziXM0vfSUmGrT9tJbZHIE7lHeBVZ4o+mhP
0VgFK/kI/e+rUjvGtRJNspzciLYrAQ0HYyhICdY8/bXRHKzmQnxkE8HnmW82T5ZtlTs70JUtKhrl
KbaMn82Uio+p6e8qBZ255wEh6mKzPOQohmEm0R4y3GnaON7AXevXIzpb6qbAz3SXqdZ/HC3mfWpK
rnmpGIeK3u0JFqO5hi5mXEut/9HodvPnQLwXEuLxnbV+hnW+TS+K4SMAnBxr5wJpPOJbPiJTUDY0
7szdYKjMjjX7JQLY+T6w0lmUSso3NCzVw9AqYNx6Q/vDMX/IE0KYTwglmxVY4p5CE2BC/BqvTTi2
DxHc4OdyhPBKk3xHhBiuaiaf5zpvsp091G9552tnudGH8q9Hcqi5KkR/t45W8gmf5/UUS2nXi/57
Vgakjunh+C9daiG+dql1gW8PUgKRneh11a9tpyokUDSIQ4ObIOXzQ2h3T57bkoippv6RhGIazrZI
iXJPmpdBTz5abviPkY51mfsdVxjMOp+9ntukKslBa2uEkvrOEz4CsnbDjsurVYfkSgRhRaTIjL8t
vVBfUN1TrpAJFsq82FESZ16DCuc2DI1aW9jC3co6kjKprBQ1tAyyjgTTVHkAzHMToko1auohOOO+
0Ny0qjAg+20zNIAV9EUwZzjIXAe5aXsKh6IxFTBfHFC16OLpPTSLegDDkLZXe7T0sx9g40Iy360z
p1NISSuildIRQ5LULkFrJmFN2Wh8WJbRbG7rUTX1MPVYXISbeT0qF6Wy+SsPDBULtNqnFO12yl6d
weHknLTERWrNXdUQF+K5RbVBuKoYK3lECZOz6ajFQY7kRp+fUVDwP/vj7enYN+ZgIt3fcQXmL23K
bU1alOrk+Y6rBzSE205HQhJ+HZL6ydrJzN1I62VZ9MTHrGSuBERe1MW9F0yHasBHkMHaqFyWe75X
zXLe3T/fHbQvinFMzSBhcS8Yho56HCzyl7uD1uQAK/qW7nKdBMt67C0u42z0wrII04ha+G3zw9y5
QwIdnPLCQTovd8nzbL0ruwUTrGrlBhRAP1/hdmSkm3Qw7OIxUJtvSRi6f1aiXI7+qLxTwsXTXdTV
Y93p5XZqKqqKxOng26PaMKi59qomxVU+yYqoLnpwol2DYov8JGaW+VAPcXonP6ZjAheq0DAuyoMD
mVLnMRKP8qD8mDqm/dv5STROa9jf5loelOf3nC9HcqNa+gP5IumdHP2v80FcJtVyPlf+LvKH05nh
d6GgvpY/3SCi7Vz58PXnQqzc9et3/2/n//rdP8/X/va7yNcnc+uv372PRudsp/qjIX+X/3Ku/HfK
V/t1rvw19Dy3NgKu+CqzxUMcmX/9MT//sf/lSb/+OJ/nCy+Z1m0OVE4elD/E5Be6jQhO2tPsBv+n
9PaLO9R3UR1nl9JpixdL0N5kr+e6Gc3c4FmOQoiQcL1JclH0yH7h/2Rbl42JMZ1zReonK7sy6r0c
BvjEUXcRUCNPVppwPTij+qQbkYaWQLn9gKSzgjs75/Z5e1JqwoSIh3gln9Qhzl6nQTptoml/u6Tg
dI9PuPu38ooiLybB5EIO7IJhlU7kxqqxVtwVWiOunl4tFZCt38psmg5tiL5NDgEz60tPZ3Umh3rY
LJIqyF+ySVhn3UD0a8D3/ubDrl6XQZPuUCpn3/pIykGDx5Q39IIf9glkefZNA5a3LZLQXssXi+df
YbKq4s4ZLHGdeq4W84vVf/8VuvlXoDRrssjwPMgImoWEz5BCLil3tePo6nsturBZ/NronqIt2jL3
dy7S48VtzCTAuKsMo98Qb0qyAHLvMDLiatmHGAOteAzhb849h3xWwM9xLMhM6SoEdXOZT76xcedd
8gkD2TbHfB62Dk2rKhC/P6GhsTPGc/w0LFXqAvPJ+vzNCUK92f7z9e+LBQTrBxgnS3dcFasQGkX9
i1oMLbYTJoLVMdoWd9nPkg6z7B6YOWY3DUfvG+Nap2u6JlntHsp4Ds1YbzcZxam3dAIASXP9nbV1
uSqgYJ1QClXU/P+wMYFslSL21+rsl5bD+Dy1wl1JnaAfKd3tuFQRymGqFP7aAoR4bgwCETK9P/cZ
Bnf5SJ0JMYEbKOtx3vd54PO8IhQaNftWWct9TZOoywS/+Va0gXkHBGtBhIhLxKJTZufbxKMbDMJt
1aMRkQeKbkJnHRUZD7YGq1cNipwOdYiCTSlx/AjemZU8Z6zLgx92mKl9xb8VHENqivTKjGsd69U2
43V3VV22T/IMqHfxv0yhcDT9fV2DlMKZy4mmbelogP/D/tFzT00SFRtLb6XDBXpgtHBUo4AEnXfP
wsxoTiRVvMXG2z8PFnGvvCMUzsq3Upm8d43IlzxoET8MZkTpLNPeS8pSs+FcvRZurK4Kt3MA9IuN
UXfppaodrHw453+N5khn2uHJjm5oeGynPiSk1AuOcvi5778N5XlqOvBlJLKjtkfzjNUMuxvYY1aO
CuvTUOTHwKZsL7w+OkwazTI/iP19YkUxkVnarKrS6/Nk5cHWCEZ/GSTMhqDUlIeKZatY69SbD36i
1fAp572A3tgrH5rzoagdrDX8BJcinAI1Ok66zcRa682ovLvIi+MnKtQNATwDKHJbSd4KqJer2rWP
rvCooQ/DLtINW12lOlYBFzfDDDm4iFwFppTvA2SqoPqi7qyZTXcuBj3rVyAS0WCHXr6kEObwz58P
0RHsgFhYmyZ3nnWiCw5OrQ6H3kQcS8YjY7lpM1bbdZq8oZ+zu0WgkM8pN1OTHMEX1vvPXfJRbATK
KVVzC/NTY62nwqAGSjDYNewxS5Mm8jRlYBHKfCJvpa93IvDtP3yXEhaRQdaD7k/9BvanztKnX1oh
btNkCv7ayCG4W9QJyoBDUDhknqp1dT+4AVHrbeMeoPaNx9wJyi1ZXerR0zCKhal6vUWNtAaT46hu
xr3U2Ogkq5xUb7w00X5EMPGio0Q7Nj2AWTk0x8TnwjoTJOejVRybS9WmikqAMKT2Nr9Sa4FHBCaK
KvQPqA/uk9UATx5CVd1mnvXlBB8NxMKxAvPEAjFd9urgv3w+QgryLYfj56jxqlNK/Yc2xT8AD8Tf
2rEZlm4jMDYRY7gxkrY9e52V70F+V2TW0eYwmEsfePn6MbZANxa1cidHXc/CBfaEZm0p1xDxZrTK
ASAjHY6ZIjabicIwz7ZDSn8uVMSfzRy2EYAq3Lg5NZp46Jd5l4p10gz0umz4EfnswtHRq27cWcha
B2byh22b/jJPNPdcWrV6IZPlQ+6fNNAg6HuKVeoY2Z6e9XihKTACKieOOhDRdJH7mM4SCuhgEjED
/0c5dARdl66z8ed8gqAbgjM+ySImodZsX7gGHWV+5wCnjliSyL2IRjf3rVqsff7qT6gln3NEhwRc
NwinKYadcx83XJ/k9wg583tD5dK8GLITi5ru7jbqBsq8sevP8ejJQeWLUy+9QJxDNfDvfWeInmO3
ylZWO83/mKl/hgTBctAidFwYgbnLDRU7NhLNJzWoyKpqfPMVaskdgGfiBbjOS4EIH9cJYHIpdlI+
MkGZ3tm42FrhUXye5wK3SYJZFmggoWiV89w66SjVp6ZHLXtuIJh6n+0FbaMFAkJ6A1OeiX+50Jtf
BP2oI3SNW7NwUXSrlLJmCdZvNXdCbDA/FN2PdGqDTTI6jyYTym9J2adb3yJJSA61PH+rssR5MNvK
IVHGeWwoej81ZvpCCXtcxDNAvA7OFWaSD8Uc4JO3sXEciE3uXcPZIxYr1vFMey4NddtoQfoi95d9
9D0SCBppPTIxiqhprRFMt4gNkIbGgH7PfXiV3+Ekik7x0NR3csTa8rujuQ2rXT4Q8qMhPyTy4zLy
uSkGBGIICEitmM9IYBCs0ViBX/QzfweK/ac3FaV5qM2827rK9FOfJX5BG9r/oqdBNvPlTgrkjGKH
ZbvAdcDU/oeRknRUmoNw+fNxMr/VovjeT0n0hFdfO1QKii8pH52MHw2F7TfUgWJTKI2+q70o2rPC
ftepaT9Ung942VO4pKXh+CA39FCaTTio01IOEwc5eFSJ5BCAIV8aaEheFC7Fy8IQ+YsPLXnp8E7e
HmXzPlE7S6QPmE5TzX1vUX7Yiq/8qdTZq12l9WtS5ybFAAKQ0GsZy9rQlynm+Pdaoc+rZUr+aFlB
tSXgIj/AjkpOwk3QdINHtXFuTtnJr4I1YBb9zkqg2rnQFjad2xTQTAmc1zOTelIR0yjzqgsT4HwH
/XYOWhuKHUIIjB+VqLAQIMVLwiFZR00Q3/sYOwm1QfZXJS3BunaqnnOkUJdytJ8HyDMrGBHhMgO/
fC6DUSHglkdyg8q/OGkCB8bf98uDvt8N0D7VmKzaPFiYzGifW0soD1VjbeUIzYT73JENNfhUtufj
CRreSan7ezlyKZYtuOKMUJU4OAVhDGcaEyMF+p3dePqjNbBEEJ4BwjGIcCLQq4m1oN07oBU2fTxp
3xqjhkfGCXhWh+UQEBwWWFqJiM1THz2kQFsvV0EPdqP6KPex6nkLTJDKchcm5h6EMjer+fyi4b6Z
VDtFRGJH6y454HsGSm80862jbB6UYOxWVdUW1zSOxaJPuUdDFLu08P/ALeePyjCS8BaXzTqaDHyr
2OJWqjbMyeM22QtGYty5tHmXKt7gLS68duUjvn1qKDs81NO4AaVlPqWJ992hCniv2MpDGMTZnP8w
PNSp+D6xTFuXiHnXPsvF82RauHb68DAZSXDoPH6OolDTYjXOGqiL672CmZaUQKfaQ55JtjouHub9
zBTAroAKytKrBbTqpNgtCxxijt4Gh9wDt4qLczWhluXbdaApuCc8htysuVWri/5fvvLG1/ojFimB
RcoiVJMwUYtp2t8vqrHVDKJ2qbvmLz2iBYwhxMSHCano5qA3d0bU1g+fBzRQVAtEv+0dItD6oaoI
pDZLEP2aXVaHNpv8O6ecPsp5dqX4BcAAX/sg1Nc/DGVJYcxUkKfNjoNS198DSvAbeGPcSLC7gPRN
CTnqja4P1sKgLRhCo1oX6IjCahgWRlIVR1Ov3Zd8nnXOfzAHedJugpW7nkOVaazzh02agKC2nrg0
udYkQLs5T0H00g7mh52mSrOPG/XJKhIMw1VTLQ0typ4Vt+Y6ZURbORqnpj4QAZNAkOrmyKgMpnMN
0spSE+fcVoPNJN22IYRxigMkZnsbynNQwttnLRDm2pqCZ4SSJwSv1dlsItBM8uHnxqm0Y2UX6l4d
gIMsYj1WSF2zgACF/Sm0qv4kHxVjQOyv6pZE7P3tQNYQdnY7hRzNCqUVjh/MbaVrhVtLMT7kqE6N
dGnVrb006zpd+Fjf3nyHzFfEjc1BF3b2bezP9M+K+9FPrZrpt1vcUbLsNiMdjaVsWVhDqSycvmz3
Ig2OFtLgDzhCLbfT0boEpPztfeG3m2bI/btkyOPluHYhSF7lJwENOHE3V7lqIvB83h+l9oa1lv/o
lubrUAcGTdBOv6qedhuVc7bur5E89uvMvBT2aZiyZNFaxp8VZfWT3+riuYQPutT7pN4NTimee7cm
F0hN3JXXcDSjeYDVd6B3YLx8CqcB6li7GvQWPikMkklnPLeKOR6TQUVFUpjqS9cP8c7Re3p/8xA/
cL12AmvYlm0qXurKzJcZNtlDw3c2RFa1pQGvk/SXbekS6q96b1iHzgIHMYx6saB+3h6pVzv38IBw
G7pIp9Ip91eqEVP6HFBtRmZmLaQXonNRAfCacOakNQI//sr1ovrkF29qiolo8fsDp82aC55ATMux
qE/lVEFWtiJt3dZAfwnRqE/ygNw4vAsL2CPVWbEo92PvDRdTrOELgc22yOfkrw5wKwLtfKHQEUSR
YIYL7rvoVnLzxwjKFnaH/sbli7RGJ7q20FFg2KOq7nMuvxbcOn28j6pCfZZaFAZ04NRnqeRjQB4d
5jY/Jvc51P1HI42P/bykUQ07ObX0MHkzcuXFs6Jxq45qv7Zn3CqhNETlZs1MltGB0/edwsNOE9si
s9Sdqij10UHWQFyTTw8Pg/j44hXtfrAmD/G9XixFAaNdIxJvSyREf5gKqzk7qlmuW0Ptr34VQ6oA
dLgyHUQlrhkEc6BHkR8pUv6+kfu0qkPtoyY2IT9F6SzJwQG3RUuNJ2FUIYkv8YN1MAb5HX4sbpeA
i5aEPR4t1cdwWfntdLC7ix1n7T6U+NPEtp7rNrMXqB6MFfO16JH0yeSidXd5lROaM+8ZctvdAy6n
/zkQaUi6yUihp20eU3Dyy6wYZr0JwVAxJamThtMxLrTuyFLoO5ikehPETXeMiUk7wpR1wYPNY8vM
80PfDFsbZNFN0zaa1SMyM/VJSTJxVEbtqneTcmwTnWVMEhp3bW0Wuzm/GpNilt7VQ9scwpkNTOmw
P+g2b/BslKooocxfZ9MYjMdfo9JOjMfKHhxEJe0cTKWGzF3yNzPu4pOWIFhlXVpO6ww54alxnWju
zdTPXafYiP5FdgCtwE8jKPptijCrdXk+XUMr/1YTFvsj7KIHFATxKzx0eqdhj5gCjOaen6ovgybB
vXr7d2hJsgYSai4pl/bkTurlWsVAudQMur/QorI7EZf5nXzEVAyt5YjDfl6R2kGG28OYLMKVIMQN
1lKiMhQ+05BtenMZzJWNvpxgl1EdXeeeox0KNakeY94dggdUhJm58Ywde6HNimW3YaqgBcG3rMof
UuRzSyYfFeEFU4HF16N0SIHRso1p0ZlqRaF/vpuFmlg7vvqR5ZG6s0bPtFcpn59d8m+Ula/yAdR6
zBFUy9SQMeKB+9ogwiLqB4Gw/CXFzK1PPScjWJIraa9vOkyS+6EcK8SRdrFoJyv9+DyDMiacwvLe
N0hlVWxjWA9JGizCvgwXQxUBRB6GAZlUM30vBAbdHnp1o3rNNgoiZztNZF6qdbORJ+A2KVn9g2CD
U30aB0GEjeVp/EVQxQvbfULcpj7niR/v4fnV8KoNNCaRNj7z/WwXGhoDknJCaN3ZpN+MG/JAqdvd
9qbjUzufeFajWnUSYCMqzWIRzlitiQ3vsgiHK76lh2Q2qvW12HeJ3pykY8leiYHWSauyxpeg0EmN
ymUKoBy0bOE/I64Fnmaqb5aV8KksMUbJoc7Xy8/v/rmkbX6RWc5vGE5QjXWxYdus7L5oegRZaWCn
ep9YyKFnTjTrZaoGtOXgFN9zhf58IaIfeG6AdUbUDMATuzsaAOoWbYXyhIAhXMhTrDGBaWI731o8
e2ukIOnJVXPnzFcuX9FQLuWrKQYxRlMeR0ek25n+kzvMVmvdo1CGnSGy5oc/Ji9k9cEwA0+yCLxC
f43zLFnidNKePYWUs35wnUuu8NsK/mioiT1/a3uteyq8wIC8hHdJ9S1xsJjR7qK+AQiiRPOsbSDI
pFSpz1Plv9hegNuKWL9lamvFDke+DdTGnw5Tr95GPaKtaeUUtvJv8+mvtWhBM1jYhmWbJtwB7GB/
n07bZW0QihNTAJHt/KhHz5a05AzXhpWtwjFNxoWS4w0MG6ffu5m5j3WtfjPUYlwZhWdQ23HHo6rW
d0bggvCPRqvAGstKj/fqOPgpPdYkPudjnaAJhYEmN1h8PhzdCXZypKgV6b/yYSUGYKSBycJ6PlnE
MZ5cKXO2mjZe5bw8P8x9hSTTxUutZto816YoeZvR421jAiD1RR7+SzXnVq75zTGnaao2W3ZYkiCw
do2vMHDW4K2HHA1muo4G383FD8cO+cJTp0VSZpKAS7KPvSqasERlqZMKiCjGN8h5pVpgL2oPxeIU
2NFD4dsVekn7Z5vq1b6aobDE6Ti7iHUasvqovozzRu6ry3xYBFzJjgiZdHzbWUIwIFlcO+j43b3l
svzkGgxzX/dZMAJYWwk3ml6KuP6Zm68FCdNalelX/K/NuRfip1cM/bGD7HWnENOxN2rLXUITiRcT
d+Adi1AC9nQAtiela9Z+xVTBDDtlNTjWeMd37fdNYZLe0xEjOQTpeKcQAb8KQ3Nidhq/JEJk1yoy
xbYaUuh00eSRylr9KBvK174TX+GwuKsKNv26RT2X4RP+OQH+vRiBYTxa5SiIXa3EEkCE8ajN++Ks
fI77yTq5s8G6b5tpk2ELHDvFeTZ7pd2yBHMBQ9bjo4nzemE4sfYBEmOXQi34FhYZwRy6Wx8HjDn3
9Sg6XPJzSQ0HD6CcC8pvsSjBniw1iif3PbyVvcJNdVuErfvUdqAXOsWzfsx5wN0QJe+zXtb1s2uK
rYCYeJDRvtFs07ART2lG36XWrUe5m3q6v7eYf2Dn5CysKdrSikhyCC3jD/zx2g7kBZUAtW3OgCGW
rj/APqq6aZH3hUF0OhvCbEkQHPP2YDbCeEz9cjzrXXovD0pYM1mAfGl1O9o2XBz3yDHzeE231t0W
xJsv4skbz4qi0SVMotM0Q0MCmxpkWJJIV7AQoanco+qMc1Fv+nmxmineOVHc5ilPbRdDYUi113WT
Ha2PcEnDTznITWWhokF4yLiA23pAyM6isJ6SQ0WjKrGKx7Yzog/PTq8i0bt3M66+aY3lfC/c9vuo
U7LL4+DPaCq0P5oROMBooVvtmsFfUvCM7qNp4l8ak6kVVNF9P8UdSefzQy9CnZFM5VGO5LnyUcfa
CNt65W4QZ2vle17U71Gh9JuqyJpFrNmVeeij/LWKRo1YeNe5lxulo8piJ6O7+NwnH/kR+IxWhZj6
eYAo4gRX1AFMm3vPDPXomymJtVG8Tf3av2ul2vzXUHp+2qm1tmHhC1BPyUYutLR27g9DQF6OEbcW
I4YSpeQH9AQ0yqWLHJwOaT2sphr4I/naUXOuhok1bNoI45ZbkgNrz9BlG1faVHKpzNKc9FVdS7Q9
VtRo4apTcCHcLLg0Q3i2xjI6VnyFLnYq1O2IIWkph4MWv0Ao7veBU+fvZpB7SI3Vq9aPwTmcw0RK
4uItW+me84nWhEMuetXl9tXSnsr5wturCGotHy24ANHAdTk2wK+mQ7Qlx3W6tykeLdygOul2oEEL
1cU9jmJxj1OSxkpRkyE0H8CQXOwNz1Y3mSMMjP1pu8kNw3h1cm3f+E3woeDUXKgkml/wWkyHoKWK
wFpsITM1hHDfw9RX7l06v89qCVB/jtoQpuLtVRvOgGIxVFxay4GtHJumDo7TXH0YsaWf0HKp+MRz
k4hUtAOhvfVLPX1OY/paFIYqsuoYQokdHpQsJaiUWkKnDPqGTqJLEJa95S8R7ul7eITgsVGSSq8W
ggzuVa1h2DPiob2PagJFPeDYtAzae7krxNC1p95GEmmwp0ypv2ZF0x7CxGGRNg+BZQyrwRZvbUfD
paLXZhEVqATHdt4khY9tQI6Fn4fH/+PuS5YbR7Ysf4WWm3pl1oiHGWBbvWcWnEdNVChCsaFBEgLz
QMxAWZv1pra173WvatG7XvYu/6S/pI87xQgBYkoK0Ssz+0Wm0QiScjgcDvc7nHsOfUdfFJfPhpoT
9VHeEXITVC+Kk5KLki/lNr5HhZ/Mg8PDtXkQcCceYk4hpjAHfDo5SMnLFqzBUwXx9cGu0LkzGAU3
Iinyp0fY+Z4cke8EghbQY/k2dxJuiqo3wJE9FQwgguVMGwFC0G4d1p+3LiSaoB+er+i3KNsbanrk
fKqqbQp6AemGfhwCcTnbgmpjRA893bWwt6TuQgbh2SKKpAKh8J09AKVDf1+EhmRoPHQViPqmdsld
Ayxsgwcc2n60zKwviPFU3EGIen8YQpFbBIPBUNaD4kqOURzi5f3zCgnaYYEda2LDHDrHufrn9AtZ
Rb4VwNSFpUDBuu/tlqmV75YgvEAI8scxfZeTb+jXIN0ZZZKVLeWqD2fLDi/oyxbiKReVwonYanYO
MkMEQw9+2e0UUfc552Lk1MQq7qImuEbud3vtg1V0xmd+NPU5zftsg0CN/kBzS3uohpgfbsnn3EZA
qd0s1LwvKXINKwI8vcLw+QhVJYvMLtWZVYAwmSbRGg6Ml6Dn3y7pIVDW0hjBP7DfNJY4KYotFEJg
ZQBKks8bGvRpUIQ/FFL0El5BfWlp1znqvYNRbqmGwunWNOJEbaYq7gq0hzvAWGuq9I639JgHYXOs
9yW49YeP6DvkuZO1DUmIl50JkeBf2tYaFGR0YC0EQSPZoY5hu1N8KYFRBVyEtV1DvtgZVkkhLgRS
l9lPkcXgsT0gSSRrgP6pMQEEDSRZF5aUV+Nl1g1pB9UdK/0KTtJQ57ZjrhSlc/quRGRw/64m7zgX
KIWXL0wiHW9dGNKKfUBIUPeAMjEIaLQtdhS/yDW/BYepK2PzrCzhOpIBC4GgHASTQbHtbrc+ZB6g
9eAqcDPouyjXg3OXfGaTzyIriydN1dzulb5gKagbwovSDBWNTzZ7t5LLnerGKxMUgIGxd1nodXYO
Cw8CBOHEksH4UZFdi9MzRNQ1JGn7Whl8FlH5ygFXylco5QypMYmUzurlIdC7iVVRhK+IrJ8gAEQj
a13PPi+leqdtte1AQA2bPYoEtz9AMCc9D/ouNlAV3loARM8GBZHI0guWdLu1ok/Sri6+xc5tH/hV
pIrSZqbprnaXSVKEsM95FJT1ipInUEKFwpG0GXRpZHecXqlWHW74UFaWHEQbBk7qFZudqBcbIUCZ
9m4LIsiqLDaxHInjPVJAqwG5KqTP+NFY8NL4GkJKzQUILm74CGToglJ+QcYM5gCnbqthKJ07D3Ua
8RvH50EtUTlf+qotzFVJBbyWHO5qlBRCjAgy0eQQrBWDyEVuB2IIIfC7YO3ktYHs6cKVqCc1lqgq
vt1Hx/tuxq+hUqFc8xp+IpXcTZ5G+dmOL20g8rfcTWbzu3koutHID+q7ul/4U6jGoW+eNOcLyM3+
KPy3SlC3gq3ljhKoKMXcAffAbeAjb1863naCJMArfpfaAZzjXsvgNAVBCWGHBo6rk0VHcCgDGwXX
H+SpfSFrAITwmiCBlEjTJkJl8V8QGBlhRXbuApLSU6Gnsmr4vDnP1ADsELlm30Ucf0FKoj9FXvD4
l1qOLLwDkMRYdwEa9yUXVEKaXWyybeYtPN/lB5yVFxvbxgvIAaa+m0Hrkhw5niCMhQbIR3qo6rVz
4UHAJIAS9Ia2caxJQYbIOt8Hh+kuEFGjRdKvdlT2V/1dvKLalnuVS/JRJIQo4scPdkRSikeh3qwq
sokPPdB95E1B+bPXYC9HOY89ceUoXZSgd77s/OIVOawuZ4woSzqqBIE5VEgtod5lKMyyGBkFwcmG
CWJPTRYsCw3YNVoko3tFPd+7qLoGlGs/F8e0JgaoBB6FvlWF9QI1MfZWWDVRXpzHkeZPqFKdG2YQ
mY64SwlEPtdpqYzoxwgoQzhD9WHjwKeYyQXPTZy6TL8IUIvgSTDStop7QXa4JSUHFraVv3ZDfQE3
HLWjpar5a4QHFwjNVuA6IMnM/XKRCkU5gQeVz7UgrKZu7UQbnCsbaFkZo6JPzs5iFOFZddwgjyxc
yjspRJ53K0B41BZWNnmBL86j0NTpTyNowGhNOkC9SWAG4jgDaMoUQUU72PF29glfv7z47auNn24A
CCKIEPLSZRHxweelbwi6yNZOkAB+kmRhQLNdYsCXg9HeUqmTKbTg0E9iwdCXstTdBQqDUR0oNWei
tVuoWrJRka9D2CcN1KUd27P9YsHxn5Ic2tdUCnv/Tt7ZoOdxYA8QFWwwkhVn9B391nHUG+jXuohi
QDtbLiUDqWfhXLO0US1EW5OrlE0o+9YXXwT4WCrSrxUC5+dBkruA9/TjFZiIUVLsF6S0S/dQXKEV
19627M/UQgNgS9qOBTCvLRQk/EvwjOjxAs/EnE45+rJD4G0a1Tt/HIGFxubqFNW1uCuqk32zShKc
0aSvlhOt4ScMaZy3gPTksARR9rkPWpplvVOdMZznGmrpUHNrQigyalF0XqhWsaSuW2OF3AxylYDu
ARVoDyUf9ZcA/gCzCEhL7CMIhQJJkGGpqDQa7Y/tqsmHeaSmU5njXUjDWprp5A3i6UUC+lXJmW8T
xC1hlwjTzENAC14mmEsQUQ7BVTBCVsdaOSIBIXNY6asMsfUYtuYCMFxvmlc1PwEzcP0FtK5f/Fjb
XgD7hDiikm4EyDqduzLIdBQdYQbHkz8DnaIsHdxoEDDDn5ArJH7y2s6nGehZLgryUiliitXMIkzy
5LOoDBcAZzsoj4ByXLELFDgCmfiJHu7E7PEQcbupA6EnEPI70QIMx/UXD+InvJNJN6mayasKPH1D
+jlYtqJRxZUXDfiuRgWKRfipD0w7khr9VaLXkDfeyXB8A2TJRrsEnEFynl9yWsMD9Xiz28XW59Kt
vHNFqeCg6txNmRb9KSp7h+Da0kY5GTrH7w8akfduwd4ObCnMgJleaPJNrckzSFDvvto7kGjA6IdM
Wwldnhr6dKi2Oot8rpwlfuAtSkfIV/42haJ5EwWICekoPlSgfMsnvjBxbUecqSHMhR+2fCJpF7oI
chs9qCpIqAjVSsn7/YkFYtIL4GGhlwkCm2tMeCA5XLX54lqNKRZ8dV+V0ixKcs4efNN3OY+Co2w3
cwl5U6DJqEr//hILNT8Dm+oF/ajP2yJoTBwIYcvwMslLzMVY5lB5TY/o56DXiqaenmeDYpve5bvG
Ogejh3ID2trhtozz675feRs1SSf04yaI+uDYh56BHu7SMylw7IEc6Ls5VyiEgRVGQi1ss3GW5QJY
ahLrM3AxMrRTS5DghT6ghQ4S0pBeGXEuSprpOyfB6NF31vd3P76tK149s3IA7l3VCQbIWeuIegKO
jyJld0xzTSiERD169opj0O86Blg+IXSio3hY1lDD1C1gi5EkBgyhRsRRUjNkcZBH8Wwu3ggIfuCi
k+g20q0zSxGSL26pI9pL3tnkXRTsxlKibadUNQyKQFkzQF0QFAZDZG4ce+uNeX57nQOHgoQ3qgry
UL/fqWA/p+UkgjusdPnW7jcoLAOz8blL3nFw6GcQ0nNQ5l4+RnXKQgeNglDv5h6loYNC27RwIGpL
Dz1Ct6AIzaJSvkLDLP68FUR9oW5j8BaRQ0jYaxD0AniMQy7oItWyYFBrAdL+gpCFBgdWBVQlljzo
FAgCKVZQ6QHyW9MS41vVAo4aEBTUmleitslq3R3bgu6dq7mCAgnyUnIE71rq8zLWywV9x1l+BVg9
PoMrW+7f0c/otxbH9YcJmHogspyHqIcjCnSQpEQWHC4/2G/sC1iRyGJXgnCbuao90hHJWzoxqDol
VJSv+CS/xVZbrgsNUvauIDmjDDxks4oc8vADpqh79ICTaL68vNcKz5wtAI2QE0HoVxFkEZTTHWcL
4IIStXlihpXUmgQxCmuoqKAkqPoszftzmAHein6OesxvFfjuFxVSapsCzoldV+IlPZJQF+pF6mrr
QRvMKT7B/QyuVF+abwVPvdEB9V2jTCGDqA4eUaTB9JnAZ9C21C1ro2TaGpnYB8sO3Id0Wy15FZU2
lhaCAyHmpCUPDpgzAVxOowBx40UsNiDSsWy/mVoKOFUi0Ch8jRANG0SAla9VKf1c6l69/PGiOPnj
oRbXwqQKvFv6ZZHv3EEq9ie6YCMnoMDPQHWi4szADq2OnRDCjqID4GRR9osLpxYAS4y9cA2/1Vlp
YRiOUZ9aa/l2vdXS6T4kGvn6PY8i+vN+ug3HwE9ukV6tnJs+7CjF3nET6OXZE5q/toCtWgfZpe1V
IGC9pO4Glqs+VAj7wQrA++3VTsxvsNRGA4GvtQUl/FBjD9V8odUfQ40PWzU99pW0D1aVAOkrHrq7
UlxkiJjxc7mI1G/7SgrfboADTDTxiofW8wQk0qN9thqU1rtZjeJVCI9/k7z6KkiL8qvqShKoSSTu
GlzSzagGuP8iJ6KFeZBxSwdM2vMa5oqVbKsZBx7pFSq25bWi9ZOVEm4xkSoLAigkHsQXO/ssRlSQ
hpoc38YfRvAHiO22N+d2Qr6wI/XaitT6FT/6WQ0RZrcGIB0CCpIKIG2XyN9z4ALGoNMYckI2RyCa
n3NJhCgaF6rXQirIa6JSH6Wach07vHTFBTrqtiSo26WZNbER1rx0HwIFsK+GhFBjgNoRFG1yRDwD
zR5SMBf9RioKYQXwSjiR1cqaQOXcGigCAsIOWd6kGtq/cV75k4zwbCow8od11M+4TV7BUYic5msI
TrKzHaLbKL9wt4sQzvRgh6ztxpGi/sQpBAWVmn69xlIDIK8npxMPz9K4jBwsq7wCQlYINlsXKCjT
PW97Ddy2dwZmvBIE12Jwjor0e8lzhUVBsiw+BC03KCgMx5EtexOf+5b4Rf0VBfPVhMu4eCYhF36+
DREHiIpvdGKmnlVNVCfE/g2RClQg7P8kzbMKnctvX16V5A6LoIiIB/KQ8P0VlIEJahcCKfGSHjaO
GgwdkbfyeSmAaS7JBWd3UZdSPNUERxhVZd6ssXJJSxk+Iogp9eoGajA38GzUB04GiWZZ+bf0p0Hh
4ad9CHTkGVgTlL73GcHB7AYoKnWciwm/FERbWnMwrkeyJcS3gmgtBCFXH7w4/Gx7+OlWrfHTQCI5
y/qyLppP8Obt8zQQxU/fj8CVItEjgC/yV+iQkWfthMVkMEQAatVXJAyOCJbFdlgsjbQK2uMy0kZJ
3+VB/e4CMqO5ISQ2fQ50LX3+WyVsa24u2H1xltvlmcRJWFq1phipLkosCstTmlHg+tIMaQZRhTqk
CK5tpDaQ3yYvrg47EnbFlB6ByDcGJaFQ1yCw8W+RgEK91Y/P9m/pL8UibGaoopk3RDcuKd2ZLIEB
T8iKAiKPDvRUnX5jZgmkOREBitb0He9C3lspgXn78UXCiQ74XmQZuGVpiQg7HAA5dmbY+NQxPbRh
Pw60yqvPFYuPN34wSa3PVV9DPBnyWgOOgKDoSxDGzbCPxXUAfyP4FEVQFfXFUllk4Mv74mcrbwtu
h6LkvNVWDAEq50Fds0N4aVpqyCtBUg7gbUR91nWY+ENQPOmIFBOGByVNLr0cabkCWCZ6lJL8tgIm
BpD9Z7MqdhzoFiD9iHTGbrj1mgYSLI7zqdTyKbfT65s4DwYIO4LHRoAKgioE/By2XDVDxQTwjpAH
9qptfOdiTwVfg6qfe4nlzHMn98fUIUx4RIumMjBuIyHVrtQ5T6ECXKSVC07ClrZPUdUAmY6jgNCf
Qit0C05/OYFIKhapLSnCiNdAh5Ala3uJDXV7ieR6MMvUyh7SzzjUGg7lLBfnXh7mEQC/X7kCOl1T
yKjWIyoduzcPEyIqK2GLXASAuOoylwyRtkAlUV7n0hLEzbsEwBvyl0Id3/2gdHbE4rJJfPAX8BqS
CG4pudMtGE+i89p3nQGKypshaKm0lSy4/hXEGQzK6pZUzQBkkk5z00cZzoCLRRmsF4PSg9IQJd7K
faJiQVOHlQz5ToqyoC+qqoHyAxGSPfLixxdUmw48Qs1Cce15oytLxc0XZVT3QTK6DWTkWcE0P0oT
uZqC5hp4N2Ai0jBd8VYiGbKrTXLcTiPPt8mQwEAuYxHxIdeFPQuGcOfK8rjtbCdCq+eH6MuO0HVp
iNHNEpk/ayI3W9BAgRNGl7mbiWf0yN0id8qp0Xa2/1LNdwNVz755qpueozRRXglZA1BluUttkAZD
clgrc38Sep8BMFVW26wGYN8PBpT5bBe435y0FOfUNKdGegicgQfa2xWi+tk4lVJtXHi6dqFUnjpS
eB5+SuNrF1ut1C48QFNmKHEowS57+KzKxXqd10hEIg21Dwtz0Yrj7FHJIa4F/L09CsUd3jm68/iO
fGaFBPacNvwccqzwMSggiBcybxhxZTmmh7ouzFSQrc7SREJujEoC0Ree5DDcLF9CwMKfA4lz5pQi
GI6OOJb0s9proJgoW58iLE9w8MDpVVZZoKzUNHDmbqFNVDuzq8GWSMUlkvx1B9LcKT3SgCJZS0jd
L/fGEsdx1ix0IkKCzks3nFU+vqOfhTlkV3alvNRIxRwtm6MviKKBGTXxbND0IPGoJedbmvxOAHHY
h+1e3j51EjBuxc9IXgipExImxl4pdCoIVCQVHLcvxEMNSaIRT9AxutgggR0AzEfBMvQQmHgYOpIa
IK/mbgkMvInXeRVgpa2D+0CvuAHKjMMLN4iBINsCJSjwSbSsBbU/QNiiGKhFVl7boLYBxbXqrH0V
KWtET3PUUgTZQsxiEzG+aphZtXwLoo8zeJXyNzDUImNBkStoIuAc8Ejq5cxOm+0lpjqSaX19hZpt
7hL1ydvLOKyDWYl6yCE91MUsgN3Ip4tHYYktlOfLYrd8PNyBYoRX4/1nEleXy9yCCKcU7KSRvNNQ
vlii4kQj6uNipJt2UJVXTbaytYj/5vfFmwJcT7fIDSSgrYYQBorK3YmHaMG632Q3ictJw8h2hFvR
HkMs3r7lMiWd62UZwZTCxxykXxBvqa8gZlItdgj4IYelIPJju9ilUZHmNzf0Xv/1vvqvlhld7O9q
+vd/wfF9FGNhs+ysc/j3tXOfRGn0LfsX8mfff9b+o79PzejMCMy0+6PW36Dpx1OPjMxoHYxDwKPq
y9xM6iszzf3s5W/3ncQ1kIYuIifMrqNnTbzpR/Q6frOhnkn7dV3H5t9+uY+QKyH9Q7wz/OXxq/nD
334hj8hfnzVEL+alBnwD15w/oGVZ/aCKkCRGgVqf/kPGzgfU5PFr8YOs6EgSgvj68d/T2/jSEDzr
1JFhevk3L13AfnDICPRPHQFF+IBUM2AbKvgYyL/2CAj8BwnCfLwON2v/7882AiIUDE+aAwr/QZV5
JKVR7Ur/tUdA/qBCM05HFQK//wckKs735Hn6rcfg5ft7eNr2S8LxufS2OUB9hpOGQJY+KKKigB8L
SS3yD2P65DEQxA8CkKMoUITz8ie7dg0wg5OuXRE/gKNJhffVvu8KVgYE0UgJ9P7f/kn7M913GT0+
6drl/geU7etgVn1c/uB8PrnvKpYGUeoL0NzY/9s/am8agjf86Ps2AV1K/4HuIo6ZPtmKXv3B4Ql7
3sCTTQKpdUH4pfVTsq3sG/+xzfy9tcvQ5/vJl4fnnZ7p8c8fL/H5yVvnOlzX4cOZYyZGco8sO93h
HjtK9vC//TIwbDAltrY4Mit/9OPZXvj99r/U7LCOkzw9tEO2DVLCcGqrU6MxepssceJDW6Rl8PQe
Do9u3m/q8Dwx2oNABOBP7e88TQzTP7RD+8picNHXXatRsiGd2tdFlDx0hoCAhU5tdpmXhpMd2qFD
QDIHpza7Mu+Q3m3fMYnBDDsPOmNAgB2ndvYShmtyaIYOATF5Tm11Y+QPTu9jYtw5xqE10jhVSzy5
cTgI7VZJidGprX6CCqH5QPvcGwdOYmRma40Afun0k3w206w3MELv0BQdFAV2xKndvzUDszXlRJXB
g3cW9TDp/int+Ub4cOgk6bPCYl2bRmi2NzOpu9fb5HcPTooF9L71SKKcicXyfJ2Hd715Sq6jdVsF
HtshIIiHi3v/Kv3xLu+t87Q1Mx9bZzA9//VqvBlf3YxH/61HJpGZhL1N9znQQOkKPkRin8NWQ2Jc
fnXVObZpf7fmn2/lbSv9579/nOZ01pPSwP9P7BDTdxrzMENo5xmsBcMozYzelXPfmjEEjHfqWjD2
exvDL4yHqLWyawym4TTHuhgYfqvP/Ven2d6re8kom0XhQ54Y3Wfz9ME4wwAnhpW3eozI4ektXxih
EbSbJcxGL9+9P/CBA+v76YY/7uSPC2w7Cfug25Nvfx8vYYjb8NC6DSyMrWlimmF31yMUkD+u733e
x9qsnPvo0A5ZTGi17qnNbuAoZb0LeFOJ2cMm11s7u9yE9/r0TFR99tQzPRpKm+yZhSQzWLuG6F5i
+L2PgQlLoHVbRbpj/PYNwNrxJndqaCTO3Z3ZMaZ5HnIiRE/lN8dn3/4f9wAj49A/ecP88z2/H0N4
IPdZ52YrRCj5N2/F07hbywr5fWwXknTi33QrENQIcRXP4ift2xDdYza+8ptWPOYPWmo/fus+k5r8
bMd7vOQ3PozH7z6d6p3b/5Ptph0fUSByYO0J9XMtjnOAplpWIGEwE05rFOw5mX10saO79Ukd/pjD
mzL8zjhgET1xIDYRVKOO9VkCPcuzp/bnBvmcPAntHoMTW0d5hC4rsgRtdyITcNqYXyDkAQngzlkA
I9Y1XoIAAapiiLDrs1HKf2Td3rrVYM4YnYmo6hJKPnScQSDwJpVCoNrz8h0nWptpFEeZEbSvCh4h
6gt1UVHBDqJBWw8WYGdOvedkhmUn5t2hJWLDoKBLI/8hcQYsoiYA0Hb4+ohH/dbh+75T987MzDaT
Z967LmPTlhCwJ/kKYDoBG3v1tH/cBn6st4c4ON3FHiPp7c2htfA/2ySeXs3jnz/9aIzHLzukEX6f
zXG/Kp56XS+MwR+1+fkI67Yfr2eL3ZOH6c37H7z0pGXnIutkkttWH3ly3toqWfrbfSUFEqc2OzB9
y8mDQ0M0EvLSc/7G3g6iFANLvZaZmTSmFUFHsTUkIoMIKTpvdPI+z02Cn7+BKG2y4FC0uisx6O7I
DAMjaQWKWUR05wmGoR3LVRlMuHGadXdUgmc+dcING/Pebo+txmBsJ84z1157ZlT8/FSYGElkHgsy
v7jrvvEhmSAJeN8yPwnc59QBnjp3MBE7KSCid39yw4BQhalZH1oia8Xr0TGs+sBAvRQnnJoJMhLt
ZlmMA8I97dElBWenDsIwiYCtai0NIMo8vd1ZHmLNaQ2CwL9kr75xjs3vny0OAsFVnjoO88zw270l
uP5TW12YSWeCoT6KQbPISa2Nup1Ng1re6S2vjKzozAZSFHLqOKyczM67pgkkAU5veQOiAcPrdpnB
GK8crOuZGSKR1cF3EH24kwckr8zgLsoT69AWDbMSfNCpTa8j/wFjcmiItqs8C4HkPzzFNz556yg0
OlFhhcEjsiZre6uzKoO79xvOmEDAZ6cOMAIipdFeK1hszcAYd6wegUXO9wLhm9wy2jAaFlmCqwi7
XPvBg2T96cNLnmiz27DAYAJv6KqZoHLj0Mm9d8Bgb97EHRAYxSaeOtE2hQGHLnlodVdkMcSl+dDe
PFDHdjjL+106KNNlzT4EcmiMjjCLLe+TR3B2LeMS4anDad7f58dU0dIJrYeo7TY+jxv//KJ5A+Pq
HvMOpLWtFUN8MQr09hUZG5RpJe0JzcKr2ZhJFxelMRhtoFvMXvQNxksr6YeadxZguX2kem3cmw9d
T0+AOBKDzWqJ8o6iNdr9vkB4ik6fiL/+G1n+j7lmmiwJugQstyDpADWBGu7V0x2Lr/0+oTWUxP5D
ZgC/WTZ2O8BhWhOXgaXyESvmHcTW2w0zMDE/JoDbtfdnBtYlkIGWbzyYqX2Y8nSJZzAQ69og4aRW
syw6bOfdm8Zgwx8keWg6T/sqMejr0IBP8NC+Zyzcr03i9FaAdLbsbBbbG1IC7SgoC98IOCurtyQv
m49XT4dY4BncuXmIzcHsZLxQMn840ftNCbTcvnWCwOCxWBhxe2kA58DpfV1CeqRuusuZQJjmT7Va
97vwMkrM1nSDmtbpbe/zukfaZjAxlqiO8KC23BltFs/1yojSw8VTf5xoKJ86zrBzjOjZI6IwGGV4
+lbUScpDVYBFl33Iy7RB66iBZtKwUXefaZXBinxmxh3XWWNw6y4A90Qc85ixBxXc04fjAhGxZxOZ
Rcj8AnVfThzDEWvN55dT6W/0ZjZwwYwYy8bh+vfeOYPZcW2DkK8TWxFFBrPj2nCd5yMtEoboU5/u
a8Mp2yuRyGIlugapOjELu7NDZLEifWruzCPDwSKoeeOYIIxr++cslrpzJKGjojfP8iSPe3/tjTNo
hWX545N5uI10zVZEnsGUeTzhMg+NFPo/OOXhrXPspNDLYWBDbGLUCvn1sfUG/HEsbJ+18/AA135s
pNnTQdtXcv72w4BV5E142MdR24B7FQiiEKP2/e2+YObpSYFBBZDoVR/59UQeQtNGbeAGQYTs//73
/5F65Gia1MByowcz4w4R0MNda62HALCpoC8+dOr9JuW1E0QJtyLVNIfGyFyEzBjo2FlMDBNOgXeY
7ulfR44R1fCXnN5lHj4Y7UiHBhIwjcFJRxGU0DGA14YHN9Jp1yf0NVUGIOxwte8fuqUB9QenBU4g
ZdHgcmdgyFwY4K7i7pH359I0P3SWLhP7czC49whXW0daZrAGrYw4sztmzb7br25cf1xgicB4/xER
WxaKCFqOEoPp+ZHY761GGTxQgyhLYZK0mhVYtAtzpBVUY2E+QUkGC5jz9PlhYeEMbePhaZssMhBX
Zpzf+c49iYsDQdobEu+rdRIWa64ZRPcwAnCa18/HYAYikmUmUbu050W48hsNgWGEDbHtTBMu0VOt
7e8lPbR6IPw+RoeWycrOogR6aMRm78ZMHlrbucJgTR+5DuAEWWvGqwwCRWOID2RPh4GFVz3eoUYz
wrrn96Y5nMnWmqIyWFPGYNbuxJ9YpK/Gme1EcXu5ZmERXeOxnyL2225ZZ2BETGGkthZXonBz6tMy
RSqkdcteT0i9bmw/nwjgsDm9r8Nf/3dm9h7+aV5ETju0AJW205tfmmHdGoojNTz5T0NtVs5d1yoA
KfjpvYUjEWV2a3NB9pJBu85dZxTkVy3J12fEGn6WZaSojT70kBrYLLYRgOeirO1TQRL4cJr3Ox3E
YyxbazDUo5g022mUwVO8xkZ63wV0MXgk1gb8ZTjp7cVMYLEZraOGrJKoGj6MKZ0RLNDhZw4M8Var
LBZ22mpnIFigw/eLJQf5r9Rou5/Pq9t+fvm5gpnfLlcXWWTeNmZ9b5u+340dM1gqHuv9ntV+QpTv
cE/f/1BvCMam7S6LLCDHG1IJb/RWJvKRh16S+SyySBtCK/dZXSULTq5N/tAJS7PYRq+jtssjSgx2
u82v/zPqXUfBr/9B63Yukl//V3jvtOtjRYnBqg/iHqeTfAJK53BL3z/xro0QKkzt5QPsfqc3/Ml6
9oCzgBkQ+VbgAXoTI23ZGGBrPL3P4NtzOgayyCInOUZQAxXwrf1VVBlYnl+fGfSggj59HL46wZ1x
V7ZXDBY0a/s19PnzzQIyDYkShHshbHq4fupQs2Cy+3hXt3E4GtJvwDFAukYD5g8L9evOyR8X1ISL
s6f0ODWy+fQSyIIDrsynH43bNbZ723v4lMTz0IGXCps+Jvld29k53M73r3EgV3DAfERX6IGR3GF7
OTRK98LDwSlnsHLHb4dDBQYLEukt+KvSQw+pKcrAliHBANCKgrep1TQL1M/QqIHZP5YGZJGjHXZm
BwvPZwS55LDDu8JiFT20ezzUxwKSAnamLukTi3IOsJs9gDMpb5sxLKz+GYhGW7sgxJoOc/v9T98C
87hz/wQWNJVrIyG7dtcVZBEMBvwpS4lp3op7CizivxcoOc0iwqjXNpBYUFXu6bWWTpaldDU9Mwun
vYKwwC/sz7LK7ztmKQt0/TVqc5wH44F2/zq6AwXKYQLSvYBFgSMBwOzHZ4h5GaXHFkPI7x3O+/6J
vx+oGwcV0WA9g71Nkzv7VeEZfopFuGyAqIuT2r0bBzJERxd5cG+efl2fNi+egYHfNkChYSdWK7Ig
hhyC6QaQycMQ0CnFIsizMdpWkUjU73DTT6LHABou643BkQHnJG8/xiwCSPvZCRMms3/9D98M6kOP
yagobKIbuIC1gTO0K81gmrNIIe0vYL8L9P6yZx7456cXIYFth0Ho9dd/B6zpwQS7cO/MKIw0NYFc
2b8zHteO3l9GThrnhJrZQNKp92nzkZt9nF/PW/0B163ax/8KaI4g3yHqr0cejlnwL9j1DJlv1SNU
UwcPgboNZF38T+XjP3btT4QGWp1peTevjcLjk7l/+olz2GrqHdcFZ+rHw/6noBs9yqrGooIW0P5v
ke89zvunT5uKCj5wU/ZVCHDIug5muFczFMfu8O8zu/ckcP+A9z2xyExs52ZZoDsHqAbo0EKwqNcc
JEbTDgmxCPuS9akVHWOR4RxGftTNz7PAH4/v4c+1ObBVBrvWBM7nvU3AFZ1MPYtg3sTwvd+sVWVg
OUORstNrADcPi80JBjnSkoCQt6aGwIL2iFRzIITVMqEEIrz0Y1t4Hw/zhZnkh1bIfgVpo8Ph+4fh
U5J3OyuyeEJukCVrQOfcDt+9nqz/47aBY6yd/4Cbwp6lGloMRhC1bg4LK38ArqtuyJaBk7khy210
1IllUaI4iPLCzI6YMSwyEsOIhBX+sjQhyRBa/3wswMDC3adllkRjAz4QWeWPnYcF7c8wig4GX8sN
ZcH9szASxKiO3AcW+ayJ4zqH5ZKsniwK9ybgTSGyOw+Q0SLc8pTLgqh+PqsofpGm/Y1g18ddnIiP
Pm+fRaAFBRjJkdHXGcR9H/tOk4pklpIA2HcibVKM/tCaTSy2S4TGWwViz0mY859G4s1M8O88DhG9
hvX9COEp//BZ6yJAK3uYcO/fn2dR+cS4OrRHt38W8dtDlJAWq4c9Smbdu0a02wEgt23CsKBjXUQ2
GNSwkn/MIr+V/RVYFGAS2h6S0boyzW+toWLhSCxRP3SH8Fu7YQbPxtBOUICJ/N6RZ09gQcx6YfhB
DWjR80FnoX+xB/h1opICC8jEmVn2hoZ/hL6HBafRmdPBDbKAhN8YIbDsbTOdRfz3DCjKdqssdhQy
wF9NgFTb9LqgFzpM8vcvXBdOdo+4/VGjDSTyDE5gxAAKkEs4ghVnU9Xnd9GUDBZ02Gcpqu2OV/uz
0KXah8Jnpo+E83/pfUyRcEohu73PopGVBgskKlaHeWi37H9w+59+U64jDz5fa6aKLEz0a1RBtXvL
gj/kOgelXqezDGbmZ9xe2LHExpnkGUq7D+NKo8wscBCfYaod2S1EFlb4M8dQZFF/i4pwsGQ+9rll
JoEijEUxw5AwUZB0+mHFeTroCrI/mgbhBahgo+hXVl5n6PwDAxFH9DZODUQ8vRqypv+nAMKmZoRc
c2u2s6AvucrTLpyWBRTl+tf/A3xqbT6dJ+Lr5tbTkRw/4uh+nzzFMWmU33deHLt21lm4Y7osf7Kr
fGUYHp+tex/O4t//HwAAAP//</cx:binary>
              </cx:geoCache>
            </cx:geography>
          </cx:layoutPr>
          <cx:valueColors>
            <cx:minColor>
              <a:srgbClr val="00B050"/>
            </cx:minColor>
            <cx:midColor>
              <a:srgbClr val="FFFF00"/>
            </cx:midColor>
            <cx:maxColor>
              <a:srgbClr val="FF0000"/>
            </cx:maxColor>
          </cx:valueColors>
          <cx:valueColorPositions count="3"/>
        </cx:series>
      </cx:plotAreaRegion>
    </cx:plotArea>
    <cx:legend pos="b"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'EU Ranking'!$O$136:$O$157</cx:f>
        <cx:nf>'EU Ranking'!$O$135</cx:nf>
        <cx:lvl ptCount="22" name="Ország">
          <cx:pt idx="0">Slovenia</cx:pt>
          <cx:pt idx="1">Belgium</cx:pt>
          <cx:pt idx="2">Portugal</cx:pt>
          <cx:pt idx="3">Ireland</cx:pt>
          <cx:pt idx="4">Italy</cx:pt>
          <cx:pt idx="5">Austria</cx:pt>
          <cx:pt idx="6">Germany</cx:pt>
          <cx:pt idx="7">France</cx:pt>
          <cx:pt idx="8">Finland</cx:pt>
          <cx:pt idx="9">Sweden</cx:pt>
          <cx:pt idx="10">Spain</cx:pt>
          <cx:pt idx="11">Slovak Republic</cx:pt>
          <cx:pt idx="12">Poland</cx:pt>
          <cx:pt idx="13">Czech Republic</cx:pt>
          <cx:pt idx="14">Denmark</cx:pt>
          <cx:pt idx="15">Netherlands</cx:pt>
          <cx:pt idx="16">Hungary</cx:pt>
          <cx:pt idx="17">Estonia</cx:pt>
          <cx:pt idx="18">Luxembourg</cx:pt>
          <cx:pt idx="19">Greece</cx:pt>
          <cx:pt idx="20">Lithuania</cx:pt>
          <cx:pt idx="21">Latvia</cx:pt>
        </cx:lvl>
      </cx:strDim>
      <cx:numDim type="colorVal">
        <cx:f>'EU Ranking'!$P$136:$P$157</cx:f>
        <cx:nf>'EU Ranking'!$P$135</cx:nf>
        <cx:lvl ptCount="22" formatCode="Normál" name="Delta">
          <cx:pt idx="0">-40.299999999999997</cx:pt>
          <cx:pt idx="1">-36.799999999999997</cx:pt>
          <cx:pt idx="2">-36.799999999999997</cx:pt>
          <cx:pt idx="3">-28.300000000000001</cx:pt>
          <cx:pt idx="4">-27.800000000000001</cx:pt>
          <cx:pt idx="5">-25.300000000000001</cx:pt>
          <cx:pt idx="6">-23.300000000000001</cx:pt>
          <cx:pt idx="7">-21.300000000000001</cx:pt>
          <cx:pt idx="8">-18.300000000000001</cx:pt>
          <cx:pt idx="9">-7.7999999999999998</cx:pt>
          <cx:pt idx="10">-5.2999999999999998</cx:pt>
          <cx:pt idx="11">0.69999999999999996</cx:pt>
          <cx:pt idx="12">4.2000000000000002</cx:pt>
          <cx:pt idx="13">5.7000000000000002</cx:pt>
          <cx:pt idx="14">21.600000000000001</cx:pt>
          <cx:pt idx="15">23.600000000000001</cx:pt>
          <cx:pt idx="16">28.600000000000001</cx:pt>
          <cx:pt idx="17">32.600000000000001</cx:pt>
          <cx:pt idx="18">35.600000000000001</cx:pt>
          <cx:pt idx="19">36.600000000000001</cx:pt>
          <cx:pt idx="20">40.600000000000001</cx:pt>
          <cx:pt idx="21">41.600000000000001</cx:pt>
        </cx:lvl>
      </cx:numDim>
    </cx:data>
  </cx:chartData>
  <cx:chart>
    <cx:plotArea>
      <cx:plotAreaRegion>
        <cx:plotSurface>
          <cx:spPr>
            <a:noFill/>
            <a:ln>
              <a:noFill/>
            </a:ln>
          </cx:spPr>
        </cx:plotSurface>
        <cx:series layoutId="regionMap" uniqueId="{59E498DD-3DD5-40F2-83F5-0FDED93746CD}">
          <cx:tx>
            <cx:txData>
              <cx:f>'EU Ranking'!$P$135</cx:f>
              <cx:v>Delta</cx:v>
            </cx:txData>
          </cx:tx>
          <cx:dataLabels>
            <cx:visibility seriesName="0" categoryName="0" value="1"/>
          </cx:dataLabels>
          <cx:dataId val="0"/>
          <cx:layoutPr>
            <cx:regionLabelLayout val="none"/>
            <cx:geography viewedRegionType="dataOnly" cultureLanguage="hu-HU" cultureRegion="HU" attribution="Szolgáltató: Bing">
              <cx:geoCache provider="{E9337A44-BEBE-4D9F-B70C-5C5E7DAFC167}">
                <cx:binary>7H3pbtxIlu6rFOr3pYqM4NroHmC4ZmqXvPsPIcsy933nO8xD3GeZF7tfSJacGclOulwelIG5KqCX
zKI+nhNnX0L/vB//cZ8+3NW/jVmaN/+4H//1e9i25T/++KO5Dx+yu+Yki+7roim+tCf3RfZH8eVL
dP/wx+f6bojy4A8iSvIf9+Fd3T6Mv//HP/HbgofivLi/a6Miv+ke6un2oenStjny3eJXv90XXd6y
xwP8pn/9/mp4+PyQ//7bQ95G7fR6Kh/+9fvev/L7b3/wv+gA9LcU79V2n/GsYpyommxoRCHG44/+
+29pkQdfv5bkE4WIuqJrytPXxjP05V2Gx9df5/Fl7j5/rh+a5rev//3tub1X//Zx1BTWE91Wwd7y
lfNI1h/7fP2Pf3IfgFDukx3W81xZ++qA82nRP+TR3TMD/jrvZfVEkgxZU6n0xFyN571OiCgqBJ8/
nfdXpn/Hm/wbtr88yTP+5YsD1m//ftZv27t0eubBT+A7hVAriiLqsvj4I+3znZxIj9KuK8+YT3xf
fY1lpn99jOP41095dm9f//3svi7qtgvu0mfq/zrHKayMTiRDU/ZFXNBODHyhawb9al44Uf+eV1nm
+rcnOcZ/+4Ln/fUvwHvvoc7u8p8o7Ip0IhqSoWuquGhkxBOqi/hH/2r/OQP/He+zzP+XBzn2v3zO
c9/+BWy8+ZAGUZf9PMFXxBNVFg1FhYg//uzLv3yiqhKBe9WfDJFIn6GfLM53vM8y918e5Lj/8jnP
ffMX4P62fkjv8s/PLPjrZkehJ5Km6UQxvgr3PvcF/USSdYNSnNDL6ew62u94oWX2vzzIsf/lc579
21+A/f/ZNW39U+Mb7QSBo6iJ8j7fEVRKYLmuU+XF/+6y/TteZJntLw9ybH/5nGf7f/4CFt+t7/L7
h58n9IgqVSLroiLLL0K9E9GTE1nRqSaLX2NOgzP466+zzPvn5zjWP3/Mc969/fvjnPOoDbu7nxrS
K8oJpaqmIpt6Em2yF1oSemKIskE18P/xB5HnruR/1xst83/nUe4Idr7hT+H8V5D/KP+5Vl+lJ0RW
NRzCV6/KnYFyYhCERIr6dAQidwbu+vssn8DLgxz/Xz7nue9u/34deFXeRT+xnCAjnDRESVSfrct+
OUFA5qXIUBA4hUUFWH2dZdZ/fYxj/NdPebY7r34BtiPfvkt+u30ou09pdP9sBf56yCPrJ2CurCHT
emLwvvBLxomswzmoovqM+a2mcJcc9/7/hvePpLAnefa/fMGfwKuzv/8EnKYtfq7p15HjUhW+dzHR
IsoJ3K5maNJXu8OZne94n2X+vzzIsf/lc577zi8Qa14XP9fmK6jZMKMvvRQS9vwuE3tRlImqc2K/
/h7LTH9+juP588c8y6/P/36Bt+aH+/B/wuIYJxo1CNXxn48/+yZfYhGRBLnnOP/4Oj9ib14e5Hj/
8jnPfOvjL8L849T+ubq9/P+5fthj4T2Q/ZBnd3Xy7On+undFeG9Q1DHpcztkP7HVTwxdNkRWUHj6
wde74f13vM+yuXl5kJP5l895mbd/AQ97+dCGDzWz880zG37CCRAE94qKQ9hnvYKkVzUklNm+sl5+
xnyKb77zZZbZv/cwdwR73/HHcPkL2P1Nlwd39U+sKMvaiYQEV3/uWhmcwYevlYiko7H15A+4AsN3
vM/yKbw8yJ3Ay+c89zdv/n7Df96ND9mnoquDZ3n86zrAbL+GtolsfK3w7B+AioI/oYaENOzph4s0
v++Vls9g91nuGHa/4k/i/Bc4Ca9+ePiZdTb6WD2GsUct8/EHtfvdOhtKPVASWVaRge06gfX3WGb9
83Mc258/5lnu3f4Cwn/X9j8z6FHUE11B5VLCfzz+7Ce3REZlRxNV9dnwcJbnfPV1ljn//BzH+eeP
ec6fv/37Of/qJfd+Er2fYHT+9xQW/v0MycskjX3X3jmPIzg7YyTHv32ULUwFcY9+tQ2LB/R0dtvP
//pdhYl/methv2HPpPz3f9VF3cz//X9fnMzzMw93Tfuv3wWErQbK/ga6AqpIRaLBVg0Pj19J6FDq
hogWmaIpokYJAqccAwAhZoOUE5nCxWiKoiss5v39t6boHr+R0DXW0duBn8FzukRehp6QAk9Bkb/w
4uv//y3vsusiytsGv/f338qnf4u9JmZc0IWTdZUQhRo6pRS0lvd3t5irwr8s/R89n9Wy10LfLOln
PbE78UuR3ezwYwFCAoEchoKKr6wrGpqxEipk+xiyGMSZLKSCmb9vbd/LnNjuzaE0R2t0Clewq6eA
+mkAaQkQpugoICN6hyipJmKragCs7dae7dCqrMLSzyeXOqXXbI6TB8N2FAy59i6Y3M9BqceZYMbb
eks3/aZzjVOyib3jMItc1Iih6TKqi5AijotC1qaS2NSCObr1trHoO+MyfCt4mRvYumNc+9YK3hIT
d/E4JvqtoQlaDrzJ0kxiqWCiv5VtzSvs6GqVugU0osK1qBKqeFQjHBfRxowTHdG01dqiNduNFdvJ
hWxX28rNPeEp1P/3AsJ+277UK3toyGd2zyztq1rthSywBmtwwvPWrre5q16L16MlXcomeU+daZML
5gpLl2HZyJ9KVfRBxH3YmA5B2+YgcrCKt5IrW6ndXaa2b5dOEjqT3VqRrXxQnRVY9msPqFU1GCBF
0TQiMt7vqINcD0ZWZ1VgdV1thYpu1mJoa4lk55GwqQvJrKQ8siZ9rEyj6N6voC+e7A46sw476FIZ
JGrUAH2wVE+2cnvc+OeyaXhQ/S3dHkc7NGc42B0wTkmygPo19cvAEpPG9Ee7LRNTUd0fANFYm0sR
YTZ5TZz6TohpFQWWQD5V6rneOgOlK7KySMgOBqd9oSZnRBmAQQy6pYJ4F4nFJh3JiiYwfhyIho6Y
Di6KInrj1C7AiExYp3FgKe3rILol2Y+cPrQZJQNJIgDhRF4UZqGT8iawwq3uUXveGFZvFdvAKq3c
WrNZC6YYhpGK8Kloski8fkmJqjQhO/10G2zopt0MruySjbYiZNKSHu/iIMnbFelGTRvJ14FDvFgw
iVdHpnDFTCRGa9t3mpWXl9SqLcGOV4wyWaRQptRQDcz0odG9jxz0YRhOWR1YwWB3zmyXVmALZ/mW
OMlp4slmtp2d6o1gteZs+W5jR1bgJJZ2o5uBVbxKrfHDn1YFhDQYoiK6JGK2gdO3Aro4FkIbWHId
WSk1i6CxguTqOAgimgMppcRATxmTdIau8EFKFuhBroiVD9fne8bZvOkzU+zMYlvYudcPZhesaN+S
s6UQIDTyKOiSKKd+hqoGsNO6b4re6AabxImSs/JMvZpsYtaJPcd29yOQmgQDjfahZsgyY8KOncxC
SQpnKvpm45RbwRw8PTYDr7ENj9ixE7ySrle4uhCW0V1AzjArsRKqJNwBFAIA1g5xJeenAHLCoslj
nEwdAGu73MpW6QqZqTi9RVzVTez8Dbk8TiGLXTnjhsCZKgis0ReXdY6jStOGuuAT3+zrbjP5eW7r
M4JCv8vfDTR1/DJxVL/8AeNANUOiKqqhhCq8SlRlPE1VTn2TxRaCGVrttvMy6GZATN30zcyO7NjL
3h2ndcFf7KFyAutXz6hCedHWXjNdpuHpcQhpGQMdbBbAwLpyzqKpS79LM/BzsOh70clOi4v2U37W
uKrZbKU3pRU+RCtkSQsGD3R9w+QitYCOqqpUwJS9eivd19vEgZhKl1FlKpcN4sPWM05TJ/X6D+Kn
H4lK99CZhO3opI++Z1s2QGc6GVrKGSSW6WS1ba6GT6saueBXAIfiIqZWWYzPwRW0GbJigOg0ju9p
m9g1nGSbWZqlePFG3Cj2dGrYP+A090DZCezQSIW8qogI0Hjre8om80onv2y9Nae5EGnswuic5yqE
zM87BTCkrYTXkUGEcypI2YqDlNZgONc8jIU+d4wa2pl9YQa3LMj2bcMyLrLaJm5mh45m/4BiILpG
hKMbGsvO9llYRzGN0x5iUtv0vWQrG6YY+jlTjHAzvPoexVjSC4yNS6qsSTLCek5U5HakU1o9nlqw
6Tx9O7gass615HZJItFc1ilyMhnDQxxlI/xjrswCTi195wufFdJZUfsq1YwVFpIlZ8RqtgoYiFEB
Pv9T40gQ/DIUzFSysy9jaonWaA9ebOt24QkWU7nZUy5bZ3T8zXhbbMfLxF07SMLI4TyGrLAJHkmE
a0TVZv8gRblrU31C4jdYvS2YqhUodtChWhG7ZLDyd4on2rkjbrpN/0G97RLka/plPawJ8QLX916D
U8mkS5JIIngNZgfi+1w3Q1tGuWR26pvZIWbu6U7urVG/YN53UVVOQ6Vp0slMSsGchemjH1UbjZa5
GRbB6+PqsobDqaii9ELlx4Vg0kKzU6W2AuOWxtGr4ygLCrJHDSe5ckGnthbAQ/E02kibeqMgjoLI
bI/DLDmoPRwm2DvmU5nLaopzUCN7KFuYqDQ91NvidFBs4TKxJE+5Ed3J7i8i7TRMzPDiOPwaL5k5
3EFXOyEN/QDoeU6tJJbtzJ/MzF85MeZkObXAwhaiKAX2xjB4+1aSihb+iNCpLRVPbZJbUot2Gr5T
msHr9eH2T9O0h8ZxtJwyfY5VoHX+dBqFA5pf3SWVNfc4zJKrUCQYGyqiBIpUm2nhDu/6KA3TfoS8
J1/s8X2JKC1wWrN22hB1ydYqPX1Nr9lp8HxEcxapEuJCA5nFPmKlo0YDqy2YRmiSm94WHdmBv92Q
zkQNwSZ25PrOCpULJk3ZxeS0jQxk6IsBmMOp7jW3yalhKR/1VwxN3OizuQLHDocn8XGng6LOhEoX
Z0GroSrzgDSIslV7qs1yW7qFp5/Pk5UQE+VeJGxr9a0FTUf9AhUGFS5YQdi9z1VDqKtejgDJQkSW
BlMv3CAE3qyQxjjFk6ZIBLE9+uvKgRbMpMG+C22hBfaA1LtBOZResDJW4K6VsZYyXmUXi9OBBh4/
RC2OeYDpi+ZWXuBl54OtujVczprhX3B7qApSFdPDIpJP9VFTdjRBLAbdqFQdWbxHvii26rUoh4Z2
YrEKfROb81lmda5k1WYimaknX+TWWvp7aMj2X4F9v/MKtRjQTAqNwNJ75b2gpGZFitOxzbzjh3io
gRph/XkJ/Q4ioVS0D5NMgyQOcYSkTMqdIE8uhoBc/zUITuGmqCi6TgPEIKu2KsTunDYrEAvliX0y
OOdGUUSnQRmHVnc6u4oroaKqeDlqPEw8VksTS2eDdBatXQUhPMqE+0yrJrnPIxUUqf5klUZvzfPr
pFuzVAsoVJfQiZIVQnFInCvTiiDvQ42EFtVSU6D9aRI3Zh9of94II54lVDQQOqNSyEfOWL6PiyqX
IQL3kivZkRO6NDBbM3iNKNeM3PjNWtVuQej2ELlwbvanWhQ7IGpJfq362Tu5Gu3jQrdgMPao4tMr
X9X1lGTAGKzosn1NN4WXIfqottpd5K46skOngoFTipYeVWExJN5gSI0qCNowhVYxmdqVepq7mTcH
piyZxE0dITbXhOMwAgEg6p7oYMAu6nwZeQ7EtFGrObR8yav1D01w0UhnKWLgXl/xYMxB7Vt5IEEw
AIb4H6WHfWGXJoXSQKahNTVkNOu83MSk3/bBLJpq63tzJl9Xpb/iWw4DfgYqw7dgsAtT6pyGSTmZ
0UJUQqsvUDjuznypdbLIftxeeGlNXz+RsdvtfYwwDqn7BsSVU4RBz4Q6ARAx8g/VoJnNNNh9oARm
OjfnQaVsuzj6nEh+ZFX+MK3p3pKOoxuus0ASlXqNM7/pVKtBqKihpc9ajh6UL6idmTRa+hat6TK3
aJ0NnpiXqSV0+vy2aYzJEefUsLvIUKzYmHvbF1K07EaUueIgjpw/r0YYb9GZK8QGk84XYTsp7IUx
FUOrpFZ/3nm+LdvhW/1qRkD4Y3qEkRpINMbFMALAVyi1ghA/qGDzxJtANYNN7tbvyNb4iIThsr5Y
zVUOgzO2e/gNjosqSlUuc60EnLCZ3WQTnfZmcD5apSmiKhLY4Z93trJI0fMnmDNQ0WTaVyU1m43B
H6FKmVGaeVCbnbKCsBDDgyJdhJoiZVBRrt+HGJOmbJXeAAM93dPc4LQ8EwzbuFNNycqd/EL4HJQ/
IiPoCLBCDwKmgyJBI00JnRI/tOSLzgk2jTdrZnQ+W7Jbe76VfVoRycOwU5MlrE/ICNFQmOANUkwD
I6tGkCi0iG8Rl7mRpQvu6MDQovO/grbgq4AGq66zUS8c3T5D5anXe2kCcbMkO1WeWEMYb8PQdzul
/ez7hS2MGKGQwk2qj7dRP15WRmL7CboGJHrzI++CbU6knBiRIXwuYTQ+0fowiKzRbc9nWzKD0coe
W1vxbe4gDh7MtVB4yY/KSCIoG7pBpMNrZKl1RtrOoL+2q8qKNpXXnvWWUZuyq8ACrOItqeQuHqeS
85AZE80FWH53cIgTOW2xKX1btTubyRMhb1YhF5zNHomcWpJg0Iy0A4nTTf9+msz+vESw356Jn+PJ
zFMTZUxTfhfYY7ziWhdla4e3yr5sUVIoVVkDmCq36jyYUVWvICwFxnu0cY5UFOM0bXNAsII9K/3G
rhqbhtOg9Js6Q2OtKszSAaLNIyOZoBL+4SyQXxpdUuRxBMTRZohoAW/QCzUFjymovNLTYjziHDhs
AetnSex+Ip07vAp9GTUb0sgSi8uhdCe1NmfN+BE2ouupEQ1NZtHgG67BqEhCUPgspaZufzVvshwF
9NHBXIWZv5mvumwNcUk2cNkSqtlsQEzmSyOK6CtNKgssuRZehZ9LN0pM3x5v6W1vCcix4fTV2xX7
QhZ4iakHAwuxmKJD8r4vj2ohVZLYAVMx861ohZa0EZwIzRbVJWdr5YMlAjEBhxk/BW1llJv2wWYj
1ca2wshRSN/Ow0djXOnOrf1+LrLLyeiPeonfXyuRmZLC1KSVsbo1BI5dNTYwR59RkEmnSn6hlA8r
58FUhZdtXZUhwdhTlmX+PEpNradJBYB46p9mp/2GerKrnqFdah1HOqwYaZh5/AbEJWSTGPR1jIvY
rOGUjewlFx2aJ63XrDBMWnLdWIrUkEZgJukgOgkFsVPSvghg3LNLw/W3/Sm6+WbtrddPFh0XUAgK
OJgYVfiUTB1KWvUJBm3Q+GIdoRA9LxXB3WTrbuisdUaXSkboAiNUQBjEpkeZsOzUa/K5lpt0wOCH
eqF6oy3ZlTdckrfNbWNVF9OH3pIs5c64kc9rK/f8T9Nm1Y0tJGp7b8B5E7nT67YZ8QYDekXNHbUD
pKHVG/VaRjGVOsVWd+PE1G+DVfFZsMEqqo1IuFF3xHgIR7uuhbSfmjGwpviV0Gzy4p24VtNcGDFC
HW4Hg6MuqpS0SSpg+Bc+5qbyDzG6mP1pU5jVFkN8TopCj7Fd82ZLlMGZSQr2V5AA81a4J0MeF9qE
U0XkE6HGH4RmK6g/YOwx5PkNhiuR6U2mlb0MGJI+llLj9+jqZ2bYosflXyl3g26uK/2ShgAVs0os
upVw8+K+yNIgKCb1kbiP+WvZSpyqsPpNY49OJ5mZ+wMGX1VU9PEpglfU4zhz2RsGDbCigqIqwvdt
1JeFXbR+vsZLZtc5o7kHw9kyEqdj2YyAGSzJDS6JhR7U7HWzR8JX0IgzzZOcSMSAWnq53tFYkhdY
GwQdMsU9W7xTS6I+LesIVVs/uJDzzvTbTU5e/WljjcmvbxicY+umIK6TDBhsqK/xWjTyJKf2Vi3a
oXtDUKUznUNAwP7nvnhoTa636uOk4nm5RfhoDwFG+9gIz5SYgdOb8tVDaoe2dKt91E0JjWg9MsUz
dSXAOzRrDJtVIGDFmS3ff42RigNpKtjxMR47j4w6VKLWW3dOqOz1YmOYRhxLriAI6Uo8tMyAb8ic
JAX91ItSCuSqvBbmm6ZboexQWNAzQc0VvklCzn7goeQZGa40w0MZd2Vbm7RuTczXrijEEhW7KJzh
7GNVLDsFKII2OolAkSXeHRfIJToo2oWGjE1MpIhcJNemwkDSkgZW3IROrSqS2dHCHockWiHlMFHD
PvMOECf5+oiotUI10qpD+DfMeuS9b8KQBGbSrln+RSzMymGaCksn8qO/3/HnbRo0GLyEGekyyZuG
1uzq/MzXbvNgc5x7h7EXiNoB4hLeMVIEMQtVcA/qnLssyBO8H1qXYEPAuIBOh+0FVVxeJheG0JNM
DKz5Sj5lo1vzRnjLykKYprz5jslccmCHDTST0bsQccmISni8tCNS74so0yhmb3dvxbdhZM6u6NDN
hA6z1dmT3bwaPmgXKkoJsdN8ai/WTNjCgB7eAbOpGqwlbrflA+ikmgKS+wnLRYUrJG9OageObvtu
tiV2fcFWRdb6dodeFRmiSpmBRu0aZVNeG6JIMQa9yCz1pkYLXb+WbiQLc7NmaQ2bNSk9zO85NE4l
somMuNEXaPW9/9H3ZMffitvSme5Ft0ANcxXv4FQ5PM4aKz0ErGF4KTvNAIMkvt24VWRSq8V891pQ
e2D8WZULM8ColkoYc+YrXj5tsQNTzzm6oIFNDWh82FhNc1+K0ZVRFladese18cBaMkCCvTQUah8H
Vve9jaLmioSWaG6FwZ0QvuvVlUxr8fejs4xcS9FlyOT+7xcUoQ39Ab/fL9XQrKT69Zzp9nEaDkwX
o+EbBuE0PUqwWyamUm5JQ1qYdDBsSfPvp3pIzMwgf40gwoWuExWEKZdwQkZPzJhsaffhB6iB0cfo
BFZpsZ63zzFtokmFu3ZyqxJEt8RMYZn5sdkIiWq1ZbGSoS4ezw4Y5yyVoJOLVgIY7Yv3hJDrNnp/
nJwDZ8kOB2kpavP4X/JBVNUOJSpkAyS6zTD24s0xG81ckYDDNgD6udiGxFYECuTGwW5coYZxloRQ
EDW1pciUrcjJLPkapb/EUs2iN7U7cVO9O07a4cwih8pxb6Zak+olsgg26T05KiLUrjYlCdtkxS2b
F2bhInKaGgtlUnIa3ipWCdeTrojkIYv3iecssFCWOZUqvIZYfwrnMySOqOKucPhQUPYxOLurVa3o
FyUY3LW5qcZvhLb4s8HOIzNxYS9zJPrBbtwQ6chk8qKwphaZWfXQ6edij4nn+M+XGoEEc4eCH0pA
aGEzWndCHeS+5TjpLPm7n93pLVs1zKzI6u41RCL5aeAqK8w7CHk4QE5Ogjqc+7ipIZ0X6mnnCZel
E13LGCI9Lo9rMJwctFFW+JMIumTM70hnkTdhkeM75qBYhLaXcT6SAxuEDRk2RcP5xHnM5HmqQE5r
sxE29BGdcaNiQDW+jDelp64u4ywJHzZDXwA5J9JLM63q9hGQvmfrvOPZ9KE1m3PWBPKt8HTNDa8A
8h6FdIY/hgxwGDJTil8L+opVXIiamAy+kMS7EeTsNZlrIPgXksvW4vIzFpsiKkbPYG3Cf9E87qKx
KGdH4ouxCojYMXpOq7f9VjILS7AqO8FEmWi33jrisih+I4+J0A4gbWOse1MAPg3fRt6AFR9xfSf6
oMC6L4psf34Xh+hpjdVWRhjmtbvLCMN/rcnWvLNXa8H1YZRB2aI+QUtURHTPj2j0GIg2lFnEHnl6
LXXXc30uYMUuDFdsxWHhDyQhBcMqAavC6fysLRnqOtElqbAqx7jqzzMnuOnP5M8YurKohRLS1YTW
hOAeNx2L8ohL6jHhL2L85CCKn2tNH7MK1GFf3mWzjcEp2d4bXo496LX1/CXhACMlTGAZmCrmG9pS
OxMSBl0G4Xgq6LAy//rqwhJNqGIa2KZB6IF6AxcXyn4z5kYnYn/mlQyzG536dmXHd2yFL3Tk2xUO
LsiHpOrYGcB8tM52GPZFUcIcdD/nfoad0HqrXBWb/LzdFjeC47vaRZix1RO3e7dmqZZUew+Wc8yp
38lzyGDFm6x2BexNIA4pPNVOqJVNbu9IuPJgbRprIQ3DeC9GlQjjLmYpORdQdV0kFCTJrdbtA6eb
TOqyve5y00qno4MwZxVygb0E++tsdhoBwoHTjuqiws1LDRonQm/RkZgVbUyp37YoVRw/yYVwCj7N
wG1ySInYmtv+QYZ1hzw+6XKr0Qb1vJ2UfJP4QWtNYhKuQC2J6B4Wl010Y2nQUQQW6/6jeexKuFwB
mt68Jhv9Uvp8nDImC5zjJk8jZqjzUI2f7eibtiNxhFh8Tj8m41Uuv4lRWFSbV/1aKZGd/zEkzv5j
d72N8xRIUviGNu/ELPXm0Qyay6Hx6natnbckG7t0cV6gDcsp1TOgJVrMsuVCMCydvq3XSleLODpE
Al1+GZaFk4yhEkmosVwm6d+I1XnaYoc12oj62j0R7H157qGWwgrRuMgNrdB9CZxqmQx+iKS5m3xr
qNqP+Wg8HBeFRQ1mu9TofKu4J4svV0WCUo9zXeRIGlySbESnYbNuZt2/mZ3MDq7WC+xLVGlI00Xc
VoqLBvjaRte0adbMGCQY63BrKG5PxM0KUQvhAMHVGpjQRw0M46lcnAPwqaekglmypy/EmTfSZbaN
N2yqd9XwLok4/roF6vToV2Mkg7P3cepTI1ZZISA0388uYeMDZiWbgsVSTq02JzvDhkVgf1kT9wXk
x1AE3UfpcbV5XzzUSMXw9QBTiGb5YBZjehlEut35rTUU9edBGV7TaXKOs3bBKFJ0RdCaYMUihD/7
mBWJxUg02hxzkeeactEGN3q+dnoL6rWHwbmyMokryYhgDNl+hexos5vaaWLVZ6k52K1qot2i5mZt
GTYupTlO3pI67GEznu8ErGHm90SqgB1v2RTP1NnZGwNDPEptqm5+Gtl5v8LRJdtPJbSbWNECfxGL
751FujGQqJhA7n1+7ns5xgPGG+2GrR59x4oqE33OplDcDClhiUtmMsvZFD8rJ72PYVPa+/A1dTEf
4EJOO1M5Fe0a64TH+bmg6xjhF5Fh41ZQVeWD2EGiXTkVMizlMF/QTr1oMGVzHGKRf7sYnI8Ra1yF
ZUzAYAX3CJ3ByDtvsCEjblLr8wrWGj0c9/JxJOrQACt6O0Zmn+EWm9iuBkuGZEqqWbkFZizWxkfW
QJlO7shkklRK0TECe+z0he3t1G6Pk7UGwCm1MTddV1UAkNLcbGcsZPavjyMsHxJm4/BXH9g0pcy5
TH1IMSpLADEopoqutIPLv14J2CtKAi+g5nqcuKjJZAeRC6n0GY13v1XgPLHvJmMQz24e2EpYd475
Y4IRzrXsesk07gJyTidMtLCpJJAYZGgKi+8SNpInqvZxTj6msrwC78Jw4t6WpK71CDCsJ624qatv
508d60iEV6o9uGiimbizyomgAM0nYeOj9JM+BJ+Ov8YasUykdmSyRisom2W8RWZgljKfceFLZrbV
3XGUpawGg3LfxIYT/UbMfCz14RAbR3LHbfz++QI31S296H698bIqNpwuxHOmNUUNwhqn3hpnxrtx
w0YPB5tiAtoMPxormrHk7HYp5JxdoUR+oojAw8aTWUuVWWPoIMUOb7Zyw9MqLznX1qhjJfkFeCme
ttuaWBUGCrbVYDY2LgIzo/thtuPEXpt+Wcg19k6Qr9mlQZWFMVB7dRvPWKqVz9NgdhqYsjy/PS4u
y0KJ+13wN2dkrPRyQkm0UDdyBVhGeRPQs45+ESXnOMS/MWTfMDiJTKPBaIeZ0eMa1NJcXGTlyCad
TOGUhZdrRoW98qG2f4PjxFH3C1msRHZoRWKTEP1OZVhzoMz2HsPgRFAOIx36DAxWL6ZnIa458F+p
bnxqrIkgM4EHSGgRa495tSpztosYs0YbyWCuGkPuVmNJ7wysWmsoL9Vv1spLi9KwA8ZJw4jFfx9V
p9yqqxLNGAyTebRcMVCL0o0pVZlicxxLkZw0GGU+6rkvIBwWLqKz3LcH40r4kigr2/1LMOhT4JoP
ZOsoLHGkzKSII6kdYW1jdJzrrToRlyJjHz7rim8fl/AliYPFRb0D1TLlYM1kqPVUbXzkM/50Rab3
cXp9/PcvVP0oRgrx528wFIeLHpmM7HiOUe7DGvNFyFpQrDJSwwwN6rTBl1ExzKx515cP0vD6OOSS
JMi4Mww3pckqalUc+zJBikp9BKSKfffhdVtSUx1k66+BcKIwiXkkFwpAAvQeY+VjXGtmWq5o0JK3
QEKLARM4WEnjR47UpoyitGbWx0dvk54OwgbZmBmqH44TczixTCguekH5Ga0dHfP4nLOoxCaWcBUM
cxYIqXFfhctmMic7el96ykr4uWhTd8E4H5FWxox7OAEGn9vjspX8yrdJaU734SZzDdyS8APysIPH
78hOsarNgQK8LsBmp7Ito3f12rUji+52F4SLP/NOEIcx1RlRgzMgh8RCSPqug7MtbG3GtYeCTVfo
YnLMm9ddSE61sDpqkAkGyeq12IzC26qyV8RiSXl3ETgDLvqz1pAACPPoiorZYhgGPYIKXaTxNtiK
bvyWXZ1RwhveKBZKl85x/CUCMVwKyZPx90Qxo7ZvOzqhJUmYB4UVZx/bPETdd6X2sAbAucIuilQx
LAGAAumpqGcf2oy8Pk4D+xsZB6eEv1CCGjb+Vg8WfTnV0lESpbkGjAbtbctwqwvDmip7iNnFPlZ8
hkF5K36jY7JpbYVwmbpvyJyeZWowZZkM5GS86PRN3a8o8pKd3aGMT/LCPNN6A7fQ4PffiElmjuQ0
kmp7hX9LQQRMEnYB6WMZkRMCOQllUcBtZWiMiRbmKzA6GGw1j1oEU7hr3b5FQ7iLxklELQhjg3tR
2WlNDj1PXZqZRYSxX+x4XiafjtP22O7lNXgXjZMNIcGlMJUONGHTnpfnrJsS3GBihFnfU/0ct2Fs
1Q0bWkSnxQmdNcO4mFxigk9G1fnxJhyet/pYDrkaYsAMpbfOCu7YHczqTXUpO+xdZlPdYrpVwxSj
9kV16Wm3JZjvWxtgWPByuP2O3WiG9gs9aNg1aUALoUzRFG8jyxjvpw7F4pCa07ziTg8HJeHDdpE4
I61MuE+gDICEEBvbFKJ2VRa+JXVjjlne624MT1UJVyfM6qlcq5amCKGJlYX/R9p17TaOZNEvIsAc
XhlESZac23bPC9HJzJkshq/fU97daalUq5r2AosBFkbrsNKtWzecsy0slGQ1xbGM1bfrO4BjHM4+
iDHhCXLYxpThg4biOZX/yvQ7PTss0+1iiMpfOMYAPhjqljXK6QYl4HNbOqt9Njp9WXua/hhFj6Tc
Xh8J9/dRUvifIDwbKc5QDtpoBep41CYJ5U7yk7wUXAcce4PefNgzFLnqSMQwk5WpStZOIyBK5ykH
RaJN/AHBpOvj4GxGVCGheA3NgWBkZLPHWTMm62Ci4slOsOBWsln19kZ2+vfUsJ8/A4UkAkJkNGjK
LEk7FZ1WzYAqkNOMZk/W7xX7qdAExX68G4hST4HGC53rlsHWeKPmMBvicqBlIMqmBovmNt7ThkfK
8uO8Z+5wpJTMkydKF/O2xCku4z3kqU10YwA3cp/3rpM/rJWoREiEQP9++rhw1iQ1CR1Z1LhrdTtF
D3++ROjIsPCaAEMhyCvOAfQinganHTGE7LXINlGUuvMaJNmP6zA8lxhBUng46EkFJcjFK0mxJ8km
pP54KdOWd9SmgQa/3hVBftcKjirvkjtDYxbGyhq5SS2MSg0pUVe8Vx5qWPYkmFxhQxudIeaKww0D
TjDc3wjTXMygnVV9McPu0FIdHTGApEJxJuWBN7fj9z9nqKGdXidwzNBkCHRbswGDajwtHvQSwuir
07taaO2L/eTOomwEbwMaqHdCbwsInC9ez3Gnx1K6YnRdKz01yRK7RpkLXtBcDNBdfHjBl7TzcdOj
FRGm1dOXIcyT4Q60AQITwTN64L/8G4Ja3pNztEp2rRgDIBLr0bQ7N1H2K3jbZKE3xzPhYNehDY6w
eBfRADlbkU7UYMLXRfOn+WvTxBtii655usjsnoMngRp+PGsRTGPcmh7MGfZsTJixY/xtfNHxYiFb
I+hHvGgpn4soasd7/CGZZxsQYQZ70AUra6WRRI4Vg3qNZRWWj1TqpNtWC9jYu9v4JxoehTVwnCVD
vw7qxeA3ofeXDQ1YU0fatJOoK1OjB3fthkeQ48z+XICsQ7NnxxOYKM7S0csDdXCItYJsgbG1uMFi
o48AaE51CLffj9bop5LkO0lBsxUO9ZYYcdClowtJj5dEabdDmm6g73EAFbeIGZ5zJtC/gFI5FBWA
PoctY7DNJCnLMmnw9N1lKrRe4DgHDtKON+sCLqrOy/Z4VQmmgDcDaGKyqGQCPSrstlpqlcwzSvRM
rYZixo4s4BrOBUfxEgRERGDUR40yqtcuKvLSviMOiD3hpxX9VpuyPfyOnVERXeDncDIfAEKeFqJe
H/3jzHrakdORcsIU1h3tXPpG1XISVCGhZo2eEnEu+jKYQAFB8kYvOQQDGcDcNLsEFFSN1yOSrrX9
zzGRn2IDlL79ELt9md2DX3irxfK/tWX/p+oLd0ZPcOnfT4ybOdE4K8WdnPu8vSGxCrC366fjcj+e
j43ZGlo9JfW0pI1nrPASBjuc6iL4/yCYl6m0zka3WhiGbfuttFOyl8/8Pu3ZwCUJy8wMwRq1eTFi
DGGObxE7L1sBUQX99+dGmU7R799nvz83I7nXssZLq9R29X59mLpAi6WgSOfH60Phr/hvKMaxVqxu
WGt4OR4hN/2MkOl7Kv+4DvHxDrg2HCa44ih10+UapmtdNsn0q1UfpPwOu3ljlfteOWjD4ieSqPro
8rl4Nocs6YxpQwRsInnjqWnnWeVNKv0gclBDhSZGTYdghJe3KMCgQ6YjbkUva2ZDoN5KUbuxaLw8
0Yww6WgLcpxrhz5rbU+JnNFPW1SRFWNrHEIjRffJXNqBtKaKO5lqLNg+dM0u5ps+yGgcDTQe1M88
OcVVNY+d1pcQPinxKF/3RbNvENivotuW3FpyKxg9Dw5xR1yu6Om0LjryIMGD6jkFW8hWns32vtQM
EKuEZfFgNC+t+uX6VPOWVYG4Cxq/dQsBEGa/6qmdqlqLZR2L5LGUjGOjpbNrpu0XLVU2/bQK7hie
tTrFY/auMZXtqMbAqwtkghf1VhnN5+tDEkCwrRRdtJKuVwEBMaZ01bw1Uf3/D+EilgONBoUiVE7h
VWmya6Tl6ToEz46czBP7cLYSi8SSCYhFGv3Wmm/MUfPQrvTHfgWKqRHcdBSDVmpdkNmhlsLsJmzt
ZR0MDxJDCJ7oeDLLcy1iYuQuC5g7bQueMaLqzClCPyhiDjag1IxYAUL7qAKbJEfwaubO2wkKtSwn
Z9XSG9UeSI3Do9/gSrfKW6UV+Pi8gaAhAy3P4BagBdvnEPSxopcGjNNS35saREGq79fXnnddnQIw
1xWxrGXKbQA0TgpG8he7utNArqGLuvi4FwnCcuC/QnoAmgtMqVSc4Kmu0NU3J+hVtFTty/JNS9o2
lfSWD9J3vQbHIN4WqT0JmBn4k+igBhGxDcrAdT6JA1lNA1ocjaeV9s6syO1kiEwNbyuASexvCOaU
JkbXdJBUarxuUAMn03wdzX0IAm+vrxbPXJ/CMPsaKV/JsQhGgjScAn7RaHYXdUR/5lhqN1UrI5Qy
GotfG3MlyNWL5pDZ6yOeImUyAFlSDrb+SkRlDby7AQ9ZvHbAdWlc3HuRkudqP+MsRRIJowYyY6u9
aZRoQ7LIXw3yiaN7CscMJx1B+azEgJPTox0ZftOXrgTOvuvLxd0VJ4Oik3piIGJzRpX9CJQikV2p
Kf3IKd1cEhXPcc/wCQz9jBMYyuQ56zWdu/koJz8HfWMbWwmFB9dHI4JhbJGlpENvdICJl9XNIi2Y
SIv67BfSiR5t/HnD09BG9TnUWZh5M6SoTpYGp2m29pW+glh1W0ciEP5w0CMAvl5azcucpVVxsnaW
MRw97zYr8pSOBam1Dtqx+ScuPoRowGoIXx2PXmbi5GJd086BjY2sGzmqoJ93U+LQXl8dTmwVr5kT
FMaSp2iFGBLqOdKUHnnuw/gXuO2pRCB4NiF5JsDjmqITOMaZi4ZYLmu6RlGZoXzX9hbn55SErQNq
SPmYZZ+x4SdwjC83VFJXOibmsJDuTGcfx4KLlrvlfv8+2/wyVDZ8X4LhSAvC3z/rLuhGgQnlmjhc
5dD/AanvRYY8kaS1mldAyOm6r+3xKKc2coFtONuLn3Xt0/UNwbXY8LJBT4yo7QWtvWFElaRlgKum
6r5Zx28VyR+vQ3BHBNbyj8wB4sPMHsgNrTRbu0E4ID042jcle1rHd2I+FbElsD3c5TlBYpYfrSDz
AgGlxsvGvZOhiyx6mCRRjz73CIEqBM4pZJrQO8SYhEJN1CHKEHuwJjAB49HbpFPQz8+jfadHrxpo
xuZW/w5tVBjzNrCcn9enk7diOu4/NHUizHrRtGShHr4cS6xYUj1E9s5OReFEDRcB+7jUNdWmpU9w
g9gHWEmUEVrYAMhdsGQ3O9PL98N3xMK+6akLSRhPxCHByUQjgYnGJNy1GNZFM2zbykOVI4bggQt3
el9gmXoX5BVhtF0NFxyKXrbNxaIwvN1yikr/fnIhtnG3xoTe7rR3onXByNv4OVBB++RH7jcwTMmf
ocqFh36Kypp5eSyzhF7DJtrPggmiuX5fO61vW7X9K0tKiJaqNrogk/UvS1+tINHB/D5YfR6mJWoT
kAy2PrfgiGeD6BbpCLaRdU7HpUtNOhF3djjcU9qQfqPR5i2aHyi8Jby+gzkpNzoHvwGZc4oSjLKz
JOyweZPdT2G0yw8tUm60UUwUuKE/dbGZ0a1FTdsHLdT5IoNfEWB1i/sbHcl9mEPas9+J+/q4RgGM
4X/jMPeqLk9O17fAIaNrh85mvpG8LrC+UOHSdCMilefGq6G9jOwDAtagk2Ns0Do5ZmPLPWzQEzot
qPhJCUnh6S15pJq7oDoV3OP/Y3y/AanRODksWqk5JUkBWBy6w7+1eKSjgm58aJYKJYw5ThfSRzBy
oApGkoXdkKWqDCj4hY6Ho//I29vcPmR15kqJKGPOsQBnOMw+RApj7tYGOHr3PS1vS9i3RvQ252KA
aPcjmgXqTcZLrdsSChMFKNGSwVncyAA9g6HeS7XIs+PhmOgLR4sRIgEg+DxfoKyzc23toSqxLHeR
feisxm2Lt+sH9yNQxZwmuCTIIuoIhCK5x7yRuzyPrMJOUzQArBvkr8PEi0LpDoXZY0Bp4o1H/a6x
veRxuLVvlq2IrJpz9SHlhNppFJuDNZR1v8C034P3u0RzuP3FGvC8qL5dHyBvmzswTSDyBKMvck6M
ddZJOS+JUVPyOB2qLuhwoI9llIYYHgQP3VmQzf74PWZC0d+MzB1mFQ39rG80jjNizUZP2f21jQGJ
R/UGhh56natLXnWfUpOQL+MWLWNf0ZC8cZ5l0NkkwfJatK5IPZfjp4HIV0ExP5jXaKb4fAfl0wBl
EgdKFY38blhhLQcEsuGrG8mzwE/jpIhpDShGDX0RiCywm7UvxtlZCzrNiztDYxL0Q08Qs11vi8Kt
XAX/CZxdv/jXV/fyiOB0IMyHAnz0e2P/ng9waGd1LSKCdjhN8rIVMnfTl1qoxiFCoX8/sZSpJtfD
GE8o3kNCFOKraMqMfAgE++UzJJbInrJRyFvFEFnoS6NJR4eqGdTVwgKwNW3JojUDYgngcEIKs4BY
xEcOc2MEy934Y1jcPoUOaxNa9/nr9WnlsLVQZEoCTcmkLlhhnFJDO3YJZPD1teu2rkJ00oN/w/Gm
H2t07ywo7QVhOi6KP08BoQvbBrMwInZwG9kxo5p4sofRwJhRLCln99WQhUv/Dp1014RK6/VxXp4P
Q8YAYVrxlMFzhtk+yihFUaSYANPfiuR+SHSEv4MleVak4DoS53oHlI12URR8W8aFnYWVK2JorqRe
8/bvwh3al9S+mf9xyUSFQpdO0jkcE5fMjNkm6gg4mtYq+qNU3o/ytmtVd82e4ynxp0nZXB8ivY7O
Dd85JGNs5KpEsacJyMq5y8izYzz2MroMpxslfelFfXjC+WS8l8EBtU8iAW1KdwQFEtJrsnG8eT2O
H73SkacKXvGcMsPz8bGbBcnQAdsItkZ/rHZ6kG2aG/JKm35Xr9YDUJhLYYe3VHQrctX4i4ncGRLX
CiTXmJlVy8JIkTLEaeze5vU1sR9y8m2WN3mjBgtJXGn4cX0p6VAul/I3IDO5xIp1vemc1ENW3s3S
16kU7BXOrUwn8zcCM5kIVC9xQTeLHEZHY0P5r9PD6EMJ+B8IQQrRGAPeyPaMNBBFe1giqqACcTzH
i7sd9QLE9Kq8++J0cIzLMUzQIBkGTJ+GMS3h2BwX0Z0kgmAeJ1Y/NLJTYURJk4ZVv4ZwgHZlXvuf
2QiIxspITOMpyYykHGQnj2WMpMgObf24EkH0jb+zf/8+M4wy7ZYkLvD7lF2Kqu0poRN+QqQdFVSo
cf17GIwnjYKccV6R6PKaJi2Q5Uc9vKOQ8PpccbodzlGYt4e6OBCXSYCSv0cPlJoFKoLEz4iH0oEP
eau+85VtGkpoF32bgznMN6KOIs47/OwbWH96TrImy2p8A+i7o5DKZeReD9m5ECTJm05wirmb0KGV
YuD0RZEmY5fyTFLiwqDTGu1j/TZvj3onSOXzj+4JBmOKTHW15NnGRseLhPjU9cpD+YnSTrebf0B/
Q+9FxvIZkIMHF5KBFASIYc5dPdmMTRMsbpmXL7ATYKkDz3RTfogY/4PVohN0DY25pbs5icqxAJqz
1ffNJrvT/XwHKm+wwYjlPThG/WxozGpBeR3NPznA1rF11eW+qQUHgPMGwAPgZPKYtXIU6GqUKRCS
w7LuQCScIM5IttaxeemUsD8Y3j+I+dEfvZxDlG2CHRx1hWwZT4QGNEfrAdr5Q+dTBolhWxfeEMiH
cgMxtfvcFZxz3qrp0KyzaZAdLHzM3dX1U6pkSpKBKD8woc7X5u5dvs02VrAUnhGQQPMQsVk2Mhj5
QOR5C80PwUzzlhKuwAfHGuoD2INnTHnXW2OaeXOqozTgBxGpNXA6pxDd0NEpgnJltLywr1jV7JOh
QacYONVo/x6q22WvfTT3FuLF99SIlbXbFS7CK+Nm9ZSAxoxonErMuckpIMCnmOhXQZ4BX8M66V1i
1qOclpjuXRTS9jglVEFMI45R8YznGRLjJji5EzlpBqQESCXYX3NsI1TbumIeCY7pPINiLlZbl8YR
cQ8MSja2Xd4ElqTs0cQruF+5MFT1gwYUL8MrWSm1hYMSfi+P7tXurw4cyun4Cbo/rBBq1/ByQznZ
RaBq1aREJhlQsh3ZjfN/uqsVbz1Wf4njv9wxAQQCCGASVdnNj1afhTQq0JYydZfipqt/SupnDtgJ
BmPJurZYy3ylGJoBxVy81GLRxca7aejL87/DYKwIuqklsyeAmDfkQAUjYlh+KjCQ+iLGJY6XhfX5
DcXsax35+k6ZAKXD9WjlYO5UpNbfHJSVLy3+331VioL0vPfZGSazwS1TmpVyAGaFKxRGMvPtr0aA
wNuKJgU4+RvRI4n+IHsPYAPSeikoNoDB4vzm7szVTk16DyzrMVZv0mK/ZuhEbkSRLt72O8VhvDwC
BQ7ccsCZi+k5GaQHy2ruM7V9v37LcI0R9PSQjYT4Bgi9met6INWaZn0DnE3xXAY1Umf1zvhHJpY3
pFMoZrdjPJrZFzWuUGMsXLuvLbcy7EBLRZaC5yJDJBCytrizUHjKVmRNWt2scdZnyN0QSJ8WaMHN
0NtQPti+EZjobDAP9N7M/cTVsZJb6/n6rPJH+hufcbj6XE6SIgX+bPxqmy9S/ygJlbZ5lzO6wahl
Ql3YhUNi1BIU1uIWGNmjan9Rte31MfB3BupX0AYG+g90FZ/vdC1bUGE+YhCZPPS3maYkvjlpqZvH
Se+qRNNDJEElpKpXlA1LJCu9JOnmzRqBM/j6p3Cn8+RLmLNQLjL4UM0OK1UXMFzz+CbF0XczqXZ/
joOYMlLYKliccZcxI64K00yNMfOKcfoBIlu/j+YgaUtBDTZvOKcwzO5Im7hHEh08rpPV43a5bdBE
bU8imTieNT5FYQ620+XS0FkYjLynWT7KZ6+D/kvkI4oGwxxqedFmdE4BxonR/V1ubSt3M0WwF3lG
93QszCXm6H2fxSpApvFRzb9LL5P0bIzB9dXnHahTEDrSk/B7Pa+46RssS4GiW0+ZM9tb+/zPFVCQ
lUT+1UL1vYnGAGYo+VpmhTEAJam+psoO0kCCdwOnJgII0JaESLyjUU7t83GMg7VIkwUEE7IkE55g
89e4QigCZO/KgYzWtKsma3QT0LX5XR6hdN2cc69qLbCvLrm50ZvZ2iyD2h9Tq8sEk8xdyZOPYyYZ
xcBqlRC6krZ+35eqb/S2X2uQi57+WNKV5n9pUQIoNGkVNXMAUE2KJn4K1UqvGsYfLY/XNwzX+ThF
YPa+mQ5FZyYk82r7KZUCcD4gdwFe0OU+HUNKYCsWyuJjog+dNlVQGXVmdbt1ccrEphPoNQfjbkBp
ghO0P0Yw7c2hOFLBPRQncMx6aaPjdFOHIVqjHiz2AR0dm+uzyLVTJwh0x5wcuzVDhX1BjW62A4/a
dtiue1pSKHJOLfwM67fZJzD07ycww6LnWltjIG3Shbl2tNpXnVj+gGIrIxMkZ0VYzM25FJrdKz2w
ZBsuSLpV7MIfB69HoG6qRFVlohViLkcUBUGX08H8Sbr9mCNMizoy//oS0UW+Mncs81Nj14YUxxhP
VKVuV7ZujRe73IjkxwUjsZl70UwjM5foTrCXO2I95Y3g3uVbRrAQIIOMQCKKwc/3AGqLpbqLlwx1
W83BeVI/BBQiH287cI56NCmQ/SUMlfL3929QZn2qxXKGIgGoCqFfGZpyyUbfGZmnUJUIJ7D+ch46
BOLgBBuNm9hBJ9KN58U28Sj77xegyuN82NG8Jnrd4QuGsfgJHpWgzxEArJPNZBmhlNSrOzSoGoi7
L1USHQc5uZFi0dpy7f7JNzBrCzYBR8nbCcevmQh+P+m+k6F5mFcrC/W2EGkG8bfS7yGztt9ZzEhS
Z8AV+o9Iz59koRASFwJOIu4WcM3DRz6fVTUe5nykhzxbWq8dHDcVuQp8W38Cwdistevn1iSAqCAQ
veB9S7OBjlf2ezxwqZF0fFlwp3GP+gkkc0QWKEKb8QxIAoKJsj0oIP2tmi/X7Qlv6hAsApE26oFQ
kUP/fmKLsxTdjeqI1YnlCrVGxOtqAQJ36pArQOMlst2UweAcYhwLcygNQEzeYG2pBnTrgaFfc60y
kMLhL3FfNn9QqApDUAC9v6xxyfRsnqJqpc7ArTMEDYjWrs8a71ZBif/fAIwh6ZNUskAIDv80jWSo
FDdgq9NT1UWRmDsb8xdz/nUdkLcXfgOiXvB8DgkZ9DatYDdMc/IlufNm55aMghpSLgiUDZF1RjWP
zRKbVOqiJRUdlbLcEvM4y8e4EbweeBbYOYFg3DR5yaVxUAFRrcqhUXQPyYVNOSa34G/5Wi1DUOC7
3HiaBPPHTVQ4UCNGkwkkWy/qPiwjkkzoyUFVA6JblF1hEwcyhEVd8J6nGYTsI+/h+pJx9wjIJajG
BmWaZE6W5iQjapWASPIM5TxeYz4U1S+tDjORd81dtxMk+veTM5ys/Uw6GmJxwMBcVJ6UgXypEAyH
P4MnKIyRnfVBX2AG8fJHNcuB7KTXbJOGs+EuDm5sWg4FzkZF4L5xL0znBJWxuz0EIrq4BOr8NgUx
pG+bLS1Z1Te0kk5UQvMRR2G9q1M0xuQ6LenWIgcaZevWfBRRvy/v6U2OpKDpk85F8ScqsFToszo7
7f8dKmNUSn1Uo84EuPqwvpGDtpWC1jcwv34BdThR1RXXRv6eWNaRrNUJ9C4RAjngmHdXSXEN5+X6
ARBsS9aHlEk6py2iBR4pCAhedwbKu5Z6dx1EtEHYp6WJGuNppNtyvYse2kcFs9YFtQpZW1pCLdoh
ollj7FfTqqCEaekGSYgPCVVPq73rA/q4Dq/sQZuxG3ExSeqUACLbLYVbPlKBBrJFY8O2DvXneU/7
GlTkp6yd8lN/qx7VrTAVSD3Aa5/AGBTDioZkUPAJ1JW6LW9HFD8Wr7SiYb21Rxdpq59VUIWGn952
fuyLCXV5LipV94CEG8LGF2UGRh6ZpUzlleyENBtVraRwXUi1J5LS+00xNoL7nG/cTgCZdV0WNDKA
wIWmlNX9sfsoA3CV2F3DdjeE3Rf9j3vcaCwXAQtoyCP0wYY322IazFaHTwQiaU8D0bL9iUAtOhnQ
7Aj9XVm5cOyiRp1kosNjiJzpvq/QBpRl93OeB9e3K2elzmCYrVLXUC7MF8AoEPgd1YNd71X7uxGL
Xk4cY3KGw9w+tbxAZSYCjoTYpiQ/NdPq9rag4E8Ewlw2RSEr2WhSB8iO3ExG6Wsyus1EBLuNY0TO
xsLcMrUl1bnlYCytDtoYw4fGmMCI8BFAg6rqKFe4aIOPhm7JUw3bq08h0g5+7Xn61Lr/RmAekcai
QKGVUKe+hgmQ7xA4dy30d2giyn3+UMDlTp8nKGtnzKFldW2ql3IGS9u4Wv4+x4K54i46jAwsjQIB
QoN5nthmWmT9gkU3lNUv8/llQX7eRrP49YPCHQcozzVobiKdwXZd1GTEIc0UBJstXXpcyGA81F3x
689BLNQxgRsKfFsIa597goMxqmMpSbg7hgcl2RTq2/Xf583V6e/Tv594mp22lAPaYHLPhhZZAU3q
mGyKeNlcR+FNFRW61EDpAfIQNttV9wWZLA0o4A27K51x43SR4AhyB3ICwfhaS9eaUzumuVdr0I3V
0UlthYqom0cwDpYxJtGrJVVXjAMt7rHbOLpfZNnT9bkSDOQj/XqyIs5sTZNTYiDR8D2q/5IgTGKJ
PH96Ahh3gHJ4ovmO1lxdlF8Q0tdxWuGsq0nu3Brw6oKkSPo7sMlML72qQlws0vtH1aqXt3WSzT04
YE2368D4I42KKHzF8/jwOaaFM0vbiNikSq/ouAhamM9yCT4CCmUQ7brSlaO9DYohvOVEiTXOQp4h
Mtu+tjsIvwxATOArK/arLmL+4Y8Jyq6oIQa/LFhTzg+WvmYzQmP0Slig2gNPC60CyXv2om7mEO0e
/vVN8z/gIMOAgi+Q9bIVdFDmjapkBZx2NwW0EdBBs2i5o6LN4iIrjosA5mFq8hD/oZoc52MbUtAv
pAQWHC2xP+OuvpXA0+etRH1Na0cUVxaBMY5cXTTaoHTUzB5k4ya3/I9IHWTRy7d2BDHg1nhYg39U
SkZ/+eKUnAyTbqKTkwhPVcmjHsj6Men88QXFnajEtUHtRVvPal8VUrtztyU63UA0DrWTi1veGC3S
DhYQJzMlrlPRvqtKYF9EGMw9X0TgFY9BG+aV8uy1VewpseAFx7FgIO/+PQpmexj9Uk+4BBCsS18H
PEP7d+vPGSjRCXgCwWwKq18n0BQBwkjQa7/eoRR4048iChjRVDEbYDXXWplTFU4Xid7KYXhaJ1F/
mGiuGEME8ummtxscpbLJ3RVdfr3yPpuip4NoIIyvPardUtY5BrJ0WtBPil99wqk7WxDG0V6rwRm1
FQhjLOXHSJ3HoxRJogXhROCAAsU+dOsjO8u6XLazzKNSY9nzHjEqO9bv19mZ3Vwb/CrPfTPLw+t2
lbc8KAKiAh/IQqAw8twEqHMlxQuV7lWcNcSNgY62cZu1lf8JGMgBoUfQtsDmxlwW/WpVdddiXGb7
gzgbo38sRA3PvC2ggtwaGQG8w1GweD6SfNVSyKjbeG7Vmlc4xCP1458P4hSB2QKZ3pGqNk0YalQ8
xNUKieAZso3NJ+bqFIaZK2eBOw5/GTddoikvWm1Pj1KvWCh3m0HQdH1IvLsHtJIaJQejnLDM8tcg
5CqaCpNWR8kx1vubStUDtMgOrl4Y2+tYvL19isWYtNqUtA6SCBn6fHHJLEcSfR30yVe7rzU6b69j
8bb1KRbdLCc3G8Qa1axLgBUheY6+GjfW+s2UiLR5uNOHYhy4dTb+x/p1lppFnb1GMG5ztAFRV5mq
mwpRvUlQIc1LSMEL+Q3EWNF2nqVszPFKMppjQ1wdcsdxkKN4b1+Al26TIdqqiOIXKs89OAVlTtSQ
pzICVwCFJvC7HFSbAVwZKKcPsjtKHr+k7vQDsWUnjD/YGMCUjBx4LCT25q7lydiZYyevEonXHp9R
xklo5HcJGmDH9DMnAepeUFimAa6L8JYyl4qc5ZA8dmLSfq3V/s1uy8Ibc3tG72KufUJIAywTiHU5
qC+CXWQdWlvS8yzH8wTpWSuMU7BprOjUiEX3L68j9AyHmT40EFlmkgFHRwUBaBqQS1JQ0wrticz/
8e/OXvhI4Hr5ev0I8tqzz4AZO6Y1C0T1YgBDpJt2E9eQ1CF6CAl32owae10ISoE90dxWSAVPzRbr
2OIpDoumggFDZfv8UcKm5W2a5V4C6b5N4q03CpRSXfIO5lB3uUm/C4bK26JoeUUziirbIGNhcp1W
qSIpDWJtr3RvpMJTA8qLorvr3ryzP8L60k74IBJhMm6ulaPXVrfwjE7LYIQ0EaSCEHV3rS957eZg
tpE3hvcP3mE8o3A6VObGsKbehsgjYMv39oWmfPIw3jnH+JlK16cbUSkG1/LBuDp4adpgCWKZOZGS
McBvk+eephzAmELj3PNW/+mYfhqHkQtMYZ6JO7MOtg4KvuCqsCfTsNCCtoLy0evKr3rypObQAUGv
//U9IwJhjqVUq42zlrA3bS3t6zT1VaX4Li2dIGpPo0IXJ+FkLMwhtHpUpU46YErHCSJtT9ajvgbK
siuK19UBncfm+rAUESD9+8nNOyQZwpN5maN0wn5AHytu+ATappBYT9B7NrxbX7Jvzbvi1ffS/nNh
D6rwBvfZwvln/RmpkLo4ysGR6JiRW2C/4NIUuDG8hdMRWNIR2kX8k40NxPkCRhVkEMCg/5rabyV8
QEPky3KjHacgjK9EJmKVqwmQcQmyIZh3xUYKqhvdLUHsRBmrRPEiXr2+dYrIeExDvk51KgGxOCgb
HWcsPtSIruS+44uaYLhYkG8A5b9M2xPZhu0lc8ZC1mFDqgNtYYMisk97ZYdQEvJw8VbLQLZKxa2O
SDlbLDTa7biqKaAy9X00/Hjp3FoSdUlxQWgXBbQi8L5hY9hRY42I+cNgTF6hutU9dc7iI2i9F9jg
0s+ONEYlugBEoPTvJweNVLYy1xPuOIs8Gc5OStAu9ee6tMYH9/x/B8Z4gLWjDsMA9iXPyHGGIRgj
rjfn3SdYlr/njrGD3TziFaxiGNEvWIy9dQMdPs/51vs0jiiuSObOGhiWFDx5kWFk66w0gjRTmdOl
yqFING1IlbmWJjKCmCWeC2JCF4ZStlDBI8YlWNQ+aeSJnqeq91vbRs+LCg6M1l3IoVvfRu25SAfE
fh1QlMK/1nZTPoWrVqLK7EnttI28WFDqfdPR6wl2pvsxM27qFe3y8YR6GbhPzgY+TqhHoTE6fkp0
FPCmbjXeRPWMahpItjePtvLU2L0Lds0HFe8Tp8SL1SFhkR4d0gTJHCx493fqzWrf5RbZIn9EWmvw
ojq0mvZrpVphNNm+aUBoXjEPWnMDNfOghRZjl9/VduQV8msDNdBh+uVIzrelB0sGCbPpZ2FEt3pT
vhTKctNOieXJMgRliZxvyIIC7bQ89ihThVrPlyRf3bUo9t38pllIxqJ/rGtd1Cgs+RpYGQTg1Sbs
E+tYz9ZzV6qBpla7oUFZTapv9XqrtfEP1QwTO97qXX5jGiSQR+gwpEZoGemdmT3OlPZ6SbWvdYVo
ao3iVWvbOa9ld18Y8cOcf+uRamyTfTSN3qRvh0XxpeEVPF9pdUwyCGU1rZfLzeNiB3UiPdTqjTyO
4FS7QT50u0Saqxjg1s/uNftuaX9lypfBTNyx6QN1+NZkd8N638ev2drcJFEe1MWumHetKvu6hR6R
3j448UbvUNbV6GFGHFerbNR4H53kL2OYwYS1UbQxVLQmkKcXp3+zlKfROEwEkpDpr3gxj0n8SysW
f8l/gknRT8o3+KA3GRTeICmJHtqbKG92Wf+SYE8MkeMRowrSIUexbuV29mEhawDxSWQkljCJf+Z2
7o7rISm/0l9IVcRn9TctL1yrrVEFgy6j7EDK2IeTspUmCMH2SSC3zc7OWneIcreqX8vodU7wD8rG
JWAhXHY9Sr7TdB9XPys59wcJssnSTVmuQVMqyFzWrjLsivTOsKcgUb90ub6xCrLpIHmlyyXyFsQz
KwnMlKWvdA+5Pj1k/XrsYnCE2sdq1fYdSQNE8Tdgrz3E3X6wUWSSYJLBLhzbgd06LsLbe83qd1M9
uKCQOjg5SBnU1ZulwrezeVtmX6N18GfsZ8TH3GYusYXuV1l1UXvnjpBwGqd7O4NWmplsQE0UaMvD
As6wtt2sqPZotRu967ypxT9dIHmugd88Pkj205JAAco0Nkk2uLa1+l20Ncp3e9p0/T7B2asqpKQG
KtoU+9MyQ103DxQUtOZyaI77WX6p2k2CTtho2KloEW1M0Pe3/mrZ7opD0zdGDv8m9hpjcbNl2Six
hi98ktFqH1XzfhgKdxjvesl0Z0s9SgQEL5j8yWr8Vpc9pblbR7PCIslfEYSn0ZGg0PuQFMPbOj7r
6sucYW0Wemp/EQksgk4KYTKCwn3DeSapdUMkaQ92LDfuJlemDEo66PecZU/ayauq4UumW8HYG74S
P/yLo+tajhsHgl+EKjAB5CvjZuXkF5RkSwRzAkiAX3+te7s6W+vVLjiY6e7prplOXGKyivzTYrkv
EX0Qy2W4C3WDDKCzHM+Ik4td57Ot+3viMTjgfXb9v609S23hJY/yBiBHeTov1ZZXLYywyikOCbbs
IfYpnbeNPnhu0cO1tcZaS/Q9wmotQhRKhAU5U7U29meRaVelwcDv9mVJ531ARNfH6J0lCD9fILlg
pSDj3r3gKYTXNnx4jnLz7kzrn5rdFnb9YOKtoy+8zA14izX6klN9a439IW1QWDIVMJU6biIoqOGx
pF9+98RZfzfsOtvcB9fSpF3shTKckCZAuE8N2qM/0xU6NjbD1/uhrs7MvZbd925p7Ij7vboJsscd
KYuAm3QcceI8KINPvLurt7uNjXljwmPnTOch/NNsKJ6bn3v1Vzc/K+9NBeNpnYNEm1eYzc3Vi3A/
F4v+ByZpe/jdTbCFM38HcocRp6aJLcfjgP2Sln27nbhoXj6Q9ljZIbMEp7M/2PEtHOc0qm++UgV+
K7O9VM6LrOH5hmJry0vNj3P7Vq2qqFR9bEiE++SXGmn/hqW+C2am43rH5xXoJd4U0ICFn0ID5aww
1Yvm7SffG5a0xuB90kvjOW4sKvZH9+pxq72PSJrEW5cp5YockGb/4rnloW0Giqe2BoXrPik5ZSok
SUXdA3xz0tb33+qlOQ/9cBu5OSgaxqMzFoPTn+rRFEs5XQ2L0s2VWe9CzDTZ8WMpfy2V0bm1unuh
jX1bTH1xpdhSw50/ezP8XXyTwdn1WPHyoquIJWUQPc0L0cXeygdONVbFFoHBI9AvYDHHwpnxKOla
TkVI/YITVsc401u8RP1T5EKGLWh1YxRGlrU9uib6QnbuHgfNfK2xYtdNzrFx6XPvg/OU+uqqvZjn
Mic7EkuF/+USLAjT5cBccKHzlneLfdbKuQuqfY9Dt4ejzubHqzfkTo3sBYUQbMwQ+qnry9yFMk0q
LGtoFxt9niF34cSuzMAtfYYzT+Ci47NkCZM1xEPp9He69S4btzR1tD4Y5s0PdNgqZMD2+jSGZjpo
gVIVCj/TqkSlgBeo9DTUd9Qpeqb+dsM25bCwvpMzwAqxIMqlgvBxLBqhX0g/XNqIFs2qjj1tbc6m
9Y7u/LJGzhkRd3ibyr2QiqfaOnh3PjtOFctaG9wR/ZulIj+2tkK3wJJOqz+bWhM3EKllrR9LY699
yFESKu8KOuo6ts1za6PUo/2rU9NH0aFB5x2uvKq74PNrUhH0d13JsgBHpZnc02aAzrku+hXlEDRx
qOqbeuxHRx+kv7w1snxzB/6yre4ZQkQsTgb1iewsD1d4hpoauffhDMiC3tFOHLFdeChNm5cBOVc7
RPh+87Ka8WpGlNQphHxrivihDVVeocVoEa7HWnKM9qZoKX338d1HDXwlwjB8iPBRgsROSOP8iTg5
7Y4LCzYuCnfkexaNP8PYvEjb/e3IBjWwAwRsdR7I5lygsssdLZ2ECR3bESid3EmmA5WFG95BOfgm
XgIrU8cnT8sKX4TBTVTD0sHfP+X84fT8uK2waZbm0ScO8nnL626mXGtamKZ1UsOCVGxlUU0tXAvx
+mSqXxcdlL8HKhH1ekAwxJ/d7QtNhyxAzl4MX6O0bpROcACieFv9AxCuc9jtT6MSCECAgGcxwIJq
LwGjdKqEf9f2+iWEliIK9gusGkUcKqcYRtAYhtx7TY0YV2osZiPnUvf+pRPiSlwXa52izZQbPtVK
5HSBTUylu19L7GJg/v2kgi+nGuN6xE0govsKAbqO2Z6aoXzp9t5PIrLE+GoTQScsokwmhcQoHTcW
xl1X/RDi3tTInrUNSFzu6xOg3oS35plPdar9leDRLKHTCwU4N6xjwMSgjZdBYDUOH2gEKk4Hwama
6ksXRvmG/quZETziRY9ji6ukK88bnQ6ElCky20+t8PIFPSqz8tBaXZA6RPenGDyoggcTRqettUUz
qMOm2QWEXy4HD0m943hwG3R5ixYrGEZ4RwfN+66A6M0+TYNyf+qj/UV260O594cA7Ek2h2vhB20Y
N/N4HSh/3Boar5zlU9+mc+v/dBG9jAxPzDzElk8FZ2WTt1FjYkfK1w3GmbGa+2to+CXE7mY6lcsf
BxyC9stnpeFOGNHt6vr8NPDo29qqTVnlv4qAJU4z3jW9+8g6W6iJnijHrRQ2WVTZd18ipGtlJ9fr
7owZTYZO/7ZzTBQBLgTpRj8CH5XDYXLuC/mgIj9jo/80luOP260BQov1EZJEju8BOl07BG3s9OEV
YqjtTo3rDxaZL4EZ8pGwS2X6PCrLg2PrF+0R1E0lXjAUJesiv0hnL14I46rFTYzPTvNMjj7OWbDv
qBLbv4YYkzE+5pOe/w4Y2txhjXvJH9iqbrgQDrWLj0qM249ie4E3Equwu8loeDJGYtVakZMIIF4y
oX/lpC3o4D05GqJfspDcqZxT7U8nf5UkNopmzhxcubfnZv9tZJFh5qPzmpmTAzC5+uXaJdiZlPHY
2g63sNExW9CZBagyxJU8Jj22TSuvfYGxmsxaAnMU1cMXfwkLRJAWW4O+Dr/Pn9qrD2G0PKLR/HCY
fWnw0OA8hf+6pvXiik9bPAt9i2j7Zhv91u8L/PabrB8UuIjA0BimSl9bCfyCdQDr1/6shvqpRk3A
YlL9XTf9gciqAW7jZYL5nyLCgWlCGjcOrG4HUT7DDckm1YqJ3lFRtjl1RkWU2ZIXkV0OwdTt8bxP
t238ZxyNq12nrjyXnbkYOOPW6k5WT5PAmBG9N7gIh+Blnmw8V7cBYlcneJbrkqBr9Lx70ZbxPDws
K+ZxJ/OnbNszD45amEaH/mjFmlixJP5UH4cWMQLVdvWDN6djELUWQ2nPIU9IO6LTbDLRlDB09dAU
lUmFvrAj6jLx9lD6F1WOceOrpI4wdWzvdXSp7Z8uglJVdQkWLLHsxG58u8M+crYPTWqAYZANR3/K
Qd6X+43rrA/O6HlqDMMeuipxEt7PJj7YIjIh7sel4M3X4D74KIzurHDD/FPoWcI9X4KvqXuYxuu0
mHjqn2Ezi0EFBTMeSRNH0UfYvCn2rMh5blb0WhiulXwfzHZwWRkz81ejrlmNsaNeUt2d9CiPCtd1
ZNRTTX882WJn/0rIT2geJ3UYgZ724E8tc/83gY2ABYw0B6iadKTKtvmCjLxYgNv0+iAR0z/dPfgO
HLzgSFT6ONVeTqImpc1zKfes9D7Kcst7b8989rwt8bp0CeZmKPwKkGyGymyRv1zw57R89XhCNjfI
nADhSqPCSPW3ZtnuwChwe5rrPJRngalAVo/zmmsMTao8I5InkVufD/rSTtVju4szyPN4wPAtlpyw
bIVntcGOLHOurH9hZbL1KhVsAfCS976I0T2+RICnIe+ALdnZ8nNTNvFUX1dcNF31j02HX8imctF5
4fwPWANcJ3zJwx/ailhFh4AUfEd7Wrv5YtGIIzaiB4nmIB1ox5J4GQ3fYuWxmsg/ts0yBrj0vDk6
JduSwnAgWQGAYrnlBtbjUP6iO7B16v55/XVs+nhHJuiynbgHh5b9xOtXuCpX5XfUfkwckbTZDJgR
z9I+B3Ht4XX0fVt+euZ+3M42Wk5tsKYSx3ToMTCzeINvPlSCKdbLD7YpYYlSXRGUhAybMN1FW4T7
klK83LbYT9ud1O4F6dytmXC8+2qc0qbE+KGW12ZDeHhNkTapIpSEEOVneoDZStwjAdjB/1IW0EZz
0jTlWGhs6NsKi055pHN4CFkXY28fhe7gdafBHvzfAl/1eBnkJCy3OTAxWk2gX3Xw2PRptAI78eE/
LI6V+zQ719+i4orPyt53usxMmeGad9xMBPq4G6Aky5cEHw8Jc4YhLxfOmApcnmw/Rq0oomCJp44n
YekmMLfBW4OwZwMOUTt5JZ8lXgDJbHHZ8rhal0PU7K8Uy4W8fo84zflXOJfHAFeOsx4ZIMt9CpJ1
ShfQuBuwO2AWF69/MQjvBhO23IIl2+dvH6fLWYOELwTAwAvptqLUb7Vb/ipWUirKfBzwYBgXbbRK
WHS3e6qwcJf2yFEs5dGvH8Lpi9D5sd1OcvXO6DzSBiqDHQ/gRBUFSkdOnq+LxtkRslVd931GO+IA
uRnOddXkbDm3dsiXVqXKM1fJfoJ+PmlrixnT1RqhzmPMUJ15lWpLVbg/eLgiynb8UJiU1LxihWiK
cKehVuxrPuGRshWyie2YDhOKAb90eJLALaRhdabyXTEY1FcmH3YeG9TpBlaiblMoXh52z0vLSF56
rZ/J3Bw4CoFbQS/a6cLrnzfF8q4DHuA42b5cJIfbGOYwKt8mxi8OZhTMOqvKm+mJQ3na9l0c2h++
r/ggbMK6PlPURbn204VwDHmA+erGXt19iH25neoJYMyGNHCNtX3vHDYwBp2A+QJdC/pnjSKsxQlm
KgnBA0UQM+mPNi7XBVg+klAidMRPbU0eqmmGhHFLfYFVlaLj06GFmIWVHVqLEG1+um4jXlAglv4d
+zkxlgERDe5frPZyF7DdjoJK0bWEwAmqKIaDTDbMj+P8LNFGzeP+br39ZCJAZeOHaUTcwHs/aJ9o
9OF7QPlwZkM5xhzf/MTmRIgh3lfn0GJCxNy54zMx9jnE+3P29sx2FKxe5X1rDgC+Y8f559VHz8kn
TyfKhcSa5fDjKXp/jSuCpMXp6NUS80CGbYOYdGXchheziIQHuWcgScy4vu49jD26HwHjYIXPTi/3
If+x9j6QJ+J8LOSB0RPkkkgveyDVfbR2sVe28FFBYW0vK0JjN3U/7FhIL8+SgGgYplPn3m+BBsEL
/bDtMsuOo75KLp4C7zCi21RIIMJ6Kg7cI3LAYx/Wc8EIJam0Se/e04liXeFsEH1bjflgGLyYZEqD
6GLdIO5RwxcnbsR3WK9HyNJi3lwtICsqn4fplVCUDfs5ieGMycPHUpDjvlGv0MtFQd8V4HpZEVVm
woINL3WVSTFk5XgZ96gYhzuvPxrggI3BLvqEu3ME5Y6buiPHyWnxeG8pd77QgCDmcYv93sOnFWU7
DCMGAly6+9vPy7ODQucvYxotFpP+rQZ+G0UH1dZp1JJDuaAQQidSweaPIje0BdgEhfB0252fpXyP
Spq5018Pzux2/hvgh7b2oGV03O0XDT4UrpBZrkiIet+Q8Sew971uOCnVfaUuoywTv4sSXvaFp+pH
TbO675NQqZibV8d9dSeAe9A5DqF/moduwcWMoRDZcX0M4QH61XF6aDiyw+H5k5cezRVHv9wgZYDB
g4La7WXfJlhhuOxhHKHMnREXvCzbM5uXb5cr9yDb3z/m4at16BSPjQW27BRGh0C0f09//YH36KZL
T082aB2cZfeficavaZ/xULgjAjIQPLwGABzWqMvpXL6wACJ+b8b0ZRp8seSnRh6z0EMSdupzhxES
HmmkBMKF+M5b3NztOXopx/lsWH8Vg3ckjD2JFo+68Nt4nP0PrLgWyz5/lKBRomaoYibJt49fGEbA
WyHX7rpKQCwW/w5ALvfZavW5CfE3kv4jYd3fiSzqKKYRUAoOXTVNsUZAAmbf+z7CfIrViFtYiXtp
wxadR3uzcNpHP60w1WGQdCfYN4nxZTMzXFRBDS3KANE3bhd3FCkrnLxClnyhg+hjuvI6ndfgGUWr
QB7Co/K7q2fkv1Go81rZwquqFxnweybsF1/oS9Sxp6Bsn3oGMNkZ+2Su12INKo1nA81X3/OHnbEj
b+ajHfU97KV+pF7QUNqhypYZxNC0tLeSeEmpN1wTq/7mO3usNMb3tnFeXGwFowcKbtSlN2HwFoHN
HsZKpaSlNaAbljJLX7bfmVh4MLXyalQ0RwDsdzE3737StVsfDxwz3BKFDyHoXBUERzih/vE7U9Q7
6cF1tH+5rP74Q3NvlxL+89FGkmDljzycUSRL14n7BtngasF4SuQDAnL+BEg+jd0mfBg1f4pWdwPe
Zr70RC5uvadS0zXuRBtvDrpWOK5calHa2C7V3dIz4B/yzq3R9tZwwY3dUX4DTXZ+G6R0ipq3ZesK
aZtnQ6H6MV6i92rHy9f/+sEXSRWpOxcJ1g4GP+P8Em69+w5jkKdpWn8UzhkJxme8OI1r0n/Dc+N+
H31cs7TPqwDb45YF9/Cbw7BCPyfrTonV2sWMTrdHPkZ1UUq2dTGkGPJJ7aM47qQmYFYcIDy27u+C
CTMHWXzx7m+gN3jfwX/Y9WGRRz275ooiuBzmEfp+o+hHfFwgj4yKqorh66teB9uoAaW3gTsWXxFQ
U3rNYWlHcqF7t17g0UGPuwAxRZwRQ9M0tRmzGI2izQ9O7oR5ch+XrfAG0l19jfWzzPjcy9zByI+S
7OGDmeG4H/tGr1dT2hWJZ170WWlWv3gGviK93rp0bzEAVtIZLmB7xYlhKn3jJerppk31TLDwk7c+
n3OKawexuiXyQF1HJ9MkRnyMluXSH8ssmDFNinCVaelMS4YQd/XxG7SXeAFrL1U7LfHgyz0N1BCc
pYv+AbKG8s2EujrLiPRJwIYdGX+775x9w5u0Hdbv7heOwCC9Ps3MdB/wJ5rjCaBL1grwfLRF8a8M
MOa1blDuLOMxkt/UCVYg/tUre3w8RNQGI5lFz+A19lhuQ/TpoD7RdAv36AAgDbydnFQyLJPzh4sd
uKOMfI1ffvnTmg6A5eoE/Sf3IU8GUmpfujJirxEu03zw+67oJe6IcOzr3FFjeRhXfP+i4li02k2T
S139MuF43qAbN7C8cv8FbflncPHjCmnfn7Wi++dgsR8ab9YHM7A0e+G7TnnCWYEPubsMz3odkNi8
AWnmo5oyigHwJoJuyxynrA7LspMYog0JY9cx+pidDphcqPaj5MY+BoBFPxjKSTaa/WclrgAqGWw/
NfFcL5lqH1COhwWuX3X0liOfITz+2vZMdVcWZVv7l8Url4PTGjz1gmj3GY6iKDVBif6bBL8ica1V
NkANkLRBhzZ70/B4k02d9+sq0hWy3oQGNY+5G+zQgQLs1gtW9G046oxFZD6UuJGKyAj8xIgU6nab
OiQJeXAEC8xyXYfmp+oUR5O1QS7Qr+5dGcrwjtnAOQN65NAmrzJDZi3IGT00seO34kx/x3M6jk0V
l3ISOMqL9xH6UXvoWjR5o5JoEXwLtnHe2JKCTfuoLUED7v56Wjq1ugh3n7N12t/hIeh+e37VfzVL
IO4nSU3aIsGJ4L+gm/MiGKaM5rw621dpCY6i72OaZ/Q39cUDrlR707sMvS1jWLE4dVM1FbId28yX
usy9vZOwkxDipzEOPOebfTg1fTfcgjW8lmYDIT6r1xJvmUiOR7/LArMi0ULeDUuVgWWPcXz+t05T
LT26jB1Qf9FfoYxHoYmVoh9s6t4XQR+IYjEPggMIudygbTaOyVHasoiBlIb8pVrXYlyCuIwiTM2P
pNOnzQXQMFX5UNcwFEE+WVwbdYzc5dnWAhXYXlqctmwPVy/BSmLqbxqRNut+EA5GWuYhBWYbMq/5
YKZ/xbd+cjAMuAb+Zc7eJYES+ChG8YAw6AuFMTag0DYeXP8v8gxwmZgxHpR+hHxmTVBlMdOWc76a
MA1LIBaClgdbkSoWK7DldWOPot4rbAmLYurcd9R5rOvV9svZeDYKcMG631KQqkdsNpF0HXCWFCJr
WsR3N9u5VzwxS5tu+9M8Nvcup1+2nb6weP7oOSUQLOTZxZEaMgRkZ3bEPEPX7eg1DIJtmK5uE7QF
gxRuIkoofJAU5W5uQZa2wONbbKCXPOdfqeADU+pHE7UZ3RXkD+7Z4Dfx2ZazvbrrRtCAFAJ0DqCr
BtihR/80RfbZ8aJnreE5sjhvCKxM4BQMCndN5IpuIwgunfEyZ3E/ZxpchjBqk7rG8NzTWG3944gd
LmnXpCzJDR/ppffg3Dpp/6nD3GtKnTmSf3ESIrXLp1kDIYBCc1/VEn8I2npTw/ME8o4O+Jvrkvd9
UyJIzP3FzNo36kI8ji/zafplgLxI6KRxeFYNYb5gFCOlk8EjKe/C+Qaiuqh0gP4AQJxVowRFMJwH
Eh6r1cU2/AocQU0YJsqZvgyjKARABcHDgnZbYp3o79CTxG/xYGJ7J24nc/IEfg7y6Gx1nLxH+J9u
okLP+1mFcKXZsIXjsDP1x899lX7R6uEyNK/Ub3O//7PtIbhbOCp6noj7pTuMjX+SNjhAJ3EgVfBa
UvaIulrQqWNxI/HNqepRtv0npfPZgKFGwmkO2DDXE9DPrrnfLXlZu/3Cev+FcPIRTrsTMyLgkt+U
VaZXgWkhEABcBUhVVq4fdHExFD00EvNPtKaom88g41+rqj4SwmEJDoUUa9V586b7YKkzj93xtr1R
qJMazGku2f5sU/MxtkHWtz4+wpYnLkPgm+FHvwtf1sXPQnwTYBDWxA+bQ19LlKnyC+31aRn5DQTm
l+Ekin/tfEAImj7r/N2mBGKMkACcb0NOknH1vwfunCggs7qGnN1jeJrY2HxN0z/X6f6Gkv8yPPim
dgWJFpNXFPnvacVT1tanPYIhG/aGb2Zv0plDrdB1zsvcsilfvFUmVRmCoIgiDKnYR8islOjnJ5jG
7Tj+36jEzScXFlIKiq/52C8CbFrjnTcnuEG/9El1+Rmu0aVHa7LVKLctSRsq1pRB5tU67XVY1H3T
T+iQF3+5392WYcYM1mvfu8uhd/YVhJqPXGN01PMBgsPx5Ijmz2aGL2vl/dCRd9AUeLgHcR0dAI4L
l0+9Ik+bHLt4Rz0FHIBBzBfoXk3U36JOoSuf7HkOJPzVicCIrFE4Zh7ct6p+gbDiw1h7xAeIJhaz
9wbSPh8XWLCOrltnIpLeIzCrIQ+ZkMXiqkxP9CAsGGfKSy83TCMtfWJTOnLxMfL2hKr2Ho3RfA1r
uoDEMVd0/Kmco9duacK4dbbvnqh7aJqyhtKDCQJcNPiXHRwYBzdB39MyCWfw1IryB2l6QKfK1+gi
h8c1Ck6rBCTlNJcG/OtTpFBYQNSsRVDTD+67Nm1c58XI5o+tKFxTfscp3I//eNetKefo+Oa2T0Oc
ApjRVrg6YeSxg8aLJ0dg5vRQOb2trDOnR9n0Av+2V+a5ciOcNrjzn1inn3Qr8avsD3wf2oPsoNDb
IoCeoRU/I5PoZzDoizK871xLgKk7Tcw2DOY+XD0Qjt39mdwa9w6bPhTTaQWoqnNwoPpOvf1ae8fO
HvwIfz/BKPQj2tDnaH/5lSxuTx1tq1QBtNcSpSxq1ksb0nNULyqXTvVoJnkXVf7PwqMvDy7+8EaG
nAwfB8nATmJlaaCfreVvQm7pqJVACBDG+X7ylmtvnBJ7dhKEe1AvE6iJLcD11IDYrMZ7rSG18PYS
N9jvg0/DvhB9hMEtoP3N30dyHcnsHUOzjsBmvLoFY6/hyCP7HuLHxQ0v67IO2EZp5QWt75aFXoO7
k0yPbgXP5qmEmmmsq3us7CusEIdPvQSJwyH5mLtQgpqgoPSmC4/kGyvFzdbNm47Gd7VsXtz5uJqc
aV8BXkz2nVn7y77pOnWiHkvWktg0nPUXrvswC0Tr36HGnoYamyrriBgCzkGJdDQEloPpaOLHaRmG
ZOKYfT3dXPCn336H7yTQXxWDpKvy0QmGVgVJ5bK/PaKBMOZKCCZagPEhroJwNTZdJxBofGN3ExfX
qZbY02qx6rsG5KkGw6ej7lINA6oRFJ/ZjoDxzPcneYb/pTrv7QJ1H7XOY9j8Eul2/facSb4AUw5T
OfATqwHgwP4AvhotsCZxaCuI97iMgLmitJuNgPKisqBtmK9uVTj+9Cj06MT7bt97DfGEz88OREq8
VE9ebW8On08VQqd3F2HY80pfVW8BLwavsFePOZvqohrx8Jiu++SavYceiMptDG6rHz25VgSQK3dY
xgu4fNvaARQ3AI0IKq7a+yF8/BjYMD9Yg/pUTc1tIGsejF4eTeYWDl2KpzrVAxIz2/UrRILCynmQ
TrOHvsOOT5sbHdqxeq64uGwkOOKo3NxxnWP46A6p3WEsFbpRPta4JqjNd+YfkMsZ3q8BxILC20js
duBsygEvp9D/U402OtLOra/cbyJNWzh9/0fgaI99pRNPrKfR0BsZK42obosotdDPac0uBPQQWcpH
LVjWIFwV4oou5UN1okyd9RwVLW+yRkHL40nAv+RnrHlSl32Ozah4twtGCHaofAKA20xQz+x3IbqQ
GZrikMqH1dOPU8ne5o336dDZtLesYO52JxeQ/h4in2vOzoqN/NJgTkx7lJCkDgnJhD9c67A1eUjW
A4ZhyGfJmPRUZUvYp30Iw52xcv4Bf3uI1uqvDVZAgWBsy8XJZ9N5R+tDcUQcNiZl+AugLxq6M6eB
rqjc6wch0Blhcwd/F3NTqdPVn1OYRgB/WdOVqkLVHaDILSPgWBHblsw+Bo1yzcj6D+ZneBwWqOb6
7blD/3+uOGjrXXj3gA/nYpS4n6in/tKyCm8UKoMk4M7BUsDg8DKAPAASbvgrfRmyYgafaV2sunUA
j0c8rSJ7RxR2IgGJnoYwuAcWVCzO1iUzSldWtu3rAo4dOsbp3m39CxaerqKe+3jBcz4zAUtdkBDN
z6ycxKia5NAr3Y1OC4iM59VG/+PoPJbcRpYo+kWIgCm4LWHo2d5uEOrWCAVf8Obr3+HbToykbhKo
ysx77s24saw4SfpXzkDF17G+EOX96zScxmX30LL9GBotdjc7dobpxkMQbvQg8BhRd/dMFt132dHJ
jix/kqi4i/y1qjwNBsHcYbOIEfPc+QvV+s/UiL2R5wtY/DDcJ/Qjn6V60fTlChGGlJ8dV3OgwmZ7
506O3q/hT4dJWy92mp7K9R5+n2jX1KvBegnFLNYWeIx7pSvkwQCx0bV1emCThxW1C+3svLo/rOUd
DnAb2a/0CSHbGdq9n6oJ4BvatLooVhVevXqVezFt6d9tEu5nquVTXGiWxXPeVfvMNrqDn7kSpdU2
Nf7W7QPNJNlpZvczc3zETacjXSXz8CQwlMVziQtgp3p9OpdG5+yXFtpytFYGRAbv3Yjf9qilKjsu
dya7HFQbT8bi/S2KkmOCeUNQNkZ79azFOtZ2aj3aSGYzi1kXlqD3tc3yBxesquLx5AsqEoKzxiy0
RTI+Dk7ZSARNmT4s08xVJ62wkeqF4qo8Da5KyXvohmQ32f14HDa92CusOaeiW8Qx0Yrm1e97MP11
blvKw0HK2Jg0ccRqWoW247p/5nvhQHE+7XsmMH/m3K9PfZ8xsLItUV49e/0V/jx9pmr+rWXffTp5
STVLyHPt7tYC4guAu6m5q9LuwVduzxTALQnqtCqlHZhleafNLTXgkBxix1CN/VNOjVkG9FTbFriJ
7rOPt9FPte3PYNmiP41uVvMTLtkjtcgGZ26p/qwcNYIld85lNLz1RxpKf6wK/krLAl8tmwUIbemZ
1hnA4unSzh9pWjzn91rNMfTquzTS4Q8xCpxz/Oi7pfHxyLvuP7/BVSE7fQ2tVEqNr6LrQnqO4TiJ
lAdLMzFlMmtjILxBZjM+RHZrvS1Y3dUIeu62sz8b3TmZLeRhWB7aVDmaGLGKf4StsaFi2YZPvULk
7LKW2DWEv9d+oH4xJLmDdfIFO9f9pGWPxSQz071OcOV+MHMgZUIsGUv46T7PkzFSa/ZadJUetkyi
8nQzYshUpqed7/ETVTo4ej7SwU9mMOvqTRkuaQMs93HfaRJWBJxuPnU5VbGlWStQRPWnSto0ZE9Z
ElaeN4WimKy42kyEHgPhZZh4m5W9mMd6KuVuIf4h1rXpvR4S9yjzPP9q7QmF2HWgGpItH7701hv3
ZSXrJEioSn+c2hFcROwucjtlHgxROVctTyUndsZksHJB6t00Ecxw+uRHNbn+mPvEba3taEVFliVv
I6POS1V2zOW1rHi0V9cNeXa1w+KKF9sEuXCzxgi0OSW2VGunSyEJZLJMahABzH2d2E3CG0jod7KZ
kHRZzazArkukZXqDqGLP1z6bWziTtX8gTEg78oLXD9pS02C39RSV1opwayUqUHplvxithqqi0xeb
nU1dlPkJ71bHiou2tUNpt+PZ50g46LrXxMVgyMCurO+km60rn4j+H6FReOATN3vrN9YBWKlV7YXE
ZAmHJE5DRQGdmkn7KtNk/rQ03fgvGwXjFlFloKgjefiy1LOoG7UCWXRl+DYjcprbXPAUumBdLaYh
MdbW347i5dLaWrdfvTxlYtiAFzvsqHgiwcPfuZtXBGbisjrCkP11TJP01JqWiBT7nlmnLvIEI9I4
zaBqnknwrWdNcOsN2z91UV9JlJPHznO8aDF5gWt656h3RBUxUy2eqgROv2zTgkXNSncjKqOcnZOW
yaqusXh0ZzF8mmpWelAnvewOsm+TB0sfmnc5AhCtlv7JiQsmt9rttGPoWpy8tVWRP1nd2dhcn0pu
Mi6WJVOeeqare6VZSezNaXqtra7+QLpy2l3tT6jKK0g11YFn//iG0GNzHRPefHrhXT1n1n9I5LBM
TtYepnH5mzCl5UpJAaVoHYcw9/oiHvISEKi0izZcZl62KVnrPU4n91Rtnn0i9a7Y+27e30x2Bl3L
NFGXNS/Tf6pyrZd77wINVNRXBs9vU6EEh2BrHmyxsbnMcbtfxRs/h0Wyace5TrrHjh4GPdtYD9jS
qw/XaOZHx16bV9mbY1w25PxxR7ryoezK/MnhwAayQXE0C+bkKfOyc1MtTgg/0R+9LoPQ7wft0aua
Mqw3vzlohsQQXbCN60/Sre+TPX9s5XBs9KuDOpsDCC7O30L0h2Eyj+CBXNwtCrdY20Oi7EdGMedh
Sg954QW5bcTziO6MH+SzL9gcvS17X7RuKDIOx3FkcO9nz05NGwtSf/X67FBpI3Yt1eODQRYu2uGE
fxZ1GzVvdmOlgNDH5FkJvFQjvIE1aXR5bhLN9YO6s0NUN4lXmfi2yqAC0zHGfwy+N1Q0e3cHtgpn
CWitoszQI3f4BCXj8923TNiLtOIHfUe8DIcsj8qiONZd5CEh90BX8O+7lMllBZZjpN8tZiXNT16o
Kb6dkUGLKkgfyS55Wj4mBcLbaMtDv+VM70snUBXbQTcVeeN8q3ozdHmTQAdP8zy8z5se8LQYAQS6
DMrCNPepPnDwcXgb04pfq0ijXDZpaC1JBVSXHaYN05xVwfiZ7TGhyd93k/esbdMI0GOaYeMuTNoq
9eANyXM7t8Nl65oH22GS1bR0Ya3Nz8VJjswti5NjkwSkxpQ7WTXfeQoCoKcWomVm1i/Mjs5IJ/Y1
txsVG0xV9oVYmifl9Ooip6r9bks48MEcv62FRqRK03M/vfFTgCILsfcYEk87LHcfhT/If5RVaTjg
ctpAJ1NsVOs24LOhngqGrEyvwrD/bdVwrrNin9v1Ua7uZbX9W4snArX1UC1YAHMFqNW4AC6c2iXJ
roUejdsG1tAtYavV8H7uHFhLS/+87e1UxpVNGqTfv1B0gON0IHXJ4+pvhPEnLRYdAMc58V8sNYTA
SAjYILS7oQa2rVr7O+nvpqPaP0ypHiydvNm5iqqJNbnp9MCt/h/RFCeNTn0ndP+UIo9mpXPT3B7N
zAWH6CcSMkCiR/YslYnJ1VMnb1YmYqTHg19mZrjJ9skBCd9VtJhMkgf3rSy7g6PWPwIBF+IBds+U
xYiw1b/qWIOydjumVocBSmdWPnZ7jA1oI6MLOcL82ar397vWqWGvHfdrMdzLnGpPQ4M05thdvJoL
+DmakBC7lAEemtG+KKvvTK8R05Mh7s3NA0oiX2ctQk0QTN/bL6Ixfj0uzNSuAtO2Hpt2dvCVGhHy
2K3lKBJ23Co058q91QPZWSA3QE2sO6AkV712qtYN1KFDyWzXm+XXPBjrFjaZfJFutgKCV89KN94X
Ov6GFPdgGsrf/P8vk0Al3lZwldwO/U7/Vq16G6v0IdWWm7Kb5yIvTxW9ZpdoX0IfAOTb4rVpLGZk
q/47p2hbTvrS5eX2k91vSKcuulAWnBH6OJ2FCzipW1yVkjRfvELjtWryq176UdqWCvG9eVRm54SM
82y8UswgMhMkIrde5Wq9dban4m1WYPreqeyYqOD6OOF7uc427S7GIvQ15FZjgADaWDjoqu5gtMtl
1MFJKLd2khtD39ZrueoirknTj5lcq6j1vccl08ydbyaI2J4Z65W17VTO1YMd3jwlqTYDJ+m7zlze
xp7P3q4c+lYEjJoHtEvs48xxRrF1lnZv7TuXUetQ+bvR4Inqs/XmmwbvveVDDvnr+1hwhCCesoLA
iYah/afT2u4Qe3Q4G+8GZ9MEusj5E7PbcWA11/U+DddVDx2apkngZHNULNC7qxT/FrXWkILDEQ0D
YMjK9uYgzun4a1T1uBu0Curep/RP+JgCr++byPWqT1tlHa8WJ7SwTrY//J0F242FIg4+Wy/ViOuq
b0+OZlxYieYFulajTGzABa5Xziyj4A3aKvMfxqZIT5medxsMTpHvvMaPEzFgtRgJuMWuzYP44cEw
Ynzf+/hKiBBUYaGYy8yswS2nB1jRWFBy6Zh1c8s6sn/lh+ikiKHigZHgmdFgacWzic55YWcErbTV
VnEOSwwnbXTDLhe3tfh2GZB4ZNftki4ssmPF5WAyfm30YicVk2icjZqnhapwoSZ8rrfPZJgPk37w
RgIA0gGZrgBy/Zc06Kaf47BPBoU7+5rPPGgGWpIJg47frakVpumTy7xRMPPp3PktEdXZlssR61/c
q4ds/mv7Uc+YQVHfFM7ffO2ie44eRwosJB9kK3NM42Td8B6NtJvsY9tJHvVSTqcJYV3nilLdeGw3
84H6GrWPKTUCa1t+9ov+1uf2gUYKoFyGiaypbuLW9SI6r1CrmCBIGXrbdmZhyMu0aN+68zaAa2Ds
KaPx7i73qJlgxtINsm7p95pXPDWJ/+6WgBPFY481xhrGcNTCtqXE2t5bjaEMt+6grEB0IwWhy6ee
OaHBL23MdH8ptF2rOtx8JCgYAgPkGjWzR9BBQhBnEYMEhKlFX8DhyixU7TwDy0W5vQiAC8siMHPr
gg68NHFCrxh4TVLMqTh6DdwWc/G7VBsW4+HJsKqz1b4Is4qpPUNIPWYj29Weuj1DHCDrbbs52JbM
ET/ibWSFmV4ZqBDaudfK3UiKGehAturvOkoSt+C9Y4dhQg/T4MNnPASW0135fZENW3YxTDdzZMpb
1nuCfGPNlbGmlycfNUlZ+b+0pINLn4qhelXVGCH+hkOpPSWazqTEJJ2tdbCcuQcMXzsOhi7kdd7l
eXfwFHVQxQ4q3QkrxFYcIk/pbIVa5+a0Hvif+oyfdA7tAtSyddYnKt5oLFfefwy2Bg4wUmLgG1Lw
xdAY6umOJoRa+tMvT9sqbsKvDnmDM7Afb+wm3OnjsjfZVRNmgEqlv/5Sv2ISyfZlgrULPcHYsrhj
KoSH+y3V1n+5GH70RfFyGDuPNB2DefGIAJz0dwbWDeq5OlKlfHm6/t4n7Tk3y1fMTBcj3SI5XyZ1
R5w1sgMJiLYXZDJZHT2bPkZusaz/kzCwTMHPeUvnl6v9ooFRJn+lONd+z3agqGugWe4KmvvN+bi4
RKsmwzVZ//L1eEuOB5sW5NYaWeg4gFmM+wS8fyfXSIfWrkwArJHa0go359jSHjZllFddSFtyKuS2
p2GjpRLMtHWiU6V8dDEF07Tsl/UlXbOjaPooIQqnM147Zh+rdrN59V0qu4qowubu0zL6Pz6CR1V+
lyw7dgx770sHij/195ZQe20FeNbIOlLZroU1518ONC7pFg+BPguopSHo1KnOWPPUWrQNxreCt/Bw
lKXcfmgsYW5fetG8OgBkc59G/QDrRsUpDILc8Lxrc/3qO/RWhZ8CHFgEQ7Smv5vkFEtviTPjy+2s
QNJJ9OOPzGocq95ZrP4vOmHETuNdr2NWbBkxFCD0Bvej7hFZOPMUYMHDuobqTcft6ekpKT+KIqHg
QoGS/A7KPCkBZ2a4J8jFbFc22vVugRlc4j/M8ZknaX8frsuG9xI5TaGx0sueB16wvh5585iej96L
qufYtcvvgZ+mu5vaqeb69DcHIPFoqzPPDSdXPRnG8NN3K2tKcCQvhCMzWp55EMXQXXT/rQYlZJIW
8K04HY0hUzRic05Z04fuepXiZLV7u8nC7t7BSUjRniG9z1BhecvmQ++g2TOymkrj6trLnncQ0oCe
ecN6Uk4Hm5cu7/zQrpaDwSPBr1abWryM3V/X4Dr0u2dhTIc+k7R9HRo2JsHus5Yf/lA8EG+x03Ln
tvgzl4uERliQWKt6L90hktl8BKKtMTAlOfsfKEWYqoRrr4IZvwNz1TtMS8NUHGc1k8a64fvU9qCI
fzxaY6vJ6Li1n7rRDvdZKijEtFsMEsV8+8PCNe57P0p/zsBRFwDmexnuL1GxvkmlPVSTtrc25zQD
eXvTu9Z6ga2PT4v9C9Pz6Ll8pG6tkQcx85RuobkVVaCEDYtZhuuK/RI3+9Au+wlD5UJedVt1e2qy
g7EsWNw4Ymi0liFelz+WA9HM8Nk0/yblzRB/Hfm91FVgMEZR60clfiX2CF1PwvvNVt0qrbl2vXdi
osEYLajk0bT++mW9Mwcqd87EWT3fsyvm+cOgasicFyTEnZIVaGh5SNiNRdLrTsueKreIe3laexkr
/3EATd5KF2fNubv3/Ml76b4pwXDmZ6jrKMG8bE34OOxgo5M0XaihxApX5F+jfyywiFf37979x+xV
c9AdtsPQAqFVLyaNUIp7uMETlQEu5MWzKRhZDYfR/qXxo907LAmryNrb0j8K1IWhF3vBXW0Cuo1H
ZC4i+nfGtHfKZ2Huq7KNyqwJay6u1i/PLUabjPOv2U5G82QIJ1aMQAwqbMYBHsYQEGC+kjdrvvRY
aUX6OU7Iy7d8fMfztDZ3ZJZjfwtBI2rrZ8CaINsXe7ExHDKAoL2b5l9p/Uu2/Syp/ryPpf0p2rOX
vc/ITHXahqbpRa2lf212z5MJkKU/8hxyXGJqAjXEIODiyJL+W2qde/+kxp9NRxlpozqVobbJp9TI
jpKz2U3fpmFRIZuyewqe9sjUsmZlH8dkN52HmeMqM/+OFP5qEHtnXrLDWE0nbZA36MrDLKwHFKV/
Q95e03n9Wrky82kGVWAVD6TBtNOXKZ57VKwuI5qDPlOxa85Ax9s2qlFHjyAYCWNAua1Fd2m07WWB
5a2HbK9P5cPoGLc8k0cI973a6niopiP7UMG6yne7FM/bKI6jLiJmvTGg8wI0UL+rrmQpfHZJPCOc
C6yH5HIvtoql3+6mzcJNANbJwjEjSBSG4Lp5dJPsonvV85S1f1AQomF7Kzfxkm6+GTTrusWiRcQs
64n05btVWYyBMw6xM2lR2a1vajr3WXc01IJxYjv5mcSDtXAEJIfCpAtwAEibGiKKb7omHtjR/Xd9
3ShamQQK5C4I9HtjeR2r7tRLaz9r1tWv7DPgA/nF3hU3ODBj8UfDDlRnzp+x1j8avr7ATEW0ifYf
04o0lNrwbAxLNM9IJ0bnOzsIoD6ccAAH7tA8ZFWJM3SoT0Jz/nNX54yogNwvty/c3geNQi/1rMDs
Jpwwg51FdoOcr0+YkBdiKxzR4UCcDSdigiZPbYe8DsYXDbW5z/vphwUUWzgMJlQ5VVwljNdcqith
cqGpVYdpdfd2VWwBaTqvuPQjJdd9nfIAahCQY1swdrCea6u/zbkNIdqjwHfyzfa3h4yElkqI2BNr
kBeV2AlneYQpPabwyjvp+eGajHu2yFK4rx8ow3G3drHh9rcNSn8r+WtT46HVJz6PedkzQib4wDLf
QV33ZEWHnvW55eqZhC4mCs4WWqYRj4P5UTjVDfEiVJ7/Iwz8GZb4govugsJank2NWRydelfwKawY
XZlX2uLUz+c79mCtR8/fKBfInvCO/JndCO/W59+6fsuZUwje9dp6abd872RPOX1M03/VeIalHKDo
87Bfj9MAaMTIvGakk0tC65ZLzzdT+lqInMZ9yQwp/UzNex3GzIqMHa/Hu2UJyrYGi9CnnZxle1n4
DZfEfWSsHyyt/giat2M/RZzMZtSP7SN0R8Ag8OI24skot10+aV+DJqNNDqeKhCdpWICDgJgjfa9J
K6zwBVb/1WN+9EErTbc+tWjNcOYHK6NWXnV19oUWmdlDN58LwObyZPX/2ViHGJPg7RhPbIBdI1Q7
vtEO6PI/v7CffHqwjGuXOWHjta9O/5JYzJaR+zKPcB7CRABbn+aC3BjUV2K1ImMgCwHkC2n+Vln6
PqPhmUasL9xkgDmRVp9QP/FWPdT5Z4oClLOHTCVxARVkmI8rDie1iqAj3iJZPxrzZxw+6+TsMvGY
mDTy87OrNbAhl0f3996cqPkx9Y6L8Zg28y2hhar46do6uRhO95Mvl3V+7pZvaUagofxDDCLtj97/
9ee95g/VrkDAH//qE061GgOUVsZELtlr/qiMJZqqjFE5kywdbsJ3jpMrg4ajTrsN9reV63vlQYs3
qF2VTCNUnZOtvbCzEaIeHs9qIww/O2Nw0di2aPKYAvfFc+rxzCFBSoDh3qTSydoXEFBPPa5DfZhz
kGErZR15EqWudmhJSRyz5pZk+UkZ91wWVHDaS88fDl1jk0ZC/uWMBoYlbLv7rDqxM/05qiuX/Bma
2H7SAtN8X8kP6Rxjvyrnbe1m8o2XGMZMI+7J5hkclmfWGgTGKo6FXz60nSI/BdNdU92HohkmK0Kc
+MfVE1ot75Vyrn2dhIBS76UY/7iucdUZs/Qpnjlt216tks3BTes++dV6EqNPzFqXA+34nxp4nXK7
0FjVTz6a9HdGGrfbGPRF+smfGgPf0P4yxzq2s4rXUj3mSG55tXKzkV0C8hPkDl2tb91qSSFocuW5
ExQo+tlce0+90V2H1iMUSxz7FV4Mk45E5a7pNGiH1u3J6x1yO+39YLe3yhvPmdSDdvL2ZKMGJKB8
QwyfJMZHZ9TfTJuC9s4VSziHxbR281buO4n9Uy9uW82bpWo679y0royw9vVUkYrlxd494yhXBytn
XG876wkSKbz/RGK0ID6SoBowBk2qGfHij18TqGZuraeiNF+71E6p2bAvryWlB5fYXCKUwKf2/ngz
sNaxUehSNILoPPtLOtquTJfYdPNo1etASe0nKwip6euPhfV+hZe8pIrDxawU+gMJXlN+M5T5pVcl
qT7qDvg88GsQgsaIa9SWkMVPlJDaGPkMZIHW3uwm/TbtmtpsOQ9lcyKSZ5+VbkpH337TjJ9F4b9X
SxrSa4WL9I46s+JCsMF+AEYCwqNvlwMuKqpQ7CgJ+zehhf0H8kIu9pTgGm4usp3240aTomWHhjga
7NqgZV0xIpTUjPwap1wwiTiXgcMyKLbuuUqHhzFDDCtr7Uf4dbJbsuE4jO3DaIuLIdW+a2h4iyJj
KItln5iKwOyJYjPM0Kx7hiojosNY8KYJ46ffFFyu9VVhgm9Mv9/bq3lDFb24tfmnmspX1EzM3QLW
UcTckS93SclwoPjFCK5KgI2BU5dVUgCVzrPed1TmLvPtcqA3M2O2N8SaTGN4zxNS3xfeot/ZQeFY
/O2jRNGNyDSKt4osAOYA580xD2KTddwaWhI2huKO6DP8A+Vr7g44z6EwgsEHgPOZFvQZnoy5U0dZ
4z6Y7JwoBjySori0Sc7ZQcvvehit3DZuEIFSsVxB1j9bIu5Q5xiWuoifzrUZKCsc6zigpogy/Vvp
bVwPiPkCnrWwP7llgkwbcG76yF3zRXYV/oG5xAQDAMjOkz+msew63XyAMnnpSu0CjDlFCw5SrKUH
JeuPwbAeXcxiISLDir+TaPyOgmYw6n9px/R/Lh+3eR53KU+fZfWnxKzf/IlkdhtiWW8lM43mkQDJ
U5YNh8Kz/vTj8iSk/u6PFDouvYRWPVjFPdvGTZ55XemL2gsf783RCsILypyvy77RHf8Mvn+tixl+
VjB4xA1pzfIgXRPLn08WVBIgBhFWUxwm/tvccMHhh7otZDoh2PHScgd5ZJ24VvqqKZwSehrbDfF9
OYlH+pqdNhNwGJMWkYKQyIGrqy/NoE4wHO1zGX36roGwtKav3gsjv2lbMoYMCvbdKG5N3hbPY2F8
bM50anCZ6zXXNVN3g8g/ozBjGsU/7PAJbc05zJ48VcR2FfPIGUMBsravLs/S2OXviQEaK+G7OK5S
lwlcxVjb4/jKgDWWDW9fG1k4epnQAP6nUWcmgcq2F6uFMh4c+6Gas1cTJUOMhD0Yy0Ffjs5C/1dW
z8595qZhFse1Pq116BT+1XLLQJn4BbzmExwCgyj1XuWcXKl9jxoBf8BaBkyzP/1FCvmykoSEEo9k
VGzhIzlAImXYBX71YHIqZA2xbW0BGlRFgkwX01MEgRElzRzHJbw1EJi3Gcw8ey4n+2jGOfSds3xx
hGHiYoCGhhSoZo6Jw7o5efJHetqHtcnTSLrdJh66e/9FKEg6eA/6MvL9lmQGLY0KLE078wb/NOyy
3mE/WgjusWFaWxH1jcMbWB9GkL9a1niEGJYO3horMkgJRvpX410rfO3Qo1wmKRHiQn8yPQ6nzXPf
7oqKNkxwlcm/tWteIbqdXen2j46mk+VBt4ypOfBHI0rvnsnJfUpaXl5uYC605K0meZNNaRQU1nK0
u+K9Z1Lme/ZlAVpa0vSYlNuT07n7YX5bBNUEQ/xiWw7eHRzrHMJReBjx7tV4nAK9N15tozrNkk+y
YaRX6k9qyKK0xlqtypj0n2MpWAdSs64SqqHo0gMWW25+P9tDVVIVJoCS9adTTM8OfKPeToFB5ePW
sAiMgumbgxFFhcaKidWLbqjrBKqDOw8qh5i8tNkXWnPZuOwEFnxZ2YG/5HFVv2/jdura5R85BI8I
9Se8MQefTnfgZcp61ESt3YGcR536pxHY59vLx8ZtxP0ZYCH9srL5Rfbrz4Kgw4qMOhIJvyojwaJY
Dg4ZCmgG4TqVuMi/MALvOvI/0nvYIrqHcBqGNYKgtQlPaH8cLP1mVVDFk/WmZ8Qo9gSw9fNBR1zF
ARm6DIU3+N113CB2Ka7IwNwQ9TuSIrsZaoeD2OCDmOtpCWkvwyr/3lojtOoK6WUPgowZIw2s1iSg
IAuyxQ7Hwg02sgJ8KaNhxJ7PXMJXFA3aEKd8gOloBWtO/h3cwMKgNhPmYcXkjJX+0BKGRGVJikXF
I+69iHo+YiD6W7vV2b3HkKzmkyT0Q7Pc5wGRXefX1p0/fUOR5HyOVUlypI/m6Ae1Zb1ijt1nMiNN
vdgtTKZt9TxTzMv2bwbwVm9mLHpEDFJPUs4HqW1HK2Wu5j+XSp2KBvIaZakZiPoUxm7IeCMX5ok4
j6g+qef/rUQnDIv50GJ1XHI44AEnavq95XSjffqg26gha3pr6Ha0xXtK/eJnMVdk9+TdE5j7sD68
ZDL9nFP8on31n6qcp9oWkBV0e4Rk2Ib/3BbGNc+5mZP2QPUT458INhJtmv5+U5MVQmAdOgOSTI0k
0XCjGrZmXXwdNoQPO/enwDVwMy2zcENwpTa20pRGzTlt2RhzULbIEy9TZqKu5Pu+JEYEJsM26qdR
dRCjY4jbdDfrJdlGLvwMw9Tufe1JZ+iIeBhCmMKvpRnpVwivQFYcDazoSNyqJeJqdA6GYR8bBitM
/qeZrykxQc39iWArq38WHI3rZpHL18Ue4ykj+w/HDXmWTWBVzq3wih84n6MGKeIny5upuscm1f+J
siIvI4GwK5FFXYoxNiuQV2Yyw5Ydx7OaKHd4XzzrQeQrsTQjL2yj7JuJi7lj8r2h9BnJ9Ee3pqjC
oacX5tHGFLB5TBD511ZTi4w6P8OFxC5TjmVtn3WmWrmXU6TUUdV81V1LAPEskWi3h4KJnBuLexDo
eg9dFX7JcW57jDSyPhzmZjl2MtcOuasVqBOmcRu2+qmTxDwkWzAwh1Iet5p36GusNPqYkJ4mTtld
lSZrBsk4LheHHr1/4lEPR8X/NG7MHRLlnLCrXprGiyaMsDtFAVam6iC1Pi5xjWOhekoynzigZjsj
5kUocRcy4WC+89gvuZ6J7iGudkGtrMKybR6LDkgD0zLv7d+02XaUO6G8B5itzq+Zs+2uYgyRao94
QLgo8kvLq6M0+eD4+beRLL8kQBxmYp0FfJPdfRai+Jnn8klkKshIv1FMl3GNhrhFBsJPAIVYf+gj
wsEQ+KCeZGdctToLPVyjbiqIiCZshjTQc0YKFQNISsGE5AXnRfBQF5l77Vfj0pBnmKMUaFlC5/td
6CKYHHCipnpd+Lb1zIVL1k9NLU4NtqGsJq93/DAFDAuF0/84Oo/lxpEtiH4RIuDNlt6KIuW1Qahl
gIIvmCoAXz+Hs3gRbzEz6qYI1K2bmScHQjzpuIH2jajqQBUdZpx3OC181gqI0TUXnTKYt0HqYvow
QebyXpzKLVHiWxwOV32/uN4XTdDSUJefBdso03J+naaBu6cFNyyV7oI2enA6/ylKSo2aSXjMcctN
ca8niiQK1ZesRzKvvr7M0n9uY9dbM01xBCECDuQq08H7mKL6AQ/LKptZY9fNm+nPsKPD7whnXyEt
9SC74C+doE3V/nAIEDAX0pMconG+sQd/O6fevvONLeH0mh8tB/I6ycskAXGSEBhr+MniwwrQCwPu
52hkadl/qLjl5NJ8n4NFNEc7LdSjPdSwFDxOycLiVT8xaeNEg6UinHM4AM1NyxbTUN+jibQNWQhY
Ja6lm2XADSgRCEshH3DLrt1LU3AY8iz60GUH9W5yJODeIFDDF2x46LLypRJBf9FW92TGYJgbqfYx
ALE2bPnNVma1l8wVy7bfd/TtZh5iYGfZepePEV7g2WXBXEaY0/nId0ZeBKsoLPBktd2aMXVE6HaB
zvriOJP92YwJIqSZxgtsFw3FLah+UhTRm1RJ+aJU7T8Ao633JDYsiuzqeA3Ssj1MDZnWuKAPUpvc
HQvAPtx6qggfQCKlsQ1L85mSZt60kUz4HMGLgWHMGSWYG6p3Qubqwbepvp2K6i5Lp+RMfLAyXIr4
yNLB6Y41ce9/c42nGEOGcvYxaIRjICv9FeU2f0c1OOG+mQVsIy5aeL07az+4cG8iBgutcv06jXbw
io2m3yHfmWBL2mLZ+b0B8xtXTonu4S1Dt2ELyM5BrIPR8XZZNn3Ps5sdSq7Qi6kqvHYRmvbI7r4j
UaYiqM0l29N89jm3Nd5ePfyPxww01bSJfqLH1dnpFu+96+FrFDh0V7hbkd2wh5GsaX7MLgQkpq0Q
bxcTNG6hcRnUDKG+MwsWkkYCThdR+AB6nHdyDsdLCg1IO7yLf0lfT8fKbKqzCa0FhE7/UedyXGPU
DvZR57R7DIERPFQ5bjrdsu8diJLp2iLaMCfWPqzdbtWB3C0xBLM9yrK7z3fA4WwBWFwDQoDJqHzB
QZkXIJBc/kX+ETRJgzj8gDJPrhuKWRoj5S0cc7yBPtsMh8rPTdTHEuAYL5uzW5jkvRovXfget3e3
G9JVYXYlqqugSID7KNN0AaiylfNCkWAfX5tp30yZgQCNQygdff3i6lxc5eyuxgscGWPA44WrdkLT
NQOGfwn6yOhDNFNsO+WBhYyglxK8Dk1L7bVKTJLxVnxnWcmpezLiKbioTHu7fiTXGLh5cAbCkm9a
PYgHz+0w5pFiXIYNZyz14uVHkjk566/wX+W16SWLCvnQzC6eJ1VCCgUezOPcdTeyn/Mbdb2v2H7H
dTkWxtrgHFv6QfwvVZgyZ77/C2VHwd4eynTBRIfHii/nGoIFyEac1kuPxO46kDZvcXgEi0JEz77U
FnOdRPBWVnaWLjjy5ahFQPjKU2+GoThTlGz8Ly6zPW97RgKJ8rDM3RTjtadsdqDazrZ9yIKfu36F
LjJYtxxmyTPJh5R5sBXLOoLchFNWeP/K4UVBS+QjGWXL9uVEUOQ56dpjwmCLrWfGCk4aouJWoLPV
7L6YGUJZyWrN4+MMsLgkWASeKPHbTXSjgRGvYA2YS8f5bLnoGZ65yvjHUvnZEYOU4yMDhGVdy5zw
22NnXxRRR3/KuJQfUGrIjN99VcVKVB9ttTfzYZWICR/1yzQdTW6nNeSSADjcR4AY58TsmtRfya6T
zXtwv8MH0YqX5cER3WdaXEZciUBRYsYna8W7ZDMg7Wt2UU0BTDZ69yFXSSBadYhXJ+xOiaT1gehD
VHxQs/UjVHoaIpz1Zi+iFQiMZdAMO5G/a0oDNNaHDMcjA8O5D+qXXMlj599KlvBz82V1x5GrDByO
hUTBJ7rA2aq+ZSR/Ju19iIFNUfsalNE1qbqtA+RcAC0U2FhIXhrjSyUxE1uo0kyyc6SvFYeXCPOT
zhBte9i0CWVQaUWGgZfPn+44A1DEKS5P7N8BWur44N/FDkxGmTs+1ikDEMJPf6sTZk6gY6PxNqcX
k6CD1+Uf6fhjMz8y77C2dZ/gTZV8SPO9Rawiis+qfwyiTc8dOrL6tUGWukcGDsy/IriRQMMhEWKd
Hdiik3QdsYyraWEM41dsWAyKJIIaSnVQNP3sDaT1IkfMcNXZ8G4Gf1vbbyCAX63EwDQ5n+8JLTUd
gRWzHOJNQsZZeRxnMns0IWXm8VuT/cNdAFiwhv2J3RDyUFjdqJi6pendCusuMutwX6W6GYxIHLnS
slaTS8xn4GFie+qiFLiuJ9mOx/ewMBe1BsnP68tDFPvsTPltMFQt0po0TXEFA41LKVJrJ8FHhu5C
CSOev+Pd6zQ1z057wYK4TJP6gP64btuTk1yTFg4q5Kt6tOjYHtmwY+QW5T7SPQF7xNvmSig87S+u
RtXS/T5VwTO1KdA9MMjVEAQampYcPCBD7d6ElIsCX1YzNA9TN7NJhNqh8MdW3Xc1guAUPhPGjFX5
OpRfffw89o/cbXb8CU85O32sCKl71kbEncrZ9GJHGmXFWncfcLiUQsFrMNc9PFwBuspKeNm21rKv
5KXp2f/XN+LE3Mr1wigmjlsI5sY7h/pdUoJ9M0HZ2hmk6Ey6KYLpMXOzVQxIbyIm1GIjCKPmoSQb
kTAtR56+TnNySYs/DadWtNBx/ky8iKX6mvPfskS6njbceCfbvMbaXQphrZDFCDdkIY9uQ5xt7r/Z
RK9iWEtOwy95ipD9eLnGPqHY8rnoToFdHuy7/fbuzezFyevvtpJF6VnrIe5PfRXd3OiOxfrj27UM
MngbL9J7bskmshoHdPBKPPxAGyRO7HBYe7L8bS1MJ0R7Eejy8RPmF7dXe28BXm8J8jmk+wjWAvKd
LPAjRLUD/TUHdAfdmzELg8x5/5nJYksA/DI15KLq7qkiL1dLscrL9BA4/ofKYIDiN62C8d31s1NA
C02c3MtI9nMzLpRPgPKsa+QLCIO71q8XiRmwD+pXJVYRQgjLzmV3l/dwHjfhUG1GtjqZY+KHPZcT
X1UbtKjRAqXBn/KUAfqqYkTQGDtEiKuhHYh5KKxMIFZOd7OWX/wRa7uL9QQtxIqNAg7bpZ99JsyH
cN6WEPG4u3BHb0Fv9PfjruPfhk3qN9kjMDgO1LVDfQfZ0ZR1+nAQ4VUpPkFmEVX8xExIBJ6NL0+V
AA7ZnVKJ+TpMBxhbrJZZLU7jS3aPa+B2YtP+WddfOVcnqfvtmJxS1ySKUC1Tl6xizBHr0M7JTEtw
ftw1VKBkmXkyvDeLXdh9RTRF/+xcPrQTPyDfhdA7tf2P+X2rCOviMdc26zy6NQiELQzEz0xGOKjC
m4KiyfRDp2r5ZfT/Rn1OJXeVnlxFTt3HVASvBndH1YL/VyTZyvBBjcVpguaLPo10lNyyLjRXosa9
IP30QF/D2sv4mmAptiq1zOpkLbBP9ixi4qMgOx8TpKJ1mVYnljjPFkKh0/y0DqVLLiAQhXQ1y1vF
6Tp0hLSgeeOXhyjEzI7v8r4BiNaBB9XUs5cBHwx2lcjAGEkMQhcx3z+xbvwniUlf45ubwoowzZPt
093AhdKWNdtZHI0eWa59ztrB0I6DP/tUZrRkuuukTmty9ZQnOb7FegiH5SCPjChvI2kXIHm4kTF6
C2O4DkO3rJoZYTu+gq44OfJudmKFG+IVCl35U6ASE0Q9cH1YJR7wq0OA5GcMD5HxNPcvRbUZqhfN
6mDEj13JU8e8RjZxIdrPzP+qnWc5XAQ9QmI2PizOQMOQXNJxms2O/z6N7bEqbqbdrXvvpcK12mjQ
NWGgj7MxLgXTZJacwoKVWMpuOy5YKAtoimwJzWNHRUXs6nt4FYtEuG8Nc9dZzVMjYfukJVwbrqRe
035aY39K8TMGBbaTWGwm65qmx8YL8CE8+qM6tq255qK3ymlRQaAiHzIacKXAjjftppmms18UVKK8
BvGfwa+jCVlME9QyBNcblmCdi4Wz+ccdCHRCsUwazCy/aXuzKTWCo7CqQFNL/W3M5pbEGdZ8f5mR
AJxliL0sOuIVVAXBnslfE3BBmfgtYxPG0EOCbgqElOsMK2Ben5rnNoLG7kkXTaTakthZSGxxErd5
yAnrkHfGqbuJhYcSmp9HBCWfLavHko6NAN4cfhAb0nDchv07wjCbHxT1atNWP7I/JmH8D8QNm5xX
/DT7LoF099JSRZK+dCi6xrgt7JPKd4kZQ8fjV4JgWwrvEiQP/gw4skx2Ue3t2Hga5a11/whhWXVG
aIeQUbPNbTK7vJt5Ri6RwbCfUvW0K70Lbnfb/BihGfUa8oeBh6gLMFss4vRkl79edomGs0QWd7+G
ToFOgLa78+tvcg8oZ1SlZON+5gCpNtRdxHI/PVMZuFLMYD7iVsF0AVX6ucueyDFYPlsYklHlRjaQ
bXo8CkjT4DSBUv8MwTouL2xEJ//kd/v57o9L+I0+ZMZJD2f9bPcP+XtKuILbWyQeyunRI95aHsMY
36GxafBrI5dx4QTHHFawj99Cm6hb84r2xY7/jqhZ03uJoabghNzK7BbLtUUatpf/muRqkg+gYmba
2feGNuxD4i0oAZGH7Dr3vvjgQp522HjPdvTqsS+XT0kllkXBBh8YuScoe1Zf2acP8MHLwKdM3w7c
Dftgl+2ZXJRId4JgKkwjUy+w2x+8oDibxvgeRWO9oiuzQdemE8QQxiZogv3ssgqbkqcaK7LrQ9L3
8o86xLf4OmJWqMfp05ydRzWsc8l/3wS+NYIjDo2HzgQmYcVv0qOSgB1hkbzq+JeC7X3QX2X0lMaf
Qu19IL8i1Cyk+oMXvgubQfUZFQapBvBWQet3TgSMa/GpHcApY/lPXNaTHzSWcPla1kRbPP3qKHUe
TJziPDj8JqrgMDJURGi3kr4sx6TBuHhpgye6e6LJgfaieZKunElEqkmGcM8Svrn3xIcKsw2xvnNH
oF56nBNExdR4nB1rOzv10S5YoGfWChzaSjm0uZnDxtcHw+FuzU0yjWi3rf1dC/xhxNOYJNhTmuPs
/RtJwxgafQ+0GJ6OkX2qIZ8VRnOO01PkXA0KF8b5hfKhnqqm7kYkIKBqTsDdSQmXjZm9b83uh1mr
Vx/WfGz1L1aHXTfFyzlQX+wf4mUVEfOv0OJ978UhKDNlaMV9Tl4NI406Ah+c+SXe8f+ZR27ku25+
Un+bMdMxFubOd+xBSbJ/3KnZuYhk4C6BIi8NDr0EbhlfT+ppHLnSxaa5fyywn4F1yclfcr0nZCuR
YrYMxpi7bZha/p9V/JFhJdOMRaHbK+tL+YSM2E1KQEIx3YVtcCxZB0SQDXpEIZ8lk16VKtq0mK37
GLtglzL2zTQuuuWEBN2J9wjOa+jzln+OA5qoJnJ793BUXDL23G0JXOQOhQA8z1MEW160Z2Fa2OFF
eMjUqQntM6bpmUQBxa8rBdUu4rVK9OiCKLEpwO97gdokFhwfnMQI5x1v7Tb+BYXcZPs4tR/SgSIg
WbvOwjNdsG/oVI0qvtq0JRCTuQedBMRIk+hsj+Kf09JgODSAkbiE4BPmSjxusopwSs8vT4TvSe0e
43j4jPK8W+LAnvbClXqRVbIhKk30y2mdl8qtl4hDmKbv/T8VJLXKX4oBxiV0s5cEJ9U8jad0InId
5n9zGp/qDJ48osi4UpX6YUHwN9nldz/lMAOLP2MafjGDcBTOGpuY3XM2ZNwgrf4vmrLf2SZQG7TH
kSd7EwYl8IH81+/7HsWWd7CbfASUxRXeuB9FzIre+KVK9RkDekPKhW93yCXkpQiYS5qReZB9JfQu
Xh0tL4pYFpfE07jIwmPfiHelkfL7uswXmCpxkFAh4DYD03zm70YOO0sCVqugrQ71W092OPKq36TO
HnJVn5yOeucaY6cb2w+iAc0bvJv5a1HQGImIIKQL/KDf4W7YjpxASdLyaRZ3SXVnOzO0npZ1tveP
YG3If4KIk9G0J6bZlYEjxej0T2s5N9Nzvtw6Pk7k2zo24shMtEMkxNkIKTJYduD7e4GHQWfPgRuX
bJKm24RNJmK1uOgpTXKZmxY+C3cb9v44xW92IFdZ4fFAO7sqLs+9yp7pCGbUdvC5B0vlyqPtB8d5
8i5Y7QbhfsvMfDJB+kHueHbK4ZzHyboJMMhVWXcVA1gePCR73veHpocFGcQ1OWCoHDgQwdnSL2B1
lP94yUEF42tiI7N7LWZDb3xJLA+/Z3yI+nA3GeW/IaoNGsuKdTLTBNJY27BttuR4A4oC/TeTQqMo
K5njxLSRuX6oZp/CAyA7U2YlK2UUWD3F91zE154FV6f4EnRWPeAvA1aVC/+cNPGDnhtEYW3sYuwY
EhV46xbjt1H2nBhGtSd5eMIWu01lBwCzKjg02n+FJq6EA5aNGt8rA83H7vCxTe3ZgiqATe9PuwwN
CQk/EsepOIQlQqPyvm3lMZDUq8SdSSfohtUGL7ewhdgyjNUVTPyhjYZb5KIla5bwULIkaQpwT24T
cFvzeKkO9YoH/bFJzD10o6dMmyXgof4h0ox12oaTQEZO3UsIxgCOXstKnQIGv+7fax67sEBATtVw
YFv+LZLuUTLYOpA6STjC6un3foYZ0I7MM07P/QiVlGaXJ9yehPzQMUdv1SsqR6npgRyCtcYm2Jew
SCzyYykgRDVwdwNORwlYdzEEFm6uIWE1VODgk/61CCjZK9qjPRd7G/RUXY+HlFnfNTkJUpARxIF2
VY+IPeeCfhqY3HG7l32Kaubv5tLFcMoT1DT7oJmPoJZOVvdTzSZxmtI7keZdyMR5lwW1XnjX7ZLX
9jTILTcWsSYUZSwkUdmqQYxhz/Cnw4pnna1X0wz7tGDL16fT6yST567W3yFmkdyoHgEb3IIkIIep
jqDq1pXghjTX6YfQ02dIuVvdZg/l+A+08GOeMte6ztaHlKVVtU7i8CsLFKlZShYNW29xgx3igQaz
Dtu2E0IHjE8yMQ5u0hMGw8HjddAqEVcdKLN+NPmsvHjzTBHzdj9sLD09kMZbe3lzlHyrF5pe1LFL
3yvokNX04gbdSjNW8SN3dgmCKsAI4ZOQ7Dl26xlvUX+R9LsKhxETkQz4H3oU6+d9NUXHKfZvjqKI
Dd62fR/YvEDvRGserDDdttnfxHURGjNB1+LJsIwvUAEoLr691uiTaZdsQm5aITn/IQwewziiKC65
pQkO1no6W654tJvuUs4oxREDcladajAaaUU7T05YwCuMh6wsUcgDl/0x+w4/btaG95U2PAVDPsMk
je5Itk/bNne8I4BEjEcvzl+xjNC+CfoLY1eXu8emc27S7jZZeIYHcXZmZ91n5ptn5fjUyi0Or/ch
nlfDSJaHS0hQ+fscGkCQpwd9zw7m1F1Z4/1itjMic+80zg0WxrZmSC6H7qsVqSI/O1QHYjHe0sxq
Ms82C1/FnEsU4bsT8Rq51A49OFKoAEUzDg+yqv+VMbzxNLWhpXvY10Huk94bGV2H6lgk1T+S1Ad8
5DSdka1mQDo2872Vu5tfhY0/xb4PogRdx42bezdrGL5Ss3i0PPVU2JrFrpIXGbbbXjXBeebSDpQL
43OaBXyRR8BNfDtfqxwKfiVBZtMTE+TXYJq+WlrSAApXC0RyQv9efpxykNOtOy7rflzmsfdiOhnL
QuJW1Gr51rKcy43CJ7AppJPwqgofxYSFIi2tk3awiLGGTQNlP9DW/Aydk2OTWMUg5hteM3W3bgIb
TIS5qnzyuAXtRv8a+IZbuBPV3k0FwnlWdOtsyt2tImSxtMCzV6xNfda0ao7tSzcnMJagv5jwci0u
M9L25DbUJBhUhRuibaHsGM4dUaGoqgWECAXPtJXxFmOn2WfA2F7xNxl3pgPdFlSHUlgcvvTuHAD3
EtFj2wln5egiXFf4UY+ZMXdIktgZEYabo1NqzPalbzyyXhew3w0KOrRHeRBjTm6B0RMZXYvK52uQ
KBtBjv4W7IqYhaY81FTI9P0aoEP5kE9+vE9I2XBIz+m/IkEiNA01bzxZRDttCePktHWHcppXj0CA
gg/qosyb07nNpbUB6lRxDkCBefvSBhAj+ogKDtyMc/lKg0XDUSMQLhwwX3PJWxyLJW9c7fIw4Edh
zmVDI0nnTF31Hfte88GfiTY14C7noDAbeo9Fc54ldRdVEaUXakTT0whe+2gqXCNsM2kRpXVkNSV3
L29qpG8u0Ed8yeRJHd0aDH5Ts8lkxgolZ40FLhuhjxsvUdhWaJZGVb4XkLN3iDRyqUvC0rooiE8a
WDc95Gg2y3AnXZvNZWdELP1FDJc6ieAHKr/azyHuqikqNO46q9i06dy/dWZgrZq2dkCnDNM1q2oW
cz4tvB6XM6KmsXwYvOzcDKiHmSyDw+SGHF7xfH8VJSp11oiGXEwJEV7yMh4PA+Fanui4e5MVrOks
oo/W7AfzgDuhW9UO/dcZsCN8o+xekC7ECj4NFNOMTyYLCQP0DQsEmaI/RoYODy3BVP4rxdop7HWZ
ePhKmBuafTd8CaxPrJkJqyTbkA2pi2ZR2Zh9/c9IXutxWE/RUxT9DfRbQFXECRpDGcc+yY412BEO
hoHCJmsuzg3AiyjkPDbcVz/X+6JClht8G3EYTYXrYO0hSuDpkxhzTJeWCJ6zMVgGZnmtWUko5aDE
cx2dSIi1LqexhwB6bpy/Mf5x/DeI5i+DD5m2Wc6eZFPZ8SR/YIrl+t1tsPSxNqe9ToWniiu/n7wG
OGpbuPf8O/yogKA2scBNz652wtznV7hEHNc6gBMRO0wMbEcjgv0dGzCVcrMotwV8lZJfkZP8ukV3
Cej8C8L6iKPpS/hM0DJ3EZ8d1rvQ1oZ7slIsGtObqWurwamwGFfYgrLQ+xE14/pIE0rDOVB1nXHJ
w6r7nH0/ONlTkO+zHH4XhBXFE4VRf6XLqOGi2yE/k105zKkv7/eGZN92cbSxTBomQ4O4LjZop7Zu
ZY2xABWvuePrkm3kv4MOo1ju7nWGGkEwk/6Pcj4SaGGwIuxo0QlGlYty6IhVNTwwKmqIbmBMnrKz
KAHyl6+JaPAq/0nmRhvvUZwykGnqfLpbJj/upMeciqCSaRRV/+Zm1fBUR1myKo3i0Rv4gzfFrui6
DXizdel1V7jrl85koe3dVMc3wvFxdJHjoxijMeNn0mX39AB5K/PBi1NOs+6Ijr6pk/aduDrfJHPt
pHcl/AurA+zCdJeD5olRPByIFjo63cWFgie2wRxIdRMS6pfifV24zksMm7Mauxt+cOjU+Dxq+eTE
n/X4U0SXEIZUZ37YnFj21ByCan7si2zHbICMshe9S9ujXNX81e/Pfo5Qq+EeNqPLT/qqsDLaPc1w
ycrFVNLh1tVk7OLuR4ONyzRGbl5NALhwu9PNluE125QuYJYZayHwCDs6KvvDiW7C/0CMhEHEkMVZ
XSogCVCjzR8BHNWjdNc296R5ELx4q9oFPUodlXVqyZG9jHkFuzxppsxBWB2i8RoMv854LenN1HV2
pYw5aIg00MDiNMDRUS3GMTmUAxIEJgnsIlJDrAZHD/PC9p+rfnjO76ElRQEl0aYQE1VDhCzIube4
dPBg/ML+SHEFZgNjndt6ORa7ZrZP9KXuJ3V07Ai9nI99ZAw+++zUkpi1nMKckq27oMFllG/dwN7J
GioDaz+TLHLYNUhP5c6Aq9FWj+nsLXtc1xU77MZOUGfU4p6Hc8YCtyuFRi3uTmW9zKXkugGuN8Vy
bh29gN3h0IAP7YpfeyzAyHc7HN0L8770Y0XUsqWfhLtKYnOHAbtmlxPdvRPtfZxC3lo7c7ZTZKAS
h9VEfajtbpXJn6QhutNND+DQFm5BB25gErkjswQ1IEYiLFL2NuSdDMuhXeUnIY2gM/CYjKyxDcHP
Kl4RMVgot9uaK0rPuBql2Un0REvS+I3y6I2LZ+1+TBpxyO0Fv2KZHXmn0Q5jLWqE1Inmpnq8lAL+
FmHp1EQQuI9p5kWNVL53zyW/r4r7awN45Z5KR17eaHLSMc7KmGo1bPtAd9U2sllmk79PEjK01my8
VglCtK6hLgeIOK6LBREoB/fe0Ww2ScwlXrm4tPUcy42RCLZ/3nBPaw/fBn+B5yTIom3H3fUK2N9d
pabCA+Mh3YRU3FDZTAzGkrwKDW+CSq7cK7z2Zpvy/7aZY9hLmqmRHVwxX7BHYpaYgAQMoAk7+LPe
VSQDtCygFoQsIt7cnv0xKnogmSwM7f7lcCWbGRNbp+iOisYzJ+jrnJC1yMWr3TIBY/vBiJNRzaW9
s2NfGv1V0C8wZ2/w9zYma2mz/IN4sjG596HNUdnLXk/tQXtfuLtdE5ckEGwUUKXe8K2hj0ijjdg3
dk9RSGLB8ohZe2LLwu6IBYu/se3/pliVZ4OFPSsJ2Mz3jeVgq0fZDuwahqcQIZCqFVojC7x0UfEW
aPZruJOxgH2mPNsBoYD7O9CFk5b7N5szg2slMcHpZJpkjXTVsSNFS7f4sBsS4v6o31jp4i1wPN4f
7lGmBoWITLBa6v3QeOyzUZgGh9dqfrgX/iRB+Di5J8ePF706KbLUvehZgYcn0gMc0w5k2fZF8K0k
BrHBlQlk6BI42DFSxkThjRcjwvsw0ZNQ/9HNi7So3+zZ2cYuXmTf+knlMaFgrTUv1OTilh8ot2OC
lOaGdN7GNvlD3//AqHJVjRtHheXX0NZLEN8Ljwkgm9/Njr0N/3w9R/vcYwuOIBwLWtKiXWPjbWnB
evQBLJ043iV+fytJ0uQz7McQUnkfEl4o1p3xXthgTTTSS1vsp1odqVtADXgo0/g4synO6WtJWMFR
E/VUtNlnM3nfRvg5Tjyv48/U4DlO5DqYn2zsEAWRW99CGplp3qSVmIg+Kw6nYIRMF/QOHUo/W/cu
zFe8aA7b1gITIrYiWusN3uA4p0L1XfCFFY5Hj293nokyJga2P8VdQMstLWNLrlMnynkWXRcex6Rb
25rtGzdAnJWO2ey8cFqayiW8DVaBhXFR9xiunPVUqOsAsq366hWXFDNoXieRHsuWvbVp/YyjRCzV
3MR/WhfSUMkXs+Yim7iMbvQBC74cQT6fdMr1oEO7swXLL91NEJPnd6+2V5D8sFnNoErY+bfFNo3T
3zgDJGhnI78z8jBT/tsXHei2Hwz7y8K8r6RbxEp9INCMZEP5IPdhirg/kuEuMUYvw+wc8Sk9l7H/
0vrhu6vyNyM/KRummM8VpdHPhT2ukpbdGxSD49TT2FHzN+JgwAtFjSN2NIjz9HU5vMeN7NMGsjgO
wFJb9VQ3t9SxH50Jv6H5WrLSFnR1V/F8qlREghdzS5883Q+AWf+acLMntCCJuQOIdDnZOxtSamjY
WxUmV5URHAOEmuGiiYroNFkeTmVmE54s9qvMFjgl7DahubJ3H/rwabi3twn5SOfkPphsnEBod3bz
jwr05UTxY8unNkBw9ireCrDjKMGy3sHG7/OJAViza2qz7diKd4dIjyb5KGM8yjmBa6LAxB+cqzDt
XZrbKDX+h2c8kiE/ZTZI0Nlal+1EKG38pKSDU914zooKBy0ak5lfcbVvU9/+q8lspA5LJeUXS5Hd
weC8++3S/Avn4UQQfhNFckc1OSc7V4ZE/1FC+dhadIcqzGllAMV+fOhK+uBq3GIhS5ag4qdOZ65k
nFDUFnrhLo7/2Yn5IkTIKEhIFXz41a7yxz7yjoPJQNTFW9/8nsgrxYbG/D9dWkfxhic817/jtt37
ME5CRsVlQNuul6+J5ZG15gbXpr+hKW9DZJHQG1B4knM4F4uwSN/lPcCSObD1TOeInwE3+p2BF0df
zh3710fU3+QnLydj5zXDl+qDgx9kzUL31OKCZCi6H9fRy/sqr3LfodGaqM70850oxcmxgYTI6OLg
Bv2ePcFHWZcn3uH8j94zV59bvM8VZdB0J/v05DT18I4TcEFz1WiHm0CfPXJyURFSToaZIklf3KLZ
UpTH6n9ccBPb1fMTfRs7yE0vHm+gCcXYmMmGheo6urBzqAaA7n4gps6+Z+XgbGcRsckt0gqA4v3x
RzN2EW/hgmgckf6WeUN8tLuRpncCew8SdTnzrPuuvQqJ3E28HosMMklRfVYKqKlwbq7wtlJaK7eW
57Zm3iXAKQT1f2P8VNY5r7bJeUTB2HEh3EzZRxrvTUqYY2W8J7N9tO+xemZZw7zc136zO29s7CQO
VzOXji+0IqOhqzcb0EBDCXEdf0X9riQOTgXjkHaQCI8J19gH6fTXAqpYzZhYIQe3gUFG/z4pu0tX
3FTJhds1tiBow0WPUbQUYtM2zzH1Yz1XHg/3RU+ShAXPzgZXmMkAbDD4E+5DBxNEUGm+ieDF1pgA
gl1egZglyTN6yYoU8WLSXOImb+3gzDJltBL2xbr3X4MTmakljdhbdlfPfKmi8mB1oOZwzeKV3VCA
BtOBRAxsUYQhb59AGHLiD8YAKq2iLzXpFdSSfWCFP4b0aI5qzrFRoD+7w5/Z8NKNarL20lsWKR2r
wRedEvMiycWv1YijNRJGCG330zfcZeqPVzbRcoUutOi1yVno4LbG8RHzpmXtX3zqgK3mXVJyZL/2
Rf3O9EXJhuU/+mnzPFnDU+LVr5oDmmVCd7VYEw0BmYLUDgHjUB2f/8fRWSzJjmRB9ItkpgjxNpmh
kqreRlYoZtbX91GvZsymJ7sSFHHB/XjiXTBtpMtYdS5Oj9OAEgVGjQg3TgLQNEP2xLLd+E3lFxFi
zUXU8p9Is1VquufE5oPJhPQvktgDjjl1F2sE1A/hstA1vAzKyDc9uhlibo1dSFkUmMu9uIWlbZBO
jP+4ov2wivcoi7KbwQ39Lysd9Gw5KPiUH1wfNN+WIlDGpQ1SRidXXFy/FtkX0s8+BxuyYiXsniMq
eLclRYcBV0Sv653tK3TVWNo7lKRFiZSyHMGjtY3M1oOBXnmsYBvQsk2EBV84zzGXR4Whu1opF532
N9Acega56yI0k1jZkV0Im42X+SJtY8PCEZ1R5GirVCEXm4y/Z9UJYGkirU9F3KIDZMpZp5nJdd0B
kbf3iUtFUKv8N7dQlA0rdvMnztGkcTMKmhvPuuml3r3TrHgUcn47q23i5Uc4vAv81zA5c1IIh0Zt
Nplt63+eA6dPZHV9COMhPRGLIJ5gbJRNbVnuJ7kVDGXqERVsUcOtsQK2w/illVXLih0HXuEvSLR8
pd7IGC426kfvuGIda6m5boraWAoPEKtVi/ygNHp2DWTMXVW10PQMx0RfXcp9oNvlxjfreJXEibIa
iVGa2w3k8NblzSdkj8/VJtfgAYbiDlc2+UfCi7MIlSY55cjwVsj9jIlwUrxqSfuhZea4arFj7ilz
9E89HdpT21qy3iR5aJ6w17mnGCgMGDhYI1YV/JXuwJanansELawHoo9OyOtQY61yA7x0va8WO3dQ
SZ1tOK3IcVLwHwQZcYVZ+hY6PkMPUwm2WtlGSxTlzGp6DG7UG2iH6xh7qI+caXCnFj9iXepUir4S
FchgOzXJkIctt5TgCZbFkEJCKv1q3ekm50kE/bJo+TMUlUodvzuQObhPryTy3VNiNvoGuY2+0MzU
OakhOlMNsvvUaG6KwGF47jU+Z1lBkcduC1LmaLwctexweppMygHgY1wBMKlNVhWpb4USoPlqSa3y
Y36XlsfJniC7X0u3sm89GTGkmDbDxqOrOMVJg/aqzes3TQQjdngLJK1AYN52hKsTBgCKsyDwytMH
9UYcDla8CNNXAPFgpwuF1RCl+zwBrM8ajZvHNxOcNCpBb6aVFCu7iJpnBIJTg5OXXiJnp4U28gsQ
+Pah5cLIi+5CMtUEe5tUSB91+1BwjaI9g4lReujXaiYjVHyCpWz8F2ifmvxxvN1Yg7RDSkTXxAyn
iJCP2+Kqjj6aOHPv+psy/ZAK0eI6JRTWdU4fpZ4rJtsO6ToaGy2GSkaKGyUK23Kr2n6w1gtGDwpe
yZ30S1wjpk48gmng22/MTwRzFlAKGl6hlUubJi4e3Y1E4yOzS9etpc43RYT1hI6120eb3dHacIrG
zRak5qxu/OXQaysF6ps6vRdMoa34aTuOTNaw0oRWFqQLQszU7FhIcWa1Me/tpcIIzU3HdYGG34CU
MrK/IpJq9C8NEXFN8W04b6aNbTmKn3FPvEwGb6bqMAbzA2UqBQFyOUL2bg3Su6JvI73lGTi46rvX
MGyQgAjVfyhWMmKlZANiKRFTkezFUUaeuJvgpWQW3DM+5IWXbYnWvva22nAVqT7HIoK2ga+tPJfB
JvCideOugPiEJBK3/Z1h9swyDAKp/VOJAWeIX24h53jD4h4LY1/fUNdbiMId89cAUqlnPI/NFkAF
uqZsjcl34dTUJB9NfVMSoKM/DFaD+JeobC+82jig4u7q5lt9DLayE4fGxYsC3eWnHKC9Gfoq5EgA
B2ljGIBmVWdfU0KUix6mJzUXpZlbzZ2EwOenlj1DFp9u8odFbYZ7BFJjPg91e6m3B+bcMwscNRxD
B5okMBdAySjcvtvx6Bo/yB8XeU889SFxjYVXHEOiwYZwE0UqfKA3DRIN3YVmTwwOxGLrGqMx5ad5
E2BpOpOhjbdJWgCWMCEVbaMhdBqYzXvquhDJAiDw1ktWeJ+EwGLksnpi2TA5betlAOFcgi3IHdgX
w5HAKtSJP4F9mNIkiujBKQUHFj2xein1W8SNW6CJSaHCdpRZE1mlFO/MaIbUWKKDnXvoPexxLfR9
2J2U5jkyWI3MU85ckrn/0kWyanrGqpUP0zVeIDwYqcDlKxT6MIQEgqpEX2n6psvvXVOZDgPXysGW
I5WFFyv8r+bkoCgFi1d450wVHUZnqW3yhsAvdmOWI8XN4m0iGSI4sQR9kUAcSYntpL4yn0qJUh8A
Y7QFJFKsGBMBNgim5Ln8l8RbHv+wR5TJHIvcbjZlDp+f03w0WGR4xKG6Uj2PFFfWmUpsHrAGKqqL
GTJ2+Wt7MBihPWu7o4uIS8AY6tCtuvhPrWOJPMI1vo3wYnoPLNI0ftnGszhXGi5BHSN3DSIAji9u
MgqJs67sbEaWzlIE/8APZeYXAoxl2l0bTFAIjBk1fwJJAl2GWRDCyQ8YIl/d1wSTJuwaZcjIrztk
HvsZPgI4o4VfMyW9KjnfXoyjFx0vbtgEfVQoDrHXEqCHY8e6mMqO1XaaP1El4Av/sdhvgRoIRLYP
kGiKfJ972TIMNmYezfC/LUb656Z/U6oIEADW0uiLAByUSviQEuxvnJLT4svcamh+Hc6AyXZi6Vcl
e1hoGkV+naj3SX9mRDsb2+UY32OK9okZKftnYt1JE6VSYzxfHFgflNG3G09ZHmARUZJboGanvRIp
GouE9XWQAh1tVlH+a8VXkxT59sjudpbrFe8NNTxdAc8+Ug2nv2cmRraSF8vwpLq0xpXxCtnpjtpb
DJ6CKhdjdvcvIrfFC/YxzgMvuMNzfYeJABSegN/4hxwAEwW3Y/y6bNgsHgepxvRw0bwKA2Tnm9H4
1AwWgQYPOOE2I3zlyXFFtnvxr0mtTSqadYQ9sKnztyRpsDDbsBhQH5Jg4/O85+lw8MbsAY95Tnir
UA6UUnOXb35k69/BffW6fda8+VWNjzVDTcRKRnNA0yQbjCagCsnsrdRtEiH96tbdiPWl5ptCXm4x
t7GbD2kizy1XBvyg6DuhCbK9m4K1SGUwLYN31IaxD3y7ZnzSA2zh8WEtSiejc6VCCwGm4pg5opJ+
6zXEg1hcvasCpdaAEyNUOQxTgBAu1tSfiou1U36SkDUX2DouFsVgpo5X6f9Q+OSMQt5rAxZIa8P5
CafZuaR+HH9dDh9W68iNRmdqsS7qgHi/B2iuuyComOqIEWFh813jWeRF8GjPtPGl/+8kLO8jaKE0
NK+5L2eKSRAruni+dtUBPbKb3M5JmS0Q789q5ZeNzdoLmZtDToMTrlXFRzstdYCyMy0oAk4gnh4u
uyI9uT7vfQp727BUX0t8ZWCtcXwvLJPpMRSgiGbHsz+qdCS5otxkxl3iHC3bXdX8SeaXXIf8etnf
geKNSBrVMGKuLMFCp4IOyxUQUfjxrhA7SuALAhctM3u+gSb6IYx+kSv9zankxpV7bh9//A28qyQJ
IbQZwUbfpgIoR4NmAEH/HRGBSgkNW22686UmgW68B85ZJfmh4YDR3nrjr54ueAbq+KkaRisexdO3
nuxG/TKSpz5+d/VD48tBmopr2FPtVUHMcB1jUWWN03oIwWFqWVtyXZY2jw0M69R6V8JvvRuRbYzz
EcC+7BAjWgiKyCAfKeZSVJHvBn9nVwbrzsDZmJ6EcSEu+Vj7N6LNWI+cNc6zmllugAlaqn8e1Y7P
bIUGg571GOV/PpHlBlaMbjzGzmeBtj4CuR2eoKGYueCmfWJMODae3Hg0kI3ZYYV7ImndFRhpOajA
BaxZwLJTCBB/UXYwxIJZpEFkqQMi6mjvLFhjY+HM4V+gn//JIU+Q12wrdISwxyuWLNNR1ePQ0/0D
w2+O8jdbfeTdlxjVtVLfIc7PfMdZ2WjKEmPjhle9R6iCLxXub1hTZWfrktrJTIynDz0ETSaZI5zv
E0gDR/x4FCCQk5NI16FzrzSccNANiW2V0atu70P/z+z+eMi2KvHK4X4ytXhwk/yGPuIdZlgmJouh
f/S7/J+hKwjwcELmN9s599qrr3ZSpiudb9KwVEYKRKPfylIBjoAkIt53qFXSYatX/iIJIOj2wIbu
uvNF4hATPRhfU51Mx2FG25J0PUNd8tJkp7rVWSuAp99Dt5hpElVdT8m1yjWE40WL6x9+OsW3zXSw
zgDOudENJn3AoeSvB+VnIBvMzBkCESnQxiffY2EGPIzRQCMuBZBx+R6jgnXmANdYaqwi/wusuhpu
uuFnLM+yN5aIB3XrWqGNGpVboH7REbPYf5Ri5AzBgIdAKojZodSErBc/bfPR+Ufmwa3GQNqemdTd
bUvchr+uQTsURxIPWbDtJeglM6J4YgjfaxpQdaxdDpz8aDspVWIdIzEr3vDV0wKZ/lZDeGl6W9Ke
1nSTZJKuNdbr3B+xCFd84/Mpvbp0TzWLi667KgCfhf5MsA1obwnjSEe+fOvNUt5U5A/6pMYvL63L
jOHeadugAwdtckRtzIEbn+V8j5c2mWvdNmDZPIh9BKGmQ7WnaT9KeKEnChjjpdxGDELnwfggBL5E
l+dk1yLHENHHCD/1fVm/FB5Xtdhr/t1gcN5Vyx51DMTnwvvljp9BM1K5HJF5NJDsQQ87h9BYl/mp
Cd47B73B2QJPONK37b1u13C9RPqP7mM44ANqmx/NGlcm/if7GcQ7VSUTmlCbwFZnOeCq+CjzYDEG
TIgQSTno0exbZxKBwg49h2F99tP33Fn3Pg7HktXJZ2+ir2GDkqurgI1Gb6zCDq8pSX6EZrpYZB0H
lO97y71rHclSilj6QRub9/on8ECVnZAVHZMpLdi8+qRrlOe6fpEGWEVITvR3nQETgiiGa4mHgAj6
AVnbqslkg2nl2L2jwEQadEqZnyrdnqVl3IJ/G2BVKJdYe5G2apAIzqLX6LYD5p+oPPj2WjfWoS4O
TA02AYEVJsb1sOerINmyDy8RZnGRfzrchqXDHhMlXw90kpMFkVLzZsubjj1jWiJWLVwz3nkOpjPp
SEthZB/ziIclnBHD3Bven8xfsRiWChNRiSzBsq+EGs8ohNlMYIg0PWyzjDTlTmPeqmIqlDC9yX6s
cB0O/l/gHIW6kKgDCvkcwBuCIGsUZ0G9vPLyrR3chbtL0BgExbQTAeDLosskKJBtBrGdpPwAQ3T/
pEN92dOoF4vBP0donZlz1mEMHcaCGkOOSfLV4uHsKFDiJj5M8RYwak2aTdy7avqbcEgbzGfM5Kb3
PBDww8B9BS4pPtnObwjWya8DO4BMfioM2okhTPPhEOORgZJP+VsdWOUsG8QRCWvxXCImzl8EEM4H
B7MV1hUHNkew7cpiXThfZfKLsmymmjuuVY+YHL3Ae7D2JMIZ/rV+Vs5UmxFhf/exKZLi02QPwahe
tflouR1yaq7CQIXZM3889ChkO5rDHE+g/ezjfx74s0yZhIG0E9eBN4kHSx83Q/NjMsZPqXrwgTD9
vlTQ+jxyZjzjPcfsOyV3F8CDbDzb3DneN0lapCrMCgrpdCrbwBCg66h1FvDZXTYfRfio/EvcYZpD
HS02NQKkNj6k/eeovJcaFJL2iN0kSrclQhWNzEz87+3G4s2RcIs9ZlIX/HW+ztVYTvzirHo1nKCu
TUWDu4cTrh7VmUJcugpEpTtm4YGa0mRe451rZc1QfmOzMKNz9j1uPQBnJISW/TpKf3P36XYPy13F
4t3Mb2ODRrngJ2k/K5okId5C+0Pl51OOt5rVXGWdXOpTl+2w8H+NeDcQSUwokoWV3HPUW9DeIvoZ
zzgHNv5QqFfJoQdNUk6yTs4aFSYfQrQdSPmhXg+4fT09pzRQ+X1u4uxPNO+ww2cuhv6w3IH7ZuK2
c9DK+Ug4xXnEqkQE1mySR3G4FthUo5AGCcAyucnmwA7DAkqw6/VVLVF5H6oO7yfOKaLVsouXr7I2
X4ZFtomsaA1gaxNR94ydBculOTD0nCO+xPRoLlL14CWfggegp7gv0Wl1SMun2YLUCDgHHCuo/raR
tQdEYww8dfIxFRvV0yLvL+S9mUZB4vpyrCvwfjiSrIlzBStA2+X89jX1vbR/FfbqscZrsWcXz9j+
sywQyGxPtImgRosf0v1258xJVhrx8wSCrvsaUkaWnCvmCkzHcolgwyuXw3DOU+qRP3gcBOQRKgZq
GXPD0jPoFA1iyXOsZJxo/lrDn0/h2eKOFLgXNinQYfDgjMEXafow031oWd+dTuhzswwFUv7pzljZ
9SWtia/diPRsGmuPmR2QMru9cQK8I5ymFbQePjqCYcM9pHZYkQhG4aEZUB0CsKzbN+KNxnRvx2yv
P1KURay16kvJ+Wd5O7zCrbbP1C9PcogaySLnN91cI7yXqL5MIqN8FA+e4TM1RzymHlsD8es5C/d5
9DKUzVgYNGbrrv8utXuFa4xBg64+Egtd8w26KfIJ2z5ZGdWyxse6JutiJq2rS+8Qepfa+mqYgtQ8
U6zMzfTsofWL+12bX9wGZflBU6BBdI+S5Yxx6SprNuh/ENxF+Q3qyexfebNwuj0AG1054JsjRcvQ
VjyF9HOcU4Q/KT9WvDbI3ho0QLhwDi8+a2kdSYOvjjMzRgEZL7Toa/SOKv1lTCnuzNvyBYGeuMcV
Kzccg+cYhz4RbrORcY0n9r2zSYuXVd5Vb+BL/7UD+gP1EuVfBRIQGIYeJ6FdaxspV274apxlxDgl
5hAfeofKjx8Zb2Jkc1fJrYyWHeJLxLim8tO6L+aZdrOhJbRoTSyIUsuMzW2x7hmSGVsd40X+ndoc
KIcM+3hrE3jyHtmMi9/YJwcd6+VtBFtc7G0ih7KnKFitZudcP9MRw0lfB4xIaxtz7L0J1jb1HBDj
6CKUc6veRXOBs4Qs8p3LadS3ELy4KO8qLOyy/yVx2gLX0lIjhl/gG6YoB4dIJP4GYK6jsa3bH5Is
qZkEQjB12WlgHYRCaPcvqHCqNls5G/E6z35rF4il5EGA8BCioBxhGjHxKLAVtx85suWCIHeJQevh
xuySvxRGwCQ/oMFJlZNQ/pTms+M9hgfRnRoc31XDxjN68zN+1nezIoHQe4PuswB9sorbBwoHmRt4
CgkQd+/meOyjS+C+tOhUUWhyHps0KqAaYKYaZC7i0JVnJ1mwNVSwCyryWgcXWN5AYUHzHevqEBUf
xCkOPFTevhZc1HgD5C3DzGMQXrVO1IMLiRdBR3HVDFb3xb9c3UJmcaA6BWyl/zA3OIa3SsS2cH4n
IHpDcqYBPyfClcpiQmAzKcEOFu0H5jdwQ1ABTk6PDAKyD0gl78Msvh3Q5DrJaqPJ9JMiSa/DVatO
0T8VznS0SdURzzP+fMd+hCVs5sqfW6YNagM4DSdzD14k1u1Laf5DSrJpTWWfOB+Vcq9ZHxbdy2Dc
k5487GuhBZKAPBmnZ2nL+nr8UL291hOHF1BPYqkPEcaaJoOE7WhBTvvkbFM48bvux0RHPLn/8zmi
e0QWdwe/X44H4WFBNzSyY+C9Fx4Opugz8Z8Dn6QU2ULttj2iNYbUFPC/E9ECN2ljA3lCNlRWOlEh
K2K3lWw/hO+pJWZmya4vjJEdETLMtqvu8YB1/4hFgJDxKGQ07ysId5626rnV/e6lyJtpvHd4X2Oi
xYZUbCKTPWg2g8dM4g3CYih/ytnHWhHmd9QrlrovKXL84XPgHnGcE5QMpeQHN+WZPGwe8LZ6EKRi
MUcgGHRS5RvxwxJ/1vBtwebwPYZoCr230Jdtu0koYSrC0zHSVuUjYxEesdZPuX9rpmNKKMCQr4vm
N0dpXe3q4tCmsGMW08hZcRpujeuQX2PzUAHe6OU7ugNLs3mTUHwRxsh7hlvfJk9Nxtvcp6j6RVHA
npkeKPinZVBw40UTV0w9dlPWUd59F+wbWvw3Wnj0+MTEwy6dFaFCJD2eUg1i+J6pL/IU4GL4mtmY
o9eUaPAtWgrcpfSFJGbhjdU0SBDREz8BBpB4H5lIkA1gh2h+vegKbrlVWUuwkNWHg8IJoeQXQRuk
sctIpohhqCOQXbT2EAMGjaq7lRwSk+kXO58CLnGJvKpipQj8fFYmZ2t4DYwG5FVzSkZLwN+DHW4w
n4QV/BeziDMsJGsPqrMSP2Lt5PUPV5CMhqrCqrsl/qXR+Rj4W3OVLqQ0ln2qPD1o9i5qVtfEAE9q
AsP3PPsIVMxl49wZ4yVwsXniuUt1+BAMTtzWXDSdt8T4zizyEI/of47pZKKzf9vuJDA9Nspv0wLA
2AmXy5P0LRhhIqiIavyqaAm6LxsNWFP9aNnVA8PXn3uSsxr1mncKKNAEiV+27F0F5zhRGEQ5pWzS
oPdh/+bXV1NGnfxppRKeY/MrRU3hko2B+TUXVE3uXKVKoVbkDYQ71bsnDZ+nzURBLVdOtS/Dgwsu
dqRJTN9JGhmhpLFr4COGHeexOONMYipRe3AJWNQ2Pe45pCZRI84miUrebqgprJDCAmiaqXRJNYPp
EggYBtgpiR3nbuQc0tDhU2TgbK6i6bBq4C3SbNXdVq+TWdX8Tv/K2qLXZ5k8heut3P7DmJKTMAMn
koIMk9OUaqPMGUXmHXEdS2+aHh58WALtq0fGa/JbxMS34CXc+ivWF1HZzpXoyzfeEPH5+Yfbnd0G
W+ukwFql0TEa13VyDn10aCp997WmdTScIzwLGRAuenaGMytiLNHUo1UGwkybDRBItfSRULA2mEeU
gJ+EuY7aW2KMK8tcO3nEmoivxzt36m9V3aegP7XcCUVb1H0wj4pXX377Hbs6YxsRWodGy8S/gi8k
1OcNDH4Wv7n+BCM06h9GdOJXgugaidNLp6FtiXDh0KIBo3taqtqf6ZgQ8+M7Wawj83PIYJUTLFQ8
xlXfcU7aV59NZ68PnzYufF95iwGK+rCkFD7QPGD7Umd3ZNqdz2Ch29jBdnTeE+eICbAHYjKUiAEA
YHE4dWwuYya73oEaI4Hdn17C6tkgg7IsjaQVtDwoe9F8QpNZawLmKxdNnn2H5aE36DvYZjK0B6EJ
qJd2iQXfUBKN2Z4l45HRPfn6WlDwq6zkQSGM9SGyKLvk2m6OmfVVxbScxFCOjFTwv6N0YtaJuE4c
g4i3zYbJjnNossy/hpb1JS/JNq0p3wSk59b9Sfj/CNtYMMda2tNuOSaAiL2De8qtg8q8RZi3geIv
t088urwIjIlsQuWAa2g+4vjSMcAhxH2uCOpvXkBvdkX3HCCCxfnVzdZMxnWKUnbCPrMLXIZzL4Wu
w+SuJ96TeQUUuxmzD2Vy+ueHptyzHNkJtP94qOZ6tq5xPs8sok9SoCG9c3DVR0/VEVOA15W1GKg0
ct0+ukCZl/W066FALlPj1ANtXWnIa7CCUDGFZrhIIxeyEsKqQqx1m1FYGRIENfJFtsOAlWlixTrj
iXwDf50MOHnSur4FlGQLR9ZQwidJlOf71IfgNJRuqUmgTIzDpGp96LqkztHWte7e8wAydzB4h1wX
0L3tmxeSyy3cIV/0GamZ0pZ3K6PF8tVNnasgm3OLESirn9Cdws2Jh/e9R4A40g/Z0LgR2TGpEct9
YdLpJw2HfeGOr8GuGgbcoznr8uyn1eKvwjP3I6SgQBmPZuOcjSrG4OMvLZ7WCtBeG0EqRrVv++01
8bJHUzNeqdtNywjPKkAhsPXAxFwX0clK+990dG9uhrsiYxBVR/ULRxqNjVvB/R5vSStWuk9Z1tA3
V5nxZaFQlba55p/k0f6BPfBlNPVfTgaD3hB+xOpdqY+J0XA/2UzE+JRVpTv19MmpkNwxzqT7mOeW
MjMMmGhqh4jbaafBJRs1PHlTQS1b5XPsUJW5AOcovoqyXtVauCkcCanQw1Pq7vwBe5XjWd9kFS3i
6C11J3OpfnTBc9ap9Tek94DxcexdPWZeBu1nmb/lCWC7vF1LNV1KXS7ttLyY2FUdorZQghIdar3y
Kjtrg8+Z4X0CTwK1jd4l9iw0eexSYZBKnYhdoL3lmG11xsVenC4Mx0Bs337pLoHPDGAvfsnBm/er
3INgh1VPuhZHwEPpI/zW/Mxg2oRF+Qjbkx77b2437vzQWFrEQCwkbg3Jjy2nmhcB5KHo02XClQAL
DlJnZ7OcV8FJd70/dzprjYZr61l/mGpPNYeqQGkyokokYmwetEgjOkVs8FKSS91RxXIbCWtfNojb
Wyi2DOpLI+Pr8DAR4W0CjIY46RRN6GGfbPHazbYmqlWkupuE4T6GyVPRf/gyuhEXNFONBlGCW7Bv
67BsM71RA/Tg+kJFh9AD/9d7bWu61d7yxA723EqM8uKN+dE3xm3qcQ8W5s3wYFkOxh0dP6v+mjoU
OQJbSav89cN736CYTCqsvuNiEHLPHNgvqpvf+0eCUc332PuDLnINo3bV1oSsezaXqV1HX+TqHAsn
oBdzaB7+j2IpTfJyjf3gW2tgoL+eqh3tRqfU44ir7B9ssd8DppKY5XftMxEL+naeZlzCWWTPwqJe
l1O5l7vVtcXEzkwp97w3zSJ0yxgPA2waOdFRnL/C42iuwnVIx8zmVJDU5yMWzrdqN6x0TnPFsJ25
5nR4ufSlkyYbv/FOOQHIVYRUpMCv0hMhiwpA6XI+ZGB5bB1VlNew0/haY1QWxHW6tBEDTGiF7U9h
xOQ6hqwknIgteII4NuuLXdgXe0P9SgPuQezCPrEUGLomhVyPclv7UccK0gxyrT58K5Eia/AubUe9
Sg9hC6TJDB1wsswToAzW5CBhezQW8gCtlu6YxXQVvErGJx6HdRd/uGr4zyj5uL3O+hTMuEpyIHjk
Vx0cSsOI4nncyyf/uemD8QBwb5+NxqWR3hMC/VFvCJ6BR7zOQ+KqSuTIbDCTKjyG6fhqxXjLc+ve
WtkOmuZW61k5a1jelPbb1kjOVOyKLy09iCBZpywVQ9mf7VB9lDKBPQpMBgqdRgBsmqMA4GayWGZN
F3iSVGcfIGdaoBtgsZWhUcFKxiaKOloEP2aGQdTvqFkTpk5ji4NgRF1gNNhAYbFVHzYloMUM1iZO
SKmKjaJ4i3qgkw7I3AkrpHQkCInPBBlPBqzKZEpWkJ+GEHBO2OEKxPqCIPE1mOhVafpERe0hG7Pl
xpYFxtEIlH9pF5FVjzYj7eaVUW1DW70krNx7F7LUdFm4nApOsg298NErcCp5JGhVSJlfJLZyVC3j
StW6tFzJ4axsLAiqwZfPEBh3NF9yvvfbFKC2AerJXNpjjzPghY6USDYOqbZ65n05j+12kenWTKCQ
9iC52EDDC71bZJG1qvAJJNbeoRMuKm9eutrV0Q7SYRQ4UmzpybGtK1qsYZk0IePJvx51T0Ywr5zM
NGTaVHn1KKfpIAmjTTVSh+arlqYtZBoBKWcTFclBNUmJweXVwI2mgbSm0lhPuDK3iWMtImizTcrw
n0ydNPz0SPlumRGXBRuJsSL84UN3oXBW2izt+7mMTorF9Hr88niwTbRZk09UQe+RSaC89lmymRtr
AwkWC6OQbZ1XPkusPWHVrmsAamUw3c455Q2XVOGsEpVyjWDaJBDrJs4WJVIOpABMVP9h+ZzjvL5F
U7Iq/gdzSL/C9BEUxg5rOSgTvPCoc/ou+yLWBT+dolxrhtA62/BiLI5ND0A9CA5liPbFRxE6K0J2
LQUTH9MkGEMbwNopBiOayog3Ph6YaRgiDQ1Lqm2Ms6GgqDbgxM+stiQgBVUzfsOFZ5fviocl3jdV
iwjTJzbkt8JA71lblDLNPeDmTz0LXKhwn3Wp/esMlzyQssSKoWz6XpuhnMGqPtL8ZZOHHZw8rzSV
ukquzMlhm2U2tlTkqQ6Xb5S8m1V36Kpwy/kzmPpnDpMTpAJxceMCpyMbF8Zt9IulWbxXcN0D4j8y
7iiDphWa46oi7k2tWCxrxSZgv1dSlZDhtSr8hyL+qSJYmIoC+YYYkdZcS8b9hqq/+LoPI2YrxB7I
biH45u5jIgEQpbMojV9YANYsLelrSDYjPPuZ+uGyzdkB6YXBgIapsG3sSdc4JLVGtGQ804L+n0vE
jEKAztxB3OARWoBFka/Eg5jRWcpN68DxxlQ8ast4xwghinswsulMkDRg/f+ESoeiP3ZPpigAeDgb
TYJ7Zh0fBbtqrHYqb6/urLNbY74ZkmszdruIGJsgqla1qTIKwUMLwUX04uUBpzH57kon3xTh+OiG
dNdAFMnHaOnZ9as3bMILagZUFrX7RaBoMGuihzyCjz1lLfoQQU+ydqWLosLdKE66KerorVWHA6Kz
LUp/lNXRDvjIiep1bgzoKINIfx9k+UrY+EvBlSDFt10+KnS/TRN/DyQeDogsAhmypIamZeUPB8ku
WZoCsXuBbAlbV81iKWzovHQeClti/4XpEZOxCswL+TQ8VtbRMbseNw1euIkOYUBaBaTGOCacRiNs
pteahy8oQPQWTzZqR7wn8uwmdM6DzbTMtKnORDWFF1shFBsDPFczKsZaaOi080w+VFLctrhif7wi
tldq7SocaHKLXR07IR7VpQlwfOuGySqF2qWlAG44opM8+ew1sPpF534EhvshS3+Tl7RyVozEJoAW
tyA508XmJeUm9DwLxkF5U6P0EblIehI/3Lgth2gF83oM+wjIrwTcTxcy70paYd83z7WmGMtWomDE
wjjYU5DVxAgLFX9r9wyiVQcSK3w+cDSyuaMbU5Zj2u4E/bBPNdtNqhAViaI3AVMyi2sA11FgkpRb
NdnKcHOxINlv547qBwm1JAZkxAQpuJRmBQXy6KQQp2vajsZH4Wbiby3V1uVv0P71ojj2srz2BDGs
ciuzp2nAm1Hzfg1ni8hoD5R6XRE9UhaZQYsnAJNKAETIHhK8hfpCTBWLOVGHRzQ1q1Zn1q71FkiA
ZNvp0W2UXAZIa9djkW09Q9nWYmKgqK8C3YLtWmgFDNZj0CYJWh1QyFjhKrCaVe8iFislN7lhYfGa
zqsgvtbDfxyd13KkyBZFv4gITGYCrypvJZWkknkhpJEa700CX38X921iolvdXQWZx+y9tg8crM1I
soIZJeGBFbL7iULi53273bdmeEnN31kRQBrLe02faxVEd3r1l5GKNaLUdSGnV1vE9y5SB1/5e0XW
bjblj8iN6F4pKgQOGRcsJMNRACJxy/RkOdzY+PAo8Rmi0bDCiku73eMiIGr5ZUybS9fRt07LC5LL
ZWmyDovkubEw0hGUqtZdh5NOT3/CF7yDkXOf7ZTEuDE/YZo7OHH+NIfJTg7RVUlxcO3gPmKPL2br
XzCpX49owMvk8F17Tn9h9bOxJkqKxDTWszOR19Vh5KldOvIm5usnZ+EkEttnwGmcZRWgamPO0sgl
JdIk+jb0Wa4FU7cZpyJYQeKBq1zH77J33mShl3EXSV7B/OXm4Uak0amgfXoonHh+GEfjOQ6GZy7A
u11HvNNxtgkEdvRpHO4tg+RKM3wusTpMWWu+Lc7kqfeWzGi9qQy9doCgyiHZDTgHaegRbZLiTKTp
moiNjzxB2OKPzE7aGSWgazJuHqZjWxWvzYjEIvXFLu0R0Q/CaFYJbzA0zRiBL01N1PBqzA4gSMVN
EU84MwqBiM6NH6c83ufsXmzLxpXDx+W79ieO+EPjRHc/jU96NE/Qq58RXV6NnMUA2NsHr13QsiwZ
qwwUTOgDjBb/Bjt7DqFCmdH4QeYjmnlUf0ncngLlPNL+3hyP8mtGjjcp689qkJ0H+UGqYq8s5rgh
IWDzmL4BiqTLROiDgi3txbEaERXCv4gRl+OhOLpmyqhV/8Z26BzzhlnEMKHLc1sqUWQyPgYOAXSl
tkKi2B0sUE2yCFlvosE5pKZ/viVe6rjayj6USK+B3TXIfCOvRHFVEoyaPXUx3EFBQ5o6tEYIf0FE
Ur+EG0kAiS+zszUAZkVZXXT5uTarA/Urdk5/H6TGNhy9/FDo7qcaa2DO8D2cr9yxfqcePELWnblS
yWniabHA5ZHhzcApSjGPWCD34sAnXwt5GEJ5L9yrBA951HmsAtqYY94WtfHowX/KMoaFhQ1NX7Tb
eRyh2urvuAMdWdbDr3CrpwL7GJht1aMZyiV3kTTPXUt6E7aha4jyM6qIZrIFwlaTMZBNeyy9+qAj
fa3r8avDetMI3OnSAtZkTslhMOmcR+1d/V6iv9LYN6z1yP5x5rN2jQmFoU+4mRPpYGP1fgXeDxSF
GPNboJqP2XJ56yKAoKMZfk5OWIHtzdA0O+FBRcbJqDMGoKEHSLN7m8h8OgTzYrrIyfzVA0MTKzFp
Q8XNE+O7tOeTp5m9WVqSXDEdyC8HvEXql4nPrIPl1o/WeYB7tgdS5nAxsFtyaWUdgZoZs0KILcJA
DNWzYxCVjS8IxG3jYchYqs4oqV6CptxP6LvbAvBDCn+OEZC3aReJLhBF8N9m90tKDGvXMNPrUeUb
eqQn1TSsCiE6tfjZyizaFwoYSsGx2YUQDPmjWP7iZZ7T8JjI7Ke19UUhphGTQYdJr7AKVbsRrv6I
bJS1DiJalqe6oAPxLODDHpV9QK+I6oY4ShlZ+7qJn4yUH9H0tC25qN7qKsfz4cNTIxwQnxuaM266
gE2r789Po6j9O+dhh8qU3CTfzDCqOKyi075Z4zNkTmEk/jp1NGNMfn4+aiSybLqdIfVXpH/xTeTM
/GIvNze9ld1y0553g2tcyyg/hWO+G/yatnbR4ns3J/lLWuyIoTBSMgoQ7dtBsLNTFFm62zZ2eWyb
BD4H/TXe823aj//MhOQnhG8MdpEwV+HGI66cbXGD8gS5eSc741zbzV+qSF3JQno/ppHbsh/e/SlF
55+WOxgG04pZiDiWTs43zDplKWb9YwDOo0kwHnsqeSuQ0PglJuERSO5Ce3DdDjAXgz1F4FPv7HVp
zMew94m2Ss++RpSroUuxe6r6k1+LW18Y3xESGKtyXkxWG6bDtJM7vdrrQrzzmd3CmOVCOX5XTdIQ
X1PBEZ30zmnVsTMCkl+MddAgY0Xiu1Jm+4n7lNa7OIy2ohjNn6g7t1aP9afxlrB7zwhYOKrVPGKF
bgYmE80mDe03aC9kt/W5tWlUc6/KHIKR+nNEfEXRsc4Ev7WE1JSMJJ4TKAeGabDJBC8GuW0NxbS1
G7f+gCBfDvdS1qBuneeqwOlllWfpUrk4k6bu1q9dZO5GSR7ghFxl0TphUjRX5gj8xCd5u+qfWXfv
7YKOMg15j+wGOgXdGA6Ad6tAiETgE1uhx4qqq0zN70hU3Z5P0Vxb0awPSRF/D0mHw7hBk907XF+o
N/rJPpvTSLzGdHQ0iH6fLbWPnRJHfedb5zZH9D5I/Ws2/qGxeDdC4mmcjEcswqTqopSbsEeN+hGm
2ZdRiNNoTsc4yYMH9Nso7prilrlYzBKm6oR7UXbjx1bDZ5MoPJbpxIh8hkBe4ZIGtFzjvcFEuJnI
o7aH4TEDKC3qCZhoXR6Txn8ncMFh1odAM027k8+x91D1oPPtmYNeYc4ZDH1vZLadBz6FwYfR5u1d
eAcNoB3DYhYlyfIO7eSL9/Aza0o8jxXyTTDHaY8ta54xbGmHbUvatHyBlO9j5Vzh7v0lOrq6qf3o
Nt5zlhIRibJPQ1F9ADOMIGAcn4K2R16eRC8UpBN648V86P3RA36pPqDCrZ1vymK0TAr1Tbz14vEW
9vlH2tt30jO+2rLHyqwKFBOoucJpBLKJnUfSpA9edwm1/ZXk/jWaSybpEah86mk92GszQOffTi3m
EqkHcEsxo+Zp41DgIxXbEBEOosQCPoryxgxJeUIEASlhwM2R27/xUJOS6on/YhrSXZctNQVhKtdw
th/1XBANlrEIMcsuOqEMFCv4bRcTGQQndvSWFxRznT1jazNs95wzzjib7CgYgDn4tpYWpcnblXCs
lTTYGRi1663jmWK+WrbZZovow0NdFjbIV0wfE9IsJ8ECuEQi7GfJ4u4K2VwR0efMePWobVqbwW5b
Ym833VqDUEfR7lNCsXBIe/8t5M3cAGZMHvwwnACSDE+t1zyxGP2muj+2uod6VLIRCtqWIZNVPxXY
Lif6cYEdckWX/xVC3nZbDK4Nod0PM7PidVl0pyZPPz1C6NK5f0OJhRElqv9FPro6c0Sx7YwoTcmd
wvILp7EZbm3Sfrg2Lh2jIUuhOHRl9yhZA1StfzPhYbUt4kRqTh3qCAtO9t8QWE8owjcVM6/G7E4p
FmuIsZ++2W37KLqkifGk6sWeHb/4WbgN4GZOFna9EhmeLo6e4aJPNba0VL8lyrBBlZesE38VcXeY
F26GO+wrbMv22L5mnYVqgxWaQVhuM0ZrSwU8YUzUohjCIQkUJRBBDT7DI5o2DowLUKL80EccWKng
pmlGiwYP9S5LygMZdGyts/Gb0ngzAfdCJAVKcAyvRgaVdq6x41RVcYhSjYeZWXAdoH+mhkJFxkw0
ISYRZpaTdJ8ZdA6zHL5mCPnhIl00/PJQOS52OPFke8mm0vOXZXSbmodombH8pINB6InP/lIJmpq+
/RrACD60dmEcDDPA6E8Q/IN0UhrAhiYlSqdP7WrWv3Z7k0O780bvq0+YbseKjB13vsI+v+ms4hDy
+QgG73ds573pGT9+rp0zZinsLtWxMPCleKn7W2d1expnvcMnj+jc3NqstWVmGTustvV66B1ouYP8
z5/y+TorF6Wz023mvORCAZYYwE7L8+S/sWPVqMunQos3otQhDQyQpKfGhKrq0HgT4faQ+L25ImuY
6pZglQN+cclxboDQxfe8t/z+p7Td6qr4vraehzJ9hjmHjRokvG9pxA/NcR7zxzojoKnhLC8rwbhl
+EeKkVxXGWblNGGxheYf4UmN6jWBqDRDJazM9EcR/4sKfDSPaRd4WOPQf9hZxMyya5H/Z3Xs7RLt
Osc6rVkSRfLJhE9FB8YsPA5LKgBvAptEWIZupis5V3dsSAi5nJ++5urMc5BMEuIFPk60C7IoKeft
R7NiFtaTJRIie8HYTRJk7qyrGgNdadaXqAuOwgv/eU5CcKq17WKAHDNhnM54yoixX8U5uyDbbb97
P+CUQNPOZrYyN3ZLz+GGaO1JrfwNJZDTtPsG54ZGt70K1REH4j1DR9gFVfNjYP/KRshhJRdUPJMz
1sTTwXdCBID51mWiC+6eWghTC7IKZNSoXnNVH9qUqhcx2lmV8dkppse+17+lN117NLuQ0Y/2wA2z
LBOrBY/j1K+EMMLut3eKgXEqO/bb875rf6XOnsd4YvmgCN0wGVM/2HYPwyGfkUsqFc+vIdxqVuU9
qbEtGVReiFOSCSte7v6fOxO9tlY8OgDgEZpE5WJ/i7G14InMQfespzhgCYr4v2LQTipFGAGemTba
jrCdlySq9NN/oIlPUVAkTFP+xqYIdyrtBlQg49Fs+vfK8ilK6vwVKDgSqaD+IDv0pYlB46TJifHX
E9lZK8fqQKQkR2mW33YJQSWqNoXgzR3MymF1qfFS2k168hCztZNYNwOCPKO41voHQjNmF0I/A+Ns
LOHgBAo/+Hn1noSMmNN0Hg5ZC07FSomIsANiMkUcOg9Ji7jOn7vpuYlKHK511K9ak42dRILShrAt
ve6sx2knsDrVRfLTC2w/rKmv+ZDj7h8B9lnG07g48H3DNhm2ZTy+6e+w+EDbkV8jkEyanU8VgCnd
VxY0feHhsh9ArCwUkhG0TRf4uzTvToGkUo6dhxgeYyPGu19h5p1GdgqCwB09mwK9BIWZYbwTT7kD
TExZyYSPyYSPz7vCYdqGi7s13LiJ3lKbPaRYKXSIWimKz74c9arpCuh2JeOOHutVz6Ex5tV3NeSa
mRIBD7p/MT3YkIVPBUmnk2lCYOOPtgGFQHQvpSf9CQGWDyRLsUnNiDsNiKfpSV5V/I+6hp8glA3q
x3z2WatPE/laY8SnHrMa8AQHVFGM0H9i69lJiaOks3vB9Y7jS+Ehd8a8PeeyuRLX0+9bzz5PDlJq
f4ZfpBSc32ro9m2AIXsQaxGCeySly0UjEeEqCdOSZScIRqEI8Ws4NUGcsZ3wUav4nOf8a2oEkLE9
QX2ytj0BHz2HeZhDJCnylyrAydV57WfjIrYpYkLPdfMbcE5CUXf2QUwskZcgmrGM4aNkzJc44hKP
/kvdDT96kn8MXXZ9zbkYNtG9Tzia3QwWe+5lPRbTIXuP2sLcZINy10bahv/VWvAM9v1rlppvRIsO
jJ2R69ooFlPV+huJtlHOkbUlgZtwjMR9d5Q7PERjYj0rnFIS6+2J3QypxC4IphLopA+QL6jSpwg5
C/Lsat8sQ4IGhWHmW0/DVD5rrjLhoAVmkrvheI23fsw0PwkQnmOZqrovn5OIPgJt5zCBtUBpWXRj
hv6SqEKdMD0ia0NGrH+iJS9wrXoKHjPsIVJ4qxYhseRAp6A4timcOR8ERZihRXJEsmEXRxdbkU3g
LNNPtAd2b4Px5Ai3ua7QBMFXPhGDyqrZJx+3GBfxXw63qzjQyu0i5POimLcze9hIz3e0LJyMxCxp
daPiC8j3sVBBqKfcZVFhxRhyccJ2zF99Y+tDnyjRpwScCQ/VVP8VVnStVPppJTOaKSdAgkXyUuER
bpenDP2as40pmOwrB1jivCF37EnXwW6ow2MQcKDBhnwQLceIa9dMQJxiw0P/VODmLjpmORGoSH88
Zj6ikTltTiLob/OI88n1WVKXhfub5zUKEbUbi/xJyleBvovecDeS0JBaAAqQdswEzVhRx+6e/sGM
6nAzhnysHdobAbwlxTc5YUBwZrk3nWQtRCb2hsl0JABDFEZ4WhgtYMyDE5pToxXAHLR7r3Pkjx1W
Nx1jboOT0Yn0vZ3Vf60b7wyTunUSDPEnp0kOpfq1ErmNg37nBNhKPOXB00ivfjzdEFM8Rkn/SGgh
30mDagBEwl5UXC+ttM5JxVgM3M6bzKd15ViPNY4dGaY7k+1J4hFr05if+LqJFfPfMmRUBRax3LLW
mscqqZJ1rNGsVf6zmRo8w6wYZU841hcuq4NcJh3eCI2iBGwUQ9mYiM7QK9fvGd5RIqH4zwE/m/An
tUXTNPx/Bp6SStRs6zrelhC4Z8kijp9ToEsMBu/Cx3moCTPSAwNRF6QPOMvmGDU8Hy5zrYnzU4ct
g7zE4eViyBYYybmiAsLQ5P2MU0/Mow5pwoV9b0bE22bdvamK4HbtnlQrfpIEy1tCfpA3H0QD0A58
ZIHiFaLwvSnIYEjIGEkVAMJSbu2ph0tf/0u8al8pRVIOFU5nfgjrVjGkaBYpICruzvPvaEQelM13
GJIzqPMTycpbJterYbYvWdI/JQWJhbYiYpzvkfYb/SRaFjvgtFHL5l2FSy1OgHjaFl/1MrpZikXX
WKjZAdYQz947roNRPQ8vNll4TltebHw6Iaeg4ZmXjucvCuON9OY98cIW8HqcmeFPBYF/ytTJhCVs
pGo9wrSoVfY+mg64gmEzMdkE7USjDBY4ND6ryr+qIlqnQKZJ0LP3pV9jAvNuuR9nK5mwJJANMVPW
3I6gLiJQQeb7GC2OsiD8ifvqW/YJBF9ItVQHVw8KQjihITIKuSWKe2JJjXsNEhQMa+Bx1TaGqCFq
pt4ks40hlktmBJ5AG1mioQRy9DLQkMJiulrMkbvwdYCxidrmAJj0CVr0fUAVVmXeoWZ7qikXV4H5
LnqCWPH6JHCRosbbNySMzE1F7FnfPfqAMhB0/QuDFlsr6BWESyrCQTCSLS4LmuFxWqUY3jFCQs0J
wl+lMWJmIkOdhMsgjYpbp8j5lfIKxJTIivi7r2iTu+5jKELkmPxqgrAYIkK8ZTbbbgrM0IAKpno1
zgnkN1TrRXYZM1Z/rtuj6VfL3xP7nazI681ZaRLj7HlMC1L2fmT9DB4YDDQibcxMqVdIuvwAdbA0
X5wEyTYTEtbDxDiAzvPrrc66OzxuxL9EcqmqI1F8sB97xzAPYgEhZjUJeD2vCiK59yKJoT7UehRH
W5rI/RwUZ1YbPNLdAuk0n9q++pgk/GmmNy5bYkJ2CBvfo0DbpEwsVyQRj6iizVthl/+QnkHaRD2u
iYJcCwe/WTTa/yXM1+gywlMSku5E+NrKS/8vWyd40HGQ7Y7d1J2IArqIufsNgsUYX38m+U+k7X2s
PsvlnalYf/UoDlkOkXu/WQBJpaURO2dnFyJeh5NcpJt0ln/KtldBJwlcZH+hkBQuqJJROI8GhBHt
zyelk9WsfhuJkDxm/wA2wvWJTSBcLTTNS822Pa7So5USNmPGF7b0kuOLlApTWCemOfPKGJ29HyB0
lZKuNSQ/Ib/MqG/BfxG2Y5swQAC+QI6hinq369NA1FvctsvXidAwN541+yCIa0i2nFDdHXYzOeDE
0s6OqC44fvzqSS1Dj3xmTN3IJdCuu7UdKrNumYb/ymn4CBEWkne09WauGoSVpoRV4KSY0a3g2Rn7
vSQQyyz/la3a+wn7b9v9yKfuAyzqKvdgGxgGXsxhMm6OGd1K5pZucI+J9MKK783O08j8mmOc4QYt
VEqMcZs/FT4GDTJIk65eRwhlVDPfS2jkpuX+jlXz4PjBldzChcw123qXYLBAPbQKUN3QiCqLWfWr
64njaLxVM9YiPjZmYlbzxTIP6ZS9VUW2Gmx8FqrdyuweqgQqFOdl56Y7l5hDxYgiDqu1nbF5U83e
8sZik2SYwXwA/8UwTKshA+ht2uY5ydNjFiT/sRwmaLh+wQmNjAZZGBjltp8gEA7b1qs/Chaxnsuq
tGKdUHnz1m+GQxz9Y7cDH08+ZvOwzZzJWx7mlQqKbZd8Bta1QPaSKMB3MQR1wD15N23M4WZwRegq
p14Zie+GLBDKr5zLtc4Cgmvmn3ZeKO7W8Kzwl3Ym8nmmSlfI5CXKYsoTz8lBfzvWGQXJ1VqwqRNt
6poV/bfpmq9Gt+B8wFFYgu+nnfLvMpt3cQGGCHeBX+Kgogmjr9tB992A/eK3ot2uk8BZgdXF3E1M
HmKRh8z/Z6NiZxLw00y4fmNvLZKBFq9+dFpIJ01Ang7qblFtMROy+K+Nd3No9Eq46Gn8LmAk0Xpn
m6EREJBfMyDqR9bEUSnI+AzNRwMtJcvYVZFhFPVo26UMPy3XuRhhf52L9MUj03pJ0gLpK+tHHZb/
wjpiNZMPSMMCWqNGOdZmVnRgDPJp/0nK2dBquOs4sPyHgWSHzuu2NH0Mwwn9NOWjAkPmtjNrn6Q5
9FxByoRX5jHiQv9a14+zru9hhtogG71/qS2snZRd/IbShJzlPhgPQKLCfVgHZNMYOt4hoQouAnAL
Gvv+Rp4sixwA3Kvaoj7raohglmRzkrvU8bROyclL9GYqDXWa6u4SjcEAHIykKyYwv97ygvQW1oiW
5eyKCZmzwbBGcgvsqXPM+OnCTdeuWi94tIspAniMlkjnuAtZcGrW7U26D6gOVmYsNLNNJLNoY3oD
vYBCmTUNb64P26kxQ3AsUg1nu0V675kI8pIOrXm/NCWNgPfETs3Zi7xECthY4w6zD5JQ4YcXp8Xd
3lChr7vexXVIqB4c6/wvcRPym8b02WKMswYqHq6Syb0bIO16xHNv5lgItlO+PEc0Z0FkWWdv8U2T
WdXvBF/vqoxmtWkd1AXoFDokRV57UFn/NdYad5gtMYRYCR5Oz62GwzyX/dar2vYy6eG7HwAO2Ahi
3o18rmBuojT1SVrNYrTjbg9ZzpWR3tWGNh6dUBRbPPwsXwIyuKqpAIBSj4y2GW889C69kuwXZpoR
+dAV7fHUtvU9MQzECDlw/ZbG54MOnLj4zPul2an2vcghjoWmC+q2DZD+mMxQJBJPY1L7ASoRAJxS
kErVMAxvU7e8jhWGi0wTNBJ1Ito7lfWaWFh+JK7vdZRMuNWQU5BbbW2ZaG/RXN4TC89RPrggw732
RchUM9nrFRrNXnOTooZoWgWaxgr9F64LZy3jdFqHsdeBIqlAN6QMzRvh6WOUS5QrPb6aNOKlcxbU
REbi3HLLO4xcWf1ooQUMd6oJP+TojETK4BRjyh7l0YPv6GAXtFxmcNYdEDBssQhz4YFxM2RVbTAy
2Y82Myp51zJOQd+eoshK3hwXPbklKqS76AR7D1GFUrZ79NgrTBHB9JlBLVPbrXcNrZYxv4UMPlJ/
VpxRoxvbuDfjbTzl2H6BdqNMbXBLiJCVZBuhgtOfjdnc5PyLFnNTeqRO4zhihYS5HmVwPZvHgWj3
dMD/XfkkBBfJa9jGx2RigE6RaHbjMak8hELjxfLoQFWe5gDMzJUQDh9hjaKQ27InQpUAcUP598EP
dj4wlwrvVA6AMYPSGmTZVcQ1OpcetUx0c4S3kj47Jh3j15P0PZIrjVS3nVbtp6+cr8pz/nQ/nOJq
ek0LTjfEaZAwkgNRftW6CNXWRgkN0Lk4xOzBPBa82UDN5swj/vHBXo2xyDYSA+zDBOstMNR/A+nq
yNKIyOPIbkAw9j0ryaE0vlmze2sbAIrthBc2pm8yYC7ZOt9WwdPgimbjNiMMB++vmyE3d3P2jjxi
VYUQPev2c24VheyCJOmSa+aXT36nF18ZBfyQER3YqvckQjAyuMiX8JQ+mCazPrcSz4wPPiMNhi35
yeNw21FoqUm9hEb5AnduzVT7R3JbVgQLantIjpmM7APNLzVcPG+nYSwfdJN9GzghmxJYJmFvj3kP
44MJatHBYzZy49pH4keHbM3b4SVRzPBt/exEuPZU89+kxaeHaInd+2rsUWPMSXDOSDHiAjxEiFpK
x6UTKjZTAVivwh4zxtu+CoCFzi9pPexn5JP41+gG3Vs6LRnfI7Oxom6YwbLSCAaQVCQikj3hLZR8
GoMJlNIMPI26gTy6+5wke/I/0ZShzK+8d48pPKGAGDocqyYNJXWuafJBZPbM0soUPHDaxyvRl9mp
ZQG3tai/eSkEvETMs91V9PigVKR89rFx+IrEjKKmQY2bt4UBiaSmkYBOwwUTa2Z2Q+A/+q4eXwen
INBR1+rFJRzqIlmoXBoPvIRYgusJHzROXTN1e5ws46cXEmfYiawjogs8GHxakHM5iNEorIjo9qev
1nG6i5+ARps9lBed6NgKVQ4B8Waf067MFMGjREdo+90+66ZoV+mcAUYfwdumW573ec/dNWinO0d1
9ec3IYU5gsOdTaAIQ+y5BBgmc3KaqeJnrBDKFlc3CP8g1t9C/1q2dBH9YH3YHdAStHLYxqRhcUJF
5smIGfnVIU2JyXgJi22pUv4FrvpljusDqiuHJ6MU5X4eHQUBm5g1hDWfRlsWW6vRz9HkO6cksPNj
bbgcOVXOgBgafUOQheulL+FkSSSX86FL4nXPvBQjKO/w1NW3sM53FtvsIHDf8tLiKWSkl4BkIbnB
q80fQkHOg+99KXuiu+6IwYqSedMX7r20EPrM+alBlutk7blkYdhGHmad+ISv4yBp9yoQj6BaT26b
bEiH4uaQ656Um4LREufERqVcAwZfKH/0Rg/1rhAW3NP+1TKir5ywMypD6rxS9LfMzm7ZbL1a2Fra
0ru2GkAvu25VIEJxgyfPIsGeXUJH1R0PpMekBUMEl6IrxR3Mgb5LTXfvavnPV+kLmTVrkyVkTY0G
t3uT1QSakxaCFuSjDrxdac5kihnP9NpM+Txu6lLxDoQamE3FvlL4aoANUqwtloChpXd5yl82lhSk
IV4DFvyO3HKDfE0VWWiDn+3Je7/5OGRXiO4luyZxNeS8D5vhN+34e2CyyWv7rUnhWJF2+WMs1KyS
JV036EdjLGDswe5R/qZbUqipE7etJMGHfARWntRKgvLb3ccet9rANsKMeYwMXIrlZP2IQRf4k/86
MnNUjY5NwwP8ClGKhcjQaS2Po3T32qw+2PDshRt9ihlJZMS00zCRs83RvRS0c+QnbDnjOO1kwkKz
O1OvvLRj8VQFiwHR+s9P8Bb58En7sNi0Yvox2darJdoil97W5uAmoe8F/9NmNrDxhcSIxiRIcKQa
Eo1j6p2yrFsDOXkrIitYUN43h9eY8ZVIvlNBFDnb6BVOia1Tao3Warot6ccjMrA9mxjCtkyKD/NT
JIQy1FFG0S0XN9AGpw9mf9DJQ4Y1IZzhi05ZCkwn/0ONfyHfat+hFyYAA0obU07HMCzk1db7CE56
BRPkbPVLHn1pbJ28W3sMsAE3EKKyVPpE3cNyGnG8aDwVRouEOE1eg1zf53z6ViGbYHA39qrSI6KI
Il2VUu58MIAPY97zhmfH2DIu2YxhU6SYvKMtU/NdBTzBQGXooTfbDDldSgDzFjLlVHVbIhI8OBMW
73k6fdjoiYZ5MxS7LL6zMVu6kfHa11+9pM0BNwnEt2MNZylnR+TeNjTPI0A/dPS8vOaHghQdMf7w
uumrJCKrMMpDQ3NsZUe/h3LgrRPX+k045pROH53BeSysU9XfxmECkmZmWxW51yXcwu7RH7o1Ruel
W9yZ2jz2pvdVTb9FiBqRsJ8EILA/bIxo/jXlLu6MNbHOm7h5nlXZgKAg9Bq5n2xRbniUpquJFiip
Hmd2Zw3eAua3YiThyLI/g+51TGgc5cuUGQdaDBZrOAgx6b7YwX8JWnlz4INvghgkovXY0gYOPXJp
eUTauCR4MI6yPyEXGuWSR/FAlN+OWDUA9lhJLPRUIAZj0BTlLmbi20CtHmfk5C+lKT8xuz4ID0I2
HuMgKpmfw8hGyvuQYM4Kmec6ZGlkL5kTrvBg895nFRoWUk9SJ/rGz+22YJ+WIJSyOFVIl0NicbJI
frdokizTXPsjCjD+SjV+w4sr0VzdBiJuUmaNNaSdqUTTjg43t6K1D++mixYbGX/W7O6ivoKYMh7r
qT40briP0minBJstisCacTrzDsa1D5YEZ7Uv2WplyjwQY5e4bFTGeWMC+X8wC/macKKEJFpE8tHt
g3Vo/ct1/RDx/KXsjAPs/bw68uZp72aF/5mkNvvBzQNZMwbkm+Hv4SBGF6YPA7zKnpYJHHTeUMdO
+1T/ZyKCr5hiRRBICuJEpmNNvlVnukCX/eK/FLK3SYOGvG1n2MbF5mYvPf3cDIuYytvz4x28Fskn
RNJXezrnfLNBca5Z4UWjhbWCLRs5InVHVCxKBgyr1p2YZP6r2QziNeXDLJJbGzwj0OhbbKkImyb7
gnj0ywCxwu1NFGCzbSLoS9CpVHfHZ/kQwZO08X4an65EDP7pFP0xct6ZcQX6CxHSSVc8/p+OiWvS
zl9sRkEp/lDQp8e5aZBzXFVDSUHC74Nm2iP9PzY3j4LQkdg4LMuyikBCCSSKngc+V4ejdEA3MyJg
KTsMm+I/NSzMcJdzR4dLD46UjU7MgFJqsmQA+5GPS3+LODRtfursPqDks/AgGNaFId1bPzjsKX76
8QkdrplQhsN/m2V0172N8xcPkc3i/nsyw1UPqItBR76OyDdjKckm+AP4xzpGVkQu58HgDrNyg/n/
LkBk48JeNTlsiIg3ocM16gzsanH6CzguM/rk2HoKLMjU4bgx4scWtMWAORJ/+iDFReICK8OrsHlk
m3ePzonnvm7yM45e3LWUrduBruqhMCkUkIhEtXyOq4AIkOacTNDvLCo4uS/Hj8S41EX04ZdnYyI3
rjhkaiaUj38CAwCNXaUg8aQWLwMvpDnps/c/0s6kSW7l2NJ/Raa1YI15aOvXi0zkUMVizSTrcgPj
iMQ8j7++v6BMl1lBdOJeavG0eJTKMyIcHuHux8+ZBUT5lvoAg5bPhdKRbD6F+U2XfSgZ5KNhuWdw
CdGdxG/Tj6N1G/XWLkL9IVddirMDtEPzfsgz3xmPWkfNx35TwWAAaYpHOkah+ypylWePuhfFL0Sg
o22T3BeZ8tGkDNc6p++90jKklt0RHT7MKXgYXjROQrGQTkuXAT0caSy3PFMpjPaAbIIaBgVgxiOp
s9uJERHvvTki1c7IKzIzn0PGlmrYWbXOuI68gFvZ2ij9XQCFoMtNNjMzq3f3o3KvRF8Ag/iFUEca
ERR7ow0wRNjhtzxTrgL6P044+AqQwS59VIrk1h6M2zmjhZ1+qAzjQ9WUbxPGd6L2xT4B5HTiKwfx
yZFR0FKnYAbnZurew+QJKUH5UvT9TtUPKtiambxMkAY5UK7ZevpVQ6GrhIbEBX9uIwjgNED7IdmD
XkyB7gkGHaTjQEcjG9mcrg3XeQkNCKvtndZ8msg0Z0pDeuDu2lk5DDSjUv72TDL2g15JZU4rpwba
US/qKYDzSqkLqB3fVNUfanOrAwnu6MBSAHbHz6HKVoshuLLb56AmVHCUnHbBbk4NvLggSFQFInrD
fAZ45wdq+kc4gNjIYJzPALi33R0FM4gcnmvlaWhaEvknVaD4bK+hk5MDTo6gLdCK98iJ7GIVNoaP
if3VwDPbLrtxs3clZM9AoJgmd2law80XKmBoUj+gmpZFHzr9nj4I46zG1gCXyNdJXeFNmYMXOoHB
CvblcO0QFyA+3CJenpQuc9sJUfdEdZO/kKITOk4fYUkSxDqJ5j17aniVmvzvy9M15dftHL7R+w+o
zux6VOc7Gn1NBNkOxzZlw90J5VGv2mWmfj+MV413PWc3uo4RlE/hpMjaO4WG7Im6seqAqCLyToz2
Th0CN2SpyfDAGCXOC1FXMu/0/KPKDywnsMfhsVfpSkCB3vA6G1rnTZW3LyOguqD86DCxOUZvOxXe
QODU4DntbPiC6hKvbea+3e+Wct0PNu73cdI+Ig8JLeh1LaaXnfKgwMRoxoiZ5iMTuSoqeYfaLLej
dltU1HwFMgrJV76Ao+o9a3Z5U8zMp8/3LoxiwekdzdddB6/oxJeXW9WjShoT5JDng3kLK+RycuJH
Mt30JwZ+IRbV4m9D3L5MzEtuQlCpXoDIa0xLHRSBRt8uQM38RVHg3FdhioJryfqUdSCiwDbN2rsg
qO6RtITfRDz0mENAYMq60Si/dcmLxTXKm3hvIGrLEMJphtvyu8DTGe51DimH1jzBBg1/0rNbRgfq
J4F7l0IxffKu1QBRBcbwTFE9Gcy3HoJqFVjS2gKO0UVvajd9Q+kgJTY7J9SWEgh1x6dY+4zMZhm+
s8jTCgpqQzTdNvqHFBb7atIPinHbkVYMAPDpMAs47lGJP0fj/dQww3H6QmUHkqzhJgP5T7cL3hcK
vPrsu1FKJd/eGxMPNdg75rtM/wOpc7QM9m2L/AdiFOV4lUCAZ9Y6ICawLdktxMPH/ARtBqjmXnN9
JeSOix7RDGLYmekiN8I1BdzkpqxfvGavcsVTmwksVSAUmW/IGdmpJjTJYWTNU7Ryct/wyD9yQE9c
yJUbPHH57FMnAOy7h8RsP5rJoYFyh5w97OK39JcPCUM79umTon2wXRdenM/j8KmEeLSrn20GpNPA
2+klfCV8ShWFcqaqbYtC3wdk6vZz9DbU+yOF3WOaP6IWxG5UDyeL8Q3tJedDGRnCn5iiIg29jqqr
iJ6caV7luMmIcOqp79AYGm5aG+XZ6kNgvGfi5uvQOO+HwnkHzoCuNbjKlG4wAngnykxq/ZTaEFxn
8Y4ZtYovj6FV0t5hhDxIBUoTPHrlXZSW971lQ7PBYKNK+jqfknuozcn1kYvuHXhqAQXo9S4XLw3I
1zxmPo0DlCZgJNqvtvpYglSpHNBSANd0+EvUAqVdNMhi9tzUNMb1mFWbUUk1eXPbTxbj77Z1Fwtt
s8q508vxlnofyWAEOwBBEGKEp7gePlDmZYIDeOXwHrTazqwf6/bdv1zLy8xC0DOQ59COmD+PPZP9
5vBhCNXdvxiEDd0W2aAt2jRZeZyNxxk4+r9a04sHjXc+cngPZF3MBKjbfzkTE+xITBXbqf9DN14i
+/Gf//hf//f/fBn/d/gNDFg6hUX+D/S47gskWJv/+af3z3+U//7/Xn39n3+6uk6937YMz7U1Vmoa
Lv/+5dMjXSz+y9q/4pE+Hg98pt0Ey2X7udViOhXBoTsdRNkLJhIogG8u29SMFaPiR50ZNR2zmcMa
o+bH1k/sjb0FR3FMUdH0EUHaoUR8WLGoL1m0Td0zVdAflin+/cyiloSJUtDm36bOMTjQZ/P7jdA3
88dduz3tHH/FnrliT+zAmb2aAsppAm6xPYEXuKqv6JT4yRYOBFTBIejdEpz9bnPZqLVok+EycJuI
I6n2a5tFH0adlYNNok0WhQ+uBjq/2F62oS1upKNpNrhB1dAdsfCzhfWRMYxjQvmGnBIefbGy/lh8
UY2t2Elg8ysnJ370L/7puKrheJZLlVuV7E0VNf0GQLPGTN5w357Q1AViHN+trEv8nV/suK5hWi6W
NE36DphUY8qM6YbtdB0exZoIM1t93x6cq8uWFj+4M0OS708KxBiJMKQf/m2o3lVX+nFt3xYdkNEf
FyoywwAw/nrfeM8BMwDdtwXzv69JVMN2ZSGL7nZmQfz7mScEgxVTtBcWRoR3BI+Z+Ribt5d3a/H4
z4xIPp3FDuCeFCNePEKZhBJ6B1THM9Rt6zXfLttaDktnxpzXK2K+SFHVGWP9Pr/yNohhHsiG/PSW
eejN732vjubpEOuZpmrq0tosKtF1aBAjNO0743kmrD9156+sael7dXQR3C1WptlS4Ms6jZpAR1Ao
Xyg13MKzs6WyANvwjsR5Ne4t+YRD8DH5hBBqseUleWCUAhGCLBisjfa28d7Bgnt5SeIU5C8Vt9ZY
jWNoqiV5tjLUlWv34nLPGJfiDeY13xtoCGv1rW2uhAXx1V+yJfl4rZ8Gb4ImkcKcRsEFjNZNekLz
sLE2Rv3VhMD+8tqW7ZmWZWgmgGFdOi3VGRQXuV6+KShqde1O7Z0tFd1NpXQ3Bm/Aunp/2eBSmAAF
9KdB6Z46zXVk9aEwaHz1zLduubKBiw5BRHU9DUo/x5Ucosr6pC0rfNxsUV4os72OfB9v58ur0JbM
uKoLsQCdXseTo12mQlrVM3i4tfTttLWvgRP7jONtT3t6FvUVcZyrafWSF6Fa9g7XNriXLBMxYlc6
LcMsZxSfYQqA6qv1IQ04kjcg88tswCZDQGjT+CAvjuKuh0GTt+9akNe0pV/gGK7rmrbN+13a3tYD
izw0Ogqq7sG9Jr3ZQUyUHWY+7um4ut4l73Rd1WGbeSk6sneGRtLN1oi1FADXlb0tPiJxvY12J5/8
8wXUGXNmfnno33m+tnbCS09GVqlxvmy0Kp9wOcEuWQ7YhrvnU8+UoR/vqfD6on/0DNjssLraRZ86
syh9+1oyx60hVsvpwobsHiBw9rOt/qw9QDGgP/U7bQeB5+6yKy9Z9bizLVvjnerI76sOiogTcxjJ
NoO9KmDoF7WOsH172cjSQZ4bkZZWRiFktAptnhnmZkO7nRBpmtwJDNGuc29r4zfecJ6uefyfiuvI
OQbjWCA7EoJARVkYJU2vuYUaq9BX3qaLWwd+w+YyJRjIW6eT5w+FzTywSz3CUmAguw/768s7t2jD
EDcpzDSW50kfXKbFURQCN9o6VFV7nSku6v5a4e4vm1m647wzM9JLBLRbUZzQCaSEcxrhwP9K23Lv
Qe91OvUWbem1R+nasoTDnL3lEsCV2SC8LpruCsZhGDnZmM2KG2hLl835qkQ8PbPSFhAWzB2bBwlG
tYWu++j6zDcQroqb+AgT3l5Z2ceLFm1VlbKH0E4dAMGsq+jehfN1Zn67fE7iuOUbgGsazh6K5aZh
SX9fz2pVDcX1plAXTdAcSq9P6JI2D5fNLB7PmRlxDZxtHOonBGPhdQwEUx4vmmtnLe4srIT0yuGe
Nk24okzx72cmkqBGUCzHRCAGLdRgZ+X9G7B3Pt/ByqEsrOaVKcm5I56NUetwKNSu4XiEQBTFN8Na
eUqtWZFc2g3ivkojFgRDTjdSKOoy2H9WXHrBv1xV46nrUDrSHDnlzlttpIeGESF/mahvRvOPv33y
PHVJD2zeGViRjiVHTyyLZovrYLI/MncOrqLOD9nofbhsZ2khOqfOlaN5lm1IjoxcdVj0lSnsXEXV
21Z5vPz3l3IroE8/DUguHFHD9xyFwZpmx2DZXXl3godkU+4Y0fzCA2lPv3rF4kJG7+qWpbuaZeuW
a0kOYE5OUQYRqgHTdXBApOKIjPOVeaSGuGJpce/ODElhLYp7VFlSzkhFJY/hKG3le1neu58GbOlw
ynmGpSTHAD1od5t9Cg7GsT1Oghh1I+pl8IOsvX7ENygFtvPNs6Xjmm3N1RsVk3Pn+G7y0Kp+h6J5
ck3vcOXaXtk+OUN1aS2DF8dUOjEOZqQolqRFf7zsDWtGpDxn0Kpu6phUQcsOnDiiQaHqX7awekri
J5xF0IJ5pCISbhB8a3b1lbmjYwjv1AbavJ19TFbTj6UAp9u6ZhmWpuo8i1/bA5odAYjFv3WGEJgB
DOuXOnxeWZS+5AdnRiTftmdLcfseNjH3bXml7+ajw13tbsDtbRU/XvGEpTTOPVuSKTn6qdCHwgJY
SJCYvk+fNHcD5xpMZpTiykcoxbYtdazVuunyyf1cpCk5e6/G9tRFLLLZtcVdC1Dj0B2QxHli4ll5
oNdzsO5X9nXl8OR6NA2htJ1LTCrOwbxmBtQPrvInuqXgV/YUHn3zeNq5K/u7+BGcrVP6CAJ9SCIQ
hngokDaVhmzsvV9Z12LQPTMhfQQ5c9qBU2BiYHC5oIPnBKD9gLyhVqoCPQIWGqdPOkivFcPijH4J
WGeGxYaffX1l1uhmJRx12Cp37VV1CO65zG7sff5x7bGsiUv3ki3pUu4qN++sETelfeAnj9ku2sGO
kW2iLXMDfboBpH4X4aizunYTiG/6kmXp6aTPjenGHatsdoP6VtSPAz/9HL839+om8lEK9hlK2SQ+
MyYrvrPmsHK0MXNguxlrLvM7y3l0GodphZW0dG1fpWBjtIUXKAw1bW2PxjLs8H6UgL2Y4Xm2oC5d
8Rjh7Rf2Un67M7ZtekBfOcX9vCcrTXaxsm2PTNteV1/p9OXv1i7VlT20pDhjz7beaDOnV9GFzakj
niqEyBjaW1nZyj5aIqiffQtO0+R1VGMHXZ2D+53hP4o00SG66XfGlhHsq3nXHpqVG3YtilpSdAnn
RgdjxX4SvHcVdKX5xvX77bhlIh5GDWjZf++V8vOjl0vBxWQm2Ql6L2R9DoVhodADctamLw67aLIS
stcOTwowc+IosAFhixD3zmxMQfsDX4Su7FZOb+kbN2xLJ6nQLYPK/evTU+wW1G5LSbbZne5LH5nb
rXWsDtFhvjVuyx1cFBr3w3QsPqTKShRdWuO5aWmNALLHSVEprXc4Zhw8w+SzyeK1ILb04Zmq59Gm
dC3dVCX3PAV9d9JBuG+nBwS0rrQ3J/+L/cQk5kZUaX8ncJ1bk9wS3h66/4P46JRd0f8B6MkJvq0c
2dqKpCPrPYUREg0bVn737+4y2o8BUBWOirzwL7xZlq5yskKXuUnTcxy5LeqdtKkYlECIkoDaTr97
5d9vvLnnBqRYlc3DnJ5SBS9sAuaYzfdmBjESZp9zY1wLHeLE5VBsetA2GQ5sj/SNXrt8UI5eDQcs
ufpe/W7uwut2U71kVy1bFzyuReHFV6alwj7E0KFtMcn72pqqUBtIhPoT+uLAe6aduRU0IhSxOz/Y
IJWa3ooy9uqbb2mV53alLe29UwIdurD7ZdqKu7s9qk8iPEKLfwhWwsiSg1ia7jkeZS9KU9J93Qad
V8Qe56fT7DvFe4ZMV4LFmgXpti7VKk1ywGDbGWkkNbFu4njlPbAENkDE1KZ3aTmm5sqRggZ2RGGS
RbR7kX2E1/oVtLgbRDFoqQTb3/iKLUOlUUrvjWKLtGWcT5F3CQsyntBhO0bXkHXfOB/7HVNkx3hr
PK/YW/SHM3vSBqJy4pbtCXu137xHC3EbXuefna13KHwmOtcKfJr4c/JHZsHLQ2tRc6hWSW6f2iN0
F+Up3aJJjGDhlpmLZ6SxeRrYV9YOGidYbLf2MT5CR3lYA+As3Sx8cJ5q0B2mNC994aQEQVuYMJuY
RdPdaUzLCChX/Hb2Zs//nX3lu3booupwjIl9f/X8mRTYgcBfNbvqvbOfj4gDHZobEYij1Zx16a2F
dzKgQBVYR+XqtTEPBk8m5An9rgEdoHKLTF3df/KmlULj4v6dmZFuscgVaTF6ZIxkMt1/YnaPQe0G
BbrLe7e2GvHNn21dEYVOGKL5tA2LEDHqBxUxSQibH6zfgYDR5Pq5b2LBZ5aMqTQTS9CUB+8gERaI
mzceWIvyPW/TLaSEa06xlJie25McMHCbAdJh7Cnat5R5LKCfmndv6JMfV3sPCpMcNN1apXs5gJ2t
UsrXFDijB8sWq/w4iKcO5RMIYnxjW+zX0/tVa1IAgxQqqoaZ04P+xNf8aKdsjVvjYO4hlPeVN5dd
RbjC63Bia0AUSMXgQ9J1+ZlaDrBIVhkF3RYalOGrAYn6f2dA8pDSLIMxaihJj4zLR1Fyn03mSg74
61f1eg2SU9CyNLMhxUQDc1WBIjNbVQ1/+9N9bUTyAeah8hZAPN+Ubu0A1R48GBea9OHybi0txeHu
onejQ5ogZ7MDM+7AYKk+6qiwzr12NSo9StDOyqlr4tfKx35uR37EOE4Zzzp20A+HFkLgABiCepe8
rZlExrGNb9Vz4Y/foqfVT3jJ485NS6EW8bsA2DqmW1/d6ls4+aqdeLWJzGE8zN1feGYvtCxt2jo/
t1WKu4YFmbMl+i/DttsRcRl62GSgwmBS2sFThmKT3628QxZPkg/K8Rh29DT5JKvecNoGEh6YT+48
41PefMlRLPkNbzmzIZ1iV2unqIuJFCDQ0OGNbppE2fWwF102o/8addk+3VMBVGqa9QtCZupYHmAx
0fGF2fUK6qf0SUGfvUD1eAvHUnRAv53jCz7EEMIww0cn7TD+cflXLDz4aVeoAFdcnt9APKXP/JRC
x6I7pBeMv+6UDQpiT9O77ps4R1ERsUGmnzbdytoXojFWWTXdOxe2ShlR2g3lCJk1zzuxdn0rHlqw
le5QtN1Fd7/1cZxbkx6T9Lj7MB2xJmJ/TBLqHJp32aHe6XtmUKC+ybnQV1Gmy1tLCsoxWo5FPvr6
Gh/auJi7QKSJtPWgvavzt23pJ99MP7ibdyFsHLCRdL77uNYrWPpK4MkBAEi/0nV+6RrFk5WVOo+8
ZG7dRyhaSiaxIGuEy3/8jQ+SQgWPVi48R5N7o4aR1F1fZClCRziydTfoT1YR7C876cJ6QDXZDska
Mt70K19vJPwtQxoNPJCjE9xeOqP9yqcEdZLLVhZCqMDgaGS+jCGQ/r62AtGSYqRw7m1V232DIslx
sLO/f93x+1FB5D9dz5UfxIWGtBP8tOlWz8CfJ3dt9cVbw/stLuPMhhSVEeeZFANx5C1cv537MgMC
vbxPYh+kW+7VIsQPOHudUnIJW6NlnxTFu06j8UodkXLPIu9WSdJm5VCWjl7TcWETaB0NeMmYOpZT
lIvVoNRgNxMMxzcDWpWXV7S8ZT+NiB9xvqKiyF21xYnH4V5jkKhbydUXFwG2y3bQblJV+dbiQAo3
Qihj2xd/WNBcWlroF0O0soo1K9K9Ncxl0hoDVhpn8Cs4dPrAPjbh2oWxuFlni9Ffb5aX22MT5piB
m+C6uc19Aveteudcw4jnO1frUNJlg6DWUIyxwBxKuXlbt2idwtIOQZBVH9tqyg+Oigr1ZR9Y3j1g
GJ4HfM2Rg3Vs96ehFGekmNZtDqcoqrr+mPcrpcPlxfw0I32drTv3yEkUFIYUkeT7wzSvLGTRApAO
E+gyoxoyGNQeY+80i4XUmvm2LOttN8QrJpZuNnrrP22IzTz7YIJetSa4Y1IS1Oa7VpNPpXtl532i
rlvdUIHfZE+E0bUAvdBFEf2Mn2alCN3ErVk1EIlRFJpAd9xoG5hW/W5/smm6M9z+G4291wal9KSr
1LYMRWBIbHdTTZ/cId2l8wpscvHAbI3HF2gclaLM681s0tqIg1wQTkZD6itmOyKqnuT+Zf9esyId
mTN6jadbLMWOh6PXR0IcZMWE+BO/XAxMTopSAoMbMuAayZupK7WSR110o5+e4g4hGW0lx1q0AaAP
lCnNGODlrzcraqY6Jc3iveHBoxenx6z20JQ6rdxxa2akF2NsGUgKiKXUXRI8qQMXnF7xDPf6YRX5
KQLmL9tGbV8XrQrqBdKSzNh2wJPXnMxbVC322jE6JDdoEf4lGMni5X1mTFqYHsejGY7CGKDP9DCp
3612H5kr75wVKzJWxUXMSI8REoKv4S7P0ai5shmr9p4vu/RCuk0m+OfGydAUE12iDikbpL5ztJO6
p3Q4QaiK7CUyoenKtbfsED9tSbdeEoeqonTYggBljPy6fkyTFdde3jSR2Nq8DEnGXru2UKhBnAcT
vIKbl850YKdyoUp3EIt60GCaWHkvLEfxH5n0vw3KvkCNqgP8lW5RnHFCyGMpWNBg2rl+4zLVTTNB
34j5DEg+f+fg/rNS3tyvVxpFQXUyZgx7jHWZzoOWfGzRj25gtAvz/WVbS7uqgxAl1XSY+zREXDy7
quywgbyx4sI1AkHLzoj9rPq68gnijcuGljxEpy3N10p54pdid6nMoNxUQgaTT/C0ZnO16woXXmQH
UZ3LphZPTjfozhkiENryk4h8vesKhIRJn7UvAz06yF92gQWpNW06GEQOyGIkd2tdksUV8v7SSMJo
wMtJe8MuV3PHCltvVD5pWgi5VOOg0uDB/HZ5hUufNu3bP01JrpmGgWaiG4CCpm5985Ic9p6qez9p
sHSbaMLkZrESS5bXZpomyyIMy6+mbjIAhSD2yHxwr90306nY2OkAG++sr0QS4XByuNcx9B9L4pec
OWQXGE1TmnzmQR7czBlD9ZP9G/nGuQnxTZyZyCOG/w1PuAfCXwrV/DBUj87pePmM1rZMnOGZlbmt
zHGGxWDbQ1VhfgrGD+nwWyYcJoI1mzORE6cy7IK4EnvlRqfTwaCQsYtjKPPb3mv831gNj2YLwCjz
/vLjJSpVJWlrTEGFeVsG9U3lQE1ThO1KlF88fuLtD4iHZ8sPmD7hDRBHXI1ZU967CeG9SVZC3oIJ
ZsGYMgWqruqEvdcHc2qiHDkZQl6eDHeV1iIPtAajWjh7riiIlIl4IC3kQobZtp3S6YSCCE6YBs41
5WZqP1w+kaX6shiWpRtLykzJQbpz4Ygp1TllHTGo5xv7IbuFmwB+a6igN9rW+14f1mYGxRUrfZum
pXsGpSyesa4cVxMlCKJMRyu7Uq/C9u6kwxt5eqlC5MLcN1a+QvWwtInn1qSEnXGwwBxOWAvK+8l9
P4VIDa+MmC7cfq8WJG2hG9pQ96FvtzUj8KZKEj00BrQoeX8zRONK1Fkq6lLlZPCLj0hlCFLyO8g4
YtXSEROoX9Bwv2oOga/dBk+TL1gr1pKNJe94ZU2Ko1aRD32LGh11CKQhm09i2FLZglOBoOq7uYd6
ZhVV/uOGk/zjlU0psMLRMtVDlGRbN93lV84+fFAe0ejd0na+RsnAOyDwxbN92Bx/4+59ZVkKtr1d
F80JLZmtYj0KXgHHgfdxbSxkwSFpAugurUs+AE0OHLXtJl7bsLy5eoaoHL2iI4SuK4+/hej0yoh0
bozyODUU66wkfFMnL8rQ/5cGpENC8GGGRAcDXW0+2OPsZ8gbXQ5NC58VayC8cmFoxHDpsyKTLu0q
zqAL6J+85oMWNxuUfwIoJC/bWYhHr+xI1aLAduw6ZMpp62nvOx53hfMmaHA3dO7iGW2L+eWyvaUK
yyuD0icczlaBggUL061N8V5AD7IDRELZDaI59l4kA9bzZZPLPvdzKyV3gI7qhDgTFtsa0miUPJ9d
YyUIru2i5BCKKm5DAxOqcv9WsKOr023mIuTw0TauLq9mOQaeeYb0ncIpNJPCYUu005iz3wX31g69
2kO2z7fKyt4tWqPnQnYjOhdkBK9vegPGvCbs82ybXoXH7q0g7nGfXKBK8S7y5/vLa1vaxnNj0nXl
DqrdWhrGaihuHV4usT3fRBbMb0X51Kr6Ps5XXgBLvnFuUfrMFFN3uqrBIlRVSP6Sk37X1q78/88e
/sg1qMBZctodFmOOPGBBPGq3wYO5TSlo02lFStzX/fU7ZCn8acZPc1Jmg2hTocUxa4qgh0yt67Ra
OablTfuPAQCOr31i6sJWMVw80G3tg5Pt0Uw+WL/RZBIJNeQYTPfqv3Q0AkuPPWrLnMz4ZKafqnrl
5Bdvd503ss6fB9soPzAdxR6cnjTmx3cUfNffzUfeL+/N0KcrvQPg/cbt9pf9e9ETzm1K0dY7OfCr
u9jUH4ZdBKzcePTeUjTwY94va9PXq9akUGsmaRV7NdZSc1delXva/jDowgwKyBGBgGPy9zGpgsuM
2oQHuMH+JVi0bQ6XvI5j1J6QQvtaJ19WNnDJt88tSBEiKvPCbRN8e7i2Xmbf8KutCEkm1CxAvU+7
cLVAv3QRn1uUIkTeu9NUdaypdUCdnPYqqrrdy7g2ISmitvzuOzcjecbotPqg0PTazjBOMN+EgAEk
tzGssvOu0T5d3sa1XZQcQx+0yTjZIupBPgibhpd+vmxg0fXOlyPduepsVBqUikzUHeB69Mejzd30
Dl1qJieaI0To/6U96QIOzcENtPHHpVjfCDDv6Sk6VL4A806f19Aea9sn3cA9BYMcNa4Mvvbb0Xi2
1L+fwL/6jMQ1eVb2QDkbFcJC/H049pUQGal45dW3FMENUmtmVwHiW3KJwG1OaW7V3EhV8xnmyTi6
ys2VRayZkG6h0Eu90UmFiRxlwSsLFt1g+Lpy7Msn8ec65NHs1M6nuII7jnad9WX0lQ1S6jyLUJVp
YP8ZiePloXIeVqyKT17+VgHFg41nhMb8BfySWZmWewFWvadpJ5LC9rOzszfprbufjvNKMW9h3BHC
xDNrUmSoKw85QPF6SN6PPo+HvXKbiHmJdjNC2L/Tj+4jyjhv1qjflrb23Kz49zMnNNS5hTO1yrYn
9BxDglKbrLxkly1w+YLw04HdSJ8RzXhLn6qSGJEj0Re/VX7LABUkck3DEPQHr5egWK2lNjUGWgN0
fRZ2sz/0CIFedoelyA2z5Z9WpFAXoySQ6Trnk84jgpjp3qzhA4/0zaRWzAd9vWxtcdMMQzVUT8BV
5PrR4M4WOnIcS69Vt33PxJ3iBe8v21h6hqNZ+acN6ZKdo6pIagsbjlXtx6h4isfkQ9ahJVgOu3xw
D7oatf5lm4s3BiNBUFS4Log2mbsOSbpWiVLeexCq77PdaT/jctcmQE9C+LHOV05t6Vo/Nyc5H3pn
J9dEeWs7WxBwZyfEzEIVRu06LqdjrycfLy9v0UkAfqgAvyCElPFytOQp7PTi4dcDYY2Dj7NWPdP0
vQvyau/O7fGyuWUv+WlOihlqGSFP4JHHT8YhJZW3Y2/lBlmzIP79LDxUp942aoALEParN4MxH4UC
1+VFLN0gzKz8uWfShzVFCI5mDSbUBo2e1NGBGJfFXagp6YqlxVwA+TOihEu7y/akjAYxWHigE/bL
g4ydYQRReLue4+0GqSD15XQUA0/6Ck5ncXmmDccYuCPqz9Itf8oVu5snlucQNyqj2qRGQf00XTmo
Rc8TxW0mcmgKyL3/LOmCskbxBYW7flNMV6NxNcdPYfh+slaqs4uWbMDGVPdcA9YXySVaDiyaOtLc
rHhxkVfbWnOq30ZqqR9mp0ufG3eq3l32kUU3PLP5q6M3YCFZXYgQYdc9m2uTU4tx4syA5OdqbMaB
07Co0WqQN7LRVEX5vf7QouR9eSnLTugA4iWsA22RW1HqkCVp72EK9a+95jeHaXiIDsPe3NcHoKgR
NFrNdnXsbvExc2ZVCvaK3p9yW8dqazAV2RxOvvs8gF6GykAE3jH4ndB0Zk/ykm7WJq82+4yhj2Qz
Qc4/rjj84ncFIRSsQx7zdjLI9oSUoWbEk3B4qlQeSArAWxV6civHJVzrl1fgmR3pBhlSNR9544oU
JzyiIIreMYzzDNxXV8UeMbu/wDe5fFY/lyaFjCnJ6sq0MSlm/Mev2gaG3ANSlTv00ZTVicyljaTL
Aq6cVy7ISCmn8nL62KeBbwt+lk3n+rPJSxflmMv7KH6zvI3Wj6AB1IpnoPSBtdCCu10pPrCJYmZ9
36DGWoU5Yn8HL7t1is+XzS0uSmfWGXFshlplKFzfGLUSmwOl+5O7r+0dTSvqV7/xgLIAkTORyNOW
DubrSNi4ndWYqBUifRsF29zw0CebdmU6P4AtC6Emze8a11q5TxbYSG3eFqBDGEp3QdpJ3hGoXCiI
BAnvQFjZ2kfXSIoekytEBpL93x9VFMZIHuma2zTkpGMbBq1uqhPGWq3iAf811yNfiZBgGddy1aVr
BVAugBDHYnhVfvGmdTBAo2zghkirtO4JQSodd+wOZH7bst9d9o+lC+XcmhQOUdGq+1zHWul9Amu9
Kco1Tug1C5JzOGlUK4qBBegs0AF7k5vPl5ew+JQ+X4N0KaIOlcyTsGAeuvcl/RVmtnbqHtTOXxjt
XLog4bamK+tALkrJ9rWv93MCsiXAmAu7qF29G3ImfSu+5N+oJ/DNqoA0bNd25UZECkmZVyfEvgQE
RVJ/bRGVtOfHv791DJ8LZmvBJ6nLMS/0wP6O7SCg5+h+/BsqOV5nV841QLV1klvhTVLwe2VOukPa
AcnqTJgL3mp7CrSH/Fhcifn69Wi+1HiD6lwnrRa0C7+MYWEpSepwEiNK2r69G6+i6/JoHXR/fNu+
XZ/MXgi0oOHgZgYhTsNVDrSB04d2jfDc1p7ycd80WXQwmkD3WxRT/n4hAZ59ZszABTigGqWLanbK
MbJyE2CNkOw+vW2seb/iFwurwQB+B2G86fzCvYyuNuM6vS02D6Le2U99pkA3yq7eBZty43xK/GOP
UO4qq48IBpKDQLdsARdyoG795U3dauXQTQNaecYdek4/Qnq3Lxim/yuf8pKLuKBggHtyh9i63Kia
TlYN1ynWhvg6/8E3l3+A2h2g5l8lUlmqbrkCz4gmCF7ySz0jd0Z3JG0Ql1bz3n7bwYxw2jKluNWv
TukGUTC/3pqf1zjEFoIWZ2kzIKUZGrFLisFqhdBUGVIuDvuk2SjD97BH1kkL2jvIcdbQAktYSlIi
uBdomSEFIT/sw7TvEUQXLQQmZ73mCKPQm/Eo+E6gsE6PFn0L8Gd//yLDqMEHweCl0KF4HZfhza/y
ocaoOswksKXt+NFQr/U2Fy4zFywO7gkJr+jVvbYSzJaZeC5llMR+o08vSrfSWF/67s7/vnQdu1UD
Pgs1zG2TGzf2+G52vLd5tJK4rhmRvKHX0VhKxCKU6LGsH8fcz8YVINaSw8EFAygP7BdxRApR7aRF
p1nUf2JkO7tTepuaqR9ZHhqV6srBi8K6HDLOTUl3StebiGrFmMrd4tgliE5a6HObf5hNdoSVlxFK
awsybcXq4h6eLVByt9FMi0kRB6WiphRU72PGD2fn5XIYXtpFuIupofHKJQhLu9jPvaG0FkZaZiTa
GRHGj679jkKXf9nO0mJwa+ZabUjToVd47dW6Pae16uiig36NzuCoP1Tau8smlj4cik0Uf5gyd1FF
em0iRA9VqcWrFsXl0Ql8MypXTmQpH0CZ4KcJ6RlodjASpDkmhgxCVCGBpMebFMzBPtujRLk2Ery8
InCtDOpSx5UPx+yUOLFVzEXRQLM03qIFfXnPlo6FxxnvPwSQ6IlIPmaEhaWeiGmIEcW7QX2Tq/kG
1dLNZStLHAuuR0QjpBm8X+TTTy1xKfR4mfnAXaDuEoB4xr7Zxr6y7amJb+bvw02xj/bWyjtmwb0p
dqqk1VQuIECSfKKw+rY+iZpqaL2U3W2OjG35nE8rVpZu+VdmJL/IlFrv4gIz00Pr11cdJR/1Dyvb
IEQgcoSD5qx5ovjhUkiCp4T7HZoetEjkHc2HSplPsSqgFtoeSdJjcOUAWRLd2eHzGuPckt+DQSBd
hNuAIRcZY9jOmZIWIv2p2x/kruG1+9wle2Et/bbWC17ITl8ZEz57Vgc3YGYZ0xZjSf9OC2+6/EYn
AYK1b0ZD7rJjLnxgAGEYTGNVlC9k90gzxMLN1iLEhlO4KVqhd2uu3R5LVUjP46ViQXlucFFJMVaP
5jnqopmbqvuBL+uAn0aHINkbDlQfiPXt0T9eG6FZSlmBk4uXNf1U9xfxiGp2rNAzsdpMP2JVf5zr
rfFY7xAn2CNBv8YGt7SXEBfA1cKbBaPSp1YqSjjFBR5Zobf8/0i7riW5cWz5Q5cR9OaVZJHl2qrV
I+mFIUtvQf/1N9GamWahsQVt79NuhCYqG+DBwcExmdr0ZbD/64/1u6pJK+zIxrBZizZLomnCeD9a
1x5rq3O7UsR4/dYbXiIwoVFWgWamjC3ULNqdod1o0NWdBFNAb3cJEDi1LwVUJJQYW0iMXFdqyB94
iTIHpZ4fpk4UN7z1eUjRgvNNRmrH1nF3XJ4fWa5o4IA8kpOcDfm2SUrIH4RLKcq6cILwSyAmLKqV
RIL4Ls2OYdLnaX5Kj5joOy132oN2jFwQr+2yj7UgZ8FxRQBFohGhMahEDZbTrl3MUW0d5KKb9YeN
Lo48/VSvt9n6zemhy9qDblqG6lj6iSpk/rfOgiJjthgskg6OFhOYNzjaYIKAgVvV5wQK5UXzeB2A
++E2AIz5SbM+LE2PpfXOAR0Knu58lezzKCRF5TgkrATVaCr1RAMy5tZvCytBFxtcwwSXFP6teJi5
1oKx7HlH7qFmGgeLaBKcu7wNKo2yN34dnBZanUP8+/ek8V5WzpUZZKKbkf7tlxfjdm14ql2iYDQf
LYEx/UoQvo9CooDrIJPB+A8qtuK79o4r5BKP+WhmWq1Tq2FVi/0BE9puFAveOTyn9PqxAHa5oAaK
4VpNt20GzeGgBa0euYv29brpcW4L/DJ8BSo86EvGbXiJkkJw1tQbOFf7xg7LfQbZr/7ohGbwR7T4
NB5iPxJINZDjRlQLX8isqcvjsbDksvLA8k8DpuVmdksPeq0zFCrnUNzAyzX5LSIToa110+S2BsTe
b1Q33heI3c3GRUIEw4mBvc99x4/+e4oSCzchNOKQzpcV8FNcbmoilxHBhGnlFdqvdLkvRRQ7vMtk
+/vMicpjIi9KX1Ve3fwoydEsg+tWwTM9pIUpgweC9jezo7XazfNgolGElCcif3GQjo6t8DoG1/K2
IOwiiqIdip5UXp4dFw/086cisH07OmjH5ZAL5Ve5lmBrdFIGjD5YGt3UjRsahzgCrVz/t+2Zxwbv
ENrwCro3gofcHP5BUppn71tMJqRdrCTpE+035j9SGhCZRfvPHyJyLAP8ZOBzMGB69hs+kTgbrXrs
4AXJaD1DVuMkSaJwjH4X5gxfQDBrmvQqgToIIOgYgwL5Flo1Ba2swD44twZg8P7FYCQYFdhXvTPb
1Qgidtway203tqAJzcMpfzCbv67boQiHcRDQKG+0OQFOlhRIUTht6tl1lHhoLViPstTq3nU87hfS
LZmW/CBMw3I2K1UPKRJNwfb1xedCw4BkNRT+f49BuRMx84kMNDogLk0dU5ESKRysydI+zsN5NQVX
Ew3wWBPY/j5zdFdLW2Ii4fdJBo0GjHpYAXF+RO0c2nm/u74WHpaGZ7yFNhjUqtjOw65dwQiQwNel
a9J9K4cJGqLyUD2u6zCeSiQ1T7FuJh+vg/Js3EB9DJlYlHfeEO+WUStNUQOV9nookp/DUliuY8Zj
oKZV7ZeWBNMvRvKQD5LVuHKra4JFvzzjmR3GXQwRM6jh0HuZuZaJVmQTMVWIuodKoHrT7EKwxut/
1Te0PXbATQbh7QhaYD7Zjf7qm+jOFVZMON7r4o+gn2bjMUE+7JSphj8iO0ThdBvvJC8+FF9XWvwM
BpcInkjUcVxbM2O161xMnaYDrrGQXENH7rw+SSLhEY45gW4NGRT0LciIgpkwEbNJtAauQTsLudsu
sfy8iRGYWu7cPBeVILDnsEYi9kCq5sVwFYg5X+5gPw7GFJdA630QVd9C62RnBUMo7YbP1m2buUao
PVO9E7KPPk57UUPSy8+zOwp6BNDXIRxBZYG58hy7L7JWXSqvIvIEppLRPFX5OJ+b1TS9QkUXoF6s
lttpFYYklL52i2Ru3dae9T0e+t1plNCsPI86JJ/0vjstpQ0qGpT0jz1pYg2dA0S9lYtsvq0rJ76Z
dSI9pnXRgo+4tA2/k4wbtY4t4i54i/rNYKYHx1mU2l01ydhfP7E848HFh7YGGap/bwqXBSZuCzKv
GI0wUEici/MUlX6uq++wUfA+aQbGpiHSy3ojdYoMhdQGgpb+UV0xsXXKa0EJReUdO6R+IV+H3l3Q
NDJGM5dWpxVVVHmOPc/7JLK/klk3Du0cS8e+ySDFqzZ92GDuZKfPkuzLZl3dOEP8JW+X+YSMK3i2
VrOaXGOWyiCKTBLgkhsOqC/jCjUwEGPRA7D2an+b9qAEULFxAgfG+xx4rRuKgWgfFS0m0K+GNIlK
HZMqs3pe9Ht9CAcRbREvI0AhkMZGWRwj7AwG5NZMEyXWCk8XHK5dG8r3Rij7ZSDW81I5t/YFFhMl
2DLuAbCBVRCuI1+N78NR+dD7SQTxXiqU7Hg6Oq18DJX3zyNSe+TpH2p/UWWA+kD2RG/XzJzoKcHY
W2zg77DM79V0XAzZnXsP9CGuqRMoxrzjeYgOLyRI0cUBJk02hZkQBWqKpUPvIUrogPlihK7tQXWT
3eSKeodV+mZ+s7oNGnPhKGaDDo7IRoh+p0C6VQW7P5o3v0CsODR9IzR+TcFvxTb5DlL2UH0XttDx
XiVYMJXERREWVwRz8cbNOispkaqXUUYMwdBSxa2O6adqJ/miMINvwhs0ZsFDP7SK3gMNeoi35bE/
FW57lkJ6JZiCnjZuSLFdGXO9NnO2JPNMP+VDBvPEkM194mmn+Bg9aQ/6wXj4PTw57Y1DcbS/ax4u
gcN1J83LHF7sLhM4ZoVJxinBepMDZRK2ghRqlniSB72rhavX/kiOqoi/itMXgfqmDgNW8JgFXSTz
SetIz7pmhT+VjzRUkm+au3Wf+NAG8uUaYz/FlyyUDqKTyvWAG1T20xIjNycVqJNau2S6i9IGjc+C
QJ/zeKEpUVBlWaCmfqOc2OROhuOS1p6+3ClG4jcE/TRleRidzr3+6bjLoalXPCig1cNmo0ZSQKra
SmpPKj6PozcVs9ckiQCEf/o2KIybTYambVJUE9DCUn+lMil4nu/yJ+OPlIdES2J8aVenPSE5Nm+2
czcpbzq8xWwRNxb34tisiP4Rmxg6KTM8I2qA2MuX1jnOWnD9u3BYTmDdyKdBshdBCXJqlwCZvKSq
DfJqhJjLr+SzVry0nvf7DL0DeweJFYi7g/8kBJe1OKdCr9g3DnsDzqxuAj9NJzUAjwt38epbbR/5
6+P4C3VxKPeJBgg4rzIMQtP+JrzLdNzHl0tVwCIz5ws8WIbMA3Q29loohV0o4jvn3bHIkaP1F/0b
KHoy8RecZKlIhJ7cemzcSEt/DrH2UErOs97KbqzmwaiLJt94trjFZLLJ61SMKVGAWU0QcVhVm1Lt
ZZ1XNQi5r1sMFwohEzrFQWuNPqrLXXRGDPNVLXxwpBzj4tQrT0v56ToE9yJHN9i/GMxyslXBmAxI
OXGOQceve+bsLkcNbZlZYNym58WXftl31S060sLkMdsnR0mQoeBU5i3ELK9/AWMrA4wWmtkvfwFm
4OodlUEFxbaf37f3Xe42QklE7t22RWR812LNuZrXdF9vxjNCQ/TfI79oo7RCo9LmK2pW78swXqyT
Of5r2rSORiOI2kI+HUpcJ+uLZrng3DqSg34aelc0bMW7c7brZM68Yi+mlpQw1Rb7CFFd3zAlt053
VS8SthRZKnNxW2mGWmcPpLoME7xBpbPWCNwnzz1vF8Pc0o2t96TWsH2T/KA75yEWFb+EZsGEXe0C
4fOcBpTZYdpNtq/tpUeMnGJGwyWH4a6F3qnkK6JOf9G6mEArignaNRugOopyVjIrjFd7f/2Q061h
ff9m615yH5ubLavIYucKIJCzCeM085wZjd2N9rlr0hB65eF1OG5sgOZWEF5hBA+9mMyJbnqbis+8
bCRN3s97EqDrE/TVOch6RNEbf/9ewZjDHCmRJmcrwGICNRi1c2dL4KH4xv2KwBzcNh/q3DKBMGQW
1IT16dim6wM0VZ+v7xt/JTYNgemQM5uxsHQJRp0hcKvRS5YU4MizBI2l/8HXvkIwHqGWrBzXFI0N
ZV8/5vvWK/H/ve9LEfxuwBd9Hf7evQIyjgH5hjReEwBWs2z6aQa23alOFndZGxEdBv2pt1b+CsU4
CLmbHbsEwain9QdDR5uQ0ruKBeY4TaRk8x8M/BWK8RR60awG1Ltp8KtgaDHdGbG7hoOf7OWTI6Ty
Ei2M8RBpjhfw3MeIG3N1B2bHfZ91uyHPT1UhckbcuA2teH+bIEswXZC+b9MYCwPjzI2sLzdTvN6S
JD91heKmdXyzNLbmEmt9V6TzistEIcZCyqHQsURD/kWmzGvX26n7cP148cqKuIBfQVi3pLVFivxm
DRYBVw/lXXts7imZIgYYO9/6lbli4ku+pagGeBJQRVcx438ZwmWSDOpiGxtanJtDuY+Pzc6+m/z+
d/f7e3ZxA8ac7ql04l6WAWY6f9GsfDmfSvuzYBepbb85ZhsQ5kSndR05hQqQyRshUEC8FVUP+Yb2
iabn8rzuSmSd6DOm/CZApt/nGjJzwG2CTKkEnq+XFD1N59UepMfu1ADiAWEtuDP50cBmncwZlxqU
HQj9cuTX7Kf7DsnXHQklr3DxXmtAwX8s/eUv0YQh9w6AeBV4KDCmobDtjnHbKRAYwl2z9MsdVBI+
dHEjSIxzo4ENBHNhLlEm1YaJWM2RgrY+Ix9hgCikNc7j+HT9i4kWwxh/bkaW5BRAkqJsb+fyLo3i
4DoE1zdqGFmDjC9YfVgOg1zPp3VM8ZXa/py2X5NmdAcShXWh+NeB+FfnBolxUUqdpn02wUWRnexR
u0eH7T2dfJbCYpe1rqgkxD1nGzzGW2HCZIpVmsYBJ0oaVJ2KjJgyEV/p1dVfy3E9YNIlDqem+3l9
pdwrewPM2IeR1Xmt0WMG4Sa/1tKDLRe7ZRbRwnGNYwPDGEfXzU0JImAkxLrzkv6sTcEyXl7Hb9zF
BoDxhjboeZV4xgfD3L07k6fezNxJOybzj7x5GuQgm++Moha4YO7h2oAy3rGv5EIaHIA2qhqiKuVq
6xquXb26hl4EaqkJzJK/i5TpB80DyPgxu4hP5OQNDXrU6FZe7hNbEPvyLzAQQiKLgwbpN7za4DuZ
6oXggDUD2ki0l5IoCLq0UPGS+A9GrLkL2uAxwY5F0BKZJ8Ab9Y9ldKeK7i+udb/+PkuepfeFbg40
D5ZhXnKSC1+P5Y9tqj5cP0T8ZaATFVQMFqULv7z3NbKo0qTCvDr724xC8ihw4vzfd8AcBDp/FNQY
O6uyrJxVDb8fj83TXOpPvbUI+nj5O/UKwVy3ljUq60JLlJnys9aPUTO55XR/fZv4tyyKp/+sg7ll
6zRXjMLG5xiD+HH+YX2jcUR8Hnd6kHylbNMNSOl310FFC2NMLJmg32yX2Dv0/kB+Zv2kFLafaang
E4nWxrYULHkrL9qKtU3eXEPyPfHWk964vds9g6LNc1AVK8J3PbheN1Rjrqmq0iWzkAFamzYkA83d
qMufrLEI37GHEC4H8S54q9DqfWnffVKNU07tb62In1k3oMDcl7OoA4t/6W5gmE81LX1FUhMwxh15
1p8T1PgiHzp1Kfps8dqqvgyiATLuwXpFtJmc62zbbVTreBUbGUrVyRjIi+jm49rfBoL5RIscDTHl
9MQj/Eyibtz3Cb5XpJaiiT7uZbQBYpyQnWtG0kXYvba+zxK/je8k/WSaxNXGw3Vz4O8axGDovDjy
VfTfNxkmRU+1rpPgtQconw+/zPn5f/t9uqWb30+UDgNGE3Zpbp/iJRwTgbvmn1V0Yv6zAMaf9o2c
24vyclbb0ifrzgTDYRqCJrT5Wj1XKdhqc2j9ijK0fFN4hWV8LKI4ezZoFS2LBxcLW9b7OhFd4dSe
3gRCYCvB8CD0w5CSu9y8qm3kaSS01+RvvgUS9JCgrZGMEwWt/2EfX7GY4DFNJttcHCxI/1LWJ9Uz
vfik7eOfqYZIeV29bnX7EPrF7nX74L/tN2tkDNBG1CplK9Y4BstuPRT+/Bdy62CLRHiu7qUeJTXR
EBw/NNpgMkbZqG0bpS0wTcurDnp5pJqNJkJmzwoN5fAH2QTRl2SsNBmmZB6sFyuVsbHK3jyY7uQX
+yYUVfD4rhcNvWiLx2Ar6kOXVpNYDolrajVkVzzpHuhsT/YTbZlBovBhOgkZ3rlrQ9+oaoKbABOE
DF42ojt70Ohu3lDGT+WU34xueQDX50lUNuR6K4zbQc0FtIRvgqe4HZW4suGAiTm6SvVjMQW3I9fx
OrJtgWXbAokFczumoLpJxxYAY0USN1K7XevMoVpkD9O0BNH8rmo8yKrQOYHPBfYqZvPiZdIxa98g
zYQQXaLVLNMvzzakxsYbS0Lv6fXjRu3sjUfZwNFvuXHHNknzDuX42lO01FXij8t4AoOkO0w/r+Mo
9H5ngWh8+0LpABocxnUpfRI31YJGUwMNRhTLh12EhZ/55oGKsJdPSPT2aLCN0YWTfruOzq2NYuAa
goj4iLbF3moVwoAGgwi0NprcGwc9HFVkvNJd6R1GL1V9EqzeLSXJ6cIHkSflbTE4Eukgvg5GC3YG
IkO+11Zo0aF3PnbrWQdTv5M8j/P++hr5MGCmoxObOHmM39R6U7KXEe/VwTiV67FrNHdsg2kWEcfx
Ljp0nfyLw/jKWrZyeY1p9mQu76Y4upVWsJZPuSDmFi2H/vvGME2SF3IX0V1bxudmyHxUvkboAmcH
sCy9432E1jMMi0Jd0nxLLdRFWW5liHkWkD9Iy7mY76pS0ArG27YtBhMfKEte2SCKQU9KkbrD6sbN
4hm5wM65F9kWhXFXNcq3jdoD5d/5Hkj+7MwOFFDFHjSMu+s2x71atnhMVE+WqFqVCHhgHaWzZRpy
uS+zNr9ny/6g9k79BOtHNojsZRaVg2O0NS5Oo0Nn2T8TTLN8rA9/MsFEN+waHOMfiQqtFzzRUUZp
sp0zPKdqA50N4lYl+BJ1KVyW5/9tSw3GUUZtVhDSAVEZ3O5Q7qCgBC2jQHdXj0Z6GPqpAwEk78Le
7ikT6qGQUpMyBmSuhfqqu9X4LEk3Vq54Whaq6WMrq65qu9UiiexH9DUZpyWjschaQNHsyeuUnC1p
0neLQhy/0QfDK4sFky6lbAXVMJ/SpNJ9Bfrzt01pFa5t6rngr+Hd9dttoEd443IUhywLmfDHoEPU
Tbo7En2Jp6Nd76TmPc4Ak1bgeICjBuPhJVI9DoS0EjbcUc5Oe9fEMxR3BI8F+te+sdwNBrOaNMpK
9APhyUjyvS61nmQGA1gyBKYjQmHcdK8Xkw0l2xpz2mhGkz0d5W6PRi3aimFPGrYsvSeO2PmwOtRm
HRvPYrYNvdabcS2gfIcOPyPBYOtys6r1sEMmUNS5xXUA4GbDZBdoAt8wRLUGBtOWClkEM12e4V0D
jHWg6N23HrjqPpfJ+BS3IuUT+vnffrpXTMbpQHlvzMBDhLdk+cVA94DSfbn+2UQArI+ZHFWbaU4z
QacMBlDW/tZqi0oQkYhQGLcygesoLkCm7E2VtnhWnRB/mJPVv74Wvim8bhb9KzantpWVbk2pKUzx
vMtH5TiPzmFIuq/XYbiLQYc63k8gFXlDSCCPihHXOR41So+8Bfqak0lwlrgL2SAwXx2txFquUaeQ
VLJbm7GnDlGYJiJacn6MsMG5+Pjq//Vzr+t9hg2bIwThlpK7dZx/tky0z6n2eXJsyatz6ev/WT04
CfUY/6GaPvTRrZoJeli4C6az2pTjwcKEz+WXK9UUjek2ft+si6c1h5RkVeWaOxetiBNJhMRsbbLI
kiIvtEFGlm4cmdwVFiaiUvM9zQ/gPoKkFKo46GNlvCFpMyObO+BYdXy7yDIkAOoukCXrPfcHmmQ1
yimBQU3G5vuZWGpE8GpLrOQwpM1tFpeHOo8FMFyb38DQbd0cLStPInVQ6ONQ0r5Us3GXGcvu+rHi
Tuuhh/rfpTBb1ijJpBsLHtiz4tuhMrraefha+dmdgzQTYo5T9GHe9Y9EddG4CqoMYcKJArDOlvL/
USIGWUeP8+UiVR2d6AqI+T2llN0if5qdzNNyX1YFiVWeDaKsh/FWiEM7ClvfdhJFj9KVoKkpr49E
o7TNA0SwTf/6hvK+2RaGMfURwx4EASreMg3kXBoD6juqYFhOtJILB6L8X75YTjlVgCDL7BmEBJKC
dkBNFqReRDDM9dGC7SOdUXD1OvNxVj6q8v06fL6+Wdxvr+m2hpFbXO9s7c2aFkzOgEwMHNern5ia
28efUmtxZfRIXUfipjUxK6KatgzdVxCUXppZbHRSnyW4P9SuU/1VNYbPsSJ/yIolOdWL4RxaYvY+
WqjnW7uzzGNkWMM9ivcWqLbN2E0gSLQf1mh8vP53cTd582fRf98ccaNOst5Em4AHVuq93LVgT4sC
p9VFy6cf680p2+AwxzxvSV1INE5cvGHXPtJBAgy0BJNPmxWb0BZ4Lu6Q13a7mee2BDUCMAEArzjT
oJSEwHPzQ4ZHsIg0QbSFzJt7zZdh6QZsYY5ESD4l39PYCcxKVOvkvrW3S2Le2uaqGwWUsWkR0g6x
JNQgMXx0mqGGh7ap1hUR0XE9yesnY+tn06S22oBsvFfrzgEVwU+ZmgrOH7ezY7Mmm/FWq76AXCvG
3s155q3prhtGNzFUqMedYu1Dr9duZeAhoYvkc7jfTEd2VUeKFZUU5puBvQEaaA5CDyNyQGReoP+h
HvxpjgQhDtfB6AaSuQ6avt+8U/DMy9QlQUBg6BjWTlX9oYU8WkCqIfIwpP2eiRZzA8e4TJtAVWko
cJk6BBenOSKEND/IzSDwzKJVMb5sHRNQmdKOm8aKXEsLOxnMEF/mRJAC5Bog4m3QSZqYsWJTxm08
Y/Q8x2o6MhyHuvHXYhC4PxEEs2GpPCuNilkxL6+X73ZSgLCojJ3ddR/Le0IivMBTH9y5KCQwca41
KUOkEYCQ6lfb34NbZU7ObXU2o9yPFlGsy13SBo05UnUpRa1MbcDQog+aWjzI2eJfXxD3+28g1MtL
Y0abTCsNiAtT8mihwIMc8zKGVipIy/JXYui6BTYFdNEz+xZ1zhjntLgDBYrndakfZktUV+f6AQOF
bkpqjIZrxg9MZWr1ywBLjlat3KfouL1tK4gojYmlCqyACwVRUfgWE+xfbD9o0xBk5xtsWm082c0X
cz71miG4ZrkfZoPBmHOZVN1qxNixRTlow26ZDkPUu4n08x3ffwNDP9wmaLDkRMuIARipuZOWDERp
pjsaf63Oj/8Nh27pBmcsFDLF1AE0i1RD5Mz0tSkKbaQu0PfQC1y16PvQvd2AzWrdm84KMEjAuuhE
dXX74ySMA/kocGmGDZLSN5p+w9wMCBGAkqe57eYZxNezUfqCM2Du3rN5eGggeYVXB8s23K7OvCqk
hb1VJ335mquxt0r3UVMLnAGHbxg3qPkKxMQl5drOFYYb4XAov5zsge30XHxX3Hj3kgOcfAzyfFFu
xLUAvrX/C8wOQ1l2vXSWhhM1OLfGco41n5hneXr+n/bxpbS4sQu1lEt76oCyRkdpvC/byu2mr0Mt
YrzkDhVv9pGdtAWzVK8ME4DGAGPFzwlCPLcI1m/9voWkc3vQ74Zz/qkMYl8TDYtwPS3l+0L7F5U/
Zjzt2K9NMi10J+1Tbjy+a+7K3Pw+cydVpB0TOHBaRWlcxXmq9R9aLrgteNn7LQZzKSm1WqzjCowc
RTwTKkwZuH6W4hFdOGMjyJ9yTzEIPS3wDFqgKGV8BYbWM6XKgIWW2kAp6n0yaYGarwLT430W9DaA
EwN0INob6tAyybQMgotowRn6EN1ePorYh+vWzVsJSNyRkcATGLQxzJfXZ6h9JhYOrzJWf8m2fKeY
MyYialRArgNxQ/0tEmMDKcbomwYHyYvb+0j+aKIhizSQK8Rbc27vteg8D6k3i174/C18XR9jFc5o
WnNNUVO1POeNfJqjVuQAeW9bywClO3rOkEJi4xSzdxJDy3vEd7v0UfFbvDWdj7RdCZUPMF0aT9d3
krskzHWBpAiT+eD0vLyoHCeJjSgZkEhyhuTRHir0Yilxtr+OwjUMMMAhMQJiFlTGGRR7hAzojEV1
1XK2ymyPS/9hnEV8Z/RyYPMCCInR94wcoPUmLTKBZCNb1xHeNV3yfVNrflfq9r5v8+qhqBv1rgah
lku6tnG7Qvt2fY3cVDh46kFsjKmutyI/qdSoZk4m+qSedlR2uw5NNITUhwpTT8LxePph3qx1g0a3
fHOT5DOmRWMJa4U4U+JTscI8lGZkJRaIxPQ/RXkJ7tZu4BgnhR5IYrV0cWjIBlYJKUbK3CCC4aZa
6AYaKJGBJolNemtzXGj6DBw17A/WCVEhJqvAa3MuAyGXDdf2N1hMWqfO1ZEkFAsSDbUbhcqZeOkX
MIqCVyZNfaga+KI2bL7j2mCybwREakNhAhOMfEeauKKl+OG9TYHbnWQiKaMyU7TxAGmdnKdGb2/U
nuxjFfNpTfNLbsq96RRfZQtsweX84EySKAzg9nyiFwnPVHTv0UHHSwudq9ykvHYv1VzDpYLkBSgH
vJdIbgZ5fudWzTuruVtY5tmSRUPXIkVLy+E/x/U7qA6QiBeEB9yzvgWhprU5fa0z1kqnAYSqNKX7
NoQiJMQnNS8DyZSoi5Vnp1sw5qhbWqXGqQSwpQ9i5dwXAs/FSylAGoVOy0ElAhXJy8XoI6jGFx2/
381ZkEa3zvxsLd9U6YtTfJcqEbUy/TXWcW3RmFNnDEmbr5qC7vOmR6EwDgxTPsQqgtNkerjuknlR
3BaKOWzVQpa8qbCwPp73VnSQFJDM978maAwrseCK45vEZheZ87Yo+lCZE8CKM7V1Epr3OjS7dNBD
pP5/r45igdLt30/GNnZmA9IMc4VNbCJMd0FGs1rlgzwtZzs3vXdsIp6XYGIB+ZbKQiVgUly1XKW1
asWNxvPg/JjzfdfexvnTdSSuZWyQmKBuydY6TUogWfoagE0nHAwIaJaRul/LWkSHxSUVQ++wYehQ
J0VOkHFPwxJ3WTxiC1+aTegnQ7MJHR4e3aZEuwl9asJBiV+a3Nz7FpnxUB1N7cotPQHy+EFr0dvv
xCHCr0Bv+kBKTXcZGtcupbsVA3ztKO2kLrpJoI91fbu5boUKIkCHDapL7FUrOZOz1BG2u0z3ZfWx
K1cBALdN194gMEdd6ZylUxYNF+wRhB+fer8/TGGLfp7ejT6Qya3P1S3GDdBJOO1FTpO/yzquHVO3
UNpm7VaN0gjpMyxPR0LRaw4OChwQ/c5cqrXTBn/wXfkb+orI2K+cmItcxFiuHko6tPt03Hbp7CI6
kzBwoHjj6Ffh+vn6V+T7nc06GTtOu8zpzViH3cZ+2XqrX1G5dhmtrm59UG7k/Tu6vE10/sNqDFDT
YgD08rooGtKmCnjDvKJ+iodvyzy7Wn/uMtEdy/HeFzjMMRm0GIkETHJ7/afmMD1UZxtiJV4FCst6
clsI8vh6UPvo7BOyonGeK2jLQQ0fsQvYylipl3gcVofkVo4klF/36CLI8T8/r383EQZzNuLUaIph
AEajJuCJ1YJOnw+2JAnKHhyferEU5gqs43WRncTGUsrPjv6cVT2UoH4Uc3h9Nbx8k4mECYYMqFjX
G+XqqMP9Z/VGjvnZYpDcJo1xzPpu/NGoE/pq9RYkxWY5PulFXHzABucfI2yxH01RtAfZL8joDWWE
NFs2z2c7QVNcbZbP6NZ0Hge9HwRXGi80xV8LAncUFxQ6XHJpwmgiyqVIN3Ovg1Oi7xn9M9xRj1C8
/6riunb86pNwcob+KBP4UCj4QwhnYLyEAe2cOkGREJ9iOBYjhCwoawTy6S06cfs/0bjlfvoNHnN+
ZCUyDW1yQEZ3l50HCKbm4NhNd87O+Zg9698p5X/kLY8CQ6C/+naVUFzG8dHezrjkZjrYMrpg8MDp
0BUFbtB+3+3SM2TnD7W/7EVd4/xVvuIxYVeCkclSS7BKx6k0V42K45iYDtiEDD92ssP11XEPLfQg
fy8Od+al3ZBskZp6wOKkMgmm5j6XMTHXPl8H4VvnBoW5R4ayy7qYbqG0j8L8V/xIL5Ik+E6+63fJ
o+b9wbOb+9VehpJQxqaKkpcLy5e6a0eCXaTvmfkMirOd+kQCqrBCc8RCzhYRHuP92lhtBtsCnjG4
w666n8J0px/Ip+pZ2dUfUl90Z/FuSSg2aKj8QlsXmVZmgYMKweK5yBDhnZVA39WQAR8CkKohqSYm
m+Z9wQs0ZnlDNxejGQOt/1TvR6j5QhYePRbzXv2hRLve9hbcW3kgCQJoXl8QNJ8VsLgoCMvfDMtZ
LQbYuzyHJvi6bw7Q0PbgVwkinmL1KKF144mJ1niBNLKHkC2D1IyFWTPminHUOdXLqC48OZwKt3dc
5y4Km8A+aJgoThD3gJ7/+F6rvUBmzj6YvJLalICMEL6PoUxJ/Zu0KxEegET1ad2pQlETXlhpoREe
ZL0Oza6wXjyqh0onY4ktfq4O8lfane546aHEOBFsaRFGWxyXc4HHePF+wPhqbxTYXeOTvh4jjJE2
78hrAwOnA4OPqNqweftIsQpFa7GP69q5abFrRsu97tM4ofEFAuPSMqWsUpQ4oEqegDZa+Rm3ojCY
j4COCMxWgiWPHYxzpMGykrgqIOSpHwvIkENVOgrWo/5dBUWTnwbJjSN48nMhqWCBg6ZZnDnmQsdE
yVDmRQPBeilGMHyUiGg8jn+2NhDM1wcJxlxjugNTEL+0QP9q/NX8Vf2aH1ecJzsoHgpPCozPIu/M
NbkNKF33Jrk1d+B7kzusC/P7oE4MiuresO6vGwT1gEyYYL2IPfy9d/Rv2GAkqw7iEBsGsYwfB/JR
TiKvy/1EfVZs/z1ImLrFtW2j9YPx/EndDpkaYQvz+tT0HyL5OV//mtrvi6j/jHqbt0t6BWKcvm1V
eq4NXUFTu+GAFPl8VIM+FKat+Z/nFYfxt2WBxG6ZAie1UWggKyjuaZpcdzG8Uj1aoKoF67Anysxz
UTUVKSBa/zLZupRVVlUs50AdwbAaxXutipEeEYwZ0W/xZgs3IIybmBUnw5sd3wrCJOhtvS2TwTfb
u7US4PBGeCEhA+UJuAtIpLFHt4+VrqrpakAaCwaWJ1BDnkB66X131QG5HxA24hWQqohZQTXzJ5cm
13ds/gDmYC8TkfpGJQVqD+nXCSnkIpB2JKheih1gJUBdXhC78m+uDSRzrMcVo5VqiTXnz3aYn9Z9
7img7G9u0Q0PBltRqYNrMMj+QLRGfRGqvjzhqtYVdlVQuJHcqnEfGnXnT1YuON48k1GhGAO1XCjk
gN3+EmZQejsmFmBi8q1RviXjD0X95AyCLnWeu9qiMJ+rzispMgygqKPup07tzvlRjZ7r0fHz2XzH
ZbkFYz5UWxpqX60AG7P5VJVIDdiad90p8swPFD1oh1TQuIoZ78tdUyTZlsoB5qdHZO8klZ+kzcfr
ENyQG+7WUJErQnTIYswxiepERlI1O69BugcDzE4J5QCRoJf67+gvpo1D/4JRa9zcJ2Vtoz22A1hv
nLP8r0akkcyz5u3vM7fIWOFG7EmKu741/Y7sG23wVO3n9S3jfpXNIpgbJFK0ZdAJFpFI8tPYSccG
87PXIXgF1ouNYm4PJZ46MozAWOOd+osmBcY9uqJn5UUDcBDNdPIuRYgZUh02y9A1tjdadwalHB3s
G/qQQG6ehwPqxupeVPnn5Z+wrFcc+ndsvn/cNJWNlC91bhpoXLM9FQpZburQ8aSP8f1qUa36/J4O
CMRCV8dLdG/RWfa4iYCwAePyBboobtQvZuItO3TU73W/KNzh+9i5UQKlMOfm94RC7ItYIbgPzs3y
TebixORlMf4/aVfaGzeObX+RAO2ivmqtKpfXJLaTL0KS7mjfd/36d+h5M1HRRLHjxmAaM2jAp0hd
Xl7e5ZyRbvPgSQrS7H1o+7hGp8SdfM2nWZf1MQ5ELp7rFS1wwWDomCYPGFtCv5zaguoDUWir+iM0
0iuCt960+hOcV1R+xAfv0JhPbJbF1s0b3WTQiqzPI3TsepBfnIXkF3xjwguP0m0j18Ma7drJvZxK
QJpeSWgHIBiBgwzIWX0dkVl6XfwKBQv7kKRg+BDls3gdkBhE/g3OLLNYpXHOqSUPgRb7xUNzTFCW
+jvxlEep8CJMrk0+zPhDzD4AxgwDymFIfbMvW4Qk2ZjBkFx1u10JCgm5nwTQ0rSOaeLNHlVrEgWV
3J0GDSLUziGmCWEfxq2a2gCVHRmv27Y/S92hLzzqV93SzwLTs6YNdG5I8NcoxtFrQxykcC+p/Q9g
XK66KHGrKPgB3ev0lgkeDtaX0aN0xZKwasvz73sw5ryUrdnFtgqwYko8oyNeEv95uh8pbbhaFGgs
8500yBjFi7L1QNCVcI5+kfqzhR2sK8EtwrsN9zCMuyEVoaV1wKTliUAjTsbxVzQBCH+3fq9FvXTp
FbrpTXUDiFV8aew7rX66fhXyIsf9IpiYrqynxSgj/H2tfyTlX5F8hGqLM2iv12G4Sbk9DhNrQYBT
1hAMI9TPDuAD86sEJcHc1T+pimecZByr6O4j1U/oxoI+E8pFEKNli3ST3iskIwDVkdB969jCP35O
/nykz5nkSy66gri7uQNkdjOx53WNFeRfrLZ6mUzppuoltPmZeCxms6g0SP8Y+07cr47Z0mxFwezt
IA3RafYnZDolP3f73sf7acGFJ+aI4F11e0Qmvpx6Mxs66qjWxehcDb2zbhspIO/Sb03jhlT9y3Wr
4eLROhGGsin5GWP8uV6CCWnCdjZy9tSmU5CWmRvrgU4yxxw+kIwBn9T/wJhvh7eVQSqL5s7SJDQz
pDLN50U2/Nw49J3g23Fdxw6L+XRWtKVjugKrJY2jabVnrsZBtgR+kPvY3S+J+V55YY91PAJmCqrP
GATHwEIWSK4WNqZjoMcV+rflIHBY3COwWxpzmZE2b+1RBSa4uZbyqYFKXf3T6H5etwzRBjI3ljRv
1ljSgzYmyPfYARlmJxIJ99Cb6N0B2y2Fuaki5FjXzgCIvn4bjKNqP6jSixGfa2jgRVbi/rslMSFP
KWEALJOAJsnPEujnaysw81Uwxcs9URoeiGB5hgo1S00btTUmL7AJaHepPsVpsTqQvAF13Kb6kZLj
8rfjLx9Y1g6RWVYhpXE0dUCcazMsi9wr9fVh3oLrKNxr8jcKO1nbGSMoEnNsHsgLH9NW98nY+dch
uGlobYfB3Pdt1aJYHqHooVPCPUSGN+mpdE1cZM/0fTEGi1970rERTdaK1sZ4wbbNE80qsIM1bedf
UCsUDcqIEBjXN4y9GssRdq+Jvsvk+zz9y6/DuDu1jqYp3rACdAXcDlvkZEYpmDUTLYFxdUVlp2ab
UIgqciqzdHORNATX5ew+P+PYklGbiAFdaBcElk4z+nqHhipRIo/vsncojGMbF2tcMWQPQ74ff3V4
wibeTwWSm64eZHhviXiRRItiXFw1peArxqPS7Rdy05nt52QkAR6u4fWzw3c7aIGGuLCK4jqzd8iB
mWtF77uh0hLPyhEQlST5Mq625GRx8hgLOXm4C9NVBay+kFl8x0GytTLpmgblm1z+GoPKHNz2/iAa
Dud/LaqviGqATRBoXkbntQUV9kwFSu83cZgfsoDSb9ro1rdWf/wr8YUPY/66fiMyR7Wap6pW0DWF
lLmFl0eKknrlpY82CvmxiuepjRGZ7lb0ROWert06mQM8RKakYTwZVrlWfjlZXi8Jbj+uhewQ6Lp3
qatx1msFqu3YyTZoNwwErs8T/p9cfpFEvNLCr8ZYo2WOs2LQPSx/xXjan7QDQTOmgg60Rx16OWkg
ysvyKHnAkPr7qzGnWs2ksutXujofXU/Wq/78H4Gen8ld9pwfx5/18S0pVznEN0ORZjL/fY9RxDdS
FkxKMwtOJGOSkhFxO7nVf+n+cmODKCT+6z95QNEbiJu7eRPYpRQwQGMWG9nmQuQKaHRKRj6ZfnOm
OqdluN1J3zoQOPndnXrAZSMJQk/+h0W6ijLCUIE9xputRNusaQVy9aqeFM/+sR1Sd/xphZqvvohH
EoR4TGxTJwNJ3x7nc4eIID8Un2xIIhZ32Z2GNghxqlEEyKZYi2iL045mA6i2GpW9rjZ4G9pWS5Nh
duaLPibX3ZhIXCMjBm1eNh1mg2S1t1sa80gP3fS3iW4Wsoo4vqj5vYuzdyCMT1PMNuo2E6tqNdlr
J9ntOnS8V1/1VaiZwF0PkkOUPQSdUGyTRwY+HjsqsR60XMnVnY3XHtjslZc8zEmogVjMdlaPZr0+
tJE7YCZ47LWirUbaMROtyn0qvawNZpEm0Ugo10/jzIERAZ05uPkuvajVK1WT0KYFrdFc2hOk5OH1
m5xvgngk03F7ELKx/A6NVinpomAhwxDSRA7VJGkMR3+oa4eqjaWe9lUAyV/Vb0jmmC2tqSyxDEi4
r5PqFwHEimqwXHuoiwddaK7eP2gwoEb3zigxQfk27I/kPnO1r9Mmze2KrURHuTx7qw8GNSx1eyy2
Aw30cUv4gnVSG2Ahka0Ezx1OGprImFu26idSZghU3LS6AbM2kqPnoo6DT4O7LWCQeiR2OAneg7yt
Re0Tg6LQPqDsPZcGs/RbYqT0YtIW426W2ge1zgU3O7csAzp5cM6gQK2iAHaJEUVNG5kQnKJZiP4g
/US8gv5b/T6PQ/AjortgcNeDSKKOd9D3oPTf7+KJfi7SprFR213jQkayI/HTrIycgYhqiTzntQdi
j1xkS3JKgco89zq0+VYPg0kcVUR2wsfBhDxq1WjgZD3XmtjJoMUj0uZk8Zq1dQq0M5rbXWp/pE1N
138jMa5K73Sl1Vp8r1mqwT+hLV9Qwvau2zr/8/zGYE7XNIK3pSHAyM1XSz/Y0cMmYm/nQZi2amBi
C4yOeAZcWkCZgWxR22gMmYB9xEqcbFLduBO8O7mx1R6GubxQ1plQBwAMLfBbQRtaKPDTSk3uiSdn
ecd1D8YcpRXEStFgAsyqm0/xGn+S61ZwXHmB+B6COThGQoiV0UBcQtuC31gDpvjKzgyMqTy343yG
akQsiNt4eTa8CTXU3dB5Cdmkyy9lJKUWJRVMuzcCG1ovy19K7WNGwFGUwyAdrlse7xyh6wncUfob
pygTI8btStS6mnGObDOorBJDLV/1TPZnU9TBIkJiri3IXJhzVSw4R+VfcdE7jQxtTPBSqx84S7sV
sbq0Uhfr8rxgRaBkcubpXBS2u8r/EoRxCkurLMu6AqQv/9Yw1mkXjipSBhFsGFuuGdV5WoYKG4bE
q4P2dHJvxp7UB9cNgHeG9tvFHFgyxla7ZFjJsr1kyqMiqqhx/z40B8GChyscYqWX1pxkjS6nClah
y3jOTS9Jcry+AO4DCy0A/0NgvoVVdEs6pUCYgtnHmFHtIHEbO+Bn8UpXPZp4Wj1LYenJPz6SB7DQ
zUYoRRBiBvoFd7fqbKaDKskrTDqK7pamvzOJaF6S57b3EMzrsZpqjH6ogEinLti6W61/KFH5ub6F
3G+EW1sFx4hOqTIu15GUk6pWCvU4cedIxaPUrgKfxl/GbwTGytbNUlMyTXjTFJg5qAenSBWMlQtC
Y+6J2a2DrnP3PXJ0qYIICOtI9M1rtXA0fqiQMBtFYaJoNcylQNSh1ZINOJP1Q9KPefqlEPVCcz+J
gUFctMjj0mZNa1pJW1oKjuXa9o6qDO6QikpT3LcLup8J6IUg94Uo6nK7iN2NybCB0B50IUclmO43
J/LUT+QeLwiITluNwAh4n2ePx2wbuGZnM9aAJ2PitiyeC2319AqNUIZ/3Z5534co2DrkPGwQGzEL
q3M56ttIxsK6c2rUTiadt0XUxcYNdfYozHLqQpWHxQRK70fZ0QgU5M1iOB8JgmldWLnaByqyezzW
25Sg/cOcBla1fCnGCKCBsQamDhkeERT3kUIwq4cxeITYaNe9NI0hr1QI16sFlV1BQQx0sD6dGzKr
YHDSz6ibOmnQ//hI79geldnRalrqoUcNH0Vt2ZO24ruiVo4ZFbe2Dc9uGd51M+Ha426RzIaOIBBQ
0Z+AqqnS+6Q4NdN30t2DeEtg99xuj/26GCceG3j3zibWtT5OrwM0bFo3QrdHnDrGIx0HiL1WUFEX
LY0J61Cc6cyNYGlG/xpPwZJ6awHVQEtAUyZcGRPUld2kVxVsxbWG5Tbt+5tSM/zFnMO5Jk9qvbiT
ktyObe0UMtgTZtvT1dKduv5Gnsjn61+TmiSbLkBruYYKPz3y7KHP52icjRVLXvA/vDbXe9daOoHJ
8EGg4fTWxP5O6a5N6yjTFw3RTI77K8UkXSYSaOM6L/B3/xeCCWdSZW2U3gLEstSeinr+MH4pEyu4
vlvc9lT0Af0PhrnzB2LBh/Q6giPYv2+9qt8pg5NxFx3JefDR6xYkdD4Q+jhe5abyh47EDp4JCMom
GguFbmRZ+ha95cDqWKChUtWcHNouM5oapydJPPPJPRg7XPqBdyGCmXaVMY/ArV4N3R/rG+VV9nO/
DCcX7Ttjdu47UAjQ+db65fqO06Pw3j5/bzjj3Lqyz6S4xIbrIS1k5mDLokAfiUn335VxalplpX2b
AEYbw022nEUXcYRwyzd7CMad1fkITr8Ceyg/xncQG7MHN36aHmIf+cCT7iXfIZPi5meiOOjs9/8B
qQY1jmtbyXi3cgZxmzZijdXr7HZoIaezTtUhP79lIoVGIzqRjJNbSJpN5gy4yJTdtbhTxwI2++O6
eQhA2FpGo3bpFDUAIfJXVVdAMPmjSH9ex+C769/Wz7aEgwivNDE8QvuIl5/2a0JnyFHr639SNbXk
5t9/KjZvTEozLiOIOMHqjdcNnLc+nTEyvhmdY5wMMOnkorCW76ItDMuAqOO9vmVvNv9vnaMy3Y5F
c5P3jQhD5X4tMNHhvjE0Yrx7MQ1mIle9gZfGWXuNXPWWhFYQ+eot7YWRXjFlHaKUiqxRmIbza3dj
3kf3slcGwhkH6qbfHYXdD2H8qD7Yk7rSH7JAFL3EDLvuGeHq/bPxLV5YSOd2DNS+MNmtsiNyVRfF
DboVSoS8yQOdT5sOCkZ4TJBkSL/+MxVnfb5us7yxPEKrABraN2kkylxUmrT2DbRAcNU684refgfa
mp4SIA/ngvXF8vPUSe7GM8QePBhUcupvYsHR5NwZF7+A2WO7g0CG2eIXzOMPAnbe0b41ipMMieLr
S6V+k/mWoIBCnz/+CeEAVsGjhybxhsZY3MdR1RAPN2RznEhvuyZ+XubOGKvLHbk3/7oOy3vIYG9p
lw1VqDHZevg4L/Vqd8Atzv1zdEpP2lPnK27+QLk5RJQnnON5AcZcHnYsD2s10Idt82xMgWW9Xl8N
52QiNkNFE3Vvy4IkKzZ5d8FHedaiPYU+MokcpKgXzatyN2bfr6PwRqaIjhoOwX+hIME+kGQNouyx
jmhTzQZPN4JBP8xF6aTtmcSFN64/7S7I5VBu/T8HRkXTBouKBrFgi3WobR7lzTIgqaVPKl7pdXJo
SPdLn80nexhcTRnRsd5DGgovtcFucF2Jrn/OaaDsYJiRVVWVoCR4ucF6102SpCJmU814PFXqMgQk
UyzkQvRPmY1JuOsL5nxPULSiGKfIJvTx2BbNyjKQJkgjvAmt9D43DUfd0Ga9qsF1GGoWzNlDCk+B
xDOB2t+7epKdgoqn0BHQb5LxguZ5zy6lQBuWAHpp0E7ExHvfiIpyvIMH0Q6kXlAGBM0CWzzOEKYl
bZzjRRRogQluWKvDyPbbWM1JfxLR+vJ2co/GhDF2V2kVVGhLpPqP3bo6W3knjY/Xt5FzusHzDAYw
UMJjhpRNWxWaGWHuDBdEZ38f83BDxezfATDug4zRLLcEALNya8lf5/QDBSwcaB20VZhgQxWGrnDn
PwbY4WL3TYmpOeun5sUIaNvzW0PJPxk14rh8G3ynsmxAuRlVdSZalxcoI5FiAFoelKCA8Snidiej
nY2Sta1e5XfP/6wxifepNJC1YapLg8FrjKOUrDTWlrUr3aQ0X8x1u2/zTOCsuBCoN9rIkCPqZHP/
oIEdYPpj6UpLEsQluZWVObxuDzxvhL6L/0Ewr+UeGjfKNAMizfLyOBXknEnreN4yWXZKFY/L63C8
77WHY4MRhM9SO+J7reGsnmTlZtag53w/xl+v43BdA+5kDbUd+D1cZJdmqFPRui6ZaNQzeTLKGukJ
ieYjHWMRN1Jxv9MOjHqOnc23ttXOaLdHl3D7V6o+a6vgI/E8D+5ksC6CWfM9gfNSGeB56xeEjYs/
DaWztr6SFh/wDIaqwY2CQhgcnsyOWcsaN0ODHVulPD7oZvq1rEddQBLB+/4G7iLNBm8IrI4B0adm
qJBcw3nVZzfXb7YcJJyvZvc4fmCyFQSkMsjD0biEYR/GM4ClbayMfi3dthpyJ5Ezp02L0zirdxjC
OLalLcgYci0OtJgmPBF4qt5Rf5pNWjRTtOEjNX3sSEPvSL0dVGhEIIn1aNu9b6IXTUp1Nx3A41Qb
B3MVUXKpNJRmr+H9j6D7v7NEStA5rSZ+RPqM2Dew7ykxFyU60z3KnjJh9tP0Fnd4ltHtpAag475X
RCTVvNMA+QY4f8xLovmIcYxZ21fL1M6lm6E/swrM8SNSfbhcEDSCXhm0Uay6QwzlFCiW4jw0r5Xq
3GIwPIz91MXsX+Pc0V4qUWKdRzEORFA70NE/WWO7P+oql82KAHGIvhTTEmQz6HsKb82CKEdytg61
4aucfsBZ7kGZd1Oh1LGCj48iLNijQclxb5JfcyZ/iYfE/1hksEdjjqYVET3bTCwRUhmnCExfbSIo
wPAmkyFVgGIvbi0Qm7G72C+RVqsGrDNDFXV0iI05oUnPyEMeQUC9lhKIjyRZtz408Wy6XRxXn63M
6v3VqOcgMUj3YEM708VFmzxWs1RVTpkVP4siL47ZvEaCebf3dowXigI2D1oWwu9l7ipJt2bNLhfQ
/lRBP92YhiD5z/n7cBQGfZIjcHk3V1xigjvu6wRWvMWfInM5JIZ5vH4N0pD00h0QrIAgUNBB4vVO
GxvT/bPWpBUg7OG2W/pj3BQOEvBe3OZuq09urFhhVf15DhWwaOmEL1Th7dkH8YKkj12tePB3dRoa
SWDinFxfGMfbEqSoTHwYhOTwAswrqujSxli1Fu7dn33Zp6lv/bicNr/w46AW+Hbel9qDMUHSvED8
MMoBVmFSNJbB55b+2/UwxhZlirLaNSB0aDQ0n2hWkepGmgEtH4jWw6lcY/fQEwpWQ6i3IftxeU0Y
a5mmpo3YVf82+uXTGA6HxV2e6JVQ+OuN6Fri7h9yMqpMn/tokLiEG61NsgqCG6FVjgke17Yg2uP+
fTDiYDjAtgyZzVnUizbL/YyoIq5OZXRr/LnyGC4yXO1YANUHZD3BMI5D12iovC01BsvnwRkNy+tq
VRCBcbKilziMw88tKGBvMXBo0ErTg5Dw1bzyMf1C88wgEKRppc4pHm2vPSTfUAVESjR6Sr6JDITn
N/YLZj7YChkZpZQUGLweO639lzL+IuR72Zzq4Tx1uqPrh+vn+X2Ee7lyJoI28qyWqhyA/XYvZa1j
bae4Fvjz908dpHs09LHbRNGReGHiEhLlyZLJ2N25eTaLGynrnUoLtVbg1jmprUscurm7GKxoV7RT
GsCRPi0e5RkBzcidFSY366EVbBv3IO/WxA6qNuMyR70JLPnR+gnioRPGsW/TsCtAt9aFKCt/vv6d
uHsIPlI8qdC4CcLly7VhdzNcacDrcsgKaslNV+ZnYwL5e//nsm7Yxh0UcxjmBKTYaqWV7jh2bllJ
zohpUvPXpoimHHi2Z1KdDmiMQ2mInSacjDjS8CiBdxp+NLgXEzR2G9OfT2xgOXgWwA1qb++Sy51r
llyXcsMooS5ZP6O3wNkw8QBuPoGRcxezg2GMT1uiGWLpgDFk9ZBUs18rkuUYo2jqjedyaX7HQICP
cI5tst20Kmvt0kRsmsRnOTeOWybKXL5/K8KdY/LqTUhBg5DW5Y6Vw6iT2rThdVX7OYvHFzk/K/Yp
J6epEly/nNUgHkUbIkFjN+Q/GShtWCUrhy6nG0GartduIOgi8O08BMy+gt0fhYn38x9apKbquCWV
i44Pv4GwvPBpzTmabyqpmBtFgeCdGG81rQkp+wgGpoZJNtOmrW7+qkg/r3sAXuQFKmQQvRu0TQTV
u8vPoqY15OUzyA4N2ZlyEtNOHFA4EcWjHE5xICp4cAGRTIRyFf5BabEuAaVSKpusrtBF8UzphJRD
Gqr3m0vphGJhrZqLhmseKVjksxGVM2hZAy6IasbUvXyKwu1Ih3RajzjlA+Ww/0D5EZJcOzTm3lNj
iMCkqM+B1Po/azOP69ehg8ZNBYaxQjjSSP0z8yAACRUICnENgl+MjcwtaU21fu5g6LdRSMudOUY3
6zdCTvF4AccX0YEJqMaByQw1F8ZSekNPC4jQVu5UgqmunIM+OefKl+v2yAlVQJOGWXDk3wwZAn+X
1rH1uSSjxbdC4EwpefJQCyEPJOSoFsEwfjWPySyXE2CK+l6vnuQBlJhH02zCdMud3niN2pd/tS5W
O3WT1VXNlbZyF+1Zd+X0YdAeYilxJAMVDlI5IOkXuCjBEt8Kybu4ZSxtY7VnICZp95jnjdNWcdCn
iWNJo7dq/VPaGefa1P6Ygg5HAFM1VLiMqi8xIcUwRKu+mdjZtsA6pUOFfNHYBok13Srp8/VN5Z9u
QtAWjMZMQDLWkpVGBkZpmGR13s50iFiGJ4lderbHGyFhFH0XvjttOzTGaAbDGG2VHoD1lD5RgnyQ
0X7/T2uBEIt7sn9jsfZi9yRP0gheUrmn3abtre5Jt7TuQh+QH8iH4bzRqUJQnIO3nfUjiQ3Rk1Xt
8ZfBy1z6y4HyMqvO6oyH61+M50P2QExCs2qGVV51AKWrgRGOX0WyOKloGI5zOduIaaFkj8tZRY79
0ofUc2b0NToT3CL9vozfbRGDHPfv6/Tpgc4EG5HX5d8vEqMwkwpevh1Mr0yf1VVE6sKJlZDj+Y3A
BMvVlheRTWBpEEsKynh1kvqvtoOOxkHqCvf6J+Ew1+DjQ0ySCt8aUBlntiszjUlRR2xX/H0BZzoU
ZiKICKV+hKQFkQK581YVwgjU8ERR9Psgx0aNGQEOhkUw4GUwiYuhUpE6rEuoxerq0zCsuqPZ0ed2
mFw5M79fX+f7rwYsVOlxeYHU9x2fb2Yu2miOEFi1ttbLmz5UI1GI+97l2pAIUE2C4RtQfrDBhhEp
xkwK6Eyh8dYFcYmy/dDU2Onnx3EufL24bcfX64vifDwKaUMAEJlzkEMytigtcdnalQEV5gJJBrAu
J1CPtO6m0kFKu3Nk8HKCGIb41U9ZMBxMfeulN7xEZm1UtlPLGICsNs+VVDqxDbKytPaKaPaKIbBF
pc33ruMSjzHTapDyCs1YtZvASiEj6E926xjD6F3f0fdH7xKG/ozdtbnpfWcnC2DmKfLGBAzuMrq7
2qcKLA6RJYi+uWuiTyJTpkeQrXdr8ZShGACFWksqfqAH+InE4B6MieAVycnUY1EYa6EUH3Q2jH0Q
petarOkCLWiw3Xpa7ciGI4NEdPpExxigvba5duco6CYJIEgeiBKG3GUaePOBJwL5PNbD2G0qp/Ww
1S5U/Nx2O/VQvhpF5RU+CJaHByYhBltdN9IMPGL1Cl8yoQZGhuVUrEmYR3Z43UBUroWg5++/QEz6
WIeGRtE2AMrAafBLf8qdGDSoo9s/W4F2mG5aUFaWB8VZKL2IJ3vZXQTtFaT6+gcxPSzPg9IGxP/+
GOb8W12kz7mKL5slRmhNLxYanJqmc+KJCK5uTiIMRrSDYg68PsrrSBZ8RT0sHmj5ER/Rk8LqJA5I
RN+SOet6vth6E2FVRXTSoqDeIOAp+Ixc94Vto2QYBBUM5upJ+8yOKwUKk1VUOKUtu3l3VjfkY5ub
VjMdWxeVOXn3D0bN/wfImE09pHKRpxA/VSvJCqch64LYXATZSu7G7UAYc9jqIbfBk4JVLdVRS+fv
7aL7VlQJgnwuDF6ClP4CKTbWn5hZ1qdGCuHIpv46DS/WPDppLOLP4pr2DoSew50nXpU+7/UFIEM8
PXZyexoaC21ahn5Tp5uoXYK/IhqGWHBUhK1lltvca7MBYUpJHT4t7RhAT8FfutG/7jz4a/oNw5yh
ep4XMMvjdqmIPTvjmH+G/NwPKQKtTBMLyly8JZmYl0eISlsn2MdRM7ZFlUbA6vX6Me4qT16m5yUW
iWZwYfBswH9QpX/XaDLNoPsfNLMG2abqLLLXd62zWh8wOGRzdcoSAm4ZNsxRSYdM9Ya1dA30QZvB
xeH91seS6NHMXcwOh/k+6zhLmrwgghvaz3OWOznoDFJk365bAc8VgHaYoFqH1N47Ip5mqQmpbWwZ
aX/K5VlIqMepI6A3fAfAHJ0tT7WkrgHQpp3kLejfuOmWKgnBvB05eaeTsLM121V69ccgt7I/dO12
UEoZ/JuaoYR1rVQCw+f0yuMnIcVIGUogX8O2CiWYepeSzYLmeAWtWRnMdHH2VkzRoKzgEjww1uEf
KAlzP+gOlv77nROZMoKqaUZqV44bxVGh2uRkRFtdvTYWwVflXpDgIkZhEWVFGdH4JVab25U6yMAq
zh24jxaIG+SfMdQBOQVhfoAaIht977GYL4y9nCW0CsBQvfow+lTOwLrbQiohOYC4VxTBcebj6Of7
vTZ6ne72Ua4Mey4suo/h6M/PxmH5oR9pGTO+1UK0sd3159iVnSIkX/Di+cBx0dG2gaCODvUy0UA2
9WqxbDaU5JtfZvy3JP15DzcWtwNgjCRCfWBs0wiLW3y18vINLabLQVhK5D0P9zCMfdiSojZgHqMB
FDlVGBbpfOukHkQ5lrdn5jvb2C2HsY1ZJm0XEeBYnzCg5W/H3MeF88MIm7vO0W/EDQF8f7NDZKyj
gXi8okpAnILyxsB8NCZ+blHFBFvLGxmWKNHOdaBoRoPGlo3EFdvwAJabwmwtOBPJ6uJjgaRc0NWG
qLuV6zssdDih415D7oAJEYepWzYUTHDGMuM4jfIPuUwOVjIJXmf8xfyGYQJDScu7ajWwmCaVWqeO
pCDCdKTgDHHXAuJDBLporYaDujy/mZKtgyXhYlu7c9ydu/wTERG08CHQ1oyl4K3J1hCruidNauLS
MTDQmWmYg7Qcm4gYiN4isXfWjWL1f2GYK7qcqhVsxNguw0k+p7+g/VE7VMgzOhYvfUB7XqbT5G93
ymOJ/mBUXdxIkEkSLZTxR4rRJsWiYqFK8kWywygeXbsQzdTxQFDYQTUWWTnkAhnjs9ZWtUtwbLnZ
0DpV5xvV6kDo+8896x6EMT3VWOIKul3wSEYUYMuPM2bXPwChQb0EFXnKg8tsVpwiECEp0hqJ+dOI
zo3oHcf1PeiFg7SOQVUm2Y1qtHyMFjkD6frfvU/v3cIjRxCJ0hnOJcyFRHycEB4lPvTfIZoBdzDr
e9J2iNBABLw86l3QCKPB+lsNmVwMP/3xzmFqkyAxq2K0SmGfJF2srNuQVg3oGmenl56VthYgcGzs
AkG7dApjapZW0hUgkO6O0nSXr6AjEjg3XlB0gcF8fxAUIPkrA6MuYyevZ0RejVPkodzcypJXSeeq
farzkzUdr+8ed214k6BSqSLjxHojKDVbGeTSkU6zcmexvimmV/R/XcfgBbUqGg0wlqBQMlv2WRKV
laZMKkDsKD+qmelq200XPSjzCpH3OTTQmtkgi0+Mzevz2DMl9BpW5otRaZ+kZg2u/xquYe5+DPM1
kwiP8nyBvUzVrZpojqK/ls29baThdRwaPjAO+GLRzBctQNmorSVwlPVuVW/HOEeO9G5TaydvN+86
Fv1b17DoV96Fna1WVVre1zhslu4h3vXImD5ch+Abyu9vyERli2mZ+UC3rU0+TcrnzHDMUWQn1Flf
WwYTkTW4GtsFfQ8umb6BvWxB5UHCuydawx6DbdLiZNniWrPgCHBSXBcfirnz19FKTcgKNxgGgkit
/V3rzmQ+aMpn6uXjRJTgEm0kDX9332qQpG2T6beS30KMef7UpIfr30pgeuywZTwruQ7JF0AkL8U4
4z3XOlMUVPZNKSoXCVZjMVejvZkJBGaweVp3WtInFcw/kv7nQdn+A1nq5Y41uoUIs8FyYvtmjCtH
W5zuIykNFU8n463bFf+LCSQWdDqvW9/gfiRxSLrF7czumGuiaW3uSd3BMPtlkDRRSNLS6/Cl6kZo
cYu43/gINjgzob9G6Qwud8uay8SWc9jXYA1OadTnVta+XLcvEQRjwsk0NaslYa8yQw8MbTlmei3w
0ly7IpBY0WjiGeHd5Sp6bdHNgVAI+1s/PaZTmCPreH0ZfAz615H6s1R2p9IBMREUY3ATtMfOPCZ6
MKgC3yKCYHZKXpVorVca/UCjqF+L89Tc9YYqiB643+Ntm94WwpJX5jak7zKDLmS6GTDslwgief4F
vgNgrFYmdrxqBr4GslKDZzs2GDkKbzqAka3HS2IJxRwggp1jG2TmiBgLhLIacGXeKKaP/N/YC25o
ruPfrYqJBCy7k/op6Rt3xBx1PwRDnTry9iCld3n20k+Lf93c+DHeDo+xadKX9dDo+Ey25lPmj9QH
9Vvs2yEJmjASoIn2j/773TVjaIUyZRbAInVyorz0S6Xxp0aUYRPBMGGBbYxxZCv4TLHyupmPZnye
7F/X9030mZiogJCFYE4IEBDDMqxTRO4JpIniUGqP4yqY1BQth3Geubw1UdcAa4yDrX5Wbomo8Yu3
GhQBkCWE0on5jixcrewNuWQYXWbW38pCfWoqDO+0/XO6Tg+LBWKkeRBNinAtbw/KnN9prvVJKwFa
SQElWC6ocGBpuFZYbI4qbBvk+aM9HHNhk3JT2yEGHMwjVI36JOeiRDnvQyGQRUUSI2QgP2EgUKlX
oiob8F7qf6TLYU6/Fd2X63bHX8VvCMY9lDmkvfIKEEMBqYE1+lpmf87gTZ9ESF8oGk2ws1obllL0
oOwERIaBOKO0PWlpfdNQPnCZQs8D6RHUFTAwxBxSFPnBzUoAg37SY6WB3KjE+NikC/wp95vsYJiD
mrazbM/yiG8S31brLwKFgV75cf2j0J/KPhH2S2EOaKcnTTvFwLCH/F5ehnuiLh7myD7neioID3gp
E3yd39vGXN5zm/fR2gBrdhdoQLfuZIB4KqRKIXTcdlZ8y/SvL49u0ZXlsVmaBH1Ro4VbAp07h1i9
ncFHUBg3Uv4T+gLOdSiuedPiGuhR8O5n656ZAVX1sp4bCE+ghXF+6TSBOXDaTmkP2W8EZv+kpsBg
nDUh+BlTr5492bw3rB+t0Xt59mRvj/l4mtbvln3fVo//am1sW2iDQa5ZShZYiZI423TqQXpzHYFr
h+DAsDGPjckJdkyjSAoJPYJr43aW+ndlPk15cixpE4HeCQ4v9zvtkJhT1XXyuHQ1kAbtbC9PVfzp
+kpEf585UUQhUz+O+PsNXoozqlLkzxtNYQe7FTB20EvlsLYbEGSzvoti8BGICBa4nuc3AptsVAsr
zbYBCNHW+wMo4vH+EatHiFCYWzRqaqkm8da45Vbf2ihAGNHyf6Rd2W4cObL9ogRyX15zrSqVSosl
WfJLQrbbue97fv09lGdaWSze4rS7MegGRkCdJBkMBoMR5zwW0x8dChYyVOBwRhkm3bHXDaNU1WTB
wSxkCyNi0gFCFbyGPfZgPlGoRQmrAhXoJVAQX0/kafvYhX9kuX9D0G16VZvlM5F/cbLqLyXkx+9s
y/38fWo9zHpW0mjB74vS8G5I3UOnLhwnyd7mnxBUmDFX4NRaDTiStofO9gCZ5d7YNYZ+6Kb6n9du
YJd8QlHhRhrlc1USn5Wr4Ekev5nST9n653VPZxhkRjeXAiHJ0lwmptXIgTrcyua+Dx+vuxP2jIGA
hjzto2iZ/H0D0SidNUgGgZhAMy14Qn9aosc8Ht3rOGz7/cSh3KLarQJaloCTDM9Dtk+tr3HFO8B4
GJRrtCCcXEYNNnyzKl9jfw9F+/t+WJyqHWxtkl5lKd1JceWJtVcK3xTZEdAlfX2YvOmktmk+4uQu
yTmzdMVdHr4P8Us8dKew9/4VDp3+qgoooggycKakP4JW1GnG1BeVF9Pg8VpzRkRnDJtSyiJkRWpH
hvZOO9ygFtY2U4hLrjwdUM7y0XlDKe4ksZ2BtKKHcmy9rhDuRuMPbox4r/uvvRvUtl0ao40zMnGh
VttpfzvOSFHz5DB4I6H27RRLU7UUMMQyaaENFuc2ksiSU2Y8BUkGEB6aUGUNqSl0VNIXEjluVtGK
ARTJu6pCCdJys6II+rqtsa6jZyiUUY/CaBlLCRRR13dTndhFq9iVggbOHtJ1b4KJI3ZIHQn5mGmc
OJGbzDg2tug0Z66k9nFrEQNUi9SWVdNexu89xGvy8skU3zrTS9Ufq3iqO80Ox2MpTHZce51yaKfj
2oEaOQRza/um5+ARaZ/MUbP7LnETHk8KZyV06nBTm0SYRQlzZKjfq+GxaeB2eIEZYyuezQR1usmG
UarTBIxBiILIfC2zxp6nNBCyl+srzgOiNkkEZnKoqAMoAytV1YM7qFjwWn8ympxzLHyE9tQN6mxM
1FYxmzgdYwNQ5myTh+5iR1hSJnQGl9CpKHfdW+8Jgb6LPaV0diVIFzhfwOo1OfsCsrKbE1CaY7VR
yR7KfkUnxe9Al4y+j/VG8FpP9pujdWid9IEn8MezarIEG1SxryNzSYDaaKOtgQohmfzri8i6z50N
jDpyp0kMcysDhKR1dmYcJlF1OxOaOePJiu9Gcd/Jia0rLzUK7FTJu47O3g/gA4TmFPqS6Oo2Y0Df
cpGLcOaDHNRNaxdC7rQ5j8aLbamfMNTiqXFbzGYJmMYy7V5WsB+eE6G0RV4HLxsIBEvoAJWRxaLW
a+3lbFxCTKYIRi1R9y151+aShxCN423ZE/cJRK1aUY6hsWYSAqVytYfyKOcPYspLJrC6PWAbnyhU
qIQMQ16bA+ZtbIfdoD30qKEWbzSIFCIFLed7OYRmrXIXqt87LbzRiptGwMM41ApUNJpB0fqgTF77
jmImWxAezfbQp0JgWihOsVZ7ynnv5WTMtJPAiw9YDwjv30WTm5yb1Twq6K8slAZ1vcIo6F46t4WP
3GvjKuYiN44lCxknxGetuQVSS5GUZ0M/lfJNFVRnBzMHrNXrrQ2GPpTaJusQQBuuxeNmxesbZPkE
wg8K5hdwHoHC59wn5BH0PKZ4QMtiokA5WBa+57U4cernyWFNzSVoF1CdQlr6wYBHrbyAIl/ckEAY
RlrRS/93K3ob8Ni1GGZ8BkPFDFomoanemtDpCw40V+z7xpEEOb6z8ozHWsFydCrofEHRjipAjIs+
F8tVX1sRQ+p+hUEHhQnhBLp7t3oqD3wBZIWc5BcTSBJweH5Gtoxepb4srLiZ0RzbgjBMEXZrJoLy
8sXUEYzr36LyS2WkaAQO8nSvDt/1crCF9NBlJ1N9zKNvsly4hLQOnJBOMc23anMYodVcRXaIXV6P
jV/p72r4Kms7bfyiavvrbvmy4hntajoqh1RRAwe4SVd/JqiXF0NdKp1sISJqolM9gk1E9BJQ9kPI
c9e5Ke6ad/+rmONlkpbgk6o2Gfyd6CWl/Kgqgch6znCWgzDPU536DvpGhV29EvWYU+VPu5lX2HMZ
vhJIjFRB3I/KWrqtx1qSUhRRTevEaAOv0U4f7qyA8NjzC9gvPAagwDcjSx8cLSD0PN/BjYxmGxQr
lI6R4rFotVu5t8G7asfWX5x1JCHYmRUSJDAcQQCLtGvTvmkYpjSsBZ0wgESrne2ig+5qD+svyUGh
vJs+82SULvYzhUf+volX+ijthkQFXiGiCddCf/uws1JuDp85gWinQJIbLRUXNCpSLmW1gI4DtOxr
vhnoaNiO3QR82cLzAMmWNmi+6t7P63PJHNoGkxqaOOb5NBfAjKw4v4MMwLqfCrN1Uf2qcV7+L1tW
yTRusCgDKYdlyeQIBlJAF3Nfus2zZPd7woileeW7uJd/LO4YtKi7dCzOzffidPmA1tE5BULHy9Os
SFKxrAyzdHRFX70pFZJAkP+x0igBARUCfgNtdBf8PpGlCz3K9LF+xuzmEWSiIDeuDQqupgpPl4pl
K4QQSQNfESIymrlFiMD41MoCNNiau1BQXDQcyWFla+HLdftgTRwk2cDcTnpwLxw+6DH6LsoitB2J
oYKdPed+EzaWex3lI+lN72gTLPFod0eNy0XH2dqnI/gq4grk9KML2d54XPxECczwXe/2tbHX5Wdd
fL8OehFYYbnwGAuPRbIICG7Pd3Vez2OUdQnq59WvQvuWgK5lWFPPkmO7BlP0dTCm79+iUaFt3AmJ
kYRAG1+rxJljm3RTJM7qZD/jzlZ30Rfe5Y6xdOjMhu4tBFzQAknn5pN6KlMlxtbOlV9J+m34x/kX
BSTKyCnD/+I/FzoUk1xAwFWFaZRr6putctAzR8hLjmmwRoFTA8YBojF07VDxjagNqiRAPNrpJOVk
9MWd+s9rqzCQLQR149e7FTS38A9OVaZ22+2n/D0VOaz7jP16hkGGuTlCslUJjQ5RoaNKb8na2314
q6C4GDmyf3qFIoPBKz0IXEEChmqDc6A1FMxlTjFfjTDsTetYZaOvmj+vWzPj1NBQGo0KW2wesIxQ
i1JbBZ6xcxBviMM43hqxnhwEM1/AvVzXnI3DWn8VtKQWUFBZTkecEUSIUdBegQ0jekCLS8OTqGD+
PggRUZsBzwOPej5fRlapSBOgDj9bxpuw6YJBvr8+WTwE6jbQarit1WWLniMQnw6CbUS8xPvlJQCL
Dub5/w6CThOa6DgWswKDmA5mkO0aB32oxwwqlpnL59K/TBoRNEIejGVBAwhNxlNGaWi2WBPUGrR7
BMwHDSroAvQclAMi6BPoETzL5cVg7DH+llgGmxjs4XyhujasjTwf4K4P5oPhkxyVaufvopu5gsu7
jbKuChqCFSLo/IFGxUVdtoZqnwEtNBz1UB7BDvUhJUaujN3b5MPboTEJMqiQkeV2+5HtQ52GGsoc
wN1kQbbiosEGYjCqEhNwwjIrvwzBuFOC9KQ4+QHEL5wNxtrLIFvFvYgc7xfNNnMjWm0VT3AYReZq
3ddOa72h5sR+l6lOYjO4gZB+HhG8fZTHGMdlrowCQ1K+GKBX3Dfvipu7oRvci6+JowUTAlyoiaFp
HtUq3NVked8tOuXhx36CMo4I9NnH7RP3PbyJn4rnzEn2QoCKUEQ3kHvl3TdZMwsGM2QbCFOvSruW
oS1SVUU9myOhWmrq5NO4GrZhcCnTyNfT5gKuNNSdK/D8FxcvvRNRDh4tpAn1I6vxLbyX7wk7SXWv
7nR0u3+/7tBY0dpH8Tn4onUQiNBn8mSinDuXAJju2z2xTkIbsnp9YPBu7KyFw0GG0YkIQaECd77p
l2mU1kQDpcfkhMF0mDyIEEP13HQbt96tvz42/57LZ8maUKKPgBmVEHXQxdZYLtPqQlBujP7ogrPX
E07qveV0brev7iI/480na79v8agTQkU7jJIlGKUcFCfSZb4GROIugm/BNZ2z31nHEZFm0NDPiYCb
nlJdixUIiCOImqM5yLt0X3e82xbTQLYYdLCLlgcIXgGDWGRxwOFKdDNxgzU5jFXswZhQKMP2AiMo
Fe3UpqAWYEbAvWG6ESC0LZWcS8JlOTkcF7pfcdShKZmkNs4tcGqHUhBDdNlaXwjDAdraHhvBBr1j
5/5eoWlXfTcS9/oWY45rg0pNYDVWdQJ2TkS9qKRKkvYAdjL730FQgY8OdVyxAtWx08Z4hBHF05gk
b9chWDd+QtdMwgQojVyyp7VgCp8JX8nkkHxG7stv+s+wtsX7H8kTGuWRh0pvEQ6pmS395GAzrnfo
ILXQlyGp4KegFy63YnkVJTTC4k24h4IqGLF3kLSR98pp8ldvfJHt2MsdSbG58RjL8SPRgc0lSYTv
nqzuJtgvqmzJiwgNsnr5Sx4GNwofwpH3+sMEASuWqpA4DC/g5yBykkV1iDs/BPD2o/HFELyaV83O
yh6CPJqExkiYkpDkHKMpNCuSVczhhPflj/Th+mg8zB5k+TzedZU4OfoUg51AIUAD0Qn+OccaIPSn
mF2MruKpsbs+Csam8E2oQ5uLBFUcefBx48BUphxDYc3jFpeKDeRSNlMrB+4qPGWajKrIJ8Wag+vW
yAZBwxaIdiGFRt/KsryOKkNLSNPjsiuKJtBmw5ELnjvkwVAP8bOytFURp7Wj9Yd26WzZBO+jyGNx
YqJAc4XwvuAYoQdTpLM1WTkGY0H0LFFkb51CV9NzTszI8oFIPSERSvRnL25mqFSpO93CwpjyoTGe
c141DCu2QMEvfhgnB7SuqF2KDNogrh3OjmVcbqUsv48rM1CGxrU60b++/MzLC67jCICRiEG0TTlb
YyQh8Qp+gc6ToIOY+oIzvGkQD0nuBnt64KCx4pctGhVPLAXyTLkCt0viF9kxPmIm7bQeTDu1QbK0
u47HsodPONj3+c4VG0SlERmcYgVVgijXmxPOOc/0RHjcwr0TDfoa1uscY2q7rJVSg4RICVSAZ0gs
53b/0gd8UmyWI4JmIBJa8HgSSurPoYqyAFEd4fxJ99GuJgLAQbPPD9zYlmXfuN0hhgZ9hw4ve45T
J+SZsLGITQyF20HtN/4ConY83UX3kA1xE5d31WMGM1tIspKbgwlpFMFIK0C2r9H7txmKY+it0V3U
aC0+iWb4rXFsy9+MkjqmatywoV8ISPOWdPM0geVBjyLQHJIk4A6QN6dU3IRrpmZ1ZICdZ/xIbn6L
f0PM2KvAoYQ3yp3GSe4wjWUzPMouk2QylTkhnB57BBl3SZDtoQjkp5zXeNbK6XjJQzCDBDlYmyhj
GYTQ6ssWnj15MVvEM+DYf1YeOx9lZ7qvHUovc/OAW/8oM4Z3BksZzIDdmGQqYNUASXlHD9QH4U5y
KyRgRHgX8Lk76w3ZiqK/Er3zzp89srSjJ7rhdxRV7K+7Gsb6nn0PZU0RyhWM1sL36HhA7e+EiTfP
5ISkohAd92joH+JmRB5Mz3dIXk2qNRD6B5J6AcWD3dyCRiWQ3eXG9K6PhRUdn2GRyd/sRj0d66Re
gKU+iIcWD2Kp3+E1OnakG8LEqWM+2xMklxFrcaaR9RqxgZZol42KRqPNc0DnR+tuPkJ68x71Ue7q
6H7xhU8KzfICZ3hUYGLqizkIOihD1Af1QLyA6UpBeBc5xf+QvGOcR2dgVCQ5FokFlSaAZeJuzl+7
9JuZ8G5Pl4xcYCsiBFJIsX/IRFMg0qhMOQTHEJ08k8XTkR0MoTZoF69aIAT9bR7w0gSMeAXtd4hW
ED8gt08HyMpYa+Moglog7lOv6vN9hxTsKCRHpY4er5smawa3UFRMnFRxZEzqB4vB5CYpUp5F6oBp
kLMDWLsZB6z+UVgmXfAY1EYoVxlp/6+N1V2X5nWUp7frI2E6zi0GZXkyKMIrxcJQ1sht0Z/iwWN9
Nd38V1fZJTTVsFZB5K4cWLJ1aTcC1n2Skke7/gX3aF8ZHQQw8Rgy+r954ZTACvIDL/KSGJdcfYtD
LVSaLPLY6B84/ZEoK88uygYOymnxJU/eRfh3C1VnbkKVaSCb8VHH0arETWsuWDloGTxofuGlvuVp
gfRNvRs9OMtdHPScKWX6rO1YyTdt3GU15VqBbiN0AXnqwTwQtQYQrhjBfCB64suu1RyO7fBWkTpt
mmgSc6QBySrWe+lH7c4+3LSfkNcViLI8DX69G9x4J++sN+3nvwSnQhmxXkW1IyQfvZ+c1rv0qB8K
L/bBXqrapDw4c/Q7JDFcRDVcOUD28hrkwRXcjBrNpCxNIlpJU2DnYxCvj0K2M8cXzviYm9/6xKA2
pllHmhivHyaEImsyr0gX3isndFw+yW6FU4iriUEO78td+QlJ+ewM0r7FAglTrKewE7FX5n3iFcF/
NeCIoGOugxzWrgPuYc8bLrVToxpNX6CIRYHpg3xY3dpPHkhxD2ipF/ujHosvicuChFQ9+DVxj8FL
MGW+Aro8VmEGZOf9lhKCyqiX4AFL98UbFCS7AqfKhnVLQzIK7PdEB1vCA9b5FpUTdU7TBVW04iHZ
1V9A3I7QsDvqfnxQOIH3/4MFrTYI0uD5in6EMIdGG1YFiwkZqA/qzcaVDkJA3B0vn83aDigQ+BuK
WjtzbDWpnQFlYLGa8lmdvyQ8MT32Yn1iUFM3zy1EAkZg1Kufznd5yTnSeb9Pec9+UbDZIvx+EX6J
u0eR947OdM/bSaKsDX0qMqR4/2Nt/b20Q07olL+Qh1Jxp5940RBvPJR7rHUlTroQcOty6pej+I/b
dBHfoZQRPfV4AQaxArUeUTyqLU45BJHzuzAkIEO/0ZH15zhB4nFoj7RFoVZFLFtZqgqg4BlmPzyQ
SVMKOzsmT0Qd0ox9Dh4rXtjiUYsUyWuYLxnwWrc94nrjpG64T/0Zd7gfqwOpmJv427TjpXaZa7WZ
S2qtjFGoZSUFqiVEnly/SlyFSLY32EBQ9zazWuRSJQMjckeEOXTwyXjgyh3u5YkVFmwnkfx9E4ho
aStGGRlO60p+sSv34zG7ATX003qjvtXe5C4gY7XrWyO1+cS8TF/0OVCaP2lU+zxvIVbhRNNRCm8E
KVjHimOWxApoqyQFV7B6BQ8YtO2PVV50OcmilJkfJYmNtlK7Mx9liVe4wgOizB8lX2Ve9wCaZNKQ
iANZSlxZXZ9EboUh42KPJgqUrpMKw8tO9WUpdRQrwV+ArvJANAr1e8JRnkIbhVf+zyp2OMOiDCRp
FikbJtw5ejd9Wt3CM2zZyW6I/lLtDUfZjQ8RCg9kG7WuLi/KYWy2LTjdyR4N6YTSLQw0138U9cPA
E/ZmrNnZ71NxmwXh93bu8ful+lcM9aoV5fTgF1h4CjcMQz/DIa5zs8vEJC6tbiI4SuxUYCE3QtuM
OBELD4Q62TPBLK2WHFpj+5DIN4V0byq76z6Xtx7UQRI3upp83KV7/Xsfyg7kVjjbleGPzmaK2kXF
MBdo2MAgSMJa2mXB5JO3dp5Z8wZCnR1jFXZWSgL2Wrwf0weJm3sjk025nbNxUMdEmIj1kpMtqgYg
r/1BCiHi74TBRoZqE+pzeDuFdXs+A6QODXlcrXAlPKGkTKFz8jsV99hst+4s74cW5I8kPdWZtlFz
FoyVPMJTIATaEJvr0kWlv9iaRqQSJx6P1TcZFUK6HP8cozzo9fFXtDYHRWz9tKi8KhECTapd3UqP
xRp5hfkHr2BEUA/lGKqKWl66MGsQrcESCB+fNUu2pB8G871WH+SUlzBjWs8Gh9ppYmehoC0DW5kI
rapy/iFFnApb5lbeAFD7bAkxkI508OXGzxgCrSglteWKx1XOCjTO5ovabC0qdQZUwJNzZEU2oAuE
EykiG2/5DTVcLGrHWWYJLukCc7ZA6ZZowZa7al/hxs+/G/Nmj9p7VZm1K3rNEe52ih3P93I72Xrx
dN0VsjLeBkrRQbaBknSUE1A+vZ8l3NpI2og0QK0+CUAjT3D0t86f3AKvXq2z2LkTH7mJMpb5bZEp
88skMroEy0beaUZ3dvu7cD861bE8pTtUybrcKJG8etLebItI2SPMXNFrBWOVcwtP2DtFPEbpfSW7
Y/9Xmd5U6XO1vlyfX5m1iltMyjhrLRnThlzyoAV3sHb1q7Wv3Xw/u9Kxc6rA8IiDU3/2eK5BiqWy
x5fIqXx0bLnXP4S70JTllqhPL0EOBhpyv3hf8KSBdz+fKDWrtvij2RdufftbZZXr01mH4XYKKEOG
JvZSpBaQsxfxl3Js3cnDe8NtnQJ6csnbVH6SvPSh8P+HDcuzMupAqctBEAQSe01O9h7tUPHkgiAH
Y34liYnEj75wx8s6NLfjpWLN3pSbqiSGrQaTt7rGDZH/G/zwbkXmF//v4/WV5UwvTfqmGpkgmyT6
U4Nx3wTtjhQxkHTvdRim69sM66MRdRP9RdA7EUzCqVseFV87Jh5exv3ytN4K3ICZ2OKVjapQTmmQ
MmsGKTApAMptuWhtlBnYw3STrg/XB8W8F2wHRTmhBN1TRdljrUhdxuruOztpHGKfyTfDU/Di6EXO
eiv77wfc/b3r4BzXQN/p5mIu8pzsSLE7yuYxFu4nXpE3M6zZjo9yP9EQze2KFD2crIq8n92gNDj0
s/3qhHaFOv3hO9f8yY66tniUo+m1eAHNGSB7bPT2PvPGnYhUcuyrLq53rySzqk226YUet9aA2MU1
aMrTgOdGAskDoGsLxXF4AnE1SIveqNBrah/49XGsBBsOT9IPgKQ8uDGpoSL0NrOlwxHd4zUi26Vu
jCrobB/av/WouFPLPsA+8ajxmUXUCvkEvPJY76cg3Nde8dQH/K5ytk/5BKK8pqWYKCYjA5MRhg8Q
iE/2qi9D4fb6Dvh/zPMTh3KVaTYb8yhi+7VuGCg/kl0T5F+F2wGxBykkj+541QrsPfc3IF0oFy0R
6dwHoFTeCatrNnuB2xZDVuHSCj8xqOv4oKrrmLeYPDUA0zXO2+YdBXm7JIBkzgK+5tIrA8PF7uBJ
eHFWzaLcpiBDk1UnzkxE/09x+H3rBF/ijrNq7G32OUDKaY6zJS9VA5wJz+yxk6EnerZHPJy0p557
x5XZx+knGhW15WEmqEaC6WxdccK7KYkfot3oV7kdojADPStFUHvLqwbmWHRJo4ZhcdfbmO9deB9C
+VJ1SBp1JplhNEuvfvhCSplGO7enyg7t6e5/uA2zg5fPoVP+ZY2mqi/JzaZrbetudS2/9El03rmF
/NHp9KdH7yck5WJwW8silRCnF+0PBRK/ke7Vw/Oq81i8Pi4W13YJ5WJUNU5wumNs6T55zB71F/lQ
PsUIz9rv84OOGRVj+x3v10gYV775h8mTjfO2KN+T5cPSrYTifIq/qPHj/Cd9CpvTAc9+8BObgCm0
1rzSFkylZk/ejMKl9vcjcfoefrwvWm7s6Y/X9ybTv5loAyWFktJFE3rbTmkpRMAc2sTvx+EZjI22
sYgcF3DpadCdZYHFAg3vpH6a8jQQZ2+bokUhMPE0Eng6SHGDyD8fLgPBcxzK0wzpok1yCZzRxx1R
wMuPXTwLzug0++lLvBuO0F2/aW5k0bk+jYxmw3NgyumUhqBghCio7vXIb6TF74bmVMq6Z671jTZr
dtUMjqbUtiqj9aQuPCR4vXGI3bobvMFID5aWFrZuJV9Xc31HUfM/lppTzj+QckaiHmm9rmNmrMyv
12OB5uWRV3l3GW6gBJqocIlQ4ALlPGXAipSYeK3GJMjV5MML29nwWKU3yQz6rAiBlfUag33KXH9c
n3yWcW1hqfMTPWdJq1eksLJI98to2mNLqM3has1ql5vDo5Knb/XA0yJgXHAwXPSXgrcQ7SmmShvb
pDRjJaFIjeSRFq8D6Vp+s/iKVwe8MOQyRDiHosxrHnRzMC1AyVFrLzGIBMWTUB3q7At4H+zr08mo
twIhhYhXU8IWD6ZJytPmoDqN6haF2tNBeYXmIcnwtDfmcXkFX5ZpE/k+/cST72PuoC0q5V7FTk6h
vA3U9sfS2tnjmoB+BsVeuR+7PShb7Cp208fkiQTLoK/iF0RdHp5nw6ZfXaREApUs7ldOteIll1wG
kNZKXBV3OvG4OpHTB7yc1qX3JSVz6ABC7wJI5uguRbOMl16KsCmXdLeGQaZ2dqTxduVl9HUOQk3s
shr9WOtoZfqoITmkfn2znmbQVpCFbHh3DtYsboZEP25CYzhthApDElQIr2miPce8sJXl5LcQ1H7P
rXlcup64suqplnO7Ug+FIvh90e45O4E3GOrY6pZS0PQVSJNj3ZHy3uY2C6Rg9NDH7eUHfg6XcUPE
YqHrTCH9dpBSpSI4bPLJgmYqsm53Pa44QxC7ymPy0eQM3Q5f8K+PkOVXtnBU9CZVYmw1FfwK6Bxt
JPe9IVNfNaX/uXSiHECuPr2/Dsi0eF0xQQOh6Oispo4IQR2bhRCO4136m4WajKVSnFFeeMcxcb3n
wSKm0YKkNaQGkeunm0olWWo6RcO4yLNQDs6sCV0zKeLgyUWyNNB+Jrx6SubANoiUURZ63iUt8dBZ
59farTzfJCGH+o7pmLejosxRLCK1qeOMmOPkkYtMqd/CJh3t1Liko2+tfWMOeDuabZOboVHnXD3l
qCYYMTRSEtZpbpz4pOptcXvHlJwpdMpb3mwyqs3PF5A68JbIkJoGZFqOckeGmhySWwvVknhItMWd
9XTdKBm5boIGPU8DdDugI6ZOvFJTSiPqMMLGWxzSMhA9Gj7p8IJiqVjbKNBAIUrhZjj87tef18GZ
PmaDTbnnShnXVKiw4/Fpvia89ubMsxsOBO2TszQydasEhBiYAUktFNEOGyJxRL/0xr8SV3oDFfL1
YTEoRs7mVKU2hJoMfY16MpLrgrJ2oDro370lGlS4DDvrS480Pp5seKjMw+5zNmlamzZX5RAUh2SL
jK7qIHh5NvcJlIfQXhMjiXh9kOyJRYcj2CEQLdHZIXA2SEZE1k5VoAbQ2en4dB2AueVBxaCjmQ3t
12C5P78TVoPUJVoNf0maWRpbcsksauLHS4iE8xtsdg/qnxywW1Bq6fD0N66Thkf1MrdOvQQuVTSa
7JVYy22rKhfOJLI85xaN9mrzOhV9CbRQXb7qdfdz1oUbXeAVo7COui0M5cXWLjPbiXQqNF1xzCvB
19vaV9VkH85C6gxDWNjX1444DfoMwnVX1DVV/jjRz5eutHJISJOX0sxq7DQ3FNdqui/SOKmQqE6P
qSDs2zV9uA7Kio22oJQ3sfRoXUtScqNZxde0TXeJpJd2IkU/jbx7uY7FyMZK4AX4e4S0X4FKmq71
RFu0+QWBJ08Di6M42aGPc53Q6iS+mnIrwMkArswq7VYmXR2skszqGH6TV0cu32MZDaRG50yW31U5
ODEUzkKyDRTXSDQL6WAepWIyec1GJJ7xkBVOyKLp/XGKjtDJ4cQsPBQqFDOiNYq7Cuklw4huunp5
b8X6qc+EX9cXjQdDHXVIQ3ShNmAwlSWm4EiuTyM0rmxJ4Gnbsffb56xRlhgl5CWbvGom6V6P/kp1
xQvBDRwPodPMvMdG5l4DszKiSgNsT3TVejlmoroSR5zUoa3G2X1fLo5erwPI9KvWbkLdrqr67fpU
Mke4ASVTvcnXlUkqrXoLUKlOvwkTqLQkXBTHaD9A+3BW5t11OGYchiTd34Ok7LDCdGpZiCjlP2fb
B7mojp4/9CV5ic9rBSA/d7HTNnCUQYZ1D+0BotUt99KvXHxpc+h1l/m9XnLlyFnhOq7AWD0w+yJz
RB0BaygKhkre4fJjdiIBShQ0uHIrID8Daz4vccNet0806iSo1FRS4xxoWWjK9lqJqoN7hHgQ56gK
pq5SvWUeWl5kwp7OT1QSS2yspbXGfC2J7vN6N0AooAuixg6fNC9SbdUlN8rWgTyA8HPixe+sIGU7
uZSZIqbATWgF8DTjGUCyx5GHwIz1thCUZY5SpkcGifXUhwkFKuuu7O38e/wLzNDk7ern8mA6Ircm
nR0cbcyGttCwm6diAuz4agbSMb+LnkcLyaLVIWVI0Zf4MAt2xYumiTFe7ovPhaQ8aGctpVZFiFcS
UFDvVXQfSbgl/BwPxR6tXIHOOxh4hkM5UilSFxCaEjypPkZmvZuH5Uceg5Q7zoLrLoZjKnS0GWqg
zBIHQCEN8SI3CqhHEs3yroMwTyAI9eGehcp00HOdbwTFFJRm7ki8t2R+aCWHoesCA4HDdRj2tH3C
UEFspq7WYpBAoa4f8vlFMHTXKL9DiIaDwxsO5buUedaTwsRwKvnbMizv/dI60xK9XB8Ne2U+R0P5
rCbBTQOpZjyzSY0HBogjJFb31yGYbhGkPaoGRlgDdETn67IIM3qxSLdikmWGrZfRYyXpj00aPS5w
ina98C75zDFtACnHlEXgRMJWQh4vLUAZ9K3mVeswTWADQP6+cblZqpvLx5NhbZXHsgI7hwZq/cp6
wH7/k50jg2JJkpHWAgnyOZSkgOcuJ6GwLD1k+XdF57GnMI/IDQDl6+KinSP0HiIx+GPyZE+6IYV4
60H0iavjP+uy1+ZzPJSTizqzTecCcNYk7bMyDJpi+JPwaTMiyq9Vq563ygqITk0zZ87Mv+Ki/DY1
eDoWFdRwWWb167qFM7fqJyLt3taiT9ZiAmKx5jdjLL1bnfJVmxue6+HhUK5nnGKoXyfASRQQACr7
VmihvPH07wZD+Z0qDNFuSFqYTAnpfD1/WLrxLRyGl+swxHAvTrvNnFGOJ0sh5lwTx4MHGgdqIl4i
fCuK0bbWzr2OxJs1YpKb3TpYKy6vC5BW8z0CUUFoZHanR951FLZhW2B1g34D2FioaWt00xQyUpC9
DqArHfXD0sd/ciLAh/4XgpqyuDOnuSaFAhW5L4rRi2UsB6lJv14fCXtlPmGo+ZJadezzESMxOvSK
oLlRXPHMbO6NWPOvI7FX5hOJ/H2zMk3RZHlG6oSKorvNF+VZNpofpmByHAIPhgx4AwMGKsMqNQwo
Kt0k+tmFltMv1b8cC+VHJ6HWzXSGWPiiTg+4tN2K1ngXTu2fnAcKujLwBKHIoDA8H0vTCWFVRoBJ
Ja2xrVYX7XqVOa1P5Fsv9uYGhDK0VZMVoSMWoJpdBpY4CeLDUKPVtfVByM3EE9PS+QNL2CBSNod2
22YSwIXttJm5E/J4n0XhzZrxHt6YlrCBoQxOKTst00mZ35D/WrUBogWhDbYb9/pgmBsIJOumJZmQ
RKcpEsquLEQh6XF/lwQnt3BVSERo8AVzyPMITKezQaIOBENKUPapwBqsrHNR9YEnS5njdNi28DkY
yuDWboJakYGVGdN1j0exHfiRbiZhWGxVbFzwu/3BQx6qhv6ePMr2cgtcoyKRqxfW1gvL8nsHYS1L
7zj7iJ30gKeWQSkJZii6pqQulhCiEjAFQrtH+JWiZ1VAe7V20JAdMN56HmUIe60+Aam1slq1gyAb
jqFULJ7N3OptM+GJWPEwqMWaEUKusQaMHMQdqS2mteIgz15y9HeZr2hg+P978qhFmrRJlMIWUeno
K5i8CsX+8lPrLSBbEfbyyjFB9n76RCOj3vhvuVCKpCONBXqW223bH3qz8AvdPCxWw8uFsT3EJxbl
IcQqXn/zgEC5Xj7I4AMvwF3oyk/qXXcEIRBEhCy38q47DHbCYTOf1AmVFyn+N8AYjdguj+ahvUMl
q2GvQQQimcmFCLid3IW8eWWOFaGKZSDdjgQ0hRolabtMH1XccX5IIlQ8tNWXNB05VwweDPEwm+VT
5yoWa1LqvCjyLUQln7pBO5lId1+fRKaVQOaMsG6hk5vO9Sltrc5tBscR1pmnIgnWRcN+6OYALxYc
K2GOaANFmX+u1JlaksLqtEsfiy4pbBDxukJjcGhOmZVg5gaIsvyqjrsR7yu4/QWkZgPid0GJJxBC
XdBx0k9M17GB+j/SvqxJThzY+hcRAQIEvEIVVdX7YrvbfiHssc2+i/XX3yPPd6cptW7pm56YiPbT
VJJSKpXK5Ryu82aXuhF0La4LUUVV6345E90H5O5Hrnmk0v/glIHNStAHPQZttrrYo36iJ8fKO9+l
v8mY/et5Txj0Roygi+4tYOnJ+B3StLvanp7MEQwUZadYMqnFbcQI5wc4SJHtaAPKmT17rg1Ajzrs
kzHkn4HnqxAlsTgAOwACxtORSbL/NBpsdsddK61gHDQsHtzdZJI7JDlCZ9X2//oMnYkRns55pU/d
xF8Y7oquOHuarkC38bCaoGGgrkIlicEZBuBTOMIp8LBFTjhtdoa45IGFrpkj+vD0W70q/r1POJMh
uB4T029xtMKoh7i4izpM8SOISWvztYmb3eWlk53VM1lCZiN1zQRuCfqYVX2VLg26aOruqu3j1zSq
nt3cQ8awp85usIEUxIaq29drqYhqpGYC7GWXoJijv2MHIX07rcQaYfjxfGTjL2rfLJXqPS0xe8R4
b0KE02UnGZzFBLPP12q3Nle0iQ9mcUgHVWsx3x3hGXImSDhftHHihdrYPRQD/XYaD23fHmsy3pht
cZuyWRHVyBfvT8e6a3H+inMP6OBlkOrljGDa0mMf6ZtXXJmB2avy7lLDR6caOuP/yBGMEqg+7lhE
E85yxwBefgusfYUtSjUB4SenxgKutPgAqZcxY2yCGWS1MfkLGW7mlt0YufmBTCuqam+ChJg2d7Ta
Qa6Av3S8q3pxv/dRqrhrpau1ESGEtFYCDIRxxmrVRh4affsECObT5aOrWi7hOve0GnhO/NRkBr3u
3OZBG9mhTYaPHM6NJlzTjQ/vpzQfvAb2lTfxPlmnw8L2E1M8n6TL5VCUFTFKj6kIYbni1iX2VGO5
ZoP4rAXk7qyCqJAu10aEsFwdekGmaoEea6nti0b7aerjoTLdj+zKRoywXAtpXIsi4YXuw+knTb3b
2AKisW40H7mHNnK4upttqQgyQ63FDax07ux1ftDjdvcBA9uIEDxL1rZDU7VQJfWcr0W3DmAyzu+T
aQwvy1FtvuBZokijWmdCDsAh9lkeH9f2Iz5yo4lwycXTOq8MydTASrRfmanfpdGc+QNLXy9rorIx
IRBJHIwkswmboo/Op3nxKgSKLFhwNv+THLFmWCClWpYUKwYGvru0oTRgSXyqh/j7ZTnSnfGoQ6mF
Id13aTvwuqEiVay8aDj2flS1zs7S2AfqA3C0b1KEkzkwz9PGBFIMd/GrKIwMAymu/WVVZJkTxG0o
RYE30kaKS3AxJoyrGV0TaxZ9o4e/Cd6W7t5IgmmHgRwAZqiuGVm+4UykoJhF4ppgTgZPyAPnsubd
63kwJuAEw4M8VI5v858TAw+CXQKnJCdRFXP5Tm8klqY50PC5b4Mcjd7x3gtmdFBh2DEH+r6y0YGf
m0sSBQXLtpq8rIdE4z56RG6N4+FXz+MDsHPRXN4hA3ZlLD4HHfJOqtWVyTbBZAXAVZDi2OKjbBgM
e7T6CN12U3kFrt/rtvAOc6GFiOju49HcDUP/fNmGuMMT1TVBeEFBpYDoX0y+WUmJ0G5IWky1FX7e
ol0fdcf13mYqilCp5XBCaAxT46GBP+fefdRQwPB6jfe5DsDA6H3jWB6YX98kx+RKWUyVua2tNOEu
abrKK+MkbpEX09Hv7RzrK+M63jNf+9aeOGdXmgeqXmHpedwKFW6Xvi90khCoGN3qB+tghpx2zb1p
PZ/tOcAm4Hou755KS+GamaIlTk0DAkfzpxdV/kQz3yh/XBYi6/0BV+nbzglXDS5/bXW4FJ6gHTC3
mh/LRz47NT+1QKM3gzX3l+P8VSGWd4mIpmnBsf1pjUYcJRhMPpCpqSNsoXVgp+I5Bd2aCQYFbafa
N9mVgNlYDhGPkThbFFSma2PZTdYGFd2nxo1eKK5Q+QJuBAjGGHUW6qkVBEyBEVoYaI523ZH/ZeAP
mHYcBHy4Vq2f7GRvtRKMUU+ppSUusEuW6C6Or/r6nnQ3k+oJKusQxgP0bfEEE0yWyRsZ5WIA2Ji9
xmj/Jxji+NPYd6iB36Py0FKb3wgUrNEZvIQ1EwT20+cINO89OyWjyvZknnirlRD1oMAaj5EBIcVp
ukrvOL3gfO1e9Uj8AfrVsX0D04LjLXnRMuXIgTR/sRFO+cHYxMFoYc+TIs7/Nnzvhd+wHGCvf2gO
qlyjBIwKM+Fvq0mFd6OjGZ1bO1AU2LafoqCP/b8JHJ1jEjr79q9hV9yVQfaDjwNxnXm7JjsUh16V
YOWxyrvTvvkQIZYpat2pDJNv62/vtQnXlwLMM/fZE8a5j96x/sjDnMOb8cIgyIrEKZK6AySNDUrh
YOrRIz3+KrOnvJ8V7ll656G+w2kjLaQKxQBtdcjIGgeRC70FNWBzav6EL5TPcgEPBpAfCpcpO/NA
1+N0cx5xqZicLIvVShIbUK202LVf6t63j+kju45CHWO999MOxCH38+dUOZQjO5M2xojhqw0L4EKC
xfZJ0pvmAoIdxg4dGNrmKrCrDzT1gsjsTYhgqhnVo6mvOIvP8Gq5X/AoCRbMnWf1C9oKPpAh2MoS
rDEGPkJqEMhyutvMvo/pT8dSPHhkt85WhBBoOu1kk6qGiEXPToNpfc5aVVqc+17xTG1FCDdoNI9p
t3B2RYpqmk+NxjsZk11kgHe02gE9C5p5De42lRWqNBOuO/B3F12uxwihn138qf0Vg4wc8QwNC+Dy
eLRuim8q3FNZ4e7MOoTrrrTyYS24CVqPS7Dsy2P+WLd+d82vWL322R3xlx+uqnCnUlW4/eZO16x4
Br9jSruwmEDeFnkKO5FdRWDKoUDjQ+OhI7a0RfpkgQMNMwFxGflx9KXsDZ9oV2DzW+MnO/9ADgZv
DxiARU3jHRmoQZfBTDg4XpdbvtEUwZr8VDgpmaeHLo6DxCvmo0SIrHItvSzRUBMaroa9GTYh4HoC
+pNHd9YPpV1IdogQjP2j3ZVwsjjhJK+LVyaF8SeKpIvvFr6NMjkYEQP7cal9gObUYCVhqoEiGdbB
mVjhdOtr2eroDeQBhP7Fu4+P5tG74wO94xGwp+iuq+72fz/RO1X/k+wooCUW8A48x2FSUeXF1oZ+
SS0OjwQCru8jAaR18eJ9m/BGN2ng7ay79F779O+3FWi56I4FmQ4FX5Cw0B6rzWot8ZLs8UJwAYVU
BusdB5Vjj9pJRWQguXBMTjjpohJn6e/Klxjhwvi6jWgBxWsKIp35xSYvlxWSicDkBEUSB4P6aCQ8
j8IYerHTymItxqiioEzvsvF7qZpYVMkQ3IeLWSbH7SGjp+Nx0TCZ7Myf9XVSBFcqMULIPM+kM9Ce
1CJPdD87n4pqXyeKiFkmAt3+fPzSAL+bOEE3LKYbLYbeBmt0P2Ly2DavBkdhYpKjbCIrAiIRYM4j
DhCijHYEDW5Rm22gUXjC9tVRkZnKHvCgCTR1E4kQzAKK6SbmLgDzGCZuw7m2T1cf7UjgMQeogHYV
YzBdTdIkidggEUxhNoFKsLZzK5tcMg7dssDKBrgm8rTYmd/ZX8fxeNmaZe+0M0GCqWlgQNa1DoKc
5wlQr6z58/xEK6GJp0UBdF1v16m8oNQoNsoJdpcb4BoZlpkrd5MPgJ8wb9AOEFzWTGIVFtCIbDh5
T+fJ0PMVpHPcplq0tkG3dH8hgYYMSBHvLsuQKAKjRpcnknOWRd7VcpZiyRgAuIN5eZji3zosJMpV
nZcSU7BwUeE1gkIhP0vnikxa0XsI7vEkmdq9641+kqzHtgD+Qq5KNPLNFgLDM1HC8zYaaFZqC0Sh
93uXzlcVYIjBWaUlrZ9Xg2LxZBu00esP4OrmOQt2aqrHPYTNthWChfPYLkN4eX8US0eEp4E9JiiF
pC4MrV78KH42htWPwYKdnD4ghxMKAhXbwRwjV3Wjit7R1tU6qNJpzC/ZXza6Vk32wxp/XZYjO62Y
knwTxA1yK8iYynSMKIA/Er/HLKG15xF0HtQZ6K9I2FypoUu5eQk2AchSkPcC5sDhGp6LNJK8WKoa
jLqpbh7att4P+nKNB/TgG7qdoJkeDPSVrf37/DPnoLIJauOAVxCj25hpJNcqIHuNhCFUMEkXMAsj
3q5R3Gtu9wE4JtsAYyjCaddEQ7CwgRWSnGlbAXSkWO8s+sD6H+v6ennv+NkR13ErQtg6b/YaPeFY
Ki2Net/qrSOtvO9uYb2iWe1kjfkUlBPDQCppVVVH2f11pp7gC2uWxl03c0yVPFwCQIA8FQCgzTG+
jPTNvCJzo0L+lHjGM4nCtWInms3IAonLaO9Zkx/yyrsjiSpdI/EhZ2IE3ziwiWVsgpiR/vDql2bc
Xd40+e+jIojZOMq7MM+Nf0VrXzSDAD6wqux7wYpAL1JFwVbic6HCmwjBRxUuRhAYXynS32TpgYBH
Gihvqd76S6kwQak2FubUEAdbeDgKq9XbdOw0DpFCdBbWM31AXq3wL6+YdOM3MoQrhBrjsq4cf2nK
TvX4Fbyxu9xRpRIUQkTAtgXdxjHNMXlp0s8zO5Lq0+AdL+shuTps400PV9gWvSnq2EmgRx69LPUh
G41TqXW7Mfp5WY5iT0T3ChY05HgyqNLMmId1p++DoS+KPVHJEB6d4G0wJpMTBmtJ8hnFk11R5Irl
Uu0I/4TNxTSztrS6FmqM5Sf4Np9NTyxS8nfw4/bOh242hX/FRgoGHKKK5FBkZvOvqtN/VnX50PYY
29fXq66Pdn07HGorus3jz5e3SVarObMHwYU2S20tM0+3jK8YdA/6oH1afjEjoLuh9pMnPv/dYKLM
Xz9QyzsTLHhSy7InVKe4zqkVMoyszaXjj1G1v6yg1A1ZFgA8/zT/imVYVnf6OGjYwKEwDtM6HjrL
DgorOdqzFzhFrjBJub28iRN2Mi2aOSs4s28HjhS/JWbuO3V7z4jzkUBio5ewb8MUN2nB6bzA94um
6RfX/RLluq+lqsklWVIfG/WmkrBRKFdCqRgpMnO19nlV/4yyfI9R1n1dFrt+YmFS10c9Q5rF9DCy
RXelXj5d3kTVqgoOvsiK2kGXONqLxqt0anwz/lWX/z7WPVNTcPCzM0fGxKfeHRdUJOSrPbMdazO/
/UDqYCtIxBgaXTu2DE7vlVdfpvQmaQ7xx0S44Is3MTFHxLjdi9AH3nC4q776SeJwdekuWi3FQ/T/
MIw3KYKtr1WzGpRPiPd7DpbEQy/ydQhJyMmr6x+XTUAaZiL/9b8qCfa+rHbUURfuQs/dxu9G7yrW
LNc3zOguIukBU2/3jrPs6mJV2J78wnwTLJj/rM9kdDVo6Ri/7Dg7et7kF9nPms37yxrKb7M3QYKR
VwuJrDaFIFfTfXOcbts2eflvIgQbb6va0yqTe6fmak5fgHSlcH9yb/uPDuLbF/WXLHU4u+9A7MAE
8mxl64HWrYfUmwI3ZwokWJU4IZjpkLhfqhH65LQMFpR4ZuNUeV/X+s6qVekKhQGKuTJzzhzLgM0H
o07mIEuj1q/jOeiB8uuPcZr4k2H6daMBFJqcLm8b3/n34cHbqgpxDt4c1Yh8M6aVi4PTHl3tS6qV
/lA9MfOwJl14WZqEgc6w+X+YJye8D0U4amY+1TY6LfE4OCyYzLpZwdOU7SrdL9Ae9gc2kg8qFofu
lwoUWu5SOPi0RYAd/A5+MK0T928gozmMDpiZ3pMq6EOOQK1fE2DS/PsBMej5Jk6wnxY5D1IkWNh1
Aipt+eog1CotVVpQaqUbKeQ8uosIMzUnheXUFnIbjhHquan5epufMFT/vGLeT7GBOv/udwZDbRN3
M8d5ElNrmZ5FaHTANI3OzL0WRw99mX2d3aUNlzIqfDS47nDThcnaH6ekODIvCeeiPxiDfQNHuk8Z
OtWseadp+b6x153mpoAda80bxtInLam+rJFxnPT2AIT2r1pOjrQhT4hDDsYUhWvPCr8d6tKP3enK
LtNjN5Z3nY0kue7W4DEaWaAZ+lNa5HdTXnxbaPFsjabvAPSOzNW1V9bf82m8IRl5jKLytvCcnTOa
4Vqkx7H9XdiYVPQyGkZz/DDZwGFyjFszifaYngwtI3lk4P+0yhkAcJWBabzpmlLzfrWca4euz4St
J7Njd5ruXvcm0Ekb+jRo46dRH8Mp0fZo/z2mgFYbFqB2t8ah6tsrZ5pu4gqISE4bBcWkoX82DpHW
DG07xvgBw3A/XiDGfMwHCkLQwq9y41ZrQXWlJZ+RYt/Z5giiDgwPkNoeQjfrnlolqIU8FUJdZJbQ
m4RakXBoh1Kv0NKFLbcGa0dSw08mw3ez/Voc+zqk6a2dP67OS+ociQbA7Pb7ZZuTRmhoyjVRhwPc
jog3m7T1OHoDXvspnfalCc7ICgiRqpBDepI2UoT7CxMFKOHWkILR+f2MOeNk/TFVZhDR+0aV11Jo
JIZp6xqjmUbnKZjFvLY8D6D/LSbPO0UUpVBJRH8kdpFOroeEoFbYlc+i7JpU1ac4LXdOmrzSihwu
b5TUUAgvWTnYKCBgCGGGhkpqnnHOy/Veey7vhgMMF7AuSJhphzL0TkThY6U+fStQ2LSp0ojRZXzc
7nHcMfCzgUvpZgagGUaLQ1WmX9ZMZvNbi4DK0YU5is426YC1wKd2OC9HB0xe9DHXN8beQCeGsj1c
ZiOYdQLeHK8Ew9uee/apXZeu4nOYcdrc6b17cI32tNamYs+ILADAcLHrQh+U68R6TGlVzphwIsy5
7+89uw7JzL6Y5fxrqZZdo6NRuuwBEEnDnPMDrWag9eQ0FOnNSsartnkFTUZoszWghrYn6wIIyZX5
i9ftqjI/Nq19Pdr2DZuWL6ZpfKp1YEbHqshQFkaDtN5EbzvW6V0pASNgI134qJPbPzUU7t65Rvu7
b/cfqI/ZW0F8zza5FK8nA9MiCMr1bxOqi40K8F1SrEBhDGcHg46oy+IknUsYRjpnK3DFgAOdosfB
vo4fydf4wJm79V3xmD6r3j7v1+5coBCmVK4RzTODwGXcDb/bGfzWt0u7VziG98Z8LkUw5trz2jnu
ICU78f7P5BmP3zXDfApKMM0XoLGjDZI84TJUyH3/7oFcG/O4LjqSMZ0oLOc4A9TUsCCXM9dzLi0v
9t0TBhR3HBu9fAa4/afLIqXruZEorKe5mOsy6+jIWZIXY/ALumejh8X9fVmMpDHlXDNhRbMZZ27k
kDna0boC3WhQ3saf0X9Z3nAKtOVonOjnRPEkUukmvBXcqC4il+vWRbclQjwW7eP0+1zp4WXlZLsG
b4DGF8DMUEzlnB+CeALkgedATgtuauPzMD5c/n2ZHqaF1AVeAvgrVii0uaSalvABzyS61ot671kl
2H+77n5oV0UTmOSKwtjyRphgEM0a13mPqXr0rdJDeg1IKN3Xn/kQAzlGd8rUp9QwtvKExTOMkmj6
gsUbX8cdb9DK0BJW/ah+c9YvkMEgfxIz/78tqGAYjhkB5oMPT7cz3XWR5afOofXuG00FDSTzI8C9
RT8Wivv0HQVMscSe1WE5/wxP5/lDZrFwKFQzrX9q3OdvHD5q/iZGCCvK1MH4PifF49QR6w4N6z/0
B+0pvtHgsK70exdLSfzEz27Xn9VB+2Sau8sLqtBTDBDTTEsyD/QVgYbm/2rYa8uhzakiPFQJESwz
bxItbYAwEsTGEWNUu9Z91MD5d1kTSUx4tpZiB51n9+iwrv7fWvIiQB1gYpt8QgmAhAU60u0PuY+3
3ROZpjSChr2Cg9bFOTtaDsavVstTAR+pFo/7sE0okKK8P0V/1DLDxflCtR01FVVObmUXrNDin7AR
Uegr7rYeepjZTRtVwVwUIZiJfEYenarxx+VQIy30H7eL+86N0HjoJyBYQCgnguR8zkkIeGmMJgE1
7+DtlLMKciWprVvgEoG3F+StdFipFeFEt/YffOD5mP1gur9MPqLMXXJEXj4YTh04wtLf3oMqpH8f
/MI4PRM9lq6DyXIxmd1Ohd7OC6Rny6+8c/3W+h5VV8ZwiM09VaXapNfaRpiwn/qS5p7O4eDS9ZBr
h6L4cXnvpNfa5vfFpSz0Oa1HKMPM1E+0nT6zIJkBgPx4WY580RwM5aLlGKGOcMNoa5lRY4C374Cp
k1i9X3XV1cAe0Yfl98bsR9q/D/D5Nr1JFO4XkrKuGg1IbJpbZwD0+Ow3s9pxyO/OjRzhUNNyWXtE
w/zupFdWYB7p5E9f89r3HvnADlpdbp2flapaKds3tN3Ztu3iBYajcH7kaqfTi4FC6trctvFzR0a/
Ma+TTGEeMo+1FSO4+xZDHtkaYxE5K55Z1kGkBYYqay55ToJ8ZaPMO+No3YL0kIL8HFh4x5vqRgeN
bA7gb5R9Q+PJKP3ywEeg+LDeHPDpHRBlYy6p/7Eop3jeZ0D412A4nXfTotdQOBJG3oOj1OWGkxdX
jU0AHLEEJgFHS11WLzWZni8fDdkR38rj37Pxnjq4e+lIIc8cfzV6oKmOnjSa3AoQMixZkVSOwZ+6
/0tqlezSw3ylHRDXhYsiN6DSRgiDChAhFcsKYZFn/lWa5sMwsdPlBZMb5T8bJD7Q+jmmUcZDcWYb
+2gOXYAiNPD/H5AC9HSe4wCNmhjwt0uCHnsNgAjWsu+qU788xEOskCE9xRsZwvFyk0EzlhIgEtP0
LU1OGchVBsO3VRYg3RMwwyK7hjliNOqeW1i9ON3czkBD6DDHp6fxU2TlmUIVmQwbATZeXxZaqcUG
9CVdW08rIQPR9bRku2xSsRjJzuVWgnBOJrOh9TJBQlSn2S42yF+k7Ed/jtfnOjcOKVFRnsjsbCtQ
ODfo1y5jACbjycfMe6dz79opuzWaWRHtSvX6E8egDR3je8LuVBOmF6mlI0GkzU82diivp1Psaqeq
GHdNl3+6bNcqcYLNLXpMaNZCHDrDA9r+YuPnrJn9brjX6a/LomTmjZkAjHVbFKUA8dLvxyoGPVOE
Hct/udreBdTYTF/xz0dsbyNHuOqHtDKLfoCc2Tt0043DFCh6Ug9qIx2E9kHkPHGShAM05quWGXha
cY4wYCcEqMocQIt5woB1qELelJrdRpjgQZN8GNqOJ1eN4apxHm32FLGPOJ43hTyRCLucMW9jcrzp
Kb3V8+fY3Y/uXTq8XN5/qSYgdNIBbEH1d+OwGqsSu60RpDDvilR7k3y3iCItI3M7FI3ELkUHM4GZ
ne/MsCyjPvBkXZlMhyHOvndRoth92YGhBkiPCMg0dGz/uYhaz8u8TnE/F/1tnaTBgPqz9dAzPLKZ
whVIqgXE28oS9h4xa96s5p9gct1RVLnZj+aY3VV7zLmrppWlS8ehR6iOujJKo+d6WR02TjdQmUjY
AHyk9JVpsSL5JzMAuhEh+BqdjEnfuhCBOq0ZXRfmY2keL9uYdHeQuwItNsD+6DtOjQQpXCfGNV2x
K+rcpAn4hmJjR1HdHH9eFiXV5s/MG25SPgV1vmB0HRARjPCcNQGCSqrdVBTXTz/tLouRarQRwz9j
Ew+WpVZVs42gIG+/eAWf6Hp1gSuSLjfuqOKQVKkkHB90xS+61+GKq4vEz7PC75dwNMLLCsmFAG4N
VWAMG4jZnNWNsyLTsW7oxQMtCE6T3y2vl2XITw41KJwzHDQV+yrBEan3aOn9u/nLRAKToWvuxPYW
cF9SQ3FO+ZEXsyx0I0zYojQD3xNpIKyjpxLYhVFMgh7VeKvSwix/7mNbccPxc39JoLBPWTXqvaVh
n+yxPU3lGkZ68pDEEwtsC6AQ1MbY/xiMhqdqBZYaI981PlmKUTLB5gFyoPejYcIYB7prZ/TcjNkh
msqAWPk16raqq1xqKxt5wsommtH3Q0VgkPlz4aRoc37RHEWFh3/z+8V800lYTJc2LGIuZKyV5bur
9S0yqarv9k9d950Q+AnHAaw0wLOEW8Np+mq1BiycfmhOETA1sr883Y/3huOb3/hYLkpm/vSjOCb7
9sdwYwfVo6N4J0lTEzgQ/3yDcJt0psfmhvHN+zLu4uNwqBKfveTBct+ein31ubhKHlUTPtLF9aiO
7ChAet91TNlL4SVTD39sr9fVUvlJqZr559vzbmVhiS6SH6hxi1d+o4Nhwhy4BFRTrbbya6cKvL7y
20W1izJrREHV4eyzuFvE6agVjAJxm+OcF/Nv2uv459ZyI4W/l+kDcgTCCWhh+aJ7jBjJFguEhgGt
vrA1rNjwpXZWH/5EcVVKC8VbSUKcPKLPN7UdSOqXgPOqxfvu2rJ2SwWio/RTcixDZLFUpFdy9bBN
mP0HD57Y37FMJkCQIqxhlAAwZDoZrel31iMzXy7fADLDA0jWP3IEY1/w/C16rhxqoC56nfLu8+SU
xr8e5caQHEHaGcOB1ntEmaZtF7vk/snwmseRGse67fa0axXKSF8cWznCViXR7KRRBjk8Z6P5SVCj
TcXydXQeLkfVQ1d2naG5khPuoUhGRDNfzGKtMwcRR5WBtIBzEGvpp1pbb2J8gD4i6qDLuL+8XdKj
tZEphIZu4bYdATh0ME8vOfpxxxd3/vLfRBA4kk0glRmFluoaRKwNWvYwLEC1/CouK8XdLA09UDri
E8qAQHk3Q1kYGTzQCgtv3bvqRPb9Ly1olqN9KFafHFWIGtKFMx2C+xjPKkyNn2vVRWk5oscR7oLO
T561+F5ZfGriVRHiyC5+ILr/I0bYHyTr65XUEFO5x7F7bppnJ75t8uskVU2ySQ/uRpK4TWNi6rmB
g8tIH8Zxc5PWqqEblQjhNC1FovcR9w2TM/yaQb7Q1iowUOm2WDpyNQS6ACrzfFsAiuaSvrBQQHTy
R6KRPfAebpn+kesViBv/iBE0Mee4N5oeV/pMSHrtgHMbkHn1qNh8qUPYSOHruTk5XmtrlhXbqDq5
bL0qwat6oFpK7qN2fMzbLrsixdJiIIup3iNyv2fjIsT0NZBMROsuvCJOOx6y8BmOOvYNH4hCJ3Ty
7sfc//+AG+VmLAYTDuBb+cwpxfipsG39bMdNm0BedWOGJQoO7OrvQn2+axVdHVIL2YgStq63Wm2c
cyzqQq81d/An+6erjFgk83O4oDBzSgFpgcSLuIBdhHZKt6KoJjyzr2w376yg/RY/urtRD8obA4Hn
+Ln5TJ4uu1r5vgE+znKB0UBs8QqZl8GoWOpiHTv0Fpm7eK8FA/CQgXJ1KL92B5UXlOu5ESj4pwTB
J/VWB6EZusPKb/G+iYJlANiUGdhAwjUbXztlgXsLUObLqkp9yUawYDGtq8/11EJwZD8XxPTbsttf
liBtf3A2IgRLaY2INqMOESl7mu3SbxugaAGklaS+FYdMP/Y9WiKix6Jv/SE6afPr5Q9QqSgc/wGs
ZszAWFOw9sZfg1WH9hgpREijwo2K/LBsPAxZC4usJUSMOQmTJgn09moCNiz5iCfbyOHfsZFD0Sxt
lBzAeJyuibM3gOdggqmhBVayNwZZE15eOekZ34jjt+pGnA6Oeb2foVbroLtYK0JiVXfrHClesP/H
cUNCBefNAcOLsENOwgA7G0Ot5KQH+r4PopP51O94c4y2U0FLyZV6Eybs1TRog0lKCFu08Tho5o45
xbWufJ7IxQCkEfoAi0J8MReUkXxcPF7WK8LG+pJF8S6xVNUWuW2/SRGeCdHYm6wvIKXIvyXlKR32
ly2A///vLhT3n98XwUOtVdPNysbvd2u9G+2D14Myko1+m9XhEn8dyptVO10WKVUJkBp41wBhzRMf
xIaxkHGaNT6OlcFnxGB7YnGi7MeVHVm8DjgSHjil3lX4stkcDdoAYMyxmf456tosrKbePdZ9Hj+V
y4yxhyGLbzpn6g9261U78FfOu4QxJxxik4VRY7gPidG4j8O4rr45rdoHTh/CYiDNodoENCfBNUcs
s5yJA69Va3a0q/wwesZ1u1QKMbLoCHwluOcsdPYj6ywc8slLKgxjINRL3Kt19MICMDS6PfpW5t1a
Vf1aebmirUu2xUi14Wbn07OeiJvSTmSaGdDmg8aMfk/WwEJ3NVXoOrID6ALgk+fRPZCZCC8LB+Oz
ZulCLytPHly0SfpWGqMgbR0v26vUe7nAD4O9cvYXMVcLwIdojDoA7LKx83BfF2XZ+k6CFidvsI3j
WCTz5zWZ0L2WelZIy3X+Ms+69uo5K5qVu1llN9IN3XyP4OB6O7aTfsL3LHTamfXo29XRyYHFFF/n
87U3qxrmZCfJM2yws3lYAxRGzw0odgs9ykHhEAxl4afaXxW9diFujlJFrCKNJLaSBG83arrdoniG
6y+cd4A/DKNdxnygJwT1A1qJ98Abvry3MhvaCBQRQ8ymWWeNq0a8FzM2nwY7DTIrUZxAlRQh+CNs
nie7gZQpTnyblT6tTwmygJd1kcaYeBK4KCGBRQZMnOf71KxrYfcT6sqx4Qx+u6bXhaPflO56IEa8
K1a39dv2V1HnXzvPAF/zeGuhr3h01yfdAe1IWd9njWqBZZ5g+03CjpqaxkjSwdnHM8j9uuLkNOp5
TckdxhuyAFFhoIlX7EjISRkZI4cu7zDa1Pi9BbD+HAB5oTWNqHzlVn/qI7O4GgeMGVO6ttegZFPt
sTR7vf0KYZPRGaOVjgfUdt5VyiFs4z06POlpvYue5329m46dHSxPl/dcurwb1QXfXnhmnk8ZhI6A
stURZg9kf1mC9PBvJAjB/eIYbZ8SSNAoRSL0WNtaWFpf5qRXCJKqgv4V5MgB5fIOebWf5jRpDdzX
nvF7MX7qqeIQyrymt/l9QRFLs70R6N1QxPhtNvsh2ZOigHs+zu3DMPy8vGpyT+Y4vAQFXNx3hX6t
0TV7yLiPPgz7Zc95aq0HurPwvkRD+IsK5f79LmGsDaxRQMjFeBgYM86Pfk0wH93nOAJmCtzkFiNq
VoqGwJfUjBQeU3IbmjrGHlG6Btkvch6Cl8EMrr0YBTSzDvQ3+s6P4zF6XkJOcdLcqsZxJMP059IE
/+G5Y1tPXNrfrSwYUwiXfROioSVYwv6muiO7PFQTu75PJ0KsDWRPZElREROv/HRJGBBQYYwrdVkA
DsTyHvUAoN1PqbmzaFwESUem42Wjcd7fE1wq2qpQj7KRF+FHZPMcY51pstyFiXp21R/GJv+ZlKbz
GRyI1b4lxRymc06+sNJL9p7TZfc9ZdpBG5fnpowif3GQCjdjZvhl7xTHqKg7f2rocEIhZf48gnLc
19BYed2DQPmQz2X3OJmREfRr0vhrV6HWpxEvMPg14UwZ+BnKpQzzjMY3zjhi/HOmSzCtWe9nDdXK
IFo7+kyz3gjb/yHty5bjRpYsf6Wt3nEb+zLW9z5gy51JJkmR0guMEqnAHkAAgSX+Zr5lfmwOWNWt
JAQj5tZYldFEo0TP2Dw83I+fM7bNxW5k5dTIldhlRpnqbiGlqqs5TfHS8A76zIlauMAoqOc8M+QD
0dQ8bLTUaF30jZtbCemDC/TQyxMf+xetlWQF0jJ24QKp3Hui6yCL5JDxh9yL6EeT2fUu6knrj3LM
vEaLB0gapp1X5njlGUkZfdGbXPIh1BHvFKBgN4OZlJs0UZGhq/NB8jStdx4GTa8g5dgaoUNYzVbO
yUKDzcfFnBb7ajHjTGr1XsdiNsHoqZ7pia2EW2DTbIjuGkG2g+gyOnjtG/2gHouz9CrWitMLBTRN
Rvxt2/AJQLTNX1qJQavWMqrpIwxoHcbheZJvB6/e1WEGtSe6XS3h/u7EP1qcJRQUSaYZXpOTdEm+
o5f+Jofuy4/sWHdoJoJA49c1x7d0ZK6HOPNGMjCoaVHDoAWYqPQWo9txuPv8WC74cgwKNJc62HOm
wGpmwxr7smQjfBDzAdPxYq/ZRLtJZMN21SMI/zef21sc0pW5mcuzHSGUIYK5Xn+whAgERdSdOSv7
8x0v9fHl/2FU85e/qko1rfXJjCd79U22Z1uxj7dsY691sE+Rz2eWZpFR2hUGqStY0jfWsx5MDfPa
hu7Eab2jfHH//Zq7eUc5J5YyGgpMkerWRLA9dCsv24Xq2cdpm4URcdcXXCpgoUWYNzXcJvvoWOyU
IL1b2whLlxA6e1HIByGF/RtJNsuZlYp6MtWpyVlYEbutFaq5jm2nnllE1UE3izXu4sUZnADk6E5F
6+g8W0AhoZlwq0QkQdUXjWZ77P6VysKaidkUcs5zJnOYiKpX2shuZSgrm3vxCF0NYvoEV77XyIeG
UQlgNIvHR+aAXr4kJyUzd5+f1GXPANp8VUGIgELazDMIvVdAjkenM6SEppcEQHEJ4up4sCqBfDAJ
yDpXhrbs1CeoCrqHQdfx/vPrscnWiM5ezF4HoOTZgujlEzIhoJOL2iHkWWa5cVQ9kjwB3YaIEyD+
8ifwHnxPm+jJNukbeOpT//N5mDzS/IAj0aOByB8V5d84tWUJrCJD102iTpPGn71TNs2u3awVE9+x
F7/Z0YBthbgFgCHzqo0z8k4VJf/TZQHC9t4SDoIdw3rPEUwXKoWq2RMiwtvVruOlEFub1HKAjkIz
xzzEVhnCa9BSIzhDGx9BWoLwh1w7GeVasnza/vNRov8F+TOIDaHOp37cvJWB8LJRhz9Hie5wN+o9
CeIIxmbqyK1OjRJ8vnxL5/Ha4Ow8IriVjGIA17sugE6SNk21AkleOo5IQAJbj7MyUSF+HJHllIBB
pjiOZg9siPY9FoOXx/efj2LNyOyWidKyN3MZ3rLSfwyOhS6I7wmKUZ8bWcixADlxNZTZ4piq0efv
Q+Fe8pLiEpg2PDGBFoJon7RpN6UXefGdtXLCFq+da7uzNSpHu5DH6bbu8P4pAIXivUt2SP8BX0Ot
lVG+88zNtyCq2hbwT+/8V7PnZJLRGq/0HoHjPk/c7KajrgZOi2IjYTeGpmv/sBUQTGhBtcmR0yD+
vy/eBFJ7C7IkQOQB4jVP6YDPuwPAR57yGtGWSemRIqvZG+StUgt/bJyVG0ldOnOmhQcfPLkMlZCZ
I+9BjxnJGRj70526H54hriBDBhKR3lu2iUJl0wZqCGTBA3NvmNcfwJwUrN32S6fw+iPMwr46axQ4
OHwEQBB3DE85e2QrrmXpiFyZmGc7hyoyjB49Dl7aST6B3uSo+X2xFi5PR2C+eVBuQRsakuZgfJ8G
enVByUPEUjxJpnDZOU/hcrK3Lq07Cfa0j2uE4otX8LW1acxX1khPDMqRpELt3N6XoXRRJXf82nwt
dtPRQJI111fO4tJCXVucHY681J3YlGAxbU5c+tas6j8uLdO1gdkjqgd5h42U5hRiyl5/A16riYVp
QtPVt/GFeAxUTPKaZ1sclYndryBZhet15qNjZai5Idvw0ZrpD319NLN/v06vTYobuq2jDx2/ZuY7
jbxvC0aB+RbOyc52TF/roV6aOFybICREkRkNurMxcK1FCawmDEdI2spJ5ddECog6roR9a2ZmNw2q
UVIHAmHm0QparZLpGG5vCZ8SM/j8tlkKOa7HM5uweChUI5VgqKiSYIT+VNdVr6gnulbZ/A3XgMoO
3rnAQf8OFNVT0fQ5Sxjo5iMepKYK9b+EmRsI80or52fxDoUD0CFTZiC8mb+ndTXpjNycMjd4QJW+
suWpH2kuth1apWW/QGZkIs3IkxUvv+grrg3PXOzYD6VURjDc3/Gg3Wnb7FRtdV86iaAI8420MqdL
YfGVufkLOxq5XMpojfNYV3+V2s4vMtyfJKPCq7o+8tKUBglLtkNMvb+xcSawhYkmMxstTR+dIjpe
B7PgKQZKjX1eD34im3sCkqahWOPcX3qk2lemZocB4hh1y0eYKp29Kd/1ynOT3BqQm3P4Wq5nzdTs
OACdWws5hym073mKepfmz3lzyYs9RbL78wlc8obXo5qFW50j+lSJYApsP6cmVkNJbVZMLO5GFFTR
0QZsNhK+s5ijVste5hVlnp3uJwzaJJGcgyLzZ32UfX5O/gbdHqRMwIOH+grwAEDbzXZFlLRUilCG
HKAc5I9WkWyiBISbqO3a7r8/f1NXBShHJn2YOU6x5ChBtglKkZLQzkNvHQ0w631uYjEkxjUCAB/+
V+Q5ZacpNcVoEZQWeYV6R3QZeeY2BFFpcZejc4QWd4nzHehMN4vCv2Ua4TFQ+hAnn+Mb1EGX00HA
tGx3J3Po/LHlXg+1986QboRWPfC0Dsq2DnSNB32krdwLSxcQcFRTJz6+2vMWDJoiF2FbMD+OSCDr
DohfR2ipru3QpfN2bWZ2CKwi60FqCDMAjbh5mYPBXnHJ2Hl6A9R4aa10X077fR43Oug/AqQD+9OY
Vz+4I6V2paKGldlyWDJyMHPt1eJIpXTplqjUL8DBsrKQSzfstc1ppq+iR1uqOk5l2MyPqqd7ox2o
0zHEU/sZlQlf9tnGGvDGkdfSiNPc/TZYjBKUL+jMA1H0R8Naazam3qI6MGVfkcpwm0cJcvN0N+6q
TRSsQTiWD8uVvVlMySEylKTNlEtsd5Ehu7aKgp19ocOTUz1J8ldDNdyWBnn5+PkMLz4lQVr5PwOd
eTkaK3+VXfu9xHa2N4RsV4ax37oNGJfKA3UAgm3AfmTt7bBaBd4uHpUr87Mrn7N6SOMe81yz0IIy
r3Hh/PbzIS5m5Bx4OgCzkRj6rcNL6kzGiwHFQls0+3JIb0UUm64TMXAiKj8Izx4gn3ajtGUonMav
I8dTo8QHR7KfmtL28w+zOF7AmgF6g1I1iDw/7is8Yqtu0PFZGHhMLJP5WdaFWpwEn5tZOKsKAmzF
MIDymgqlH81IVVWlhCCjU41xGDHVi4izrbXRF8KBNA6/Q4C3spMWRvbB5CzQSJ0qb1oOk3lue6JV
wiJGg2Jv/fsT+MHMbAKh99VYTQEzxfgtKr7HFsRm9ZXTvxBdoCMLPeAW5g+ESLMzYatlZNGqgI3q
tsm+W8bT31idq98/2/SFiRaBSJ5Wh9Awro0vdWoewYX8IiT9mzxoewNZ4s9NLq7OL5Pz1IKpFEpp
5RiSXYN6NHmOSOHl49fPjSzuuisjsy1A9InbgMMINgLEvLlfl1/HNLQg4ihHp7IuVu75RXs4RgrS
k8jwzyMMFjdUGXqk95GqUsIkocYWqVLql7Zkfa/V0bwYektdu1q5lhYn88ruzFknCtPUtqlQxTKe
ef81Gm86sWJiKfpEzPRrbLM9WDh8MAWCd68Fh6bulSHZ27c/wCsdxgf1sIrjWJvK2Za0h+4vc4Y7
euwhUzdWKLam73yTn6Pn5Njh4Zf5KJjo29WyweJx+zXUOVAUbaS6UhcYahM0Nm757KAcqkP8pRTo
vUiD+FRu1vKXiyuIBlkHAffEvjDzIqRXSJxOlfdS3MjqvQ2yB30lXFpewSsbs/CsSGIUgqz3YSkh
/5YE3UH3p3ksUN+XdjgUn5++JeQPRFN/DWqa56tgqSJRjWbVd4MT31njdQcTYrcOst5g9N+tWFuI
kJQJB4Y8AfqZoWbx0ZpR0VHuLdzc4549aNCyAJUb8xLkvCdRrfqJrDFoLcVIUxsXSALwQlJ+SwJr
VtsyMU5u0+/8KRxM9gaqLqqvHuxgZXRL5+Ha1uw86LTTNL2Hrd7rgHQFm+FkzvyaIc+nePGhAee6
jM7Zfrv2il7amleW5546YTHIKKdRGvWdolwsQEVpxFYeZwtx9fVUzmXyGET4xlyBEeE8cq13dfUG
sNOcrO3JNTuzTVIUbSX0yU6CNu0CACUQNk/o2tRYw0usTdv8tNW1AywULOl2tuWMB7rEQ42sBVZL
sAzUXFD2QOIGgJP5ti/rSnZ6HXdc1r302WuVbln/U7X6CQTgRt1zCQCFbmw+346Lg7syOhvcaKZa
V9moKYvEwctOOVhGHVhptZIQWzMzcyBqxHRma1PcI59ofhAySBC07f/fUKbPcOWktNhJc3QU1p5q
FF4HSo62pWjaXrEy3cCz59uHVZo931hbSa1UITKwkcQ2yWuXoUq1JdbjaK/2ay/bwit1Yj2yUVj5
OKK+100AnGCrDqCue6p2ANaxHd/EYeLFX8BO02vQ+FW3JVgvV1z+kump6d0ErtRUAfr8aDrnAnXA
CV0lsa3ZGh4fDrF9J6Jjl5EVjzE5vPmMXpuaPsrVusWmUbRMgal81+6UrRRom3irrgcD02x9Zmdy
zFd2lNpJdNLBDvMFdRGEHCYkFxRmCEKB0lvztkvDQlb9HU2KUGAe6sdqgRbbqRiW2o+OfNSbF1Gc
GhoHJAtrADTL+Pnz/b+0ZNcGZxfLaFBLEbmK2DFBCUw6FDYBjfJrJgMmkVne58YWQO9QrEGhBTk4
5BWNeWhlZHYEAgYJl/Q7i3jthU7hgmXK633m3uf7fEPXkvgLLv+DydkjwGED2gkSmOy9AeR2bDd1
79o7+bYDHk/z6DkPSKisvfEXohFYRSIBD3ykNOcZv1bYcSuTd6uTaAXa2HWXQIZFD4tQJy4SFytT
u+ArwT/ioOHIAgj5N0yNOVplTAcUZJySeMDNAglbBMgufr6Ak8ednQYkoKEgb+lgOsZW/HgaGI+E
LanIQZvKV6Gek7VM5eJioZqIMhEa0H4DzaRlXhkagMhe1cSB0ocCLazasOPKGj3/wjnDQMAzMLHS
IB08G0httRTtuTWDvBxYGUaQjniV8qjB/SeoomYdWhf0Fee4PLZfJmcnraox042GsUH9hQVS6yRh
xmh/JtYwbHXFSTafr9WiPfh/SMphK5rz9h6VxHqUJBXsmVueBwyqlNAPi0a2YmdxT1zZmY2rHWmr
ZRx2nORRgv4FiBlXfP3SSwIwi/8eCnRgPm47hTeKLJrJhJRCdDItzijG8F1edEALNG3qqii/3A08
/RmrdeOKwQLgfpBBGQbekpVlXDxoV59l5k/qHkwRaozPojQ1oFYXhejAR/ytzXJlZbqWrq6dDjSm
DbWwWZwstLODw19VtGald59vkaV2CdA+Iqc0tZRCVWs2sawpqqjLWubpIMjrEh9iQtAv+2mlJ5t9
A2rfnYTlCjn2Sr1zNRDoWeUmjr5U2Ultg1pa8dVLO+n608ymdqjiMQHdOHZsdOqk59xc88oLlzn0
2uBdADQBn+a8otXxyrBlnWNW6cNUQqsnAu52YxNfDqfGkLVn2+KAruzNghTRae1YmrCXjMQftVtq
rj1oll71H4Y0c2QZR39CasHEVBwHpWZo++JmApT+CbYS9ys7Zm0KZ6c9AjhP2Mpkb5/uptR8t5Xv
TehWFH4c2CuX2tL8gfgS1TqozCt41n88BZIDMkVwhzMvdXYOObfSZWU0S9f0tYFZ9G83Zga1yPfZ
szcoqYZOIG4moP70mk5X2++WXDKa/6HKhUbn37nXm2hMmrgEoIqPZ5t+z+jDmH0DJHdl2pYehRNt
vm0Daox80rw0FukQLNNqgHOwRA8FEPQdyOXzS7lfy5UtLdC1odn85dzpY9bBUEIPNjCNrPj+N1YI
tWdMF+DCE7D94xYYBqS+DWEi/s5B6lYEaSiAWH7S3SlzVd9PGlkrFhfHNJHLgNlwAvfNfGKTRU5v
csCOBjQVm169sW/lW+em86CQhV2hpl729LnJpSsFvXjAt9gIF7V5dSRLay0bdQtv0LYmfk+1xtUV
PgRatxqBL5qCdp4DRDhABHNTvEeNtnYKHF8LROZyEbal/sMGOfvfGNGVmZknN4uml1JWMi832mBA
HU0eXN16/dzI4jbHRY8ZQ/MbCmqzvZEMQzbWLEICTum+oFn3JBdxqAOKpMdyaBVdgF4JFxywPgRL
V0oyk+eeB8LXpuduMNOLrIhhOmOWq/d4oj00VZjEFy1ZGeWCz0CPqwK6KgBbkYKfHPJVJFAXicYN
gZdETNDkRqV0z5X+kXDrrEjmSo54YXcgFDYdwBQcYK3m4T3PIUpnEixbLR0T84mQlzT68vmiLZwu
NLhi502gPuDjZ6eLcT0tRT2FT2gjTOyzTWL/cwtL0eIHE/PNl4HZXqSI7eWNvZn6h8rtJPQ1iZWs
P9iXNiGsAT+BVDf+MO+vqO2kFGiiB+gOdKCaHruJmWx4f2BxqKhhVx7S6EKVNcTW0kohqrd0uHdA
WebTmJeyVZvgKvNQHNwSufHaTHiQ5wo+n8ulzTchjtAUOMVM84TOkED/13EY86wUMohoDlaYdeml
+Is8GH/D02t4iaEe/t4xMc9bUVsIKZ7elkU7biWr28nEKlxLGs9MzYD/L5/zigeVVh0lu9iShO6d
dkTEKlYVuReiAnySCWs4XQG/+ePeYKUwcyxpb5jbDpq0VdYektiAVGLtjk13w8BLR6Qi4DXfJinb
ojlqV5f12+eTv+Bj4KQnLwNUHgLT2ckvRptKFgg4PWifKa6e/cgK66Utc8iui5dEWctZ6NO5mPk0
yP/h1Q1uWxP/TUf3ytM0MYA0Ip/OjTRRY0Jd/dVSpFBOMt/itd8rFNqNsRul92PxIx2e8zYoIFmW
R03iKvxcaeK2sZvYVaqj0b1Weu5X2ik1+zCrzmV2ayfOVwD43dSMH4SCe/RZ1x6J/GjGAe8gC4kW
GcM6SzXYs2Vfd15E+VL3a1ygCxv6wxinc3U1RupkGo8LjFGFxjV6kF0a7xMp3ouRrsQRCyf0g6Xp
k1xZktvErC0Tlhwnuc0L604ixc6qs5fPN8l0x322aLMnhh4zkYKLkXnGkXscpBV2qIENOT/ytQLi
guf+MKDZbdtncaV3GXxBCk1zVXklfwF9//PH8L/IG73981M3//ovfP+DViNLSNzOvv3XKfnBKF6Y
7X9N/+x//trHf/Svc/VW3rfs7a09vVTzv/nhH+L3/2Xff2lfPnwDQF3Sjnf8jY2Xt4bn7bsRfNLp
b/6//vA/3t5/y8NYvf3zjx+Ul+302+B8yj/++tHu9Z9/2JjL/7z+9X/97OalwD8L2Uv5I3mhrBH/
53+T+b97e2naf/7h/MPA8xx35ntGEU8IzH7/Nv1EMv6B1jZ7ioDQ+mIDHAZ3VlLWxv/8w1D+8Q5s
R1OMYqAb2YILaSiffqQr/wAzDp7+CJ8UZNvQ7P3fH/DDSv1auf8oeXFLk7Jt/vnHLLFrAB4K7Cb0
cQDXBzEjUtQfd3tWGxGLqhIE6kU/bjttMIOohcNgnRof+6SNj7nBtBCtF909tYOhL79pKVIprt2i
XwFty+PNMFb9kYpVSpnfP5uhT92GBsScJ+JuZ3ZE5EKq2oY2nVsWlYY2PF76RtTe1vEo39G8cGky
qrWb9lq6KVVhHZ26k7YlY5LnjDYHs2Rr+y03siNJNWUlWHl/v/w6v5gqA65d0Q0s7/S/Nd1FV26C
1kZCgcICkSSohVy90QxPFh27iUrbCMavfSvHN6nmFEFWDaNPKkm/zyTDL43HruroDWcvVT7oIa5E
5ciMfWSY2iONEuqjx6XeaXWq+VHTkN1QMcVr+hgEN3lv+8koN5sc5PqW1Jt7bYjZRoImTydKOzC7
Aip2SuUcNaWPz+9fHIc4YQICDFfCWq9MwiwNNU0CGlMh04LyvY789bz8q1FuQgRGY+6fpmUi7zSK
rhJBn2KLWjesT9w81x9Uh2iPdqoclKJGCr/Pxe59NEUjJ6c2cthdlkbQ3o6VNWc+3bUflmkS0dYA
LlBRtAAGc3KOV8uUcNNKwUtE3RGQXQpdGe5sCKEnUuniRFWmh5Vl+7Vst5jamN4UqGYHnQEZ9NzI
+nDIRwVUEiq9SUVd+GBeB3fpwMdDmY3GfZwU30G3cc714VZHU8WOOaN1MqT8Vsty5eJo8Yb0xQj9
u7R0M0Gacx8NBlg/cj9tctmL1ZIcm1RkN+jV1R5lpdyDExosHbxVd0QX7KgMxCNarnyvY/GIFER3
bpM6gKIsJOE1VfiVY6QXJ3PirU5yBhFv1W80XjxoXIi15s6PNxYWG02PIBfX0dijOvBW01RfTaU+
6LToTUpdSKy/dnLeXhojaYMmgQKdGJX9WBm3UamUt4zFGsIeSs5V1vwEI2N/5mazzbOW1m7hpOUm
Ys6lkik7FabzDf/W3EAxh50yK/5ORdmclKHRAtHhdiR9ZrrU1qUTpcT/tRw9eoB2KAGXAdoe4vtB
basQ8MyjrkvnPOqPgEIat4QFuTDojTHormVHD2Wn1V+FNWoeb0aGdHOUhX2lgrXOBvNmVu5kTWou
QFPegQilPLOiuE+EDODqAN36uClfnXx4zO1B2RODk7WiufP+JPy1WcGrjuzSe6MAOnOQ6Jw3khR2
YjqDYWauAnlDfxxMUNK3zs0wqHd1pumupIjGLUZD3VC78SM1dgIJtFOZVrikBT+1Dpk+xdSOY6V8
swvHM6KuOFXGD2bpySmKC2BdqGVBkFQEaeJYJ7Qf6y4HHYzfVcp3RtTYg6ig7pux+jOeDrJQo69D
nweWJfhBKAq6eo1sk5U9cy15bPyyctjRrEEAE4vRi9KqdvG3jlRj6gFaxg+xpLqQhERXMzUuNkqj
XSq7agZCVVmY24qqtj+w9JG18gZ8x3uA6LMCYaUBAXS3NIobXgUGBNtYnGpuErOLJWenJLYrH4Jy
B6DTM4gKu0JvLnHR31WOQJOqqI+q2eS+DjS+ltnf8zTFkuX3WUyepAhsc5OeaF6Bo0apXEaUxyZj
95ZyL6q89MCijsYMRXFjwblnqOldYXYvdLw0RbvhAm63yZThXMQ/OxA6flF0JNYLxUWvnXEQjnJr
S1K6c+TEQeNPqe36RCA7T432xEo07ce5lnkpbcq7sjwhg5VejOw82FIrbqPOtvwCnEGVW3RmFSgl
PgS8gOJLUmJBz8WOhGuMaqCQHhR5MtlUtvTSF7ITNmw8Z9mogtSt/OsLMuioOCMop5UK8peuEM+q
U+2tmsf+gKahvS5I7jtEJ5cmTvuAO3F1tkaSbrRaMY4KbZxtWZe3SDXYmx5ceRuDV9EtNMiAzbLy
5kmJxc84t+3X3kk9JQ+NwlRvGkmJz+9fnDbSN8OIWSYR8TSlA5CgiAhav0rdDPALCiBiI4Jpnlwu
jXtIoGb6m549VZTEsasW1S4bRvJaRfnX1OH0W2I0vSvlVP8SFQnyvLrR39td5KtlYiJiLpsbWc69
oVSKh4bh0UUqRz1a0V7JdeshlruvOq+GG6Uz1cfCsN1caAfLGbrbVmr5Q9JlyDjV+lNWIxVEIHZR
J1q9qSUCsL7lfGnG3troTLAAnNzxrcB97zitccegW3/uWsdtyUBval7q4IjVHN9kWQD3ae+cTthA
3xujlyd08IStxejFrdR71o6xB4qR5FGPyMtgqfQbMHd3dFTSW00zGo9InbOnJVcCvWU/379r0DVh
/PmDunCjstf3Qo4ldPI3mrT/84sq3dQaKWL4DkP34+mM10mV7HOrvOM0uVWzojwTldfHWpdB/lrG
zpMT3eRD5gQy5GcC4og9NZz23DamCS5n2nv6UI6h1qgdNvZAQOTa9Ugr6LJ9/PMLkM9erHl16vGO
Wl5b8/b060ujRtm2o3HjOjUWp2uiDVGz/jlqZHOb4qN4SRmre6mro2Omx1ro5Hp3sFTlmMWxfJfK
GKBKKr5Tc1BKoyr8JVHupKR9swrCwiHJ7sp+ZGerqM2DkemSq8bKUakV9cXsQjrE3fektsGn0Aqj
CXUcgA0Drf+xqnRjr6eN+/5dGfPIr/RxuOWaEUpp19zZWqIc0844Ufz6u7YGnVaClookQ00tzUYS
ZoaofcapulWc9GdTqOoU4FDgoo0nmsT31SgPqL7p43MlZAWdAKOBri8TAZos82YDeaZ23ylZu1fs
btzKReGXUpMWriH6S5MONpTtdXkD7LMEVuCvctu/Kaz5nqh9c441RCuKUSJ6VOV8X9vYeFFVqHek
KffVwNpLhjfsxoTI9aA2lwxdxE3rXHJSXUpNr4PEoe1tR+T2lo0xpjdSo23qoK8vaVMSVlDds/RU
2St4LHkCKQOKS/g4pJG6U/sokOleHhVo7jq8g+xSkjxD8KYEbSBwGrpVRCAVI/Fz3jnjt5Bpbflg
dK0cCI2i72X6FtBuhO7Cti7OmLx1HKtXCLFRioHs7Fi/l7tqPLx/4ZalbhRa51+01hF+iaTFcWB5
6zHOGp9YTr3RnbH0u0FDYNHrXeulSexsoIXzAsE8ehJSi0jPTND6KQFPZ/alvMUqE29kendRrZHu
md5W4E8puouUkuJInPypM0x+oRLnFwtsGX4CNLordVC669BvsRORbBzGrATDWAqaVAiy6IeedcNm
jHFdO7xMD4mkN9SVpj++f//+J7ssuWsr4OainNzmfZL470OLmiw/Mv2JaXX3oqRNG9h2HzZYUnQe
q0ej0sG3l2RDWCB48SPg17dajXgTp8PZxJlSekwB8yySOIhWcRmFRRo1bpSP/RFcVpDSNUfjz9hT
5MSFoDGUOeQhAMGKekKkwzaCF18gyY48xyCsOye3jemme30fp0yqHU/t4tbCReJZDZMBFrDYneiy
wtfreKOoLSjr+kp7jGmFR2TJAy3Km7PT71XFqMMkz3u3tuzy2I0tnL7o9lJd0KMql3CwY1+4fR2X
D1Fdo/0r6VKPtHEUEos4nhQTCqinVt+TwR+RgLxIRmn7YMWAb3fThiU42shIMXrEldZdUiHaDXiC
mZum9l01oKqVyn25i+sSIbzQ+KZ3xA2DPNpda5NDY3J+TAozECmpvhZdtje6QFO7x7Gs7L0+2Cxs
baMIKSgyXG5r+Y0lLOi6SxW6mtrx3sFz4YTTSC+kfGsrxXzKQKuCDr0hv2VqVfkCym/3khEnfjmQ
V9noWfj+1wvoy+yJOUUfTf+dKyI51rVa3yeZ8o2OSXd02oTd8wJQa6hx+nje0JDb9E5GSOrzPn2z
hUw9rp/TVAznujWRuMYTGbdKNRbND5Gqr1pP4wfN6Lsg1nWPoOF/34zIfnYMlH9guj5ZeUaPLMPV
hQdIDlLukPTW1yQFrVGl9pnblt1tiY6gg6hQuxC03OQau6A60+0RovQ3wDiAB6XLjrJTQRjYBk9G
lQC6lAGhmNynAFbE+jd9SMFcok40gwlCxEq0SdjZZ63njgeIxE0xlI6fFgWkPh2Epjk79XGaPY5t
d2o6etcoEg5L3wg4Cy0cIpn6tM6+pAoxjg1e126bZMQ1GhXkhNoXDbv+gLnrRB6aQwS8f94ean1M
9hXoHKfekUreRON40lK0v4FdE5SDovvu4PcQ0gVOYbucxDlWDenhgUthWwOForp9FUmn0ZQCaOQO
nsWL7miCritI2mEMRDWeTRsBM+jV/VJOza3O9ZBbbbltjMzN+joKh8bYa44UwzU4ww0nl4QrUag6
EoLYUkKYpkqHSrOHDaVnOUfDXtWQu9wqeuC2DWAD8IbR+P1AOoq99VNKZS3s8j109o6KpkBuAcGd
P2ay74gat0AGCkZ5HL/JmZxeNPC4NLmr0wuSANYeMDTVUyk+Co/7u1o04YCk/KHNqrBVI3uP8gdi
NnnjxByV2r484ymC25Cpg88OdSJ3QWL4DM95v1S70kuG6N4sJWcrCSUkFYUak8O/GSUoeYwif+Mj
udFNmtwMCMzYwEtoDiALD/51QJsghdHKYjvkr8KpfInE8rHUxEMMjo9tTe3OHzr4MNApb5MRGdEx
85oC29Iasdvt+P9ydF5NcipZEP5FRGALeMW0nR6ncdJLhUZXwhQeCvfr9+t92ht7jWa64ZjMPJkr
rFC5vKEualMv/OnTW6Kh6LAg8d3gJK32k2xx9PbERcUqZ4y5c33L8GtwwoXfQZb0w59s1lRJfIrm
YqwPe7X9DTeFnnEhj8S0PrwaKXZZFsM1N7qbNoMXezGNxHZkd8KJ8Jap8CYH692fnDvz68ljP5ZP
peV7aWGLf5oikuY2dpbLwLS2WT8bTn0iOvxXsRku34mnD1u3X5zAkAdXrlXSuPulF9Ny303nh61a
OBn7s4jhsQir+mlT34ZZBkfmuvVH3Zi/zHfNc38KlxXJ1N5wlj86BzPHurTr94ebnO1klX2QaB+U
323Ek/bW9iHYugY/+P07CLbTKHqZWv0YYAGReZfVatKtqzYQG1YoNcVo+tRhzvs1Jdfh1dpY0FQ+
RVvl3Of3xqNcTuclt1TcdIMf+5Bbj6UKMK7q3jDh7Q+idx69TvcXEq8iPfM4O8M6shttHKBaII3N
ds2yaX3wKfWm6CObU4lo2ba/ZaGOduatZ3dyZWx2hI344XAdnZ5kE4bJ0jHaMyjfe1G7z9va7YdZ
O2bStOHfEjdmvfXewRzr7Ni8+XblcC5g/8paNGV9n4tElpTTbANnGTnIxX/00m07QvzZP5n7Eka2
yESSsWJWe/eWKX5bWcFCOmPwgLJlZsctB0IUypFR/1LXsz7WXfneGDL8Ec5FJEpzfDVURq6cmMI0
qL+Xe6TjmAVOLHJgu5V8HTNU+nzfiUr8GaPF9PnyS14SZcSAwsZhCXIVwawVcUg5ihxLdpFF8xaZ
fC3nYr+KvpeR162nYab+59psj35o/G4yDrgbgvpCr6+vCBczIJdlj0FP/xVgC0lneu11whzVV8ED
5nk73cC5ysyVL00nXhiqTNtof2MF8bKywdlt9bm3/ks5crTlkEuEC9vQHLeAaSRw8AUu3eY2IkTG
jZariWZhmdq9/biTSHN2Jushn/s/bbjQGlmoeCY3OCfdxo0cushf2zIufK1uyCCXlDHIacMpCep7
rLGs1lM+rX9608UyhIBR5WfcEne1m4zBo1fWKHPn5j+cdl+zrfWiZmfEFk7mJgFesCmgXRXjOOgy
fier028xTwh8a8jHmks7ttr2oR13SkSjyiQo6/N8xyMkhiWJmrDibHP+S8JforXpb1YpzdOuCBed
lXveFr4zb9isE3K1PgKviNwhay7O5P0EFGgje/81Wqs6VkalD1NmnCubA9PeC8/ZKGscP3edNnt9
6jypXptWpJ3+VCLjVntpR0IUvJdAMiZnzHFEajVeEtiS/dYrWJV7i9poebFaMh1t+bhFgHYwOytB
Yo3JZ1CPNcC3VZSpXZdR1VJLm9ydY4JL08ZYkHAH68mai+qY16zorM/JgAlVrM2B72ArvgYzyrGg
+Z5kw3tr2Acxo2x38jY8dEzo67rXZ8MZz0G4/MRhSmXe362ouTTScVtivR7gCYvrTyzFD3/PWWGW
cuW63zq7Tr0lnQgOfb7YZ+19VrYqYq+t+W2C8ViazK863+OlL2Z8sUI8yEr3aAMsvPrd9oIbHyOs
slRSC0qC3ZResktq2VKkuS5vmduvca7kFAULELvX04oCs00zTBziqXWcOBvp3cLAI3dkZ+lalz7m
miMPtlaJ1YnUbIYgFpvkJkF6ZwsUUAiOvO90QxH08lLOiMC9vHpfLP8AMQSRXznd0cx7lSx5q5N9
iixz6W7DeLQtazwsNZ/6WocJS8F4BRoSN2DhYaaQokclw0iBBrtmd5kCrrd9a/3cQhp81/DZ6YFY
oIAVrWiLZOv8IoHopaXY4mF3S2wLHD2lg8VkpLS9IeDNrovFWxF0wcGqBo962nY0uHlOqvtTKZp6
TQN3/mXX3BDa1a8GEe6hbQx+Aq/lUendW+5iwDDDOQTix7RZ7sENTM0LR3CMzHEN2tPcuxc0QHPX
HhNiNOd4qPGkKD+Fl3+bhq+Topje8Oz4Men+I2+0jJq56VKWpMTb+Ia93bdOWRsbhp3RGiTxBAb+
FnI9BRN33m4z0zG9pk1Lz/xGACuTfrCydBT3sc4E5s5c9WOa5YHhVEBLh8ZNTewOO3NQ1FSBE3WB
SjmM5+6zCLhSKJAbUB0o/vCrw7oCnQYkmfqkJUxrM0R10z8Epf1u5BLdUbdjY734za02HbK7Gjux
DOjy3veNy5xT47jn4h3a9HVccxXj4mjzC/pGLB16al1wpYADQ8xzah6QtFxmY353wnK6IAQCP92t
dLFGlYw1qy5+ycyzIvb5909jwSyvFpwt7XK+tJIUjJ2x+mGs28fRnBghPWeGzOFP34nBTL0VPyMz
e2TSBw50Ke2LL0EN2yKuKXzLTiecvFPnAOB03dqB6478CRNi1jlP3G77SQj6s9mBrmRguiAx3su4
rU95oC6FZ2qWHbtPmTc3aRwrO/ejTrk3IfUVksCjpKnxGBTdGHlusUYCZupgid19BMZPWWffQivY
wdPoJTxKfW8cIdOGpPdBSdj3xovhtCwXQ9lRfjJxaSrRIodBlj0OQXO1ur25er5cGcwpgMMSnrLd
HU6LngZGGER90mcVs+Walm0QJMociLzJ1sgcyuriTv3Pnu/ntjoap/L8LPFvPaIYsG8ript5q8vL
MHZJZvU/p3XYLtZkqKgTNS+9WWeRYV1YI7cPZ3C9xO8s4mBYL6WmAI9zZjyzXhYn5bXo1sYqiGY/
9Y3MerQbdW7DjTMEYtkjuKTnVTyrffUiPU7/MrHqaBL5o2djpegt34Y3PLIcJGaXMvY+Iu+aknxu
f+OxrlNO6B4ZNKJ1aw/hdMu1+zX23W9f5Vu0HsQivWgf0zL3/6wb/5dT1adAbOdAL2e9UalF+6Z7
7w/T2Kti96Sxz5X4K8dTDjPws+MBHx03DbL5Y/SkGXmZ/9DX/cSkwC/Zr80bFI8V+aMfiWVDVWnu
Fk3Z/1luyo8Gi/3YK//qunzdevvBwqlYNo84D6bzVgErhyVM5hzNHdik+NMt7jeB3dCWWdlGlmzB
a5vX7Y+/8j7V1fpp1RuSzcB8m0bWFm8729yVxmzxmL2KOimZyyJR82uq0PqP+C3wROsNCIznjjo+
132aLbKJkTjVaS74IcstT5aRJjT1ItnIAeRIsJMJoAnJye9Tu4Lvm/cXo3hyn+e26S5StmM0V/L/
gvm3yZ+ejPqllB2T7TIM0RSW3qEMZu8se/NHpZqPyjeAktfucVByjIeg2Bn9WCu0MTiR6Y5uksnp
j+qnD7+ogX/r+d78XOrK/EM2arh5tnHKLS0ODpaVNJIZDsVyxoM2Kptrk/ayjHnGimf9Cwth3QGX
PTLJjF3Gg4JQG4fVhP5S8MOur0G/M0rHnKUTdmFRsbrfzDrYsOTf0EmpswTuk/9nxFsrtsTknnNg
+WQrVIokwYyzgbnU8O/9tXzUTLHncoGDa+gu0RpKqn3FaF6Fq3ws6vbvtMuzWMebYa6HcvE+JvBz
fp5uiCpnEZFSMqBUSxz6vAkzsjZ7lEjEUpMC9tL10kvy581s9a3KtHfs+XenzT7w29YPTWslGPX8
WqSRbEswPpkj546rW/1dTOAEU/2WrKcM5+sXDrpehBQcFAOePpWjW58WsPIkJByjnIr1NoCFx5lg
KW+dHVre3q71KI1P6aiD74zMYNLg+Fssn0TIXEOsSCOjzYtDroCAe2d63eyiOxjWxNGgp4togoJ9
GOd3ennGvUVwmHBN9afvaSzexeqqV7Nhv8oy9dGPy3Lc7Y8mKM0nM9+4O5wHmuTIZ0KOVM6WsxaH
u70hVUJ/5D3rq5y3J9Ds4rjnv90BPFUPilT0fIgcWAi8utmJ5ELa6A7woe2xf3CEk9RenQZzKopp
+TZLO3aAQKIqC0XSDPkPafPijF05R3zewQ/fr/4bA7QEfbV/lZW8CrUHILbXoL3YwIqROfkPKxKv
dXOAg4cfU+WZiW2pQ1v0xrO7F200asZwd5Ovo63n69A2r60NARCOQYOqFil5vmGIUy+XfF2PrjWx
/o8OEEHb1gduaUl42Bc2QaUvqEfKpMdpl1/QrWM++ksoalA/a3mcffMi9LvftsvBUrsXuYJw0ikL
QRYChiXSn6ch8yMqVnkgmvIQaFQXUMZJT/l1Zff7zjNK98vJuuKETo/gjGw87K7x2furjJRd3cdE
O+ES8N+Uh+2p3ox3u/EfKz1nBFcAXDYNK0JTOU+DcXO0vvTaPGRzQPDlaibj4BPuGRwakps7OL9I
+KwetZ+9SS2/Kh9vHuTL/zJgmcWmz8/TEuFwW72RF3MzrZd69r5ad6cXKdIEx2lIDO0hrVUEXFTA
ZzL0Dps1oLR5kW1op6VFEeLLfd1awGfm2J/CZ/bnJw65u2n4IF5b5VQRip4vdwS3FDercEno7BVY
mQOKtTenoO+WZNkW3Dm40rOn4FOZ0x+0gx8q6JATjONxBDqKV1KDj0vRPTdVmazFVCfEfrNZzEwn
66Ku81y+CTm+MpPGcjWmqDc9eZjg6w5zlzb3/clRIj/Y9swU58D0LYudNmXTMI4Q9xEOyB9sx8d/
oWzgPF2NsXlYNaRmubhud4iJtHK4sesa0LFy5+vaWgg0MJmGorvupXpwxvKxbfoiNjc/Xv3Zida1
6xPI3kgBrUZy7dq4jdxFzqQfz9WhMvtkCz/z3H/xZUhGOpAEsIQuAWZbhkwkj1G4yOtg2T8QQGSX
Gus5Lqyyt5BlLMHjB83ANqToicPEmnKb64nyXFTOHGUIcXh/3ftZop/wa1Y4t5rzzQLYM3JgXDWC
NC5Buz53RL5kq3wlJJYPCS+bslOoZICrQ6vYP0ldGlGagPlZY+7HrCOvo+H/Evb0j9LgxxTJKp6B
tAjYtr4qcOXYmxqVluXV8uGVVytyChsoyXwj0+mYG0ABAkfpQ1Dpn9U+P3iEpzwtW1SXW/gAENrQ
qnaZtLQrlyxjKfdL8W13lXXsvPafmG3icg1Tpv2aveC8+kriCqFifuVGE4mYhOSY5zxgeoURjRCz
BUehCupmfbGM/VR5xb/MoQubBRCctIiN5xitKljF1nwSp70bVzZXXv6eOGeM5zrN1gGXIp8XW37P
A3yZ395TYQSSgCrbt2M2Lr9Ks8EYG7Yv8PrpUu2KsJuqTgWPw2XV66XdXftSuoU8llJF7SaOvp8x
pGwru7/9WxuaF82sPqSQVgzit2RtIuYRLTA/yTb9QQE3g0uEKIdN/Z7zZngWU55vb/bNdqqHPCH+
5FcFM/2BKPW5H2tykzmGOpYAl2lfrmGinRn1iilI4CmgCH0KjfLtx6y17rPxT88xmvP8LCdVHjcw
Ls5+hzcmfpdGLWa+DcGtroueqsO9G4Jp5T/WGI+ZGT4pbx2Pzv7gs0umWR0iucr/tTBLo81RduYY
0ThM7o/G7a++X9Ib+d91JyOBRycZhuHTIBsn8VzSeyfoI2Oup4u34QEbNtUPLy9fFHplRibYUViW
dAk6K7XCyeCEfgeSD+oAUqwt0VqUUOkaWc4QqpE9qBXxJAt1GetPTg6bq17mS+2aHONAovLycgK0
GOe233977YytucnQvkeQOFFWu/WXGuGBlf3IRt/P4a1iebRE9ifvRnqgsaZSID8o6HuJHqziAIst
ozAPUEJ1Lk9kzaDi/mXlTjDOZ7przNZ46cVXmVkC3SAqj0nv3tOaVUfh8qGbhTyEgwdoJn7kNYCQ
8Ls2vev4wqkZT6amk2/IQcbAeJukrNIgbOd0C5Y8ZkNtkq4a/nZVD5TW66jIYBVDEGn+8S9rCtrU
wgP2qIPZSLsWEURZLEkA38tdV4cg92Z34VlVw5BU2qoiniaKye+5ap6D1V3iZl5YtgZ2eSV424Aw
09DjTVFjjlqjWcXRy/sbujDjYQm++rHPHmw1gH1IEqtUr5+qBR1HKP6rsW+8+MP4Owt/5O1YRshK
g0s1CPPmmfXHPvBcFl6woM/I50c3zF44C6O7mNr8Ku36w/DsU9V17TGcYHy7ZxyZwcjbBXt42f6n
miTvxedoIEmZmDzcwLvY3X7FYb180Ozpuf7OPPTGG679CHj4q1EW/9Ubd4FDGWVCdCzm85X+81A1
4n7ATa0uOCT1NvffkAf5Oa92MrtLkmsIADW8Yn5sPI8ot5brf708D6YsI58ozoO/GtYpHOS108tw
dpsVKhMFgOM9NdNm/N4UEFmQMU8pUmpe1vBYBJR7CGLzooZivuRDhh3juqZ68olkDi+1tqJ2thFG
uOOnaMCO93bC53R6RAR36OrWOTSalLAg600w6UbEcwMijOfyfjBdDpxR5TcvFhKdyBINAeBimUCc
jMNgsHaoyslTNw9vk08pd4xsT4q6jkaSJyLdGMW5CX72UIzXafPPnDyUcWfnKyfUbSp2419VFs/W
hm0QD/bB7MdTeY/zIgCcd2OvUuAzJ5pWK4922+vP8PXxvhDG0IcBiriWsO7h2qn1F+UqwBPDfmnC
nj6glDpUreckqg/s2ziqR1VN/KjTQXvlafGKir2WMQB7/T4SktZeMtOOU5Xj0qYeytpeDyAJMhnf
t1K8bWH1vVnZGAnt3RyQvASZE2opMOKYA2+0TWrcAfej1Q+mc+5t7yZhxAPUnMoKcPEgjGSATQ2S
w6o0vhur5Ng/FzCxrHR5HzIVbMEIHnVZFdf/VuV3vOjrS25Mz/DG9tHuy9/FHjyFwE5ANBlorQ33
rNvX1tW3UasicQj4NuYK5FSY3yuejltrmMnCxoewmHXQdLooLzdMek19213m0CwcHk3DvJqlvvi5
C30V2vWD4clHlFKvTp4dWyUYu8T+pfmi29w0o/DLv++yA4cnho5cw/FvjeBsG9HGkFj3VXUa1cc0
7Y991SdtCyZlL8O7sV9GnX9QJsYoGOx0gkK8NGOhGJM0B1ImxarQAY60N9cNL9UKbTuWA21su01W
97MwnIeiqu8hiMvbPpfNxe2HKy7O4Vko/7/eLdHDWQy6NVh5NNe+GSMQwekr05/C3thUe/pvWQR5
3A4rkjyJviZz5jNXTAuTqrFEuQiPSCuRFxvuq+c9VL4kDGeXgL+dPrVjfcKpkpqEbOvE/ksWc5hH
+eqM6SKQ9phbPUSwJGTYFO2zZ1anYAh/M5zt0SK6EJaEk0efoSvKevqAhS0AqZQ+tJ5xMDgFTYZm
2yPt2n8rURinYkBfOIQ/l/6uPbsjpyi/m9Rle9KI8hp0MDSjBka61vQp33gehHUUKzLIfA+ZG+lj
SAguDjAScKNxHd2BazpSVM0wY0z1g/O2C+ATdDCFt1VIgeS5yJakyWDZtoz5rA6nHK2ld3LyU1Ah
Vax740+b+2vU2t1xLb0r4I5kE6Cj9ajqo2VpnyxgT1k0YaxbrzuUgAPXIig++PIb0C8zT+3ZfV08
EVnNSrB6bbmxh/SB9SORksp7T0eLrLXKj5CjMoEMj8u1D6HPC15St77Wy83TyAHE/rcurBv1eEt6
xJm8A7/U6H9O3h7LIHPOuWa3nKwyzca+Z2qvmQDzH4GbdUnQNX+C2nsuOhf/uRHSqd8QIinnsTfK
l3nau0O4FNCOLihkZezqCMRTm8Y/OTbiGUTW6v1jDV1aGQzSE4iwNRPUV8f7KL3HwKy9qFZwzTWd
Y8pJzzVKORy3ZmRARA9ly5kX3rcfSm8pk0lkBza4N6sOfu+6+gsFU0aT0WgUJFWCivvCHuXG7eL4
sZk1//WDePPXDg7Z4QGE9Dzm+e/QRYpQaBMmvwomylCmT6Vw0sACltvr7gkYfN68/jhUNdoeRyJ0
VeuU/tWOfcCb3z1OwoKtCLQb66BUXNdMvCE7YERoDrSasEnL++vq9j1fG5CakF2K/JweOst48vmZ
3WJ8F9kypH5O9e5h141FvpTkl5zt+3DqBt+Dsz7k93U1REGd4pR8as3hqvbqH25o/mFcpsM+Xcdc
PuZ3ZxQkLv81uj3CZ/5kMEOitCzJ7DYNE+QImta/rGX5nd2xAtpRFW0omhI59DAv4aNNOCsfWAfv
o/Y6DdeiBPnvPhUwoynd5uANwONkuafaCbe4mVw0CnZbn9z5Uw6FTNFrt5FqF3pQ2Jwqp72uBWNp
fY+58M05kRnGobW2H5RYXlvT5zKQ05yo1f3PLYSO6jZjjZxwesBEIB0NcE/DYfCZxUcPSQ5F9qXy
fyQtZycMsyha+fc27m2sfI4rHF/+4UXE1bkIAQirwYg6lC6Rsal/fecbSd6KY+3OT21gJMhur0bF
JfXq6VdaBoVO3b8u10pE5/zZ/BxVS8ALPaNAX90VtcfZmO/cs97f6ynXUc6ZW+Tl+dfmEu7eDRNT
GZfmqI8mO/+rcwPns9pAieL/a/zIG3gQ9KQRGLstWgWbdX6lOSTQvmHk3kFks/njNi/DR+3+Rcz0
Pizmg1jAONaGmBg/yH5D6S1hjo621L+2KWRUXSuk9r0qEL/jOTwvCkaD2PecwOCkdASaWnUFgkoz
GfDSDN7vMGfU5BzpVG4ijwOjuNV3QHxqSuuwTDgqTP76T80c+bpSfQVVJk4Hf+cH9tYhZFEKIpI9
vgPX/DkOmXFscPkxty5MyxXJWivEt4I8Osxi/9x7dAIrKJdRo4Ad1rJlQrJ+63V6kkgRuUgdzl6H
6goYqAMFyz+kHg4WyqfE4P0cJfSL3tYPPUOjcVoypq9InL8aS4YR5634ahEaCoUM7LqZ7gUsvnjk
4vLVXovE44WO9lDLz//z4aOx/bCm9Velaz+ySr9KTT38hf3/4FOrkgn9TSwYoPl7ZRl5ZksEeVFb
cbx+dE74FJbWY+4r/9DczZ6bzju3hOpBCvIAOq1ZHXfBQgvF2yWU3QsHg9aBudVmmGmhA0wK2z7n
Z1uVH43iicjDbk4KnHAik8nkSIor2sQpx0hXfIWVgVEZ1a+dzbdmaP+baeBJlgUvg82ajnHDx73U
RtstcNSdjPDoinA7uFp+2m6H+1IwPZtlNAbtqz2Br+m6+Wm0GsnwrP/bB5au3a7aY0+pubV9e913
34gWw125+tQ01h37wVav0awfyyD7J7LhG7TwddEmmRZ3bfHg7DIyasc49TfTKe/QsFTJ5okVwrdM
/RVZksJEC59x99uz3pZW0Ln98QVGS8e1Xl6L4OgRrvuAD8ZBspMjxWa9U5j5y6V59/312R69/BhM
Mh6G4rpoFNeNynlVzCqp/D1VxmfdND+C1vJBnXf2no23X/bXct/QyDip6/Mb9DVlte8fmiy7iy1x
ylHjdBoybHkGhuLOsU921y/Iytgpx5CMl9BuYqQEz+aGtAb6+WLy2e+1uJhizQ5hU4CyW2C+Tt+/
j4PzjQqM0pqH9P6hgX+tYY0EXIQMqWtFWSdQQUCnhr0Sz9cacV30DzNquWku9NkIlztFBAUzWC+r
Unkc1nl5NNlDrLIgbYzxP9aZeM2bFdxCskO0wn9u0N67Lvb1mNKyVYT9OwA8mOnOaz2L734i4tZZ
B2R5vfXGpQBTRlkmgypfOcl6LXiKmN8HUMT9TdpOOndeRoMFPeFK6bbAIUezZL7YW6CGXmVf/Z6L
w7Luj0VXfrQqhR+tztzzHHdYt+sQ2Bfy7apIcKfArEJzFUF/racy2Yy9jsrVKu8HVEU86r1LbL8a
rm2DPFYb81OHrP+AaJzyZ1zGnunJM7c3m+/F9FfEvGtvxW3WZI93PXTro3wd+vAJJzOGGPrgzAa1
5Qj6aduj6+jIUtBBNgtl2Ohvy9nFcQlUE68bsviZKZTWXpnorrfMjLmL/NVnuohLowH2Vq0XGz5y
gNLS5wCc6cLt/s3NEgBruHusN5KlzL8F1h5pd1+sBnt6niyWrgB6MpJEGif1CGs1dQ++s/60fbwo
NXduczZtZ6xjvnpZP4oqzNJdN8zNJD1pf7NunTvrQ2CUHBKWhItulYqRiqwcqQy/uruyH41vrHOy
hIWHU0Vb6jgPdFKFW2rv9XbZmw/XaZbDXPJBc2rwLAYxH5U/j4nT/Ddy3cP5Uv3uBfuPcekRAAb8
wbuJUxtLHIJG/zxvy4kN+m1y7R/7PmTxrhh02mn6nLbwiDXdU9Fzz0FLSOVifeTe/Dn3/d3c04hW
cjnOvYBfmucs8XP/w7frf7m7/wQjx+NLTY8VVmmBLGMqRX3ghEjGAQ9kZKx8CT3Kd6LpcJWHJTAX
Btl+uMhBfxLPON9QRYQ4wIN7BP4cW257auvdSe3QXVBGjbhijsXrjHaYv7+lQWUyp3IjGjBCRJur
E0GljzqmA0ay9ZNJioMxGlmX0U1nE/F2yeHcsVk3ZJLWP4g3ylShEGq5n6s1EPjklIikllerAOwE
Lmoeaic8LeGjMcBxCc31nfmdV82LUFgDugso49wrzuCHLTagDFPZtkY0VMan4Lrp4Prtd5gzXjtB
ecuJtu5bx30IAVNO3gr1v+NBsdKMgZDCOvb7kCHfvS0Smf00aESCtYjJ22LSEDxAHVOsX1rRPLKq
ao8XbCYeB5xUWCBZnAZOSIkYV/fu1CAkyIwF9gmNSYwM5o8zBY+l5pEW7h1lvAIt5hESS4RoSE8T
nxRfzkoycazuXZurQhUjCgWDCBamd/IC6T1g7vsY3sXHz7A3RSTB7mL8SQ6hgVnAbNVgr/oPiaTZ
oTG6b6eeafL/cC9QsTlaeTzI3OV4tjDS0s81uD6j0318rg12JWOFydBlcQm6EB6s2sB93T+csRi3
elxvG/v7Cb3+O8QNxJKfTpNCnFg958v4mE8eU6AZd/X6yHFK9aL24mUjq/zidOWP2Xhcw/XVv8cy
9EZxzdVG0mAjj+wM/rlri68Fcct5VUNaD+q2qZ3HdMCXBr2FfzXbUh43dzSInaEsGM6nssmiZtw8
ds2UcmD4sMEpVyMrb+c9VggbU0/l77Mg2HmWYDLeh8dV2LGqqNdhkcUByXZczq1PBdJOilH3PaPQ
nDJeR4HrpURY6YnyVGQW9u2cKUZ4BvOiF/VrnXtwwSWnbLn/q6yck6vqDSAIudcW7Ld1cbA+Wtdv
n6AREczXrMouC2D6/dl/dYuseAEJ4v0Lzs2Ka4w+Vn45HGQIYKPLj3UvxjRYotJ2gzjTwYOzIq6q
gvY8z8hsIC3TPJ/1Q1CPR6Osy6PPJRtCUz8OxoK/sKrsR4aefBNbYso8CYD6Ad/z+rK178WuDag+
kQRN3j9siAAtnTuJMfz/YPupk1ZzdP/H1Xktt61E2/aLUIVGaACvzDkpWX5BWbaMHBoZ+Po7QNe5
+9R5QYm09pZEEt2r55pzLJu/tdGP+HvytZRQJhwJjrP2qUAn5NihzPahle/4Hg6RcVctCsdEp5nd
xWpQ1iYVbPZMKDwrqvXZFmMdyrktUHbtPQlxzNJMnbulahGxBiw6jaCEWYN8I4uDucKgdhXmom39
nzn+n6WlyU9CLx6m8cH769iZ+d7QXjNjZ6X60d6mLfaBaBrPWhvdMt1C3akifcFteB1aezGYWbzs
3EbfeE7wkqUMKTZL6pvC/JVELnKD0LWNsCwQq220z8iKrpktZAxNsdpWxAzWfa487rtWLTTOGIm+
yYL4oDUwKiYvYneM534lb5greaGJg4lLUf7Se/tPahJajpFINd9Kj/xOeCtt6DMSBZ9DPoEUFyFg
0He1UXZHnCfb3Mt/K9Lq+6Ey12D1nwrmb5ITj4YKb1OztS51Cmxba3+Vzmrq5t565UC/Kgax7jwN
7/BAgSzQSBZj9kofjZz+3MtUY/VVZQVmUA9viamoTswsXTdRXC7F+OUaHLoislELmLkN3YTx0y6r
HFNXpRDwkoPflhhNbH1ns2kXDcmOAhF8XdseeIuJPmNcUJ7ZaeQfMypNIvlYgENtVYiGE5iHAouZ
0NzmvdgAHAgWXs3EvRCI00Yrps1UszOUjSKuVKcdbTOZLAuHH2ZSUhn4TQ29+MVPs4KYumRKOMwO
O92rSeiMPadFftpCmNGZbEta4mk0EuOPFqhiWfuHnEWHz9q01cEJovahL7XRCg9Fvynb8K2t5N8w
UTcMGPoQY5LXuuoyhdADWBW0HoOpNxxVzxkiqggiWeuwpq0hw0Snr9Oc9dr4LDs+PDrfNsXtSfjt
adSM6ppqOqR5SSkGLvKHKFxzXXnRGUnZwTfVjuzpOBuHV0Gtt8TOHy40Vz0M2g1b33JwXiTWK+m8
7xhE0t4iN8VZ2NiOBuI6Yirpw753r3FiHqEAujsSD58a1jHsRK4RXxJkkKU7CrXWkzC5BIKW7ZCE
N6EFtrXTcqIt1ZwanRhut4CwZmySugqvuWSrSQJva3cF76uX5Pe+IyvSdPpXx0ET8Sg84DYpl1br
Y+C11L33XZfqKbkXVnP2GXJ8LH1Ga7DBjK+tpTS6++gjtGoPbLFqp/kamRJ8QqNojmkawiTKNTpI
AXOnSeg1HtM3h8yGNhJ/Z4kT7W1vGuYTZbIzbewFedM9OPVU2AL6HGyviH4qCG2LqbeGqyScfkka
86dFWzxPT3yW072bVL/xBQb70R5Otu9pN3oYX6UciNTMjzq7W4624R2LpNTPdeQFmw5l26exsmsI
tKuhxzRpl1izKmQciJvZGgUEh2ISj+tu0vJDUxS1gZMzSHdY4r0NXYxxKRJVXMz58vyqE3pwqOB0
/vd8pVnZliB+uovPnLLqFyWJ+Ew4+JctxheBCedhDTiJEn3Y1p2Fl78xgi16cg0KwPP3aVOFW+VR
PeBCJ6IKEmKVCaO9YSh0ib7yfSSP6Lgk8S8m0hlrSn6x1hBJF8RtXFKKkb/TG2ruwR32EBJW3M/Z
F65/1joMcImWy9cxm/DLm/P5u3bsVyP3flZRNNc/xvRupjQMdJFEFysvp/ec1a2PsuYR9Y58M9zt
08pHezO6m2A5nv9JwXCyUz96zOIyQMPANNgapZ0fHBsXoqhy8+1/PWTbu2jKea9ao7tnoKgDkT/s
+YKho9hj9vliYOHKHFvr4utucTTHftsFAzY14R1bTQaXNmucS2eaQDEGf5Pjwjz6uWftE0N/zZLJ
lIswcw99mOPFn5z07DUMilDCPorJt4/c8bywA+tulDrO8b/L0CXusYtdTF1ONK3JTKBRulazJ5Rn
PfKklRfhyJ2nMmOZZ1W/i2SevpWk2xN/MB9Dr6dvAFUuVtKbV89Nw4s0unc18sZLvRW7qtGGhw2J
5Z77H8k4DY96tNOllQ31ZjRi5wxVmkgvYY66cx+lnTELEPn5j+DudS1mNlrgZfbJlNgLR7npZpJO
swZD7+/s2crk4BtZN1QnO2j+6rOM2QjdKvsgYHYoOs/eJgQ9VlkYic+IsDhj3zNWKWKmi9ETHv66
mt5VVN9T0/39ZGhg0Jtjvm+MtiaoCqTAIUiM9D96WC4Tw853KhTxrm0s/fS8NHyI/n31fChoASyg
L+8EYthO6z0PKxROZC/r3rwxDM6uR7fLxvqwaq3axr6nJxuiEXBoG9m/G6qK8ES3as/Ut3XYlu0x
M211/u/i+HyoczX/vfleuKbAI/I/l2C2p/aefq7wDe/zZ0QeZ2zN0QiagbTMcEmQauQoQMQy7Zvm
hGdp3WItuSRRO/+55VEGtBwXekGQyPZwjGONSsOTzOodkfRgZ5nKPmh1KNz188suypcZedpl7QGM
EH2RjCyCbBA2OJa6rO9jiv2OKR/ZoZ85LZr0v6AIlVvIc+Lo9pM4xtoPo4ScsGYAnP/Gxq4tuJeb
Owc2fCzxDAvCUgVbbDyOfp6vdA1xVh8MfVnYeXKFHWouJ3oOgt3m2UlQUXPISCtv9LQ8Yaxvv4G+
nZ3MkvdCn34UxlgukXT0h8v6hj3dXWcMadwa9sUhP/TOH9cSyRj6k42Wm8XWh0hancxqSlxCa/Ed
K5RTN/d+DX0YHW1i4zQXRlqF/sz9i8Z9R4SAsiHkGJOVxZxi2YP6wW43COtalrm7MzIq8YxY39LJ
M/x38+vwvAQ6FpxWDZva0ik/5rBwZ8gzjnpjzziWeXVEo40i4nlCTPUyJa+ySZrPf4tFSnpgGhI2
+Dh9pwODTjBTYBSOgpU+lUxknN95kNrtoosjyVtoYvAnSqSO9K6qemdU4j0hmUTzy8xuNBqtdc4t
SUUk1SoZTDLiSX6OtThcu0M4HHVyN8t+Vlxr2rNYTbwjXl//KAxSr1OcD6vY0IkIJ+0DA3mIycwO
Hjjm9sMQsIF7DDkoQk3A93aio4arom+daBFU21JeZCWq+79LX5TXyCmwD+c9FgB169FAbnE16ejZ
kbetp+lTltLcNbafbw1KP5Qy55bVzPXu9bbHMTyVJ2a1Fqxkwz4uzfSdNyo8BIYWbsgEZLtUiUNv
mvr7ysoa+xhEalq4hR+fhqJS2BWtz6TsEQil2dN3kq+VDLq30qniFeOxDn5jmR8CCn+RsKVaud1t
QQoUL8KmbURnIWq09t1JkHv7boZrp9kPc2CAdl2X6d5u4vfInEBAjMZLJfrokvIhCuC9fE2pdYuR
a/eBoLvjJn3yYVFjrbWxzjfY5JbBNKVHc3JTDqIusV4IOzjNeeiCAd5NfbOzBoYdAFvZ9xNnIOzu
rNoFGZk27whRjeCvHce+FcpCE+7rCvFWVdsWJ/glxeR5IUTC79Lqf0BYTWtiCBhdOCKsaJlnpyos
8SU5tbF44piS1A1uyHokShG6tpM92q9VNMil6xLbysYsOSkt87ZV5FAqZcPRAsC15nakqRU34yVx
3wkv9udctxlx22MTZRKyOHEX1l743uiFdqYQ7V4hN3OoLu/d6BprBCNqExnahHrGPtkNQOOXz4+9
SCemrbrNL1tr7Bcr/tO3FL82wnSJ6QK6D1k5AyMk60RITC6LOegW8VnNgAdyqMbx3+KTgF9oZ1wR
wuEroitSot/XuHHC4go3fYkMoy9wgI0/JZYPw/Rg7s9HiaGFEzVR2h34aKY+39IK+jH9PswS/ZZr
zR+RYssqA1OcqqjQqRgr+8VQyTkkeY0xC2yDRXTVUTZpD29IDmAD8tsUh+law2GD05+ggS2av05p
4sXirzyPep6dW4gRuyozH51B7KiucvJCRecfw97cRzJ9xpAR8jpgJtLVocMUNmV8ztiRXEbrPiL6
X+AxWRAhM1bPN9Z3u4ep9+TgVTYdfTmaW8KTGVWaY65ZsH0CRB5H4LDVTqE55vPigAyq1+NpsKjA
YuljmajL37XBJh9wCHiuUC1r4YYK+K8hIm8Vxi64kskha9C4/l6EubYkcTRRFPcEIMaaIHYYfQYQ
Ll6KAAGb4s/ZO5xPlnpnCpgPXLQsnlvCrNDxo8OUdHVrJhVZLH2aZ6YkxYW9EmmqH4YUhbyEqjaE
gCsEkuBz8R/DKVnaNfeBm2K1CLxWHJ+XwRg5f3tZjgjjUSYnIqJPX2n2NrT6H3g4CIdVIWuIZ0NH
Chu8zK4hDiGtxPUoh+nUz5ehcetDg9Rp+9AZOEc74yGeJb3EjC8S7U4CdT8HdIaubPT1YtBldSjj
7EcKo+xMuiQ/5Hh9FrUpdW7SkKGTjurYZHFQ2KT9tmldT5exmMvoPrgB+/G2RSCsf2efGgLcWw78
Yg41vgM3sM+dkPU9n3aVpPp7LjlDWB/slpnEuUiv/ug3e9vsEQbDarjofYyfmKVo2zSuu9XwveqL
WT1GDqMV42fJqk3EuGuD8qTwAzywgGvLku/aBiY+9CrP5TZXMMlDio+6i5uTN8ies1j6krHwrAg0
9e8UNGqTVlOIOiVh6XTjibCLti392t4QAHEencsCMSXzmd6OOGzKcCWlEW2NVK4av9tZVRc+cp/6
oSZdXMTOclJRdaorK9yYM/3i328+RP3PYV4Bse/eJpvRtg6TWIFghSGgnbnE07AHq5iQW16Vw0qf
bxlBkGOXzg/NtAu3oxapJVYT/8gXCs96sqpUHoO9wNUs7Lql4itgl9U+3s0GUTDSDWwawbSVJaZv
ks/JibZnvA9U/lFYCJVD6JqHOJPxif8jx19VWhfdSf2VkzYDYaDs3SUptyMtmHL0B4PjMkxqWfpT
cI4heHkyPXX9Zz+1ztUu0C90lMqAoN71ec85RilWsdM4Z7+38kOoG29VbBx6bdA/egxVm6a1XgjR
VlcLpdpgCvOZcC7i2Iy3kWmWrpQqZhcvWZEMB7LIgp/ZNMJw8tJp5+qKO5UbFkEwHk7Pr+rwNMiv
OQs0ySC6kvqSN0FZepMJrj6VH4fUF9h8/udp7HGAmcCupUPGMX6w13FSZYc27RJGWDFWc9S1rR5J
8yIbGmOcFMxd3HnmTdRqM3I4O6OibWsVl6d4ZuYRQfCPTtXuLKei5IFtscq7KgGvFyRnDY8gy9lq
Mkf5qhedeyT0I5cROvbn2Dkr9rp15uXyzvgbY9s2hAUqWZb0KyP/NNqtOhpT1d3cuMj2IOVBr3VB
d3telDDPgZ596+l0tzKHnjfFpSeGW+pP/rEbazhUNk4bbyyPkWyORWznxypuvbsNO/e5GfSTUqt/
n9W2sH7ANrsaGh8H0STJq7Id3ozAcFd4ga0t/M9kb4L3Xg0AoPA1j9CJqnbplr19NNoUss7AXT2R
fToWpaBl7tUUf9DzsEsa+SMuJu0T9ZOehS2DrcyneOlnhKlUFc9Jqiq4PC/SFMGlCSzGLSbVnqar
virKCrpLPIOCI3PArGHE2p07j1oi8R+ewKInWry+hTMpGoZkpmMlppUWeNpa66LkYVqvKcA4HN6S
/RBaUEOXdGsULmJKqRJK6MQSx1bQ8okFe3WF6DTGYeFvmG0pNw6L9iKcP9NkYAE3gMBYS8qOKqjq
wxQN6WmYL7JNP1kUBracKDmWTqE2XjkR7saH8TpSNbQ2Mw7l4Nabsm+9HbGbu6yFf2wNToAW1utD
TfZ0Ec0/yZxNeMpRP3NAc0fbbMOXiLT5UhlZuOu6DpAN5qktliGcubpDjh2paeOAAML6aqa3XlqX
LkjttR1646by6/TmCXl5gqCSbmg3UaePx6jFtFVElrNtEnoCMq1hrFX5u2pVH+xtu3TxVXQF6Oy0
OGISC1adN/VLjbPTomybblOinOaFkV2yzO7uxJ7K7YyGwTpknP3IviPx1C/mhJYRxek3pW//mZBN
6rU0BYjnsbNCU9LEyNnLSNVB9N7feDSrUxMqh8QFfSv6u9M+93GaZZUIV2J01c2qdWerk888VDIE
djEGJsq7ttTiPLvmvu2utNgA2FW57uL5q7cI2siUabh6PiRgw4qWh+i8DdYKDEjJys45GLaSWBO/
05nMMXK74a2K3raOiXAK8tMmVlip4Z32Tbipjm9eWHZBPyhgi11GzDYetPrWNRDFzICkR9l476ZF
WdFw2luJycWdMDvql6ZRyRPlmjzZph/thzB7karYMSEiuk25CF7NPmQDqmNtK1IsgwUw8qMeNmoT
hjb9eEYutboR/cBFCpgCg+ZlHLRfsay1dWbb+a13wu1zQdXATiZC9ggQ9zII9KN0puSkhfKM1X3W
U+e/MiJ0YrOnrDSBMWRqzfr1SVdS6b73BusCKck64QWDM+FYwdkymOfjeXSLcaU2arxZMjGvifvp
2xrVS9UvHUOTuzRqL0JkKFYNP4MAIU0XTi9IKqZ5GOtjmcUSdKTeErK4621HF3RWtTi1LFBMmFPe
Ni9e6ScsmPaPWo7T3g5JHfN/ZOiIuedc66/+HbQMBgtMCAWkX7xgW7np7Nn0sn4n6FseB8NlU2Od
RkwG12hOPxkFRKJ+Pqm2hncrTT04Zr4dHmRKqR7Ucm8E6bdqoV3bMT5pELL12k6TjoZt4V2ZmR6f
vUgHwMHRtzI6wAzWtKs9XDkY44tVz9Hl8OS2SdP5VFNFp5A09rpWbnOCOPoeEoC8xPNF1vI6WFV+
UPBEzKDfmk5qX7kBehBDs5BJji87qFoiOSr5pzYKcAtJH76MXy1xjk2a852a3k5HIdu107HHlHA4
x0Zo78pEI4P5FNAHFe9+kwU3IEnRx9JEbz6qykg3BqaDTRaDznpGkfMxD8+MY16m+S8Hukcj8FYu
a8E0hf8eZsrqDhZopn/ks0TvvG1JG5ckT+pvQ7nM26Z8EwbeW1vTxnULpIU31KqXlt64W8Nj860T
bMnFXFB0iQpAEcSkXqPyTQ+mgxbGuMLSl9mxeiHgH92el2SkIJBJaR7JJGtvmIMYH3XTGif8AthK
Czaov42EbGKnJfZOFAMym7UN+wD9CMYVFAFifys/J5spNU+tC62DNt6WCO7T2HYH/1v1RXeoVNP8
oEPNver+cGqCp2XqZy+eW56kHnIOh+C/8RPPwvmtqp2td9U9zVeDI+Zzyqh/FrrJ++VFDzejye/U
3WuSdLt80oDZKSwBbmjXh9ZVAfuOPZ45dgWbwAIP58vWP2AKJ4zjQDU0tepHFbTd3sdfdY04HDNv
3oOeNlhMioz8vyhVeMY9D9IaiyaLMf4z0YUu3qE2v2jDwe51BZYF0LKmpfSGqIa1hWYZJ0uD6ZEJ
+St31PSwI/MCZtW6Cpz9Airuv0cpAVlTpMVGh07wY8ofSKjOZ27riKlD2m/MoXY+W7Qh2JP2G3oa
MVXrAwxety5Gx3zJYqiGGu3zIxQDMLD0PNso/TS1Ue0rQjyrnPU9h/LzopGDYpI5X0UxjcLnVz2S
H/ncfm012JRjOzLuz4sVVTgGHVxM81Pt4KaXuS9bSZcmpWqOFIvZo8km/RaxY7dxDdCUHZxquRoB
DnQ6PrH5MnkABtCimyU1xb2Xmb6xEvr/cOwKLDpE8l08AycsRs4itkA0yD709lk4CZI0nAia3qT/
q/Xnwh1OYsLQaRmUQ0O753AaH625mlA9xx6vSl4lxKNPGCQf5Iw1igEQFZFIm/M8Y2bZ05/fpWCn
N7bCwW5CSSEK4XwrIja3jlK6DP4gPUb354W2rbUL51/IyU3vpv8dHCKfkRZ0d9skkxii2N9xLXO6
nKuyZICvwuj4RRzE2e8ELywae51cFWGCFefa330hy9dOa9e45YBPp74HPUzKDdnGm43zzEm7FlNz
sZp073uos/xkOkH5sbJaiikMq+5DNryI5QDSoZhvkiJRd45XwVfXUY9VcKDwJ9Rbxy6zNxXTucdx
ILBRR5gKwVXoE1N8Bo3QQs2cLnRGCwLMZPM5DcAXNCP2j7QDN9jhHFxDXrVPQ4n/PHHUj4R029IM
vyvczMeKCsGuq3uuk/991sFdUV+gIXMA0FrPwrxVSjZKDly6+4vYMrZdB9cp2pu/7gY9PqrBi3HT
OxiNe1bprsyO1BxHWkIbGLHePpzVMjGFxe65cdQRFhefynudasWhS/vxh6XnzbLOPNodFBeJBqm5
nvSRvR+f3mR5GM8Jlh+IYBn8/G9dAQrpB696tXFLQjbJjobINFjca6mCfpHq+AHGsRCvDuGkddzU
YvN82Bk5DLVKvIDhgofo0k23w8H9UmXH3MyueO8ZaLitNRcbdtXEr6E7/jJrYV/qxM4W5M+sSzaS
bsrx1OyKCcveqi2GdJ2M+pleMMmQWRdVRV3fZ5AM50ae0+ygvg+GTA+wiQCTRQ7fEjTarst4OzOt
PRneMAIWRAvN0sb+pcfjF/WpejS4mr2pvrLclTsAnhlW4rK+1g4LjDZF5TYz0MYRokgsz5Bxq+ZA
BgyZFOKI8txP7nusmed2ktnvGmpWYBkbkED6g7pdPDBTYPPXcV5bHh0FB8bAvSpmGyRjsn+Jot12
iqJRN+k+uFUynTrLIXQ0v6yZMxw7F8iQiYUOO2xrbEpTfRELIRlYBHuWHvcQ0uZdBZPTvejoNhUh
3g+auBhYBBH5oI6NIxJLtp5I496G8tulBbaEE9J/UATApnYcZW3dgTc4Kop20xpFdAZwFJ1dv6BT
+t9js41fKkSL3fOp/55/flWEDT0VDaySl/n9BpiNTbpJny7/XZwa0LYj/T+xFjS75/Oh7AaaBOJb
N5pE242I0McB9/JxlLWx91tLPGCQdm/tr8rAIUiCgKRm1Yw3Xmm6da6eLljVqqufg0zymCr6owOP
tApCK9mLmZdfNfWO0NdOHygtIKLYD9/3z2wO44+ORih1hgA+VngvRYyVxzD/FCa5ikBvrTcjZoOP
+nonBeiv53kVS761bwdnU9C35XbDNVczV/L0FCWUDvdjJBPzUKbW3BN/K97hU7e/y1F0SyNGTRCS
Sd5YKfg4SLiQHVrd89LrA5wNDLa84G/IAnuvaL2zM1+0Ti/11VAbf/lcWmD3jUJf/fsXEtLbutcJ
gv//7wb3NYELmChDurq8Dc70B8HD2D8fPS8KZPSO7bBkpylESRwKL1clh6MUVbGyTFKXHclf7AOV
eUA2vzMSzro+n3pe0iIU3Pzgdv7PPzh+8yakulYl6G23CcOzNpkBxJX0w51Ue+j0zlrz6k4UWsbf
Ph7VJ+kl1P8pkHtlZ9nnuErn/mVhSbF3qvJGsYoy7BjWozY7Tt+TsN5xzPAJ0/TyLXLyx1S5m6It
x5+99Oo1UW0a2/D69rDpNiOJ3pepL9ij/dHcPKvrOD/ikl4WUWAemlThd2xSbZGOlS9IirKko1X9
sdyQE5iRN7tgxCYBR+4vHKs5eFcV0G3M6kPX9b0WAM+qRfECkaVemiWPQI7S9AbURAt9IjK2iCvr
lsTBUunm30F+IP1zNDWceJs2pACpL7EmW7GJYb6LD4x5m/+w6uDM6WNaWh4+wnReU/GoOsgIVfjJ
sUInkm8jB1utgyvAxAnirzJ4aARBmQWlxV8mneCdGbmA7uiMY1pZhQ4kVRmTPvcoN108czS3CXSU
wBRBsxRH3axvft9gaarDclmMeKsbbpCi92diIJZgWzMXo/KGBU1kc4lbMoGzMMfTUOmwvTd36Sua
4fN/mIP8RKJI1p7m/s5n9dNqMeXT4l+2ooLbwcFwrWpqtjDkjNwHfwb0b5s6c0k+mC4NkOKqy9WF
xBVMY+Q937uOphYDxHTdvS6TfWSBLKEBWh5S29y6MFWWbsUMbzmc0DC7a0Z4rYgttVDl1BBMdQx8
hFm4nmyO1i12NE/UADEJvMiYAoqd7FfgI9swsafBCjFHP63x08f+tsh1UZ7HEqtyYDXdriGOnPbE
QhEgD0NtZfepYbmI6OeWFlLYHIH3rHjf+dmpbvOTCup+2VCnLybThIIRsUeiv61G5vL4TByhpgaw
WwS3VjO9k86AkdJtAap0nPKjkqQ21QyKJfMDo5YYb+hgO2+LfSz0bTEw+MRya21T2DpYn2hgOheM
mpUNjX7ZZOqnrgOQSDsF6MUo/bVvlfP8rk2jiUvkMNcrDPCwSlzSgzStnxoDg32vjpf1FAMPFvU+
w8mxKyISmp15C+ndvrmhJHcxtmhtWNdNB9Oi3fg3vMKI3zNRdPK12XrFjsYhaKMnvbdXnXFFg0m3
NCMXGkj+vV9E0b5T2qriTLNymTNA0Av82pQCARl99zOssmVjmc26nyxnF5WrMPz2yY0/fAiXfVtG
+6mFFWC5/MkN8cBD3pBRCGKxSGfbN1kZuyE+BYR21eVOcuohMlZBg1xK6EiNLbiXwGG+ZUn7eVxU
xVDhnkge0A3oXGXdHzB2P4FwjCAUzWZTquE6lITkCIimM8dS4Mxajc7w6VrhPJnMcWeX88G1kzcM
e9Ya4hlrUUfh2tvfHKLWhmH/kXgiVp6cKGmGjTUlYmN2dTM3SZOV5BC8MNrSIkqWbXSz8w++wjSZ
Aoyj0wduEQQhrb6JIs7M3hKN1nFuBp8kVJEai2/msVgbpzfaq4mP1LGgJU5l803i3H4vWSgLz9xO
k/8RZ4RFq5FGpU0Q8zBExicj1lgOpX0LIpERmiOArYXWd+Q4vNKh9tNDKN3kQ7tzwu5eQhWmLE43
SUXO4iAcL7l6nJDKyTsJjv0/zbDZxk3srAVrL6goPm+W+q7d7ttP6EIyM6RddgEzMcpRbUEL/Aqd
/Guw0xkEMoORoK4vQ9xc52K+FVzdFGsbniyml67aAwP+mNiWO4ZMrFvntUQ/uJoxBP7AALUAxX5j
hIV1iiIf43Q1AFBhYg0bAEuVUUK2MeF9KXzaciQRoXdpuqgLZkb0FpMMumUtyy9Gw1wiU5Y3yOpo
xjGAI1QNQJFV8qeewT6SPiIqrlArUTlYsO19o2vtoe3ldcytUymwwdMjurkGnHLLm6J9Y8hotnfP
eWVKDqCgOA26c8tsqkUSY/3Wu+zBBB0y7375s1P4MEZFCNSfOrUKDWM9Vbl1gH6I6Tk+5qDHZzfP
ZXDym9c20bqUwTFR4q+G9LPO+3KX9Kl2qEbXP0huPUSdaVoR4O9RdirKjqLH+N3iRga8/lcD/gj6
yzuqxo3wpOsffJI+VAS3EO/cxpVwUKxaMOPT7XPwrLxitahWhYGLzypwpGk2PJE2+wNzDVZhtMxV
QJhaGOB23+sSoGyatS+J0rxD419VRdKanEi5xFWKC8mmg+ElIAeH3rmmCiLNGDDyTrHubMybVrN3
oDEFj8rDK2nQkKfeM/ZmraV7Qoak+MPqpKe5d2HgU7T2XYY1WI82YAIEZPXzZHCviWqMz9qg/R3S
5lqSPtuWOuMjxl78LfP8A+UFX5Sf/C3b7i2vph/VZFzMkCw7EZ3Swv5MRTiTTk24Nx6H7ASScaU+
B+YQom32P9QonYOoyaYxCVgRrIVrm1IxToJ7JyzGw92bChrxjZ7vMof7w2l2dNjXTh+JI7fWC0Af
ThlpzSFrJFAAIQ7z/DYetf4QYwlz41zuwU+fpNNfJO7/Az4FuOB+dMi8gQkVAUmTRlP5oY2idpPl
fJYS0qjDyDnDV9kl6eWGIMOfKdBvTVdeRVAYZ7dODqoKdjLKxYc720Ow6aTYpaOfjOvjl4q0Vcy/
vfR+kCNasazjmTOQcBeFFsWbwfT1izG+jWLEXBqebEfHnFiwBhsmESXDwi8CP13TH+TwyK6Tht4N
Uf7lwfGJtdZZ20221HVG1RJ6bbauQeWhtF5f+mOAv6yx1y3p5rNVcn7PwUHJysAugmWkK7JvJMLu
0jV4Wy1mKCBgLb05jo/JcgWf9T5Jxl9MTnzvCIH5w2lqvvKSIRKZtDZ1pm/LNPjp6+Wf3B5wM4FF
QHqHCyHiS65byY6GwiLRtprWIvBqQbo2yF9s6bTcO814h1IXu8WXEZc/o6H7XQ42zhoiORvE2h4z
83juKxCxTlr+JZH3NzbzO2kokgj0BHbuQEXYNR7tfS8qD2KoygM1Ey3ksyL/sig9CD9mxXwBjIj2
xqVX8VoOxsf/Y+9MlitH0vT6LrVupDA6gEVpceeJl/MUG1gwBsxwxzy8TT+LXkzHmWWqjGipS73S
RmZlNMvIiggmyXvh/v/fd44FXZgqd9VsmC4XEeDtKpcRleflgXAtDeq8OuQpYNJkCO6zglB0KEOQ
TMAotnYwEgLzSJB5br/u1HQsB6azvoUfJuIg+NC47A4sE57ltMkzauWsru5TCxxCz/h07XnxuWta
9zgaw160/lo0wXJpypx0VROKW08xvV1uE0Ky34fRuKcAvh3R0Tx3vHM1GkBpiyd+rNtrTcwevebK
Ezgax59dbHVb2wXq0JEikSSFuyFUR2VTVnGn5JK1kg91vPepxy70tW5CDlerLh/wWyixa7wSQKNh
fg1iZd2qMjJvwXd3gREfQhiSJ6vKd6SpOPrMy0uyQBht3PwLlR/j0bXa7hgTdllNkXjtWNtt8sh6
YIAgCKN5xYGkiXeY2wCcAkocn1fJgUUtdGMFmSRypvG2pNValp1z4rr8b8nIYsjNNUKlQwgfG+Ox
pouaxVh9ZpMpGIy5lFK7wUDEGwmqo4kpY3Wl6uc8CanOgw8Na3I2pHtshzjvZN1OVZIdqtQ/cpfe
ySJkucIq8xDnWBTk8iDyiIu8y8xx3v3FvfgPteEvKsNfFaHMhwLHFpCUQsu3Pch3v4k7CV754Pco
aDcLppmgB5yT5K6/DTDqsP0iV+LzRCQ0GFfbli816WYSAlUfPNqz9xG368BOHZZmJE/ydLr+55+d
/auI7vOz80z+AsuhDilYwf5qTwMVw91n7vjsYp4beTZB64+L6L73dpQL+VK2frrzSnNb5u78YDnd
l2lOXz0rueGxY+xaBVWP6duF6oAFmoV3kspmslwaB/Qf5utCj4cusvoXUjLX0oI8WcyxrLQAk887
DEwR2L4vHNP0GaP9+nk3rQD9U/Sg9z4XJnBo8yt9b/Jn4Swu5LTKB96cvlIlrQ4LJ6w/MzHwcuCD
GS7mINpzLK69kTlcM++MuRGnMQjbUzMNW9JI+ZNr509xOJe7mNwwS6t+x7t4T96xNB+oOJoPPcUu
o4VBt1DWxmIBGcGsAyCNxctgesOlr7KRLnFrw37wko3XgQSlrAQM0kVnICV4gShILwS+y3Msl2lT
06LgoORs+6iWd11vtY98AVzAXRggDAXoq80Uu3CLCWVhVuk5hXu4Jj/nUZ0cU96yJ5g0XZbyrgit
7dCC5YIhR/epVkHAd9eDylZTQ+eu1Z2HCjJRnlp6wQt3U4b9FgQb7w12Hp5iCoEQZ0Ha8mfY9Jxs
Y59Jp71ZhEz2bjLH66Rwux15+vrkKQMGv/7w+Y9g1F8ycoy7f/4StuVkx+zsBVYDe7EuZ4zGQwIf
lf5dn7//87f6icBjgDfGjZbkVugPdUUF2Lb7y9IoKhiSq6kFpnsTzBXrTdZMvAfY3+qxDe4I/K9q
PUxs4jF4ZDqE3MMCdm5z+8mHbgaSzoeihTvReyTzKbBdP0dfynLmozUQJYkZZGwnoyo4gveoSFKb
qYKkm/v5QVjimTyyu6crlW1p80hIK7V/CFvjW5sNJT1kSB9IL+Xp8x/dPL2dWccErTmdlrJ86Duv
PjCrZY5qXJcOL9bi2DdDSBQUgtibxVnwOCcOxHZLZRgNwOxP7Szu7UYR3QgwPYCdiC6fH6q6AFLh
t2BN3cS4lKbkTGx2mGM4Z903o3KeU4CKoZEtj0tV2QQKF3sTc5ayktj/Eof2SG8LBIoT4+ixJ1ZN
XT2uRYq5pmDizY6ThP/M9yJc3Dtb3eRBGNx2tnTv2vnq566x8/ouPAUTgYKx6QDXOmLiSu05J2w0
UN5VM1/uJn4qL3SUG1LOXgw/oG26HSuQqF8tfupeOu5lhl6WUvUqTp85TB62TGCW82TE1RWhWM36
sPkBdBSXqV92dDLU2q5H6zQ5IV1SezYemJawFmUaumZEmTGoRqdQ1da0zvXrpNOvjgrdtigOmPzk
66CqfBWz3nKaUj24YAXhZCyoFDRIgI1SePEoQGxH3s4xatWQ8XGMAdY13wIL8IU72NSz4FjfFTFt
AVlJf5MIfYdJC2h9rU+QbSnbte9PzcmmbrvCvNCWLXTZJqBInZGvYB2bnuYg/t7yhCCdMl+WxSXJ
C6vetmtEGUIeuyBrjnaoOJoz/ToYc9pe06ilSypJkkV1yMZE/1rG+w3+MqonTRtwVeEITQI0qGu+
r4Zz9o3wimgu57NVyYUMxbfIyyeW2TccGtxL5HrEV4vqnT28d/ajMYZ21FAIzNty27hUImfunpE2
wjrK5XpiVu02xcK1n8qKAIZh/SBNMb8lGpceytKFLTiywIER3HoTVWPS4CVRKnKeQZj8pLVrH9hb
qmMJRXIz8nazbmcDpudoqrvMWeIDldmzX4TtrZM2HodVlT/3CS8RoztJtywuhAuz3dAG5tXwGXME
TVicHJ8UryvHG4cWOJVUB6mLzCDbzKc8yLL3XgOc57z30RhYTDXIO1BHJ8thR/3HZw8I4euyyoxX
dAMTjKpTMBMKgh/r9S+kfc8M3MJDWE7+PjW7n0MylPdpMdXXyjL9Vec4/ZUEo7udOye9eGM+HwZ7
eJcDk49hpCw8+dOmpJg5R6J9bau31CWyGzvcMZqxkJxPIGAWw7Xzer1dMeSeusZwG4jwFCXWTYpC
5TaKXOM4V0GDUCRZmZHD2QFq1pWzFBu5hVuHNVYI1u1m2JWy119Qvap0KKYZyBSY/4vvCrbQJRuh
RnVxPJ4a/cFlgrbuB9vbQjPhCerX1oFlW/m0QOc++Fw4cANxVHQi0EyFDWMINOYxxY+xMRgXfBjD
AcROdWZWU+9LL1rW8UxaiRk/SeuyvHH5KryWYwTQNIqmE4ta+0/j73/D2f1PYfRvbu/f/vG/P8mS
//1u7/7F+v1/ZwPf/5BapN3+/kfpz+bbX0Tj//js/l+KwG3rL8c9/Yn8IgJf/aBf1pd/NYDr3/Cn
AVz84ZoOPz4CsoKJQvdv//B/25jBiZezY7ED0+JciN76n/pvz/SgyPpeoE9dAX8Y8b9P/Xf4hxuC
e/ZB1dmuMEP3v6L/Dn893JnaiBx66KvtwCMsY/9mRzYBwBV1yUg6KkBflIlP4Mrbjk3xFJH9CjP3
0UP/vWZlePzL1+d/c1h3+C/467Hyz79ZMPWgn+Oarvfb35zKWI4ZGs9VOsK7ZKr4RCnlyUvavbX8
VI55LMqOF2qyybTzc3RezWH+2rsL/M4oXUFnPGGpxzVoDafQGe98Z7w9t3dBT0Grvfa2e3Apy8ZE
xMl/rR2w3dRaqzveR9//8/8QK3R//yLqZYQduI4lPI9vtfebphzRVSTMCGQGS2j6llbG1BHZSw8C
iVY6ReM+pNPfojXwBzhJ5XJsRWWQ93Te46n7GG0mUhNsJaEpS9zAIS45oJeIRqlVC4xp6KhneZGy
+HMhNWG1Yj2Fi8NRwSFxQoAWkc8WINFKCW7oTnFmEPiDVC2/oFlQvQ7fwTnaODWcKO7ygJI1O2o2
xy9DmDjwDbcCuBRxcjAuDXB/o7Qvhj88R9VP582r7kcNpmJWnCYNstPeI5tlQ6/KNceq00QrV7Ot
QCsNRvhz1syrDvhVH413UgDBYlFEP6bJb7E23Pbtx9QRoQbv34H6LIq1UVKbdvzHoK80ypC2qgp/
8nI7Ul+hvR0bnKPr8DUcmvcaDuXJCNK78YFd6bpkx0DhX7JTCuoTlYpx3Q7Fjd9zwnITXJoKTKNN
MgAgEwjmcixus7YC+63pmFXXrM2OKVGZRIelq/n+wQM5pc04Xp2Jk6EfA9PuSFkoph+QgdJdwewP
94iLIBFMDqYAMrBEbfhiHL28xwZVp5e+jWEhp7K/xthW10YazXu3dFGROApN2gQrFH/oNrep2QN0
2hUzxXzW4KxVrYLJYPE292OyUa6HcqKZbdKPy5NKPwgEg3x24sew5kTnZ9Dm/MC+yxPylK3fHsGX
rpvShV4FTDGOk6vdOHtDEgrH0MFqSoTEeMzHlPQYSuYhOC5qu8w7gkZjdiEYEa2XoIHwlIRnp4EZ
HQwcoDKunuse5ZlrsrUIRORvZ7DkpsvAQVooX2EJgFtox+WpmrpsVQb5fVhwrI3jj5zE4hyDYPdA
3w3kS7yMKczszQfl/aRSEGw8I+03AxtT2ch7l6ivR7rVYGJvGrlzpctFP59kF/f04q6fpmNPrmlH
CfLaKtjcDqXsCCDWgqMzEvWjKmGLJjbl1Maff9ZdvIVEZWk0GPJvnODybVqExen3iE+C+dy8Cuni
rT1mGKuJGP7GmjiEK4x8il3BNC35IdNl9LgWNzNlHroFEreCBTJI06WjmbCDYeBTqVJr15g2j+15
OMSRueuqaeA4vhKkgwBsE4zo3zkatTAVATmRe35NIX0zNy2+ei2CRk5+ZPFLelIhSAbOvjEw+KSq
GPWPLYu2wT5zJr+p7crmpCzfoF7dTj610MkL6i1OBpNMSML9afK+0fhFY02qfGP61XthOhtXnJcO
zmQVNiUchEeImhLGtTlusqC++JLNb6LZuTyh1ro0S7+aK8TItA1uEyvMYBn3UjSPUpD9zmW9JeHu
rjzp7hzZB6ssNFiLG6wa9KuDfBcNNAsiuub2+2c5iIujF+dIcnGeNcRpe24xrfSvvSP6tZirR+DL
J7+Kfi7QeYELWN8LhdOuLOBx0YCnhJ428YY1CgFOhtmTYMHokkoZJ1y9S1RmrC0r2DagA0sE5k4Y
qU2o0/JplD7GEnqCEzMypACiJ7UQt9OVb86PLQSzY4OJzuGQzU/Ggu3YDrYWhS1T96dVkEIum8D6
K+dpBiawaSW04jD4yC2LmHJmiVcyCP70XRbmF2X4EAPKDuB4SYjcbfvbNgZ640TvWAKde2xzGCC8
qN3A52zWGLiL5RUbrrOGWMqdxrgHbfxBpsh+EITtkoyXdRY9pxBftlBHAeIYHfmZRuwsoZ4bdpi7
bqhuKcbfpGMMKUNM96ZrZJvyzfbdZcP5H8A2einqvsNKKRhBkfTBchjs/folf6Nekp0bMii4mO7z
WUJckjbFzcACA36c5bmh5bRioXauny3FDxd3q9EKX0p8Tys5y68TS95VolgdDAxwS/4ePNwK3UrJ
sTnydYk+eFY93hMBkGCDROtrZlkvfVGRe6FOvbKge+0iL9urBTdb7qhTE3jdjrDRQwVUpKDQSRaX
0weZmUMhowOU3neSiJtWSePSnKslinZWQrUFre+zn9U/W6e4refyuMQpgWgEPavQLZmOlsdiid6R
qjgHjznGHt7Kpq8WucsD4+eYhpCuefIha3+sBrwmVH6px0Uc0AXcEpYCiru0s+wmXocBZNtTHals
x7EOsFn/zjTyvTcDg+SpD7K0JGTToRDrcsEQthboz4EnhexLSzl8kaWcjmw/7u1cBfuFodQc2f7W
XESFi+LUlDdG4lMk7PGlpXX6OpmJfieoO9RO0S7DKOgDZ2foVDyY4zTygip3dgC3kEHFB65dvZA/
N7hgeGwNRvDEo3Ids5xNC5i9Oc6n1k5p/GQBrRKQlSXsvbBCbh43LtT4wLlj7LV260Dcu8zbVoJt
26prpdwU+cxcyc0MkDHEIcp2PrnQq7Aa8SMk/bnYOuB7p4Ftv2XRCWSBt8rq6CHwjQ8YTYBO5ing
auu/tZP/WM0BMZWyOqO0XYXDC+c1/lvUvPFc4uBeAOx1LMLdUnOtCYYrF+UYWNZ0L7sS30opnxPS
/Ktu/pbbPouFhuc9z7ZrXw/zTTr12aoZ82Avk2Ofem9W7n+1sgs4xe6GUMOX2LTumon3FTRV10W2
FHjAg62AXH2LU5Wf+Jqvx3ri6+H00ZX19cVo4a5EjrFLXFz3TtX9NCIie5TMef7jeYTDwcMiIFTL
mqdX65b64M0Q73XhaB6vddA3j+lkPyNtXQCh6oOLndcH+vTTel5cUmSFfys8xRk3mW8yBwNKQAbO
wSRBB++JRuqj0TCVHBP1oqRfrHgvW9FWePH7wFuDh/gYYUIYqt1hCrwtByQRU/fNooSxje15g9eW
PR7b+rWTV1+8icwtMGRGLWNYrMLFkhtzUA+1QjhAtHHLLA56sPE16OG05+C6VsvRjBmYtG4BHi/l
7T4Y8wdGnFs1zdWeEc1VfzJ2QDy9nbaTZ74MHsmJcHptumBG6OrXd03qcJQh9b3NeGBxdIH1Mo7I
q2cVn32ekPtW8BwznceU/vG5raIBC0T73DpM9NqpPbBuTffFnOQHMwoAcKxAnPS7iA7cZp85DfXT
gHcW1WhuSp+/ISkRj029Tw0OPh5R4h3lJ0rEFiS5dMrsG95JHrOAivLElXvTq5EaN1UkDtuvbWEy
LFhIL3HPfkqYWh16NWXUN3EdzMxKz3b4XQahsyFhBJlxpDeRCrc/mVPvbBs+mxWAFqbdnBrdg/nZ
ew12YUBVgBw7uHOncjdOZ3+307F8nqOf7UAmpaK8tmbQXhw4oQ4G4X0kpjhypnZrMNHeIJjM1sbU
HseuUJsnTrzWE4/roz2k/Kh5E3OtAnhd5S1PvesYr74Q29R32zfXRQfZZCHADtE3B75kEeQ70YDr
C4nDRlylWG6TuSdnXCK0MoqXJKzeAakEBGJeuyQLr+nSOVuLvw082EfY49Kbo/pb5jGpQdxLgoV9
67tTqh95PXR3RR7WZyMXNyDhyFexna5bwlmLWa49PbAcwhDdVSzg2XX2tZRwZYgEFWcrnHldmUm7
zWV7qCKmW3NCMbi3As59EoufWX81R2fmhtcHx4I5+Xpyxkdr8m8QlM+72IPYHPfQUMAqQKTDSGFZ
xOsMwlk8mvxxT2B5SQnRZpGwD3HqPC59u8DGZmlt2V8gYe1gk8GpMpk+Jg6LtJQr+KE2Zrw3xRhu
ATAwRQ20NtP+No8kvlUWM0rMgzfH5d1J1V3PeT67LWVy5pJXGPENMMw3LyJGDYDmYJMVhhRl4k83
ONR9fsDPMu5Gr3Lgn/aCGai4g7Em9x3UlJFMrtvO8kZM727Xzls/1pWi9EDE8LmYO3tVii44eyLN
uYQs+2G23kwuDrs8YjOLQPapUbW9a1xvl4fwHHUxXOF0J09FBmzGsHGK46lm1u/tJAne3ZTxLBhN
jklwgzEhgk+4Ukt4nmQsoIY2z20lYLMY36YpsalvXxDOLudxEd+MgsdObIBBI6IC2tSFQliWDUBR
SXS6nL8boWetIAFxplvS8DSMDQuQxX9zWMlR2QNvK8bmdULJBluScxhnzIkWRtbT0MvDPFvx4lHV
EuzsbORb2PcUH3K5RyhWc3GkTD0SC5RReCcb2B0WaPwN+ZmzS9x+rdrU3Lfm8t5H2FLQOsIGT39w
j+t4G+eoIBuK5sUwXZQmm7EVrnVYkFpFWZTQzGoDvQU7dO0YmKkoUy+mSVAbS3/OoVPuDdNWwNN5
6cdUB85erGiRVMabOSX13jcGkMiO0xzJliJ8SvPymDbsxfqMC5sr+u6c9SA51NKAI7AHWsZVz4E6
GtS1t9Q+5t1Y8C3tBf3e2qSpnw+Ovx24mTTdyFFqJuhCwuzqDcNrS5PW5jVJkzW5G2JCD2PJyd4U
zCodEDpcLq5GGDw5NZUEP/6w4rMb4IkpZqL6bvhqzek36uX5QVqESGb/pc86GJ/fakXVF0geuh9X
Q97A0S5Rd2eEkoBAWZ65E1ebMI85mdc+2HqEwBSctvVwLEyT981qEPuelntkp7uq6L7lfOPtPuHE
Nzw5buvfcsRLhd2f+9mAQk1pKiyI8OezcyeC6msX+uSyPLKagGfsx3zABSdb7tdkTf155XnLFSn8
m9d1+shmXUL6fjCVzX3ZFxe39r87NjlJp+Tk4dU0zxsLaIKrzFM8LMdpIBJlJIN5BTTubGRqFgjP
oCSINnyyvDw+eyksUqtTBE4yNDcyhOWv+hjYSHEudYXQpTXQAg46Uhzq30uaWjyIhqB6tHhkiTq5
Y1b/OKBvcXue2Unjn5SPhUXGIV8oUg4UUEkAEuMbrbdgIErh1AvXrKB2D5gA4XPgJVQxnEVqYG+V
BmEu4IOlkaVXlXWImxI/PNA+OIFzBi2VbjreSA+IAX7ECTc8N+Fu09TO2qi5qgZVlu672eUrpJpD
73OU5ADd4F+tuBVWt3k98XjISeYyEo9I6BbSfqwtO2Bnkv30IuMJuTGXUf2aA72Hslq2wyU9mm2C
4lTEjO4nMq51nV2bumlvIbJg1s5zrs9wL3rq1c8JosBTWZMcJvoWrM0YAdEUdfYDpZxDUkvvXAtj
90mxyhwxHGFQ0YRwMo7+Rf8k0yF+UlO35//T1GN/F0ByOPLFykGotLSiu4WWtP4/Se70q9boKUM7
FuxcmifXFgXXQIXuKikdxBYxjngo+51i6+z7QXiXxyVxiSwPtqrzn/wmhOHV+RuzrXhplVZ4bN18
78bNC0v98u7PD5H70inWNwpUrG1QDXfA4aVw8SoNyFs0Km/S0LxisPYgwQfijwD1Ish6Y+4+hRq1
Z4Uaugd9L0spUZgayJdA5gsB9GlQn+1ZPjno9IbjC44CQ74phxe/R2VtNbPtu51kd5kzFrgwAKWG
AS5QAQGLw3ICExiKQWwoUmAmgqKizzuwv4VFqfYTMQjF0ixADmr4oObFahYhTEIJm9DTkMJG4wor
0gfkge96DTJsYvOhrc6ZAo4Z+e53gsoY4tCHOym9eWZ6UkMRTWMqN1E7HyoNTGw0OhG+NQFKP0qJ
L/IKrzRhUaMW5xboouzAL84axBhBZGRtZu4CDWnErQEYBG6jZQBwdENQjrFQPrFuY7MwJySuxxxZ
gx9TjYDUiDlO0Wm7HgffgOMHKtKFGenBjgw1RBKsP/kirq+uBky2kCYVdZ51ouGTvsZQmvMH/0aB
EiDl69c4OGYyhQbQSUw9/YcBpnMFxaiGYfdkp4Aupwr2mg+uCkcb8U9hR6QMLe2CiLfFPH1lzs8L
j7OJapJ8F9rNgzfU31zL0zNVd5tOBOaauf7WcvRtNIoTveehQJK8wp9Vb8FUeG1UHZyGm5uP5/Sc
wvTMNdyz9ezvlfpa8dcS+qGwVGoQaKWRoPnC5YuZByvJ7MSA09xFW19DRCEuh+t6BCx6tjRkNGWS
pKGjE/RRRmb1GvOnscP9go3BMr82mDKoOAje/FHXFRVTLhM1ROG5K94Hb3FjLOwraRqiyL1jY3vj
kefipwwwKpS4TctCTmhkagA7NYChWtHAFO8Z/eo1A+Qvo0atjsrCi6DxqzbznBI5H+RzUs76i9yU
FMdbVa5TNfRAHu1T9wl01WjXWkNec2ivitw7SAAmkpVGwRaM31eSXTP6IHXonOo4tnm5TRXPDAFL
llgC/FYTpVKc2ucRrK7U4NmEZ9HChUKFpbOB54JdFYh8AK02WdjRTvJ51hhbf+ELzRx+UwfTBkgb
yFvPeIBZH0FUIW6mcbgQm7J9O3Rsqd0eso42JkFcUXV9zNKB+HIRXVJWJGt/RNectltIUqXk7je1
dbMT6bgvyQFC6GX0SDECZG8Pu3fQEF/unRB0wfoKte+g/I4juF+RzTeDbLk7ahSw44LlGN0vgtlY
kQAL5hr3QKiPc5QGCVNmwws+pgxW+HxVC9GBNPdTj6kLCnEyAR4Ns+nW14DiAFJxrpHFZPeSvf5G
LoIyP1BjN0+ec405NnMfexGQAw6SWelRGQCABxc5swEkEyN6VRCTF41Ozp06AoB8cXYst82dYNK7
LmAtjzCXxwjHjoTCXGgcs5gQT8Ow2MxtchYa2Uw/4yGrb/2ueKzTluLhkt+7GvIsoT0bDSJb6M9W
jbsgq+5aqNBG5W+xEe/SuOQICzaaPPcNYSrjRlbf7c6b9wH1PtbU+KBNQZJb46dzMlUcNm0uUKCp
PWzb28qmEt0ygl7PcUjrlSliB4MDMuLHqBnXKbDrHui15owgNNAYbMgRDONSHojDHSvaEPcM1Gys
SahQxLQJJ362JFv6da4p21C6xV7UbAIGzeA2Y4oARgmXe0aBIC1teuKFAbi7cpxvqSZ5G2CsGMXE
q8YjzfMJOvd9ztzgaKy1XwJiKwMBqwPCCdpgOgYssyVBQjL0oAUczRNn1LsbNGHcdW+EJo43AZOB
Iu3ytV5987L2Vory1EFMnXsJOQhmRXoD2YF3d1l+pGNa73jQvYaadB5p5jnQh3k9DDr2UaH2VRbP
tZxvT2h+eL1ufwryINeyDg40V6uLqdnqRtI/NA68kpAnU+O+mprCThWBd4EKD5xY9kZKpZWffYZN
MY8GcC0IkgG6o754/QSdY0jDkwL0va2ZpvufHPh4fvQBwxPy4u2uRUq5UBBnwcdbY0n4ywQo7zMO
qEI6yZKf5XXoD8MNjaTXylMnDpF8+yQpKM+y1nN9aFBprvMxZsXiCUYklkXjoSLN2/S3s2quShPv
gRa8CxD4Thu+NA17HM3GJ7CoiJdEqyUuKft4w2s4Wi89QH12Pt5+BLHfcjWrQO7Pmr0/awq/WtjW
xNMTI6SDANNvseRY28S61qUb8WIc4Icn9qPw5HPeewamq+9Bgv1wnpNxn3vmXaYvF7LtKZObL5Z2
BUxI40Nv2FQZP9TaJtBprwDRzDUDTuMUoxywfFo1qbYQTKW95cTDGVMbCjrtKgAEvuPmBLvFT5Pt
7MrrUnZvCzCaY0+vLFq88VBV5nuUOurS8wu2D45/5s6tIoNOk93dAYhOVumIrRKFxUfTpdXG8tGp
uoyIZ/sm10AtsG3HJQurdeC3Hj9LzDdFSkRf1saXWZjrhD/ohGpopiXE0yO5HfHCQBry0SL64weB
8+GMsGdFEadnHoIdwpuTZyO3EihpWwKJPxtlhbdu5R6ckb+6nOKrkQ+sW6TNnDZ3D5ZvPgE38tcu
g/DSgH9tGmi5g+k27tiLRIhqzsEMZCGVvMCckS80cTiS3oCFeKYyH+J1y3rLX0FmYYuIJGPWtoyO
OQ+Pl4Jh7DZBpzGg1VDar0EN9s2oVXjrVwRD6XZzAkPH0bsGhRFt6ChNwoHJ9JTN6iHTDg9wig9V
mjykA2d9m8BamC1PtvZ+pDmkDg57H5FrrWnKcXmw5LPMKDk52hvC8/RnJfw7YJy8FrVbpONmD90u
waMiun2OJJCzSLoftZPErBfaMw5KE64bkxTdcaHc3LckUUfGwZ9uFq9Q+W4GLRWG2nsiMKC42oUy
c7rIYl4wifakNI3zYSNOGbVBJdAulUVbVWb0Kri2NljGQUXgXWGxcJcYJAljvEhjNjEEjotx0xKc
OXgh/PkuPYMROZja6FJqt4uqL6okw+/4jONGklLaAtM06mxpTqs5McdsOm1YKx4ZaOUIZDxEMqU2
yny6WaooO/vIZqwW64xAPxOO1XOofTQGoeltVM4rrE67rsgTDtiHcpofWOVRgg76+0GyiOvSZy8Q
H6bkrEHzpOWwnTEIFZPGW+SbhaD9Rt1AY8KZ82nPMUg2DNqoY7TVAz/HHymqnb6/UoeFJpDg4JEU
jmQdTUTn8fNUiHqUNvZA8ZH7WVt8Sq/5jk2F7iahhr5z+Mai/KE5Ygbdna3lKEs1vpraDdQgCeLZ
M66mm6YcSSRpiRCeaKbX/j1kKcUosPlOHO6J0oMG5/FIQkVUz7yhNQTCAUES6aLfh1OLM0NJPw2u
dPZC+Sg5wh0k+N1IIL8YjyLtPqLQd2I0z6SEZ/var7piT8WNBVjCPhtSzdGf0NvGPkalALUSBPfb
8G2Xwxylq9xH2yllc+rnvO65Uc3rmtjvpkPWFJT9D1Pbm3LtcTIROjXG/FgygILvi+vJ1dYnmz56
DTnB1T6oyXRPQhuiuCtCQW0QmTcOwvhUVW/3NEs4cQ3YpTo0U6Yc4dCmzd6bkphUAcQIQChDC7bC
VViqTO2ronz20CGw6hFZ1fqp/Zkm+f/xKjakP/7+t2+yJ1UxP/yICS3+NS1lhc5fYjf/IV/FvK7r
4//x70X69T/8rj9DVob4gyyRCHBGYBAhUiRI6Yw/2u7vfzMc6w+bubobhJ5ju775z5yVa/9huZ7Q
/0bYYRDYwf/KWTnmH6ZD4pp/47kACIPgv5KzsnQG6J8perJVFp+eGdg2k+1QWKb5a4p+xCK/uPzo
rqlWpMdefZ+YFI66rN7aJIkLN3wKEuhSfg9Wo5QK5XvvHfsy3w+teqriMDxRwD+KoJ12Svjzn7G+
X1J9f+1OuKTQfv38XLy0hLJQJ5AasS2+Herb14cUCtDf/2b926jg+CQknFgwiBz+AyIQotR0qM8d
yzkwjQV5+zA4DE1JESaVGa1U+qI84u6V6mwuQwmxilQ+1/bEzZE7sKh7sbXD/imnUchKvaxvvYrV
7JScl7a8rYNqvoqw+Qp9VTBriZNj2YDMHuK525lkWzdmRfM+rtOv2GsnDr1F/FIX2X3siHjDBVpS
DbS+xqJ2jyFR1rthdJxrw2F/iMYHh8XKv/oS6S/BL99C5oqEvPgRs3zPtazfChy1mKXvsWRYZ3yz
4RTCXf/8UOjxO3Cj/uiNZaJ7lhZYqKh4NUUstp4NbFPMuJmlSoNznmVwEEiaJLNlbDgYx+eJJnGY
psa9mow35h6k53s7uveN/nbpx+JJCuuqQaf7dmInMSoV3ZANIVLBIXjVhMl8sZDfYs6AWNwEryOf
Bdkzxz9nxei/LrTulz4hAU1GcRNz1QLb56iH2TPEn29e/8cfIv/XAg4/5G5gh2boCFoinu38HoSr
57kt48Thnj6vkglYT160cIKTcXxATxNRfYPTSIILgEvN5YaDDzIDgvS0XDXUpx8zJBLdTTd4kAox
1lt9k6GFm+KboqGlarv5jeja4iYp7S9FNmkLBb/UpbqePEzJVupinN2H+aZwDcX6ODTv4ZSY96Xn
+StrNJvDAjBw5bkDMSUa/3SCxM+5aO+8alD30Kgv48LgXk1YKz8/eJb6xz9qcWelLJfJau5em8Vz
rgwOUgaozQGft7yhSy1v2AubnFuccNc5OL8DmX8hQOnvXPAJa75i1mEyFVjNNDmCRmmPADKmy+cv
Icdm9dCn2Snh+eaMeX9mU9OdOz11DyLyf9mM6iF2r8qPmksk23/1HmD/mmPk2ydsnwYVaVMbMjzr
wV/fA9gAtgUvXxCIAQpkW9rF/+TrzHZjVbIt+kVIEPSv2bfOxr1fkPe2DUFP0PP1d+C60j1VV6oX
VLZr+6QzIWLFWnOO+YBt/8rbwiCTycY2hCq/KuCCPPdmY6MXqNKnrNY3VcQ+GtjUcmqesQKmx9be
ePdqSlETSEDUuRmfSrNMYOSM3LgPVBHVSwnsmPGSU5xzEWFeCidYlTSuzqXVx9t/7BfXfz2m/1zg
vFlP+m9PrwOEgo3BtFjw+RP/Y4HraH05RhMjD+/7PxbqGErcaDgH1ij3YcgjBaigMwb7MeqDd2vM
X+oZCgXt/m8k0RbqpFXcfr810U5c+A6i9t/v/V4yjhwrhzDbVTDq21Qz5UtQt2AkY3h8UJjjF60u
nI3my3VitQi+Onu4/17cbtyXWtc99HNR2SKXOlS0Iha/P4xUOt7NuQPRsAMgf6Jr5dfXLIS/5ahA
W1HHORTHfPl7AWYO3sX1wmNXEXlHd0CSyGg6n2iAr0RlR8/CKrttbtYrlTpizRRIvntj8m4EfXUj
+Ke4Mp7eDUEFBYjG1xpVKqpRwQQd1986w27znJI0vK5DU+yR4zt7UMxgYbFqHSfT65eK3WpDpuvd
yYV1YeYfvoSOOGACKm4tnsiXMirWpQHKprfKr//+Ef9Khv/jI2YJcgS3L5+v68y3wD/2MM+XjtQD
zPrQhbtlo9xbmFkJAwCO91P9Fuau/R5OS8IPEO70hXv418WEnKF74QPhEOkBWCBWvDxGkzlMwP2n
6GajhDz9XtBzEoNFeusOTMedFgwMSsLTPzpSRLb+zOPIOliDo9scpWJsb0iTHAiasm/RdClbX5zA
X6Yrk3LkiIQy2IVu+xKmQ/cWjd6frLDpoeNFUeaOSUJ+/hcdsSoJZqz1Q6TttdhQB7hcFqwJfQoO
EX20/724JKL/97fTMP5fTeC4wrGRoFs6QZyEOvz7+4kmUJBfyhyuHwiORt4QZz3ik36WO2A+oFem
jR257QAl49y27+l88YynWpj6Le5cMk9A2Lf85uP/XaoeLdPA/LRq6KHg86JkSBAYxo7xy8hceFlP
XqLCfadH9mFMi27L4nkABc6GP65Du4ivno+TNDMiF1tEoK3VMLlnw4KOZgnrppK2WhI8Q1iZab36
Bo8I0HcQLXGlnyrzC9OOs6OEIh80t9Stni+26EAc1n65qmwQL42Xg9Yc8etO6vabrtBCxFqQ280w
AsLnotRKyKVD9iLIUAAc5VzjPmoujtseZGXYx98L3AobM0s0S25gOAa1dmYQrZ3rCWM+GZdakwZX
/LfypsZpSxCRfrbn3lY9Gjtfq8TVnS9VzZwZr0vyMBRTgwhtlvhEeCdjv2xvut7pK7/UsgdLacAM
w3k42ar0swH+DZcxXpR2kyJ+svojvpV0Bfe5+Ojl8IaiRd2HsMzPka8zKiLb+aNMmyei4PtTHY3x
7fdSgGLWZSUOmZoYnwSuTUCEaZ85+//19CL/+9/vOvP/rdOu4bo++48wMZ0K/T8eYndKRT62brpE
+IZIq7xn3VTuVBkQz8wHjlJD4H+hL82EGFpzlIFwRDi6B8dcHs0hrXdZk//gsUZMFIHBxnjpvgYz
G59h5VcifW0badYtH28FAVOrJK8BZZSGdrfGvt81tdhKcK2QOLhk2B83gWQYYdDCfS45yypUgq//
/U/m7v/P04FL4U3lxepl28KnjPr3J63CSd56RAUs9HmvH4un30tqAtiJHHHvhWWcw8F7r1NktmED
BBT1UrY3JPWm3SXyxUahf9Jo0SyKbpAvNFcw2XYENv7+1AmYn6aWOwu1zehlCCL4XnNbW4KaKo30
2Yvp57r13CkN7/Abm7tmouujAz3AvuLLeo4PQruAcgsH3M9gmdYZCyxT/ca7Ik1j9I3BYU1Nv80D
9K85ukmjG/o92s4XpjBPsAnpA8vqKw4qtDNR9VEkD/s6kl9kYpQMM4hgT3y04qgbCe6o7eZ9NP23
mop22X43mveTdwj0y6RYDohfMXaPH4PJhmai60kLdsxs6tEhh+Nn1Uu6VmaxdZ2QLqaZ1vSZcJIS
OYAOsi1RNSvqToay3h7j64ffzA3NXD4Ylbaml0IsSfceK3sHEuPTq5CCVqA2DbtL6ccAFijiiTXc
pM3R9d6D8jJivwPtc8qrm0QFwxgwwqCR+fEiZmIZaZhdyyJ5NOxy02JA3aICfoll/Ka0J8epHrvR
tfaxRdihypuPBkABkvj+FWUvp6s2hbTdwG0ZtAvpCgE5Fhg4aVg+I9JhzuhsZN1vRTc9Oj7Zd9pz
5KN1hlJ5DsbylrhNuR7CbqsbTKWpBhhTiWJdyB5s+wCvJ1MV+aRGwLgxf63M2qSRKNFOpQIJj10h
u6WjstP9mqk6+/sSWXcF4nZbGebGSGiLTlEbr7XK3vkQMBcd4IaNWYZ/dcJTNdf7qhx9L8cWO5qM
rI3RZME+vAe+VW+sVBtQq4SKJO9WXxsFqOCA1SlbIUUh40AMUNv1dWvZMXGxuY3Is+OTJxXZUPQC
lY3wUbS6thNYOTqUgXannawgjA65TUhKCxi9j3TCqNulkSLPaZHjiwAykF0O4UkrkyN/mbtuLLTL
AcRhlLwCua5i3DTqF700fiIN80gnQgkSOlGgFPO7anVcStuWjvSCCKSdIwg0hshcDUhIRGkfIj8t
YVQ7V68cR/SbwNDKCjpQ7OP7HIXxIJLpBdw8/AHLBqDR8n02RHfjsOrtbEEs8hCna4vD7q4b7GHd
EXsh8xe/8T4B/fUruQsK8+yYxCE3jd6gmlPqKdPdn1QFx962ojlqcj8qCgykaeaqcpxziNJiAUdQ
uxrTY2Xnf+Y5EwpVyeB6b9SyRDmExG2c4k3LXNgSZBIP/rUVzEXrVmybX8V4lS6HOHnRdP1Ts3r2
ovAVnN5ijPRdhx06eZLMHhZpg2i/LdxLM8jLYHjjoXlt/ZLHsPTfETdtfQKrFhOo53LeqMyPeGj/
Ru67odXtSvZzrhMxPt3wnbRp8Z7xwnv8XgzdIXFmh9BU+iUb4cP1epAsRMXDPNrEnCf+p5NMhJX1
lQ9KBV+yg/AfKZoXrlLP6jYu3tlzpw8/eTHgER7y8dmWMb79AtW+z0ZotvUATkQXB12F0dIwk68y
iaxDnytrPWUVbeXAcddkI90I7J0tnt1OWvGfuk9z0uUGAt+ijQf+eD2RQLEbQsAnqZ9/mJLBUVym
L1PpXLNDAPqAJ1D1w44AqWmZI4NdG3QsFl3l+7sqZOabfHvauk+J0OimJmdiAfrFRnnnBWrT2Kmz
HEdn3DHl69BPoH0RhzIPHosbIXLpPH7ylnUWfLRWsW8BP6Jyc8SG4u+F0kM7M3fSzoNr75wONQL7
viR+aVFDCzggPHkLXOWdaME8IPD4iVNeF9ILjcGNRiRQtSwarb31jEYbx64WekbME7Kus+swCAXU
xofgM2tpJfpVd9tWtgL5ve3csVq0Cb8mc4O3UGeCAEBxk4EpW5aRXq6gaUFxqZrnOoidXSJgvYXC
Welm+d3Ks2/c5ej8xJHNjFVigw4VyFyjmueKQXZW5TQBMRhfm5Kc6En0EH1J2IKJhWTCJeFgaWhz
NrJszE3dk0tnZt8eVNK3LAlQZcxgTjllV4Q9dp0/a1p1V8KptmHyoOr2Bte66s0nAPwIG0r5CL/h
1NtQ+eOYZG8x1Vs7Sb+bWknA0Yw4NAYal8Alwautre8gdTBN1Tn6f++x9fpx5wnSa4FRyXvuMpO3
7WbbigGGFZMiDDLorCCELFHUclduRGrwxpnGXfMo90C9rQYmGXpleJfKejKsCq1WByhu8tNbPOrG
XpIJP2tKS2agyzQx8rWb7/KMeGQaQPqWqCyCx74ESMt9lLIgojjI9rO2oWjJbciGQl/7Cvwkj0JZ
dX/9gv+RMoze4lr7E5WeujRBuI65y5/YbF+qDnGG37nmWUntbPeYREo9uHUC4JOVE0/Zxsl3GUXd
xpdIM1OFT9+yR/hMv+qa4dnjyIUmsfhrtiE+gzh/NntxC8zHGHT50inqF9us4nXvuavSRqXbCg39
LTLFSIP+0DIgJG5Urao0XJmkCywBBZnLCGtJ7BbODMfWjrVWvvVQgKlI/D961RIIzDAnSHL2h6L+
28n21NHpWAD8IeAKGSBSEBpYpcyYg0TBBnwBU9s4Nld9l/irHlXErljqGnCzLhvPLafnJcIAJrRN
SHaO1Ud7ezDOuo1IZsifEn3cGtxjgUNyCSkV9iIJ1aUYNG85yvhPPDlXFWtwLQgAWqNwsRd2bh39
upqOfvaZZgKkSQygohjEsUnQxf9ejLFla2LzKzN35mup6RqZCSfQNjtV5SNdyPwYJh2E5RTqMecK
cLaD9+PqbOuI1h3L9jaumskgmE02jucyJdWcZsmmVa8Y2rDmgc4lEDr4FB1+dLujaZN3fsPd2L3F
6fjmQroH8+QmOxkMz23TfwRWPHctYPUX8xG31kJ4BTCmFNyOjUTlJZsREQqFoo/vUw3eG+GCvOXm
gQGTc6RJSP3wJWlELEy7mXZdDrwLHiURfC0iTVVMEDaqm1P8ysfJy2nmjc9hr3dls1YNwQy85EVX
9u6ijqc/dPuclWWxZqrRDVZVEkhEtR3g6ATTYO1JeIlB8mq+YT12d1aN91K4+rZyrH7taAIvJ7JB
rGT9tYztJd7TQ1m3DHhtnXipInoPR8BQNB5VBNMDTeFZT+VqVOFH5HD/9cElRsLnCuqhnv/D2FPH
jOSH+zosTLdZJHX7JTH6arVFd7h4wkDylCDjwVFgPsOLWqJ9D3EDeOve0X5EM4UrhFdkpYl01SMn
WLhltwbJPnfgT/kEpyOZFW4yPAjmwCCBmr/B4J0i6q5lINq3QfcAnkwHhGY5qyu5g3WHMGUOfUi7
Zzh7pc/oLG6AuFlms0mrFklth/y04yUxIllPE6TDkrgXaLLYfeN+a+CBibGxLSspENBNDTTpkqO+
K3gkm4nM7h9kwXtWKMQlx3iI5TGaL0ggdn1ru/sRYA+R88Wm0nEO4m9OlpRPZWy2zPdEysygXETz
SLvfJXmnraeh9RdqxqkCWdn4BnoK7FqSqT0zeMKL0OqjNUelmpK33MWb0bMvHF+pUnOKo7G5TgP3
YBeiDPA6d6MlsbGOp+pVBt0Ju9EulsE1y6TA4GhiRSJkYEvmWE+ZNF0STbySfYOaglCCLroUBPY4
Xl8j94lndA+tgjbuDqTYhetad7Y8GrN03GhZkauP3nOiBSDOnHub/NLKgmg2wEIleBdxDHc7ydxE
aujR36g072lRks2EVGBplcUnZ1MWHFkNK5FR0ApyAg56km8mE0UCCY0Mj0b1ZUbkpxi8ukWCyKDr
T0FsPkzIGODmSNKYhkpAFKIayBUBDWwNnIKwgnU6zhx2YF4kZTwccpPnGCEbKpU+igz4RQPBAPl0
MCGMD0TV7wsdXmEc+Rh3MNO2tjxW4/SZAeQgyKk9VzZqKx9Ujqcicl4xJi+Jv+NOm6aDo+N5M3Tr
fQTDmnX+yc+cG/z7gNaM5zAfgeiWtRIqnt01mAnT/djVz3gPSUuUKB1D1MslwxUkVch8Ev3DIHDm
oKkM3qasPuqcALFQ7yXuKgJGoQeRfvZOrswlrhCfaFPkLjXOBY4xfc6K9LUCsDGFEwI8UkzSmK1I
lDxvTfSgQhyJzjT1q8FzEL1kKAay8Awk5Yt0+MWQOf4GGGO4Lgd3xlESCNtn8iUjQt2yL4kNrDxs
hmfcYvS6wCqpnH/luXTRghs4/lWiR/dMLm2CSO6dBFSuOZG1zZwEW43iBOwmfn+3c23f+bTak/pk
GOJThN3esDOH3a9bG00e73S8T4APCH8zZMdZtmmWbSXxMWNdCOCb6Z59U1r0TgW+Kj3rg/hRbWmb
9nOCLSnpanulVdalG169keP99Ba0bsxRPNYYMbY4Q625nzDi1ojEKUk0dMuB89xm5TW0xfQFkWeV
O7jgGk1co4aXgSrsXJaqO4BegYd+1pH386Zq497FB80fB0YQoZ1UKywkLjqOYOtkPiccrOhscy91
aX3yhMlV63OaTXU1Lm0dJTYQvM80BJlI9M2ER0ZOmNGQ++DHDw42qSht5bNBGYa2iEJc/W30lpTp
DtPruNRazt+N1kQUwjwHZops2J6+4rB8g+aKyqBvT22MQFInJTVwDAOot/WYtc1CaXq/94L0KWFm
hiGX1AmHTEVRJ6vIJrQrCKfXsTCfhid6VsVKsCEftBnxzLxrOSHy24Df5wPqkJtp+rtREU/b4jb0
ApYrKMDfISWpInctDLJt03d/C2vI9+i492FP5kSSNw8CoAXZW3SQ6w2DjYkxTMsiych0r8Hk85tu
tvhjdWljlOc6qjv6o9eKVFXPC7F1JMPSL1jzVOx461ZaKwyS+LBCj2XCBO4oMIbITjm7pnNPFDWP
SK4ReohuXfdut25p9RiCdZGBDZ4J/HrBYzA9oJ2kPTBKItahfC8SmFpMRONLonpIimTaakRd+gMC
xaSb/eHKOFJb4z1uf2qvf66GCmmzJzEwqx8Evtk211jJA/29LiT5j82cLsZSFDY6Rk4DSneI1WlR
2n6zHpx110dIrzI6AlqqrYQ8xwE1PzjxT6JBPuFhMWjoMqR8PGe4zLqJWTTDjmDjIZP3lHV1Bktb
WjYfkoNwnT9h0xSQxjMP0Y0owjtus3jVqfTZNRt9oaJyWCcVUu406hyqhww1PhXDWCIqkRO3o6bj
Nyiv1MHMsCzXXlUBc61G5BtLRNAYOUAx8EnuSsP+0BqbXmTvCi4uAs31GGAhDbRgjfyH2iwc3LXj
PNvaTM8Y6VAjKHL5mcVLbYtN6eekLMJYcyCKriS/Zypofzs9yjWN+lXNEmDOtfN9op1kYDh7niHI
EmgPSELc+hpW4LBKYAuF5EMxcFtWHdbXnGJg3TNldjV7E8nhGubyYIETW3W6vrITWgQlo6ilktnP
QC3dOW+akx4xVcUBUUxNUl1ML33rE1RtthZeG1zdiGeM71T413iaSSFj+4g3BEBbRChmkKUftTZs
/IxMXJNWHZ918hFFl6Yvu5WeeJyeqn7rjxYUNf0lscJhPYXocLrUJIHTSla6pBg1JomJ1/A54gFI
sqfgD9MbbE8QYU9VFKyICn1s00le72Wn54eyLe+lrAksz5PjEDbn9E8O3T0Y0AYn9r5Lx2IZOfWc
z4HWy8n0ZY57RBlPQGlhxm2yKeCEYEBBafNP6Vd7gph25Syokzg4FkZRH8oKe0SXZZcpsYZNTmyn
aXOa/f0qGZgg17Cz8tbZYgIMd3XHjoSnvjzkhnjJVWiC5m6OIkvo0YXypVRmyMktfgpdfI4lAhMO
Jx1StEihrGavLipa3kRXOJ34HhpAWn0wIdoLlqMVVPDNkZh0HgkMFMnmsMpthafLG9dpguQ2EpTW
TjPAglH8o+ITjMDv66owuxnEo2Q+J9JqFdvOpxkxAS7Nlry2NMThAacYuh0VOL0NZmIAqHOmgzGV
zdCLZ8tRr8VAtwA3Zwh5Ob6HGZENUa5/1xnWtcEi/1RMwqVDnG/6Sa9WtL+fc5zwi6lzLolpb/2u
2NgczHdhuGnqm9JhRiggMOsmwhyt4V7UO+d9K+viLdHDP/jDuoWpQQlxB5fbHc1YFogbruQfPA1U
3nH4FjSwd9LsajRVf/D7pFqIvgt2WeiAbKm/EuOncsOMCppFxBQvnmsEKOGgiWodSwTiYm5vDGM6
R6GykmvVNtmtkdF28GWwszAjhth/R29v10hXOtMFhSEClh/1kQ5jtDrpukUPn+wCnn9F8C5mz6Gu
fZxZz3lG6ObQutGuNBzvwQJCD+cffoA56sEC4DHTRa+4WgxCME3g9dUeDWzuy0Gm57Ln7KVi+gOt
BptloqPjOY9BU5wym+l74PkvbKSsUlHy4vZxutfMkkagTo1NvM7CHaqLNrKK5QPdJJoHNt1fwi70
Yjhm+P0XeoLFNZ5LnDlJxCnrz7jX9WM/Hwbjxt6idlyFdFwWhFAv3TY6D1OTbibLs9ZkItobrOrI
RnsTlQDdCdPkKN8jUEEA/KDFYB0TlUrOWVW4c2X1t0hrWsQ1OQzUxKFBsKFaSkcZe0V0XF1BW29w
DFHOJjuDzWtRiG5kRZu+dQ+hMrqUHY2Acp30liJpwIaKq5WQT4bhU0bdPqZRvpzoATtmeAGvtmvH
hnXSSl5TwCEtprtH3Rr2/TDFBDXYATbd6r3XgmHfPOK6qc4RqHZfLh0LpLDXC6IY/fEhMgySH0W7
4E78rlaOz4eR6Nh42XVxMHj1N0OMBc/JqeWxZ7vA5CSIAtn6Pvt+Ji3qmk/WMv7DDOYnF6lw5l0I
ZjvEAEzAKVCEcgPZAStn3/AApgrpkDJaxi0k00450IUMeLfRyaNQnrmvBvtdmz/zibnozib9x6vV
H7YDDZaJZi0Lg3CG2jspole2DAt/iIb4LukBrjh6fRoGNXImY1J06+uIXuaAZ2aXgvibpdTNHNPZ
8Ax76B+kd057G1J60725DewgwrcnvxdbAiWnmINXHJ7R3eFo8Wlx4OgTMT26Xrmfg8tpWfpId4lA
E8uB8cfBp33ZjJh8Oz+sgSyyG3tRARSWEUMVQdVKAgIjAt29iKZeCcOmdaetyeCdHgO/vZYExyCX
ze6pcQOUkV5duYdjpK9diS3bVRAuYfHRXvsGccZ7l9LK4o3cdl59a+IJpL3fiJml+5xpUmAIs8oF
PqkfJhDkMcGFDe1BXHtvAr9huT9oYPFKGBc7QRXbKrLBAOXyFPg2up8qAiFBSysElM1eFrxS8JNi
Qb3SBjZ8qlL+9ZIRjBQe7ROSDm7TeiQshKqzxwGsNabx1M/+fiMutoKKmTCPgfGSxxk91KwC7Yo+
Xt12POROHt7ZPpo903ruASvy10E9QCMRevBgU7g8ePpEMnROqmhcFhxjRv+IYqR5MAmIcquwOEnD
xRHswa9PUMCW2gss/p8wZgcyCrs5sXDjAVBgrEYqNxJQ/W84TEdReeoUYxZQiN4fBhgxVwTKOX3K
krKdpvo6NCHa9MUxB/KzFxFBgX1iqIc8w8tilE3zN0bqXFQmTo+cfGlmo5vGZ9KpbHoCMoUarjy4
in3VZncfI8FvbnFZbLOmqu8MCtfdVPT0wFCxB25cxCvB93Pj4uAq2CNpx3NuJ/3Faxy1A69ds2B9
tjhRMUao+C6h+R4nO3rzak3efy9x56Uz44OQEGIqIkemDwEF853zAbIHK+gOXREwkZY2+bxFnm/Q
3w/bwCjHW+8hWsdo3MbGe4eq4UC2rbwlUxnfCIzSAa4F7W7+YU9U4IHsMqYxXVeuuipmbFpa2pVe
V7+228QhxixqyLOo640LGfTuzxdVWzyDUf+gQ8S5+8UYHPnj37KGeLAwIRNRZsJ7DNy/YcmZmSE5
Im+2sxOWNGulTKs6OcZac/qW2UOQn4U7nPVJdI9Z+jx6ZXXnTN0/RroJqZ143+3vl/qE71hYMtuM
vvtVtDz4Sx3DmJc/YftTT2QZ/iR+rp+8qlZPXi5cdIyZv/n9YdhUrNrh9DSa8V2vIv+1F3DT3bzK
doQYmk82fGFGGPgRPUpQPTaHbW06gI6klT+KkI+Qswircljnj65osd+PGslqYFF1AmCct2Lwih8h
5+x1z8nOkY0vQ58IZXLicHjwI/DCUR1dpzCuGaC7n2ZnOR+KCdeyUt5OJZZ3yy2GHEPnfAWcqOdN
x+Kh+RzS6CMkm+NZmYC96tK9xZ5mrAyMqeinWpDGqs63c//0FNmw4a1Zq4eR+UTMe4lAVrQ/Sokn
V3P0u6cdhaR/0YX9ewnh2mRKfLJMOuUWMQlT7D2RZAOaUCMANmt5rAf1gGvTw8ru1xicnHHbN2s6
QOpZNWH1mHBSMoxzK8futTCCAiUl0eJ2ynaQ9QeMaeHSqATge+omENzhSaIcW6X2E4EgSwJTOCCb
dbxzNPeOPQ1egAaRKo/6aJ3gVjtrYIJCAp7wwztkQfVZ85LZUA7cyebeCuUac3y1sXDDkfgRvNqU
Wwfdxr0tIbrFFp6luNDuSayexl4TB1N5CU23fFg3Jjxc2is38ufFKtAHgaNwEGfktgZoEiRxjMlH
uhdpgQQLu6AdA5izVbXtK82+jU6aX2hAb4aq8R/zNr/nSekeoRUc7C5PCUihNvdnkYcgKbg18Z9k
Y3NX4+8gRTD28IrqZE6ZfSBKeK0iO0VAmi1D3fKOmc/cIxddtzGlhgfftHKUytMH62+ww6KgQRGK
SahsHDgMfnY3xqbYqXmGWThvZt07e7tEIl02g8WTgBvfsN5iyoWHQnnQjfJsBj0Fzrauq2vSIFAJ
VfTT14b38HvJB2fnVmDcMcs4RIF817OzEC8cIzj3T0IbAXcN1oXcYxQ7COsk2Yt8rVUPs09nFH54
GB1pr8k0IA2TRlVS9+3Wc7hRgZK5ZLM40HIgR3GaRv7iXBNyTPbsdZgxOSWWESoYMH3ZLoBqccL+
Xa40S5bLqSvHo6vBRTAcyVmgmqW8wRypw3O8lxnQqLIy/wImJhKHbB2j1l9T4gROzAcRQcRD8mgX
QPWwvhx/L4VEJ62Fr6rLyJbIQuuei1Bbee1biJAFmG5qHSTmjZ0o6g+9cDFPZvGXJagjvBA0t4ei
cgF3gcbORKO2dptTLrLVMNVIHTuiiABJP/g+rZiq1ILVlOT51dHRdbl2Q0JhyoCfw5b6FH7z5V+M
qS/vCbsyoe6zOcskC9gASDeOboqGBV4yRmQX5FaLhC9Xj1n2nYf5bkym8SISp3wOeu1Lq9Cqa6RD
Y3jpD16S7EspolMKaikUdnzWNYz2nWm/jE1unyqv9h5iyNlGNZZnmCPPZsOEr09C45Y0DqM4IOoL
zcT7lQ+hsc2z0j/nXZyx4rX0oltipQakuygjyhtSmOkWokW+d95wVNiY9mI+oCSGjM75HCPtokz0
IJc7oiPw0QyDU5mLnB6ewAAagf9LWKG2vjmOtwnKcDSV7kM4O/2LOm1OcUwOvUcQbTx/H2KRQgex
sEgWvqYFg0QfIhq9eUiJpXRZouJWrOuRSDCDQ+VzWM699djqT2QLucdBCYPRTMeAora0nQdD6SW1
9K0WCfm5bGyjPxvwFFcyrAQZVW7MqEjjoWzHZN8XaX78vaRBTLMhh15R9whg/Rblvxf/8YJnfLcw
mTNCLNas5xZ4fTPAHBf4VBw0mgw/2XRZ6D/VM86jqN4FU7aLNXn3yWCJz6c23XRDaaF5Rss4erp9
IE/kgdM8Z8OqkjdScZjnh6lp3OiLaWdD7zdta5gHrQhMRvrqZWLKvY08PnPT9bJ1Jlu6ThD1T56e
7SLkPYC+sqcsNHJ4ENCag7RFhGhZxSVI2vJit3F5CY1sJ+qnKBvU8TegUOnha49D+YGH9NZhBvnx
OIhWNXExeT1wtrTt1f/VOQSp75mi/+4JpJaKD71tDzjb2BGDDLg3BdahBLp0YNyy5bfZC+VonOKU
Vz67vd6tJ81vV4OZWctKpDFTT/R+ll7qV/ahhvUtB0UxUKQoNy43xB8e3IZuI89VsmqqathIvQ22
WYrjlmj0esM/CI8St+MybqBoOB2eb7PKkNvY8Us4bXSndg5m4Xyn/ojNPSruRgTNiJNcuepngG5d
a4DnWn1cKdfJGLKl3TkY1k7nPfoMG3Oyvx5Nn36UCuUn/Eu6gGGuTlWA6KXVLxbW4x1OuUeimMNT
T4G0JPLZlfamdFvjKcjJBOJIQQ92ZhEx9MSUzbFddi6dO51e9pK4+DWZ7vkBVYUiKDOjVxfEMfSW
pNjQy2fSYKCI8yv8qoUXVKQaTqW4wPcDvNRE5s4i8GcXQCVYVJ2WXJG9MetXzcPvVyKoAEH5uret
seQfChl8grVskZ9h1BR91O76aCq2iAPNJf3V8l75ZXm3ui+0ofkF+n5+TiOON/Vkn0JRcmHMtJyM
MkRREnZXXN/d1UsAqnsmIWlWe9ddZTz4Qdo/9fGTiHTx/PtFbj6WviYuaSiebOrjM+F5uBXiyX8f
3XLPIaajZUeQa21Xwa3GC3j77wpIZjwIHP8p3cbz51rCpEfg2QKr1mxN+Id0u0oifHYBAiKJ8AX1
TK3fnBibHhSHYW3FZXP0ZzOENPJwobdhtspHbKFBNO4dH7gZoU7thi2F5Lwqt+mqTj1tNDQrkfmS
xWFKU8IAPYttdgHEk+CvgYAqf1TmkYb0LNjYoLt3PdT2btKcOZ8U13KIL3iWuvPvRRsYhuUDcprf
L/X4TykZ1GfC7Y5BCJKyq+sd/DbniCgn2isZyaPvWiYQ+ZiwjvoDyiwjrWo23+stER1W3LxleLma
2Muu3XyJau7tySRJQTJ0QspCvMn/MHdmOY4j6ZbeSm+A2TQaR+CigJZISS7J5zHihfCYOM9G0sgd
9Tp6Y/0xswuozELX7Xq56JcCoiJd4ZJIo9n5z/nOQUqUTWmV+JXd+rWclHOh4By3TDNhbI3dNz0S
+K0AICNfF6eVLcdudbGucmiGYVuzn+d17C8AxU+G124jOPOChU/sGj/3j+XUqHdgtZRFFGV9B4GL
AsyJWj2jiJunEYU49EsqY3+/8mT24HvKgKGoP6xYk/6kQwaVq0zOSr5rjDVPv/+Pb7MZI1ljHZpL
k5blXROr7lqkaag8o3luVeft/vX180+mYc/FdW17nmv5luNa7gYb/8fLh7qhxpw2fUR7TBN7ylo6
2gWjb1OxGl9GV5Eix4ZD7xn/TZ4rwEMBi5sF1TtqidnwheUHr9iSsswBb1O/BUOQZNnD4vWAStIJ
ccfu43tD2t+asdQcTTBOpDEGuFZ8BEMzQsbh+TVUw9NUFlTgiQZpumNCLgRhZnIDN//6Ldt/5qc7
fN8+LSBC4NUAC0St7J/fMv03oJs2JHQzNhMqqtuE4N1COTVWFAvHhhWOyXGwOF6L2KLmtyYIPcTZ
veLZfJ+ZGN8asydGjx+uDdzhXWeNcW46swCWHbRfxmQbeUx31QgFqVtqZMWGn0tS9y7tPycz/rrC
Sb4TVs8csgPq0Tf6XrJxfE/t0aQEsnr3C/MswPNcyKDEF1Hh4GRqlV/QBN45EVXP//oj+Wt8yfNN
y4LOZHt8KsT0/pLwSVoLas/EtWzIqdghJP10K+NXJtjnd8Ym0IuNROck6PEgAP6TS/D3/NCfVjD+
denzRWDvlkKaf/k+7DoY5iyj0Dhe7E/6Ob5q176ZqjwIu5V+50IYZxpu1rKPGMKC5rX1p03l2B7e
5HD69z8IBApgPSLwuSv+0tjEMmiAgWXiHFv1Dz1AfOREV4BSZtA2XtwUrLZnr+Op6aw/PoX/svjy
/5fFD3x8//1v//FHCvKfksnPRNim//U/6z8Hk4kg/b39Qbi/uTZZOt/n6thaD/D+/5FLFvI3SbsD
BRDbV+XYXK//p/7Bdn/zCUGQn4JuJaS7fYOsIb/XPzi/YcB1CTg7pi0DIPD/VizZ8f5812D5kpZp
CdvnlyN08U93TaAdARLfySC9iiKMBZMMYi6HnHpGTNo15VPLtF+mEo9CjmNoGWwIjrnq7xlnEgdR
nM4qjELgWRgl18Nz3scxSlVxKdSdN6f51Vbi4PeD2GcW7JzeG49eWn/2VhtlpSgJ1KdqXxvBetQZ
271xgh8xGsap7CHslBVbJ4oOjdCmOjDRG8htogc5dZZLnRVXVzUPVYyXjw1dvp8kXE9CffBFctOG
SJmRn4j5/9wKaCB2MwIlHmO7OsVPhGoLi2vYj3XAlsLQZHdMPHnSCTPBpLFZChKjMXMRKGVnti+4
+TnhUNB98NqijWyPyTfzdkYiJWBbVX8SPseaYop3GLhDiDEqSiZ1ylLn59xS7wMMIsf7Nh7g0UPu
YWUIJb2cw8wEDovpCd9RFnVrUzGr6+xIujHKauF0hzrFdaDym9QaMKdsj1yo4yl0BU7FnuD37z7Y
Ot2tLdgbZQJOR2+G2TN2t0HQP2F4cfYa+wm+C+rNG7mrJOx+V/JdrCKncRBDaow6oBTpAgBM25wb
q11hrNPBaqF4N+64MnZjkq/n1NoDzcEY4hJFxMm0ccYyZpUAXmbX4eclnFpzHSJZomW42vlgcHQM
tgY46tiYUPRfoIZhJW67F+1nM7Zgn4HYbPy0EAYMVf+sZ4bEREgoB3A6zPVMdebGxV9TDC99Exzo
DFn3tD1B5VEDHwVYNuhwIvRB2xCzoF5zcOqjpI1iMCAhge+RIfHOOSxrw2PQXZ14iyV9EoxHlMLk
0sJzObTyDaGU+XLe7s0l4Vde+ndXR+1E3o3YzjZUW5hZZUycJE1RDGDhdeO+sbHW7Lu6Odqlsw3i
hy9YbZg7g+/QbhrlmUu2Qfm3nuDzY/aQ7WKGQPss/lDt7J+TXHsXcgiUAuY9c3rb5Axcvtc0Wums
A+IOO2Z0jFeziG9LMQX7wlpvSzUEXBVa7YPWv4uZpILJ98AHr84TJ+b5UI0NXCnXC/MBYWZ12wOY
Fui5R527TxWJBu4Du4gIhmct1yJoDbFC/5Nbbrpevo5CN+d0aTH4yTejKu5piwUFXtmUqWqiNxMi
BQT5/rBo600l2Gt0TY0bEtI5lpS95ZrG5wyJ0JFfdd1xafnVa9ZhnVn5blXjjLsJv0VLuuhkUVW3
V8Qb97orj1bNSoKzKeCkMfLQ5oK3/PqLPyUjYXHNjmuYjhPy6X5tca7EM3tlRXsMlSpYmSxthTml
lOzz24Nnie/9QqsUgXWA3LSoytW/lsCWaJGksNhbKLCerHBOgkfAC5uPAEaKrnBhWhTt6WJcwilH
mB4m45xlEI67bHQhNAor0myxEpLhlAreJROVzQOew1BbXI+kR0nceTk9EHDCYnaCTkfRREmNiRDf
ge2Nx20agbF33FsO9+C4jGpvMU9ecu5axEzedi9D0Jzc3zPG3MX1H1uj6BmUkZYnc3sxU/fDTgsy
oDXDT3q2s3kujlTaU+IbLGRmuLxxUu2alUmq73E/88EUXlVH01LeQPgJtgo2+iFUBTHLQzeyaQit
mXA7ZVXgv9Q5ddcwG4AYULfdEPD1qx/axIhle0tPRJuvsmpd5pCtRHxf8f5LaIzLsHDU5+oePN/l
nMUyQ0b5Edn4XTW3DhSIY+EP39VqfNDM/saBiJWnMi6lY5lPSS18CpbXE32P3/NgfYGLevP7Utlm
ucP75r3Zw3XKiMYz+Cv86XmtmOBlghKgNoCfWwQYNvxv40TkAL3iMLtLRhvHu9sDlCjT9NSmcHXj
CkMBIs/gfHVIB+UmUHq21zzcsm9yGn4kvoR3GJvDThn4y9myxufOSBg3lo9EoBj1eZKUhbdwJ5vE
Uyh8NUPaIR96eu394VKYfBLcqS+eP8uQLpIuuMTF8Kzo62ltZ2acWfwIWKd3aiU+1/eOQnHgCWTP
R7f+Xq8ZbYnWdDWMmFUsoFPRGN4rLqG+IRyEbw+GYcvuvERY0C51uMU07VTJMw9wNJz/lBuwx8p2
atXRhku1j1vzx/Ya1oYsQjATDSM+ky6JWRntXWVAQEyz4thJckyp2z461Zg/pcmSXZwROH8biAdP
9EeQkYA/RWLvLQyKEZ1HL9WIK4saU96KGDgCxwG7bqt5KSoZqRohb8Wmhx+rOIILOnZJVe94qCnE
JcfHAckQsC3s20753zbc2wNNT9h4zuXYmNyZ5b2PJSps0qpD0Hljk3BUXpAfiOhQMoyUXc24PdeM
rpt8NR65S+lS74ElD48rGc29MXPvx+raCnyWalq/wlIk3KvzL0brXpoK76uV9oekbi4dyN8Tpv10
61J3Qt+RzzarAUUd0BwDRM+69+8q0v3RGBbHxoiXvWU3nwAoNquXg1DmwiSLq5bYY5bcJ6S1d3Wb
3C0lqQCBB0cXy3Na5gzroASnKQ8IXd0JWUJGciU6v0+eMCm9O8/0uf1GLCcI54BQi8aJ8NhYXI+Q
7WGqKLxRF0W/UrhAIh8Ehp2MaiJ3ifn3UY1HuyBXvSy3dVtiqiFeXUIRjWcQd5M1hjlTNXx73mVY
AU5vAoGv4+U64tspwXbZdIQfYYYQwPQZ4dJ2CtNgaDA/labDzY62S0Lhi5KpDk3X5blNsA7+FqYY
t4ZYyXK8m1t0u9ytqocM1/jOUGANmzXKW5+h0zieMKfDjcjk93TayPsN5LJE+MfJUrRf1xRJDC+i
agm1emwzW/BPTAl5FX9L/A0igs6BLVQzjdBtQggHq6ds/dBrS4a/0PGUH9QUxGAk8G1iHrJgGqVy
XGSZgYkFj/eXGIKkhZme0kJCf0VJbH5Z9bQn3CAJ7icYT4Z5b4jNfKz7FArA0DFiQA9wVtgy8RXa
moAKOZAnX/P3GXfpa106rH5+8JUsECFFCwuDoFXpYNv9AyNqSmqmTSjoE/ugh9/tAQ0BiHRgOfRk
pIuiiyymXzeBS1xG+sziKoxpsdWFhQsZzzfAuaktPkEAOTmhrpwpowoOXmw/UiSAbdBiYo0Rzdnb
ib2zGHbb/ngyISywe8dxp7x9rbynJQ6eHC95WdJV3/XUzdBgYeFFLlqFzGtyQE5v5MK0QawGl5HT
wJek4GnyT95QGKd8cZYjo6UA/I9j7Z0WnzJRohM/OZJIrfkVXP3qleN60xMRYmU842pYIyqU2Jpn
ZACV6lCWENLWgt0vEVgX6nP9vUEDC6cU9asjpccS78701hYOLh8CF2iz0P+U8YvDeMta/b1bHcHA
ijmTWTE79OZHo2cvzug339s5e8rW94/5XDMHtBJgLIG3hjkNaNZIGXbFfylVRkpgSpsbDslXMEZD
6IGe37kznIsU1WWvx7qP2oTaEzDSu3Zox3BdJKWjEwBsU4xXy53IGcbxtxIChIEx7KgwWTAifs6C
jTGNk4HtOEXxHst5WcdUb4FFmuFQgsP7oAeLRX5NP5itI0NOxRvL9l1lLreqXZ+YpnS3ThfFKbul
Dt7VTpjQmPrlPsE4VBpz9jSEXfKaCGDqqeBawEBFtU96wq/NnqTN+QhIRO+CAgG1oSbBT+yUyyIw
73puAye4k1BYb4YJEkM3Bb+KCjxo7PfvnbsecpMakEC+DAbAIZWBgRxBMci8wfu36dKF6pyHY6HY
4uEmXXcQkL7KGQcGWDm1X5P5syRSlfiUvSzrknAOKh6xwz+OUPdRf0gyEalrcHTsggBvTmtRn2pS
LTSu+Qu60ds40s0zz/ZTkvv3DOkJquHeESDZ9vXYjPuAchd0k/rc8Hor57LjSqXLSKqpnoW7La9U
fozOaSMk7GlcNjQgRuDOtA5rk0nge6mzaMbYTtVXNWxp+d1QpSSh4dbtuoLY+mQ2tH3YbGUSXHlN
s0zEeoL0KrWht0WuIn8QHMlrXWLJJtFiiDS4xzjL8qgBr7jDJHsLi7p5cL00GjuP+4nGh33X8tpp
z0ZBB6/juN4GnXkLdaKkuqtu8GkmSQjHbrqdY6Lnpuru/IGhR9PxTFhqYURako9p1jkHf8kGppH6
R4wr/TblNpILmBo6HU4W3/A2fjy128CEZeRUDJCWWHWss2XkBzdIugs+GnI8PUTxYTJphttICZMf
7AzdLFeVI56N+UwFBCTwE/EmrllmY/RqNVgGneJa0BJPtwcpRcjbMncecayPcW29SPGl7zL6oGRQ
nsZgosOC5EcwdtZJA//zi6l+SqdanAUDZsj1P5a6psjRwRUFWfuUNXrcrP6EWrUfgNCYvoCJAm/o
G/CdVp+5n1nPUamS8+AWPbPihpwSLF06vPG2mOaVZpmAAdTSceVmJ9Gh9zXmvCVvUs6xOn8KMnwx
fbL4O2zI5ynA6NC217QMnj2mBARwrM8U6OWNVnXF43J7/tUM+2ix1d4+TWOyi/hdGLw1G8BDZQTr
9cXB08Lor0TA0DCNM/uZHnOfdBxdC1BgWdsgQ+2sYF32jQFWVLGhHnt1Qz3g+FBMC35Ek5LhJOA0
6h0XqkhuncVj395Bm2oDpmmjnghLkUghoUm2nRV4mH7GqxB0ATBhTbJjDw+PwtjUvGzQfuFzjhXj
kzMaw2lepleDeNlNPRNCWpzg4ugTH4F3NpgAhRRsF0cskGEy5IqQY+PTfozXD+WKg11lOtE0LD/W
se3Dos8YULCxs1s8rpWOPwFjJnvDJKTcG5/dkG8r6RMHIZzojXfh4RZ4XXzjmkAqXQByE0hnXoW7
PW2yCP4/oVOjX4gf+d9n8zsBhR5ndPoopoHOHvlkysKiJ4OCHSs4Etx3oQ9wFIzHJo4ABBA5IayQ
bTTSAIOyYKxHnqdI0U1izh7L6F4AG0VVweYPaSkfsDvUefKaK54waMnNUS+Q/RW67V7kOccnstl7
A5ksGqQeb5O4f3I20jGRFI5ePrhzuyb3nFd5se97nERLztEd6LfqTX2xAJ3uyc+ik1icrvwJc3Y5
/9LQLyHUFM6FVhiyiRjbNtUnPhRkkG1/11Flftf13bldUsyaeYh7OWoX/2fpVfEhzU2ygFBwbixG
xMRh4uZg9Pd+TWsPv3PYLexPDAvanaX671WgH/v4Z6ym7z7+dd3nCFzk5CIA150mjT7bH2Pfv869
RNOjnjOevXAb3/tFw+KyRaIFg5St0PvEaBBrrfheULBIMNAAnIv9JbT77NUJptNclz96ToA82vNt
P9JEnVTneZ4GsLzjnWWgx+B7T3jewOd3iKDjrwxj8l2E6op9JsEDN2YhT56wDoOCfFepIvJuuICC
LaQyO2l/GTmCoxt+1qn1RZgQgDQ9HUcB6Je2zB4dKXYek5ZGtzbIPiv839q01oNMy3lPYW9ymtmR
XX3qqNOYHVpFiwBdTlggDHLUKCXwreeAvbmtqQQNjN1CYCcandaJyt6YeXzM3ok8Dq48tjOuCjU8
Ec7QD4kL58Lo4Fpo4syFMGtiNot9/1748fsKPBGb59QdMFnqY1NvNzhrlrHE06lqq0PAF33tFUZ3
AKVnZ87uikI8cVx1eM1vlk+nIm2cN7lObrTVnkGRv/dN6LRYSoFVsJH/ZB8V7DHQcNSHT5wF8y0b
nAdbg7mOaSEdLfNiZOZb68rTWLMLdBtlM9yOsVdy0szqr54wWZsgQBTEtHep/wGQnpS/vbAe9DHz
Vy7BdMJQN87efWqY7g7DRB46yExrm7hsv/Mzpuo3k1Isr8HI1Kcmls4321sfOoMHSJwrC/8w8fGB
jY/Jk4iAP6n4ypuB3Fj6CXAIHDj/MbHn+8WrTov/mlpkTTAOIxnd8GlsKNYTsdxrlVNraPQJmS7u
quLsjSgdwt9eDRfWzm42JAsB437E2JKxBBrIqbVIIm2z85fzk9vLDyDUVLnJX8wPWVmguQNTG5zs
zu6SZ8vnni3Sx75MYJn5xQe0CDjyE1jcpswezCkjcH8hZR/hd1sf3LFgF4V9YK+X5mvNgnV1KvsX
h34HJ/TMxsYCWxG4/blrx0+TSgSGyly13HA861kj+Zy/Cc+9uK7F9tT5MXrJZ8qE+pS541PALXRM
k2nc+2Yutr3DUTgFkVtLxzcewQwzAU/AvckZ11O3pl2h0dTe4yjXMWrTGMoCmbS5Vq9piwUsLbA6
69bED2dhXMZESBEWTij6V3/12vvwjfZ+YnW/pYGJ8onspSmy73MG66WY2p+rNUAbTxbjVExdxaG9
op25yl5Kw2Hn7bSHqfMfHVK/W9hhDWuBQ6nm+t7ZipsyJV/ZYvvd9Sr/dF3OaPH6uhgjOruXPTOu
tfcLyBRJhe/Ug9sfUAftMsbMm4xn3VGLacPf4pGTn/LgFVU1CZlilkR2ukOqe46XTtvujWQ5xkb7
ZRmrC39D9XA8U23qjShgmU4P6EIznwkFBcWilmPb5U+tAf98XlcrorFsR/IcwF7Mq2tJ4Ytm4tsJ
wo4tpfZi4gOjucHoZLNfSxoz8vheOpzKWvwIlCg+1L75pSnHb6NCEaMxICUMw2HYFGs0qeGFExBE
cW1TcLDJXEEGFJB9OhlEJMkgaIkUJ2uUNeJxGvofZdnSZlqSzGMi2+20nH8U5dlLGWHiLMGfXY6H
xMvXqDeqB9eqmjsfx2fBfCkcMgL8+VC8EyF5HfhaKVqiRGguZswkkki5We7XgFM73RGnPCd8OtTy
iJ11D3gsFKPxUhC0nXRwlRh9XwLgf8bJmCeWBeWh1yBzcsZTdKoF0yNC+xmrDbuECsRRDjHWsEcg
0h2NEcY8H9YZ0g7LOfnnL2mSfHcGkMzuhIfUMagSEu+VRk7yVpooKk0+xBkQLlK35PKyuK8ps3wq
W+fUcrDe4a7ay4mtYeZp3jP3RGYC12E78ELODnXApfyobZyvNCki7g7DTe0zZRU4jcbW/LCtEic6
LHWOQtV56sYe14xE8+X+7JlccR33jDt4AtDJuEYjA+3dwvkA1AOh0LQZQgOgCfYKUkkF5aNAwTWm
RoDoeW9/mCNwGXiPNpET5BGdfCJhM/2hvc5dFoJpGRpCZ+a/L66ohQaruNvcmaN1P5sWIEVroEOl
m6G9a94ZmMRbba98ORkcUS7bEQE/cXr3xtgSyguoN7+awoSmutoafpCSKq7ouR4CbPcO3rj5L57n
MjT93rRLjy1A/e34s7n7rH4O//GnKe/f/vzH4Y8/Jz+bbdT6pz9E9SZyPI4/ewDSw1iqfxzK/r/+
5X/7+fur/Gc4avxJ//eZ7/+gEVD1f574Cn7iDxK18H4TLuS6wHKlNB13w1D+MfANfiNbDR/XdSBJ
BIFrMov9+8Q3+M0kjO8EEvOKJ3wPFuPfJ77ub1gGTXtzFcDD88x/a+IrpcPw+B+8VtvE1wz4N6SE
bR3Y0vuLT4Jch0qx3FPDlCDhmGZdHVqOwevv5+G40het88h33i0OzGo7ObP+o8jpSzwJGmZc99SU
DZ12HQKf4uC9cACXFfl1u6UKYTubg0IgDjaM+9ZDhRVZm+0IW9zYSXwP/udJbWf8xrHeRqd8MVmS
VGrRUJYyK5sVY8K5ZpVLOIVuG/NAZo+TXT3qTU0gFMSDCYFhQWiIffII1qY9aEQIVjzMXTOV5Bcf
bRmQA3KA53NvjwFUrQr9qegpJNHFK5Deft8l4mA14zumPrYOyCA+tmbmR4m6Uc19bbNqu7VgfeXQ
lMTBjYObFHgKDenBprCwRLQULKG6aLPhkBuc002P6ZPXISKpmT3N9ta4fY9+3R/w17Bn2vQcu4vS
Td8ZEHpKBB/XTe+0U71VNY04Iik+RMqQXaoPe8MXGRNJGjePw4Is5K4UeQ3MCOQbVVycBJ41QfaQ
iQxzFWSoCjlKbLqU389Xp4VLgJMYFRgXKCX15o4nYBOqXvUcvFJ4wpva5W66FyxpJjvWem03TYxT
LRorMpnY9DKSrRx5UdBgFnHuxSx3BeJ2tNG2Se1wDFoVAvHkL4/TpsaRqcGeTliiUj/qTa9zEO6A
c3M427S8YVP1+iVgIi8b6+plUP/qTf1bkQERUEBbbcpgjEToUKy67+NiO2ihHzLBWCOpz92mLE6A
l26CzHyVm+pImTNHwkacxEBVJPR1ogWbK2FyE8ow8ZCeTD849bTskCtiCo62aW8qp5XesC0mEj4R
+fWIeGCqrbD5U1t7JwjdauTSCtnU2/RTNt4s/ryfqZhOI7FUDP+QjxhhGC6dcQvHwCnxHplxBWQ8
4nOzKbXDptl6m3prqgCTPcHFfFN2m03j9RF7YytAl0pQBQEh2pFBhPhYZy1CKU91VdQ2R72e46ya
HOL//YO5qcrzpi/bvyvNSM7Vpj1PmwodIEenmy49bgp1cLU3vTog+UcxjEbD3tRs7B3o2gjcelO6
x03zBt7C8NOiGo5iU5tQ7KaOc1ouNrU83XRzOipDoj7GE2Xa8Ck2dZ0kcUMeut/XbKfCadPgO8R4
zaT2UG36vEaoJ5EuogTsVdhtKj4ItVL7OF7zgZEKQv+C4D8i/I8jgi1tEoyhS8DEDAcsBsH8Q9NJ
ujmmRvrgSNbAig3Y8rm6emhmtNV5mzc0QKUoM16jxqQecVBzfAlaxTjPKofIdH1ArWsbwv0iRldI
DXQ2w8GJDEKMS699+u6axWvO1xcCry+OvZk9uj3nHnqw2IOtzJq6hp9wi7uEVhideBgGRqc/QuSi
1KT2mygGwVCsowVnpZBRwzLoIrYR5GYQ3G1kJYyITlTHxcdQik/gVGWUy+pHScoJzyABcJA4oGfx
34YyOOeBMURWHAuGKP059emQ1JN5v/TdE1ttuTeJ6uwKL77t8vdetseiz/MbNp0/pJteJqg7IDK5
XKuOUlPgqdR7YvQ1wOSxK8TEyxF9iwffiYpWvVHNob/1stRBkZ1cRrJ2I3FPJtxGvg8xBQvdJwe5
8mwx8aI4Y+zm9g4Xz97LY4OCwQUrDM5naxD3OWF+OXGVGUjbomdHApuiPfJYeC8LjkMTrIA4gNVV
S/05EkpmvIHE5UMR7NL1jLCeMaRPn/SIQ6UQSXZF3o0pYSry9lKblovMgIwwwlkbproLmw74T9oC
4quS0TrruL+YPmZ2k0Xa9zHBqjZ/cLq5Ono1+0foEPSbqhQ+D0QGr2Y/5kqKLT0G2IPtvYvGMwCE
ph73GvqW29Ih7xj7jJEfdMxTSRMjfyNuq7yVOGKn7FZU973b+aHhQ3dbhHskeHv2DZstaLyN5Amd
g5Me3jL33YFJYJclYzyzq4GeILeVgTqoJbl2i2ICllN7wLwiHKXz1EzdL9JyfZgpCFVFaV4nm01u
BQ9l1ca3xsHjmTDzQ6w7itbBw88+nm8Q2/j4+5VVnk3pnC2TnoKamQHmVobXTn7vdqAmaZKKjRXO
Q+w8z+rqF/l4Vjmn/sXidOh4aGqKAd3actAJapwdLAxMFDTCZEn9bCflFj4vwoGIxoHWQqG+ykSD
bmVydhMMCfkcWd1zO/hUecpfnOba/WiIL2mRzaG0m30ytI9Zv7I7Jz4VyDzeJwskKekdiy5RhBkk
vTYrT25wb2gd00eW2YzBJoCtMnMYqBjMY0Eb4fBKK+CyZhqycLAVYawMRGhXA0ZL2y/zSGS7dE6i
MRCE6docRj8IvVHSPboy+lVs7RFTXk3R14es5ipIs+wphS12XgyUG0fAXI8z0tlMKdesJUOEG6z3
o4yY0yMyQwAdPLIbMD9dDneOoWI1vtqUXCE+FUeU/2/SGcwwxhpEHcDYIbB31cHGlbEkhT4vtnP1
Au+VXVZh5O9M5hid8g2k7CNaE7E/FR47M+dTOiWwqnj89AbC+rV/1b43nACYnObOw7VMBzZH7jjr
PicYPUNtNA/ekF4VR6yFxu/ImbBe1YV/007KiwrNKbup72SrcNkpgYeONYA8KI9GlQDpALjV2zFr
EljUPUoT5AR9ry2yLJXC4jLlYcE6GC5NmZxU2RymmThZR225yhhTyMU7dunCMCmnRptMNzGmMezR
/qMxKf39PFrZjQF5i4cSfuHEzU+x57+Z775LL/Y0z/4pcKsVD38Ur5l5dRilw9ZI3vpYjFQKgsib
ITqxh8FJlxibVSV7X9kDDclS7tIYIpJBnHyfYfWmmfOXNU3PBN/mgyWXV3NAyMM8YFKd/JDlat2P
lubLMeePda78SBbQloOuVbfLzPGyrBInsgXlGisX2AKA7UwBKVxOBwe5zLkvZ8ZV1wpL1UkK2FC1
lV+YQ9L/Ac+q69MWXlU1s98oCR7Q18Hwy56OpZuRsaqsE8mfNKzywYU0Q1kXRIHbblg2VYLmFCt2
9mmLo9FKZPAUxwUSBP2Zdp28qdp8VeabSe3VWXvE+Or8wGCbUzWD4FrSz6cFeXW9sdRq1zmLIRko
h21fmoEdfNsz5qFtCRgORiaevuQDSwoBWsh3hhu8Bcn8w4CPa5Oi4jwujugBFUHoDcu20mqdG1Qy
da6/3lEkQBeqGu4NNKG6Gg7VMebLuR/i4T4xFgYmHd01A4muobwBS/YzaTfgAGd917QLJINP3BDE
K4f42aJxYRcsBc0SGzUKG1TeO++mgdmuHesHR1g202bRhHJFHZ9A68TlaXXK96amAiEPmOObvd2E
tjkdg0QTmqZt3F47n4u2uCVIKTPF9GllqUViImkq0uFQaNFzMhBbsqXSJ5+WCohel5qHOwl775LO
rBz0xzMZSAbrTLPp0S9wkrAnow21DuG7sDrmPQaznOVxDkD9KmKlUL7674WdmfDG1vm+5qiQud60
z/mrak66EwWZLfTdy2LKbUNsyBB3PGuJ2xAkBhKYt+exn5ObGZKqYTGM7T2bdU/xoaXaj2AxAMSc
/Zxa2/SjMSnd8WsQKcQN7Lr/lTsNGRqlixsPOERka+uXIxBfvQkLkepxzMLZ2hUjnjgAf7iIuLPr
CpRMYWMP85YPpNqZYXAMyqO5pylhPIITeknqwd+0cpy1S35W26dAwPossti7FHZzTMjCz538rgwH
fry/oPPz+3pG8E7O5VuBAIJ58iQ7PZ9kFf/a9tl9B5ulJm+LSss0nLIRzD6IswRVRon31bABKDl+
/gTbMD5Zs8lWjqlbavtvFkM/PKIkdpYEIHU7cWITzwtU66iymbIugSTk+msEp6275CbnfOBSNnyU
rbzzKnh1ms7P6oqxuzjpVF35OJuLX9fHqrf4lKT9CS7Mj9zAv2EsaB+G2b63quRJeuxnAUNREzd/
+sH6y4/1scj0ijmmYSKb4VIb6WXB8tLOHLUwf0n2gxnTPVAv0EpcA7dQt0geEuvXcjJOYqv3W0Zx
hqtJs2Te3dAqFB9znC9dH78a1ExHas6had9OBWOFujcpttjmapMAaSq7p4GtT5io9j5NpX+arfSE
8ZNHcM/IwvwiK3T0WrZrOGV8y6nn/NQzaq6oAj5zMXsHa6ZLKphXwabHReZaUkVqoSUH25pPjI5m
bGAAuIZxOkCsxeVUU5ae5D96Bi07b4YUpj0mtmIxPqhRvS9ziJVkn3kUFbzaxDA4UY+9VNSu+va1
aNy7hIrAe/CheM1Ng9bZeNj7L6yGG7gZYP2yOmw/i96IiMW2EYExhpLzK3kjaqnBxu1rl2mi1SP/
rgun4nzCE9Vjr4+sUf9Y0r45upN1J5RTXKpWHawtCoczcbjvpheRODsCIcbLzAUV2RlOLVvq76Pn
3xm2eBjgnjp3mKP0WRpkvQg4iavlZaygW6eUYb76ClhtzzQw7VhTRpYzhjqGydiod/rnvuTm8Sv/
e+PRJO2UrwZQTMYg4xvbGOy9FjsHJ6WA3vW0v5OBR3uupm3Wj/2bOa/X0Fj1/Yjbnf75+Ojb8tPg
mCGt+eSk7Sm3AbjEZgUzji+1AgpieMs99mAy3lvRNtVRZ2kCb7Fq8vRNQqehlRzXlcENZ3asGrjD
ToYznLVVt0QaaxrsR6alwiNU10trPLJve3bjQO3joUMwYEzSC8phpNvSWJZW2JlfjNmWJ8B1zxZO
dQKrMQBCXUU0I54HVokTfqkzTGdxm+qrpyvjLrn939SdyZLbWJqlX6Wt9kjDvQAugEVtSHAm3Z0+
uzYwHyTM84y3qWU/R71Yf1B2V6UUYRHWmzbrRaQpFCkTnQTv/YdzvhPbqAcK0KsbvSRYYQxZ7tU2
IYHH2W8BE5ntFRS2uLQTMZgOjWMQuQ0HXXKporoF3slcfbaqg/4VhH6EgPI0yZBkXkfbq5DVkCEI
TEJaGW/y5UNRkWOtGEMthzU1vJOAKKGcYeUINiIcygsKF6hZ6jYuKrhpif2STBWIdnZiXJThxCKe
zbdpY2AeyJTKqbi2IZLXuTTOBA2fjVg+uxOV1MTIpu6oxfuKbXMbkxcRdIeGTwBzbLB3+AepEnj5
2UY/XixxU4b5rVTYMzU8cx2B2iGK75VVR5Tc3HcrSYeH/IRs19H30gpUjz7UrzOsdbRw4Mqdfp3q
gX8YnS3AiL3m+pdANT8arb2YOqoCKBO0bwXKTzu7wbdxsaLqkPbjTTYsp745dzRBrCn6GA53xEcc
+YgZ+2E6GLaeQ+VGjKvc9y7tLnMzNayMx2OX8pI12nbGnSsp6pfsAHMOhqjmfEegiPubZCCTRg87
GUOXDG1MivHWc8HulSyKT40YZzAv8dERCdJ9JJLrqpF72vunbr6hX9w3TobBY1G+6r19VdF4bDiu
SO/Wsu1cV7cDBfCa/cW4ssUoN1YwQt3ValyJMebbZUzvc5lrITZVKxf3rUPwMUuUjySRo4e4FURh
Ih7yK1CGFqVU/M0d2i1bzWuROyQXmD3zCN9564N82nbccf5UD4BK2NTl7Fnnuk5PA4HtvmvzObnq
3bIgNXXfHAKe8Cc8KdoQKjVwTYU42BlgvpnESDcDFNLwjR244hOhEGQYBd2h8ZXRSNGbRHP7yrxo
ketOGz0esZzXyK8QbpFrTFc8fjioPLk9yIFoLeajPEs0WixgUumh5+yhiUIC1OwL9JBhZVrJLc8r
SU3ODsuGWoeo+3aNFr8Snf1jUghpOi39yvzoBRdkd7Qc64dmIgJh/Mbq4TVxE4rI2a8xTjTsQ13X
98bSsWk9fWtrIhjN0hmbaXRyynZcBX1104fA/iszH8jEaUJSekDLIlo4YdCNmOQl9za8M3TOwdFI
mBfiXu5viS1aQwTZBlrKdgS8t2eO1CcxClq7FeY9u9DbHGsqjDWrX6wG6DZDIGi141OPm14fpAQu
O/p7PPoBNHMeSXh3DSISU1+YK2S4DwUHQG2SIIMKeZ86Czm7y9bahCo9seBzz2ibe/eaEkV8ZNPz
mdxJVm6vBkWVCu8NxlFeiYbaq8LsoYMaR32fHLrJfzYHTgY8owctT9BGODPaS71ichGU84YgGSTe
zUsg4itsgt4bHAeInaUOQ8i8mYsuO/UuFkiB3C0mcv3oW+63bub/M3efWCifYW37Rw2dGyrSSixf
TxV+2Xb+0GvzB2jzDMQF70kWHrvwuVJnHZ36bqpAwhh4KiYq/Ivu/hjTSGHGkK8lqMACvSCPPIai
oOXZI6HLkL227kZA6jxUZ5tRqxZzzNk2shQnTmamKqjw4VSufRBErNgPfItrGl7njZcD8L8FRCwK
MBIU6kbgbmxTHIxEfbkYL0MYIboGmV/rIiyxriWoEQZoNLw+UC9ngHIEm1c8zUlRfs4FB1IkMedG
AxenmL6SYC7XbmXcI202V2bZ/agyqkn0NMEKQfFuyCcge3O1E8BWV8mck/Hg4Gut4hyDlfYYzsaF
VNlTW6aCEs/9mgJj0zt9uqsGdPLgwfZRwiFgg7+4pnUtj3zLM7bD5qvDeOHGnexzG6FoZ6LTbVz8
NoLRYGP1eLi7ymtaMq+mIidqYXgb6+qbYkavPQPbX7aeuybW8j1uNTSrd73WRpxU/k3sx08BQli2
1qFn8CKYgb8GnfJC2/mwq+mNxR+tQeI/JeoZfzflux71m9SKzpBQr01nVJteAhR13fySI0FcSEkI
nTmNKfL4tg7yoy6/+yEL6qBlV5Dp2jI58TorfIpRSq3kgHzAr9+6ENPJzKo4IDJ+3xgmkJJ+CBhd
iGvZ6l9ASdaZCahD5NFdEe+gwp2nXr8Pa387+sVLY8IZ6rtEJ06HXbkQ+6Cog0MJvrPKBy6HHNtT
VrPxIVDnZPJuPJqpysgpTlE5M5Pq1WPKq0y7yd42McZkNNDfstGifwB0BdqFzobQ6MFw59M0+Eeu
U06GYWzg1kTJNhGeji0LlKc41i7lrZDRlZgcBAjJwc+Xz5dwJQ6/8YYBBU79mUBqqfC4QEQh/OJe
Zmz7YVfra4vh0QhlM+6sq/MwFqJbpmvvjiboUyacIdMp49CxknBnmZxci0fQdR8Goouq2bhLBdgx
PNUZlajRmbuE0U2RWM6qUNUNq27Adt+X84cMDZbdELdgbbgGDSlzl4Ml6pPkzhKGe1sk8kNp8+OA
Qs7rBele/GOh1tywzsfWdbPQ0a0k2xG0Vjy0OcD8Pg5YAAc3abgf0ozJS8DAQ89+pEsSAfMEiE/S
X9FppufI4Ucd2r1TZvqtPTtvfg8xCKIqspPGaPbo9NeSacpDjl5tZrK2I18NRhiHEGkmnt8mWHDc
W5Lf0JHEqgP8xGq2Ax/I+RLsKwa/K/xaTAZODaijU0+tPkLSY5A53aG2WwOJrA6IRp5mX7fvndy8
r60g2KSyvasWRWoaIRLrMmhaoT0Te4u8SHPsN6kjvqsLAQUKlE0OHytbZA59E78Bw1IVeFCLCkNP
C+OUEc1k6dNjbffGC2w9Brt9B9+fN6Pp9L0awge/0sEB19atDRljLiAodWZ3NzbE07qy2bRNlWAL
csllfWPij1q48JkhsmvokvEjBBFWCKlD8SOyxR9esLJ6Tml8hzi6dZ2c11+JAJxzeBPEKRp40JHs
mgQgpfbNbspLMmCHSYPxGwyo82wPSzJSeSvjbM9MQzDxZGtXm7BHhCQeBLDImtCt26ZhUJNZw46s
xB60qoUwr0oex9wN78qRI2bkRt8z1NYho65MBrr3lTayqkEopku+ockpoGljAavcTZeAf2nC2tqE
oODZjZoOA/A0DZw1WYKbenIEV/2yXjX2g07MilY/man2PrHyEHCqNd8+aJOxT8e1abHi2On6gDbB
oKYq01ftYFRVALEf8vGMeA2yO2Ksiue1Z9v18SCxR5+0hFquMIZjnlaYg2bsEEuuzKCZLvfk6A3E
RWEhZSjMZQQPA2YazZfxFndnG2CXFXbZlYR3+PmkMkILblk0q2FtOeHFntR92mn1pmgBcZRtaaC6
Lqn5WuaSQvuBbPwdeagk8WbGD1G4jO8SIGxZjw7GNJ98vV3U64inzQwPcxX288pQ8tNAyIZFeZI7
LSiAa9tjcyt0m/UeMStpJpwNUn8qtqYZNoyQN31d4s8Bcc6rLBUb2nmo+oNhJe8kj62gH+wEsJjN
yFC+66P33oIC3nF70xrEL2Aa0IwZQH2dhSpT48zDvPA5FWSvYIvympo8M8rtMyx9HLaplW2tuLhk
vIsHMyIv0nKrVe3yk3BXaZ7mL+OEjDMw0fdhIcy9yaK+6yB5VH504zvOIXL8R2E5L/AQzqIuGQHL
GP6yv+rAq9y3ln6T1Zwm9TgcOfNrz+mF5TGufc/VYJ2VmV8K0qbQmvHTizpmlRy8Vi16z8o3V76r
HUwLT8PkMExHkk57GR2igBEITPG3QfAEI9fjQk5aVPfpO98dG4cGV8ogjCv6gi8TOgHPan4b8rIK
nv9IyvqYdzPfcHV2w6YnoSPnAf8WDBlTKoMVgR/Fn3lUyw0YNg4mgMbrXEQP6DQW20PIY9aVDd9v
gLRsSkm+MA85gHnPdEeMT/esK17gokGNGRm52aTZs0Rj7F3BD0KTJGl2coa1EIiztc82iQ6ZMolb
Gk9JnUjiOBwsqnO1h/lxlrjAr1kYfnevdQitp3/MI/oLPYm/8V3AcIQETotQVc2NcnejddUsjf6F
Z9QQUD51OXFx9fpLT1iR14wMQwO2B2YYuXQPRcqGvVFXyhAx5GILXP91CguGmS7lGdS7LUW1fatc
+couEWqy0Mktje7JXu42XYf7cAmZPeaTTmxZPZ17I0hpWsuKBaNv3LlutXdG7a12OSdqtlZrmev4
l5vwqjPBvosGir1EZNM64quE6fAHwXffWpKqtoNjfEOY1pFKo1HcAVMm4IH0kLFmazSjlGAi0hwG
LsmRtzeYq8+ZEFqAAf050koLgTd+yLA0Xl2ejMZMn8OaRhSJa+VFJQmFQWSmnL+eZqKpT+xO9wZI
hbWms4/OI4TKYfBmkHzlMKpo4qNybpsIv2gLQcsLp2mbadVXrlOKxSZqWQO00KboC0Z64QiAVaG8
S7SFcBj6Z8ndNfdokiMmAzqraXI5QM9TxeBE9TcJRFSU2QJl3jxSdU3Bxh5bQAU0nnaltk76liS2
foBFFgN6LR8ww7Lezgd/rSPhRzRp7QGGhauq8X0SFqZHIxZizevLUlWt3OKzDrrHHKzVjkqn8Pgs
BDNerHizqz80iiob1+Omj3DFZDVE7zKW4yrJmOfplpUdHVXUHpp5h55fe5phIRJlpTbjlCp28MTw
ok9hyIG5sP1qgGoPXQ//fKCwKis8MkmG6LhqGbsrX2du5NQtm8r0gKcZAjWOOM/ascLkVIlbHUlJ
9DBV3bxTcbOjGZR7rkKrzzZ6rRLPNIPTZF0hZg/7GlMPeRgkE2vtbBJzlc+7OQwhgrudvk0DwGDC
bY4IsMVuJBaO+XyJDjH/HEck2Uqb0E6a2PGaLqg3ocVKfMq1Y6KDeCscZDZGunjwTCaPYUxznefl
pwuwlfScHuzBIigiKZR5MnGESBZWjYBU1i67xyT0TN+kArYznk+HcgPsQBmgRPBN8QJVHQQaeoRt
RLYbRqIp97Tke6vEcBQzOPW++vBnnklCWq8FKx5QzZa4YP28um1CQU72TXqiBEZAEKn7yDW+937i
sMcSR0lc9hyX6zjVWg95bcLecVEvpkGG0N/+QtADTN5/iTSNd63Tjk6ZJCv0p+a26g5t3TjHVjIy
Nvq5Z0EHgcAP8UrgDyUz3Q8PFWTRqaYqGkPKG+D1fawx/88Sds8284ZujNblsiAPShv9Mzj3zObM
qaYPtxDrUKTTBSPneJsO43nOtU9ioOWGtAM28OjGJhb8dJXaDR9BddIPpcmT5oa893M/H6fEyqls
OZOh4W+ayn8n9S4u2uEysCgjtp3lbJJNH5AlX3q77TfShZdXlt2miNGejhJQOZHkckWIYbdzW1z3
bPK6dVNcaxNXg54Ux9kyo91I+jBuNIQ6ZQw6si84psZsy3O07SfVAG7vg3VgNC8ht4Hn+DFbTsOI
r9mlWAOWLR+smQFwEoA9Z6Qn4c8dEvIhW7aYRgRnuh3Ua5Cx5UxL/PnOjCbZoqkpc5QzAd5C+O3v
LpsbCFLJxNNZZ6BNqKuaFIepGxGuNZT5ppLMtO9dv2keiuppLLUzhqez2SHphfGZB+Xt5GTWrtO6
H8ysqs3sl0yD8Y+xa5JAWfyvrF48Zu7wROg8kyIUHxhIYCvOlC4gaLw4mfhwElqIEIOhsuqTnXLj
w2ywCGDYtRYUIjr89lRp2Wbqn0WKNYJ2GA/IyCMei8g6oI84ApSYcYLEAWTshsRFZvjOfaPqe0NE
mO1tE/KIwE+BuoZJoM05RQy8Rrxa7V7cggElcMNVGEB8bUsWVGKxT1Ico36N71xfm7YYTdQ6stkK
GmwhtcIMNhW5nHCWARjoyNExwWwCdBMe02JQ0BvoSvF9HJP0oJviIpW2tdmXY8aKg40b8TEj9NtF
trz20YAHlmuOm2Q6CQ4gUVQnfCyXoDay9dSl9tEKLSjnU3pfARTznGp+j8gd3oV5uNEhtYfjYN2g
MTTzfMB2oT/ge8VpVZQHdJUwE1WM2dhgGlPH82WWmrlcdf3a5uCbNOpqvx02TasfE7M9BQXlA4qK
ZU0JGp4UV0Qn9Fd2pvFULF8hUzBR06wESWYYfbiZ/Ux0O6G4PnwaSytOepA+lGXwY+qgsRZZT0KV
KO2136Ei4YN1IHp+Q6X1qWn1uwluaq3nBldlQlYSQjssCOlhNENjI4MSZaD1vTESzCwFKWCan14b
P8dAxkOUcN8zyTcv9vijMBmiUvKCtCF8d50V1bQlys1cjapiwBG6IXOaY2+NACzTqFgphw8/Lvbp
lN1Pfb9L3HSbDvHHaGLb7qPosWzQhVKvrjk3es9Q/bGywucoafxTEt/ovUnZq+LeS4EPyViZOIh0
kJsyEifYlFRtDRRTRA7fSHb22OCCHMK5CNeEwbKvkMspUhY5jVcFZL6VMmtuXlU+yYr+Pc+sh67u
9jbaeZwjEetYAwN9IpC5dF19DDKMkWV+06OlZkzZlrtQwwMmDXctQFasHRHKU1INfPeVcYz1ax3x
abKCZkZUBvYuVM2pkhqyN16k5zsDzqQlmLCE3I0igq0uU/tgG0fmgWVut4vVlJw6br+eEFqelQ4k
A3kc9D4V54jO781oYXVKSM8yddMr2veeeBbXYsYf5sZeqj4AxcxozxzywoPM8pQXxNapo+UX5a4f
SFiKOlhkkyo3mjOLc0zaRKdIkawd/lQUWbR+hrzpyDUsHSAzojXeVJUeLTyxSL8+J13XNno27vTc
9I8lxZuttmawq1T7wOg2f5GCOTIqy8YJsBIn3QNix610/Axxk3rhCWjWYTJ/uYTJ4Ob4quyE3YNO
+N1on7CxxxeaM8jkqY7FCpWMTn2Ai6m0eepDukTJok6QzLfKsuxlIMyan4JNuWNaqC/ZQrfJ2QGt
T03Q48A1bjXJfk2Y0RngSUVgMMPxNN+Thk7EIviqojHh40xU57GoiD8zqGVKby5t9wBwMmfazX2f
hy7KUfoMzPkFMVBmNW7SpVkA/06pyi5J1WOzKWrkybYDPHQs0ivOO8qXqTrYU7mf+D7shTNxfOjj
sTVuekzyFrqNZallv+N8pAYjsQ6joU8vnekfikJJy6ETazNRRJjYGJAOp7C+T5k745pQ23YOicOZ
7H0gTGOj4aOmTCFAZVaxu9NdopBCa2Vnzp1dystEEvE6Jhn0jBse0NzFTzFkpThHZkgUSGnpq5Ez
YBQiKLkJjY5Y4+kpdYZ601OjceHKpFliZwlnsN/LpOVTCHtcfbrYGX5l0VRiim0A3PB9K85yMuvV
QObNBk/PGIxvPVkM0IH7nSWQe2tTsyKircd2lu3jJV7GFma2QVxLelfmX5Y1q100a4VcZJ4pu8fl
Oiu0vHssl22k5bqrQcQ1Dvv8anF/E/uzqLHJufDdULvJUe3tjR5Bn5V+tLD2PUvBFxldsAUhZdxa
4kdjCdXOngnwj7SV3Kupc7Dw7rW6v2au/WP5Dyn5vRicuu/jYj4JCkceQzk8uzPqkDkKvDZPsJmn
XBhlgpSJ77fngOl3nAyLoPEdKe28ww2HYMZ+jwUlAvPq/MD2ERGdmbaeWlRBTujeMB8nlhUHnO8b
aOtZPaoansq8M1TUv4q4JGg+QRrPk7rWfXFuionsssycVgmYlGVSRkL2ZFyigp+DpJk5Tz1CymLW
Qk25DVBLrzpff47GkRCciv4rIFDMmOBpoLY3t73k2xKVwYXwkXQ7CPPRj1C4zkEAs8eUJ6brBYpQ
aTBbsPBNZRH1ZXNTBhmbFh+wZpcfkzE+mY56CGrwzLO6mVqWA35cdey0u0OIuHSP9oMfLpPltoBu
51Was6NwtlFRpl+R2KUAZA6w0remBVGqmsdx5+T7wXFhbLqdvcJUoW11mwzlvNd3Rtw+Kr/koKhi
mDYxLWfQkZacs5ugLueAqDw31JvTJDq5tyvIzRZeH4MCdBXWrvQA4vBEyHRb9+2DNRJUPKH/3xrW
xGeCM6Co6njX9P0LGqx9QAM3NzlHxFQzt12SbVjWfia5qg5g9Z/TKK+vwFbaxeSjMUVey0Rnlee4
79LHTF1qPZeAyJpj4xsb2K8j6xqXpDN5UyQ2NH4VXnMrIWk8VMqzJheeTS73wNqwUqj003eZRdKL
gzRWqrpQziKFiDFIDEaCMZlgr9Cl2WiVE2z92fRapNYVG5nP2L43++xb26ZyZwU5m3zt2vEJesg+
Z7BuONf5rkvl7KOUztZuUiKJIdoEboZlS/koR7JDZKAhq+1D5vflTZf1UPB8LdwFRsRZbgdb3GP4
v7L0nkss3ZSq30xBeVBzeQxtf9WORNpLMSDacbjKqonNPKNdSPAEscq0fW4jmhKUERN3ybgwINZF
h4istORVmPiszP5ZsvR+AT5AjEp3MSZWqEshzehdvXSLPGCuD6Pbnc2+sRFuEODDviJb1Y0+bPCC
7ZvB4IZT1Rt9xpcONf8AaraJdfnk5yyho2yEXlDMngt/gVoNlQGXCBWBCbrCyWa1brDx7ocA+eCI
RetIA3keSjZR7O60o5EnNgNQ8geInFyX1YG+TvCShi8EzwjCuo2YHIamjITyptjKSeJuSYbTYFh3
QGY3qc1wd5KPBvqZlWhGcWO3VIaLYYeqqsZEPxO/CrC6Xw9OclejPF6ihXUoPh5NASdTi+wyiIdv
bUKSOkSmaYXOl8CMzvMNzbyLy0piGbaYAvgGBxU0Rj3vXmrrE/gu44tgJD8nfU+cYJlbVLsyac4R
kMBjhBcxa4PpIsbgQ+h4yoqQJDeZfmROyeOjdQfVjECi4PYxYiLEsUiY1cwEEKyLWseDIVGFL0ls
EILkW9ejloVzR61vWJwl34pwZpWG0wD1HoLbdoaM4Dg+OlKviBURcEz8wYXLUz0/dQaGEs0Pa0bR
NwPoOMKj9RsYDAjWc+d7PHThzpG00dClJsYmLvg6rT6pgdUXC/jWM4ovDbAEDV8ZeRYDQ6a50M6s
tIZemZqTF43+7WQY5Z7VkFU3z1RLkpwxw2eXiLie69moAcIR64KXVKX06tEmDJBkdmJ+lN3iNzJG
VmWDJEox6j8ZYmEYBxMAznLxC9Tv7L911Pzv6Zyq65BnB6efiZGNGO12XfIxg5DCbhW+WeNVD01J
lqONLYbLlivlxBNW3jI8fVaGepVS3kZO9RZlVfIAz6UlH1SKXZOwFBUvwYAFy49ok+BNyDKE/xW5
NYxE9OMYPplSAhq40DiEtK1RpC62D+/MzbIKVkXRexYXt29lh4opgwfFcQ8WEXpBw1Od2PnGYk7p
tbMb7unP8q1LM8RUHf6FKtsbLaMgEzo+SNepglXmGxEQsRG3sbCDNfNOBrB9AwfRJj4vBQBMnAgT
5BnpO66RcdcsIw53brNtMAHdpD/hqUolwj5zWHTc6IBHu7E9WuGCUdKHSk210Ra7+hCyJKvwzq6E
pbeHXMsvUcLkPDFNesXKohkdEw/ZAoOwav7ya0PQVDbsaF19J9r01kwJfxsjvb7MwxGrOxnIM14f
csUzoEwmJC1oWiCy1ZCX+5mVeKYRqWKM+JZyQQzjMBVIkz5k2Bk70BBMAyxcnFa8UEZLxsmGIGrK
L1hPJOikOvtcjEZxMmKWuDAX2DNVuz6juQ9JfGfsVbuHYZi27DX5No19urHK+AfQp3zXd+BWrLny
T9AAAQXYt21tv1TSLjeVqqJtFyydXcODE8fxsx/gjVJj9MCdwu+g3m87bMDpaEAfzUOmmcpe48te
y6arTsatYMC0Xow/A1SCfb3MlMziwamcGUVC9mXxkFpOmuLqdmn7bqdJQD4gnDf3JYIyMjIlgGxb
Hyz6Gfdbo6WEb4SYjRfMq949C1XfjaneHEmVhC6il59mhKkk9u0HX6v2s0rijT7oxtpdnPWjr2HT
IFVwZTrIcyfd+tK5vUGDTtup4noxdUJdQpJFGekH2cX+MrGf160a11jq8cjj751N/8I1Nhdud/RN
RIYLCQavBUJe4DDuQomhiYPCAziGsWR9LN0QvAKtOjJRxMZuwli9W/hn1vhGoCVeompJSly4NO1C
qIHx6cG6dI+59qUvDJtgodmA4MvvhwVw00G66RbmTQv8plsoOPmUVpjLvmUsXR91yFipfc0Wbo4P
QCcGpAP1MTlL0DrRwtjBC8O2f+HutAuBp4kXlMJC5Ql69oH5QuqpQfb4NeyeSl8C/4KqOgnAPixW
ua8W1k+3UH9cP9+GxLYxEmnPKdvZvQQRFMRqjV6KpSrwoKCCIkQqGNJcA7W4Ghd1O1DflW4H+TYp
mpuC2B+WYn1PIldKitDCKRILschZ0EVivFCAPwUgjcqFbaQzpVq3C+/IAnyULASkKsouZuugClBL
aru0d7J4yGICHSalnUjr22Hioob6SVaqYSzRo1GhBnCX2oXABGBwzyVVrX+6df+fUar/f3U1u3/p
ar75z/+ZfW+Lupn/8z8CzMw/fdKHr3//t+WP/W9rs/UP3XAdG2GqAwdNqP/jbLb+4Si4+66yDZ3h
GwO4/3I2W/wZZQrHdYXOH1L/yrK2/yFtywZyhy9a8Oet/xuWteRv/8XXLLCBOcI0eV2ogi2D1/Cv
IQCzzabAaDHP45XYQq+RIakONl7AEjFWMwPTXRto+pCfEL7jsquIU8ekiCEmKBD6wchozmPZRFs3
VReDPeneFHF4BgVRrXS3lJuf/2pHPrBVir4E8NjtXDEAZTTcbrTZ+BvEv/G7UZsfCJ+4JG4GlZgy
zOW//0uqgT00RHEHYcR9ab9rnG4nin//ZJV4fN0O8SALP5xXCXpYNkvuEt+E+pPo9znRVz0Q2o2D
ryZqSYNo2D+CWZtuCZE8tyGOMgBmJuoCK+KG7+21LEKkrUHtsNrVnXP1ydalClWxZfc5XLKoALMl
4ehAvL77F+/83T8R+f+D+/oO/Xvb/Pu/SecPnxumd9MycOaiRtAN/dcfk30ghD0VF8zjqQZqg/oz
LdHvaFGfoqLd68xrKTBieakVSl+oR/OJ05cLP4qNfTiN79mk4yWURXFTTV2wdfpJv9cxO17Y4Vy0
mCWSUw7Wif0Jy6O0iA45A/sNu+mC4PhGwMxiY2qnTur9zY/2a0iDTVFq8HaZ0jURoCMa+O0TZORP
ogZ7SGS7Rr03jYD6eVTZDVe5vwsrYZ3ssbZ3I8MKwmb9yUGbhVxZhAYTr6Yt12WJDB2DBMm3hVvA
GOYzUI58RadP8NtgGWdoW+nZ1abzX7908Scv3ZbCUVLno1FsDn79VJAhp1U1wVQs6SK1alSH3ozT
ZwRJMNEH51QuHmt0ONHKmcoAphjhb1mY/POo5gSF8PBnDwfcg9++1EAPpGW6ciHhW/ZvX+pmHMa2
0zGaD3Xl7tq0d1aYz9uTGEw4XkF+9l3JuH751aTnFVE6BFAsm2KMOA+udQ3pyI+FQ1Dcz1+NVuj/
81cB8wpP9KxHe7LUkEDA2+4Vn0/XDPMuy5Fs/vU7Kv/sHTWV4qGwlOsCZvj1HV0i7ydZctVSlU0b
PDr9qTXumzQSx5//0smW31l+ey6Keg/wd9pHyzPy3/8zz751mmICQ6socrY/j6C0DjbaUJ8APVE3
N8nffD3/7EHgXOc4FTYQOdf67UEou9ZAWsbeBIWVl2sBmlCLpICegDfcMIJASOwgyP5c5gYwI5X5
Q9eSvzkKxXIG/PPoWG6gn18kLh2CD0yHZ8C0fzsjxlnv4OxX2XosUSPPFUgZBz2gxOK26lqT6i6g
dWgiiXq7oioNCXP8649P/PGYMnFcAs3gEnPJXvjtfeinKOvGBFNPAkX8RA9ieFqTFpcI+aZIdf/k
FM2Hio1kN7kawVfwe3pjuJrVEvQclQ+U4ONlgeTLKuhP+lCwJszcLrn8zev841tl6jZ6fcuGH0VO
zG9BJGx+CMnBsrsIwHnCNcO+1CBvj7JZnpEOnLINJMJsO/OMvhmZXXj861fw85349cPiOeGvtlhO
KAEo8NcH3dZEAv4ZlN5c74UZRA+L5SM0CXKn8XpTcS7XxLtXq6JrniaFlUNNpNdZaIQ1JxNnu0mo
Px38v/6S6NiSmrcMe1jMUQpvXE5ZVi8WOT6tuteb2t6YtmsepNUgnbS2qnSLV7tXOHOmctwINzCe
sn6ig02KF4kHAp7/zHaptrVVNDK6/nkMj6ptTn/9Nsg/fhCMbri9peAagB7y29GVODpWDJ9QeSc+
hkRoEm3mMtMgEE2/MUB3uROR1FaXHjsoFZtJ6Y+4kY0nISYiAWqwTz3mEXxn/ZZLILjowBowm9kH
hnw6jX7o7v76Bf+eBCJ0WzdQnXLim2RT/f5650lnoc71SKwAl2Vb6dFODTJgP8uozond16GlfVhS
Q9O6//HXfzchKL99v/m7+St1h3PehJLz6yOjMt8kLbAr1kNEJrVB88N+zdCCdWN02SMvmS8Ts7S/
+07/yY+Mx8BQrhA8qLr120fU+kQdRDkK2iHSmIG/5zBUt0EZ2R6p7oQeq1o/16Sze+bkblJkrV4A
K/8EEHvl1GG1ZsCZHWn4Zvb8xn4pcx+aE/LH+m9u4z+5O+wFD2RSpHIbm9ZvdwfK36AdS96fEETQ
x8DQMggRWcpOPcUG+NrCCu+TMWuusdaiuzX0Zl2zhun6Kp5YOxc0/ZkFBj+aP0pVJZeRseotHDt6
TN9vH3SSwtHEpX/z/v7Jp2pLpi42F4jzx6OoEqQN4tPMeJ/0dBtEfYwCJ700bQUGRmYQiwkT/rua
6w8VAwZiWhRqLo5ryS9/fZQ68GjxzFvIzgRuayLeuqprj1iBri4asIjgHYIiC6Y7xF87aYA6KSK4
wtFJ+3bsCY99etfq8cPUBB+sb9n1Ex5K1MCrkUBPbyuNpIWIaPekZlQYYvO1rL/5Hv4Mu/vl/OR+
sclIWDKclp9gaXT+pe4v+OSIsBq7dR5H/aObA4U13fl9Yly+0lE0FPWY3ugMXU5aZkA6m9X7bJEH
MFWquw66/dDiln5ttVGiTHdw4LPXa7NZP9GL6yeJsu6oYQdKNLLg6JceLORz91VNdLJ06uJi0OFt
qiq8lVmV35F4y5gAKfBdHpAOAc0d6ZqRPluxUXjBODjn8n/xdSbLjStZEv0imGEetpxJkZIoKUVJ
G5imxBiYAlPg6/tErrqrzWqTVlZVL58yCQZu+HU/vqQ1a+n5AQZcRQrMag/ABuRDE0Bg1IMtGBzF
Jh8UFrNbcZ1iOzy0RC0u9AAv2/9+kDj/75njawLxzKdayXb//6XJqcGMqtEgnuO2PscWi/y4HqKT
JA+NO5t+8sKEUbLoomtZrL3GoUzFdd9jv1YnwLHJ1tGC5ZAlu8JIUSo4kXhlZ9q4Fm5dEnahyR4/
b7DokkGie1DecxIMdUO9AIXJV29ogQpZ857VinuHms0NZoIb86+ANFRQTNjoXtthbnehAw31v//5
Yd7851EacM82TbYf+i3su//x9IxztoQQZuCmlsT2jNq3HmFl30FwTW9ew/TuEaylztbDPNsv01tX
pr+TJFe3ZNivzTJrbaIcuB6IW6ut3yjqR8NK3RduRLuqlaRbZ6AfceiM0yCM+ZGEnnocLHZAIfFP
L5HX1OcXWyKmu3Vj85zV7jlo60+nq75kN73JeZAPRSrpTOmmdm8QG6kGO/8zRRYKaQ+0SvT+JjIl
O2BVWy+9Yfk7QokZHD/CfK5jyaPTICWVefI8idjaUKNgnJ3UrO+siExwhtP/1CrtrSgJwIAY7u9B
/gYtFnhL/4PDFGt6RGkeB/77kTXUyUVoWll+BCO+z1gSxr35QG8UaWec2qj6+IBao4z0vXLcTgHJ
t2VIwiOolGAnQvsrq/LowSt7MgV2eaGZ8iQ69mqtxbvUQzve4Y3+wDL91x7HcDfrvYosI7mBTNiu
K5s7/b9psixAMS+c22w1DIsrnmXdUwPbo/uJTYq17G12D/9ekq2DIVnhUj7EQNPvJyN8pM3B3/IK
qe8pJkemL6YvxZJK7XzWvAPr/rtaTdb53y9z5VtnEZlPqgzSd364U+oPxFwcstZcxzdT2dBLrvWG
th7jOywofmHf23XsHTBQMhoYXvQJowInq3KI63UkuhepK6PAJyf6LTVQMbt22+DiMGPeZzg+ndSW
D5PDmT+l3qljirvDE4YdFcz2YzraijJZ9ysAu4vlBvSRmtzubGT1j4P6uu9Hc97Q/lPS8PGtrObM
8ynYV1fLhXxYs43aWG6cEGGAZG96FaN5y+qs2Bp5ZG5SSQKxm4pgFSSy32eNaC+hP25akwv0Sjrd
SwExYrNwKGxqQXinLrr23eQIKfL5vp0773lR/bTGHWzsO2xC/+pT2YoFOxXSVLWk7H48Z5HHEg7Z
oxwDf9tIRHLKck26rSkXogQCsAkZQrLZU3HOqrbY/fcvf8Ck9n+//S4PP5zHACUscrDv//vf/9e7
I+fFzkYey0juojio0L12c9HsQ/xxIPa5KYaw36gWoIo3sy+U0m6Ua+RPMNFmUDesstD23S1sChZo
Hr0kviHpfYkj/EZNCuVLxWcQSqRLLbFAzikfm54KE8/nSzuFY7Wzku66LOhqJCx3fPDRBUXmOFqU
tNP8/Os1rACxDRo+4WYo6nec1tSAe1gLXRLxoY3RMATKWR1rPIh0WXtHGafDqld2v7W1VXEZX4Gf
blttYRy0mdHXtkauHCvHyO+Jt8o7a3ijvp6fuHaJiZN52kz/7JFYPybtMClxTkoclJW2UjpN+isb
h9LryUIOH42NmQRkVHBg+sRT9kFePWAIdSUg9igy7iY8m1X7J9QWzmuj7Zy1NnYyL/brSZs9Q1yf
vNfE0cFQyE4AS2gZfSbmzFqA+9JmNMGymHFxSF0aguoKxV3iLbW1yVRqu2kewE3Nq2PJv7bThlQX
Z+qsLarVurxM2rQaaPtqoo2shi1vjra2DtrkCjYBMq7YDbhf6xwbbKbDphbOHWL2RraXVnMaazGv
8+Eq/Yl8kOWyIeriYQ/PmH50G7ttlTMvJA0WXAvfDjDYcWtE8y3HpTvTqrAibhGzD8wnPlrm8+AT
a/mWkYRiLG32Vbh+Q23/LWfP2cnTom3BNv7gWRuFE+yOvLtjOg0wEWPd/i5wFcfaXpxoo3GI45gX
ypes7GxjWBOJnZLvLEDJATs2FMKFUQbj8qAtzLTu9TFXfrjd8abB5TxruzNhiYchhFkNsKXdoCag
/mp7tNRG6WY4Lp3p7ugJ5rlO0zuShdRddW9FCh5OGtHP4LfiYW4YkBygkXuef5pz6KSGF3SiLOQ0
aNs21OLfqAxZGkYMC0V1N9yF2uY94feuu9G6JBG/QV/NV+KttU5Lf6VszD36I06L+etr+3hmF7CM
C5LlycwjLkr31mq7OU7tFKN/tLZ59o6Tx2adlvsZI5FZeVLv5lizs1hH5pQHD0d7oq3tqUPBq8Dt
Thkf8Xe+yStbW+ErbYrPtT3e4m/7lOGY77V13h34bbISCAEsg2mNU+hbqPYQJTk+d0tgI6E9vLH5
ltt6927oPahR4nSKtW2/1Qb+tsPK32tTf8bc2WV3wBZpalAW/VDavGYfWo7adrGWfRMUz6x0TUzJ
wtmUR2Gjmxs6SjDM4tiB34WxFI4HLCL1xmwmer9Th/f9RBxh1MEEqWsHrelH6MgCxiYdYLB4T63U
EmzpmXB2s52+lpizVoEOPvBuIQIRQEujvGhGPSY8k08YxxmGsYgQnlCkKBwdp2BGtOhCJGIhdNjC
ENNL6n7HvU5U+T8sLyy8MuZLy4kExFlbBEThH0J6FowMi8ZY8snEdfdc6KAHzmjzGC7vpjX7O4cs
CI40vIaYm2GxEhMBi05DpqKfiAgJMsULaIkUBywuMR0zkQA3tjE8Bh1AybHERTqSglFd7SYT046t
AyuZjq6QTyWiafU/Edp1I7BoySpk/1s9dlFxGrLyxa6P9Mq8Cydmbz0GNY+ZsQor09x0BhFhYgJA
J8sNpku5zf8FbHTUhhDUq05l5TqE0+F15ovmIVSNZ1MHdeq6/yaqSMier+cCLLWY8VUYM5xQBnNv
m6nmUzU57txmwqjT+x+eHMQuJR+Upn9THRcqikytW8pN+Iscs0cljUfRsfNvddAIpoOB79h4D3UG
qW7cRx93FNEIXiBU+dHXk9oADwkvIQvTPKYDTTbJJknCKa7CaOt33hs2seCBz5dzkGgOzfLjKiAh
ZeqoVD69U6DoX6nIKTeOjlMxntI4QsCK4H+2mRgbFh2+snUMyyWPFetgVlk+GX4KmiflQrMYxbPZ
dyNXgfJD6FhXyH6FG1P6go7xK5iErzQ9nfsYgr2XWbtgbG34NFBV6w7UTqTDY4mOkdU6UGaxPUCL
Yvgq68De+Dp4BjlB4EYljEYI6jZ6V4ru98LTYTVSa1MayGOHNZXRlY25jrZl2qjceQVp5tJfBzoA
l8eE0sSQfKcO4TgqR4d9HXx4pOZYseP+8M/Mt8Yq1cE6qSN2Sf5gkrhzmfRotix/YNw61yEzD9PM
5VCp7LP5F9gjuccbnVoDHeZLWZ0zi2ZUyw1nrLId3roEK4Bx7EgCAuOkAmJK3lIdEiSxO20rcoMe
+UGhg4RU0n4idHmEEwkZAogi+UPsUJI/5JgST6A7Vy3JRFNHFC27OzfCuKVkF5Fpj40OM/akGh3S
jaSV3QNYr0MBYHDdufROFhMFNQ6usyZDLalH91DpwCS7potVEqH0gwqSl+GfC9oT9xZY3c1C4tIh
eVnpCCZoMZZSWEtEFoAIJKfZ68Bm9y+jmZafRBgebB3qpL1+n3pYKbvqs3KVBlIZA1zvhYbS1aSD
oTkJ0UJHRUHZdTvgxNwldZDUJlFq6WhpkhIyzXXc1NXBU5cEqhqgDU+YF9eCPhhc3xx3gD/+eDq6
6uoQa6bjrIF+RnXAlSbwT9v4W+rgq5CSF5Mane1klMSyO3ioox0+IW1cFlpRgGNQgKnDtJH+KcvB
E1dj4G7nnJvMJngbUulZjTljRAvKAj7uyvWRvxgFN30tDGJE/LPsiLYNqd6kJN6LbhXcvUw69AtC
9bnSMWBTB4JLHQ3mzEq2yakmMVyRHC4A71GutE+SHeNIsjiHbvSPnp3/Zq59IMf9mcg/sw4jp85B
6XCy1DFlQV5Z6OAyZDDMyt4jCcpNn3KvG3XIudVx5zThmAcK5esg9EgiuiMZ7emItPUvLJ2vlA5P
04dSM4UQqLZJVlc6Yt3qsHVF6rrX8euBmSTSgexBR7NtHdJOreS7d3xr45DfTpL2oSpNcPEku5nT
PnId9fbJfDvJ9D52g8VWojwmHebYsWY2xaOxnkc+U9lPO6zMzJ39RrTLbXBxHTa+ubLm/u/gLl9R
nmJcZNr0yASvQF2LooBcPRUoKrBCdXR9cKbHyjDcM0j57dwED1GL4csj796Rew+bcu3nMEyE1xgr
o42cG/rii62gZgyzgwUfhIMy/f1EOV9Qvgvo1NgWidobU35xUI6EGQwX8Hzvnv5KlLZ1z2EKaVpH
9httNilI8Y90B25l5z8BSAif6PL942bEJqmxWtu2+TjlGgYAFaDTeABTgwLg4XYM2lOT4UjBcVIX
jnqybERulZkTjsBHEcroSI0oqpvrxafAZfokc55bzkYop3825mot4RIfEhoV2PVDueT2T9ZyNh+g
QPsDxTc4ssuzz/17VXCYgBABjQAjYUDpnTU0Aemxbu9zWY6b1AOTgvhaP3Nv29c9pqJH1oVUOmdG
sqUbAaM0XAYTQEOgSQ2u+0Us8cGB4OBDcmghOsQa7SA15MHjmLdk/zdp176Z/0pOa1PeVxoN0TEP
2rAiSvystW2eC82QgCXhwtykDdnLgaf6ZFVK7tYEVFc+DApoGB9sU/SE9hlZ1OwVr84YXBXkCmus
jggN5preCSZ46BYKygU2a0qyuhJ/DfpCbS33uGujfaThGO4/SoZ/ZdLJri1z1aBBGjLub1xKCpoE
iGyZtD9r6MYMA2LUGA58aqeKVBBwSCyEGtUxwezoNLyj0BiPAp4HS9SXyTuVGvNBKh//mwT9IWGA
xBIrmIgxAKl4oW+Zn7SuF0ixfKdHO91MGiYS0lNBkU99y+CM+Mp+Sm2LmiaSJ9ljqXEkDVySGj5J
WjvXmlDjpghDiJgWygelupuBXQ/v6HfcH+660MCTEfLJRC7ER8dxkybeDG1Ar5P7axbel2nORLjN
2FlZOSAVqoBwtFYXbj7wb9qoBUieXQX0lVxjWBY3RB2ogBhD45vY9FW++U5oDRyPp12vby5/s4JJ
LNWIlwLWiw/zZTKAv5jZo2T0Z3NaH1JMjXtQfEly424JzRnuj3rPmuba4zBdDR35+t5tT1hz+w0X
o+xYCF19uLwCaLiJwr60TYBKZncZBynZPtc5BV1rXVQctNRxW0dcu1xlh2ItTO7ElSWJEmAdzQJe
fqWRshbLuv3SFpS3A22g64IMfF2aJ8Om49ewLHRu41Wyw/d22QLVZRjNl7hyT7U1RWs/AZlt2unf
KsNUadTLq7Ij2kNFjhU3emocargw5VE12ZwFt7sT79yda0v0ogrBDhqav6kY+vx6WZsjmb2oKT9b
abxbS5xvRe/+5oazFQ7PDudcXLu3Ikq/A1zAG97X94pIj808AgAz4eoRcxUwimhdzrDuBgNgNvnK
vXCekUXkgSv4s1Pkx0GIGpyTFr4cPhpaiAmLYglfVwuDjpAmYYXsScn+M4OTRp35ONVrN44B2tTz
h51bLBC0NJfW2P0640x5gGakfBiGaA+p7eNncyjbmYqegBANeLXrP7V08fB2wsAJVSygvLqBH4YK
R/DsLk4ldo4k3dUKQPcSEPUuq+wpxEOONh48Y00ugHCzt1ZBySkpM8RpDhmhACnGxZzeXLcDstWW
yU5LMVs/BizvlcslHKh4alUBC9UmVgKmZ+H3B0yThXtA98iGbaGt/OO18EEJ2qTS1xMwAgY/gF4y
JGWlPO609FRyFEGvpqZkfHTHQ+rRbTyLbLmLj1ngypMzxizZR539jbgCh1Q82SNFku7JYDG5o6Tg
o7X737hjWnJj82GYXB7T9NbNHVOc9BsMzvwSuXGFHzv4rSH9Gk8L+8B9E9ugMVE1htAzgeWAWPRD
mo1J4+kebHLV5XAtqJ1JgZvt274+TgrfuadqRiWrvDNbAVSq4TEyqgRMfO7EJMXqv6XVzSibZHRD
rgsQDFhKpO47XbeQBcH+tGX82rK8hXfKm2YqaL5Ly4tr8aD4IBKh8AHDwuC2Gka6d0J6VE8xifFA
TNHRGaZLMcjveXLWeZMDAZzJHzqD7e/bTD66UExByVq7mA9nlRn2LSsmOLsNobsBX+vWJ9kNebCd
3HQnCwCy7pj3x04YO2UE6RkzypsxEy2gQqrBY5w8ha0bvrQNfUmgsAPRfSlatVcVAJF1nGdiqwNO
tBLwcptnrjMdpOvCOAIvn++qfrqkAiSvEdK846GyTF3IBXU8l1m+G13jSVbmhixMeyon5E/dQTRH
3U+UIPYNQfzhOOl+LImMjqX/U0lqmogL6abI5NrmJGNmgIumqw+zmReVCApzi87/YYDus2zrqHy1
B7HEMRC/pkt/GepyH47BHRouGVFKliiIfW2q9q4XJZ/OwEfopLfQwtOCln2ePrAicf31qppsZr0l
kZgiG1vkqdrGXs8cUmB/IYQGIbzX5gvN4Jj0dC2wgJp1oIqXqAFDnS1Xse1a+LYOecM0noZd5rFb
LgfiVTWHorJJDxGipMWdPoQF76BgOsXfVxZ/5CK2TsFN2Guqo2r13aFDIrWzZmcJI4Bitpxm35OQ
X+ARFou0dy13DpZ9+4r2u3VK3nubug2DL6iAldVthIP6h6tYHDDSd+SyAQXEJtuphGe/8Dp05QHi
FyDOoLKey8hKaL30K3w3A7WpJgPfPC6vU5D+7X33hj6i890fkT3RyBv5YH1Hvj6jZayx1bCwyOgd
SMZ96CPcBZMi2dwSk5ITcqidfteD+8uZyi5L8aFhH7QfTG6spYLr6HgA+kX7Okz1tapw+vB4RJFJ
fdMCa1RU3pOd8SdJdftSPJJ5dZ+yKv411ATopaxwr9vJrjOGcJ1q2oEKGXQSphw41pvSEeWqE7OL
EBkQW+9Ru/Tn0boUl0h09Hke8Fe36T6y2hfHyEihRTqtqOhVbDy9h6XqWrnD3cgSZoOEXayt0kGC
yIwHf75kdoCIVAr4pTHdr0PVYB0xlq2nGGAmFVB86vBg9pM8El0ExC5B5VK7URjR0wyUtVX1E1gq
yNrZe1el6RnO6dbvWygY4E8pb0o5SVj3FMYtKm5++zIo7Jfl4l6pa0NkMVdL7dVHMc23eIG1HneK
6mEoPd3skLkq+W+S7o07JeF4GljYMXd/2g7E/ZQyraf9ZYmNLwe6KvsLon49hZCmZgLnMq6JnQfd
rpoJXgdw2GR6QBOnNtjp/7TcxhpvkicKvwTHwrgLKkK4rQ2iwabkIBpvkRuZJ1q8oiQhYxGg/OWD
eRSUlRDAivelCbXSdnHCgUu4sMgnfE5AnrJw+75v+pvTpT8ssOkEcgyPp8Pxj1lJvd48ZWdHgVRj
7WMISAexv2aNfCzz5Y/j1RfSeHz8sbPcLzXm7qSmpW2aoNhI916C+NzCiAYZOrFl8QK8brXffFdK
pYdwVeyoLsCT6JfsvjCjt5oGQNlF2brVeYCaylDLktoasVzSCbBUY7YrzYV8wAiSxn6fXfZiylr6
VcUHtCur5YGqVxTJyPjuddsHSHa2/TUVjAMlks2oB6a2ApoewUAX7fhmkqkFkgnaDxhygSpgQgwt
Grb1zDJ3Rlc89Au5inTiIOJSjjUsMiFOuaaGKD/Rm6tvCaTnYkKhkagM7Ae4agrJ15xJYZWmYE5L
d/yDlgXQqKNz2zQpAxgX8W2Quge1118NF+NGbTfcJEQpyTMTEjMe+CoyJxFrdHh+Q6JTe9/PxZYA
frTOvpRYfmo+AciSbONb3ambuRkAYm8+2su0r6flJagN5KCxP7oxu8Vy5KmwCa5vFrLpXce9oO/j
fF+bhB0Bn4nIAsg/5HfImMxIFS9g9oEbwldsIxz01rkZn5IG5tFk1YexgF6u6qhBgbU6VlAUz7my
pNIONZH+7ZIUSU9FNF4trJvygmxR70mXfBn0SuwzSkIcm2dKBW67nmvX2Fp++MPFitPadS4dsNh9
Hs0/GJzEs0q8TcKucS2bnFeAy9HUFZ79StpOjTZIvLJfJwWF46i54ZFV4tPQ9vx/yvLURf6z1wff
vERQEkbcFoGd/ERT9wcQk3fMbOPUsVJBSxNslX594MCkN24ulEojjV9ll/9Iw/hw1KThCpS1ggZQ
czDsE/4Y/EXil3V7b9mlIUZK3nMtRzNX76ZC+Ks9SimJnVWUYjDCNbt8xJ4yEEfc1bQ/eKMr7qwF
Yro9+1usg59Vyy3BTi6zzxM3DRmVFbX7Qhk0318l7gcLA2nYrHmhP/ncRYAMUH7Qvyw5cP+0iAjV
A9yD3pRM6VPZavdVxTUQnITFxkP+guC5yDhpdyBs/2Rtf2oX8wzwRNE03OKDwEAbp8tPqe6DTlDJ
WQ68+gSh6cQU28RvbnyRmAfK30Rf2Ga7ZS7QOBEoNNXGCrWbc0eqmv4iqMAwTZS/sTr3Tz8PTJlw
DRpe1f0YX6qo+l0kPRvx4P9oJBod51oMdS7LUDw2TtcAVDfglWiQQY7o2DnIfT20tIZUttkllCGN
uD+slh+9gjPTtywQ+5T004CzWPBVWTuD3JljAAyv/ymN5lXEzaGI8uTFn8HXPpgEK6OfoKVFbI5f
kHaesYrVu3iynuKBTl1iXVtWyoSX55PiufX4vHLlmKu8graoJufenD+CoHbWvgUsZAKuO47bqKTX
KZ0/6QHiT25SsW2YK9xK+8xS367quQ+j3Teh+9rb3r0dL/6JRcYx5tsAQweLfJEfZhD156wTMMr1
qNqBVBV+z4EhtMdi+htSbEGmnpL7eOqfPFiERkWVYz7e+o7vN5XS2ylNX9Jw4MvBr8Srer0HtxBp
Qq5MARXC2cKpSHi2wGghog2r0g4MSQfkWZrb2UfqDEGc+fAB+FTp7yIETNGUsTI9eqLbPHxu/A6h
JZooP+sGAAWkyrIYC8WYBgC8EufJVL19pqVp1aS8L9upMregKG7x3pbphwQisHcpcSBtPU5gNFK1
JpH73M4OyX7krvXEXc+aAQH7XvPqFET/I5+GelAEADuNYFoVX3ZHwJzSCm67Cr9OORBBLH21ylpB
thuqjKtrbkQC5tKLZmsbo10x0HSPlS2rbe+YMZlscUNxdfd2kCCOekFB4pe2lLj+KdGMQb+i7Uxc
0FZ20+yWniULGXw7QxLPax693hgfAoDNlEMhXgpSGFwbTB7/yv4EIjBsXEGfsh0xrnC4tYgh45un
SxfGgL5V08h//IXtgddAX5SNuEML0kYmUB4Bl+MlYVvKWu7oE6RtBHuqUle52ROsORpo7igYdFk3
FvTiRvSPwRceYbG4Jz70b0VJB1aPelXlXIUoGkgTSkQ8qmW8MtbJOsTifsK0V1aPbKMhbAiP7ZN0
/06ubW9LqsrXg3+w6+g4zMAkwHPTYLVRkuvswJ12ZZ/ENFV0Tk/8Y1PJEgNsp2sEFHdKFjgSJHZh
nCjcRrsAjaNKqC4WYlbgFA8cBxtqcoM1bGzB3x1PpcQaQLWWjxQAwxEdOImAhRo3V/bfHmozIkFE
p8ZgvCVcS0QYvg5GrEuzwWX15k7UksBdxrqssyO8bjOgwLIBPzZEuB3qoIfKJL7h0dUH7pV3WeXe
IyaqVcSED38A9gY1rZkavme2yRUa1qR+rJ5TpLO5OMwzOO6Kq23ngNxo1cUm17iaTGLT7dK+AT1+
pcHoLuyyv3lk3wKldA9a/Uqp9HQE5qQZcNVmAiOwaRfveYq7mrA6hiUvC9ZtnR7NEdQM20hmlOBI
Td1ldjFz2b554ksH9n7M+brUpQSVL29I0Fensx9mtPGVOb3GbjJvYg7jtdnhQG9n5gQR66YgFe1D
ObElrL99Lz9hCOCrHgTnHF8owpPaD2EP07NjdOItDhkPsqjs3j8p3oKpNLsUpICRMxugBcrMX7I6
viq//cy6irkSPu/KJ1iGb3XA5+3aV1Z34ADSkHsT8Az+E8VCcODePCW4KtXh91hxGcfXiAMr+mnH
fuNZ8tbJ2NpSnvYGFrPc2j1nUtzGDy2Z1JxrdGJdy7ILIY5NoKxgi5Tjgbk4ycpbLEVzCmk95u6/
XtoXUyyYzvPqjwkxc0VpwNm0/BcrMt4wWJ+a0Y7o1uJgriQC+zj7jJ9ivoKSudgdRTXFgFQ3lvNF
8MiM7ctYMp2w4/V3mNy/KZZV6xo5vXCviFz+KU4E8fNEJvQNUn1hqxTJBitlOPz2asLKkEdPYI92
2JvE0RrIfeIl3C8J33DK7p5zu/sNk8TcsCHY0ggDqArRQUqz3YmCx61G7sUpfYik3+2TGaRVKnJe
0ZR0RMtyDdTIU1sV/taePuFPwOUDK2VhVVpF9COvKCd4r4v+OsZ0RMKDGndGjM2sDsu1VP+uNgm5
egLBEo01cDpXr+IwDaju2cI6WpQfXgVyS1Z/pChIa/OzWXN8p8jcQN7l7y/MmD26GlVH76RWgwV5
pxHja8BOAKlIAG6sJo5DrgMzZvdVHo5HgnnUUZvm3hQKA311jSUrJ8tqP/0GIZGyLgLKXkdXLibY
qrbUarKXb7rwRlYdh4I1ZwLcIh2a5xxURZNj8xBcBMABw2B/6uLgkKP1Mmn4jH0z68KQsjWueZ7i
rTEY2U9R2SMcRl2/VmSIgzS/L/LazNyA/ODiVeIRBzWuHjimbqdW3AH26RDswZG026H3DwtUHwbO
/qWKszfgLtwY0a1AwqC/gXUHmnis2uBjsLifddby6eEkjLvvMEKpaqw+3xDzP2OPmWlGYVixcvTs
0lBEbiEZFSwO2zE6D3FPl5lOS7iGuC/AKzlJ/ZxLgJkRogNlScXFQy45uH52Em7GdQH77q5ma5tT
DMOde587/Gj1OPZrWeDs4d/XVMmdOyb7wkVf82T7OmY+tEWD15m5LhZeEB4kLZpVgpNsfjKgCjUT
FrsL75WpkNKMwITNoLzjPEBXkg3UgQITCUg7imTBhALhktMmG0ecHLLDpey5uzrurr47mysU6Z1B
gIu/5AcJYXzlD6h2sv5UfQ4gtuQcK/P0z+CPxol3cLHp3KNvIaSNKN8dPTsXZfA9A6X62pQhibDw
xc6+ZWE9WVMN667ueeRs5E9i+Xu2x79pCjAI7vVbX/FZ0zCwldwnd2SWP58EgOnNGDhPjYL/FDuE
1Cv5NprDH5LT2CBezZZLGJxsa7zPA8A1S5ltawl/Ymi4Dg/AVmI0M9j9QRe6hzJSzDgO0N8WhEka
4tfMcCcuYvgQDoZLxXZm1fb9VzJhR8IWxuP6E4xIQl0fuPc4e1eZzM8+jCwGcdLgdg/Vucxei9z8
TCL6fD3D+p0KsCDeZM/rJUz+9jTjkprEEIeDl0OM12muVLwL5vpNWfmvSb1bF1CambQV7vay+4vW
44+g8cxc834kVxTe45Hp72o43FRgUHlosf1cmUP1PgTV1bXGnQ+0GfAy64OC9u3Kc+PtaP1ZwhAE
DcZTvyn33oijwkoi1jU2FryBm7otppLsnf1rxqp/ox/EV1sZg6FJDPc5U5w/WZ1sRm94HfLyrS0Y
H9gbvDTFYuBBIlszk8tFj0GxZbxI/SDZe/m7E6iSToriI5ixlGQoemgMr2ZIzx/nlgn1kmNTdMZa
5vTzVRDZ+T2QFWo28QxbZbFu7PLQOdm3Vz3+1rhvh7zFkethhRuc/DY6JZbnLTEYSpF7a6aEJKCZ
LGpveFoxKMeay+QL/IQYCWyKn5jaAa1xjdJfkb9N1rxZBc7oJR8eSfbvyfAuFCCOz3M7gYx0oPfj
I6LPzZB8jvJqzs1OCX2AGSAKwnr4pYuE/SOGnqMMnb2ZSU5IrGQbWykNMb8zywBA2uJd5kzYeIyD
98Gxm/3QqJMZentr/glr17vDZfTVLu6wr6K63ZiLc58IJ9xOYxCuDMlcP3biyVYd05/6jgiKoqnz
wY2IknPoMFuPPRDGAPgXTTbrqYF5VwMpWc9UjbCInL+sNNYbD/U5mb4P5IvuCWS1He9Ntc5t5iuC
khh05fioxmttdv3WATRFP0P7bfXtq1l+Zf4s1+ACB048hYVh6tFv2EuJGo9djmUAVJufQXnJ9AYP
IS67s4K43JPlJMDTOnvl8aHSi1bpBTrId6c5JpH9ZVg9lUVmuDxWfmU+jk56rS3rNTTD9Ey7cfU8
e8sLDuaSFRgIvtGcTkJ2xtGKSLWlU/5gRZ5ECcahk+SseQTQp7ZDsaX48mFIp+fCzPdOtRjvZtpD
tAbB5kEocxZaYnVONvbS9n4pujOFqljQvegdjCEguKzBlselZkeRwtHs2hRl3NmJ1huO5DFY40Zk
UrwAjTT0BjZTY7tPTOoF50n4D7PrBKvMulo08JFVUAmLdopFaj7YsLHlecnVPUmX4irrZMfC+o6m
cPcOEFKnG0uZX5eb0SKZkTKBqKiwaMU+umw8L78BY/mcG88plfNjnzKvh6i6YeacTC/H1BMEF2AS
BkQcLBiF5z2Vcx5pF/VKDaj5o0q64wIQH9PcItYIN6DKvRGhyqVhMlAf5WBdZtt3uH0sNzlF7Tlk
lb+ekvzYZ1Rc0EHddLF98EOqZ1sUVicvnTXh10+4pnwzMLat2yl5ogW16wyQHpnADlidW6DTaw7Q
9M4tvseRA74NyoeAhCdncG6uGMX6TYfgaz/i/Iy3CITHxaHKpXuYGYlP4CL7k9eMANXD8IGQmtZc
Yb7kHhonhLc65ySd4gcgHCSI2rBHB0k39UKHUjX3FzJC+F1cAWuZaopU1bvagy+GiV8W48WkPfZh
WNqDNwXXftD008IpTmbX7ax+eeiMzrzLlBhWAYo8cyWdGM0cbOKMvXrTbh1kLwQFGtRxO0bPefwx
K8I94iC67mhmyUvbR08Or6RV3Ufoq6w9Osqr2yXBLaC8x8oRd43dHy38VypXD6E77uJYqj1p7vYY
GehmfeHdBOI/9ddUOPVGWRDd0WsH3n0iHLaiyZw/lt3iUoEB+7dodq4/vCFbiv/h6rx6Y2WibfuL
kEhFeO2cu93OfkFOmwxFLODX34E/XZ2j89JyeydvGqpWrTXnmIsMJ8JRwUMmYSr/p3xIenqC5d5E
d7KwczLli7a61QPQFEOLiZdDTRqrCl0KpRVQS058ET1aiaeEeRnCZF8E38M0Hboxj25lNKQ8FpGz
68aty5X9Bdlz90hwi4OpuRsMfe+dRVKoZ5vW4e+txR6/HPIZhRuUGuFoOmLvMuSjTuEKQCTUb7br
NGepR1v4q8atm1/++77l3qTbjcfa8jB02rBIR192J3KtduFUklBRDdGjqPzo0W81aAWOCQ7JdeGn
jGVECo6ZlxdZcvQhUtTfiPmtO+hELfR0/1iANJNHbWRV9dMz67Z1+XtpXZpFnh3S9mYQdJLdM/hw
yt4waq5DHA9oBS15R4MubTgq1uCFR6Cx0wsm5s/SLILL37sM8V4f5CEoXtB1s6EyDdSVDdy+xPRK
njwlCd8kM2r794uxHZIFJs5mYfsUtbV4bJ0Jz4zNwII3oWRrBkd1SZOYgCzTvFtWYNx1mR3tUJQX
3YighDflsIzyGbuJPgOxqhhu9WNeMw1V8bggUp3KmljUd9rgT72q4DzJwN90GnNLpq2karL879n3
aW//YTeQqyWbSYwQvSs5HP9AzX8vqRqZblZS7JMG7PPs5ddn28ifd+Tv7d9L3tln3Z0YeekdvcGk
WDq58A9+m9Ew+7MdA0xkDO0G31KN9YP57jgifegCv34QwE22icIwbL6Ppn4l834p0fO/gewhSwn4
4YF8sPgt1qkcvRauOl2r20jluOb/3Wwc4s+PwmJeaEXySxV2eql0z3xujPqrm9+54+SvBodwKHtS
nJrd6CVnrnDsSy9ATu45D+i151/5e6maxj5mGWA3q/3RUbE9jR1NGgND4UsFoXDVMvq7ZVLNJHb9
GVhotuw95Hb4UksgrkkzNy1eSi9EY4b9ejkMfTUuSMedJv9a0FC40j2wr/bVNUr/is26XXMIIiGi
0q3ZF2wdCYKyjoPT/XiRRQuZoO29a1ZPMRkEF8Oty0vTJUtCqf0j+VFtAyW+HaNo4zIcvf+9NGC7
i0HSo9az9j40AX5QL17nQStw/2r2e1Zs8ZCPH9jLtU0BBeG/b6fUdy6KMaEB4TUy8xaPNKP8YSqW
PYroFWh8EtMNwMpWZXPDYMRYajQdn73SJYI3Fe2LTCPEC8Cu2IpJm4TKWBV5+uYHBw8P8l4vq+wl
Iehh32OcuWuEhWEvVzS24Vg67iD3BI9sKl8kd80NiAbsrIERoaR6ZEjKnoCUBk0oTqGoeSW/wv9H
n7ZWWF+VnrMFGG5/nMuCBbbTiTaRo65p5fzSrLBX5Ao0C2UUhC7MTxr1lnikeZLZRvfoJrm8lnIg
nrAzjhpyoGrx9+XfC/mtYExG0P5keBEnEbxqkWc+csqPns3BAxCiB9eyNIpN3irSpTy4F0rV1t4m
YCNSPzZ0S6INwLe5TZsfZNl+6zqznrShOsT9ZpmnsXvKfVKx8KhQyrtttTFrLJO2EsnJHNpt7tq3
hh31lg6OteXva3Z2p7pHlIEwfc1NZvuQR+eXdCyi/76CWvxT6tgOHKxSCxdE4BeuXnSlrK33nDyE
Q9+C3A0LK7yRrUmdFHwq9DM/ul+wlNLWeXSQJW4dQyf7t6Md/rcOm66XH0L8xotaz+xNATZkrcXh
Jax7cRdNG95Q8P8OiFcuZLP5UDCjjYaA7+g2rNC63zucJ4gkZ2hJ8hLnt3joUbyWhHL+LQ5qXhUm
xYfI6H0D9W8jdBrsuDPqB1fU6ZLYZCIMSLsAAVq/EIyFiMmnoC/LOH4L9AiwalQpIpf7+M2NvXeR
lQS6NCbHNzk2xzCXzdGav4qgvAV4Am4hx31m1fLddaN2i9yeBF4X7WEzgjVKPeaIXUuk6cj46/73
Yrn265wvAhiVb+Ej4nEOib1g6fvvN+BimLae9g2plEkqu/ZFk1s1G3ftIGuuTqx5uyC1f2VVHLS8
/M5l1DG2juPnNiIfYvT6e62Fw8Lkjxw14C0rr4ajW/k0hpTUrS8dvCtaJuNHhAjoizhFxF7Zw81O
5XTpRyYzul9+CALDV34GmrpK7H/ZzHOMegaKSzGg7gjajErXrbHhGegbaxnQYWdot2nY3+nlWhep
9/q5mF9AFzPZ/HsPFjsigIMex99bP+/AofWk4/wRU/pJRoy0i+zQi9l05co7prQEDQ6JnhqYz2VR
Q/GNbT16hNwXPZoIoRee5TN+m3EW/WjGx7/f0ncuMVsOKhVuh9J5pXf6Cj64+Sq98qk0jglDgLNj
ddGjZVcEIMNCXPpuQEoFQqP1JOjq/K1yaCbQU9QbnxihVEZ3sy2yHT5sZxfX/gz6sUhTbm4qysYj
jXLV0jZRzem/LxVZ3akxWLjpI/RnXWq8EAJi7KYIfrhRUpMbAZFdBfFaCz3OIR1GVXcyS85VEXYr
JmLeKzKLWxvk/q3xSRfOANCW7EC01iJGr+QrWo16VL1wiM0sGSL6EcIqRhEhYbXrevInpEt7WlYD
lSOhK7ozJ07jf3KdHdnonywn6yR6N/WOuzE4JM7HfY8Huv4itTY75tYSFbuBYPM7vdkruRteG7HK
5KqmF/STn9PddMQ9Rkbta0vagLfuLj4d52YRfQc43JHDxSujzdaE/EhjWT00v1r/VhEYnZmH0OQK
8/0AVx8itasY4FutILjQh/y2A/XZzEHp3d1XK32jgk+P0b5fvFVvEJ3rjYZIK2+idTSBZh+3IG3L
9a31WrFCkE5ABVI2+SLpszactAh1WOr+c/PFB7CwLBCR/ZK+eLGEN3CO5YPUExSmsv5KWpNhZQkP
EfFPaN56hNbexXpnfuB5cpuypOQT89yUepmRWgu9wDDlUdx1rWKNQc/xCppjguVHrxifivcPxgkk
q6Z4MZmQLLG7bsaT/PKdlesPL5ZfFTspik94eyjsCNi4O0/hFgeUowtC9NitFnHerDz0J6L7bFaE
T4br2N0TvrxMCCjiT+tPrtdv0W3r7IrXxuxOKcVqOIKqcpffJwzMfX5zkDvRPjHBSKozvsZtQbfW
b3eGOx2q9Gai8rEH+6CGaitMDlprzvvHZNU12jbPwKkturVDt782V5pkNMX/uiwPIu039XBEGnJk
d0LmSadhbQEQXWsl05m9rF20Jd2TP2+wJOy+222/zdD2hYvsS2vGvU7PhdPda/obgjb0zU1w827m
u/kew0ps05HxHUhMmzaUB1Qx8jQiY8huNshoSNYplhW6Qd6TBUs/Ct9ofI6Cu+wz916iLx4Mkbxx
Y5YMzOx4hVGkRonHv8PffTcuvbnPjhMaU6YiwXjSf7yT+zw8GB+6hesyV8alGJc+5rQ5I/5UmdmB
9NJZ7xdvkbhVY09zF9G7tjCQ3KOetdy3KUu+HFIj8Jiq7D492I8RkmBae7rl4PNcC32LfBClgQdE
WEtuRjyQmQbIfryFJxuStDFwtd/8z2iItt27/2mZxtE2l6LhUavUYr5u3BkUHZHo7g1KI+pxuWjD
xXAfHlJsBtHYn7WX6TLezP1IntcPsnBgwb+BNa9R6Ba0+3CMD92233uHMXyIqiy79NqQL5LJwJwa
v3UwP3NJsyZDPzj0xgZ6737R7rR5jSjd6DFFyJeqB2JwUInTz0hgiivrs0/PaOVnCRdqVo3lcolk
tOfsg++pXSxK9RAIWMkOCbWa1Rx60k/jBUHsZvwc75tNsAm3dyvfh9twG+xC/ah9LubxtLtGdjOH
lUer7g1otTGt6lfzRycTSj/7+D1ZspfaS5ss9xharPy3tpn7L7RXLT21rGsbstS2+r7G07ayPtRt
vJEc8jxydtaZ0C3xPBoc/Kc3/9K62a1s9G2sDuSz/bZdvjWacG/qYJBJAiysjVvfRXCCCA7bKqUv
SOiJdeEeKHgiA3yum0Db2P7ZHC/NKtH3CZYRN1oy+WhIAuaqnooF0Q9YypAGMe9dmgwCM7TbBYJd
RkwMJznkGsdCVkvGxRd8+UvV72p/b8CKRtPPnerp1bLyzylBOonwFnQDlq1/jCcoFsWJaDKaLAti
8hqPSJpnhrmW7WAGXBClTC7VLSw3Ha6mwegPtDOgO/MoHCQEw0puYmQ8E263fFsPYo1rKmmjS2i8
9Cj4blO7Kauz28ZEFx7wzNPWmBemADwhnA2vglrxE9YHcn9Q5jKhpYWS9V8Ex5gGF4ODaAipEAAY
0F7K1eSezaYO/pgJuPh7QFbMwgF6LzirDuG6CM8xbUgNPrEbf1JgccU884hwD+WJog9MikIV7O2a
XXmqXh1bUqds8HOvhvTNHPSdv04yA72xYJSEUlHbIwKeDp9tc2myT6U9NGP2g+ToWCcgtwWhQw5I
SgtXheqM5LlO253CzvSehUItNZ0U5hh5jjugIVdxC4c47OUZb5e+Lwcpdt4km0vVK8k4fkyfIjWP
QDJDXMBmgPjQhteClvZXYZv/fTF/RysZXsUQoslw5cGb0G7vUOX6T1k03Dtsw5iM0Li3k8rAIeKo
dnsv5D4yzWff0dW5SoNHzE2b8a0WUr4RqmIcG7qgwJ/lDKFgJ8DmH3G5Jsz4njrXifvahbR06d4M
Z/oSw3aK626RVMSI5sZcfLWZeByMgZMNvA3RaPe0cV9s7L50/txHywHu3CXMkIEjyxv26vcmYWYV
9+FT65jtVbb4l9k8H/9ecBk+qFSzj4A/PXThIYvD/zn0/538/76H1B0kuf1b9YZ8wIWPizxO8++0
93ZOSrZsWxMJbg30Gx0Rv0SzI8Q3uMoU/wGJqoZrbSITzBzRduWlp8y7pHr7RQ4yx44ZUvb3Eozo
o0ZCaazeUtdhrJ1NYtO88sdK3DRP5Wu/NI+G4UbHenT7Xegk9bJgHoMuIG9341xqGqRfnKlbBcaz
Q6S3J+5X+kfoHy5RGBlnH21lACnyI5maXVTzsayZlTe7rOHmjDEOfVSGsXey1H/Om2TaF138VYjy
bCacnvS+N66mpyE6img8J+14gV3gb8dhQrZQmOS4OR2hdl7MycWtwv1fR0Bq0XBNwJyxgiv+4Y7Z
jYOv6QbWrb14qgGcbnCCz5GL7ludEZnZAVypCTq5jLXk6Bzr0VfK/dcbkb3LNWrOptTLc1tX5VlU
1Ua3q/Hw985Iu4OvZ+l5rB5prbu3pDODB83VHgdMN2bss9sbEwIQkRi3Oo9Ifko7Z1XNb/++5/eU
+qqfYRLjDG7NZGUciajjS9pMn9Ici62NEOH091I6TnlQ/ARR5FWnpr1qUcWhHBXdcexaA7UqCdat
7w1HXyKcqeChEB3WWXu0ntz7MiCbWHZj8crlQcdUjh9xEgme0qzYB71CxOIgAlJAcVf8SwLzQus+
JY46gXLiSjbk7hpeT088Q+IJQZZliYBItfDaiGBTULZ5o+L3osYVpxsFIns937aG8na16TSPUicW
GzwBcHuJsFMrvfwUS/sw4JVGS+KdWiDb1PyTFW3iZsAEWaj8OjXHAMf7i1WB5Mj68aOxMOWG0hn3
kRjsB0f6zySIwIGD2g+EonMur7nvI3YzBIKRSTjqzKyP5I94TqZxVLZLA/cXJXmx6ayQoCSveUNA
itQu65MN4mPajH3M0KKZ9MVoB9W+6UB81F4GgcCwTGeTi4vfhdOvnRGHmA1hfOGqtMiaKn0HuuBW
uHZ4NiqY1lNgQHBCT0fYSuYeK5yBtNg5f6BVHT+slk3fH63umqIkuLp9crdV132WMrgYY8oibvRz
8IVn3wc7AzKYjeOpCGgpB54wt+GI8DBqpb4FM4TmUvnd9e8reJz9leSNJ+zD6kBiSLt2nQQK2Lzu
NZOpSIJ+C+LUvlSMbnbC6f+FZGX918P9+36vdLGNItJrUPtQJ5TIUPUSPRH3EGw/1JlFg8H6//8S
oTn+WgeSCJHENQ82Auo/FqI2rzB/X1mx1W9hr700MhyP//My9fJ/v21SQfOvg9f532+JUbVKvyLm
Y+4x//1ofz8pmCdtGUWIJP9+oYs5xBvGmBwV8PmqnPoPw2KdSjHGMqRP423oTNExqNvx1DmU4Dou
TJSr48OUBcNDPlUr8j2ia9D2bP7TZ1m11UNo8uuDJbiUGnXR/BtFpAR3sAm50TXTgwfNGEjQrUJg
dSrnl7hwETP/z/sc5bbvZFcNiMmn4QEb96q6eWh9plJD30gcFShnp2haw3X+0Ym4iWKwCT3b6CY2
1R5gzjv6RiArNppCMFoccWyQJlay4XZmlfbJ2agA25Ni4u81x3pM+CnD8KEzo/6p0YaPmNFyWweo
u6tNyIZ2doX/hkxK20bDupWuffadJNyCMfWW5BF0yIyW0k61XZ4NxtNo9viVEf5UuY2iecicjZLl
ib5UclB6QjstLaa9objynl1+qGKAFEu/aEfkMQcDpzYWQ9h+lUGm7kXSiSWexL1uZt56mWsYYVBc
xvgvte6olxoJxR4mFj2egpMFSfjkDzVt0jwFIc07BLA7QAkvgYtEEGKgWBG0tYuVkoe0Dm+yAfEh
DVj1JvMaWgbTUWKIznVyB4iUWujDHEToRkQrSu9aORN8y7ksd6dXTyDjEBa6joRwNVxYlo4QiSik
YSHa8EXmmcGaT1Bt26F9d9t0ZYUD0QB4tWgFOaCyBrBSlmtB2ydNnjnKEmCBuaSoa+dT+YCFKIIJ
oiFESrJDFsUlowtMuFEBmMzIj1HDdCk382YtzWpXhOmX2zW3HLoFMKhraFWvMWSHB73Jz63fnz1R
uUuiORtmDxIfm1buK5rGFPtoTDviZUdIK9iJetS2unru5tG33SDfNKmjVpCl5CmZxAHVC4l1CLvn
JutSr0b1RMPvFo7xNE89mITq6tEuKTxrI8aESR5FuxuoPsLhJBLUp6ADPEptdiyhMQKpoYlNtY0s
u8uscxq/1mX+Uk0e/WQdVXGlC2Li9VPhhOG9qhDkFEzdGQMcmR9euwCfV2l4itQ9tnPcjceRvK41
S/d8d1qLIGr7VeC0+Y7uk74mHeG3EltHIAEmUsI6lXmxn6oCKRKE27Wry1uTY2XRwvYcNPV32cSf
Grb0ZReqYkecos3pmgBuHwDdsqmdryGJMZn1NdFio6q3KkrMVRpvcG5UNKRyYlP8YydjnFjo2VGx
E2FiRci58pS7cQIR6Hn/nH78ZYOn1WuKX/lZ5d7bwHQDDysz03p0zuTHxas0QP4KtIDdyJ4w2VYJ
rUyHn1J/D0OoRzi8bh2DbjxP+YfpeCPKfLUejGlCxlIPS4SgwR6h4VqrSKrrdPmA6IW/cByPKPaW
lEkeJq6K+X41NYf5Diq05KBVRCXNVDqaHxT6PP64JEJBH0ONeb8ovYhDYseY26hAsqfGiNcHMd9M
mHj2lPkwpHqxHePqvS/GhNBnYFF2G3QrvBXlKug2hel5F2jp9C86By+u6QNX07/9llY0kh6MUioD
z572O5Ap+WYKCXOpDViExFxoeZQsPWBQuOTg4HSi+UwrAOTYj9AqTq+1WRLAMnvWX/pCZDv04T7i
UGmv/a54FEo0+zwJL2lfQcLq5bBq7DmTi8yKiTnYSmY262L/aJiBtdSUsyqD4c1uu6Pf51tVl/u+
ydn+CQlBu8fxbkgACgRovxIf1a7uqRGOjKY9hHu7jUgM1MhBqfphAo8c/QuwuR6QuhZ0hgA9eKog
9lG39qmOLI9z7JrBirUJFfkmXQuOIbOeomHS0LU4G7OsUT5GBNyRdQi0QKc5G4uN5Mzc99rWGTjk
662KaegHt0oawezWFMiVOa1rSruM3hPhYOPlEUISpBG/wbHtv4yqyxdhgUfXU87S8bsPX+d41vhH
27HbXdgAbijRLvFks4nHWou+31nKLJwO4BL3mUISZhjwggaX8mOoC1qTZYSydMSZI3xx9GhEInZM
cV3YD9KSy1CF5IjZtDuxy0Ub3IDBImi9a1Zr8TrLGw7z2Lk6ZLPjYCJvtQhHy0wrox/Fgog6F+E2
vAlyRDyWMVYMqksnJvsg54ZwOZPwkIz4vsawPbatOI+kAZzNridh1liHZvfS+xZzHI3/rS3B+1Tl
JUiVvTJcMXAMNguIrjFO9XkU25fM9LPGgtChaOo4WVutBYKLJcsFJ3vqCTTxeJyJ8WmcMD1EvaxI
DmzfwHQex4KOhtbKT48ZelWw1s17IiHG/MBQAtAf1SHSbLX1rfc8TR7SCP9wN9Glq6av1qbPnEuv
XLmy+woUjpl8LI6onbajah4tLz7YWpivemFXm7E9QAig0zMyMYTt5B/9unsiLvutHEmjMvsn2VQR
EkWBAjRzGe+38sGbJriYGiqCPpf/siBbJ4lG9LfRmyx0q0obcYnXGORo5e/IXaHvKCZqunEeanPM
KWMie5Tb43qv9I2Xzvq3xAHGYxrGTWBrmLMhV1OsELskw8YVJu4zO9mSu0w7nGWZw73GroRDPww5
DBTV2qyC7GjEPyMt+ZWGE68vNO9uuCbKKex65aTzzrnlrLyrWBnW0ScOA2kfvSv89JtRjAiYKZgL
nzNOjRkhb5HC2DihsFXV1lo64WsW4X0IvedYoyodmHnwmATDvgj5UCjHmgGVSxlpH3VGOZn4EB3s
1PqNScHKLjIagnNypNR1CJOPMO2AjGT7uzdVzYk2xuuWizW4YMS7pDPoI1Y9cvhYwL2qwsgRdevY
IKuoVCHPIj0dLwO9pqnXUlT1a2MWTzAiH6OO7huPNEpDzcLrH16j3JjYycZjV+A8EQkdeW9sz4Wd
yzP1qMB/7jd7oJW4PcUWj8UscvmyVELJARkN4FIXUPKXX1Kf5ENleBBAkh5WUxjTWS4YQGVFvu7n
87EVtHBxHG/dEva4FObw5cfGPW3bSy8aYx9aw0dNaAb5e9bOjYwP59H0QufmDj5qNQcGHWdSdh7j
YcImtHIr8aARCTjkk0BOA3IoPpmSLlgVck81dbz+YwFngZhJKNjio06/NWi95Wfr1NqVzZj2loDh
Qog6SgyOBbJ2triFUCzfCHEwV9hNWCmCF9mqI2FK9oHAkWqZG803j9JPn76lXluvM81EXqsA3xCe
csno3WFxXiZBT3q430BuMBnS5WWN2ihdT76brQw8KSvb63SewoGcbIZYSvn/zEJ7zRuYLbVN93Cw
aeIRNEtAs2C0hkfdX3Vmhw2yIX6uI7yudujJ6Vb/r2c1OGZoUKXVA34hwLZQIT4kjRjBsbMOZWtu
p4IwZsEy5QSBN0Pc3HUMzAQOC/Wa5RFGWRtLK0UOjKPG2mpB/e2TbYSCapY+0xwo08I+Sjv5NDS2
T3Br08gRxdbfWhM8UWJfgyR6gWSRbMQMVdPtBnhoumPpRwDsMMy3MRlrAoPuuLFzH4B86R20hkaB
waHJzsJ6E48O2VBadBh99tUWQxsN9ulbTh6SuRplUOyZn8i8DXIsu6s+Ri7G2ZTWGlEymVp7CRoS
TcfTMfR3lfFkOjlBoFRHHsyZ2H/2xZKdSlIcI+aOPvtMYEFJ+hcVkDiVl8M+K/sPr2mXNfkdIaP4
Jcerih8ErxDpnHskm/mChmgIhSF4l927p9NKl9jq0BkFdER681g0cOXwsyAoRpQP7nJiHS6tbd5P
wX7OeUW3iFg69t8ST/sHhLXcJLEHNkyKbZAg1JOJ9z46KUeu/O6Qa437Ica0m2b72squvd/8K5X5
HLF6YiIPgk11rGWpnSoHZFAm39OSfpGYdn5Po59hBKmKkspDH+5knbebJi8PWZyPmNXjLekxxgbr
Vo7tGoFfio7TjZzPGHX4KgsiGh/9czcRSCBDKLUddRNVayROE+aDUNZYF+uMVJOx/MwsjPcKTIuC
XSUjotKfJ+xUxYigfNQOXrHXKs/Y2m5p4u8rX0fXeKjw+vVo4mFpp28wUw1OHghQ/JFmt1kJPkqj
xNuM5zmg17AyPyaIq+yFmEm8lM8o8s5NX1wrzcGC6Mhnahj6/C2KCdfjseWTWxfDM8RDAuUc7xN9
l3m34/4r1CAv6CQH2vTjbcEKuc96AmU1Gw6uPtfEppDWg1t4716ToyhvrnHeDssqb4NtqZHSB73q
wxl+dPrKieG8JgZ9cPKfvupSrgja+GMSPqmKcHuejSfPUO0el/gyNBVW3smZH4Vm3fQcUQGR7z19
fAR8syDe4haw1y6TWS2uWmsZO+GjgPzARAEArJFifuGkQpprsxyDPFkpS4kNueaLzJUIY0L8CXVf
b7uMB3Aa8alhGcALnuAAbDGc9iF5hiDG/xkTI6Yue+ykiQWxEZcO0oVBVxF0BVM4pLbsc71zco5c
r02HSmCRsMmBLuJ0qDHzin0cGmbZgTwpycc1OMR0aVmtQyHXMEAeNQ9nNLZgVFOMRmp6s1RuOlwZ
wpSpt6BNlTHSWXqHTtKTCpxj1QLUkPvQorQABIEajlgOV3z677EPN2zokk+tq7ZBCBXWxUiciPQZ
McfazTnQ9THOFzl9ccIlaDWY+PN1dnBo9Hag1mWw9JgkalATRPypWvyCaXyImvqjrTivuFqDmSBL
vyGzwWOGFCqr6OK3Jx7urduV72aH4xb1yy32sk+fsEpSv3E5dBMZppiTEqP5yofqEKbdqbG7lrzk
/gy9iBrZrB4nzV7bGpmGodG/hrgIF2MS/IsngpMj1ibP5GaBD0Ge0MJ15avy7XNgUrBHhs1COZy6
3g43tiIizkq/3She95KM6ke9plVEWjJFPWagIb1L5Z8yKzhMPXh+0ZVPjXBf8gaR5sQABzUJ+t2s
fXYA2eS0k+Jv2uNkDo7MCX2tfJEDx5rKfta6Fq94SbvE1NXW8AmQJ+aKlEAGuUnYlggXCaxl/uGZ
xT0aR7VifziQFbSu7L1PnRTy6a50xGe7sZ1ejJzYUp19Es+1lT+M6Cx48teyQuQwzgsIRK+EUsFe
WLVewFxFeyYhoixc7P5kH2CJLsSzFjGWo4W28FuTBB9W7FMHjtgq4NG6OlXaWNGZzGcvb4Yl/2xr
bbugtK2XbShpPLvyNvh4CKqq+5QRQbkk4myCckCnMVg/jvuE0wpQTMenhGHOWM+rRQEzkrCgsGYC
tubEAy4Gd0VkNzvaqVd0oD+zWDKEBLQpLAHSVEOa7hIvT71hInrDgF4PzsvUdU/o8gBdusWTa+Sn
LAquYcV+5OpfVvQPqDaT/JrmeZRHlxT5DvCoN1RHapknF4VgAP7Qs8VEdFKDszRdHieMonN/xv/W
asz3SY1PuYYKQVKFaS9DD2ooY0rXcLjtjfjBwrtJb0FtvVH/sp32iXjozcTZJKFnrNnlPQphXhF0
i9uigIyk1/mXpzX+ThUCoL0wvrSY0UyKUmglRv6nvrJ/aMMwUbZwfwZJTXIiB0eXOQ23ks9lKBX7
DRVood2jgk0QbWW5tjgOLAxjIrwnxkTeE5yrxSupgjdTx1kW1hgdpSsI8/WLK3XjISv6c1/ZOy0n
Pi3z955L71yq97zWryby9hUy9wsYopvVjSs6S0+2j6MZXDrXBOK+FD0WdWjrQKHht5oeIQw9yKdl
4xjYZQoktq1lbn5MGLprz4LmVWU4TrpRVFvKTHNCNuga9SV2QEG6YbcbM6p3asgRBoX0GR5/zGgw
y6E37Qwo0Cken6aw+MFgSHM06TENZwYFDrqsFrCiDaORYiz7FZP4NLL2iUMdDB1F5LNrngLiBVla
cWA6HP5gLNSQnbjrNdq0i5w8Z1cHkzc2gbhkHIpK5heAMaVhcfVdjZ6Zu8VV7ePJu2W69m8q7ink
4a2yMYV4igBhHhiJJDx5SJB+jV5Lk8DpCewc7VVTWDdXFt8MC+RK9NFjiOw8JIqIRShetxMJvb4X
WvsGPlbSuK91l35IdNcjA81V7ppnYzR/7Q51pDrHoBaUAgAHF89f1yXIMg95qT7g44jBaKD2geQ7
SvIf7Oip8YW91AsexLJ3qWacu0kI6rruoOtEXvwSB0V6bEsCS/0YrrOuXLqJ1TX2g35hhfm4Tidu
SAJujyrAiTcCjioq7ZsJqOSv32mR2BV+G50rkfORBOzHcaBWUFCZ2IwZ4pVgPUw8cxQM+8kPmSdp
83g+7V71vAxPqGBBD1K9QIg1Zk6bGEx7UTnGtna1m4Ni7IA9ZkYKN6ziXewvLf8lpiO1BkNVLMqZ
s1b571Gd0NUVFa3sQfzivpoWLrvriqd9gzJ0qU+63GgSOYYz0eycfIAgPdMkQEEIWNza/7R1VG1x
eRsc5vcsZ+SBQPdfoBNu1qzxcM4wC2RBHsOvZK/HP7szjX5X4R5dpm4AHEM/TZ55L4DdLELH30Zo
4fixXYVoxernALJFAVUH8g9FMyJNlj7Hs8+iUa+5RSHf5XiVMPEB00jpBYwxra3K838Qq4Lzquoj
p9HikJfjE40/QnZL89QY8l0WI+PtGoXb2N9Kgi+Uca54drLGQ5816TBJ58e16fzhoHfWWhgd+00X
vYQ6QbTtM5KnmrWtmu/eS2TmLyICb9k2bo2NRIc5nMbeGW8mkck4StcUXy9li4CthSwsnOn/UXZm
yXUj2ZadSlp8F7IcgKN79jI/ePuGl60kUj8wiqIcfefoZ1NjqYnVwo2o9yIUZhFVZplMMdndBu7w
c87ea78oadFZcMMtgcCPnqnQZJN31+cgnH3RH2cDMYvfXAqjd24Cwfw4mSi5BF3qeMBKN3HEnjxH
kPQY3eeu+Bb21NRsV0eWANIJ2d2aXfloCas8573aU5vnN7QA7sw6eXPsmsmY0S44swdsZdXyaFsa
nccUqcKmDZTgYiU+moHcBW59BJTC+NYUnG0Cf4OINOCGG9+MjQnQEAa1M30aPL8lOAOqHUVFAsVr
rS0OecQRs1G7iVw7nXPr4goDilzSR3afm09GUiw+TH8kdCA/iw4Fp9H1XGpq3DSBw3R3LJ2V8lD2
5Wm2T7J2u/y30eklqX3rNgWusp7TFM8IejigJNYDol4Cl9PxK8FoDvPHLejGTRHJkaMka9tyGFSO
NC1pmbCfpk62GdqGlosBcbHWFCdhuqV22+GDuHdm40eBOrC0QDFzs0mQBHrLECE65f5rWxjxodGg
GkGwIUlRUJ09nFF2FNziYooYLPNO0xLdWi7+NuSTWPVzwSvni+Jhln20IvNl5gQLh6OKaEZ4qqbo
7vAhYYSztz1BnaTHXyb8rU6BYGuW+ktJmtQmjBdJqHFsW+9kjeNGNTxJIbCOJaaBLk/b+AKsne+1
6sH3KRfrmCNWwr3+TTr23ag6itz+ASlec4hs/2Qsp16ikGbyqpk4GO1wH4xxtpm13OMh7S4xl1ZS
01nvWxIYlIgOpjR/TDO8AdPpV6MhWu6q1VmJliaRCwU+oNNgtau0VN9d7ZIK74K6kqz3ddk235CD
0JxLGGDNJyl959ihO/VVcW8G9pclCKDMv0uTu44tvXHVXiKySlcOH3Zza+57nX7WvhIvnAAV3rnw
vnGt7kIZP5yLgJN51qSfGeqK29Qf/WOwgN/k8GQ71Vs+YNsfm+8QxhykAfoO9jvTDgGuOFYRarru
xcpM4yyj+hbQv7tLdMRUoarYvK10I1K24GDCPefN2kNghnQmIS9jeil7hjcRCqGbBEfG2qyYshfo
RYtH0bbpoSCFp2WmQ2ULLg63w7wbJ6vcCBJf2VdWkSJqU4/AdKAvn8qs+bCLvsAOOEQLAw+nOyTW
jS+C5xhGla5z7kHSaPbCx/GGqmQTDJzseimfqljuYukFyDbjXUDbsZpK5y6DsPTE2gL4rV8aAwdK
RsPU3Fgo3IPyY2TbtwStC8c0mQQSv4NXvkPQXozsryFj5Fo5TEJBxIBK/5Z29eeqD25txFqVuGgg
FWqq8xcX5Cbl2ED9KsueOXc9v9mKzoKMt6DwppXV9iPtkP5owX4/pc7nqHWTo6NKF3layiQPX/C4
KNTAcmc4+wEwTbD9JiyNLa0mvzI3sW4248Q2Iiblrc0oenCS5In4CHdJcNHHESNb1tLQ9BRMjLpp
vriDjta8nJw70+pkIMdc/lcnkXwaFDybxREpBRraMvpBGNDBpajbWPNZMx3alZZ3VzbBZVA0hM1+
sk9xL+cDICr6wyDJoOUoEJNt8zy2kvNnmya74S6Y7eLQl+XrkKEUNAfrAnrCWosrotjhbNeD1cJg
uma7AuGNF3VXaRyBKq/v06ArP0MX/qrWpg3wmDII4wJNZlXN3Bm6T5EXYA/niqLO/uYqeIHtUlxH
bJWRicbQtaJbM0LF1nrDyjqSgEtxMYF2dDHftcz4caPEd7HDwcFpTLXi5v1BivzXsE7uU7MsthPD
CPjX9bNJ5w2RQ7aCV3NQghkbZwDKHtsCyxVsDE7s9GXGIwMSt3n2wgUGM2Evg9wCFUxjpZrWTjtJ
aCMAiQwr3Y6yeXazD78e5B19tQ55fDwvyt4sLG8H4d9jeDg7dlxvdfG9EoGz1d0ipWEryTnmYcBm
N3PKkmlKVtEHDu+Tof06KvNT4bi0ICl9s9Q7G/iIFSDqWjMvHRWtas5DoH2ZUbA3rh39FckKZA9c
VOth6L93QNg2aJk/Y5AYwbWxvKw+/TS7LAmf9lqGO3+ssn1dDj0MAk7Masr2bZfdJa4vNk21SK2Q
lYDm71I2FFvzCsXoVjgdV1tRJIcBLGDu6BBXo/tcDd2a+f5XCpF31XGEnTVSQmFNu0bXIMtGOEE2
cwuvdS6jjsEAjV9khgxZ18E7mWYfchFbeBLqeEMPRDSip7UDU4jzz49ybp56ItEaj/ZKlZEbAMcs
huz6A38VFu/On29M7o6eQMXIxNGV8p6Q5FLU8c6RHNH96muOtmoFga9i0Ux59Ya/6R2rwbaZQEgL
nqxoUEhaxTBx4/OfR2m+5r3x3azlMQ6c9rYfd0WlHj1v3PPddwZVx7oIE9iVVjxu8FfcIrBfrhrH
gPfD4EKZxjOosGA1G+PWbzAXDj3pzZXYYq08o0EBUMGAC29STisMkn6PEsFuix/5sLR9WqQCvv0j
7O3vvfjUwAntGX5s3YZIhkgHcl0MQDoaw/wepE6yET6eqtqex3U2i+GQIAYIPpL8ET/Z19TONO2d
UzkwpPWzKdnXGLzpIoFwHCkOJGe8Ubi3AMv7TN3XzXyEQCQY85CfVKQvYebSamLLvgFs9mM0wLbZ
+ZCusCI9e7F4kYxeEDzIOzdLuHkzJU8iENTYCSNyf6ZxB8rrplQr9DN3kZ2u6upH6e3JM4i3ZpO+
E/zNSLnukFLMXrMJWqdmAEiB7aPwpjke4aGwCbNIqYE7AE+GK9FXFNMnkYpTj/dkpjG/iwKsxBYw
LYUtB1Fd/J2h1wlbP2gTQxgrcsfeaxJpAR/jD1Yt/w9HTXBdT6ZfYB9tccV3S0tXetsEpXsgoi+N
6z8S67OdJz86WG11V6Aw6fm+lRcyJVWAZtyyZgUm0Vfu+7gM9Iw8hBodiuvAZpAAtPSDz8Df9TmM
2MHNxgy3YSDvzZpDhtX0JysgPMeP67sZi982XpK/ApAorlGtRR+x/ZJBaWfem3AeULUec2/8MsXI
+crF4BIzWmFuXjdEG6D92EVevVYqARbr2hiYmcSgeYfQugzCOqLtli3gbPnJCVREWyQ/2E57xsEb
p+UaSLrB3kUSREARA0XUGYW9DbWiw1biDCQOhBRCpKgsOrj+mwY4XuBs5DYefk0LvHEeGmGL8NNj
r9aU/8GmbXmIbo+FMbR/ZEKR4VJPn42OF7HG8gMY7lNgjnAJyqZgBlTyC/1p3w7pvZdxbOxRnIzD
hCRRMbQ1ZmK/sBOepzHbe92+MoOU2QBa8CoFi5d2YkOlp5BDmK9oSLF+x22Lg4aM1IjwzVMZynsX
pVA84OZsbft7WNHhgsNwa5uhsR9mfMO2l4u1NxXDA22stilPPhpCN7G+p8xxO6X2dG3GG48OJJYC
rDnMd46BMp2V7UUOdQH6+Mx8CpPs0lUoZisee2FiPnE6+6st64epG6xNAQvgfiboG9bRISrs+ZjN
jtjICVoo1IzWFM9VqDqO69Gwncb6rVY638fIC11yM3ccq7/ZuDRwDOKx0sUdI9v6OMflWwCAHqpI
sfOj4APcycsMpjpJ7PdJ2NPem2DgmVwHQ5/6jADmtelOD43Vg3ykRVDWTnrSTn4IL1pk/oM1zKeh
QX/uYMndACjI1k2Vdaeqch7h+utHucDZJq/hdjj3tMkHdymZERdw6DyXTgCjzZRy65uFtRGmKE5N
SbqygeG7KNhJ8Izlu9KRzm7kmFLlBkJ/NCwzGM9tFS2MEw5Pu7GG1BH4w7wedI+byTIC6ml9cizC
RnvoExuDy/3GNpYTkzwuKFLyeKwTAHYgQZjUV20MHrMV1Y4wlOAG4XFxGTT+bX3kdcMvYVh8nV7Y
ikMdrgO735M4+cSuzwSeGYcjG3EoUC/f+K4J9RQMYxoypyqL+FjblGACwReQgHHdRdbXhge56QVN
XMOMzZNpoLOy5tS5VGiZw7jq1zPnRt6TS5Tq8OTG6edEj8ckT2k45YthQBdEIsXPmc/gcEzybxAo
t2Pf70gQfIyRrPuRsSc5srzpnLG882uoeAHeCJelDRsQAkYwTFvgmODcR3rYhYTL5Y4/dCZvk4Z8
hB7ZYBMW8S4Ms4ehBD0qWAdrM/Y/TFWdBxnZZAlkB8cu30piHVY+nWpc1Qy/PdQPVmu+e6E1gDpM
aYe029isPKThvbUZOw/sbqV++GnxlM1MyZplqG5z1HHG4HMQxd9ChwgzG/fdTTCyKgqRkMvWxShd
2G+I3QE0mfBukpTBTJytMTVMjO/UKgb6Ggzge4JmgAT2icNGIW61zdbGYRsUVyNoSruE8eGcPw9q
ehpkjLszegsUmt05zWEhY4/DGLHzOMCTi+yuQ1S3LZZIlK6+exxSHGnaHG9FWZ8g3KLOQZ/aMTL+
m+jDPwcfWsQMC+F7aIC8wP8pIbksu1b2oFnJFiBxs65qtAEjtSHXTrKLYxq1APZXjdLGKaYXtHPw
bK+u6eBd6DV3bZ+d7cW40I7RnpJsulztn6rLz4kz30FPMffXuNPEy5u1C4A4vInGAqgxTOeTE4bB
qq6bQ+eHMCUWvTtj0AIulRWquz53jD3zTOcUTA1ChFJ8VL0yX9uEwCG76ov9MDKKJenrooFIYeQh
O2cCIkM2eExBubHjaFj3XXUbtwkdU+qhaoDoxUVMrk5H2xDPfkwWgFIvunch0GnmoddPx4IyE9Yw
7oG48E/0tqFszwTa2pVxSG33C+lOgIisNrQPhDhfDLSKK6PNjFU4yfSM++63D7Gpf02q/Z/v43+o
j/L+10Bj/e//5PP3spoa9qf2p0///Vzm/Oc/l5/5r+/540/8+zZ+b8Ax/mj/8rt2H+XlLf/QP3/T
H34zf/23R7d+a9/+8MmS6tFOD91HMz1+6C5rr4+C57F85//rF//xcf0tz1P18a9f3suuaJffpuKy
+OW3Lx2+/+sX0/R/d2kvv/+3Ly5P4F+/3GVvei5pk//v/6X+9GMfb7rlN/j/dIQLPWXJ+RXS9+1f
/jF8LF9x/+madHUCl6hxUwYEqv/yD2KV2+hfv0jvn9RAxElZTNwcTudkoWsWBV+ynX9K3MuC5eMG
tg2k8Jf/+/T/8Db+99v6j6LL70lGb/XyaP4YQSpM/rorHbJJ6SNZnjT5+vsbvHe1fPf/KB0ijVrC
IWj32Zw9HZgZhLIwCgJxDUofzUN+bjz7WXISLghmqfIlqsp1GVLKL3AqsI8MT42cd/OgPiAKRH+T
Sv7zA7SEH1jSl76F3dNFordsJb97gMmgSJKLcb0TAAsLXlrJniF5hdXAzI78g7s2pYoEFOtv+lDj
2kjeUft2T7BipwORsjUUcsQTOWsEpN4crhS/5FBW+sfv3vnfXtrfv5QOb2T1uyRwHqAgydxysZui
/eI9/+MjzcTyDjpM1eZgrF5L5b3O0TTelq7mTNp03SFRzQNtoplWme9+mUPhnPSUA5UefAhoqgSt
E4l4wyHswNtSPOBM2Utg25urAQWV0t6qXkM9Wg9MKvVjy/hJVTaxvJ3PrSmhrb2jivhWo1yNCFc8
IJGz3B1qDlgmhu7usHpw4nCfxzqBBCbSW2+RMFPOGNuayUa0hkTEtI/pVVxYIyfvrDzq0fthtH53
72Q9DhACKuHkQjZ5MhICzuts3rYLX6HtiPb769dzufx/fj0D33ZZMgy9ba7QP76es2FVJp2p6aaq
jDvQ5T5DEhoPASlAW3hWuBVDsqdw/rVTYUJVdp5h1CR7hBFESSec6zy/e/mbx/Tn99i0UfHavisx
6bJ0/viY6rQxyS2gq3aFIwyElZ2LGXThSD8XYI8BRmqtMmZKkAF+zDXhLc3i2slL8aXszL+7j1o/
rV4uOckOFVCjCdemm/TTfbQpYtooOU2zkdPdxluMSLmbDFsCGPIb0Zav7Sjne7vN6d7FaKJuKgmo
FJuxBEVbV6+keJonAnhMAhGcQ+mIVx9N2AveY33Td+V7WHG/oixemrh5ts5nKIqmlUYkDklirUi6
g1mms1NhIxb//36pfdP2PTbB5YRgeT+91EXdWGk9iu5G19Vn6eM0Z6JDiGKkvqGbJOpv7NFPdRPp
vm9yMNLTYHkWc3ECe/LSadZ//XB+SqrnlfZNCmMfYbplsR39dDEGE+2ZUpNB05MDwGmip8fKGr2f
UpHfAz2isa7k4a//5p/2PtPyuAV4JuJxAdvY5y7w+70PL2iSsNmUN15ZfDKclM3ErlEC9bCnb9pp
yTtnYrVkI5GjBQj2qZsbxnuWHW/j7IUzBaN/M/Aeamm+WND9DpFJjydnyvY3u7S1PJLf7308UosF
Ydncm6RnB8vL97tdGnE0llNJgtbk2ChOYsJbRtO+Nc3+VRMhTSBVZehdPVT2J1mm61EF4SPTE/AS
XfdqCAxxzMaHE7qvL36Y8v1Ols6b1GdFwQg9dlUPqypvHn1ohmzx+ti0AbDpavwcjIS2If4jF6k1
0XhJsAZ//Ta48uc332RtOfj+pMNtcrlp//HZxQPdrdRuAbo22GMNy9shlGruiSY1Ti3T3Zt68p7D
3CqetMEI1zeIYRBF9SGm3HpYvjZWcfmkCgsanldGa2XHxmaIqmSjG6hq8AZIPbMXL7370RFqc/b6
mYrdDOdt3vT4jXv/oXMaLEJG+RICud0bbvJ1CAf93JMKMKeQLTMxfkKkWGyTM31GRrTeFMD0gdXv
WgAqwkA4R7w5xRNNpUs4Zd5eh1a5tRd5GAURCdeifr3euVLGdOs8vTXysDyXChx2LVPz0HeF/Zw7
t9djeEZiQi/s6LbMqQ6uexyMXsqZGU6SNod0X2nGAbQOuDOBUrsJgIgersnsREM++0YREPVBxAPa
bvuLgMHbp1RpVV22EIq9+S4JiXAxXZSJZRKs2QkgsnUCDps1nWWK+YeCUNCT0uTXJ2OzTxiTY2+O
1K0qOqiTDdJYwR8/WJK2WRvfddy5D8bgq9vKegzM1r6lBQNKuoKCV4LmW1d2KA8+yopN58rk0vdx
AwlZlNt+ufjG5QNycaQFqX5uLZBokKJxEKscJaApjQpPrGHtpUEPY27D4UTj4wVPWniy8sg4BWTR
bWtgPTSkmuDu+qGeR5rtIQcayKe0noKRbm8hPjiUHQvnu0rV1xII8UMeCP+Uu9BO6rQGJxNaGKBq
H4JI093pTpFhbLEDWI5lk5IUChYbTR+C2srerl87X4H3mlt1Lpk1Jti+Topkbt5v/lUSIpwWXfnQ
Jq96CPJnbQ2Eil83GMfMo1UQe81Dgb9475Qac4BjrVHQmaDao5H84mZ+aCU0Wm3WMQ77wjrSa7AP
Xm8NdLkR78O2/N4Usnkg2iKoimw3LBc6XP78LmDOFVLKWHPdv0rJqcVmGnSjhK5PCdOBcx1P31Cx
ut9zpPRZatxeF4Lv+OpR04YqSaSnTcPEjUu4BeuzFteDEOW+d2coz9laxuDsS8i2iXLytTWqYoWk
O0dAKbaRCu9n3kKoLimMh2vFlxKdip0X2o8O4GjUsD3cwrfOi95rW8giPViN3+wx6s0rDqvsassZ
7vqjtWd7D8zf7D0uEpeMAs89GW71OQ4Yh3YVMJ6yDl3iWBAIRPSWGwP0yZhx+cawH49o3ruNHTDR
KGvvtRJ0bV0OqWpIz/nyYaJlvB2bxD2rsNhB9XKern9btC6RmVZfcw23kEgyDfChdBHo2NO8JYnu
w/Ql+lwk7avZ9ugH+UXziXsKg2sU/ZvrTxVm45wSu6QBELQfseUPQEqAmsQDeawMusWNX7bh/npi
sNH/3ejZk8wikCWbw7yTjpvezh6Q2MZC7yORWa7MPGZHMRfIHwahXzGGcJWfxvhOSewydC3gmS6v
nuq6p0BDUF3subnRI5dxhXeP1iHBnxFGn+Fx04Mtl6Qhq3tPZg+MQd/o3ZUxVdUzHgKnOc9WUaw6
Sc9Hqcw/hHJCmmGmC83swfaqeFcWqGrptX2hQ/haq/ggdTPddzpJkTbSlOojkiY14yIMtNjwovkS
hCIj9KgQ2wQPwToGuvqoWs6eXVDutTHMezuHmx60QbcP31U2ugdgwd7d7ObHsKrFiZibr0nfg7E0
MUjhMB/vQNjEWyYQQP1Hf+upIWIcGdpITx3w88ocXq//0nk0fHam/sWMDxkkxNu69YuLnIDY/Hp7
9Avt7lulzU1EHMvWnfP+2VN4iWw7/VQRhvnI6nv1SM3a1lCnd3Zsqi2ar3rL/AQUj4MOsyr7kIYk
H0AHTuuG5gKgWzff9pTKN5bHjckev8WOHHdXjCReEeYzMjiwbJxTDOYP7BnU/PZ6g0/VsQW7d6Q0
wilXOIQFZiRcLtPQW1oiGUYUOm5mW+0splkAT9MfdT5XR+QvTARiM76IEil0qlpUZP1nzL7WQSUD
VKiUNoj2R/Uoa+bQQ2c3uGDTb6FmKydCZYVUq9j2dlEdom4obmjQL2QGbyNGJpikED7TBXS3zhFz
E02dPARsI23M/wZhFcMlLLt7OOQscjiQO3wMUJGYIJ0Qh4BjWWoe4jH0+VpxBa7qwHRAVY+94Z5+
4sakDX6xRDysFR3lfd9iPkSn85rmxmVwuQEnNs1paoZdZdgXR/TNQ8Qdlf46Ee9dNoE2cE6TAAZU
zQiE0Jj5cMXoiYUDfAuUyxhe8mDaJkcWRHcfO8V0P3Nw2vqCMA0fHIRrkoNeO0UEuUXjdvbDo/Ja
+7GiTlpnCIA3gLAG4iCyJX12H6G7+O9G0WA746poQ4lDaIEeW/m4t4MqOps24TleUp5mf0wwbjIG
cVK6yLnTDLfHIon0mbQmkMr4DMkWIrkH0IF+ZEDsbct2T0ohusKIdILe/gRP298TbA+PF9s2d3xz
l9IsxukeqE8p5vJgUJcERyWXYXA3wJe+o5PlbXVbzU9mFN81Rr9f1IdmaQXfCKCJacjyEmnQhRvX
m9NzhMjg3IAFUnY0n2qVp49OB59WCjCvA3O3GfbAoaSDt8qJe91Wfn47OCCnU+7oz34dAnhahOOJ
WRnrGEXDWURugonROozOxGe135wb5bxHhMZcWhNhrI2vSQ/IGq6MQYy2n+rCg10W5OZjxURpk4Ku
3eduQeRF0Um9ZUpg3mQLeDZ1iNiw0/JkLb/W9RzSVxjp7YZRG0fYAmQy5GHN04utlWaXhdcddqc0
8csvLOitW3b5YxiL56Bu87smrMyb0tbLbkO6Yw7iGQuw/clPB6I3qsdxdNOHWXiYJKN8fa0GyE90
VhYpchBYquF+0PwJTjHzuqu6ZNON9fw5N5c5N5XinRn2aPh9TlMl4Bs5ceBd8q7ygmDLcmGv2oV6
BKNSvfYSEsgM7WQ11+7FRw57hyj+2Yz6eBMl2NedIND3ln2nymxr0Ga6uK7mfod+DXFrGzMWCFdM
hccz8AgyiQSyi45G4OOsQ4P1N8S7RM4vflJ/9z1AQVYTcDX1ZZuAD28kNei87muS05uUpWv2rvVp
zujbt3n8iVDCF3sMHvGnFs/aBqqrsXSWAK11MD02IlInVIg4/ch9uYGGbx3wlJp/U0dY4uciyaVC
Emh0KGsd1zWtP5YRgUv/AqEmJXQcHwXayF3eje0jVV60zqAV2AiFTpHhY12OINT7Ot1c6Y7XD0Qp
bFpHqgfdNd+uL3iEi/pYV65zsLBsJ9n8N82OP9V0rgdtWSDati127Z/7WdaAVybE/Ewpl0005IGB
WnMc7nXu6dsyDi+yd/tL6qM1KOU03v911WX+6c8HDj1On4824UG+91NJ6VdeFFheiBKlArY3VDFc
lED1q9hEY18JgUMaXBmlMRzlJA70xeu2tb+LympLyFtAOggeQyzd6PNhQK6jBXcrPHC3pK/6u79+
sPaf3lr67UsvJnB8zxTWzw9WYdTq2wS3Smyi+u1Tl/E/55exhB/ruf1pjtLHGgP2Om5V/2kk6iOb
LfvLcso5p4WKV16PCft6iGTLJE19QPhv5el4CFpJ1I/hAKjQw3Qcqv77EOv8KdeaeqYP422khfPa
eAE3yYZEQD0bW4af8u/acX9+igHFLyGTks60Zfo/dYoHA2N4ni4ik+VEOQOVQjZh0Fhi4FhuuhIQ
n72wSEkDqTeyMHBLA6U9/fUL/aemoBmQXMCF4Tv8GQ+U0x/XUNQpignpYV1oCD3rjAQqvSD/M+4T
GJVXSs315pDMAeFhdLaBnjX1EbIz/Ey3/j5P5I70dMv/5gowf+4MLg/MdWlTSTugXXX9+u86IHMw
QS9jF71p6JSdcdOfSagtLhi5CM2EQ1qa2XtnMmg1Fu84oh956FpmdzkKeGDXdvk3rxRN/J+2GyTA
0jU9x5c2rWlp/7SAVFQWLgFM7GqJ9qHZ7n7tMQQr/Nxo7sdwONZoFHdKavHa+tW7CLz+SXd5dygC
gDsT0oJS0YATFWIRi7xFI9JkNwROt1/SgQcnKx6KBHl1AD0zyxxMnTqzCCATwWfy0o7ku6MAMvR8
74blR6xdbLKj/4S3WN+1uYJutBQA7td+QXQlJQKY9HpCcAyJjLxFmROb7iWJIAVfV8a10PJ7PNaD
w/KYVfTt1+bSr2fiGOcJw0OjefDa4JXX9jFracuWJvz0wDj5BS4jEcfyOXWDu2unoZnb7MHyX8iv
u5705sUUXhmV+awGLBdZO3BQXR4j5qNvzTghqXFa0hWL9J4MJ324wn3gmeGHhotlanlBdykvpUVV
/Vst2kf2gUObc+NRaWxQ2NDAbsYhWaEwRoIZu+FNBaj6XRY/NFXZx8Bk90YUQU4xnMenUqXtXe+z
nbjw5RgGlocpcfIvvOiS+isGbPZ4fSrCCPY9YZBH12K/MB1qChA5zjpGHXvySeZ+hCmHKV632wig
/qEwcHEPgDIeRSZo84OL5WYDzTSTiHPyMXmtKYs+WttcidTDzTURzyQTpK1oV/PbJmge3aye3uQE
KJWjafAlHHEBqCYfn4eg0WtzJPt0ytc2ERt7m/b9xiYK6UVNCQFzo4kae3ajxQpdPExApG7UciZH
hfQ85bQ+bJAhUSqcJ836tjj4c2LocD0vh6DOGzyoggP47qC9ldo/2VlUnzziJHJjvPfabDxb0NiY
8QQN1Ec0LSw5QG8m8+blAECmev7MIOjXy8YzEKM1hf1p6YPjaF1oOe649pMo+JqWMScy8z2ozIrl
KsV5RBBwM+f2cGxi5MIVb95BkriAWZRl7E4DHMLkcoVLxzR7mqAHkjQ5C7qyhAUX2dsA/QCLhIb2
StbN+xUu3xezuvzXZ22OiZ8Ux0UpEkD5XUK4hn70Pvu6Y2FY/k1MFND++keEYZFbOZQtF+r0kGox
bHDMfrgGfqA0jNUJt9njtXIfKHqPkZw5ctImXldzZ2zRz8itlMhmrLlYxya5rIgVRgx+yOegq/k3
c8dAvclN9RsCbC4hv3sCNbcti9MiCesHQ51zTj7EMA8ZCxDvAOvTJNMXjzwu8f6LUw2XMZXNfZgU
CeZnQMHM/Z4wWCFhaqXaUDfssgU4mPcgJvzA/F4nzvN/E69EGX9xUSqfHfiYkzmJx9Do9aE3O6ZW
ZgMB16ji85xmt/1yCTRDGmy9oOEAYLrRs2+3+uQV7VTdgF7QpxhCVxmm5H/LDo+K9EhzWXrOXu11
l9mB81FGnCTQISzicP90pX5B9GzsyjmXwdAdhCFu28TP77nr5MwAlgg1UHtbKCJql1izRnoOKh+X
G6ogV2CMlcPD2Kny9vpBLyw9RbnMqDCzDsLN4ye3IJXG7Z/QQMOpl8m4urL5DXRoN7ZeBAqd+pF3
3njLCNE6mP4W4wJQ5yXgwZ8Zv1xvy27LNjGMwO97AwEptozt9dHns3gmzgMOwXKdFv4FDtsqWe6Z
YX9IkAXtpOWNn30rPFYzJKzrVkuIgd4w8VIQ9EL72HtDtp0X8JLvXjJ7nDirCoCwTkNs9TKQzPF9
tR3y419362iyIGbY9X3U5u5Nh3T2+sc1zoVdwLuNUtOezzaUvLlMSE7hfFYDmiahRh5daQ0snjbZ
V1O9cQ0GkCJFn10YIboXu7n1BV7ets3r3chwDWojkfUMLDZCEdEgdc9yV86bgx/8UwIr+0J2wNvs
LTBHgWiNHrt3a7FG0L0ZkGgESk1QI+HpV4FI05mbZOxImg6r8hDJpti3DjJ2mx7J2tJohKLU0Qj/
u2mfZSNRm8JYoPTxtOa6Th6L0qMMuR5Grif1pZsTZ7Zxn7QYBBgvVa8VJAmsvITtBONYnPyI/DYY
FxunboFlt5ypmQ/YT8K0MSVFuAM9pzhKCCFTBzuvkPRqprHbG8kogCsDeTT69E3Q396MGppzVqWf
nSG0Nj5ci3XhJemuVm62JsvAOtFyRyNDBU0ykrmPLTJdAJQTszbPZznIdCe5x25VBSjd7vBYqHp4
t6nWH0plEmgIgxM8GHk+oC3Fg0ULkIiovD4HGdr+a4Vp5yJdBww/M0LB3o2pgXVTjmp/7WxoG4P0
FcEZVLgy3AG7GZl36zax+y+9eFH1iDg6wgHSYwrFsEzO/fPU988Ifto3I5kvHX7HihGgqIuGqADY
fQtTBzZcXOjXdpo4jJi6uG88vXMKctCdSjAIm7Gy2pYdvLid/Tjtk3oMH9HcVXAGYmveT7V7d31U
Hc/7ZAI5ihRcwUYZzZnDbXkiAYunPAgsi5l/RG4eLF4D8nUB4vldvwTaC0W8drWiXCcCz23U09Q6
+Yp7wPxakE6sQGwTX/EgJ3CAzBx6WCp4Ej2fxLygJww+jr/l07AXrJWHiRsxt4lK11vALc3Zynpi
G+oBRmv/GqZO/EXYKDAFg8hiMAmZkMrbgzKiOeXgg8oh5cHklopXaXib2QpprJrRziocdP8zU5mF
v9/Wpn64DnTk/+HrPJbjZrok+kSIgDfbbqAtu+mdNgiSkoCCL6Bgn34OWhPzT8xiNgzxsxIbKJM3
82QF+wgGj+yG4aCPNfBIC5vHFgMoxwnMuNjzIP6DdVYmFSUJ48Yd/BOAHyatHYAw6n+41c7NSoq3
9YS2A8qQTrcrQYuhFuQzfxT0NDcUCayi21UsIZ4/pz3DTQ6rJD+n9J7Ea3tfKfvMJ7wfx6V+F7T+
UDe8xJsuMdON5c75E1Uv71ORD58zkCSKWLz0xfRGubXq6dXR0cfstd0HlKR8lO5e0/4mhl6wS3Mg
ZVhKjKWx+tOi1+PBUKIJb5JJVrx5LnUew9rcUDQdWazKqE6qw8UWlWWNyjanDxVsJWoyMXlqrHfH
oezTA7TdsVgL/GC7v4L0wB7b0xadr26zfv2t9YFCqCveNUiWAL7G6ZKK5EKgs34xHShl0E4hwqwx
TIQUw5oTuoLc+uIZYPKSYBiPVZqxuOReAqeP/NnO1vPPhUPDjlMawIfWy/eU0JUvTc+Tpffy7v+/
dtmevY7b//eEl9sENwkKgl0uX57/f8UL0y7z1jbU6kiuOb46JkhAbqkcsPLOPgJbQOMaKKzaa1TW
n138wLDbrCMr2Xy+dJPTf2uI4mTTcYiPHomStoQ1OqaTfjd6H3pGOc/cUT+gdCC5VJZCfAMS2Q5Q
9Buf0A9OuWQu1dmHaXhEGvc3re8qKA58W5jDf/8N7sjQCg311tObxQXEKI9uGpvkv6S2U0FJr0bJ
URQmcc7UoZSbuitgs3j+YYSJCj4jyHDqQXm2PAy17A/G+gVZd44mbw07u0youPNI0nvBACa/gRhr
x82zW6a/hEfXn5OvVg9OqDaB/0drppgBf8+OIHp9+c8XURJOyGdd7odV4rKCZdypPtDUkVYJrzra
/ez9BCPRxGnud1ZO1AzDvL7tPN9+lYRfPHCo+2SooAmtAzWH6OZBn5ec+IAw8OBPZ0u0+fGm2lT8
iUTC+k33w3CI3c7fNl5v0Hnh+zB35gcjrS02EB7CYCTu1g6oaJVbfpUYdK+3L5qVdlC4RzJgrdjg
jTb3//nxMMX6IvnTHm7AZUemd5Lj+bEEWpYPwfzL8an+K1cjgpsAZCIz5KimewnSfHqws63247Tk
zz0zrh/rwZnOZpUBfuobWP34VQ43KY+pFEr/dKEJUpwbZf2Zm355mNPsJx/ZonrbXHvi4OTfxkLo
4VcmfevFm3RuWafbhNTpTSNYCHlc06x/rEt/isagKUPesvYOX2l78trp4Fh3Q2Frv7rBg/RRULJq
z2OxiaV68TIveKMf5sOZ/IbyIYbDjDTRUQPQEmYWT1uMuO99O3mXdKRjj9AvYHmkraNWiuWQEZX/
93EVv5PArf6pe2Xez2uHnx5SqyO3KZrspVtn6XU/J6S/dPs5yLB96m2QX/1e398mZdyoQ9cGPBn3
1NRZqW6SlKqBQJA4J1befE8TlYmpCUdm0Vk6g2rZ17bWRdnQ54+o74CU1F4bzPm9aft9kAFSMeQw
cQ+nIMIonZ+BJXJzazpcz8awmyiUWTeidLStEM+izu5UeOI+W/8foqDflQXxYgXuH5iv47vuiiMe
7OO/WXI+LuNz47sfi5gwc6XG36K1IHQn4Ow1vTxoekDddKV7+l5NwXjOqXs7tOuvGHJph6UDPYmu
CwpPL/3zMKfDjjU7vwatf+gNmUcm0YizTpEzQFAFs9z0mu2UU5wX1q3zSFjEendU+0rL+sz2Zjh7
R4ufcy3W3vUp/vBy7TlIy+VX61hnIJ/iNR5z4yQEN+g21w+SUctLbXPVXThlQPHSqweSNYQE29cF
69Qf6kpphp/BMhhMNADrYCUHQWU2kPpqVzxMUxe8aNj46YLUFwyl0ahI69L6wNwGyY6hbZY+9Znu
Hwgv2OEMzRkTKDo1jr2IUj0nMlsieIFFyYEbFPUh9+m5Gv3Y4KGjFNFCQAwtnMVA8QYX5b+kdieT
VYRfEMmukB5kysHCQHS4uTDKweLMWGnJwbY7F1iX5+6dNdR+K78r2l1RfRew3/gc5o+87LD+ueNb
lq/u0HaEGMuR8qH3hRvd5HRyNXTYlAySYsLegDXnh2BxpgdkCbUPgvisieyLejr15OoV1ZaVQ8tR
0e8BYnubXtd8bpqL2e/+bbadpDZTrZek/6DHhWlepA2L/naisCgivNYWeU04DktOLlHN9Az2xIce
imlhrEDqb3v7Vlg2hQG4949GXvf4ImZE4lG9AGxhiK5NUKVKmyZlOpK44wbpgUOrfJgbBIJcB7Pd
euqFtrDvWfbw3PwuhkSrIuloMtKVRYFb1bTHlhD4QF3EhkIseY6ZNzvBRAlDkF1F3+PabPOP2lXJ
hZG+YObRW1uCocYbxn7LFs27mdLQlfd+1Gaxv8aivXBi8PoSMw9vmuz1trnfvvgzI27pXfhNpJfB
64aXNCFhqomSkZEZvHOhKY7z7QDnWjbhA+hGJkVI+7nH3pePxPQkU3Wy8tBCPRGjQQnjzkFWCz17
1MPCMiy5iTVWQxMAZhsElPKC4t5P2tQ99sVSA2Rl4Hpz41BebXZaQ47V3I5WOj9Vc5KdUqpyVEBC
u+DkBkQcppcWgL015ndKQW28D+MajsKUA3z5DgPVHFVE9yKfzle0pCk++PlS3K80Y6MbrBM3DjAD
bs2r7jcdRyO6t7uuiLdNW+dPnmZ4UZ1IWhEZ/G0SGsGB/tNk7dnYyrImNa/oZurOjtfyLWKgg6+W
rzVK3w5B99m6Lruz6/8FSZDDktKbM/2zYPKz2v1tmJbDtuf1kW6p+gWTm77JL3raiA824So0uJud
uirPPiCt7Ei6PZd6G59vAtOU3KzAc7wlB5GEvZ2WD3Ic+m3GBVQjKfIYA2H6NJE9okQ+yXoqw5Re
V94J5ZyGnDTYKqf35WxFtKrwR4nLCEy+/5o3RRZVsFa2btl9d8aC38N0NbKlSEWbW9+Znet/zULI
k5rGE5js8cqupO59TCcySNyLBjY0q/jRKNHV22U0zPuSTAOcaNaWrT6VM5U1jogmfWb4jnEZTN56
Py8Y23Gp7kJ7DExYnSMJLjN9Hm5v8Mh5hn5twizsu+2+prOMuC6/wmHDK9gqbpypWhM/9vtUdjug
4/PO6+Jsx/wkuKRAM9RRAS3ZTZ5lPeDj2TdmMlxMI3CvAQDgwklMutlo9VgP2hzKlqNXpe9WFT82
melSLZO3kSHs7PFWlelpKuf47LwOo9LCWwvg7UsHnMSydePh9p2Srs2a331IPYWMYbRpBNFbcTFn
ULSdR4cWzNv3ICOWtU7pVz3ClB+D7p3NIKbTSVcBI2IM8tyb7/Erafe3X0lJvATs38hgtU338cLF
AUyD8zzSG7oZy2A5t2tz4FyQ6qtG7aMeKrihSgANW+x8vhBN5nUQW1DN1quZVPVTQvfdba/nPWLI
MFH14/luCBPB5/nmabl9ue3ILqXARs0OxYDz9q/IGFvTNM1PRtGVD+ZcYCqqH0Yrtu7ytbeBNKf3
YMjnvvIgmE8UQ8/r6kKfXYB4nZangm3roCcZ/dI8JCczBrR7+wlWIzE2o6ENPAc1Z9TxHzIpMMp4
m6dZm5+8esmvhpbs/pnllOOSC5+z586ldYYjqR7a3eIfjMqAL915+i5phfPokYF9nEzkWFicNjcg
IzjmQ5NAE+RmVsfpfhJSHhYMKle7bKhHAGs/6rIgZaPlF0tBkgqW7IMREcz5yXO2jsuJVPcq59nq
65Me+6xiIPi5m1PvsE79b19II54z1aN8UcWAnpS4+84Ebht48nG0CbMhRNqX4d0w6ubNoHBeqoqC
1q7Yu2t33LheCKk+zdh9luBe2oF/LwONEAVBPLODGHrz8jgm3SQ50ivHPCX+9UTeyiHNpm4Pljmf
wF7Mp3661l0iOQ8tBH9lrAKuPWsVQw83NBSveFkpPPb1DLakZBnIVWVHLX+PELdztT1tPvyTrVel
Ewqfukv/Tp3Xn/spH86u1HysD843HD333BqOfS57cHRmqT8ORnFItCdTzMFeGAGjIgSj25cuM7+c
0W9YLc1ypmGhQPLkDHh79qwSW4U5a9kxdSnf1WseJuzdaWR0jn3IevbQhgrSp9IX5sEbpBNZgKrF
2m6yGIIg1/orn3y44NyEGgZp/rYY3L4YLsIcc5MatvHwlfnAPGhcGa9DRzuWWopnyWbF8UY9eTnL
i/RyIMwucfM8PgG0/P3PZ5lPXPLj9XSC36WMcliuYadq5qedN+9yk76uDWFquOVmFk1DMEZZlwwv
zO7Tc28S3NOrL4IG9sd6tNr2hAC2FpOqcMzQf8gVZ1RBxazg1fRhKd0PC7dZ7j2tHPcpiXEsi/xN
MVN/BSmb83vrceFdmuE91gyYVAAjT7dvsTydk65FVG5QIkm0TE98lLQUMjeGH66hsiyw+CVW92Sw
+zOkvfcqLeYXAtPTYUytZu85pfVGUONO6cUIYqfi/LGVBtbWTZuz6uZJ+scds9emDrxfwcCoXAkr
O1P+DIiIffSsIN0DpMNP8t/f4pG4fQuU0TtYElXR4rxri977DFqq9EpPGNcJitrjMg7fsXJFVHLX
22VmXj00dMDsIBxbtMnzrW9Zz8J2movUMX7NPZdhermBMWcJT9UAhkrlFX5C+m+if02hmTgj7y7X
W3VzI+1qnzPFGjJAK7GY7aepKO0nBvAf2jxVd7e/1C2JEw54NzeiB2Z2+823zijPRbVihtc/Wu07
oFmgSswBjFZbOFyDbYU/adFwYi84mFIdFg8Ap0/+BNzN8InViCWUmk/lS6yU+8jmur19R01s/oIA
TraTrLmtSOQvvBmoSfdJJX4CnAnYKXhAuyamiHgxr8u8nL3OdH9npRu5SvzRjGp4cn0G1qUkH1uX
7elWNiT17NAFCzyv+c+ctxnqy6rSCQPMecCxg3VRGXtTZ124LdzJwvZTsdiAk2Jnv22ZQjrOHYca
aubWQWaxDM7dlOHRWZfrXswfspBNVI80/yDprc1R4352mhZMSvLiTCXlJ1zAaTRotc/Sncib9vMA
R2VuucjnePwyrqw1A6GDkGkZFTM7htJN8QGz5b4A+XIwRphJHOiCO4Nw0jYg4PzlOsMd5Jv5te/6
ijIln8kOGJbbQebW6czJu7ovAUgR9a43Dajo022tJcjArdWheaFXQOFKxIr/+WIx1FjL/5wewsyt
jJX3d78YevnaFv14NwVeu50coT26Hv9RI6O8fPUaJxzH2NmAEFTG54I+FaauN5501bkvNpSQApRk
y6PFuAiSMfGa5q+Vti965nbPlJo+uDQubeOhSR+FtIdDU0qLrJqwHqSYnlomzBFNT/m/N6BYX4Mu
6eUFOOiut5K9ktZwWVzXenDT0n7AtQmiq6INa07Lo80e+0FVtwwWefy3lwryb3k815d+5Cq06eZY
bk2r+1G0i+MqS4HI1AbihGak0zFO3sXqlAPoRgFL6vtRXUtJZrgw7mAWJ0dpxR8T12ToI8CPHDHW
uzFW92qdz7uiuBSqw43euDIksfaYlo3aA9hqz47UuF6uBqGCPH8Igh99WaJnEpqNz5WBoYUjlHW8
DQc8TBuhZRJEWYADHL1g2ZEBAwpNQvrPRXXAAf2hlTs387w7Xb/3RpP2ZjLPZW8ML5y99ae0rQ9J
AijstjDPXgzHoirKg4XBj/wSRQLrYbXpKo8uQv8R8RF8nCnKi73etfh5MXmFY0W8DJ4AXJ7QLef8
/E+p0Ds/fxzX1WdiPzpCl+MY6TyT8GwP7Yj+PGclnb/enW3P8sLVPX40E6N6sEa4SPjSUC00qljW
IIPlkVMkWf5Y1g2JFjG2X0UmjnXPzFv0WUMyfXil6ah/tBZ2dK3HLe1SsIoaaD8U+XSgbSy/ZCve
3zK7nTMs0xUz70fV++NZmxaCPXHlPVYUS8VO3B3cinwS9dre4+AiPDBAOt7+qdtfymbKLvKEmTvb
Fq0ha7ObDrPkSdGxEgdM2m0U66SQ15a5+h5nMliW1bh/Oz8Jl5+nQRF73rg91jvG5TTgBLQ7Wdr2
36V9ld9vwxh77u3ruixuOHyyTHlLEy7lrL97pvO5ZDUDGSNvrw5MDXIJbX0BitZFC2bz6Ka29hlZ
A7BBHq8Zoe8ewDJRom4N+U1SMgOueOIG+ncYBEo6/ZA+QngOYVlwKr1Z5mkPTg/ZmP2KO6s9zgC+
QRFb8VGidwH9QXhxVME50RU/M3jnpxgq/x25vgeFSfM0tXK8tCN2SVTgHT/Zr6rAa5R1BfT/VaBX
DeXeq/dR0yHajIYNkyDgMEyCbL7qWJ/ZjcrkxLGHIITbgyzR/sLyCvYxJs69aTY/S24Y90lafLca
woxHcc+3Xc3M19gbmb2DiVrIlcceOZCcRGFV8H4YTst2IpB4Ue5A68h01i6o2jHsl/Kr7ofhWmGY
2wIFPJXOjGbufA/u7Oyy3HiyR4GylzLfUS6zvzm9QyHaxXM8HIIgRf4xQFX4+rTvBzziVbJkoV+n
H5gh88C+h0ZWbQP8lYulUxLGLWuHgv8QgLFx0OBdVu0GfJdZw8osud1vB6dxqGJYRBQEZGxsdop4
DOZnymVSzn9EBRyzqfbgTkUkYvDbVrmfnLwg7CBQpNJi3M60EO3oyOGSJr5SiBt7XOePrdsC5c7X
sr+BmYcJeQuYofnJkRTjzMKCnrbneIAWYPlP/lGVKo+U0oCxcT0nZHwQZCGPSQy3h3sqVvRAhTpX
dzeABJAzLbM0INO0N16nEYJXa1FEYQKSHUV26ooWTbEqfhsN56slf211xGELATjCeANeyvhJR4n9
1TQPzkRp2jhI6ieaLmcU0kf96IdSb6YH5CZIr+qVUetHO1W/xEQdVKZFhUX5sZ8YyIcDRd9/qmB6
jEX/k1hjuV4yZIiDPuTJoS6dym89BiNYaDUKcFAdASaTM4ipK+IC/SfVxsjlM5Rzemixv6GTVNdS
+Jui+FDjFNOfhUBCWYKHLZ/mSwUwi89r/ptrdnMOYirwEO2RtGFV9K0+nV3tCZAKoVCDTE8lqQYY
Rwo7Ww3WUBdAS6ehEWRf0j/5ptdfvJSbIL6heju1DFmmuaRKAus9cJWg3jOrGDFbiNdVZ79zy7wJ
e6YECTKQb7nnSksZvvg4PUBfDbsh0CmyEy0i/7iUe5PnrBBx5MoAjXCtCddHM6CFYGNYuXnElzSB
3QktK30c6HfbT/oPbMWfSgPSgm3H5dRdiyjnHLYsgxcKxv+e3pab2CNJbE00b2su49+O38FT24Fw
1FrtK9PLCF8ct/PY+6rd0g7R28ytL7kg9hy4xm7+HXSuE5G6oj0FPwP5NPSqtMtUmNl4wL0k3yeC
4sF09r2TOx0WJzi3KsBVsnj5MfGmV3oIaZhyOcWCQavwUtD9pp8rE2TLgn6XlOOdthjGvijmPzEF
NXOB3kiGAsS7g7ipLWQIYvts9GzGrkOtc3VMtKmAj0y/Oo9NvbGdoX+Inf5IY4KBUkOebyCu5qVQ
aJkj0lmWMTpONNwzqF/PJFqKO8hMe7VS0BdmSqZJyKhfakqTg0rfGhxlQoUH3qW4zs2bS26O9IRV
GM3nLj/KymHpxFphSO0ZcO/dGIijoJqpS1ieGuk0G9LtT2qtL2x0VgZTtskGPfKg2f09jXv9iQpg
/CiI6MRWM3L0nXLJL8Dm9X/XwHHR5ibWIL2U0SL5iY1QsXYGytSiO7/hxFDuhQGTNg2tZaWykBjd
wQLZmWeRpsm1CvGZEyCkT735oV4SX+aImcV02wejf6N8N92mOYYTpRUrJvuXr49rlEY89LBT8fXH
fJwwe2ajeFjwGQY2hWoAngwJEmspfwcSDKjtP1UNCHx7SctDPzpQ5dlZGZR0vaRSy9kWrredq1Qe
4TgRTSu5kQ+2jqcfwguK8bNG4gtjZPY2d1gihwQwTetKQd2D11Ai5b3jjPfuHT7zBQPL2Dv5HZ94
tXeb7G8zDbSBuQLzsJx2nMqCY+ATlc3kICNcJURIs72d0QTUTDhQrd67c3PrOYWmvbWN6ro6J0Im
+v02cLpsq1aGKfYNiwj5N6LPZSnqekd7Ax7TpE/OOkcMNobmAOAW5mTMGbRKu30187ouwRM0meUI
vmsWensh4EvhryruWbMgkPEBmeZi0H85/jYJXXBn6/LQnsw/BUPpMMtxZtZadTEdjH2I0s1mSg21
S2pqaN14ciMlv2Ovqde7DypeTwy1Zu66sf2Zxog5gHWYMrDhaloyF6lKbLrjXi9QuWqmQWFJUHPT
eBQdmAOD/zgZhg2dsgl4evhKcTwCC/JlgtaHGptUi0WLkboWipcgtiuWUkojwn5heuBq5cBWwqWe
WiNjVwATbpLs0PqVFw4xbCkX7qWoaXMrMS/hoPG3VL65F0JuMvkLTW66xDPH9oQFKZSj2e6shnl4
SuNaWSyRLWlUS7IPegLDpTXXzq4UeD4+tWfRqk/iefee5X44TvKGjbq5D/wSyAQPDudlqJqQL6iy
wK30STXBvGEW+G1pDvVPCcdX28mPaeI6j9nwNbBYhW3dfpVGkWzoboUxjFjTCICBo4n5yJrYY/t1
7GEsK7zUocpeRI5fPZVzr3HFA6qWxXSoUfNMJSakONGaB7ft3jyP+IwFwWOK75fCnkO3YKZs00kY
uhX+YiR4EWZKVVFm/7YGDhickeMwXdTZsARTrpxNlo2k2Fg9jpY+0f44rU+iM6Yk2xfVLtGuLdfg
A2ElavqSN/7YZ9vUp12TcXVZEEVR7fqFK9xYURVQSEEfbNmDVzc+XV5R/GArix0LgCkZmXDmIOg5
ASxmdspHyxiB0LADzy2lvkCyv83QHffJpI4lQAyqu7NvLFm4fTVxB+znCzsPrj0XpGwQtCeZd4Cb
WVC7IsG58uUIDnG+C166kj80gL3z5D8z3S8iwHIkquOUNMqo2w9toahH55xWEs/DIUiadFa/Rk5Y
e5+bJLok2yi2KGsYY/yN4sH1B9o4mgYibFJSzBaARq5mi48yLo0rDnksQfKlWRJEIa2KaPt8MPLx
bGGRf6mqrt5xTMUs7n9hcYrSzg8tXf1OVcpTzS1GaymocIJnYrHgR2Oif1Pj2pu8EneGW5icxGHe
dfi38DP1MBS7QsFqLsEQZxz3Hb9Bz6+XMCun/E6rGFKqjCF26zGsbJqjP3u/IUR96iM9RnHDhLjt
x8jU8UyOfm8eRpRFkofqjoh3PK8lLIH7Tq0QyNcZcr0f9PTejniYpPbuDG+mXQPEtfRHTOsGaGF+
Ky7Pw0puS2vOEKQd3wAquKQgm7V1j7wnbBLuqekw7qY8/Vgb4URWn6h9PSqbiDSn98jMs6dmAHNK
pw+jeoJpTazxRGotqqpeNBCajqIzsNbVBdHymHWRs18qJHkJs2bLVD72UwoLBSPT9UWw2c1LcPah
1QWPdrImfeE9MyX+tWpCRTz+NB417+RHp8FMUI0XBq5ORuR+5Cyua0TdZLxWDozy0pYJxQ5FkUdT
kf0UOh7M2tAM8on+bhxhfzHvohfHTR9ta0ruevPKSELslgrJD8IUQn7ZnbgxUTE10qAmGu8rrjoH
MYPF1JklJyOd32zVPrZm8lZUrjya2k/aRBpda0NhUIm70vwnFZKZOKhheG9km+2RwTl6UQ46d4Sq
sRzQEyjb5zkwC0rnQRO2bN92kFZUf60PC1gyd1xP1EXQnTkDazbUtbFiV88SrvV8UvO21KnU82L4
+5l6matB3xuecSAWoe2wGHsbGHhcjLmaL9O0x7rAG9BSSqxn+dFVe2cRv5UzewdpeHtbDgY9fgMh
ooV3ych19yCVOpI47cM5Yymg6hbUixHVIuCElJ2H6pTFXsxrD2WIPfjaYWdHvXB2gTKtHVCvOlS2
eWaSgPAJBLt0EKJavd/2FfDziTTTEqvfeho86bU77wqAdGHejkcrlh+ABBDCLKICnunRbzbvLWoh
917WnXzNc0Ij8DcZYkSOzwqLfquelcNialEPsi0t9asI6MOYmKEJuBmu911RR/ipe5iYlKBGpneo
oYhVT9FU6+ypw/JoSaUE1HdB6HhoaoLxSxLHcFuduOUWBIQbaK5G//g00gah5/tcO7sqi0+5RRVB
pWHXclDFFdVCrrusNXdqIyYYpjQypFTOCYYDFQozFiVQ5fuRjxhEXBBVrZ/u3D5Ot+TeTn0NHNcH
NQbVT3ugsFfcy9GFQWsvHNHqkg7LAx7f9yS1QfCVKVVnrKwpuBFK2aavoDMlKMCg3YvgDwetdF9O
3gOS/0YVa9MendSbTJSwMnyayFmU9z6TdNRgLWqc4cSP+5LmQJadPn70JxyIRauHkFYcWjWiBffJ
hhLIFPrUgkFIhuROwAb01u/GR7uYfbzvjLygp3MpmXkQojjloA6lCTBxi0vOJO67tI7LqcMf+FSO
ea6/tYU4ECmoNlmVW1vlwh8YGnyOm6LDhIIJMA+FkW+Fjdd8JP0bqrz9BZPeDxmI3tsEtvaYSyUe
4SuDuk1i+ryPOGgT2b1XBD13XFRw2GQIfgTxow6XsUYr+AFe8nZQXFR7v2RiyC/I/U1fqQOEEwWn
xchalAw46qNN19p2Go0rn+ByGGaJTyF4dTj5URJWhqMXf3tdf2xg8URMjKk7xgu9ejYZ+VChyVqs
Obih+JZO74qKDaSMpv49WJYdooAnO7Pfm2Nl7qG+h6axAiYh+Zr5WtuIiI30e+m65CzLWUW6ZlcP
cr6TGjmzzk65bao8YUkDQJDolXWnuqqKrLb5U6vqsSYMxPrA8MSrPvH2AU8Xyyedyy4/M3fjZlD8
4vVjMzv2jAQurGifNMdcQsF1jq2QNdDWZ6TPdA+Mifu+Z9kR8byd5dmHHnvwRQ1TulsRXFtRGud5
obY0OeM/9A9ur83EVfwlbI202HZTi479lZtGw/qPNMsCoVBN3KtY1LhVTTWek4VyT318jk0/uEvF
/GYtzhy12qOhpb9mz3qkymNBhEzzXdzB2XUXfkbCKg1yBiZWaxY101+pufZPbjrjY6O5r9j7rLO2
DM96+yFsAtcehisGnlg82oERuhbvfM5hoRQpWywcYkxaQD3pJNlgznRYEmwG9vN16rXy6tDrh71T
nnoDvComnTQKbAuNLHuHeAk3veNgVtCxu5HYQnYtrYL8p9IDELZrMUHeVyW3X48KiXG64QWEszfg
mm77wjgnI4ixUu8e8MRh+Copp3DoG4/TwYuCsluYadPZWNXPAb/zzShwOg1YoVt6Ejfpx9ozFyUH
Cqc7YTIXUC86dIErueID00qBvS99FQ0WDMdW1q4ydMAreEalbUV9Y+0kjJ65gQiN7+qpRo2O5Pi9
YImNaIOA+11V5072B4rql3sz441e6/1wGD0x/iH9Bg/YwXS8GVpf8EiNr6Jt3MijIowKYzJ14GZC
3SjZWDxrPdfieiAWGqKa4xUvrXOhvrIG0LnRbowqbncLTZ4djv4t1nQZoQVcl1Q3QkjsJ5eW821C
5yc1dMlJ2AKDF0VHYyY/m757s9sC4LvJ21GCQva79t5LaPyW8XxkTW32neg/4iE1DrWWfzPITU5o
zBYNN9gsB9pj69bUosXpxXPvudRS6zDGwEFvFg/0w2cPT/HU28OPU2R/qLbijQl6LgxTv4kLcuui
ewmqmo5RDM9RUOh/itF8QuatQm5zE3cpD4939u1in96VEk7tvrDRkxbM/6ECPtYm6bKVI0oGDavD
yenz1zpDEaqLWtJJh86ftVociqXnFcBWpYti37hCnT05H2ajT1jpTeegquBhreLrV9nK9Qb6cBPH
IduhnC1hEKSEDOeCPXr71LHy0ORMaNv9ctHL/mD5Dk0iAVp4PCA1cQFl3KP3Wdg2Xr2PJ1pzhgyh
Rzb9vh2W+mgq8wNbHbT/RUIZtn7EILSDJZ5nby3yzaY37H2/AY3z7zh4lmx0EqEInLvmE6CkS+Nh
+JcLvNlZLdg/52C+zi2xnavV8cH2OFm2Kd29TBJMVGqLILk1fk9Ld1VM1jb5SBpBaRz/Kky1xM0g
NBGr37gFOGmGu5vWUI8x9giOz37oZFR/IAo35AHOuld9mW1x59EVjYnXuPSD87dLixzXQ37v9jCC
F7rIUtS4KoalCp4GuY5JHHSGX1N5JztciNwph5b7bdohfHlcOtJcVqhB8Q7pTe2ThYmmI6o7B0r8
OLw0lSBCOmrNYYiZrzmlg4+9Xj7dNksvTonhw+gLDhS8n7AEyCpGjZ9ZLBwYyPpW+zNb5tuQauaO
+zcpLxKKfsOA1yCOsLH4v2OvuXCHpCSt5xnhsf6Vxu0hKXjzS5zm9TEzEfek1ChXaVZhdsNcCG3I
V8Wdbsxfvd7op96vvhBjqICmV3EPxhp8R3XFUvfqBLp1qNvsl2nVsGH66ZvC1HKL/stb0PVvfaW5
d362p75ol8GPoRWy91GPl3PQ0RbZLOk7SqMJqBE0SixgHYCGFnuAd3/TWT4sjGGlMeXnWMeN0Ode
w+eowfaXw7tWtAe9sWNo7kMVubbgdSF/xyL5hM9Ko2on+Rr10T6YVUJCkf11W4HQYLpHo4FVKaiN
+mPuDPGuyy2mmHPxS0DZMKFCDDM3l8Ei8hMDEISeS1tAZTxkkK+jTlZ9RJHxRVPpfa/VPzamfO5x
nCJ92k9Zdn+PsU6wEG58MjPSek89ld1LqsXTQ2K2lIo7xFqbKRv/i7nzWHJcabfrqyg0vrgCkEiY
KQF6sryfILrawHsgYZ5eC+xf+iPOHSgUmmhScdrXIYnMz+y9tp9hiQ0GqXZtN21Eq9SxEGjHMFg+
504x7wgWeIfcSWAo02quHZ94Xg2sNxUDu+D3Vus+tbzMNmIRCuMWI8AxL54jjcdUgS8ujVPdwdlZ
JEYQZaLls8WvbgGDht/00Q1RDbUiCabWAxkhzAx69xpSCVN6g9jCxlFYDNu2LKGu6Mm7EsmZJFR1
kGZCwZdqBmfcOu3OVPLgQm0moJX8Ybbj57CVd71DIhyvlaKfbzNmPs1q528jml9j8Jcq/BET0+sD
o8IeF2rJiTSwp7FKtV1hOcB36uoOIvDyZFbJQwuKnQ98+pi543PvMIcb5rdZDfUzvtNdNQ+fOBmq
C5rSNxsH1WSE5BeE16KdnqMKbZHdhM+sN2j8zB/JxPydlASSf380Xcx8KjTKy/ChDJ1mHhdpHhMR
5faRvu3cedo4SZddKkVuRa+yNAABw/VKt8t5Pf9uQgIXzVRcBtTZcmq/DNJztozs0qBIAbkpI/xV
tkl3HlNeKW+BxpK1bA0SvcwvRh5mf7/wEm96Vj7baA6X/VBEPyuXjGcIk78EHvS9lcQdUidvp0Gv
R+pAjVw27CDbtZ1jlTnK9rDUHe98VuwzQc+PFBAo7Hcr0O61xBYzxSRNWH+wzTXqsTK/0uH3xBCA
3FjduHbDzGUKt36D2Ph7ItU4KWh4xIzotPw1RwQfGiODT9LePlKPhjszms0oaB9ULr7KWLjw6cKj
0bBmkiVhbS1z2HqmCszSfaV1xh6fosnTBDcPycY2gS1+MBFb4FhKt8haSUJd7JdWkYg5uLTjUakH
KmIEHKl0J4Y14kCM+qHOKaUWTLg6qoDNMjJC5CEdLe459DRagCXedOmLEWW7hwy5EKm71rZrxe+e
bYNniO+J1nKz6N2WAj6/H5iRsq4gu8ggD1zVOqMuxEC0XIKgCXtkSj9xYbSCzM1JIkIv34SI3iyN
Qy1t3uGDYn8yFX56VbyG2sKFrwm6vcFEb+8aNPf1cHL09HcfhzkRbeUPOrs3ku2TI5JZoAeqe+o8
t9m3DLIT3bB8MbnMJy0GQ+rHbClsE5zoMp9exxmNkvk7lv0vXnODeGzG4WkSNV81WmZzCkOara4N
cMrtPTKGHnOrDLR42SUDsJCl3rNSgtpJrtSWb/RLOiwvhPTePY6rNlnbbSRapvYnndDg9PUJ587A
ObCuFOyuPTJ9+3RrhszSpC8emnmrJj54Ok2YzjQwlkTTODY1EkdlDuUra6yrkJQFVo7dcmE4tKPH
/QrnHk5c/wV3edqiDmQEIoGOhRP9NeUdYL0odXfsf7lpgABB+tjCN62CTlZcHSpkmahZlywlmGVu
zCRIiD6yXIYkaqaz8mLrefFUfnKN6X1wCWyNsurEPC0PmgIRR6OYnjv2rgtn+9qy3Doz6gkUYq2t
YRgo5bq9ro/1FRIX27EhWGLU1E6OgqzpltZXBmeNjPPXRDE5AZd0QmyxsXXCVvSpBBEkMWSF8WGh
ifd16l1zIpUnSWE0eMpFM7DAZsOWcdRaPvVdxYWkJQwJPGEzCGOR6ztjdWcIRgXUROSCmfE1w+ez
FerbFKS8oKArcDwZGSkZDOFtsmSZZMVPjW3u2ewStdfgXCBtmPOlMOjqu71VFdLPzIzNv3yv4xGY
HjpvIRA2Y5k8svfAN7GsTlT7uWwtUsjc/AjXCkukD9mv8UEG/h7QxHvjZ0h34elOcTQK+9mMKw8p
hsFQleKjI0aAZ1XV3w0t/px89Ho7bht3Jtm554MYcZzoiuJUucg5tJG8G170Ira4AKAkbEIDfX+I
pT6UzOeJ2iNBo2KyPi4Eu6G/mWm+KD6BhPDPcRqwSVuTTBjPgDViLNDH/I0uHVs3i0cmIyjt7IjG
eXgvkE9WpN49tVV+GGVPSkQbUvnU7nFiAEAj71GqAcPiSMv2A6FFxGcQ22J+RlIUJ2+dDa5jFLud
cXaMZCt0qSvYkGK/qk2dgV51BYqDJQIebOA62YZmtwkcOGAEMpEkToweNkuV+PFSXFQnTZ9N+GZo
IYf2tFI+EdIGe0ImhFnuu3BdiJbib3IIR1oNJJLzTj5peH29ljvWne6IWUMapDMo71G2JOmCk7Sf
fhZhPh28Yqh9q2Kb31nvCC/QbDpDdmV4A2lDEIk5FU3l9yzmip45+Wi3ZeDJ8meKA11vXB2KwQxe
Ck3rkPDmu+vWCIVAecVUGTRiJoxGZiVTO7z8NNIRvygfBy95H1d9suU+LqZWYYLbo456JFo4fLRz
wSY7X6525l66SfMrXVZnW2orEKz5k3vjQvofBNTYWYpzAdGmiEpGwp72IwJ0um+AK208bMG4Ihk9
E+J+llH4pJug+QyAZdPcaNT/TsI0KFxRiQYFBKnTc+tRROjOib1mtUE5vlm8bDiO0FxkzAytjVzE
zEtJ1F3xPcEL2IbQ3mmE9A66brIpSDZ6zrGcFEjd9zM1sKROhjfR4rVcsyaU6V6GsGZ34fApku0L
ApyzYUd2sCxgwgAeOocKRBifmzXwu1tBLfPGS6tHIq7tQCsptQlb+bJNLOTpkztoJClajEs55Tat
goA7CD2YpnrZrRI4d3ZfuY+rIzYpCAyNYE3nteeFE0GQzOYbkZyOSZLt1Tz/ppUjVMvmU0t3omnd
dPHK+YyN1942JJ9bLT2IUrLbFtzBPa4o8meMO6+rm12myhfR2Fch3OWuHaE4RR7xTswgj0Uag0TX
iKiiMAE3xNwj6sXTEDeQMmpJSuVAByudc2PF8waF4dYuhXXCu8ijMGXh1h2ng6XGb31YA8jqqkLD
ZN8zcqTeZGYQFJMRbNlnL5c195akDkGcPC9uu2ao26k4LK95qX+NOIKew9UiMmXfsZcX94DP7giP
mvLxgVGFutQ2IyQg95ikphyLDUMdxDenCnD2rpGOxcw8/kjB3rAx/BxBYiKx7bCBY7ElGMT+w0JN
MvCI7y05hXu7J3IIisarlnrXLC2uhghrFJy6FqBrfiSI6JqkSXu2CmaluW68qVH33RnUStmr30PS
FTukISTxTfxPdZ9wZ1CkCPTUqv0qMzY9HWf0YvMRTnKadA98c8SzdGhWVaO9EN5kMaweumprNvNL
5xKZVPbUJVlJHxDWuR9jYjALiRqHtJm6wsAVRbKCNbi8hFEMnBekIvxZom/A3dZMJF0sO1bEeAbF
3m7ECM8NlNA+RzgI8t9W6Tk+Sq4vrar6IFyI5QBjRUMcveCcRVme5xY3Pm5xXW1xebVA8kdpy12E
PNWNWTQYTqfvZYJhIHRPLN52+Sren1l09PFILqeGP1AXCEcizzmJ6qkFEeP0+8xBhIb24svLlLZx
l8bCu6gHpUKZrgtjVQKnl5SKyrXFTkx/8oz5rzk861HLQpiP89S0NFW6iB4zW2f+cJ9rKaFzbXzR
Eb5sDI8grQRB7K7onmq3nJn+JcnGIDMTK3O4wzRBqplRHipD7vCk2AdribYsaEiDKnQGAGLeyvXu
todCEVFPtz/Z2rZKwXM78PnRE47QZOZCK7am5pAbMzmbiqaXzRkSD9IkYQmjJurJs5zxtVBw7nHB
jRE8+jk5JXkPpoYNsquWfOecIPJ050bqbwZjRsiWhE+OVIMK79gFJ9ubZ1MZcYTsPA8/f2swb25V
9Tj16jq2JnJ2yoeaIRQS4PhahLEXRHTt8BsYY0z3fQkwVVtNJAz0m401OdpBU8aXIgY1eR4Zvkf8
YSbfzPSrwgA2S7PSUWXlk6buImaOp0mvn0RU7BVOUg681jtPVf9gGCSjN6LusVI7n5TTDeqTS5Ph
2SC8ED4CiOJrg7R1087qTqsHeYosYj4ju7/WeN92Tvpgag+GjKE96szZROceBLXTZqm1iIbR1bG4
AQOW5C/yd7je7sa5qPQRqVYbRw+YfOUGSQYqPw8CxWrsgxTE24EqDmkSfJ2JD5yYFlC9MSiySkb9
/Q3HReokd1fO7pMJntfg2YeCbJ8dTWgMYjQaIMS9onHsgyuKaFNKR+1pnlBZEo17V7DsZ+jyctOF
GiVHFyQhaw/+HF1K7J1jlPR+hEKcBT4jvdtvozrMzqiA3c3N373Orlbecp+OfAyXDkddgvQZrdor
8iQAtOBdO8xTDAVhyPMqUpklKcHtWcr57EUvVeuulYv6nkAMWZq716lzH7m3ukc02CZDtpj7sjBa
//ZCCDkyciXwc5W+wolEsJ4ha7aH6Uq+83ZBIHVsUby+diU2u6UmC05CrahCbJZRDN0gRsr7CkCF
fmDRn5Qqn7wBpJmpKf/2LxuywmXRduoSVqnLzZFhy1Rx+aK8H6iZKTynqtvfqAPUzUkA8IT0T/6I
gf+Hqpn1TOOJ97aKyINWJpbrlJST2ztmJ9V0gsj/IEmGu9wkqbBKLP+GkhuRQBDiIaIdXscCWFLP
4BudL7nyjXWPnb0NQqgsWIVID2IrhZ5Smanpm438+Re/Vli99WJTMq+jXCodqnmcxZjLGJYOoFU8
B68YKZYZqNrVRXP7Ui4MeeJe7I2hfVjYpTxP3r6bWDqPaakdoG4fdUJIniqWwD5BFewwNWzBdulc
b39+IM8y9oTzJic8ixE6JKHle4caRzFi397IMc4M02isJljtAItu/7dKLiFMk4p/xpwwH84qfcXM
CSkszhCZ3qhuZJwt+H0wxTDWjahJc0mStwoP1FO/y4oaAqYHV1ml5n2kkWsRuTK9jCp/Gbt6xMTq
keOMg2+XOZj8eHgEF1iHaa5tXjgjP61O149yQkSFDMR76cpju9rsBuDZt2wUAk6rbTZEIQUSKHaG
NPWmLpwZ8XR2NXRCAC3MD2ercsDTzlPoJz3n44geTlOV/DXlAqcb890BlNVccCvlGIUDwyh/rwSQ
c+3J9AkDDtyIZU7RiMbTFbD4Pu7q5A6VIurTGB6/veTZ02i5uzk14BwtzrNxM1F2RXNf8qOuRZVb
hSVEH3PxHV2230PIjBi1QvxYGmQM2iFvXWqzbpmSfvmYUiq+YnwoY1W/ztCpeJGm6JqVH4yFx+u4
AvNzkyBwPK8P0+h86sKigxmmuvCHvwyRzigudTjPD2lDmd0uEaabYj5jd+8eW4ti8UZPMmJ7QKpX
oazNi2hnlYitOHrsc7H80vj57YxbEoMuny4kHM/OGpIYx171ZlZVEIaqejDNrIIrX3Ah9cqBLJPy
rbX4VNHYsca2avegaRGS2XXTba7OGDWO8wMsftYZ+OpveJhEIaey4/Rq5Kky/OJGZOH2Tc7I1dqL
yWbBT8CPBW2v/2DaVBBLJybCV+rXG2DdmROQj7mw7tqwWbi7nAdNlpwDwsjPc9f6YcnwZp5j5I9d
amEMGw1GpkpnGv7ZDhP9YzrApQHBMKJM3CRgx3Z5DogZH9yJBG5xV3levrMMgNCRFbe+FXmEMJeU
xD0H8INgX7x6oG8vKtKEbV2nC/+DDpJPfA03W2IbwzgQzJv9igfw4M6jOqDEJcETn9jesor50jGr
ild/RUSUmiGc+3E164Imj3ehwO08Opq51fOYRnt9S8K4w7CeMZXn9+ENYXF7p2mxtytXPCZWEGOy
SfzFKb4b2pBN8jyeKkuSz7ui+ijsvE05juWTlrbOruzQ5f37T0e6/g3uwLlvB9YeNM/5gYD2H0jN
jxm2dwLp273FFJJsOQMcPDDwO35il3nN+YarblaXRpkwsCnKY6LLtyrudzc8V2uhsL8R6SaiEPdW
v6znRvw8lWZLGLS+uR2IGCpBX5T5zu5ypAM17Q+xFDTJlcvMCoPnGhV3Q6lVxbYplH65XbZVYv2U
Q6wgeaTjhQjS8TLoeKCgcRuHtLtnNXLhkl7P9//1hVx6x6z0+3qsnkZmCdRL/JJlhz/rEaTQ7UeL
SEuK93HYDQc6gvlDhG6L27pHjlDzIZCzJZ60sts2fau+yp4aFzGhuEZVkVzQMPALioGGRLRG3fPW
kwrYu9P8Ic2zrWLvWDpDSDZlkX7kg8Oq1tboLFrbYCixRrTk6qcKXfGZOM1F6R+kVia/Idqg4zAY
Uf+lBnWVhKcW/iZpHrOFjQOAdJs3TYMhjhTlkxmvchpcNc0U7YwMFYCF1PDGkOkRCGwMJuvCboYV
72i+ytl4y4pCXNvk7XbQkuuXQ1LrPpw21X3OFO9+qkO+iTJ6gKYon0wwFmNmbSHscumPTXlFVPYI
k14LLKIv/WWld2pG+DViATlhgAwPJUi/7Q2doKLxYVpNbmk618dZc+LXcvaeZiDsd3NjJK9DYjBl
c1KA7usvitUPJ7nRe+Lfn/WFg7uXWnp2UZtfqymrmb3h6l864M2aAjdahwaKWsJoT33eTvsxHbPH
ruYw7iwmujM33TGd5dNfNlo6QgCIohWvku+RiEDjDhkRJI26T1qs8pqB3mC17yylfv574Teu8lC2
s6zC6Kf1fCuT0HFFG7u/bw5+qYqmmPfaz4BM5KWDaxs0ZFcOrylDR1Ruk3aeYhwraH+7S2TBkkyy
6+080aJygkbnWDhWQBBqVCGbggflcAO0L7O3HJlT0DgMrBidrEm+wRk8OpxYlwbT4EbvW/eo61mz
HUcHOgq2821UtdO1yf/cKpyCe432Fe6TOfbOLsuN7Pz3fq8yZ36o3PpNWdJjfstpFFsYAxF8NFuR
Gk816Tt3rplaT0QyMx4gY9TTrZmyNDIZ1gxH22vZ1vQixMswO8we5/DIh7L1By/M/QSDScDy+KSj
qLrvQ6KCb98RuyT38e+3gKhQQ++j6oNwovp9Rhy4iu3AunR1fdLSNVMFlevJjq23UAvzvZGwd0Qb
ABMPrlCN0v7gdW164Ipl8ATMiNdy/UNErTyQHLOGLFSPtoYRrchChCUc//iI0VK1xU8LGkHfDdVL
1OpXJIA2MyCbH1HA+xrO+JdypLfSUgubW91dUrts7nG90TPwOHCWzB94vOGwrdYmB1fVoDSaNezu
O6YFxqWu7GA09fZy48YMsv4X0ucvkkyYqb6xxqjw8xEVMxt+1jeyYbJXE00TWz87VgI8Vtsb5Ddj
IyR6YT2qqAZbUMgjMp+7NI9r/4aRMVRqPUQqRvWK0g+t+x+AIjwd/Mco4z2uaTAVrby/fSsGQ/Z6
r/CtcayG2jYeMOYyTkJ91unz5xCzuy267h4Xjnz2xldIB/slT+MfUV4pP7MM5pOJ7e0ynX0K/Jr9
DZM6qKTYDZl4qIZ6/nLW2AEDf2SDARsYarra5f/VsmCfURhAK/bmzuQcbwDj26kvY2rlJnKOJP4K
vJQJKJ4G5jG4QACPHeXkrW+rlWn6iCUQjq+dGmKqaNsRa7tfgyMwPyR/dJB+Ffr/3VRQ0qLxEwdc
yCjbV/OZCkfrmBKnHgClRn7Y9NNW2Syj1Y07YKT5ccygKKI5S7ad5aX0JZTI9uo1hjTAQqOZvjsd
UUuZmT6hSUThlCGUk7//qeEMYf7SBgapyG/CJRTGSxN5QOEg35Qbs3c1y6+yc7JLCcKK02ggkLe0
RWCsCEyJYekcJs3PycL7dKNNzi06Fn3u4f9WrvM8d70XtO2fW3Ypw0B8qbXJmhBErc/ocWSJo9DS
YvTbuYWVHrUwfJEQh+5bzp5mTYtBjspvVcxdqlH3/qZQ8fpQoiMGSXB2p460djMVInItKp0xREl0
awlq19GPRI5oS4/EdJyMpzIkk3jMmu+6mTXW8HA5JDjNTcuVczsrb6cmp2ddDiYr4TMYtcqnEST9
bYQy5VYMDm7fVW7EZ0S9UdDXgLKlAytp1IQH68o86Eb0RzE23uVzwXL1luwzXhCiFAcPOc9+9uxL
UvfJS9FfqOjrj94qqH9aO3kBCOL8PXcsPgDrn+xXq0eyRN3OrTzL57F1dq1LeHKtlTxOtni2wKE0
PblYTtz+xJV5MXR25QlG7vsxdP9gOjMZxNl/SkiFD52t3pfEGnZQGBkNhFb4UhHzqWJ7vyBk8VFG
D/dVrx0mMHoAwNmEsjvC6ZkncK8jGrIiDpFqD6Dk1gJe64kjuR0qke5yW8g+4NFd7iJzYZHISTY6
fLpVPO/LhqJqtjE9y5iJb1naR4VA5mJ501dE4N3ZkYt75ozMIMCw88o5Y59rzrOwWMaXzqRJdXPr
jWMr/ZXkw6NVFC7akOjEZm0Oaqb6h7k22juXj+0ma1mdTdXgBLfbfl1yM2abL7fvee6fS3eqH4y2
YTZtUBfcUk4E7Pvj0uvH22UmV/t0a+k8xqSWmcS0rBkkt5+dm+iTtBgF3tEbeUEcd5tE7VNljCbv
suudZD4+Wrl5aFareVObj92oYQKw1SkxVyTCcgFZMmxRnxYvczgvgCKooHLaP7nCRSAcCTaLCgAI
xMUnAzrriQcGXdQyUKMLclekrtrHf/9ClofyQKIaY8kmfgjXkcKch3+Qi8kdhuufjFfFrh0rmZNr
ApNS4tT1ncJ1T7SUPxRyG1bjnF2ayIiqqkPUfmtVEZfuyU7ALoyG8yjK9Bk/XA9vJnJXsxjHSWfH
Abm0rMEwtjJAVkTB6/kxnjoy5YY8vA4e8qLGzeqHPmIla3Jp9P5UdyLA/fmBthLENJZtX4rmz4IA
4ZijDeTeilw6uTi4xaEUnsb2l6yq45JijeR+jPaSeIBrXSrKHLYZWBIgpddhjFxu2unVNB+0hoi3
ldV2H7fF/V8ksbS83RBnhKwBgl0b6KxlNAjnByXTSjaGthOvbgUaa1BXbFVSMpSa5tXO5pQhHBMR
zUhPvDDQKAa8rLefmsPhVUKn8WVhkM/l0CF3XvLVqHKfF/n7wIrzTuvkFxHr7rVOOfdL4xlt4Pgq
FYC4aliJoreDhJH1XdEzFdYrab9kqX5NYrj+fSmhgBdjcfwPSlgzGickmLbx7IZP8cTO6c6W34vL
sMbPkNw1uMj2ZtNy+Txk4Z3nvhraq2O+teKts15QqGxa0944OO8tgaiamscUWsB5S4qMfyqNAyHB
AsRKv+/Lg9sHQ9fgWf+au8dueFwHvf+hm3HpMGqSVBbWfSVxuWv5ySBUgjlv9DZFkrnHEjRUXBM+
xgT+KOLt5g+UoWRJjghrDgy7v3RvFcy2ZAB0M7DNxt3EgjHHSMhSI7o3sibZg8aYBxGnP3S99Yxu
c4s7i5snNZ/HyfuuTXtbVnCFlqrW/CySD13dX0xAIszw+S6s9JDjFY0qBRrPkcWGzeVPFEqvZBPy
7q55SG4pj8JJV9COhV43G5/iod94Old+GrbPNJWwj9ga447uveqlw3EBjizDP9IzdJm3GlZt5M5j
mOFqJ0/ehpRquGw2G8EGayEXwSqMbWQgake5qQmdlDGXt48U0UPZ/h+yVM1/hlOYuhSGbrActQzb
MP4ZW1u2Te31U9ow1a6CkXHX3bx+ydyHrKPcb6y5ZnnFF8eo+WI7//rh7eeinuRL3UMG06KDvzK9
PYmoAXKglTmJDkLHeiSlePz7hfzyfTXS9vz3//Y//neq98Nf0uw/Esf/8cP/pwDy/x+zxXUib3gN
/maw/5ds8euPaP6Bw+6/houvf+5vuLhp/qfr2dLReYNtVPMOGR/j71vsuP2fSDeITnZdDi+X1KF/
h4uTSO6ylvLIqQGraa9/3RpNveaOy/90LGGzg3JNnbxyx/2/CRcnK+gf1GASSDwhbc/T+S9Tin8m
p0Zpl6ZW6TQ+5OgJVZCoz3ouPyzbvBY1g0fYucc8xmQO0wU3aDGxyqqwlw1nrcom5NJaFKRhdoI+
jOyU/iVQg4yCxnUfiItrqd1RVep3iBT36YS0pnSwwUhqNjg2LB3tlC1PhNquI2HUrYjWsGbZYgDu
CdXu8XM0/AZE9W+GlRVBRzxqYFIRjopoVtkzgwd01m/T3GFxSbbUpi9W78diNkfkrMgsmNdMVYyH
e7bQ1c2KEodxiJuFaCxARA7aW93REY/OTkNWsCWV5yvpNBi8IqP1GhNWvwhWiX2T3JYZ4PJEU8/J
9BpaGA2jKGJS4b3qLJdTs9xiQZMBwtDNBPwS2QCVEDuQk5WXwOtrQ9tnWQPNgI6JnVLylYzYgqDP
nQWBdXP37dkrOjTEqtJr42FqZwd0VxFjQBo/3eWxJUvoMrpiW1k0B8JE0g9/Qm7mrPzMl/Hgxtlv
AlFexEiMAsrDH06O5CkGMBEgedaK6bfroNRHjsT4oP9RhBRPZDv9CQ1CW3U0LFE1Hz3Lg2Bg6nud
dA2gzoxMgZFQVEv9c7F/5iKlgizivQih3VeYfBfKsgDDELC2VcCc5H4x0cnk8cmomeg1UMPp2LnZ
7BrNFhdRnSc7GLSkJ8hY+hXu2yrtnePkOsdkTJTfVEAcMncIjIHt91KAZ44EqX5TTB0zEHM3zrgh
bHTDZMZdIluCF3U7JqQRU1WzWkm6bhXUGYb3fh6/y1b8Yerg+mADX5Gcfxjh59CwWtVytCXYrHgy
epTLcPFCE40ANigNcQ3+DFlPO3vQ+kBRuzdGwVypRwKrRvvN0/ANaN5DX2eovzHHzxNq3GKo9s4k
vnJtmKAEOxhTdFgIduZsMhKfN23f4nfI04s3kBdSxPGwscz5PEFzRhn6npSuonP37qY2/u0iFgyW
ewWadseAm02PcCffNBLBO4q5sJOvNSm7l3ZdnaTohB/M4Tud2l9x1+i+Ddg9sDBvFA6Xs05ztZ9t
dc2sT8YEZmBArKqpVHxt0rYiLwEiyJFAvJ7Q3szG0xAZ75BBSyTRTL1nl2mO0bIznPvmkKjBr6fx
23XzB9MdkeKmJGf2KN9JV0Yr01Dgab88BujntEOEuLQojoeogco8FbuCVSK4OAKwUGkFLWLqoFKY
e2EOc9FjWzo4seMbQA82hAvG/lJQYNaL+5twWVx+Yc7CoYH8gPgpiOQyBsCeaqiFHotjz/6WXvYc
Ema4s3U93eeNBOA/lzicXeC/oxf79hwzJfIonMQbrvDs2BO8xElsbseuLTHu6o/9VH7qMfhOHEJ8
lBzh59nMBwN1A9HC8ZtlW8a2LssfuZZ/jpGb+rEzJIiknB8ZqOohjd/rGSBJRVrApnWs+1Cy/Y0B
VnkZ5ru4HMpAJmzb65hXef14T4sRkMvaAEjMG9+Y7pyObbKYNbwJ0Hkkiy0DW2bs5gFbTOzFI/kO
ID4qOsr1NAOs0QCmK5fS49OJXQqIy9FK1mXCqtusZwaZLkk3LP6BuAGKacccG3CGJnNcfUcC5SMd
waTYASchXaPr1gHJiQeksR9zmSD0Sqp2A/hgH5oRKYQcFD4RxxsbfNK5n9Rl0pm9VIoGRM0gesL5
kqnXLAFE1NBH+ob7vay65qTz5Gaqml8JlMC2ZHyu559OrB09I2submMdY4XCP+mw7MXKg3cseHAJ
NIc4k8Svg9UAmYB9spv7LN8+DiY8GVokPg8Z070KiYlS00s0cAYMLDU3tejZrxLwnWt3U+rNPrIB
phBa8ipw9kckJG7cBDDcUmrveH/2JQ8p0Z/k/n0o8yIMTNG5wzp8cn7ih0l3uExHiFVaj36plysR
vRjJ9mGXAB2e/ab8NWhA2HvV0NB3d8tw0jBrImYFOJTpBG8hT6hJO9qQ203fZfYWpKCJ8bt79rCW
7Fs5WcFiJ4+ZaAjKgjtgqA+XMKCtFvFUz1H+UJmcC0IiZPak+YHmXcLiWhhDLsipRoA7RgVOCy9g
MwOZHkRZBYW+Or1s+B7Yahs3OhnNdOae/LDKEFni8GsKEbGP7meO+WzrGt6+NhnAQmAnv4W+rEUR
EGTh5G2YOxRwTxISLPKPMKaPSWmZ1Iiqv8ONzsIBRSiXXdC09ZM5k8OE7kSsj3CuZ0CgecU4DvjE
TsWba/e/Iul2vucUirvy52y0qR8iF9gQsA5cAarH0EUYDbAouymF+jBxWHOn57hl8Y7RxNQanXNN
HIeFJtSa5sS3h474c/5CjJO/GHNt+9putz1K4PUzDNQt53CU4UcE+GjGUYXb69HkrdzUjbqUVfmq
EsLMmb+SdTG3pxab9UHLHbnR8mpnGmB0mNGfuJ1iZt/M9BgZbYYCzXvBLSsR36zSP6j43ggfolwI
4hlx7cX9xcVlpC3it4eEpCb6i9LoilLlw3Jr5FegljaAjp4ajddNJ/pNtvcjdQJPQb7zYpRAPQhL
1yuDkeRytB5X8DHNdtbxb2ddbfiT+9WCI91EuWp8L4+/E+FhJ6NkwlBNpmGijiqbITnVmzhFrdha
oArA8kP+KdtPjgN/JAS0sPUj0BMbTBGIObMFghghyARiDz0EOR9JRGGX8NCgAnAadO6VDuIgNoGb
zwvW2zZBbFozlO+e1BipXTwaIQnU07EyyafMhqZBAzbw6GgPWt9z/rfGCedKzSzbOukJ+FuU7cWm
TCBUeOCUu2tTUmJ4gqEGWL48nJCvSkXnyIHs2LBM+jx8bpaBv3dliIeDdRZozrMQTYxbmZv1dZRj
9+6tFCQMvRu6wMcZ7TcL5nV1pQd13160cHmaHWLX+hiZ/CB/MoTgfSZ8NkwNIMNoglyUt17xZebp
vdHlOGIaedHoTn38a/jNsK1VsuNAlNoe5XWMJjA7YaGNN3SXZyt8sriWfWdR9V6rel9FZudr1Srd
KDTUFebRwbvdL/MH0stVvmiy7lpfCRSouC9DslV5ZYuo6/x0zmEnABEDxpZt2mOlezbVUit8WywG
VkL4mMZLA1DmWobVgXSL8X7RvixOKjRt0Zs7wOtpiJLtp3UeNbm+t1TEePixGDTQKvMvO8LS4HVP
nuGXJntlS4a/M7GOqTlDAOagE99NKvycdb5nkq5OlZag7FWQ9acJLJVn1M/QWJjL/SgL5NGdWFjd
UNakNrFrcb5vMydIa9wRM2XxYhAzFcmVXjL2fzzYUXaEp0HLGOrWLFF7+5sSjKo17k7RaERbs4KV
Fq/BEKYHu+PFztMC72/2g+XqbtLNQ+fM7zpK3iAWCEfl/yTvTJYsxbIs+yslOS5CgAsXGOTkAa/X
vjWbIKqmZvR9z9fXIjwjXF1Ty1TKc1gxCQkPM+fRXc49Z++1dWL2EPlgqbIsLzMJCXhxMsIpomrZ
OzEOeiQxWKMwpwSA2AJ5Z1U9xtBODbwCm1ycolm3c/SY1pzsE6ngW0Z9F6nlsyBvqhV4nIaK955h
DvDQyp+z6DtEMShxsqGABuIlJmK2pr69F2WOOoCcBAURAPsd3euF5WOITpmyji1m82ccCzoyOswV
1cD8ULd+pMX6zaw8tHgoY1vtBbzqXdQx9Qjs5S35ppLw4BL8vVMt1saaLhXvV9xtIijHINraC0EC
eguMfWO0+XEIAAjUOm7tNc+XUfJPpufTWfAAHVoGMDluLymp+TMTvWbG0oCNzA7VN5P+ACHB1bjN
g5YvEX+M7hkobxM0b5xd2lBF0AuiDFOF6o457A1Nvko4wVzGEgG20pMpjYENqRdfoTJFY0otq89R
7cEFzrZl1vON1LUNnh7QHlkXuYxUtVhzJdEcvmZFBLtZ4550mlVrzmXCVrOL+zY/RdMpsAax01uM
2ebscFnNCWgSVhH9PilXO6kW2HxNhnK3zkzxZQB1mUuq65p6ET+3m2DZrUf7SVD5mnF4PSqmn1ew
2nV5A4fxF0zVO4WhG3bd48wIif0A76iZK0yPkuyq5S5siCZm7pphrktBklT2+BbAavNlHlwEKrar
seXi9bV1CBIl80Cybox6cQMZG35epOjmyGFkY3aewaKOMWr8wXYAduvQ5wSbyyhObpIyuxsy1gIs
jblnddadbUzXUZ0/pKOjbbVlBGJS4rMkBnEBdjWFwJCHtN1nqEJjp0KLSxSvYV4klXLfWsVVucTf
dY6zgcQa4ArTovyfIvV9nsrEa3veDTKvzuYgcS++5Sghcankby21hGtbyx2EYNjL1jZZXbdy/MHG
l3U6Le8XWmVbmQavzWi9TjaaYJiADyMrYoqsgW1bhpSPXTeQV4BiQZjuM+R/IDpAlbbn0dSivWPz
3sdGkRysVLJeqvhlo6UH8hGCbCN6GEJbsCkWkj1RWg+bypSY8vUQjxekEjyLwtdn3SbGiE5kJM52
1VtbAys8kPWYRvZAXxtxdgPhK4khw421zTqTO+hjKEQAwWxiExwc3ZsbLXX4ELQNEpl8Vwx8eJQI
dTOUBR6rQgPuAHO9TMLvvV6HpH2BtaLoRzHYR541D9/0wnkNn4QYwfvUUYwSoH42eiqcVqJuaIrB
tRqHHPl5OEw6m4liXAglUjGBEIZzCon4xhBgMmNOzZ4D8kQUyXCjL1i3l+gWde5GFbQm+FYvIHub
5JkHHsc1fjAx7e24v0J6vs+GkxBiF5HB2JS1O/B6RLd6QDpOyZa8yLnfHY5LY8d1d1n/bsUMnAq9
LBxOthjtBEmPNmnm7JvJ3F8cjNRGZyrV7YzuodWUa5wv/tIPN6PmBS0+nGm5IC7wIjT7X5IJYxze
ZlDSNqT0hjTB48MyRtumPNoqDR1ZVofKTgdPyvaiCZ37PBm3pAV5reC7Sj7QszqVr4GeuGWZqpsY
cATdzRLsmo43RXFe695G2ogAQ5+uRuJfdYZqauareu2qYebXsKmcSf/e1TlcGme+6cV0gqZyYgb/
y6G2JazVr6f+BJvwpujTo1Jlx2EcDimfQ0FNuDjdNfku7hzcQiEjXEJc9Vn7kyrw0rSKU2jZZOjS
e2rS/FGS4BiPF44YDroI2OFGO0VVburqJPgOgnU4s8ahyq5wOYbqggSX3j6Ejx9omvbTQmFXNcTJ
hwfkvLFHRPoW25mh9qchz29rtcZnUsM5nsKXvLSeNCO6KWftvqH+XZJxXxnsMA20kpvZVtSNZI/M
CDlaxlNVhKeMIiFtTpG2s3QUVEFp73LRo7oxKI90xdY26/ePQYPYRAp6flKAlU2jBtvSKIwt2FQc
xRqLepsWwGnYdiZZciLAN9mjmLnNL1jyV7z1TE7hLRmxdCDYgFtld8SK9JCEmuDLU7Ix4LO1KUl6
Izycx6jJlVc1Vt5Gne+prOgbdCx5i3xj+HUOy4lMIyymgyAAps/PIEjwgwPrsfXwW2XoRzPQv09c
/JK0LVHpuKCzeRtl1lavu5/WYB+WrDgNnbFdna91FLwOTv5rUWngWDpqYIWfbNYzZCqs+7eFBlOT
nM07SjWCrMBz64r2KNMTZLkISIR9IVsGBzoVlAc2DUOR4w9KfJOl1o98bi61QiFLawD7ag9Ezhjf
VK04mL1zgDyWy/xhAk6VoxDdoN32RdHt5mi51mxtPxqo2isyVZL2KTRDdkXqCJAKkNk4JBAXxUWq
/FyyZzu6TYX0saT+YaSKmaUpDFLYR5CoNcS4dUlruUNN/6AO4iZyzOCi1ms/sfvHSYbnWV7nQ3UO
I0r+GOH7MTN305Kz+tr5I0xysHFlwbCJTSEcPi8PbMboTQlihndpXv2a9SZ0ihs9VR6H1jNJLJmr
a+A05P+VQofpoLFuq78AA7MW1+ZTkyF2h7wGzRoQbZjRCGoCujD29NyzG9ZsJIQNpKYN1rwCp3Gb
ozRmG2UCKuw1p9mGC/Un+8RtmsyGm7KwtZqDnpD6uiQ9sOVZI4/cG+p+cGW5mAeG3wed4oBxioWB
d/0UiBpFP6PBiv0coo4nWZv7iZLAK9vxtoJygbWCfSUC5e9p8LJGAblIbG5aEasbGxI9Hk+skRnV
GG2drEtci36kI7C+oKH1APKlkzltAieFGdi5sch6nD0D7YHGoeMdck5iYn6VO5dFz+YzMH/RQjmp
OXylru1+NJLXjHBaxk5Uk1UpITpOmNz5jllej7rUCxQG9CXDzy1oC47Uh69ywcCcxCVNIm6/7qj8
tLLERl1UbxCcvxORmuz5ckChnFnBWOKvM6UNvbhIXmC8XUvJHiAV91VtsgtV6XHnztwc6sR6CkES
Xay4SKjfMOxD86otm+LEXs/A+0M7BwxyDHNcrB/02MXxPl6YdmmD3+OnhLme76OmDdfbcQlA7tLM
cttVMnTTahR4ZmjN7tgNhFaZJhZ8TZuvtNp09q06vcX05CB0JNum5UvcmN2rGOmhDmR9uVpb/cja
lW8ZCC9Z6mNLsX1dDby8faZ+15v4Fdti4A4TTWA9cd5yUlwRO40qNlcCPzG2SjZ1Nn2iMQsY7yIq
oVSGNqVT10KTfZtV7b5tWbkCKY9lYYODkbhqMxL+NiTXuKS/VPQl2WBkCd8Qs50gQEkuqtn0xHoR
PY5IJ3S7UtReWggHoEtAWC05XxJl8jL+SuBYb8hPkl5Y0MgDXbky9mbLjSsyA0RGiBD9au4R29qU
BsWuziUeVLJpFCJ1PVxUQLdSuv+TOtN81IGmwg+XwGwocsXwUKI3uFF4wKulPjGdvlQAr63nDjEg
VRWXxqpbSBpDCl2Z3Sj4RtTVsENDk7logiTbnXwTITMkLFm+hJilBifAhl1VLzouV0EsOERVsA4k
tf/sZZWxmw5RvMQRgw/QaBvyR32ziu/Lpcj2JSItLIkksOu6iqCeVsOqPBAtT2Sf9b6Rhj/qJFJ9
zMVbp2YjS7QeWKdEsFmfXiWuDJoPq3ypB8gWg98GtEVEg03rQyYspbURXtl5vFMJGCJhweHhXB01
ZtPabqrMs8u22WQzAv+3CC2qN0kaZaCxEWdXmFokMKbKZcQAgIZHk7LzRJddJHHmhYlXRP2bJuVF
WkdXY02hOfbFQfL1PS99dcR7kHIRu5pILrY45dJctgZidIcWn99L+0zuI4QR9SoNKPzaJr3MTRXf
sgXzVCMaruWlpvWz4wLpGpxAfZ+XabDFy8LP6LgA06os6+rsWtTjZVkNbtjgusUDSlFAOp5HPAkm
h9prpuoprvujHiUeRCZ1rbWdfaXdBFdqTDAzU7MesHSFEdap7vEHkJtcmUxLFuMMY/BH2Nv2fnR2
RYzbVzrkIrS4hdT4G+J9r4z7TRyAh7YwF4yLVR7NeDkGXV0jppe912XacKylmu5TRYRXZF3d6gmm
6Z5Se0MzSTu0VnzTOcbo8sBs2rCgZUkUZ0AAJHbrc6mdUpu86xAMcePw6nczsxQaC42rzWBwHPiD
DqFWijQZ75fgcvW1VLVtdLJBvNpKTIFfhRoCTdAO7JHjWgTSspjqGnw4JkeD9IIuu9NinIFinsF5
AMahq7qJ4guty8mkhZ5VxhpuZL5eqZpKMpzB041so+OarrdF899dKKNNpVHX3tl1G6Xn1shG/tqW
6LBFC9KdWmDxY2pHlEJbT7tEWZjbD7ynfaTcmIJ3dShwCUmpQMxuIKIMDFOJqYY+6gzHfMFxFAcv
oaALT7cIM4GKzUhXAYRC89nMEz9J5M9ILxAjEMEwLE+qY6duHgJuqXRrbyiAvDQe4k09ZVdEP+h8
onSY5PrLwk5u3Rr8TDtJOo6SoU5lXqHKhh2P019nxoBoayyhn4CeYSCRvtnR9FDF60pOEZhaC2Hk
fH9R3UFYX4MWgPO4Zld9Y0VRaBmQ7ydjZ0AADkiprZjzprUGTJHQVAPc+NDnvgadZMpwPuAfqtA5
GqnxnDYgDBBeA9C2EOSSQbCZkubKKZk+QFB4g1mo7Dp2YE2e/Kz1IjgGDTCPdGU6W2zyDIYfy4xt
UAMpm+QwXBiuVrvRjh5Cq6IBOAh721eqPxM+M0Nz43OcO2zDoRJF6+YssWBLlPb3VCPiERWucMsZ
FiAwyXOkBtWWkSQ93+aiVxA/GQasNbLpEU4X0SleEJTQSnBNiD1JiG8v0hh/hwNyEX0FyRD1DSmM
f1A9a5KvQQQZqhRsIvtObY9J0/0oOromOU1OGjftQxyo9GQ0jNGLMaFrGTAdRxRaTIyZUw6yJtaC
CUXeZv5cdOCbkeRvRMRWgGfWVVL8ZWG1UjdpzJvNjQAFCbKLxNise2yU/p4Ic7b0AckpPcVTFIMl
EcU6rebt3Qd9cOSpwxqZF5Kva4rnitWgrxhJqJiVCCowSLFB6+ZIRdsyk2Z2oLJXRb9mb/UhumsU
5ShLTV6APvpZxRF2XAtCbzaHxyQu7uywBdSp298H+Jkb24SMRDo1lPimQ82OcnAOrW8tBexol/dD
FlyZGrui0X7QIe8LY35wQI7PRXqLX5Gybpvr4+BzCXx1CPBvWiz8CqS0TeYsl2iTnUrehtbrbCMe
EgTQkL8Y36YUnCR0IwQIWWy08RquZdxQ6UXQAvzZWrZWqfNxtvofZWsdlLh8SG37UQHKiBEvf6i6
4dQvmCSz7nbI11yMBJtQhA4K7rWe+WGc/6jk8Avcydus1d9oT286udwRJhBAbaenBUQZaDQtVwzO
2QUcGwpS00CJWgYuevLQr3WNjRu7DGoCQFA1q7nGCC3KcMEppNvvRJY8Qli5SdXwcVqqfWSnp5F8
HwYBo9y02m1S1ymN4Amj6ez8xBJy1GG+DEQKRQbewjmv1d1QX9JWvYMGo+5zSQ0+TXiCyApJN2UN
JwZqP4ZxJtNunVdsHGW6j63+rNi1fXCdtCjpyQAB1BLYmNGq2gIVoPuROoDYi6P4vq11cpNHFTz8
4PjCYnie05m60gqGvaVS2W48AVxpIxtKSdRdBi2VppxR8wGkoN9lpRBSou6ZeAN5tjLjXi3TfJ/z
6XMbo1K23Rw7l6EqXf6Rp6CXuZTIu/KuG48FU8ld18/32WIQsKZVOyGT4oD1k+QiJ8BvD5CHX9NP
RIYv7SFJq60oVPKnVpqtBX/kjGV+2ZkRaLZwVOWFpT4MGzvX5p2cpyc8jjAisS549HNvmRItW3WB
YxQskNmYZVCUtlsnp7hYIsIN+uGUxRVSRUu9TSP28URr3+Lt7sGwNrDP4sZfEjLh0eLKbU/easAg
kPY9c6qRdgvBxR3iFTbl7B0mHqe4F8qmWhMPLMmUVkTfdIojq3caOu28PR1zQnIaPbsCUKo0JAEP
ExWqyAukCLyZoFoS5kUIXXzdaIn7VCA0GrT3iIdAUNJk6Ta0+2cH3w59RIWHj9QVAozpIBV3wLYO
NYktrqYiIptQz5+cCONYPsHf4aVgDM6XxLV609kRFekxOx3Aq8kYgz7QzicHM8EuGde4BXu4KZFG
0yya7hnK0IZhgGAXoBqiHqVOVpp7mcXnsVbRMhZyPun1hM4wX/0EYf5Yhj8VOS3HHgwtSeIEk40F
O9wR6bVWjQNb6IUWrIOOlP6AW48GKlkVOrvk3wfitK9xzmWHqcn9hi/2wQ71rRUgOTYVy43wqW0b
pTqE+A32WJYMt+nFbZVV0AKs7jwahoRxgf6SuIi1nY6qSFpWANOHyV4z1VdBgi0dceRyKYDFYNcO
9FO38DVNevLOQ6ntgFHSIZjCsx2Ob8nIPE1Z1F1U7vpUt1aJkL5hpk3XhcBbvovjhIG9uldbulEm
7bdjFiSuA0iGr19G5yzDjDxin56iCLnrckgFtvCqeDQD+EyB8yB6g+KJRV0LhXMbYpt2TR3PySgJ
kQzAC5vSUC56aocsadmYWLi9Q6rkfSrjS9rYhMtGIIK0hb1zQs4FSsqo2mJ4WpEL0SbXk5OuET6W
q5a5N5iynpPBWs7En4PWFqrC5DFdjkPJ1x/cxbkKpYGXs6ct1TIxt8g/hyCQ236mjs95T/8xSTro
48P1tJazWkt2jRDzw9gwgCDn+04XP2UDvZwArdJ1WvD9bdCDkrdmj8SSxxTEwaZv6CtOwfwtzbPA
573qt8kYPsqQKpngG/Wc1ezJiCEY6dfuicSO99qTYtmPbSiT1eyj8PrToe71+EBcrY0QSqOFQddn
ZvasJLa+bXj9KfzlropMvjz1gMxoNK/NEI6o6Si7LCQXl0YwHlfdm/W+d2V+xQKR8Mf44UpgWq5a
056uTQrYISjAdXcjIyntZK0wv6XPLlXI/DU+Rn9R5aEjOBPKuUNlYc80lBXEemp5bdXqORiLlwkT
pZjlYWLKQG4SpGOr3Zf2WVARIr5qX5Zq1RtE4iXU+DLXg+JrtX2cdArutTJMlOTJMp+kY9GlIngO
V+hR4KwPhzrHa0QF6qyyE91sVQ9uwKsesYHEgEfGQf9gsKOs6IOLMry2ibXytZH3VWtv1Mb2pYXU
oYJi02Zg3uOdoUW9O49EGWXmkBxDPs5RUYHCoRu+pUJ4aDHydAueNtmLnq6f7XgZU3y1VHCtZ+Z+
6KdDZj0nrAx1jOScdg4ivMQrF7TnUUIYm8MOalHQ/umxmbvo2xlOQw3yrOjZgbm10Q2mEiY5bEjV
wXczatxF87gLkLjhqVbIHCtnbG70uYBPEZA7ep2ifaPqB/4UiF9qVti70EqvookGTzGDaUsU6GMm
fRdacYWWAL4ksER2+g7FzrwNCp5QFQxWtFRIwwbg7xOU5I1mjn68LDQwkpnxaZr0xzA9j/Ns3gXp
fNnM456tF0VMcoXwJiTzQb0SKhIcTZhAvXP61MDtmqC9ZkxEsViZwPISouNTRummM3vzpLxmDDCQ
/vAD+vk8GwEpyRkwKOB7vzph3pJri5DLQAiHcMJr5/Ackbyx7TsE6WpdHESGesVgeYjkk2Zm7SNo
dtdOS14KdTIoJ/SjbMydBUFiFR3bXmRftgCzLzImvd6gosvH7kHp2gXAY3zAAm5spweB08KNegIz
VOIdd41hPTkWTwFa6QtZJApApMjcp110TIm93MjCRpJSVfmO5edaDUsyyan9FhsBSkY5kUtdP4LD
wWpJG5XytK0RPDUE90EyzemOwi8pTnlVHvlbacnunEQiduazchNRUbhymI6gzh/ztW7tE4OdZDq8
EI6Ogg3zUIqKb6Pn0ZMN+HunNuCZRwVCkC2GGgXbVmu1K5KRhsOIclCw6p1q+iUUHtVlPyVsOtwA
ktZxSpMXO0O4HiRsdEWJqdGMk8fcSeO9RRq0RxXjqblBXoYtLwMHrYOW027RDdCfigzvqYsr2PEt
Q+IOIUDdLWRzRKdaj97UCoBfwZwz1h8zK7jA5w/fpQYotTT17TyoVxkr6pbZNACiQHOBdra+pR6D
HqJ3pzrw+FSbqoqxm8ej9dalDHLZ4b+UQfrcxMIEMGOQZmJTKsWtpXmGoNBTHN3HqK7TmhE7p9FL
bFB8xJ1qbnZZAM91ZF+NXuOyolOIoIFebuUwXsvpEBRqeCNzK9kVDVT9uIsfIJwTg2gXtyqGYk7K
7QcQo2onyp0jySNWmV4v7MR9KCuMgqMiOC2SqWcriILM5EgeSB2BbcU5y82HphKZI5TbfnaHkres
TJV0FzkrkD5007xczoHOuiJQwbGnPFGqQHMbdGz/4wCfohpObeDmFZK0CjJOB1N0S0IPXu1ApSqn
wa2RPwyrzW9nonjYHKhpTwxIwLtWaYypyUE2faOEFbaiPQCi8qUYK5MgzD7zCrHg+hNwtuwpv6SQ
rrwM73qYJc/aKjRukUxJTGrLEFwoaLU3jGCvHAj6MCApGiuiJRiBTSbQpPIFQvjsJjumC0RJ+Xlj
M2pi+RuJBjOsYUA6I+5SAkUJ7YFOUKWD3Ct5edKihukfK21QSczo0TciKitvCsbv2RLHgF0RmU4A
FRuI6SwGpF5cqiGjjWJybgZCjWkc6KjVSDg2GrhrreUkWyXsdlXwWER5fbZiOiRiyK7wH6purDFc
o2NCxPh11dmvZWpcMH1HGKCbticbNLiEyQCQzJUdo/l0Ny+4tDGg0X8Q/qSX9w09dlRMBS1SnqVN
BouNnlF4388BG2MtNJDC9EyRNALOHe3a6CdmDuEcQ8Hqk9tQVjcVeeRkq6U7IEwAFTuluixVaEVc
yZpWdwGDkkIiBl5EXBS9A0I7tPBi6JLDXOG21/qXlmb/ZrKjIy20l7aeDXz28T3/fcjLevpWRL+c
GhlDllnfQA3AO25Bw9hOC1m/6O8XVI8akgcj1XedOpHVE+m7pZDok7nwqDNBTmGLCWtawSmoNRpe
PH3coQHBHamX5g606tYG0BhFa2bGKmhqlF86uTtIC+dvenbhYKPZmEvD18/+PpsqkpYS9N/01smW
p3VkJyrsX5Sv3wI7Q0BHv9sU7P6ihXmYfQQJsZ+FcpuhXWEhCMifSUZUPCOzqAZwtJMxRsqDu6Jg
/cak6KG/eFOGfGuEdLjUhDdr3dZrlXFo4HQKHInuDGiXmB50ZPCY9iXQX7VEKF0aQiFwqnjGJQc6
AokPeKUHuHzI1bDIoo2IIi8Dv3+TMYlUpnXOYXVXi+VbkZEQJrI4iKpD9sELZGT09Nz5jmCMFZ7T
zlQZedfzRsG6pqGsE2ihk6JMSOApSOV13NOUDsM825Ioe2EUnYPUVnmQWb2FnsBCOA+ggdGB0v3Q
kbUUbkkMiidJ4vG5RFqDTEboVYs9AsmgXbOEh2Z9Lq3wl61WWHgd9VlR1K1tUFCDE3pTcniOFpTJ
VrO+L+WLUplvlkodBmBm2oxg0MQY0vmNmutcDt9LrNSdhQbZGsrb1ljvr2PjQ0IhsgYJNVkB3kgC
ZMez3+cPHY4qDUSm04XoFbiyGzNBWdvOZBQ2ZojGcFh2tfEzm6DhQm9B10A5ssqbjYXmn1OPVJgm
9XzONiiFzLguT2Zf/YplcBlA9dzry0R9kPbXRlyKg91bSA/C6nHt+LRj5hF44Kb1Qrg1utdgSO/a
RamYvYnvAf/G0REPo62nWygNaKsLwHagq051WiAzcIzYN6yJSybNQ8o+glOlyLEn+z5IGl9doouQ
Xf1YosjXqph6Ulj7jB2Qahx4ciukcUvmVrJ5mfFDbxfCnoSGXp9x47DPtfC7MuKGQAPAoEu8Bun0
HXc34t1Kdc1UnJK6eQtKWIg9l47xj3ZKMu0BsYG1s6vsIVKm0jfhaaABiLetYPqtBJLRZTYfDXN5
6rQ03AJqJsxRNS+x7B+ggbO5C+Nb2+wfHXRZXqqQpAtrtNqlLUT6EaViAxd+CyCFPBklltAMZuhn
yYtQpEDFSIs6nRR0ELztkBlvdFC4Ows4yr7RYTwEEeiJxUC5WEX55JW80GWLqBCNqboPZ0Z6DplK
aptAJtEuidZi8JDLV4MoUcR18c810xd0trlrc4ov/HHsIZb7WIPJhkaUXmNlXICKHDXlngBYkmLU
W2VsIl/0JJMnFDAVxDCqrF000WRjRHhq4DQy5KUnRMJPqFeHDhXoPCA5nyuk2928D/LLqSzup87+
gQfQOUoelpJ/buahuWfcuG631VPX0lTWxfcRP5PX986Toi7EmnYdHzPmTmasXHIHkKSLZUd1XjMk
mV8sY7jOp+m7Q6sIDQ96UNOcvNaU51BBTh3l1os+D0dDsfSjOtkw/hVn2sej+loZJVXkDD6aBLqd
oTjJuQu+65G5EFq1PMVzTKsurQlqDomLCqGFKxcLnbAx4MW1RcRub1yOUZWo20KxMjdlDLQNmvq6
NK3b/+9ddhbGt/+7yW4bF8UnFrv1L/18WX10QsMsJy0VHJPUHEngyr8cdrr6D9MAuEhmO1BK0HP6
vx12lvoP1dE1xLG2in/UsrV/O+xM5x/SMvHcmbYtdaHiy/uXA/AvJsjwZ/lf//t/YZO+LuOia//z
P7QPxs7Vpqdbgh8mBNMWc3X5VT9ebuMiXP/0/1YIgtcgJHc+VLeddJOtcQh3/Xb0dE/dI0q+e3dx
PjneBzvffx0OXwSuPk7vnz/n3eF0B7GHWbSdL5P+Kgy1KxGP22ERl45Bqfj7Y2kmv/0PH+jh7T//
w/rjYIau403ACIPk/K/nBllXM4I87Xx91z7qPpzIn8iGEPShat0hzfObnTns9T9egT9Mlp+cosZt
++1h15/17hyxe9dG1cBUGY/Rve4zBgL1vwE9ekvtuJf+789yPYnfneR6xd8drSZ11hqyqmPmQnLR
tPbRovLn74/x+YXEJWrpli5VXf3rMUK+ArGJ3MhvppNB+qdCq7k4/v4Ynz4Zxp/H4Il/fx59oWN+
CderZlRHe2pBaqIgX/QQzrt28/tjfXU+6x18d81gBoSzbiZkEvbPq/CiC+8dfEV/4yCmbjLZWd8x
0/7rQVqzTsjbHOhZIL9XGuuCR3yr5/n1/+wwLC/vzwWIyCDwk0KmM9lx/uiJuJ3Ovz/Eugb8t0fs
zzORH27/wgo2lwL4ndke6Z+SEQwZipq+Pme6vv39sT5fkFjfNJO4W03TP9ybSLGTHGsCRKLnabt4
wFhebW8By7MBo7kldihxvzjip0+DI2zWI1UKTX64goBbSjoZBLMxfPKrs+qnPgCGk37db2cP3+Cd
46VPvz/mZy8t7mhp66z7mJvXn/TuAQTMF7aRoLehs0GRROoMi/7FTdM+u2vvj/FhYSgRBKWk7/D8
lZvJk277UG0Tr9sX+3krfHVTXIwHIPveV9fzs8tpC1PFru3ogm/fX8+tIBKWxEKOa+m/7N7eWOZz
Uyp/4+V6f5APn608jvqlh8ngk/89pPdiuTCV279xjwSWeKzufLnND+cBGB3SfMBTT43tQpzIIAf+
z47w4SQSWQJfQ2HJWGGr9T8VzJK/P8Dnt+LPU/iwBNUkozRy4gCVvKqsmzC7GucvrtL6r/i4Ntjv
rtKHl2eUcsyUiE9DH9D+l/LZHoetJYez1edHgYrY7Igi+/1prVf+N8f8uB4hYp0aiIudn6sHpiWb
Zjwb5lWSvv7+MNr6yflvxzEozFQwlLZcK7f3b6lVd6aT4I7zW3/wxLZ1l716be2EH99Z3hfH+vRW
/Xks58MaW+daWZpCtr52RVt0m/uhTxsQJbk7euMZq7PrHPTLLw766YU0df5jSM3khf3rCQ5TTT0G
wtmH2LPpDrFPaNiDRcNhL8+TG2wIw96PCAmn3RcH/vSpobngGMZa58oP7xZiTKNU5PpFuWoO+HWM
DaHLPhE1lT/4wsV86jlHdW/s2bSOXzw92qeL77uDf3jtwGnagTNyW+0uAW89/ZgcdauuPbdoDrZV
TKCMMz9UR6net6Q1pCGErirZk664//1l+PSev/shH17PGSV2NyEv8Am9z8N40+qXSax/9Xn79Cl+
d5QPT/EgZFqEHcVOSx9qI7x6p17nh/mMCHj71WP8xRlZH55iyDrYwCvuq2FQ1c/k211Y4xcPz1fH
+FAo1iUg7gbxiS/p+GkP5HB06un3N+bz9+Lfj6el//W9aJRlVuJuPQSyeBwXGO+tW7T/uHLU7e8P
9fnTKHVTqMKGlinWDdr7UoChDlODf94edCH3oIJcRMyMJwi0ZIOCqWh+/erF//T83h1zfUPeHTPU
lBxzDDWjDdopKJJHhsGPURAfceVffXF+n96ud8da//93xyLpfjDAAnQ+nRZ/OaxtZVSLrDMkeVws
vr6HUJDZfvDFY//pS/7usB9WGCvQ1/ZT0PpRvQ+N63Jsv1hGvjqvD6sI0SBKO/OJQCX2ktnfnQKE
XfnFMb46iQ8LBNRptl5s7P04Rm/XaiScP/7+9nx+BHqWUpjwf5wPZ7EggtVte2j90CLTwHb2RqF9
cSc+v1B/HuLDSdjhYgDwclo/gZGMneOaJIAzRdffqneBEv3rVD6scwymZWLh1aCMV4+zX5C37BE2
7gWesWkeCWbcjK9ym24BQ/z+Gn6EY619BsFnzOI8hAoz6cMjPsF9WLi+rW9fDJ7hKk+hr7jgsr3E
s73G78+MGzwwRK59lV8DLNkHrv3/fpHRSwopDZo1XM0P9zHMuqJBjtz6BJwb+l3e7kT8N6qFvxzj
w40MO0fosuM0jZ31Q2zzY3KHxtutHrNLWIebyDcPsffVF0X/5PMltHVhlMLQBa34v64fTiAjWfWc
2XLX+8GuPIa+8W18iLbxRbvdaa5wq6O+1z3yozeFO4Zf3NzP9qN/Of6HtdIcO3PGKdLSzRmeKVZ2
0RZY/0V60Lf5NtyKw+8fps+KTo7Hs8Te0AGu9fExpkGfz+v5Zodwr+1/Km6xecIZdky++I5+8hF4
f6CP3+rJItJUSg6U4oLHDhiIa9veJcnbFyekc4M+VNFC43TI5ZV84sSHR5PWPKqgwmp95iJb3ont
CDF/O/hrg1Fcm/dfHG69Pr873IentGkTrXWUuvXVY7zP6B4ot8niKSGVdEdpSQYee9729H9I+67m
yHGl2V/ECBrQvdI0u1u+NZoZzQtjLL33/PU3oT1nREE4xP20sbH7olhWAygUgKqsTKN1bS+Bprgg
HaNwp3UzXGb90mpUlSHHcOXAvlvO7Uk7Sj7wvT0ygN0pvEuPsT85omHzrRLVklUN7HpsQqFT8xKC
V4jj+XIVjs+1URwMPXEbsBgJ5pe7H3VQAKoIdBohzPVrkdc6Rgs+9oM7es0FiCZXPhUn1UsfYoGH
8vfexhZ1rc3dIQKVOXjjARpTa7c+0TeR7aPtJTrFt9YhfjA9tN3tD487jzpBbl3RbdAdMqsXSoaN
3MyK0UGMcgI6BlCKpD6BT+Gwb4i64Ts31bFcRAHURqH1gu3QhmYEEb6xIKwNUEVo0J4E6Z/l3pAA
11+dFZ0A+/Z490zktgjY/sDLB6Y2Jo7O4wys8Ip1az1Akp3Si71P7RFVf+cZr8ugOe7b45z6b8wx
YVMzZsgI9Tj1AQiB8CAE8X5UtiFwxpdk4LtZ3AyKOXmHWQOZJNS/feNGOy1n1MPO4EJz7QsqqF7t
6+fpYD6BxMDp3fhsf6pvQn9/mHwX3fwC6lAbF11lIoNyB/fMyQ0fomPmr0e0UQconTrjEz3zBfbo
C2pvxIzfZGVOJjXHiCcXIsGX5AzG3QCce4+dYAH5B5GBgK3K2BBQf307MjCtx3krEZqRGHz90AXl
Fw3aFwD+Cp+NCjdob2wxGx391+jtqF9GZTrlffO9Oo9X9RGN5Z/82adlE2iouOAFFQyS76WvY2Q2
RYjrzDQQbIqqBtRVBSrlXpkJOrfKWmSKG1k2Q2Q2xDgBtgtedaSSpAzawP2V0puADuoBaGY+Els2
pphdgZqJMlY2fBLpWchDGL5CTIBfUcrv2uWTDAbFGND6fcekP/+dX5qKiYKlCkFcwgTOXAH9BXQg
e7/Jj+t0Dcqi/e9zp+/1+zqTWWj6RK6bEgdcMX/r+6Mxz84QB8B47JvhOsTGDOv0PfTzBhlOP89K
A3LuTgrUBXRlvVRmgtAhMsX4vFrHTQLYMCJk2I0g8evDII3j3uuBkxO4OT/443mHZLZtoujMrI5s
zdqSDbA1nY3zEAy/gS27sp/ATHqUjyt06i66IDRz/eHVIpvPXELcbFWQyfud3j9BGtAARxz0dz6w
WhsjzGotUQUePXDD+7X2qwC+WXloNYEJfoBHIQNJbhNZYJ0JuNowogNo7PHquRn86NgF5kW7rX1o
+SI70x1FqRn+/dG2VV0HlZ2s20xIqowyk9YG743hPPnoem+c9I7cg1lQR6CPXIgS3U1XaL1Sfu3P
JTfeq7KhqKZpGKamMj5iTQrkB+WBPu9orru8A+3TBZwlGCZYjvaN8bxDVVCUR+qX8gQzCwfuRLtr
FPomCIMR9qLHf/d9Zm9BnrjKNQ3RQrGmAFhIzxgWQaQQDYFZp2UZ1DUzMIQErLc96qKChwQvPGyn
iNrfXCw66N7q4BHHi9485ZonN5Bl/0AE2pqgP2Fjol4rkJ8tmCXadDSDukfOrhfl+/5SKLwby9YK
jewbKxNZAHEFy52fnsKgPMxHJWhOgAV7whsL3YrsGbS1xGzVTMqBAmkxHhuULneLbx6mID0YQHq7
ZjDhkTJ9JYc2sL1OgF0QrZX1dog1CNMykmOtTLSrmug/gzgzWOo1TzCVvENQRQoEsDINzxM2N6CG
EhgzUwhw0S06PqYHGQ1waMwB8Req40jCQHLVNXzrthGlU7kjfLXMJguaSp/ASwrLxvTU0pZjZGOG
3/vDo7P0bvk2NpigUGREXuaowhE/Dp8MFUwFQKOggzhvUj+FjIi71gag9Qm0HfcNc7fyxjATLeSi
0cIYDHi+un5Fe3lDbva/zw+tGwNMrKi7os2iBFtgAdHFmb5jtdQtJ88M0HZ1hDLivj3uPlANSsQu
47hnMy4LWCyaHAKgQJt/QjuSqfqm8TCNwI1Ov/Yt8bBOmkpkYpm0SCqz7+UsR5Mm+CSQZj+tB4LH
j3oCH6ETvZTwRI8fegK9c5BXYy+RZhNJujwGdRlUYXA5u2rxmMxngKnnL2hLcGr1UU2/JOMfwfjo
yuyZZHySdudoEC5A2xqyj+s12E5vJ90FL4wdVIfpCnzw4/O+SdEgGWcsrASCUODj9Ovpi90dG0pL
YAatJYFQ8QyOUHRWCNyTu7c308p4J0BfqaqmGGNKQEg0BiHojnL9cX9Y3D2G5LSq0TsosIZvQ6Sq
x2Mx0jTqGoORKUWzSf4Rr99YYIJwWFupNdOLUw0koVmeTRCF2DO04x8kdLLsj4Y/Za+joYu48cTM
1ADixi3NtyDyDL1GCSRiK7Au/8qKxbx5evStyITOGegUgozMRwO6SrExff6AGV02bSAAgHR5lxlC
6yuxxwSnFxAcIHHp8NJGb8C+Ee49Wt1YoQ6ymbJmVtO4BesN8tr9qcq8/srwyF3pLMjcx5nTfVkF
G4m7RhuD9O8bg0o6z9lc4DhR7PMI3e8W5TPyRTAquhvfxYeNEeZyY/WWTOwJ8W9y1TN6Tdzcm5EA
Wg6K3z8NgmfcC85yzxqziRJ0eZpSBodIT+0p94bfzRm9TG5yltzGW13Z666bAwgZ77K74Uo57Y+V
u4M3Q2X2F4E44TLrCBPg5UMmAZcRNImAr3zfCjf8wRFpyUAmIBp6u2pTkyfg80f4IwH6nY/GS2pZ
PopSy9yb1MYMXdeNc0D1DpLFVMqUaKt2AnjbCCABYh46sCob6EbaHxTf2suzykSOnk2O1AO6kitj
xsUUzb9yCyRe0XpGPHmjpn6gLq0BdEqfcNQWmyjJsJEjHeVuvy5AF5feWo0CcS8Rtpq/uV6tMMsU
Jvo46KmKujH4kTXQda46lTLUBd4gmDiKkN8uE7jmpTGDBKMvSfaVNcuOCXprMEtaYOksBfVN0ZCY
YxCkRVURjwbqYTMIyy5gFNJ6QUjib6HXWWNioKFXlHMOJsj8oKWnyvq072fci99m7dmQF6LHU27w
fVlr/GgwTkMaUSZvsP9blYLZC3tBUOBOGs4M9J9ir6ovINTNPkrmKc9B7UuvzqArucRoOdZECBI6
8e+i3sYGE3iaKlWsXsG1bzgPPlBqZ8sjXuONvuylvu2JMldcn9uYoxFqM6Q17toEtE+4ZWoXMHXE
yXpY+8MSRt4HFuvVDguqLxS7Ql+xDN9WkNy2TspC5TJBQAx+pgFcHPvWuClAdWOO2bHgy2u62sQs
SipqafWhcgs3QyUWna3+5Gk+eufQ4i+qp3E90gCuEdgAYGhZaETaLLqp0GikQh11uAcQCMoqeAaB
jrhRRUOk0eC9o7waoyu7WTkzmWbcMnHi9wcwBQOJAUDjFT2MjYN6ZX7I80GGq6s2MP46Ey5io0e7
aYaY3pRBDP6DKf9W9LFgSNyAAW6o/xphAkabSlVZoxnCr8rF0dorffy+7xYiA0zEaEajRRMr1qda
7lrybTIFmRH+ZnodALMkca2UswnlE9/I/pSQnNXBIJVcyrgXTBQ3DpkKbRgw0Mv0giLZLD1B06DW
JzpOWAVcKiAKnUrQaIFden+6RGaoB27M6HbRKwtAU+B7PxL5a40tk0Nodt8I/1GNljBiqkQj73DH
Q5RLvQlaZV99mFB5gxTME83vDCeIdvkigA3/Yv5qjc3UE6NS09rEmMIntLOeuwAtAiSQ78C3iLow
uIbnSbBYXKfYWGRCUViUegmm3JcHhzSie7p019E+paWoS0BkiFmuFQfuCJ0XvDn6G0u5iutHvXhM
ckNwveN7xd/1YlP2KByEpqRjveQRrFtaA94/1VVTTeB8/2OlgAuCf5uARDEnkwatB23ocela78gD
zaUWN+WX6X4+Q2/4cTjKggsRN3abf82xMPskqyJTp4lb9GW5q/RsSFS0zgm7m6UXJLu5VQ91Y4tx
iWQZar2iOETpSMkmAuJXbuiF1xDIupNP9o166JG3FT1p6IS9OzAsxVRs/KO8w7+HNtqx7AgTmp/0
g3Jsj7SUXgeixwY3yEJGETYgcw39zLdRA7zHaZOpyBakXVDlh6ETwJX5KfaNAcbPU5R07Twv6LvQ
OsMtgvmsolAf+yLMGNfTN4aYQ0+Beog1FRiJRi599KxaJ7CrC6Ifvc69X5TX2WLOvKZWCqu3c1QO
/dmTjqNHi26SHz2YtyWayoEcow0CoFaJnzThLYnO1DvjNu3XoycJjva3SwWfN8OspCkXl1bfpgBS
VADJ6Of6XAYirBh3Nl+NaUx+B4oA0TBpuK8MBuSPbYgx/Sk1URsi/+K3scJ4X6hEI3B5WDOK45iv
M5+MvoH7M81gpgTIGFATBPtryE9UbGwyDlnbkbUsMrYz5CRd7VB6JfgIkKNABxryFZAV+0nrp/E5
kZ08iB4bkQ9xA//GPuOnFVTA1TjEmGtvccFi7HcB1IeiJ+lz5xmOgSKQcdEBXRPYFS0o47ogWJqT
CWo+frNEfhrpYKqaDxm2/P708lr7UJ/966Ua/R2bawhekEkBWUyaJNEO/d181C4J8sO/Og/NQp8o
1hgcxhD+kRxRqYQbMTeW6cRvLA+kKrrYxOMoBToVrKtHWiDuA5ED8SPaxg49mzZ21FZWW3Ag/2MH
jGvHn6sLpl0U3PenUrRiNBht7MyjoWSWgfFAOiFvH5X6qtIFV2AuuAlvBAJwuEWRYsxYyGp1IQS6
aI7Qvkv+QHfsHnVJsKD4nScFz2Atu+6ugWc8p66oYsI9wjemmeENGZTBuj5GSQ20Q0mGtm3QiSTa
NQhee032PzKXr+NkYqdshp1pVcgjL3CKENxE0eMkP/0bG9A+fbtebV3FdVjAL8zmIZTACdWdhC2N
3OP676TZLDjBMOYQ/MZIdE5DdRVLOqjgJtEO5p8z/50rCCm/HYecFOgstOAT4O37WodXYXKdpODp
sQuzOHRS9QUJthhahn2JtnGQ1UblrQUdFGd/NrlH7WakTJhMKrWwzBEjTfJzNX7Wo1uNJN4Mob/s
puu/7BsTTSsTHLMVfHjZgK0GOp2DAiaZxi4E8VdkgomLmZIVEvhZcZ+Lr7TqXhFFP360AOAIjeIy
mh2Y70MGp5NXKPT4lP92CJfbAqSUdqYLvIM/jFczTJAN2zhp6gQ3ICV5SvpnyLx8ZCVev88EJClW
NJAH0e+DJKYnOSS3Om/fBBeZC9aNv1PFRB5TjUB/O8HB82uK3K4CcPof+iOOf1//ln+mqKIQutvS
9R96ASmFkY83hxrA8GjeBcs62E3ebrCQhGtXxSveZNKjpT7aoLvbHyHHF0DLYqoygSw9+ooYX0j7
ETqrIXxhae7L2o+jm776/u9MMH6QQ+az12YUKVQQts6JgXpmDzGpyt83w+NJeTMUxh/qri4lo4G2
4fgTdGIe1HF8kKSkP/C0XJzZrw4l2KYd0Jft2+VEnzdmGRexmyhZqhmH05Idh1R1tag9RhO00Ozr
1rCdRBZtX45PvDHIHFCFScZURTu6D92GbjiN08P+gAQuwWZS5AVPP7nD9601AlVgdhvjGkiUDzTA
bodhMxd60pX1onTwPAtK0hD2hsBaCeYsYecm3SLMW+iNHeaMatrYbI0J+rTSERoTSENlLgiuDhBx
+f9Cd/DSXm/sMVtWX0rSlhIkyZdzeUICABBVMJi5/2BJRA1zXF9AWY/ilU1KsvQ2PlRlVaTlhBiY
atFPTYGeQ91CmGnfIURGGA9PmioPG8MGhbp5asDuUIBadN8C1+U2w2BcGu3iyK+WIBtVyjsIzeQd
+CJ1QR6IvzCvRthKRSUvUDGlkBQ5qE+q3wQQswabJlpHaLYkFFUwaVh753cbc4x/D5A0ADEe/Fsn
Mui5iy/owP9dKSDpjmPBSSsyxbh4UskQxUohFNtKD+APdRTw4oUPOYjI95dJZIdx7bZUw9TE08nP
9Ks0/CFHqmcQqBII27MEHqfSv2/eM5a+5r2STuAjnI+z8Qwl5H/ncCxlRNRnWp0mEQq/BtQf5d6z
mpsIwg7/br7ofG6GAbBIbOYSTqTFilyAIcFf3R5CuN582Tckmi8mDKwWSOwh5oL3RHecQnBUCrBV
9P/f82UmAhhTl0CKCvsTiWhXmj4r7WWQ7yPjWJFgfyQ8FwMklJK9AD39DqeudFIC5lUENElXnRzU
mmi+go4cpTUUJGt5MQc4LmRN0dOJhmvGmSM7BMloarV+Rh6m9MesHXTty/5gFN7dAB3VCkXBAy/B
pkzBamWCYh8bU3mc/NWDDmYAwmx3PvbHzls8KAkfKrRSQ8PlKLBMfz27YrZGcCqgTg+ILeMR2my1
o47/oE8OaWg3R+5Bfab0bQT9vt0XUcqIu2xAahj4VwYjFJ3sjadrIwIbaZCpklroHJXxWSHGdZyB
VtLWRYGV16huAnv31xizreICdVoANRDIz/pBBp++l91AGPcewrW4l4cHsHEe1u8ZgI2Ig1eSNxyl
UyJYWq73oD8WfIjIhhP2Yi4PtTHZBjKso+Ybhg9GeKX8v+N5TXtjggmCmQaqcmA5cEGClu0kg0rM
iAT7mleLeWODWbe6VGKjWfDURE4FSCV6JhIQDVAUduFBIlNwgPASYm/sMUtnmXUS5aC88q1wfGzA
U9NAESjRqutVV89KhEdUUj7HTX6prOHn/pbgrxhWCgwRtL+LOY/HzO7sNcbDXSru6vZsm4+NIcB4
8MIwuID+mmDOYTOHPvAEAXnf1H0pu1Gap/0hiL7PhKxKTYy0qfEaTdKbfvhuzIIp4u7ize9nPM5M
enMNR3y/m7+F0QHicS5U4V1QxO6Pg3sV204U43aJVBltCKZP5BJHTz9Awc2t3PKKklLRfuh9a6KF
Z3wOZKFWJunYqnVzNxaLE5ITST7wZtoOiA23/dp2sYpwm1sdFBOl9c+gGeeGgIt7fzAiF2BOYh1I
O5JG8OI8ujWszzIRJQS4RxYxTdrTBPJCtjmj0SEZvJrw4Ta8UetvqXE3daDihgZaC4I/CWoj+wPi
+pyuqC/NINo7lH8KjQlpWBHMteqhMA5F2juVdIgW0RODV5sFvuXVEDNzoFdv1YR2wKWaSwulBaJd
dUOJBIvr9BYCAEcQCR4sf394XOfbWGVfNprShVKIm1MroaABnu+oKg6WVQueaHwzoEyhvRK04e7t
+QumiEUjaLbyMwALDZBwEUi1l5HgVsG1go5c2iYBfBKLfgeVVA1xRThfmUFRsh0cdHpeIKIrMMMr
DAFro1gvKHsc9MxoujnWOkLxkqj+gD3zoHjjY+aDKyUovoLK/qT5/c0YJAfR8cT1xY1dJlLMZWOl
/YTxpQNQwcNzPj1FUO+uNBGSljuRG0NMuCAkbqtxxUMKVOUDLkoo5amP+44nGgvj7iVE18DbiaR4
o51XSYNTEC+ZzlTPe9+QaCyMhxMpzf/p9GwJNF2kLtDn+FaJoo94OABkOvhlVfUdvN/sRl1eE2zf
RHmu1aemeq5EyBT+SF5NMMefoZX1YKO7A68caENIV2H8PTIFNy5u/N4Mg3FttCgQJUmxUYf41IUX
cN0L4qloEIwP56NpREpK7wijEgzN4qXQ0UUKR7BH+WYsA2UXUCm/A7jn6RqvM+hffWhBH8cECoaG
3LpV3pIPjefVkPo2soW9NDXGgq2SVEETUsWZq9IQ3LT59xHz1QhzsdIzKZRjuh8ngHZWLwflFXDg
D5AW80Hh+G+tMX7WWba1pAqsyYYH0ScPSk2urN4udxCc86fjpArWiutzlqqAJ8lGLYPF7ava0C3Z
gseZOt+k9f1gfuTy8/p9FqtvWGERTya+b06Po/7NskCV8ns/yPCPBEvXaT+ABiEFJmI2SWWgGItr
AgB+AZ4OUH/3yLNygVAd2vTqm9y1r6FYZESOJFouuvjvntIb00wkjQAHVoYBpiEm7UNX2409ybUB
/2hO0CIVUmdxd9bGHBNPM0stIcOJ2dT7x9CGyrzst5GIcoZ7OlgoPAPwDvQbW/YBTaec5xSYkCkP
kfXVVDF12XWYCjyD/77c2GGiUR0vfVnRArFyJ4NECsAxF3KrX41/+qWEKFD+3L0Oi/GScOghOm5j
WOG8XFmNFKSN5a9dLRgW/cx7j3g1w3hENw9SSCiLB6Qc3diI/BGydaNMjnGbOBDpFBzlwllkXEJf
snkuJQwrv4ZqkX5IzqhhREjmrG57C136ExHkygXzyJaAql6z8p6+MtYBrxmtcRbzp6wLjkIepMu0
X52DrQC189RWU4zCYO9N6HJP/BgdEdIt8QaPFlar3hFBGAULZzOHCVAQymRRcgglBztOGkLGB2JZ
RVv6doKZ7dbR249boolkDpYMdDkR2qYAHG+mP4uclsdcguyWmhWicppgR9vMoQIJtbzNoIfry9XP
Ur10JmBbJsV1P/+7EdERbzJ9tt3MWkTRflCMghQTlHbtQJd+7Rvhnljos3hpGABdovLWyNzNvVHP
9FGIvujmB3A++9/n1opBCv3XAOMIkMZS5yVEYjb6rH1tv4ZBfYgfowAKw9BgW13Fl4/N1SrIONOw
8C5sbIwyzjCufYm4D6NleGPY16p11FoVQk6+AqE4bfy/n/rgzQedJ+D3wOayjC+VtNirYcIhrHAO
H/tMb2N4RBiNrmAu6Vwxw3pjiImGVVVr2WwCMEVhfJk/H6Ob9Ta7Vg+lnwdLKzDH2VFvrDGxMGnt
vCkkWFvN0Sug4xgW2lHubQG4hHcl3NphYeO5MQ+akiMEIlgcugvNjJpu95O2xELG/V+Oii0UyPJq
lyGQU36kgiIz7Q4NhE2TRES9wQkSbwbFuH0RVnmcgBINZm5wT4Qa05NRBIWIAkM4eYynk9ZqoX6K
1DUJsgu94CZB99zjuKIMoOjl2/dATrR4Myom9M2r0kDaGE9DyBo6Ex6g9mXfgHA8TNAr0zVVBzmj
uH7z0QA2PT7gNZ04wPODflxU1Be4OEsrj2pu3OsqvTRVD8Z0SfTJHUTd8qI5Y29KUhFpmoUVmqBm
Wa6lt3TkJJg1zmn7Zl2YwIA+NhJaNF1dQMQM6CkQXODMqALL027Nm/o7xMJdqKRaThp8AEIH04ZC
e0zAIMLWdy1U+ruW1qMapXPDYXLEXTm86wtsoKj3knBDwurtIQX4JiBoEsL55Ep3+T2YmicnehqR
nxqD4RpMdSdonO5PKecEeWOSmdFZKsaiWODpgAfi9mevya3ak+QTgTKfE4Fa201i48bqLJE+Bt8l
X8fKRF0T0nNZr2KsGbTkc8kpmqPa/9kfHK9airIMSPdog4n6rmthKTWw1dP8i+58Vb7KfnWu0MUV
XkO9G6+8HmVS+hyPnwS3eW5QBMSOApuh9cLWLpMGBFKGBLPD+BSHD4n5ZJJPo4h3mrvhKJQPSD4k
adnyEyj40mWkHjm3n1L5KY2ECW6RBSa41ysutFCZxYnVOsltFjnaFZhm3dGFCrd1kA/DSUxAwLep
GSZIc0wknxm/KC3IQSadDsydFn+HEsxvlHUE0Z3repiy/5hgOZvkpreUnGZLiH1bWS3kJbwRPMgC
36Mn0rtLzMYKe+NsTbCfy1ge2q4THcsD+NZPpj8A2t4Hw5XogcV70lnUEf47KmaxylpR4QJ4GMgP
//Dx4XrhjyB6Xf0USQWRvJpoEpkDeVY1IIRkTKI+Q4PzcYoDfRI1CPB9AQMCbgP0eyxfkwzgY9lR
rCwlEaHyU7EXQR4BpLlO65BjHkif9heNP6hXg0w0HCVltmRzBbKvuAujozV+IaHoGiiywTh4CtxL
qdHgMB4m3wBJxHGZXOU2udGCFYyu6N8iV7YnBJX+D//4OzbCdAhAtx56pxZQhPrj+jMMBrSOWdcI
vyc7kD2g1fz9qeTfcACG+c/isXzYkKAfwbZFg4dPG53WY+z9NB7Bk3vMXfmyb0wwp4Tx/dS2h0aJ
ADCFWtEBUtnOGqNLNxH4Izesb0bEuHxvkVyLiQnvSEdHGwJt7aEF/40Mglcd/9jaGKL7YvMi1qzZ
WEbUf9Gvr91ZD3rrKbjxWqflHnkMdz73Z/Wn7CGzK+Oisz+TQjehU72x3dW1Uncq3CS+tgLV179I
rnU9nyGviuYw6yJKXYtWjs75xpw1GVUG2XDUrbRLV/ww2q+FLdjUomVjblX9pMzLNGBESWT5Wi+7
Uqu5qhp/buJScEHl3k83C8fEjzjX1jWzEBTV8lc3XNIpdYzma98cQuVpf52480ZAQI0GKh00I8wy
EVDAt1OMSNWZX+fkua+ASw8/79vgTtzGBrM2QFNohT7QVBME5JeTmgZteD8sgsyJaCTs8pAwH1vK
oDiWdzEsydlTX37fHwnfqzdDYRdmImMx6DhJ5MBCx8V6Zelue9RuwjtKNNjVvqiDmr+HiUkUgiYm
02LDnwkMVD5RiDMJ+hNgei5gum76GQQPOqS8pmvVAeXhRTmtg6OI4gfXDXXcPWXgksAjyxwxIVFU
ovd4lKegFLMCBR0mKRTTwA8j30k3FKU+GlB5kB9E/aXctXw1zBIRrurYlNYElK2SkSwYbC0+9Esy
+aPdtwfBkvIHCW1e1aLpKLak35cyEqEJ9lp6Wj20hAGA/dKeoV+UbxD9NBzVSTz7lLtKL7g/8o82
/dU0szHyFQWIiHZiL8t/KGMyt6VatrMvnbODMCbT9Xp3ldzYY7ZIbJRymiTY7INbX5eQ/6xuv/3Q
ZTRK6t/qBUkQtAyjqX0MSiERPC+vaSHV93ea2Z1TzFYPIU6KYIAWnumsXnYs75wsmHOv99fP4810
nD/kwODkQToVNz9UGd+eCguEIVaIimPz3JQnxeuCGe03tKu2PkrfyuPgkUP5YKaOKJ/KX1nQ8oAQ
HDBeg2VZs+MC7IU6nCq/ji7mITqPVKH4J221KF0Rdyx/bjfWmGtLVTWl3kywpjxqKiBE0ESG+gR6
IZqf4LWeXfVAy4Gi8iN3k26sMpOrj/OSlwYSNZFVX+OweqpX4hm1qE1GZIa5xBixlYRKjXr+qEIq
JINsu32XkR/7UUBkhP59c31YCmRjUD0AEg+eYT5LJbQSRQA5/uEBDh1Qx8EnCFspBuQlHMwcJ9QS
gOvUK47J7LRfEmT1Qwe8xh+CAuOZ8WqQ3XNJq6MfWQPK3xiPYwoyqqq8WiQRhTs3gqJVD7hn8ANB
t+bt5GWRYU3dBIihBJatYopu1QxohTw79n3r9aokAubx7cEO0miEtkC+taeNc2zaEZBrqn0rTbfd
9FCF34bs0vWTIEJz3cL6a4mtNurrPGSFtbR+b32PYvQ5qiCJFVwrqf++C8obG8zs2SRLMq2EVxQk
OmVmE6FJBrXNff/mTxm64w0o7yCDxUT+rpdJCRYiTNlyrua7WP8ldRA46SdH6XXBpFGvej+gV1uM
11VoelWmAZHeBDZuCbTwpiVxsJDPBG0siiYoCPOn79Ua4wygzANjVA1rbXQ9dUdLyC5Aw9i74aAY
DI0WysLHFkBa1Qibscf6QK4C+tWlF/mWl4DUjfJ7iA9K7ng25phYniihWaX05BjAOq6HujMlAiw4
93DCTd9SEbxp0pZxhmEplzJSEbhzG9lvqqJXuIuGA6o6zcGHgKboJ3s1x/iDrcTYySXaHEsVmj3T
byu9hu6NwMG5wXVrhfEDu2lnZcFjBkTZ8T1E7M6Jm5wsNJVQmp7IGwROznvTvJpDjvFtDEI7bRjH
Kw6MMn4i7ZMWf2nWW0US8dOJzDDBYdI6K6ozzF0hjTekqK4iy7jSO9lb9Q9Qr22WSWEZE8Ze1bJ1
wATmSZBB9LlYrhpNxJzOC6gvFHIWHlFUQefttGlZow8pvanM9jFUb+3wthRxgL5QCLEbdmuD7rDN
WV4nADZn9NK3nK1gAvLPATil8GUXRy62L8C6rvwzOeFeFN790wGrerMfneRDC9EENOUIXJMXexV0
JmtEA8xbZfPrS5qPstZhYtXqd9GXjgXyfXtx+vBXH/3ZD/P86X01xQQPFJ1rCOAiGBL1rGlHtbmx
5g88s7ejYVYwbq1eiw3cKTTb8pepvdEtgv786PLvRsIsIoilUY+RYIaQr62eOBMw3bpt+vtW+FFj
szZ0Qje+0ibqFBuUqYG+5+nDL7uprxo8SF6yVLeiZjQe1N/azh7z4stASmKuNV7UFCxYIvLaV0j+
vfR9e6uvo4yUfht+iNDj/Ii/GSYT8VGPTKraQLSiQEGQNYEcFEYBK7oOr8pAlCgTeSET8AdtmWpN
Q8qiAK1rcYkMdGwI3INb4txOJBPuC0Mu57rEGdblIC4KFZ8sjb+04ZNWTaPTWsTpzPY7mDFvoWF8
zirlYMThtTb+KGb5l8CJBBuczVbUQLDqmYVSEwmi43STP+pHlJJPtk8cBVf7+kH+0T/lwUcqJ5sp
eBHF2PiuQXrJlmxcTLIpcQHhcUr5m76ISCT4iwkGVhktMOhQYyY6Hnp7yC1Er8x+1K3VMftLHSeC
ECkw8q6SViqyBCl4bIoRXHAAEJr2ddNIgjNbZIU5TKXWrmbSzjgYcmrhU2j8WETUL9y3uAIm3v/M
FyttLitqJIULhtKAbfhs/M7O8cG6Rt8B5VkIknuaJxSJqv2PsPJqlAnKq5RkjTbgyEuvF79zlGP2
u+yduXCk7wZYBHQ3OxTgHXkGZ+u+74umlAnTXVjLapVgStPyOZ0PXVy4cSrI4nDvQLirgrNexg2c
TVE3Kpn6okPeXQVH00ycCLiMfDlJojo49eR394aNHTY2N5Eu2wRIAtJfpFp31C5zZFl3qvCul5/j
+s8gBCHTW+I7kyi16rKqqmBbYDbXYo0pOI7peY3IUZwrN3OnAxTxhGTK3Dl8NcSGqMkiNenGFkQZ
SOAqaemEqP6g4zDvRFuZ9/pTNpaYTbakfSyrtKCQStNVo+Rf4gXdzmN4BuHesY+1SxMV3/edkGuS
yIoFwAvavNnmL3DZqFJI+VoW+Wueg4j2Oh2v5+JZhhy67e/b4sZ6wAnQ6GPKqsJmiyuyDktP++bB
fexJxXqnLup13kUnhWS3VkQ+7ZvjX1AI9IYtheDK/PL3TZBvpCbq0hD4LhCXm48leMWp9nn104ZY
neqhkiYYH92w7zxyY4/Z0L2O1to5hkcOfehpTeQPg+DBznNFUJWj6QPZUQPyvG+vXJpsIKFSIFsE
wjLfzmNkjPSjMoNasf9AKxCaP15NqYyp3GhQMMDrqZEHpzfrhxoApc4uBHPGC4JbM2z0HSUrXhsT
+a+s+1NJ8blecNprojZxnuupKNOptPkVrwn6Mzau0GalbkPFGBn0tji26JJ1G4VADq2WvWqpHxbN
FGE/uUu1schGRECqS0nFwJR8dMw1c6QMPS1GMMef992c53XboTH302LIlRJEPq1v6OEZ2swn1KOy
DxxVWxvMrVTK9GjqJGQNs+r3kkFVsHdakVyNaImYeN7GoWKMCSbMkO6l+D4nrlEYx8z+WRHR2gim
jG1timwprscZUAUi35T9rRoJ3nncG/ZmvnRmn8aYIFBmYE1IYH4lbgbcQHu1XnrfQkUsfZi+iMqN
ohExuxXt1rE2NQ2qU9nsyLMZKNF82vczgUOzmgLyko/RFNE0aHlfmhcVDQ+zfKdUl30z3IDwum90
JogOYdc1qVbCDcjizVrutsZwMsPmsG9GuERMRAC1MZHkCZ202R+8b9wm0G/TOxvSqSqAOOONmPSP
OzBimDJgkLr2jpMvjEq9i3AiQQCy/5PAyeM++xwnopqsyAwTd+y8b7S0xOO/NHD1ctvVyT6CMlY3
I2EiTtulY9JLWeuHpd+EFyn+tb82XE/TMU8mFZLUWU+rbaicjAUiQV6GEEiVD1NWHMtKdWzT9vZN
cYPOxhTjbetk9XpLchw/aF+zvDXRQXQduYv6A0zbgicU/RZ7PYDI2N9hMR5XxWG1LDEcoLaetP6p
VEUuTc/KPQPM0hN7JXr0QlTyaD9SBmTIzIORqP5MZcwST8TA8VJz27PH+MHSFxK2Kyo88kNYuxnI
FkCNn4JIUwbB03mcQDkzeaoX+8NR9H5/qYvt2WZOpCoxzMEuMZn94aUe6KeP5m3sDjc0ESX56uPk
6W4PBvEgPbbudIx+7DsOd5ttFpM5rZC4iwHKBQlYNF6DtEWZnURUPRFsA7ZXJSVmPecEh8iq/SoH
v0LCBuSrTi/93B+KaC7ZKo1uSmNiGxTuewgBzKluci9Cf4dyNC+ZG9/KP2efcukBz0/JNu9FtXAe
BzXKan83hsEcXhCeN8Z4SnDV9Ae/ufSJkxylL5Ffy452O4BRa7jTv9doByZXpSvKMHPze6qu6aam
4RmFC+/bqyGk1nJlmhFtxgOtUXVuljnGvemiROUVtIthf7b5EefVHDPYPE3qRBsx2HxG/4SsuLF9
jrvkUMitoygCoCvfhV6NMbfr+f+Rdp09ktvK9hcJkKj8VanDpJ68s1+EHe+1cs769e9wfL2t5dDN
+8YwYBgeQNVFFovFCufIcYvNjal7S2/S2QiiBn6gaRdnUe3Xf6cY40oHNctIakytP2t+BETbdH1o
y5ce/2WBPuCyrH9wPWfFGF8aJr1ugqmTmgxYsE5mUBOfdm70V+HeBDdM4uWuOfmJsOVatKKMj7Vr
bWhqAsGVDKqqNLsdYvswW9UJROyCVlf+fXHWkXGvqW5Flk1xBpVS8qtB9Ypx9i6vI9+LnUUwXnRS
wGisjLj+wJtxp7Xa1awgkxIm/mUxIk1YZwl2VVupYPPFaPpZ2AXmLJpXFIhg6SqyXkqjtJNgDvMr
STEaIeJJFglg3EQEeB6AKmPjFaJ7WmIdutYILi/TP7giE2Vl+pInbHNGZEwAT6uxTgrYKD5QZskh
ura/jz7xxLVlvka/pLENGvJkzVnV4gpVwrtluZVXT6AOPx45C2CWLNPXykgSeB/5njIy0OmLeo/e
992MHnvxgJ1IH8azJnLXzn2NHVLbxsti9UAKUbgo2iEWXpKMsdIjY4V23BvrOOyMU+IaTgawR6QD
XdHEoEgh+vdN0qJK1XAESQdeXP1D2V2VRPCi4+H20X6Wv+3NZrwouFdInvfYoLFrbhA7OnIzuFHe
up1q77o23wNK867pzLs+HAU3E9/znEUzflSdJAtVc2xWB55WR8vL0c3X0AXcleC+5T/0NkoybrS3
1dbSF7jR+DCgfofshW+8/VHTp3gAmuxXYUGB2tnn0PSsGuNU5a6RE0vBKaYTMzPaYhtgi6i3NOdY
3InCCW75YruHjG+11UQKpxTqSXtj1z7p+9CTOkcCi45Bo29nfI4C8yRqMr5smirbwpGW2pxEJYIm
zbia5AZ1p0p0xfO8BwIyTA6aOuBH2Y6/FXQM9TqGiAmPi+6EeFrEnuWhtjB8kxCJ2mIEH55SW4nM
xs3FnJq91cEmMRxugKCxuDFO627w4r287/bDldBURDoymzesRd7JPcozyt3kR6AULlxUtK8pUGcL
D/mlWvZGQxYs25CKcJIGJAcoNofmgvqA1rKHoDkUAVoNRS9E+vPZk7AVx1wA87RKVpJrNA1GSzTZ
Tt3F+3b3BbZLTAT/spQPuoeNnyzWPq0xeoSUh3Ka2tKJwLuSKyJ7FFjHB37tRsq4kmToIihDZwm7
1Rkf0fHgmjcorD12h+4u8YQtlNQ1fVo/UHlgClNVCNJGv18AVtnEadhju2bD16SfvYYw99AoRzK+
XL6qed4Yr59fghhvXKiY6u8yrGC6pPt1AM9r/JzkIsp4en4uqcN44lJuwENYQYpiJc9LYuvXqikP
aNbDLJCpxxgIMop0n6S50O5FC8mcbFuXwrm3rAbZgvywVg5aEYPoe3NfAfFp3anHtHD6HxQa9ws8
72jUOi8sc8AnzZCMaIDKVX3Km9dufjTGn/9q79gwbljLUW5zuqrK6KVx5tndT6JYgtiUe5Qx4Yzq
pAyedTYnR2rbHMhqNjjK/UHZ2/4UaIG8F15nvKouGkV/yaGncHPKat0ajDCGHL1T79BfBIJP2UcZ
9JB26z5X7HdjGP2osb0x7ATvLW5wh94aQKsYwClH9+vvso0Q4X259mf/rxZo7NR3RlBjylWUwhKK
Y+LVuZrHvJKhqmF+TLDEgf5guvEL7XMQ8zzSI/zp8OkGaAN1zaL4Br8rJ6uoR8F7YQJvRjfY/Brr
+7zP/GgSdBxwDWUjh9FKBvt6pSuQQ32+uk/g8ymlnQjzSSSGzWykZTKSDO+9v+wx21F7BMjK7vLh
4m/SRh3GHgHz2o0THcWkMQG9MRtQU5d79djAKGIRdpZokxiHv86GPGjKh7RwVxxpDEJ0dzn1oJW0
EITkLkiwzTfRQ4P7EEB/0i/jYPx/OVtJFmYTklKH5lbZGwdK6TsBWeALlHbWVhBzBRClWEypHpA2
lR61pnTGGnMp2vfLm8a9Z3CXgQsUpWVEBr+b+izLadqGNljmrdvZPlgDunjSb4m5X9I3I/5KGw9Q
JnSiaWgi+oTJH5oFIAZW5FAaA2SVQ7Wfl/UYD9b7ZaW4V9hGDHOFWZWqA7oNW1R110P/E5StjmUk
TqxcJyIyNK4VGqCqBn0U/sVCZ4zGIAGSdcSLyW5rFPmUIFIUxTHV0JuG8XBZL77tbaQxtjejoQKA
2gue7evyp9ajarCUblXnuyIvPEXKTmsS+nYxHAZDNHzDl41uM0wUgcz6E97/EgKqjqQm7L7uInfO
Aa3WjPkrkfZTbiteG+UPY9ns46j9s5CJ7gtU5y70RjzjXNLcIqM9o9bZex8PjuN4jZDcldz4dXaL
p9IHDmHlil4d3GBvI5VxMsQkaUhqVBMUUDOVoelW7VttiHwKXwquUksF8ssnxHEyqVJBBtRXw+Z2
rR8t+16SA8H6cZ9PGIv8rwy29dHql/8WvLKXySc+WvcoLgpAUf6iZRKFkXQ7Pl2hG3HMFRo1LTor
RmxXG94pSePEeGv8S42Y27OQx7bRBoiQ7xe3B7Jm4aJNJQzoGxS3241o9F+kEnONkmXtrSTGAWjU
xc8Xe0ckUV+HwBBM1sjLcgkLvUCCwroz1MVtbbcGOeblheN6x83WMDZddUSSMxPrZhLgd/VBndpO
iAHrxDhUee9fFibSiPFYFQji+y5BYS4pMIJxMi1vTkQdN1zXgAFEGf1yuFdY2JVsCPuyzLAxdXJd
kB0Za7ewQCn6JWdgm8APBiw7StPMhZybmdbGtAA+md+M4SmW94YuuI55Nob8jQpKYBl4WmzvVYSM
SkVs5MMaW8KAjLYP51oQOPG2X5ORKAI2GP5hO/0MEkuqrSOR2cg3yhw70XJU24c+vgmFYHsfreGs
F9jKYux5rdWq7EqoEx9otXQG1UB1SB3g+winX7j301YWY9bos4gyMsIKUPo9IHN5b/zU/iCevK9F
M2A8m95KYmw6XyWjjFukEctu32o3a+GFrSDlyzPprQjG1NASbE9Zhot+iq0gGStXXqyfi7UGurk8
/v9P6FYUEywpUjppFQr0fo9CSncAQn66uJdFcF8GWxlMlGmEstVUKWQMRwNPHWUv+fXevv9AegLF
9WVpvOeOhsDZtNH3qX5CvisA+W6CdBq9AMr4pk7KW6+oXhjV1wAneVOjxq2n4s7qCoFYXiS9FctY
Bd5XqrZKCBXSRnfi0QVWgAukGKfQ/oyNkyaLaEq4JrJRkzERPZVMo24okmWxm0PkiH6aAB/LXy4v
pkgKYx1G12RNVFZ4opY/1+5Q6e9rf6186em4XTzGQFokUWK5RgT0V3SXe8mzdvoLLhPDDIrAHrle
loZaALtDspytTGVKp2OmEu/uuY1UJ8WLbpfbk8gguI52I4VxfhNGKs2lRRIUqUl/BbBJKjkpyEmK
8LkbBNskksU4P6Oy16IiuNNn/Y+p+3OoX9LG8Ij6n0aIB0bDqk8+HadKVyxwc6FD+PcXY9hG6Tqt
EKXd9B4Nu7KdfjO7KwLw/yELT4OqS9KYIE9PSD5FtE9cm/3iBwH2fIp2eEdyVy2gzQvyu8gWud59
ox/9RZusmi4peSL3qGys6TPePI5uXS/17vKpEslgTGPOrCyvJloaRXLEeO5nL/tKqhOjLL+2ibGI
DOCcChLFmA9qEsfukaZG39UkV4KjxPV6GzHUf2xWC1ANelrqsIauvK2mfVs+693OlvpdMf0JNh5B
6Mq/SAB3YoGqwkTKgvETlP8gV0Gd9VGUWa9L76MoU/vNoQry2flKCkY7i2M7Jdq1Wgqb9jtlxrdM
a5yqmwDVJuLC4Q5fICOCsBK4S4bFDsqjvZqQ0YKTLStHdjXXfo3v+j0loUvehkcxCR3XqW/kMU7d
Dke9jMBW4q/RlaRPu3b60UyRgyhacCcKNWP2K09jvTZVSPqbOQKjR88Z+gDsnbGPAu3hK+fq74UE
PcHv1tgOZqwuC66Robse14c1BKCGoF/98trZn6asMZMnSTMskFSPWrniaI1enVRuYtbBZWV4LI8g
5jxrw/i+cVLDYa2RY+8906kelnv9yfiOOIISaMZB+Y7U6i55Ch+lnXI/+rKX+sOVaE6H2xKg6Qa6
zJHnR+6OcYcyBnrJlMFVYajXR9PoDigO2EFwbIE+erxJ7izB3A73cjZUgBYDQBO1DcZkCn1ShzjH
K2udTlpzk7SPl5eV63sNA2UTYD1an0A6UT7vO1lDN0WTKz5IQA5hOl8p4+JfFsNtNgAEzy85zCGL
02gy7Q/eM2/wlevqVkM+PPZsP/qoWQ8/wYYWiIiqucqZlNEEACzg9WN2q+qKfO40PE3s5bTMrmzd
yfWXzjSSt0hUqR8e6/dDBo7KIYtoV6a0Hz0KlZmCWrXd1351qI/LlXCWnf7mTyHARh5zDAgBp30W
wyAAU3hcPTrNLrmo7XrUh5Q7UYstN5TaiGOWUM3LeZQGiLNUtMYVgxPa10nq12PmT6MiOOPc/bJk
bBhyx+QT8t1cTVXWtzDGRJEPvWI9Zat13RSiM8W9pc9iPt7Om1u6zeOyUqYINevOdqIZDafLdWuG
7qoGBgb+hlgXXNTcQ2yBpQhojyriRKr3RqAiSXo2Wig5ydFwZ+Ph16aipROJoI56IyJB9m+FA0Et
V36XYYLSQXCAqV19sruNDtRQNgKMNa3TJkfNcfqgsY+OYdD7Nbxe5omx1XiGgFoxCj5IsGOQg7E6
Se5rzHMbYMJIr8f+alwPxShwrLybayuCLuhGnzZLSVl1CGxNknlVLl+Z8eA2BKG1JUKt4e3NVhSz
/bU6GmWywg01pN9ppLxJ9VyALiQSwWx/nZp2ldOYCcC2dndap/vL28/dEMC7mEj0oYbPFrinWLK6
yEBhBzCfYR0obeLGoQh0my8EVRu4bGAksU2sU46Z9qZE9Ez0ZfVaOO6dVKWtk8tz+uMr+mC6V8U8
FQJ2xprDMgU79YRBJGOMfFWp7225dGy9/cqyEQsYVgRUa59QrMIuNdeczJh3Sl+7UXZ08pQ0rcC7
cJcNatDDiTQs+wqwLUPN4pk0flFIO60AbHhR3fZw1ZeXjGtiZzFs9C9lGRDGeixZm+ke0dtjVCaC
fC/vstE3IpjHtJzLZAJnXYPLpvPK+LSUQFxXa782kuMyLQKFBOumUo+38QDTlGiTGuO2qYl9NCX1
pl3j22EUkaRyHc1GKcaXFfGYDOsMGyj1P1o5iLW7zHwvFlEdg7s9CE1VwAmjA4WNxFu1AidDBf/c
lf+x8/9EjX95+7mrtfk+s1pzq2uDvKD+PpHdmgHCLN/3pSiXzE2RA/LtlxbMYhEAktSZAi3UO9Cq
ILbJAKyenfrd/5Aip9bE3mhbWXRFN/vfp3pUkRk9csniWCB8inztNB6ra9krgmF/efX4u2PL6IGy
8Hhgw3ipk4AoNmJQSg9vElA9ZIbAoXERUHRdt1UbYB2grqD7t9FmKhatTWgL6nQ/etbODPTXca/e
Vte1nxworlL3/pX35VYkc+lokoam0AkireVuro52sTMlwbpxD89GK8ZPAwWwXccYjz4dYwZqoMD9
aNFp1kQ154/+1U/GALRl9C3gdvuECSJHmH3PDegCxFOvu038KHIzMNOQO1AVeZYTOsuBRjrmSXms
3kXtrlw1z9LZiDQ0xr6eJkRvuT165Wo4Wt0962rkEZI/X7ZE7jneiGJ8bK8vmkVCKGqvr6meuNr6
Wg6F+++EMM6CqG2mjD2GyttiKnZhkhtOOcaSY+kF8S6LEi0d4zHMkcx2TeGFiPKkRUG8rHicPOSx
6KHHXzeAChMbnMOf4E7kcQa9jo3gRF+n4SrT+tmfWjNzxtYUUfZyi3fwEb9kMY9lS8YEe1tCp8lS
M6Rc9RkIjqCOTxOKfY8BdCdP88MsD60j20XmWV3SC5aVexWjdxhhBThiPyGu9FYx9gttGlrtw4p8
qR6/6fFTCnpiu5MF1sLNi2GK8pcwxpFgtlLSUxURDHA3feLG7vxafORUgNCLwdHuC+XErTjGqWiS
AYJaAxd/pRwxui0NmhsWDYg6d5dNk2syG7WYbSTpHOVJA5fVqU/KimrHdTwI4n6RCCY9NHWyHQ0y
tikp2ulgNuTbCA6DQx8izX1ZGb5BGDp6QE3V+ASJM5pKpk8NRb7ofiQrKCvjyq9TFMuB490K4kD6
qz85Y/Msi7mZBx3wMZW0QtZH93+/Tw60+1/UNMl1HRsxdHE3V6Y914ue007QZRhcUDB71Vy6/XK0
Mcd/efH423RWiDFwPJ86rSV4AabScUYbQ32vi15o/3CIzjIYq1ajPLWkFtqQe+0+2me+himiU724
5o7OYIeLZz79O60Y+7bKJJGUDG5qmQe3VPR3dakDWxHidVEXfskcGCOv1ipZbBqoycf0evCzfXIP
dqRnCrhR3YnrAYLNYkdd9LbUOoCioHo4qWgWf2tVMNKsz5fXjq7NBZ3YB7Ve9nI5FTi4kvyq2E+1
8mNp90oUO7Z9myqqwP4+KHQ+i7NtW7bAamGxyPir3UeRFSHAAOD1LbCHg94Ld/IxetDcEmXLzB+v
KKNlh/9bgqyGgijSmIcAHj10e5BejeBcUwGUWZxSP4uR7h79EHR9WSAKhQg93Jd+KhM7VOWqWeqI
AGVyS+KAD3Uf3qORHzgr42vzLPnTHxayTqkvYfvzYwg0zcqL779S99TRM/H3glGb3PiGdGyqxVBw
mnrFdnq082fSnSnF/mUr4HugsxTG0WWArVq7GZNqGQB5p2o+oOHUsxLpTp8WQaMT1+AsNIAgqkBH
FUv6DrDCyJw1HFZZfup0UA8tP9M+c+zbefhha4LLgruHZ2EsTFJXD6U6R7j5xvhBnf+Yl/vL68Y9
opvvM0Es1qzuVRXprsbS3sc432t9frDmVXTpcSus+kYQY4z51JWzpCJUmAFw0d5R4lLpmdKWtjvz
tP7/ByDw+LBU4OlRQER2iywb2GzxqDd+aryP64sZVg7407zsj7GZvKEIclHSmGN+W4HsNgG6DA3o
KRosm4l4yXqnG5nfrndpLsi1crYLjYg6iDExj4koj/59c5iWmOiZSifg+/T7HL916ymPHi9bBFeV
jQjmhq17vQ+NEgnKovSknjhqrHhqvg9D63hZEM8koIxlEBMVJZrQ/12ZwQIJ1dzI2KXrydcD2jq8
7vRd5NIpMFHjMCcSAgQ+wYMer1LzE8RIP871MEwxjYTo8FSy+wsjWVTZ55xXirSvoUcMyYlP8AFz
XcWZtSK5I2kvqvFN/4I33X6fnTRTSa5LZobv6/ahrh9T2+8HgX8TqMCSx2tKYhYSoXDESv8Qo1Ol
xMiXYOvp1jJXE9RA4VdHmgC9HEyIZVgdcL9auDXdoYAvsZujiTPZLYERkKsoEGVcOS6b7gZa99DJ
aylsYjc1lDXXZYgzWtWxa8/o7sj02Jr3zeCnuaiDjlfbhjjK2wOmX7QOM9qpDcq+agJxKLsE41O3
S27IQf2+gGtVdrK75l1/Eqwn503xm0Q2gOxDGdcVJGq74nY69tf5QQ86ZF3CwFIc9WbwjMB4tz3y
cFkw11lsNGUCSvB4N52e4dqNDPsuyuo/UzO+wWPeLQoMNlyWxaMSAz6qRVDWsGwKOPu7v4jn1CYZ
Tcymh/Y6fGlP0ZGcpFuAR/vNU3pLF7feqSeEfqLyN6/oDvQl5II1AzWITwNGi5GGk06DmDGwdnkR
hMfk1gyaneFN3/rsAPBPQF3FyKgJdOadxQ/KEwM1cfJpOCaHN25JiPe8Yh+W/i40///vQ+gFSpX/
fp/K394nfWZ05aI0fqW9lf1VQ26Igmkw1evqfZyitdAWKMS7wLYCmT0cMMFVzrRL3EqPVWo6qnJI
NMFTXrRozA1moVFWQ7Go8U00Ayu7XlSH4F5cSPxhR1Bdl8Gs/PuqjfqYKfYAa7D3f1HMrqlbg41L
2rW78EF0xrhLZiF1RGekQFLELJnaR1rexLiQM+NK0u7M+sUWkdDwnrxIkp1lMEum53YmFTr8xxQm
tTNV+cOc1X46J77c2ug8HjxVA+WajnydKT2id+ixWKN9HykCfyLSlfGcupQZpdIiNzgaq0dQtIoL
zW2TMLjsSnhua6su4y6Vfl0wtIioN9SvFg2B+04aCqesCoG182oJKLvjkQBcZ7A9faz75nzlkWFK
8wBz7z3tOBxDcBBW38MDmETdyVNumlP9FQTk30QyR9pKCwUWg9hXmmJvMq2DFvb7y8unck/YRi3G
JAvkK1o1xvqNQfKAbkzNX/faG5rSp113swarJ6FkMp1MwK0MBwDzXJG9/A7/HFReDSDA7gr0IW58
bI+SJySTo4ePDS2Q8cXjDLVvDbf974dzJoAdWntESPFBCcxg3hvX1YGAGSXyRLUOnrViW/G0Bbe5
jezx76LQsZknhCD1EDUvPUEGW3rtYxGFjkgIczTXKJGjkc5RKHWI+yXT9UlzcmKVgT5YII+4vLW8
nd2qxBzAjqRll7VwNnb5PZKOzfJy+fu8QGX7febkTXqHK5ZOomXlFKA+rWSZW2l/NPKtOYjga0S6
MMGJlNdJNg54LIWI/h3MdZu+3KX2v1sxNiLPAE0vx9KMGw0PGE1x4iryLq8ZD2nP3iwaG5HL+Qis
Jrop8hGd6k4DKk8nOgIrChwJ7po7FJks8rLX5l3UJMd7NW0lk98tXJGGKE0b7NPf+WOMVWMIshE4
FK6fpL0qJjg26Qg8s1WYtuxR7K2pn6Qj/okfegDhuemdwesOZB+C30aEWCOSybZhqNY6TXqChjxp
b+0kp/T+Yla33XRxpF3u5zfSQaQo1yTPeqqMczJGY1YnC86pAXZBcUjUH5dNRfR9Zr9kecZrC50+
YDa6S9c7mTxf/j7XGdFtQuHOQp8mlb+5z7JymQu7xPFVERkoj00alJogd8O7m82NCMapJq2sDWkF
EXVqOUqVOZNVusS8WYZQcDuLJDGetVpr9H+E8Kxr8n1er6Nh8Y3hKiIiqHNuvIhcMTgXkCSSZTZe
NLq4tgcTKsm5FaB9+IT76Ta0uqdGDk9RGiPVUl7noeWUanO1oLqrRkvwlY07/wTGMIyBZP2qIdCv
4TaUqHZ0ZXCM6Y/LUrjvpK2m9N2/sY81K+xWU6mnAh9V8dDhJEeVO9VO7yuuBc578yBfoQNF9E7i
2+VZPcYuY2VYm17TcJ+ohacX0rU9a568miI/RZeJDS62+jHGmZlrr0oh4tPWGz0N9dUKrdeAhwRO
7SQEWObb51kpxj7LpgRLHyBqfbPQvXpAldCsHM1qdgvGawUbx4uatoox976qtCoqUHCGxnc1iN3k
GD3r/hKofvEoSpGJ9ooJAVL0PEWA4caxM23XUhpHApZRrQsMnhtobM4cc6MAz3ggeo3k4lTd1mXl
harlVvFpzIkbTYNAGK/bClPVv7aKbTsZYrUwSYSgm96TmR8/VjMKPZOn+ss+nwWJU8ECfvyYzSGz
rTDNyg49vYUCNr4qsJLv0heY+H5TiPEXmpnY+YJSOBr+cRO21X5aw9No2KIZe+7Lc7tyjMeIyshc
ZXpyswUAg3WAwSvzQfphPVKahvw+bsS08HRa59Mh1kGGhA5yvKg15hJOibJqoJuidbHRGw/Rsd7r
GPkT4z1xo6eNIGYRS3SxWaOJQ0WhV9U9BUjqDi1AvC8fXq49bMQwS1iha7WyZOyVYVwl0VFC3kYE
UcC/wjYyGAebr7HRYcKFvqqKH2agXLX7BKyGnuKTfb6TROdJtEWMnyWRnckV7cHTS2vfyYVbr8Yx
RyZHTZJTaDYPtmxeV311BHau4HRxQ6iNpozX1QapbwxaqOpk0K9amRPXs/vvNoxxtusyKPAYWMwZ
5ynW9tHYOKsmKBXR33nJyhk3ix5WeVBaLKHZfZPDF6lAWnT5NolAn/kHeLNejKPNrNwcelplNjC3
u/iFvzqhpzxoGKOpvORRBDrGTa6bZ3lsqS2ekV6PZIwJTS59KuRB8WwdaGvh4sFhfB/2omIi/6Gw
kcj4i76Za2keMdbdo9gvg4IVKHjgp19OlFuhdWjnhPp22UK4t9dGJOM55mi05apEDWYaF9CsR0Gn
dg+IEh0yWA+KOr9fFseD/7dNJDAIJmBR+2N7XkH8OrRJCxeSJs7sAbMFU2XKvnLRAr8HnSiQlX9Q
QLzqykacI5wF5JvqWTpz5BY5XTVpgfT4ANZBoK750dGoneS5vuq81W2d+Gq9sQ+TKD0nksucwynS
tVyhwCu9fNuGb3mnOkXypiiPgtUVyWGO4tJ3NhKOEe0ZoXzVALV1o114iPC+Xd3uCWUL13hA+9dl
sSKpzMFMhznOEhWrKlk/av1QksqxS0w/CvzlPziAX7vHxj7pMFm6UWAVKTyfgsNh3qav9Ggofnws
3gtBzyH/tjuLY07jZDSmZuYI7AyU2eO3Nr7XRQGWYOU+LsNNgKU0udQ2NdKbRhJR2Lqpd8fwVMWq
d3mH+M+l87Fj08NrlusxyfFcasB5870E3Hz8mN/ZD7WfwZflzgzQeQpxKFpDvns5ryFzm0etig6m
BBFQmbzP+VMHMOcYOJtK5gzJk0BH6qo+30NnWcxVbmepXEoTdCQ72VUDBMdev8/wZMr9cieKU7iK
URpFkL/QcVUmFJqqRTGLEYqR6mXWARsQu2GMA/CnPgj2ji7RJ7UMcF4q6ALC5BNjhiumBwhAOLB1
VnxDrOnKnEVcjSIRzCVgZGteGxWUGQAHOQdlLRg555vfRgdmtcxlzEeTokIpirMctaPmz3v5BO6V
8GB3DnW9umu913jjfqHFwDQsC0NWNrhDWd7QyNJrM84RYyXxAvi7xykVQUV/AE5/3p9fIlivNPRT
DuAmeL/JHfzyVN2ugezTKXPkP0w05bUv0o3ipletW7pIF3jLlaj/ju8YAZwu4yVF0ObAWP4Qj3IZ
A9EJyRAALKG/BS0ON9b14JEAFeTCERk/P0jfCKR+beO3GkVNlsVAFrW0wd2Lt9TORL7HQYIYKPtR
IEoOc+1zI465Pm29b2IVHcZgJATqcaJh6LMMBN6D6+03MpirM48k3Y5Bh/CRcCFouYRWQH/t3jQH
DXGu7GAdRXqJZDIXZy7XwHtI6bNN/08YImxuT3UqiM4/7O+TfZ4VY8NYIAjIvV5hsGNCVXDajVe1
PwJhthfmufm7ZGPwAJSamAlkDnkVKcvcoNnGN/LbPjuG+bfLW8S9LM3z96n8jdFhxCIHnQy+X5Nr
oziaeumkw/WQNYJwhjdYhKQzAZOsgcksgy3sRYrV91OJKKoFcL56HT9JDuUMhCBE/wHliSaeeURd
0U9v8NgRHWe66582bCOe8caAXZpl4Dr91UpfBhRInyCh+aXs2EYMs10ktMY2nVGJH4zcGxK0gUvK
laaKqlb8R81GDrNt4WimsyxRs8Cl/8HJgYad+rHY2X52UF7Wmwpo+qI15LvEjVTGJRqa0SrpjMhK
u8le2kMZzFf1lTp6dPdorqwQlYO51r8RyLjE3LCAFFNCTWU46uXtXAnuUK71b77P+EASpopR9rCK
QnkCfC1KWz6yTo4+HC6fMq5P2shh/GCZrvpgUD1m+USWY5b8kEXw8qKlYtxeXcxqkQNm12819KtZ
SAKrIhGi/WeLpegbsOekon0mRwtsIvmd5Ee7+ajvNBwlxFECLytYNbZwWqASZtk1ypdh/aLF+w7d
wLLA/Qncgs24hTwNC3kdEEPJxwQAhAlyfIr/P4Cg03jys/sxACtnGGhjZVua9TShnTFYObJTghpt
Df2xQVtD7aKa4l62NW4Qbf0SxV5NaCM010lGU9+8vlbq6ACV3O2n6BDl300x3C7f7M7SmEB6Lhs1
L6hf7b30iQ5UFK5yqxcA3KXdoPUu69zi9bKC/BwShQ8B8JAlayyvTaGjs6vKcJp6T/0Glk6Ucer3
KVj9BjPLrSt5ogZN/pKeBTLHt4jAiY3ThTfysDr69DpLbjpLztifTBGgNt/mz6KYYxyaiRkifYrY
GpBf+Q/dcGsR3TX/4XBeP3awJ6lHUq4F9qwGBpH1p+LALDBhDuRnGsNQGoB+dkJXlBbmn7VfqrGj
PlpTh6HxQZFyCI/ottitR8VvhRHTP9yNZznMmU7GScN8LZawRben4k030A2h9BCs7uL9xWW6PFw2
Sf49chbJXPtRbFTFQBt4SXTTAogwX6/XhjhT9HxZjsj0P4aGNuHaaJZoWaZsKMPiaN9pri29Q8un
cZ2+kG/SEcZ/UH5elimwSLZvt0ZHL4lGvBOMwb4rDSTZ7GgfySIiRX4Sc2OVzF1fGApQjUE7AAaF
ZB+f0rdij0aSyUF5B0CS0Wm5tvbJ43Kod7m71s5lJYVngokEwi4sSEoZmbVd/YTA5lVy8YgmeKhQ
6kB5rxXOfLIBUizw1qLVZVxLWvejLVHLMa3vMkCX5uIoaUKkXZEUxquoc1Fmk4m17fzFv4ndw3AT
e8mNhhwBptfuJY98qaR/3k22PUeuSV/nDW6hRJHgXyBtRrdgbQiWj9tVjn7yv++CTy051Ur0keBA
INnur17mFzty0vdpYLuzS4Ic1MWR1+2jO1EvEP+5bhPMhaMzFMiTzJp2XZyZStwBaMRXg4JK9Ktv
NOsCvubjrIoMlLqQTxHEWRwbe81ZU1b5hK5lmo4wg9wLPdOn1Gok6HehrxwuHwiuxWzEMfd6AmBm
rf6AHE8x6m68lbm3JG+XZYiWkI2+SlBZxSYI3FFhTU91EAddoO9CB4gTwZfY48Fu/mu/WHjfZlXs
xVKwX6O9U5pH0u3VQnANCBWi0dLGPRd23uYgCaKdtdZx+Z56o6N+n7zyocL4vvoVx7xRiG7hRlgb
tk3Xr3AdYabsSgWcz1Z/03WS4IhxI7yNGMYvG0Zp9FIJMWN1F5e39bQXWIFIAON6pSaamp7Asmlm
ACSnqEGMiMQpkl/uk/fcFUGBiwQyPhf0XEYIWrHGz6W3aHySF02wZPzDg5kPHdUB8xNs22AoS2RS
VK2ivqrbKzkPuvTp8qrxdTiLoH/fbP6Q22omz9AhnhOnNN1JFNLwQw1M7PytBGNexDJrXaGZodl2
yLEwHMWjTidxQ8Wx741vCLWFsZtIK8bWhkm1F4O+x9sGd2FitXGQSYto2li0PYzBlWWvdYOCNEaX
/MdcVWfNbhuDCGyAuv/P/vq8fIyRrVmkFOECVRQSO9IMrqH5UJUPwKF3GhW47KGbjMIxXZFQ+veN
VcRd3aPNAg4ViCgUXjR6UAP6KDMO0UHaWVcYVz8OnuyNO3F2SCDboE0hG9k6mRU9oc2rVrp0zmr2
94X5CC6u7NnqkNHOjbg6hHbvJMYs2lCB2bDg49Eyp6Sn2KOh/N0iLyMRFC1F3ye/q9brSa+tDd5/
VfiKLrG2Ejbw8W/3X9Zi0L9vFq9Y9dk0CDzGNGeBYlVuE9peYo4+RlWdKAYkV4M2heUNkABObM/7
uAFKRyx5l53KP9xf559BF2LzM6whXAxpwc9IDytodwHq64JwxKGTILGwbZz7aDo7GJYky5zkdAwz
CJsLy10Ab6MiFxzXbjcFArVEkhi3Mlnj2lQUsk/bqYF91dy0r/JbdK3v/o+069iOHEeCX8T3QE9e
aYosJ9syrQuf2tF7z6/fgHpnREGcwk7vpS/qV0EAiUQikRkh2zXyPcSKHRm6pxwPwHEzGuNmhiQo
w5Kmr+JABsjSJ8cpCmW3TgXjljPCzfzSai4ZbzMuWLmRnjjdW2UrRPa8yqcZmOg2cC9j8TYD42MG
uC5JmLDPTfx++q0Uv13+fc606YwfGSo9zhaaKoOKmTVKO2K8Fry3WY5B6Ex0Ow99l2s5DTmEFzVY
rC5VbAEMSPrj/zcWxnE0RkCUuQJOPCPsvG2Vu4CnDcSbLsZz1GI/SxrtVm6N+zxzEvOmr/aXRyFR
67lwlrECVKphgp8jxlkmefqz5JZed5TPVOBw8Y0vuh/sxat8T5zUwXNeb0UH3RH3ow3hbjfzCo/3
DMEbMf37yknFZaRB8BnHt5SFVqS5ud5Y48JZuS0rp09Viqgg0vnEWCrG2K8wk9otpl0+7dWKk9um
m5+d0vXvM5YxlEofKQllPJHVXQqFMjVR7D7tbTECr3sicZ7sN1P3azzGTFqzjeeMYNf+1q1OXWRq
0WAe2yZqZ+cnXonA1gZbwzEHiQaOdbIUmL5hN/enoLzVkxve49CWHawxGDuoxViNVHojjqrrND0u
1aNscqxgE0ICJzz430GOyzY2VUI6qV2OXuSwUg9yO/oFFIKntOTAbBrDOwybLNGXfDIjqmOr1pk7
TD/m+pkkN3F0V9Wvl7fyZp7LWEExnk8sQhBpiOgkoZkgzaY6LQN0U1ro49GLd3VOUA7MS3JtxhXo
6DREWdY1kEoyR+EyJqTuWszjaOugMtKo40CL2G9GLm5mhtryp721QmMOw6KcdXRpocK+cULNGq/i
g2kPB2KiqA1xjCt/5QkRbzpIiDIo4EQUTeUz6eg4tKAoxKyqlvydktGHrno3WWjEv6IChNLNeI52
nT/YkxvaQYuayPQLZaknV9pVfM9rbN1eZMrzr1MGz88knmPaCjPlmalVS7rtfy1Oa01HndjzNebh
WbRpQ615U3PC5O1lfsdlq3aSRNF7QUZxH62UDI+tHey1Ly0yVJBhQWOAw7HlrWPpTc7g9zDZTgol
1JsQSgs19MOqfXw0Dv05PEJS/qx8qU9I9VuSn/wUX/8Hbq6tcGuNzHjvcA7VzoBWFAZav6L5cJci
/ye4tDoO3Lm2JtsiaHDinXyDf53yyHOvm35pNdGMNw9a8MH2DdxrF0NzMrFKFFTIPLb+TRBN1Ai4
vwztE/XlXIIKxyiwjTSz3ytl6gtj6aVd4HOWcXO7rnDoWbI+z2NRz9IE0vKFCOITmtpMfyo/shn3
ZJCt5dixPMvZHpmB7nJUoiAjyDjBsFbmOuvoyBrJ1pXIqTTxEMU5p7Z28xAE48hfMIyV6JK+RKFK
w6ZoOGbS7LVSYBvC4MSBzrtBbsYrKyzGItKwMqIBxfWu2lWxq3RQ6xtDft0Tb0jMud4WJACxBmB+
d0rl584X76aj4YheuW8sKH34U2Jlo3XZRjZhdfBm6UQkoqQyoxPkPDIqSqSSFl7dvrTBjxbetKvs
yzCbdrGCYUYnVGkQJh3O4YzcjOPg5XpmNRJvX20u1QqFfsXK3oskS+IBPUyuGLzOEKFWoJl8eRzb
0d4KgtlSKcnG3qjgH+jbBD1tAzzvhvveoQrvgU3uLuPx5o053sVYa+cpxrxp4WSRyPRjEVQRqez9
fzDMuQ4pRZ1IM441qX/IOjuYrgoeBe+2oYGjDa0U4GthSwtQa9DJPRIRbiI+lvURjb/QEnOM4fvl
kWybwDsMM5Kky+S2UxOErsJL195Lys/Lv88bBnNHFxZBJEOF/RIIQmopaTE5Q2iUVl0anSUOeeRc
xuOMh60okGJTFwIq6BJ0J72PrVzmsXJtmxie2QxIToGPknXZ4OjL2xjJlF4m0TNJ2+KpamYFZ3wm
pi+XR7MZjuvvWKzfTpc8aSgNcz5e641gk+TUzpIVlldR8XoZajtkQucpiCghbgWdl4/OQIj6rAwg
ZeTq9zgXfEo+qr0lpsCit+ede1w0uo4r19NpeiFFM65MlLgtRqtrDal0xUr3iU98bji4uWarsdG/
r9A0o5sgZAG3QGXe6OvBdIQXQv12Cy3u7GCCn4HbkErX5lPsv8JkPJ9SKHM+RPQqhQS4ZMtOjeog
aU9TYek1r/WJN0DG7/V6Bd89IuxvxG9F9wpnkYU6x5fzMBhXYZjxoCw5BjRpP8YusUWoJgTcNo9N
h7GaNsZhFHpZixGdtmHXDFZky37pZU/SvXFfPYp26cy++WW85RX4baOCMgQhJqJZtiIoTBec7LGK
aGKM3WJGRyrR7Cw/aoRrFzwoZk+PCHGVgpJ+UcungqFiDH0y3a0d5NhpQf9VaFgJWuQu7+9Nx4gG
qr9GyGxvkuhdQgSMELRYoYuM93hCLV3BCTQ3UUDHL0sGSsRRKv5xo4FqQ+5GKhOVLDd9uE+mh8uj
2Jw8UwXHmIFOCINViCmbJRkjDQ5RypXmqTHKdHGFvoRrjM2GPFeNLkl/YvYrSGbiJL0s65qGYmpx
XbXHJLiJl7vLo9q+JoPqkygGIYZoMluLzImGaw0wmudqD8PbmTv64qE4+Sl5nVxaiw6yR4eDutUc
jc71v1GZrSbEQtaKlAeRWuKwj9G/Thm8K49He7hlFehRl3Q0yRs4Xpgp7EhbzXUCICI8GmQHfco/
WKM1AP2AlX+PQnPuNRVm1/XHcrhN5n3JdUx0X3705wj4NRk9ONB2lT5RCxVJUgpTiEi2P+jW4lS7
/Jyisqc/SeCL5JEKfZ6xD2BsHs7spQLMdRN0l6QDFceN/yCM+YjAhDH1SAYxNWMMpzo2lD3RCK2x
4uWjPgcwH1HopK4WRlJiVc2kCuFfjQ71MbbC5nWCmp9IArswebpbn70D0AwDLGpQtYTqEnPMt+Oo
DJIwIoSJArtNv6fDU9y5xqj9a3P7iEO/YzWqIo2EUsaFCcnYm0SE2sc4WkbPu0hvxEgfYRhnaoxi
siTpQrOHtLMChOsgiRGvUBrrNmdeP/zn0x1gJqh0DbSL65/6EImmJVIbIIJQmhtJCu1pya1a4b1E
btrDCoWxB2UqS7kkA1ZokDxAelBPeChy05/k2RtyHnkL9WCf9uwKjnE8VJ02rVMsFCVrbr0OgrSC
lxx4/o03d4z7Sds4q5CPhX9Drw3eU5ww6h2z46oVb+MYsqyoYIIEafxHu5vQ6jW0NM2YnPTrbp/t
AqfR0bXU7yI/39Ei/sANOPeCt6padg6pCr2OXgFw1pqMsZOpDMaOsqCGr82+tdNDd4NUgXiUW7t9
yRxFsHRbeqbSA/PTUlvBt7qwIERI6987COR4lw+trSlYfw2zJ8aqUYzRgKcPE78TLT04Qff0MsSW
0UgEBFsaAkEJBZ0fZ1kz20Yf6U4gh+GN4Vv1/pdOjO2RvMMw81qrLfpZExrKRGe5v1rqx0m+vzyS
rVNkPRJmsppOm02FEqPnPZr240qEcJ+eLpwlectuf7YQEFSDdFeDkgFzlFS5SMhIzXK0id0gflmO
xTHfy258z3vy3560dyjGf8yLOITExKQNyndCniXpZ8lLIW2Um4loJX7HYHZZhnysOnfAiFBlLVeD
JdaCJao3WvKkh60DWWhbzVuQWfReSEhr9ZJ8V037pCK7P1m+9w9h3IqaCamB0jocnuKLjLuIwktl
bJ4w66Eypt5IpYBMAEydUi7Q8iz1juDVAP2IuGdVPC3BbXN8Hw9j8aRWl6pNMZ5oEvw5VfdB0XFe
l6lFXzJFxuKTeBFISmCKzZRc1RGGIcUuMk87Ii6Onhb+5RXimSMTt4tpUnQwfwRRiXoMY/RJt5XT
VrxsyUbL6keTZCL1tugLwwxhkj1cvCefFp8UtgpeFeMmtmkutbESyFtTVtzwOnrg3RQ4C/cpGk3H
WF0CzGqEQCeaTkvCjXWoj7iwcGz1fBSgonwZEBjQuwheCe3Jl/blvgC3A6/7h7No7B1S6dv/TmZd
n4b63GXPS84rkudhMD6knCvQng0w9Sokdhcn/hCCDmfhsexyzJ2l0TRiYva9ChiUd1qItK2K3BL9
bCiRVaacrbXR4PDBCGXGWcxJN0kxzTElJ+kgnGiNdLdHB+Ex+NE/J7pFGxZpIW5xnv99DwegRVWF
OjDI1j41Lc7aIk1C3qF6Kb3HSMX2Nc15w6NHxycLfMdguxXLKhj7vIGRi9eah0qYgwFCxpQWE+34
Jaqb9rECY45McZC7tskBVpfBs5iBtaWOTiayM3/gn1YwzHHZIsquxwo3CElJX9s+EJwprl/rpgud
y0Ab7zxYIQmlDuByFSmv68egSdLSWc563I7nW0plX+zAzmJNtz3YtDIXfZAcvM0YbQXHHCWyNlRC
uFSIAxKIkSdNb6Gl7xwOkxdW0y6E5GTbJ1ddzXvO2MjUfBwnc8AURawtmglLxHvWM62vgDDigZY1
dwfdK3fz0WjR9slLGm6ay2q4zDmjjlrcluCTc+Pyqg5/it0pTDhiB/+wgipSrzL6BGA0H1cwIAsy
5DQhQOtxKHVy7ml73f0tb6PeCJyG9213AhaGv/DYJUyUCd0c2AK6aE1fR9vApvvNgwpJbtCF6bZ6
Lvf6I78HevM4WyEza5jqydhqKIR3NYN4OQmvJ6Xhrdh2aLUCYZasaLsuHRuA0NCKnHEvtFO7/057
pCJci+zL+2/bQN4nkwkQ1FTQkhG1BK4aPSzplwEUZ1rDySBvYyC5a0COSPykOF8tc4KiaBhhMh2j
+RQJN4HMM0IeBuOwlKU0QOcT4Y1ht5TWgBSom8GVxHbn4gW80lAYRtvoeAV8m+colZH979CY43rp
prZJBeon5d5Kq9cgMO3YiJ0cIvHd/eWl2ra+dyz691XyyKizWJdqvLiW837RnuOOU8/5Dxv5HYDZ
yKkgJGo0YWOZvuZJrngUaD81JZHF3PEFsbh4zEYuZ6GZpRZ2Uf4aHDTB4+Ew2PU7lNTZHfB4wfD2
dXO1WMz2FfRgCcsO4xPw7I4qnWSHeun5POPS0jz80YVzBcZsY0UPIJwXwyvKSL1YnTj0OyJouPT1
Q+VeNowNen56trwvHLOJE6qCpMsw/gRt6fqpdTUPLJG7BVpP5/BMS/YUdPH9jHd/dpr+DczG95kw
zBkKgWAx+Zdx0e0wie+XFkxTHUQnJzRZjYslyzwJzH84S99hmSAo64diKHTsOnKYrtVryto7+c1x
utMXa7Dlg+gSX/+h8IJJao+fAr33aWbjfwM1ztBwgK9MlxSU2LXdDniiVV+b6uHygvKAGK8yx8oo
Ty1iopYID9qceZFS7URNyi2kLF8vY3G8CnsTyJS4GdpuQkBkfIvLysobjtvieGY2+ofaQNdEC3Z5
of4Q0+d5flIlDsQG19qHDSB/8iRtWjUa7HBsrNlWbCpRIaCy/gaaqChq7A6/FVCJH4JBIfyqojv3
3z+k4xNQZC/Tf8GTwzgXM2gzQSyxZqVw0pe7UvcV1bu8VJszuYJgXIqIXpw+KOBShFS2F6Nxkkl3
p4lYl2G2IxCUAOPmhIpgk20zHpVaktoGMTLIZm3tIDrxQb0SzpEPCZtrnp/ctL8VGHOqCeaQgHwP
YGTx1fRWCnnhIg+Azurq2BzzZTKaFgD03vlbYUP62oGTTvBUG2mPXfrEmT8eImONZjroTVMUsMZD
sc8qi4Zwyl68XaI3QvbK03/w6F22XSLU/vAWA0WwT+XpUdcF8pgAE3zR9Gyrz+CwdVPbhLayiuMb
YvNW4fHefqhRf/KIeO1HOT6YbFBu9nFu22ZMokWD0dd9vGubK2OGjH1bWoJaWuP4gzOvn5+dscXe
0RSmraoYRFmrpxzBllde5aCK7KDqAMI1bg/v5iVxBcScL6Uo6XI1os9eD/Jgt6gamrjrdLaNYn4l
QfoodIlitWKb41wvYo4z29zleDPBA7sOnVWZcSRZJGS1QBr4y2AvlE9V7He8Jv9NCIPoYLMD/Tzo
hz4um5aWcRqagFDz6zj/RtTAMqrI5iyXvGUcKxQmJC+yLEB5AlCCl7/qwopjeBpcPIq4+p5bq7V1
asoQSBRlHY/tn2SRofHZGCTCRi9OkEA40HfP0BXs2tFvRbQrNF7vRwee++KAssmfXCjDOMkAWord
91TNr/IxOatiBSWVguP+eVDMqslBgRrVPkQuN/tVDRGKbkE+Lu1mlSdWuulMVjOpMisnLUkh1GqG
t7IMNJ7kvBzRFrBTUfSWXA2/Zge06jvtSud46i2rXKNSe1o5amKgOlofMZXpmLUW0YfIHgQRRRIN
3Nof2OYaizl1cl2f+qYq4biy2K2J6UdzddtoAejZzF2h5/t0Jo+VQY4kL6wygaInavJUW8vlu8tf
whs0/ftq0GpHcAOPkL7O4Li10K/xNhnwiBC2DiQZHgVCsKKsfioJTvOUhBqB46ykb1W/w8slJ2Tg
ATCRCZ56wTNr0HNA3w2LXwqcDMK26b8PgDlnwj6vjRZkpeiOP3QofUszC0GrteQ8099ejr+B2Crg
3pzkqRtRCDIPuTVGfpwQS1Y4AQJntthnT/DNdUYKyQVXlkMrKRNLDTnVdP+wg9/HwezgZSnrbliw
4riEUd7h6jrGHu6eim/RI4gu7eolfsYe5m0rzjpJzBbGsxxoZUVsV/oYk/rZTgBdbuLQe333S4PS
Oq4w7TdeDmvruF6ZN8so1ka5UOgjBlsGVyLo4GZvDHxDcOcF1TXq49IaHHPnWQmzaZcm7GPUIdNm
gcWbqgX0qPU+74zHy76Bu4p0ulfOAXILai+mMBRya3j9VX2LhJYnLxYYOXCgSUf6bJd5XFWCzQsA
yqBQzQplZUlmM7p12ICMIsJFg3jKQXJp86Hs6aA1StEKxmv121y9FRgzyDTqk7gNcHf7rfCXeuE+
8ikXJ2cyt6JHGYL1UOAmhglhtY+TaSpdHZQafMjvosXwEELtW3bTHa95c9M6VkDM3pN76HwvNXxI
BEqyqb9Sgxsp2XFGsxVcrUfD7rQuEKtUx626B7u4hCtvjHgYN13rrUz8nlc9Qx04G+iv4ZjzMoyk
pRQVWPxs5jslecyjh3r8igY+O8QZWf37sky0tUkSgeQiuPk+VQObUiGPZWlUrll91WLFmc2HWVw4
3mrTDa9AmENL0GdBbxaMyWxvg+BAdI4T3rSD1e8zh1Yxgp5/bGqcutFgFyCDt5JJ9oVC+8KxBWq5
nxZHgpC9qqrQHWDpDQOwVcdCjIEMk3EVpaMzd7CHObEbUzyKOdlrZoQO859dGFhtYHCGSffnJXRm
/9ZJ2GakfQsufpnoA9MCxN2CN7SqfXmcm8UM4HL6e5zMzQg+QgZFCC4UrTs5cEtoVdVdqIvolnIv
dXa8p28kmYfGxCTB/wl3f3bFWH0BYzJqbQZmFuILcM9tTpJd34Z4Zhh80Oqg/yR30pvOAx0u57jZ
NtT3cTOG1GskS9QQgX9TflVTqCfyuOA5S8imcQlI5fR0xrDwblLOd7KE54y7kcfCtrkf0Fkp6ypR
JIShHx0wNFMioSa4Vcz5ccyvBknhJxs3mFPhOVYgjPOto6xIZwnWaJyVX+MdLXylhS644O7SLyAH
sGOHF35s1n2tMRlfLE1aBLINDIy2Ko5e7U3H5hh6VHFSst5e7cSby1uBN5WMOy61tDXLBKMMmodZ
O4X59TzdXYbYNLrVRNJPWMUend7PMnhgUdXQF+hWVI5BzXu32N7QMprhIJRioPqOMewpiJa2roGB
O1+GxC0lbCqug7f6VDT5HfJnSu4pWdNDugtcnqzW9iT+jc5avYCWExNM4PDP6UuhntP5qgoe/2QS
3yEYk+8gWjdltPxkNgaUUZJdZgj+ZYjNVzT5fRLZV4ly0ZO8q3DM0FJl9Zg+JN/qGFz2iVvYylV/
4DrBzdBDNlFkqiA/JbFMGLU4RGQcADjsIIOA2r/AQXYTNJ6ULBtUh5zjjXr1T+fLCo7xuTp0H1uJ
JiOiOoYk8zId8wpxfpW6vamcuzL9k2dQeQXIWOWcGYHR0ewfPWb0XeFQsiATii3DYw0RE5VH3Lu9
0/6aT6TdP+40NFQmY0wPUL2dLL30BG6H5ralvyMwZphpchMv4Np0zXtIfbzUXnWU7kkPXmDkhYnl
Zw+J4lw2S96gGD88t1BcSlpAikF/Z6qgDMkWjuVvnlp/r5NMGLdb6oOiGSArdSvhupwMS2julOxa
U2NO3LH5bvxuELhpMgskqC2Rehg8fV7NwR0ltDetM7mFO/rRcHt54rhojOOdhdBEehNoJcgIqEDF
N8VpnfpEhTt5Wh/bN8zVHDLBm2bmJNAiLNN/yRC8bNcFePNfbOIg0N8RP7Cl8x+oJdNT+t0gmUiO
tLNIRgWwan0utIMx3U8xJ2XEs3nGbVRL1JcoUMaihcFBSvu92QfOpOkcGOoM/tk7yayQVB6CsHcq
3ibwd6MI5Z7ns4puwkDDSVEROUGAgTEKFUJZJI1SZBzQlnJqDdJ+SQp9sPoUtGFjOuORqZZDNDfG
iw8KcpGz1TYncwXPmEkcGVKmjEIFSv/YJ6l4VInqKorwfNn2N53GCoYxi6AMpKGY5crtyTlQbrKM
s1jbAccKgDEKqSmykXQYh3pvXnfPVP8l/YmK6OFYO8LL7HQIEEd/OJuOhtpDXrHQBscSzH4Fz5ws
dTyahdRgFenJKYLpu7Y6RznTZ0n0bt7HIA4u7cHvz+DhOc2Q2t51t32O1ztkXe6yB973bAfL79/D
8hTqcq4FRRZULghC0it9R9XJBBsvo7fBjuooNId4x63C4SwyS1zYKpOqtiluq8Z5um7d7lTtQle/
A38cue5+iSjdCEWOB+eYr84cRpowZLKconIqJr6qXMvacVI5EfnmYbSaSuYw0qZKBkcsIDKUnYjD
j4T4RHnp2/3lHbJZ6rMyIZbHUJ6K3kwmLFnnRDdlZnUnVDvYOe6hkDE6m2eyC2LLOMbXf3TlWA2Q
8UC5YkIipcfeHEi9m9vgMIHkdOl4/fS8pWI8TQ/nFYgi5rGWPFm5bptbUt9z5pCGO5989moojJuR
hrnsKw0YMrLUVGw2uS/83wSxvAY/7nqxHkdNjLBTkEql0YP5Xf8u2aMH+WrfxNO8cdLAQFnLYKbl
SvHxDJLxNWRSojExER01uxk8loqdvxhIh/+Qvohe8zh5s08gAPi14Ym+bm9vpFhFGdrmhC336Ttl
NKYckyuoLmreupGTx90aFx7FIVyOB3IUPDCLN41zKMiV2bmtjPStGsVWMst4EhXtMK45V4EtY1xj
MYu3tH2DedRQyRw9SbGtRC+CYl02RvoTrC2uIZhlaiexbbrE6NxeXe7DfPZis38J8syT6sILauEE
0XPOqDbT+ytMto6iAtNDFCZq584qtI57L/eKp3a3HAQP6bMzrzCKLsiFEbLFBsVYF920KB24Tvea
/LQkT8biiLUfj4+Xp5I7LsbNV4s0h5IMpLmyqcxxFFnyefAXz/SUU3rNK37ZtA4Vhi7pKLtDCQwG
vsqQgM6aGPkE6xDDwpriypKnxdIyjr1v7SdIlP6NwtzddHVoDVwJOrcocD2EUPV0RK96womMeGNh
pi4r9Axia3LnVnOxF0bDFcAqYZGlbTn2Tu35kzWshsOck3I8DvpMgcThvgig2jmd8t5TtdtQ+xY3
txGvlHLzOrWePzq/q1Vqak0ruwpG0QnmMS7L13EMdoqQ2m1R3U9dfkyFyVVj0zeiztdTXiftZnpm
jU9nfoU/5ipcWR907vR9tju0BeOByxMeFlvZpbuE243PMxfm/AStcBS1sg7yAulLgVwx4alt8iyF
9b9Z2kURgcNShBvJPJDODp8u7+NND78yEcbrGoZRalUGi4/62SYpxHOXQxV9D3nyBrypYlxvBIZf
iN8AB2RLN+YgOZKSuZeHsmntYJ4kBqgR8A8zWVGCLuouFjqc/TKi678kO3mvc5tr8g7D6haYAdGC
UMFIJu076c+yeqzal8sj2XKuEiiPdVk1dVCYvWlfrew4AJuYWDQL1t1rX+NjBpYZE2mCcbASPAvz
aEw2RgRRa0kEAaCKd2iWkCPLdYK+OtK5JIx9o4qftLb05yz0L49qwwQ+wDC7pWhCsy9LwOTas9Yc
SOz8f7/PrL9exi2RDexGdd5N0/cm/3b59ze2yofvZ7aKOsRlLGlj52ZSarXonbtS5UOt8R6gtpzY
Bxxmq3SymCtLTL3KuXyVwMxvOPO1ec73NOWbeDx1eM6ysCS8/aIo+mKKCIpAlWiNyYhHviWsOYvD
sbG3k2Nl0VFvFgrqaYEigB+2sYzkLosfLy8QD4M5V1sDhfxdhpHUyvM0tpaQ3ifl3WUMakTMkbpe
nLfFW41DjPQG3fg44YTxKMv72lMrrzcOIGG/jLO9KqqGulEI6qgqYwSiKaRhG9KjWwTnU4GnNFV2
L0NsPaVhLH9jsJ4smJs0G2vEVM0zNHtoY0cE2k/o84IIeg9RLcfc8/jNtpfoHZIJsJSgQANjLXVu
3N4V+alEHR7X1LanziQKpHeRvWWb1PN+qVG4DDMoUL16xCS+VGkr7jiTtz2SdxTG2OI6I0KUw6BB
mI2nC+0nff3UbeOa7Nq3yfsf6Bg37i9YsHdMJp5rjF6XjRKzB7meyfmdx9J9mkaSelRn0xf55AG0
Q3gW57278iaV/n1l93qZLDqI4GH3cmyZxYKHk5Znj/TzP++t9+HRKV9hGLFZELOjN8AX8z6+A3eX
F5zAR5qfTG/yRp/n+f7B074DMieSKveKCVYBugFy6FPLfu51udXM/9Vw7C2eBNtWEvDDCjJnVKrr
nUAoYvdMbAPvGzl0V4K9caLigyXUV/SvvB7XTUMFX6huIp5A4xpjNFU/1mFtArJFDgkZdEcpykM2
R5zTfRtGRcupoSBhwGYa5ULXIasEA8nrqzaWrTk6isEvzqajt7xPFiK9gzCbThyzBGrJdGufoKGI
IizRq/flLnQym4O0aYsrJGbWAlUduiyhwcqvaq+4KaoBKY9cQXtbK9vk7i/e9DH7C52gORHAHOUa
/WuYfh+qRyN/5oyJzs6l2WP21xjOWp1MuE1o596l3LHyHQS+kHrOHX6z7qbDWE0gs7dqIucGIj4E
lfIxlZ5kEvKWaCOzKImwZ5V2xJifkl9iUkSyQHAUFz3oVnqvIVaIh/HZkUHhz4v6t3fuCo0ZzwKi
EKmgvrdxlh19TtAg7nof7KluKNJhtvQkjJb55fKSbVvF+xAZd0ESs0rkGUMcyInsA+mUSg+XEbav
GqtxMVFt2JXT3FKI8BHjOsWHweqssUTZMn0J4R0jvAExYU0B6h+1aSdkjaZXxVTccriS+sH5/8bE
5tyGcRaGUcCY1Ovki75bfMgDWKItup1XQfv0MtrmoQxZAAlSJbh0aoxhhHJTDi1unq48TmdV+dWH
0qOhjnZo6OfoEdzgHLvfnMIVHmMTA9GR5i4HhFByYfVmvZuQVpZyLl/Y5gZe4TCGIcgCeA2LDobx
WjkdWsaLXbCHOGVvaejmy3fRT95rFZ2pT/4J3Ylg7EZ/LfonPp7/sSkXWSMknTtqua1ri9XKP0Tx
Wv/3Klu47KLVUsNi4V2czZpniT63ulJiBnvd0qPSaaZzK71eNovtjbVCYexCS4zRhFPHaA6GFx/j
g+YoVnSnogaE/9q5kfv4MCRm6tKka7WpAxg5xL7oN29absTnpZc3bWI1JsYmsi5um7ltsX1zHd6u
0gOr1lJeImfTwlcojJPIy1SsFjPvQEea2b1Wg1L/PCU9Zx9te3RVVqDpAcEmjU17FOMSQ6gMMKU7
OCJKjxKnCBzTje0J4TWEd1Knf8oSjrvYnMIVKmMWal3JcTXDAy4G2BhF1dYHXk8xD4IxhryI1BQs
SZi/JPOzJN+XKa+acHOrqrQJFWLWYJtklshM2qRrBGyhIF9suYUCL9q5ynrYLXNRW5d3EgeLfTiX
5cZIO+gxul1zuxRw48Kpyn2B8JgONnFgChiQakpwQR/dz2z0Sz8kSLqJyUMQ+lp5liRH4aV03/Ip
n7zcCoZZnXCWyqpJqV8AD2NwEH1tr3rajhx5B9PWcyiaSt4HxOzWnExhW7aIlivTwvu/A2H1exA+
+f3X6Va81azZkSzpKTnzaj03T8QVLmMcsdiFomHOyMNk03XfgIZuFIfSbqUE1KvdaZjTB33uRY6Z
bHqNd9Q32oLV7XGA1IwcdAg4q+Dcdteled3/exFlmiUlqiHjHcFUWM7ROcyMUC17XFAHAzwRc2Oc
SrVrODX+m9t3hcLYITopRTACINKcdL9Q/DLYX95P1MA+GeDq9xkDjKZOXjp6B63ih2K8CXVILorn
tmmsbOEF6TwsxgTLssyqEOJX7qS0lmr2VqzEuBreKNMPVGxcHtfmvJnIj5gyPTzYRirJrIS8yBGw
RKPgKFXvjsvwJ857BcEszTjIVT2PGa4ctVP3tyGosi+PYXO+VgDM2nSdkIcqwelQtnfoF7OEAl1N
xq6ae8uMOVU02+mPFRizOEEzxrVU45wonpM9pe/IHBB6mXb7LB+ohAPh8UrzVohxDFlYGGkOxWk3
lw5y+txySWHprZw1bfBoaOh7VIimmtRHrHxAZIpGWNaIIGlzALQ8vPTcHBXnjXvTUxNL4bzubw1o
jcfYQ5RPEZIuOJqEvrnWstYu4+EPyLakNQZjEnoSzGoHKiV6a8+s7CZ3g6/Nt8qXXyi7CnhkcNf9
EypH8ATSvDOELsBkzeRpZbHoSkFJEaX00v0o5j+qJbaLOP522dy3fPYaRvq4XuMAMruwrhBPdrsI
XfZp7Q/918sYm2u0Ggq1mZVNQB9IHGqjwP1MR91fOe6mQue4BWq3n8xuBUE/YQWxJBLG0cHskj3l
om58eqBX3AJi3mwx1i0K/RKZBItSKrcpGa1WsqGuxvFAm/eW9ZowNh1mUwQdHuoVTsZB9gffsm4W
ez7lO967I/2lS9PGWPZkFKE2wCG4CzgxxHJ2l1n3Z13YtUXN8XW8qWNcXVkqwzJJMIJluS+Lu2jK
raXnxd08EMa9dT2KyfsF45mNeyQ1RFNzDL1xLpvz29vvhVljSTCyudTGVAeK4Bue8Ug1JE1X9EO3
TazfWeT+KHzRD0iL7nisEVsl7Gu/oDJ+oc10ogciLH3YUWX0ZBf/zM9QvLquT7JduDlIWFs/59XO
crYwS5ERqMqiQ7sLcVf12i+7ilc3wlk4VlQrDPQqm6QGqQ4FolND/yAqoRf3GseVb8KAe12n2l0y
Wgw/uok26o1akbFysngVQ4oshQao8J1jHptztQJhNlWpyRMCYYBE++RGs8eHEDyWT7SJXbKGh7ED
1z+PiYAHyWwubZmh4ytgc0XdaIUEdW4Djw2OB8FsLbCqCgNqHVtXNbw8Faw55l0fOAjstipQfVj0
WtBCF/0mhzJCNP2RFb+vDLt3ojYnSiVjmjAAlNoQR65FTmXZZkgH0Ym/TIzdKWk0Ij3TIMJqnMCL
IANBnYOOFDXN2CUPvKo8Lh5zuHbBguaZDuuivMwQFShodbkt/KR+KIf/+Q9p17UcuY4sv4gRtCD5
StNOrZYbSTN6YYyl955ffxPaPSMKwhJ7tRvnaSeiSwVWFQplMkXtY+6NsVKPfsTVRVvlmRkWmOL0
sbfgRPGXOswd1dgXoXANiZtJriRRX15JsnojXMoSbkSuw8vw9V/dJv0XHknddxVUe6JRbOojH6L6
Sh4TG9QwNyeTqK2fIE1Nas+ofs7ZD2O+Npe9SUQUPCJpTJAYraCd7YbmyYOXKb/76WDbV202uL1y
38qfqYSujZKJD3or67MV0wIOWifpoXUTb3Aw0gIkZsmLHrcDIN+PUZaiHHHolTOqpUsGWFWMgfsA
C/BirH90lelui+DGcYPogKE1VBAlMJcglt46Ii8w+nR4bKV7tfoiXBLn3/IGeCsphRpYbJnMeGmz
qW/pU2k+dUfsrkxOfAeQRXJs/NEL3fym3slO/0x7n+axPGwryHWzlXDGq6cqJhGCeuvb6lMxxU4d
y95o72qMmG8L4trhShDjz8Oko344wQ7jMXwshuGLGVZ7IOvd1WP/TZ1RtkoswZON+/EIMWEZpq4B
7uK9Y2fBWAMJSALjeDQ/SHozeliRudHnMPe2deMZIrDwbTQZZJUiFr8XZLUNbTIQAEvb4VU6AqtJ
ErHP8nRZibCZoeimtJOkj3Fn1WgB5bCUTgPD1Z9tPURCGGvvkIyrGM1o/UXz7P63nuzCT/VK8NjU
QdWM48LD/f1ZyZI9yZlitEhammN5whiG04MGnpbgC1fUg+QmsStp7NxTPiuZtXQmkHvvKJ9KfaE5
dHWIz3TPFHBrN9lJPEDD86m1UOYYweco28vYtX4AvLU4vo7AfV1ZLrGLzzzg1pKY0BEOg95aBqwi
Og6eBnr04KhciEPDbbjTjtvWwc0ADANsmJSRzJBZPJTU7nNbmaHXfFK+GjsQ0iIDCI8jUCCmfSxE
fuV6FZo1KrjPwC/J7mbCoUpVliBuWa4sax+IwM+41r76ffoZ1/f+ZNh1F0ywDVVy0kjb16nlFNEi
gN+jBs1e9zD1v2owt9Q0VVk+yXAqba53/WifJ910U7l0+q790dQAbRzKY1D1g+Dq4gXctVzmKs6m
LJr6iMpNLEdPgMY99E4eVidLm5257Q/ZZN8LLIRa9gddLdWW0WgzgQfFWH41GGomSUPrx12869Iu
c+K2xXaK/ULywSm79FsVzyCdntxuLJ8TIloL45rMSj7jD2hTKXLd9K1fWoXXqdYuTlPB5+QtPlBY
+r86MjemNqXKooKk218mc28V0RcM1h9UpfesRXKnJNjhlnczw76O8t4drFSU91N72TpjegYrswXp
15SHNc5Y3Su74Vh9i33ayjRADLHQV/kNZgPdai9C3xIdLXOZhrZVA7EEkbRb+l05Q/Wuf9w2H65D
rk6WcchMnZEJ0RfGpPladJPLFyn8uS1CpAXjjHUxteUCzEN/kU5tfJvmd5/5faKhz6yjPcGOxoEc
rLLxfyO3b45xdQaN5/bvc1uKBjhd/hHAWHgKkjwM1uP6lKqbPIudtr4vGkAQ46bJ8txJ46to8rJe
tE7HMzpAYOm2YuI/ws5r1ItkhGU448kMpiFyl+t3UzC56AI7Uz162zryrs+1LCZwlf1olKpCrxk0
ZQ1w+wbWdBqKAEDIpqCPxBVFALaCoQBMKrO97SIopVHCO9o3e8NZ1NINx2dVehwaEcYWz+6A+feP
ILaxLYNFoEhGGWm2fh6UO80QFD15wX79+0zgDUfQFhH6Wg4162GJl0crLR8nHbXCyrgoQfG45K0g
EPLutbVIxhIluw8NWxrxmcqfavyrTn6U7bFTbxJwTpQ/g0AU92hcZePeWh4Tdy1F6rDAgLjXAW8c
2Ol+SdG/tf0rGNRjcLF/bZshN91ZC6TfdBVoFzlWh7KlAnevvA+vhDHj7b8KHsVe6NoiBZkIK9kl
IPAHGGPjWXvFA+f0hRxpRwuwjVfmUdS650XbtXpMtNUWyQrbmoaq4WroQifLngb1YfsMRTKYcKsM
pFusGiqNTX6jjzezplw3SuVuS+FuN6xVYSJGnyYmHfPAQ+9n+CQD7grcf77ky9/AnPi1vFUPohFR
bjhcuTP1jZVpdImmZ0GM1DEKrtPxrhieyupunJ7G4adANUGEsph3Xze3VT0SgsBROPFTgfnkcm+H
jg12evpsCm4UVz+IH04isUw8seastOwcJzrogDwcF7fKiauH0lFWRIvn/NBomYBlB1UpcM3fnyUW
eUw5rFEOS5VjEINXU5SUigQw1rFgcjifUsRecm38RK/4ILnLffYcH4Ob/khfnaXw2ckPx286Mfah
dKVuFmlJXZkiIUQuKHEkx7hMIR67iivddXjukhysU+q+Np1tm+F/u7/C2S2vam5HQ6VJ+FQUgGmv
p8jVain2Q6uuD6i8iN6FInmMrRQdMEBIgvM1telkxhJxrKE5y4X0Y17CP9u6cQMKsGZNCmCqf6jH
FabUTpmNg+2NytWrx762XIkIbjaREOZmw5avasr0nYu5TnfUit9SGzsKGR+3deG2XzFH/FcZeiGs
ooiixbMKfrfWl/fTjk4lhqfsh+6UR9QLDqJCn0gp5jYD7WpmmVLa+lZ1MefUAYQKWuUC0+NFYpAE
aCqGszS8e9gHYEFKMyBGC9vbDefiSIsE4SMFE60yp7kkp8C1RJvvvNm3dzKZz9UsJZjBjKDx9bvR
N3Yg4dacqnWNywgW7mZvXcAB6MvP7UHE0sQJLO8EM98vj0cjJ3aImlyUnDvbuFM70RQuJ8l6J4L5
akNt14UcwRSHHW255Pt2Vx/Vg6g9L9KEGs/KEoehVJp0xBEGFvYpUgvRKva3rV0kgkaRlYiWyNFQ
qHia99NxXm6b4cv273Ps+91JMdeInTZakgSwPNoyku7leWeZgscdz2EhgxB6VdGpUSast1VQBCDt
hKVVrx2w6RCc26/5mXbcsEB52NaIE1fX0tg3Q5flhh0RmNc02I4dVN6Sx46pHJNe1K7kpbrvRDEh
PGzQZRz719xa2fV3r1STXn6UTqoT74KL6H7kf6u/58jiRlltpaDJD81C/S4PJocoFyUUAebwar8m
1j5xERpYqwd3z3uLM0Y5GDHji0t41yMupJilcTBTHF5TKDn4ELryN+NVexD1yLlBcCWYvYAbtRiD
NJEaf7kBb1YFSt5opx4HLPYeF5dOC9VXov1G3omuRTIfsCF60yqBhY7RcrBQ45PK33kZHbcNkufC
ayFMoC2HgcRV37R+DnyN/h5itn9fpAQTT5FCTGmoJLiilus2vY3sB7Lc/28iqIrrKJQEfRwCfcXv
k8NEjkv/vbP+/9nD2uxedxFWIowsrsvZwK2ux6k3y5j6D9VTD1axbU1EH4OJp70SlUNeQpNl3iXB
NyV72v590cdg4ukcN9lcEcS6vH1qtMMc3cvi/gU1S+ZN/+6smNQ8K6R/Z1r6fn6FvF1MR9kbe82v
9pOoBsOLp2vzZeJB1iZNaAfQKBlMbwiQoRSFMwb1ox2Kpl8FolgIo2Ieg1DCeIZPlLsZRFPBVYDp
zUxwHwlMgOU7SebJlLIScabMskuUR6fO+FRCpysmpR82DFMzmUNTR0Wqi9huEEQ7dJhAfnYXeOF1
7dGuT/US7oRlEM7bCTbxVyL74i00cwAAMVJ8KzmRyFVdmhfLx9bDZvh9huW+S+bIyOxUZz6IitxU
m4/2+CabCaMo9jR6HOK7VeqfCdTV04vdVo7ef9G0AdMnxMnt3bab8b/hm0QmptZJI0WqgUsqVMgX
khtuZIuaIv/hInyTwcTVYKqLpspwu2fn0VcBrN89k+N4u5ywivKKQ3s3H0QLfvzw8SaT6r2KgmU+
l9Gk5Uhc5509/E5tEDR8KtC+iaB/wkpE0EzgQgggIovkBnSo7eTVcjwc7aEK/e2vxE2Q1kZJHX4l
S7VDO5Yn6tDX6WXcK8/ES48mOABVj1KiilI/kVUwwTfRq6GaQnh2oj9G6r4TTUFyf1/F+ihYo7GC
qTO/j/ZdXsoLafyux+Plfk4F4GrcNxnW8/8KYAL7jL3LpDCAG0FeisJdemcCNzvYQwFw036LZieK
XPsagL7YO24FhWKRbkzEGvNYyidsrfnZqLgxyQ95pjxsmwM3vL9pxw4QLk2OoscE7UZZ/57Wg4K0
XJX9YBlBmZER4X4uDQIfwtJKHhOWigCLcYB2hTzX+BkfFlSwlH339C/q7c8k56tPx84VZoCjMlWb
ulV4X/ROH78Uvbd9ftyH1FoGE5Fm02ome4FC2oN2Q4CNkQByobZfwTjEFLJCcdRkVt6baGpc1ypU
ouU4iusKVuODTsckMN4nCSK6yDiYsJSTIVKCXMUYrlp62pRjGcVyM1QHuh74idsHyZelKxaoP2jD
kZEVKVGlg9MS32rZZf0xC74B+NJJ1czZlsNrO5q6+iaI/iGrE1TlGUYIuleglI2+5PR765ge7VMD
kCqBJPrpP9r6myQmNMWalgxVrdDHk75vju0+8LR7+Ua6VgB2k7kiCj/RCTKBqivCTBliWCKamye9
7m+iJcO4xJDcWnMs6Da+Dshs6caEJqmVUSUKcIrqHXYGPGC9GV4g3QcdrJ/WhUN30Z1sL4dOcF+g
u3WYkeWAStdD/epKdNLUNjb+GDZH1cJxtoiCd0pkH9TkEikHpfv/T8FjAB6tcFwymo0xnvdWE/dd
M0oKrhnSttd5rpzmaLoqPjPT/04Mk0NVebEoOd5CfqP77XgtqTdRK0qEuXayUoWJWBFivmxPuJFj
tXRKo/WaLvbbVHEiWXB/8aPVShQTrXTgUJuxliHan6JbzVsOqVt+pcgjqhf56Q+Bv1F/+mAGK2lM
CNGKJJ+LFg7QBqMfD9k+jadjWhRXsp27lYSaYz97sV0/5pHkwDP3sS65+ZK5QAjwExXzqUsF4HxD
UAt4Nb+tv4uJOE0TkCTKEbM7LOznznTTYcyd4kRh9yW7aQ5Yqj4bd9hI9+dD/EO/FxwLNc0t8UwY
UrK40ebUbLAalV5o042cy6Pm/zeADlxHXH0BJgTpylS1qY6IF9mBQ4rvOfZm9fwTq/XvnISJPZ1c
G7qUwxcxiuAs9s6ef4xG7JB4FN0VAn3Y7MiuAl01I2q/7oBF9MjFC/tSYTfTesgulNtj+lbnAqEi
mUykMcPOGOa+QmSdv8VGu0cJ7lgZkcBZuKnl25diU6O5mHtjWlC31O25OvZk+KaUGPTZNj2RECbS
NFIcNE29NH6b7Y3yVhbm5qKzYuILmfJRzWecVfxk7VXfeMYMLjrKl35XAfGqfCChE96IGhmvO/kb
DsWubKfJEERWgSCdnLOj4XShT07Vrtyb95Nr7AH8cdau07MZOjpAZ5qLepBNp9ltHy2/MovqPfi5
VZNCSb2/kMYsBFpQBtXJ9fK1vihAgbPO5svkLiCdacD5Kdr1+A9h7K9Ethacm3YaGxXC6ytg/Kkr
newLPAIM2rZLnOyCkvBee8G6G8hNAle4xKdyw9ibeMYv8iFb5mHGY4gi0+j+dJW6487eU2AzMZ8e
37DehNE/ZpUk6lk/ReOCQNYEN7oyuBa5L3XR0ir/In4TwrhHqM5LoC/4hEX+BcukXhY+LPmNqovW
gvj34pscxktKggohqfHhJAJ+VuUrBu+cUD8k/b2cfhWYpegr0YNdHVyqBaYyU5cfTwOwHgvs5pMv
Axa5Mt8W87nTkZGPnvimGXOzZhngNLsYV5t8AmC8U6M/a+7nY7EXFZ549oB3CUUrkhXQxDN3aDnM
2igPRoMCzWWuXpL6arL/bB8dL1iuRTB3ZzXBvAs9RkReMIqoFI64py3SgokZyjRknT2gAtorwS6I
VDesVF+DYWxrwpsrpq+4f06LrXvK0gRWBnVuMNcbHsb9AMDD8Zwg/c+EaxEClSwmKqSoBhIDeOb+
1O/V7sYyD6UuSP15brrWhokFhSQrOpmQbiQaOOfVE56mptW6dXXYPja+KtgjAYS2ARg5+u8r1wHa
jFZ1CsJBM18WUJYlz0Am2hbBt7E3EYy/pJU1W5mG04ql6lyHynU2Zt62CJEWrKfUWVfU1YT+e/1r
NlH5fpnC3/+bCMZTkiiUrdmAGdOtQ7PZNwaGjwaBEO5RoS9uoOlqyrLO+ArAOpq8a5G0G8o5DJ6k
XPAq4J6TaqpY6gIRtMJub1eFPQdzCN8r9MiR9doxs8BJCsn5xFmtxFA1V0bVTktjTTq6qUN67rGK
lwaPRPm+LYN7VCsZVNWVjMKKE1kKMI+jmI1rKbckESXiIgmM3Y5Sq0at1UCLCs31MDe+6YOIUJrr
5istGMOtpXZJ8wD5RZK+LMOpa/tdIJ+TTPa2T0skh7FeqZDyPkNe7PddfFVjOWDJCz9oLVefRJQd
3GMDl66J8TIZS06MShnKYJjzgKPY5p84K7w6UQUxi9tNMFYiGG2CsiDDsiDUSweKOBvd6B4d5wyQ
fkc+5UjbPjxu9c7Q8T+M1WN4n8UFnrsp1kgDlSwFvGe3gwrkY/1oqeeW3FbqsVUbVysF9s1XEvyz
4M0m8FSWlhjU5pYd0tRTexg81e339WPgUQbE8Nt/Q+bMDQ0rccyFk5lNF6nAofWzdGcu96gSaJEg
+nCNcCWCST2nXNXBdY/ESQoB0iRXy5VZqKlr5j3oiJPuy/ZXEylE7XQdIMLJrBobASJqDsHyJdFe
GmIIAh3P1rGOhPU6XVe1DwNNSq82vT7gagtH4Iln8nUeRrttNbjlrJUMdoxJr4qsikZkAqU2X6lT
/TCqiuGBOebOmsOrUYn2dtbsNQkcsB12MS3tzgxDETgZ9x2G1SKioYhNzZHxaqPqTKmr6ayeP/oL
MH0HFCRCQHXKoBytj9QigTXoocjshjtRS4V/zG/CGX+v21prirSm0zku+KeAjiba8ud621o/5uZF
O6UdjAnmX5y7Y3NTuthFcwefYls2wFMXaUSPi31DrMSxsLv6rEilMSAe29bNqN3pyuj01nd9ukIa
6woMiHt6mgY6H4ryj1X/947QxkFpGRHcbgTfGt2Qzx+zh/SVTLVxyFUUuqJiBc/RAYX1VyL995Xr
BeZozwMipg+SGXysb3XwK25uxqIV+Ab3FFdyGKMsly6pCpKjPh70XmXemPWPxiwcTX4xMeiwfYy8
cLLWibFBkiRGlHaQ1Vpg/hn7nakk+ww78f+bGMYOgTVhJZ2JIZspKZ0AXFfLfNPFD9tC+Nb+dnBs
VUU1m2FuCphE9++GHijJBlSO5B1BTxldk/8/koC5OjyW0iRF79+cpgzyNPIjSYqvYAbyq0KU5XAv
6rUc5hJLqsHG0jMqKMWZtsvjU7inIwbpTkhQTJ94Hxx4dYLMXSardjGkEx7OVWl+V7MF21TNTq2b
K0AmP2Vp7imxdSoU2TEk87pdRICl1Nq2xFOfX3nYVCqdlC6wRrMs/mi5dkqKwXDnatAcJdViT83N
s52LZov4kQRvRR3rk5ZqMkqrehvVjYbjJepdUh604RMTKZb29vuMVmGeBdizQ5OIlPfpcNf3Pt3J
FNg+35HfhDDhME9Iopg9gtOwSy8UnV7KHYxk7fMzJQUJd9Fjtf/MNA8AgG0AKAM6j+jMwRUA5CJW
gtuzkkzDjdupdZfFnhx7SEWzyPzY+yaKOUNlLjHYM+Ou1HPA1sYXImVOQS6R9iw4R/o3fzTBN0HM
OSqWVIUNfR5pN/ElvKLMofHRdJOL7CU+6Og9gTz+d3uTx1wqS0uCZcl0mDyoipzsrNmORnc+UAi2
pp38MPnDBdsKvkAsDbhbajJ3TCXnoVIlUFO5ie8BE+XrFEHukPrBMfrR74w7miJomIyuncD/zBzT
2m6YS6eS4jgOwxIV4frU2vdq8gkoLwTmt0Nlrpsms8pqquFxixnfKfH0x2yTR8EJ0qD74QR1avga
Jiw+zJHnmFac7RgPmeiYXlQ/PiXP/+rGglHZE3kaP11+k8ZebQApj+piprlH88rTFD/K37Kr+Egb
BFbofAJmy7RW4phS4DJhocHGyKM/F2gGFguSj4Ouorgid6LAxfXslSjmcsO2EEhsC5wjunR/VL/Y
JYUjXYzQqTHaWe76zskf8DrAUtz2B+TeNSu5TPAqrSnqRwllaKsadzF4qiUSqk65FDd9np4Acein
i73flsl19pVMJoq1YGcNawPXq60CNxp1qupSiUjq6G98sEvAsACcCjQ5H+CN7AUv7EbBHZpL5370
SX23rQP3e61+nwlY0RxlqVTAElFsc2+aSrsvFnlXDZ8pfoLH8a8eTIRS6irKlqbAs3oESqKhOXGO
aRdJRDXATxpRiLDw1KXI2owd9MhiNFLC1KNjnSH24tv/Um/TElTROgZh4Vyp4I7hWt5KImMFRTFo
2Rwg35iJ8mdsO9U1aIaTlwOQtuJIKV276s17oEWJxlWEylIDXSVYRpCOoUafnPpLULkWJiemQ3GV
S7sZKXJ0Mo4iQGa+Nb6dLmMtVQIc82BGipzIySHJywMWFASOLBLBGEo4BWY3036SCvArOdG/JgV5
2rZ5bofYWn0y5sayqzq0SylFCnedHfU/lCnC8oLCMa8Hn06ggdFUkDTy3ezt4JgrDGguEpZN4cZT
+7Xsbhar99rxVxqUovhL7ftjvKCTqOhVAsSJCfU5EHumsIvpo2n0KQJ46XboB2evcFHFXhNAUnBD
IOhd/hHHhHujSPq+I6gtjUrp6NZZxv2vfOZdtpLBuHTdmQl4c/G1lvmWTI6ZJyhs/o8yGCcG5Gky
zVaC8DQ8EOVIGsXpG0Gg4Fo2aElQKbXot2FsIM7bVq37CNNlc3sx+2bf20KaM66dvclgx3KiJltI
lkEGxi9243X2s96D0OrUPRVPdPIwBTFYLjvqvcCh6Gf+YHUrsYzVoSdrdZUMsfN+2ZnYB86edccC
5xQFDRUl2YJzZAd09ClPpLBTESGWtnNqOySeZOSFIA7xg8RKJ8bssJKArLORagC8YYolAv00hZVL
3QpLZejad/v2h2gzhf/1kOmiOKoboKZ4H8+DMNGNWYdmxnxpkl0hP+bN9fyZppRFMOkLWnQwX1jM
rYFScGUVFoK4Pr802DbtRcP53KCwEkDVXF1LILsAFkOJws2yPGdm5Syj3/THbZPjygArNNABZBU8
x8zXyRRLj4YYAVWfb9TwNJRP6fi0LeJ1sPqDVa9kMEFBXZSpCEIEnih2kHq5WDo/2pffsfsM9OXh
rhLOUnAteyWQ+TJyAxqMiSAZw+rBWVqyK72LRGYtOjjm44RygDg34YLQMYGQ+sqP8I6SKlBA6cKX
9vrBurc+gWtpWiu9GLtuEkWpbZ12IJbCIX3u1tL3SheEVxo+t74Wc6mjJaZIEib1fE06xcapnq5J
+FiC1U+1nC6/iURhSGgeTDwHMHxS2j20UvfkVJ8SkHoXiaurrv1IEPpUJ3KSa0sTbd0IjIQwYDGN
JAFosIZYWKXp1EDAocteh6Fxwd6kgRRPdmhpTZBY0E+0cbpsoy/NqwHoucirx0C+S0Ls5pVd4raN
7aVa9jAU6WcSizeTIUxiUUUNaGYIsurevFLCypnlS72IqFT573DAxsqyDPBGjOW8j1SklmSz6+Hh
beZR2B1AqtmX8RaYftn9sLe9WPQ+5kb4lUBGrWXWTXNoEOGDYHDN9tDjEQTGLfsT3OxoylqogVLA
HUtmwqOF6yVFKxB5wPwwmHdZfS+IjVxFVgKY2Bgo9djZdL5s2IFJ0FuepYt2n+9NrDhobuLUD7FH
LotoLpBn+2AwAaCspeho3DMB0hqMYVQb+HgOmFJAwwT63oyBDrOtHE+3tRQmRJKwMo1+gG6Yn70C
FH7l9KESe70Z3UV5twg8i5torMUx0TGLEsVuM5QRaMpOu5ZZ7Vtev6MEwvNz8pIJ64W8OwDEvoYG
lD9snLGNPWmeu9KWkQGE+e9OubSa6ii24BC5bY61EMa3snFITKWmb8XjcKbcvsuegt5IQg5SbiBe
S2KcKkFxYZBVZJ/RWT8tR+UMiFzvp3qjnYY9eh5eIWRI4N01a4mMe0mjtqDehujUmYOCZbO+qZ3J
Lp1cnQ9BkOpunSeg1SaB5m2bpsKrNqwlM35XpaWSVDmif2Y7ZJ/8Km7sHfbq9gQGY4J7etzRyvZ4
LB9E8DFcr1gZDeN7agQgRU3CKbfpfC9F2NRA4h3HMpDDPrP0a2OYREdQNuQP8361Kod2ZSFKdvYx
T65GDGjFgtFF7qzAWgbj5Bk+oR5FNL0HMJNX3IKLSfYpJop8LA50T6vEpLw0u9XrBmbhimrAXB9c
6ch4/aTGVqGWHWoQeuAO7X7UakeaRND23IC5ksIkRU2iAabCgpYR8IGr7Dc6mtsGycsLbAxRATgA
A3sfhgHNpZiTrmtwD4SXPjxJKLENfm4dJVM0/cBVxQDHq6ajrPFhLFDuBt0KTBS74kbZq33pRUks
8C6uW69EMM4FUpJ0wk4WXpagadOsP+2MzW9M8ydW5QDVzumqi5UJ8jmuHaxkMm4lDwMo67FD5y+J
dMiBIq6OwCRII4Fq3FqhvZLD2HvUqQRYEpDTeOE96qJoDeVuGL++0imQeP68bRiiz8XYt561MwGA
MjKd9La1jsZnoKAwbEM0LB0ayHWY7DsLcjkwW1L7U/nNsHdtt29mwafhXyxvMlg8fqlcph6QsjWm
23p/QpwHod6zcT//kn6Xx8Iv9lPnTYLEl3tuK5nMtdknSh/nBgrlLWAbtGez+r79XV5zWjaTXx2c
zdyWfV51UaQONHOrjih97mZ0aQJPvc12kRdjc2T0Olc+4Dlx3R8K8bIM/f2P8sErpWjEJh9GL1u5
kfXQRLsQk+le9fXfNDMn81Ls0uulcVswvtPVFXA+XmUoWMoAdts+Aq7LgYTjn7+ACYrT2OrZmPe4
Xjp1N/XmYbFnr59DQc2XC8kBUuq/chgTnVQ51xCw4AIv5M+YOapL3Poa4Aie9dW+q75jD2sHtj9B
4iXQjn0fmqRsNHOC4yVgb5oD2yvGR/T2BfGEG/dBOgpQY13T8Rnfv5zSLAoCzAXjK8bPbfrTUL53
Iwb78sypJhHIPTfzWMliQlcRpnXRYTnXl7EvbQ5fm+lHmSduMgtGP7m51UoOE7JkOzQb0kBON9Yu
hrUk6yIXmKLNQkeVvCn4tW2GXE9fiWPMMFbHJtCbCjOT7S99qJypCAUfibtuYgP0DU1KBXgO7Ezw
ABl1UaLYY12TE3FLl9z+/O+4/7hWt5JElV3V/KYCJN9RTZVRXvoRY1rRfYQF6u0T4wfklRTG6uaQ
lAV8l8YuhONXvLfIkyWn8uujdZCd8VCDRUfwQONmBSuhjPlNUVxjC9SuXytm2sH2UTsDtNxnVvXX
34qxPr1vTK02UYsYpocwuUhosPWCpJdvcRTgSQVNLNLC9x8prmK9k0rk1bV8rQ9fBlGXi28Eb7/P
XC1dHod1Rn8/1+5C85yGV41ocF8kgnl5ob0V9BFWNxB3fuvyVa7e6/LjtpWJRDCmPE7xNCOTqkFu
HXydqs7VtP63bYmQYfkR9O2w6J+x9hgCzmY0hVF4JZIbBLWTNy9obTi90rlFL8JF45a6sA7499sz
VoyhtVq2bOR/nY2RE8xleDL2zvBenPzc0wGc+olDtGQL2ENEtxF73mtXj9YyqC2yjDkCpFfQXstp
5rWh6PnB/VZvYjSmGGrU1WzKIx4FIJhySHmFIU4vq0TFT5EUxm+mJFM6JcFzPw2y/SSp7jDZh6U0
dttnRj/Bh8xopQzjPo0Zx5IKTD5MkF+P03VDeke1D7WQlFokh/EhIyuw5WjBhzKQkufRg9Q9tQ2q
dqm/rY/o2BhHarXKWEbdrH1082PiFcWtJNp95ka01ZHRP2HlRHaMQysIvXYKWQbfh9Ye86zMBSkV
/8B01VBUAB7LLDFGoRgBgDBmFJgqyZPmywwSmNp8bFJv+8C4Nw0mV/6Rw2QEQRIXQwlQCmBvnpaH
frpWMgWv9rMWXEk12JSb9H9UjPHSKVqMAqDAePCaF7vxSC87eLun+ddtvbi4AICG+bdiisy4aRvk
oGOJJ9qWns5t44QX+pqqT/GdDYZJ/UsLlPvcq3+hrfBERxXTHXYNtv8GLlrZ+m9gnDi0EY9kgtxB
ukJz/GvrtG60M3LHuF9+AJkHcTB0sbMyHsJngWTqTx/9+k17xq8tstSa0UJy7S87HdOZGAnyg92/
SDz/C3BFkTz67yunCPsikTsNX7U/9X58AIWXa2KTgvIMUiy2Tzw4bEVHM0bGSxwsiszBkiCZxyJW
UUkzvKUCoWb3QhLBU5wTSiDDlnW8jG39w+wE1jSkMqrxqOknAADtm3C3fKLouBbBjk6QGiMFiO9o
vgMROXmKpZtcBEzLK8K8k8EcFSQMGhkRSKxr29FdxTmGjnkx9hfVE08Fc2LjO2GM2VXd1I5qD6fL
Cy8uztMn8AXf/T5jZtJc18lSogWfIfUGzZJ9t+03gm9uMNdH2E8V+HTw++nsgVTS0cedGf7alsGJ
7O90YO4PWY/qoYjhmmH9pAZn3bxKqtgbRYxRvIcYrdqD/hMPMeXDzIVZBt0QqPRqd3v0eApw+MlH
c18A10gETcdrvLyTRXVeuX8+ZXqGdAXnpp9U/Tlvr7v+dqzvAvOsVOc0wkj6J94u70Qybxc1xnqh
SUeb5PLKSn7KwfVUipIw3uPvnRDmdiwWvasmWtjQ993ROLSPpZu6uqMA18W8lneYXjjmIpoNrg+t
vhtzQcqNVOW1jfwiDBIwBAEmBFgk4B3YtkKupRs2KMTBOGd/GGap0W7MIgnJshU86MnTYn1tPzGT
g8N7E8E404S1lbzN4Uxz8yMzjrX8p1Z+bGvxH4z8TQbjTEofdHU0QY1srD0trj0pMhonkaN9MmVu
IY0HLKl6SZd5sbV4mtELLgn+x3qTzxh+lfXpOJtwsl49Fca1JSroiT4TY+X21CpRThBQy/KpHY+m
/KU0BSUokQjGxkkwVVar4zNhhkpzZ8kqnTGOS0+vgYWw/blEp8WYdmnmZm1ruIvM8F7VbtvK2/59
bmh9szi2Dlmmod33KgrZOancSfMUCeSQ7d0i3W/L4V+qK0HMpTpJhpKRAoLA7gauxH6fAmmqB3a1
hnSncEUjryK9mGs1I1UoFQPEDdbNHFxU6ZceZE6ufd9WS/B5CHO7lnk0gb9TqUGCY11FTf2HpLGg
1cBLiddBgdC/YXVTaG2rgHICla2qd2Vk5Ycc/U/lftmTm3Dfev258CvXPiJl3G8rRz2FyYjfCWYi
RVtKtV7LiBR1e66WM5l20fC7Sa77WRCTuP5EVLBDowxhfRzwWfpAiVv4k6H/JNGfODil0cu2Llx7
IERVCR6HoLtgzG/Wo9LsO1xLqBAF0pNMzrH5EwyLAnfldf5tZSWHsbv/I+26muPmke0vYhVzeGWc
oNEoW/YLy5bXzDnz198DeT8PBWEHd71+cpWqptlAo9HocE7VSJXVRKhaFL+s3eCJTuwAtxGguriS
jpMrBOLr4hIqD16lmqcgZYkGSGZVqYTgaj1lyilaJMfQ7Yk7O8S0+I2ClDWOsZobywKLX/PRL2dl
P1qCe32vWL02HxaRMry2WvIxqvA0IoCTukM6IM275WsHbxE5/XOMIR6OSLYFXsyDrO7mjM35CjzG
FZdSWdzrzb4CjHT8cl0r3sJR91LTN1ocmRCBsdc4czqxkwcnwUzKX8ClfVg96naKl2Qu2xyRZZ01
bihhLhW3LDpVdS/OuL15vIWj7qdWkgo9WUiDxEkPMKb8tWvsuLd7rxvt+DbeZa7lWmgu5jjF64sJ
fKOP+7XEzZBVMazd6nZld6OM++ubxcqFbBbRoNmzkmqqxW7CImIcDxMajTPcEkpvGROb6Wt+Fhzh
u/qOkT2jx1ya9vm/eNO3ZOU+ed8/B80QKU9itNXarqTNIVdurOy+yk6W+jBaTxgHdMpiV5acq+z6
Thp0M6KRyRq6RIgDKW9XcAQIOGW8G4Ung2zr5pipmBRaEx1X2Wj1NlhLbSnp3SrjTQXwrIN8xkaM
nI0lhkenBk1Q+WmMyv2aTJwQkB1Gg6oWWN8g1zboop2VrLOijchpazbB1OmcFEi4wr2C9w1vVp7p
2jeiqFWTO9Qd9RnucNFGWwA4VaIAlja7UTG1dt3sWfUHQir8Rytq5ZZ4kFYgDxOtZgWOtwv63YQp
G3f11pPg8qI0ZoSxEUe5XWmyrCmKQ2xU8UuKFKeOT3p4NK3MnlTOiWbaxEYU5X6rbNVAm41FrDV5
F4rZXk553Tu8faIcb5fVQoGtQp5WPYadbyWxq2oxOtt5I4U8XSinmy2m0IYEA0PSdu16NhIe7jUJ
Fj75nj+LZdLuNU16DAj38AXC7vekUHuUbsfD6BE2oOoocua62I8DQjsqSooKgEoqOoPXUYcMtxYq
xmQQv3ueQ8zwqPZ7MjSDzdu4QzimztbxIpPyr0UM2I0yhYdP9/pBsJtvhPhAuZ/c1ja/hLe8+rTE
9OcbHakArS2HtQPtY+OVpLSnYJpRuJ0mRznGrrnHSgfxLcn8CnuQkS5feMPlPOmUDxkTseiUAtHH
ukpOH0dndBe7eSH7cjTddWoD0Pn6vKa8tmm2pV4WmfInI053D9QpBD0rAA+y6jbLZv/6RjJPnQmz
QWrbwLwoZTvZLImTQNa1N54b0YvixFHM15ILUsGTQ9lLZuqFqpbR75Gc3FW+TEHsC47+qL4q7yN7
amELe978CqsRjOQj/6hHmY2mh0aRp0jaxfvBw0TiDjhIixdWDplkwbi+Zqe3FsgBy4Pq9478ZTjy
Kgfs07n5BMp2rHQREpnk3BegiBOc2hxoATid6W3jo1H8mRf5sFqyoDOZDkdpWjfpSl44p4Jq1BAo
BouzYKYrOphPyaEI1H3tSYf2ZT0tu3XwrhsSscVPTm8jlXLfZj7FSlPMDTi8Rtfq8cpeADnVcbo7
2C/EjRjKeQ+GGauDhuAEXYkIHNDi+RXAC+JduJveRD+0Cc2Edmd6GUAneAStbBv+Z2FBxPgxMEqN
akwGEn9VPala/4y7l77ZSwkvIctcSrzmDRODtOgtoI59WopGMibEYjQRTAUHTTyEMucJwJNBdN0E
eSDJVMFrRS705TasghAPD3XgyGC6r40edNDQY0ZYG3EPJpjZMqPq1jLit+tWx3TMGxGU1QHjMB/T
CktVVHdLLdi9mfjlGqzg+4lHN0kfp7/oZbZAwvlncygDzIoZo+AyGh6T7nlVj136sOi8CIVZ3pCx
9wD400hJmVq5tEQrS22IgPhzVvDlSjtzrwBEWd7xWlhYW7QVRK1fMU3ROKkDTLq7MStfFHiBPvHr
tFvYCqCWq0FFSBtl+P3eVQ+Sm2C8WP85+MtNC6BC7ed1a2CWTzbS6HyssTZ12A9oawKO9iG/Wd5j
8NCdC7s0bC0g0DPxv1aBEwyxztJWKnWHwsgFrZqVxjPkl7U7xutZ5MXfzFtE1gAbaGgK0nAKZRFR
3xpmTww9PNWvLRLA48641W8QLWOCKr3nPTWZfnYrjzKMVMrSpLWgU1nZdWqbASbenZFMwdnRc2/H
3wEl0bnxLvVMDGjuru8j0yp1GR2dmqijWETd2t2w5kvTQXivo1D0NVZ53bbs5dxIIF+wcX9rao5N
nJGntI9GMXc9hm69a1wCoIIi9S2vaZAtD4PciLBkQlRHhT9ijzmxAqNiONAkCAB+OOigsmB0CGBQ
9Ph327eRR63gpHb62oIU6T0Bo38vfelYQM/UtxzjlH83EPIMCEPulCfeo5S5dxZ2zgDjKYCmqIul
khtlXkMcwXZ4LXCrYNKQc9x4EqijsGhLAkh2SEjVm2y5bQTO+401NoXm0YsKlO0nwzDmFRm7ME/q
+m76qd9+mXfmU+PEAKgbD5M77MegJI+5HQ9RkBVloHiuAqFL1Q3Nom7/XC/WUSm0BohLhRsBcikx
VCfVnuqCk7JireNWELVTWpUPybLCRtosLuwsS5RdAzZr//pZJrtBXwBbKdRuNaKVi5OMq0yIgkSY
7EJ9lAQk/4AUBOZG57owZu57K43aui4Cb+YsE8/hr/70YoGwWsesW3IjOaFd3i9HHqgKKwDZCqTu
NykTwwYI7xifQd3UkaYVw7rtOeqfQZGG2Ko+j61wMDNeq+v1vdPpULSL0IY294i2V/mm1+/Lv0CI
Bvb9P0aIFN1H/xhqRq2WGXgIZOFRQ19K0QeDtptBcf4/bZhO52mVvMittMJZk4PRTe9IradwNC8J
VJu0jqT3+sN1idePFwbiP2q2ZG0lFDk0E7vcDkcMvsW+Ep/q7OW6HGYOfLuEZAs3Vwxmq+MRnVBo
qT+V+/BXdkAToNu+gBrolugY/9Axl6Y5qZeAxupO/8Z/erLiku0XUJ5ET2QDlSB8wYBNbL5Y0VPO
m8FnRqpbGZQTaWQ97FJZJfu3gE8xObRHLSB0vHFwfT2v+xFdpPxIlpZyDfhELOe662RwCxo/DQQm
ofAaL1yEKd7xotxIiybztJ1hJOqpvqkeSn/cTYK93PVAENGcfLbz09/UZLYLSTmSSJn6uI6hX9+K
b1qOJkZt4TyeOfbwvpcbi+wLUZZzFa7YWh6LfHbCObZj+fH6PvGEUJ7DmHQTnAAQMur7oTu3ulvl
r9dF8IzuPQ+/USSSa2XB+wjRVP+GThsJrbWjCAa4BTNM+6iv7XwGMGlYckyQpxrlOnTDaKHdgl5v
8N94TSOAxbauVGfUTM7VzDH292tuo+CoZsOaRrC/CumxMQD3lV1E35MksBKOm2LWLDRLlk3QKaiI
uCk3VbSF2iGzjCgAyAw6nmgkxlnuin3jZ2debMOUpkvoAAMqE4Ae6ZGJdY3QgFpC2jqgHzm1HNBH
fAuTcL9U0pd2AOg1DlcEPpQ6kR+S2XQQxD79hfWgIIhOBglB6qdG7V5VEitByxti//6GEDHqNxri
4djTOYl51lWzFUQdhaTM6liYe4Q+4p003q0d8oxJBAAFHiQ683mxlUQ9LwTFwmNmbBvUkX/zArem
XaBzUEG7kAcUr97m6cbsq9mKpA5DmIVm1CrIHOQ39U15ByrxXeiuQXizBu/d7a7gmkdrz8vEs07G
VixlrpjRF+AoO7TziF8ycFgNq69YD02/r6af1+2EJ4m6PYdOtOqOpEZa61RUmaugt8sE5dAqnpsp
5MRBLNeyVYu6RjMhUeq6AyhKmD2qmUBmMTODZ/jE3uhQfCuEaLzxKpaR5XLeYe2iBa8a1VuxY6oE
rHnZ5XfUkCvymjDqCtUGINckK06ZLi/uknla/zPv7q31QdfRH6zyaq+8BaSuz2UpYqwgFlBcz6HY
uUl+zgZeApgtBAADqqRI5HX2cQGByljlihIj0aOvwkmUJxSb6qUyzrkmYeLjuv0xfaUBx6wBBEiU
FTriESBjnM2GPEPjJxT2EITUoVOj1tUHk2jzHu7MWslWHrVjbVWCR7WGEyFNG+Pe/JUdCSZg7sau
AAj//YwidnUHDILbPkh88MZw3CVzdTf6Uls41kWoLyLkm21uz/rgaJjan75eX1WOEDoGymMrFowG
i1pIAUiDxuVc8TD1iAv6ZPkXPd57HzbHDPhsQ6VJEKEUtTNIsaMLf5Nx3GwVHQCFZSbJuUBMQ60P
6iwGwOg5dC3vFci+VzaqUE5+XmUzG7Bc4HMUHhVf2WVonUyAf7W4hZtx01bszcEkpWapaGdUqWvM
0jozNkT4jEEOjPZolXeAEOcdK6Zjki9CKJ3ScOyrXoenIGbe38m6TViRzX19xNs9INTU01E6RQMQ
5nigW/9hPS+yqdtLkFBIljooSGTPPyO8cwmPKcifnfZbGfCSE1x5ZME3ppjr3SAKbUX2D/ekmxx0
t/Z0mzxiCG8qr9zKrNJjDvbPBlLXmKXmi6hM72sLrmsvfUw6G0n/Q/+ltwnUPCBnMnc6kqQnhgx5
WBQ886HcszV2+mAOJeKtXXhvPTa3CtBFbHkvZHb63TqQuTCh5mJjcxeZ8puWUYRDJGNTe1d0SG53
/qG7uS3ctzZh4l05HoztXi5rTLnJphK0TOigZVN51nq/oA/suov8DxfPHwn0lBh6A7NQIceQNGdF
O8LyWznl0QhARR00nGwrRx2NCpLXrF4SMYM643hbCaeOyxLNjMIvNklD6YJTwQIJHq4VpTrJB9KC
iDnQyhP3ul3thdOKs0DI0Hl1f44xapSb0WIrxXsrAypVdwJ42Lh8W1Ne3M+4ssE9B/ZnTO/o6P1R
qcVrM6lfMtWqwYAbAp5zPZbn2JX35t7wSIuBFiwuxgNO8k6bnGo37bhtOZ+1/PgBlMfOpr4Tokyr
vf5NO9f72tcnW69t/QZUWiBx0e7kXeLyENoZJ45IBe81Lgkw8hrUQdcQmluCZdaopkye4aN7ELA6
mkfcaHMuA55jISfq44WOB6uIVkXUBBRQvlNbaTRSj9FMiCNDWaSnTwskIKjzijafT8JHMdTlYHRW
gym9ugaV0LmffyrZz+vnmrFXH9Qgf99cBnIkaWW04PfFySsVxKy2ObxcF8EowBIddBO4iyLYTWmD
LNdMTVdDrOE6DLt/iu9A1b0Lfd0ebtJbgIsRWkiOWuxlu4ikTLAAvao0i0XttdqDWj1PBmfiimVt
MDIQSQFKWkK6gHK4UtuJY65Dp/4t35N+GmXX75q3wVV9fcd/ODG36SKOjlBLaegS1LER5wMly6mU
sXDrPv3aNysPaoaRosZubURR7iNrZLQTTtBMeptdxQ1P5mG9G33zMARF0PlKIARJUFWIFxSAzxAC
Pp7NM+6aj59A7Z5cYWEnC58w+s33KZh3tSe/EnSu2Msd3rgWc2llQzUI/Y38acI6TzCloBdy7SnG
vloPlfYg8oiCGCEQFLrIoC9P2L8oRUTG/Dp5Z9Vrb1SHkCPVx9BfD8pBdvNvgIznXziMjMxHydRu
Gh2Y5AYRksPnpbUlTOHnbgHIFeBmduhArlzlF2mRBIKVwzn1xAF+cpAbnalNtIpcbnBH4Qi+Q511
QexajnyeMbVaIA/E63BjbqMCzw9OBlX6BCG/SHptzNZae7nxI0regOYg8qbYPwcNWEuC+gUxBqmE
ffSVaZ0vpaaUOPOY6tPa5KEYOjd7jQZeRpTpvRTDwE1moA+eDhNSsYnyfmxhLpZ8yFI8GNeGFxeT
6/DT9mxkkG/YOH4RMyal1VRw/N+Sl/jnvCfYsSpiH/Us7uUzYeutHkOPh1vCKMaSRbzoRi1iWJZG
j4lc3Jv3s6s7KyLJ1B2PiUNeION99sgDvWN7E2ISqJ1roEiljoDSz+gMALs53lf1XncSEgX9zPbk
tta5TR3MsGAjjLL6Vp3mZenC2lsO7V5BixYm39HWNOyuny5WkAeuUIAMgfXVkNAN9nH75L6u16R/
D/Lin4rbBOpkWx6pj0bB4puJjYE40HcJPmkWezHueIQbzOOmgZxMBYwAOkqpRU3j1GrmHOHPnIA+
RszsIh7sdrq/ribzIOjodkR9CAxKn7tWlXawFmg56Y9m8t3gLSNTC1MDizPg6DSJhtWeJq0shhE+
SlX8NX2NG38SXq+rwHQaiEs10FMrIGegFsrUQy1bY6igyXNQd3hfjOJBHYujvvDeaExtEPNbIgY/
QYNDxSTyIvRLDshWTy1vFbRiJXVtF1zidZm5KRcxdCwyqHONrCpMfHJEJzqiaenmR/EiYywz8UJX
utWRPJYOpOsWk2p3Orz93xBGwItsvoFa1XDu9LIRDag6PMzyU7O613eNs5R0Li1R21aJBPz+FN4p
y2JrZWy38V+M+hE1AAaqo1vD1Og3izBbtarPWMrhkO+HF9L+Xv6QbgmqH7DJgAw07cav1zVj2SMA
a2AihAP+E8R0lzatNYB82yvyXVQ9qCow6/ujOPy8Loa1gFsx5DM214tSZoLcLjquFxEBh1V8NQsL
nPPCl+timG+LrRzq1ZdYQhuVBuRMh/gJlZ/7+JGkIiVHtvNbjQx/cCMb3gpSqZ2sHoZaaCGyXm/b
sbPb4r5Qf4zc6QhyVdA39FY16jhHZqut2jiTc0YYrToHmcETMY3cm3a85yz56CvC6Ag1liz4QQDP
eJ3wIFRn08qBDHPOlVNbPyW6zAkOOdZB53fEGCUnq4BTHKpfY6TZqhVMGY89kyeEuop7NM6W4HHF
+jVI46rSaxKVARiAOHcU8yre7BMdrYnxuvZhB3sgxDKg04jB+yg465fsHmNISK0W6DOTbfnHcJyR
B+lBRPrft8biHXo50zRgUKO2cpID0MAT1cdR3oNC175+zFguXxKBZ4i6E5kHIku9Oc1FakSSkmIp
Jf1ch4+KyhkKYB+py+9T3mKFl5w6Gb+/WnuzWO1GvRGXHxIPZo75apdI7zC6DGSQ0lHXhiUP69iu
uCGHw+hqwAInDdPqvoOvRfnKlXk3MnvdLvIoE5Rna8JYNfSKtR4wb3Fh+k0/Sd713WG0vpD9v4ih
clFhNZTWMkAt7bx4sbNisnDxFW858l7m7H26CCL6buxALOs4qnMYWpGRqmpUZKdkLjCPGYvg1y5y
Xlcv+whf5FF2t0hGYkUF2S+lBEwwmKga4IaNvLcjY/L44wJS9qc1SdbkE17J6T7ZtUiXZo52T05t
5jc/rm8WTyXqwuoW0+piYAR5UiL7E1RpE+Nlbuen62KYlgcTB/0tUqGfSANUMS9NEArUnqnc62Bk
XjNenpl5Y2wkULawTIoyFxFi57lTwQQu4QVQ3UbV5CVNdAQviDus3McjK6cAKMo/WlH20IN8BFUB
yOxqp9wbfuonz/mPxBm94aa18wOP+oPtMDYCKcNYK1WXMnQteCkaWjSf5Hnr4+A3N5KXeoBh4LzK
mcaxEUcZR6T3FTjfcL5mc6cB7U8KTINzXfFEUNHLGArtnOnQqNYwkm7GT4URA6WI17nIPlIbVajo
Ra0UbelUBa5v/5ufVfMIQ1KLliqeV2KrhPwdSJ8wG/V+QW+8UqskYtOauIBn4TxZD90YDOPL9ePE
E0E5cr0dirE0ETWHhSetP5J+J6acjWGf2IsWlBNPxUpdaoXcFQZif2C8h0K9v67FfzDniwzqzKZJ
ruS6QN67p3QP+io/e1Zukew5ExjG0FGersvjqURWdbMxxVrJaaRCnC5XJ2sd3sBKz1k1ZnZHki8q
UScUyHJouewh4zfva+eYXxOHIIxW/rT77xvNSML/Iow6n3Oz5nVkkT2aHzX1OUfLVwuKlHJ0hWlw
ry8eM3UrKchLiApSB5+IPnq10dqKBEXknd0BK2X9Uff2YHj5sdiTMnJ5GlU3/ReiFuWvDOUimyYA
aWDw1kySt+K9eEh2QGfxNK8DQwZQpg8ksXRdV+bx2oij4jIjbqVWaHD/aumNsTzE4e2k/Nd9zti6
jQjqBItaViTjAI2iRkfHbPXYzuDmMs3ddU14u0aPqQ3dOM8VOcbkNYAhsl2203bhXnto3MlXX0mP
hfG1fC54BHuM4byPCpLDuDlsVdotTUnMhQA+dE6H4bwhiECopnkzZpNEV7SXHZlPEnlRLldn6pyv
WgV41wSiZ3/J7WS1RU+ywSThWt7oyK/tL9Gv3PYZMw3c5C4zIthsK3X8B2Mqwe2DbVVPs08u6NlW
Hga/B1NB4VvIf3K2lxn1KIqF4ElBg7RGXWuhapRrTB6Vo0/64LpgvSGNEOGNfjaRMo8RdKMJCmzD
vKo6UeTTAx3t0Xi3wIw/8Y5Ms2pEWjLUnmUBTcjqzdAuwtn0zDQG/nfUf+EoSlzZNXnUwhJyxUzv
sLC9qx/IgGL/VGJwKhZtzdPPMt5LeoSIK3F508dMRVUAgqoyBjo+cTWsVVeLNaAzPGnJHuc61Twj
NtXz2oCzryhH3tQns94JwjVDQTulit5vakfVqC6twcLVbj4TbDQFR1Z6MBG0kK4dIIqgKYQ0wyJs
OQn3pg+UhK/Xl5p5S+oAg4C6GO2jp3gls5uEYoHCg7TTxPuE13rIXNDN71MRH1Dvx37WURkrFNUW
p4cK6BY95nOrxr6uCPNsbARRK7kKVh1nOhRRRtA3VXZWpiCPmZ2pPYziL5Xfk8RZOZrOUU5rw1wz
1IkF4ALC6aHEWH6BWhYygEJQ3seVw5s4YrvZi5J0Pj+p8hUs1ljN3h3d9g404w8JcM07cLMvNmly
Tz3UqQ+aG1d2xHXyTHe3kU7dYsKMckWa4aLsfTUIA1SzDi3eP72n+/U3fhGXeS9vxFExaat1QpuO
De7l7DnMVlsOz5nKA9fjCaEurthKVFDEw2ySZD3IlrBvl+XJXHiFGHbwu1GGuqUw2LQOaCrAQT81
LwSHq3B623ws9iL6ofh0VOzIdCOP8qC60CVamZOgBiTakGdLduzW6JjD25E7m8885CgWmzKqgihQ
U8qhgbWWtSlHqL0O9pIZTrK+jMrXuHq4fsbZ2U4DjyxTlFGYo/uexEbMtOg94Y47Qf+FlIxbBAqG
/13Epi7gXfQ3kjhBSw/a7e3cKc5/FSxuvoCyF9Vo+1YaSHcIakzpj052ZoujJdtWNjKo5dSUTp4w
PkAiGlQGY1tCk3O5mw/ho+5nvg7ciJ/X15VdyNhIpKwFDW2lIhCt8sQu96RRo3EEJLs8KRi9bq94
LcDieE0azKO3EUq9Z4x1kco8hVBTCqb4p1Z42ZxwbgWmk97IoK6fHCwQWoTpPM+sb2rNL1ROYM/d
K+rakfo4yYwFSmDa1CFYZ+gnsJXbzrUCTMkFvLcR+6T9OQAmBfijlkOaKSPcVa0LztClzhCWp2Vd
zxWILDlrx/Yhl8WjE9Zdp5ShRZqx4r32RtpUBdAE1jlY1onL4rWic7bKlD8+IeS2F0HqN+HFiY57
e4JFBnghTcH/ZuomdaugcKsOYosrVCjteF+DfjwG+qdqNzftcXREH723R15LDc9KTMprRKEA9CQS
nPRvxcuK/ggvR2xX7lR03aOzjO//mWcL7pjAsyCYpavx0lgZa6Ek2Lom96RK9uMeRJPF8sxZTWJv
nwJ19FaS+QhMm9I15BigrVYy9DhfoVLfmUmqi4dy1PTzoFfTAPTdOvvWA3Y6dco2E0U7Lbv2FtR4
JY9Th63w5UOogy6MktqYYYuDAQzttrQtxS80Tt8lW4ZJKv8y0OlU8vfNI3ecmjFpG3QP9dOxi3dJ
+gxrvb6gzEOAbMs/IihH3Bax3luk1dKKvUJ+NDUObDb7TKN9TAFqtimb9JkOxUlE/wJKrSSCJH2A
GFMmyIzNXj9OR+HpujrE+30yj4006kxr1oBHlrLgsJm6n+Q7NZScefKEcbU78VcEINKE9w5gruBG
JHW+KwEsp7mAy7PBAVseKpOX82O64I0A6izrcRhXi4G3aXyz+mQSH/8NgWYNcDQXyO236k6aHOkr
r42TaXwbsZTx6UacSC3JUjVxa1tzZq+ar6i8hzczxLcsWSecTehlpK4zMbV0PZoqYh7rq+iVLsia
HjSMJIR2c56OvNox851/EUcX/vWma+RMw2ZlvemK0uisCUo56XOzZrZW8Dpe2Dv3Rzm68F9b0mA1
Ejlc6q4ckUTf68LbkH69bvPMJkNpoxRl9MCwWydlxBoKO1c8kFg/dN+iINsvbvX/GGtlG8ZFK8rg
Meeph6oFcRlOVb4eh7K2x5ZTI2dtlIwmYlHDiDq8E/n7xvXNeF4DAA7uVY0Tu49uxy47SPkhrHUn
zZXg+gqyjvBWGOXLdbOoqj6BnwUajJMq9TGeMs5kJwOSUoYTvyhEGXrZ6WJq6PCDq+QOL79nSuW7
LhC8REE3KMH0Xysn8nlJfFaaYiP3Helps5Dy1AhgHoduheUkw7+E3G+nQyK9yn3s5ryKHmfX6NrU
gh7bum5wSclC5ETRQZ9BQPq4KvfLmnKCRZ4oyug7KS0HRcnQeqq9avl3SXtDWyLoCmJHEV6umwfz
gG3XkLL4GtQSa1sihEvfhx+aQEnOwgt5Smd+7kh3KNXX6V9czFuZlNfPZ7GNCws3mdQUp9Ba3ajg
pnfZa4jAAi9p9HjTLd5TXK69pEGv5SA+9G65J22NhDJe+YbM5xoU723D6QmdPJwVZXnG95Dm35LJ
3zdWOada19XkKTY5xXdC0VCfw31vT358+zs+/f+MB7CP+UVdshwboVWaiWuoQt1hRgCcKTdNOXFG
+Vi+casX5UnaKETKLMGlqWH+IIzwcq7vNPnx+urxhFCupNVEIS5UXCuIOMzywZyPhsJzV+T40IHU
RhG6JLZWaMnHsB2ym4/WOdllh7S3Cae0m+9kbqMNWyFgAhoGiP8UuqcssjDI3Suwhr4868ZNFD8A
xP36mjET32RM8B8Z1HkKy1rTsggy5HsCP6i45RMc8bfG0VO7/ELY6CtX2Mfoo5Td4pFg1XOrN6Su
93lNL59AlmFjf4s4rykav4jRD2hxxEjMoT9gEBh3NC/OYZo6KieSAipgFRAvH0XlCN3yNUagKKUP
murnCQ/UlHmtbARQ7nedsyhXK9iH+S1HbZ2EHMptqDnGt+QG3Vh4sMs/LDcO8te/wPDATboRTXlj
oekWpW6xjFX2iAjBHqtdobwI5uyMimlbE4L+yg7bH3rGicSZZroRTJnQLIKxoRuJu9QfF+sF15qa
8fh/mI5xI4OyEX0IgbyVoD6T11+rBiAQw4+6vJWjyLl+HphVzO0qUh44b8BmEGPy7D1fW/2S/GyX
vfR75Wh50r062NEI3JzUy4CPxXnVMp+EW9GUH846U4F3QSgkB7+bZcS9aZM0KhnI52V52Jf3ZkUp
l6x3EXrdABKBipcaED5aMsyNYu1qDz4ZzpK/8Dp0iP/9dM43Ein/bEhJNssk45PuybBsFqyAVpe5
cHDMJM9mHWlWbGOphEloYSvGo/Gm+Q0KQmg78ke8CSOnDnhJJY5aCuVThEqvyyxGRDICj5lAsQA+
ZN8GvIoozzwUyrWMSz+kKB8SyxxdE2Xn3yXnYk8cM2+veOahUN5EN5u6UXucA/GeMFVIOwThAaDU
fTAboAyKrrcd5+SRX7xiHjTcmBGJVpLI8F+9D7gEPHkroAob6B2o3gFVeRlczlWgUB6lzJRllDJ4
akN9MfXGkdXWva4Rxy8qlCtJxLQUxh6P6jDdG/JuQSOGwls0Zqh6OVOfysZTo/TriG1anPUVtWo7
9+sf4xd9bzhKUL1W+9JLHkVc4j+u68a1Rsp9xIqglIkA9/HPXEKMClC0J3MJAL/lqMnTkvIccjnk
mWjCM0pGbkdWoBhoaNHtXm7sqKg428bzH3RBeY4tVLcy+I/hIJO2J990JbzobYAIeOLO9JYHzlpy
TJGuJsvrUgiNhE0cSeeM7CVeFhin+aFz4f9BDCP85D1IedtH4+nMA6Kg1YQvth4xVoJJ/PkBqI8A
HcVd4/PK5Tz9KF+yKnNlgc8MmTogMYw/5/SNs4Ac16GSD9hEkOM81itIiKBNA6RYMqIe3ag/BwtE
YoRYJ/ny30PFfoi16Ax0IZcL0L5gkMsUx+c6iiMn79TEl7tIC9D1MNocDTm+RKV8id4b3VS37yby
m6cSoKMy3qO6TWZ0a6f7EgcRryOeJ5QKSKZSKPMecJqeKGW7SY8f28lwRFXgkdkwJ+M3N7ZKOROz
LvUJ7EVkODd/avfhQcAIA9rmfijHEHMZoHfMgeFptwcVqArcSIh9geuqaqGnE1Pd1AVeRaOepj3U
nA7GGVBWSBa+FxB9ybAxuAtqxPxlfiHVbDOyeWeDHdhehFO3+lrKqzomiB6W7kYEfyaYgvTU7/4C
RpBYrGWaGvAwUDKhljgWVdR9JiipG8caaCWA4R05ASzTXGQFs9U6pqpMuoeqGjtrUAScwnFenKws
3bwDONBQ+JyzwFyyixw6vktluUumqkFZfrDzp+YX2azYV/ejZnc3wolEzKIdcbEFyAp9ik82Yikz
0auiyRpSwpYi00501zC/9oArVzQ/Td7meX9dS56SlF1k8rj2iwglAbW90wT0+YDd28Twmh3ODe/V
Sj79mmqUg57jQkg6kvAa/RhA29EhuknuSB9j7vCAwHh6Ua7aSpQxFnM4MmRZ8ARXTmNuHhpRc8GM
9uv6ErIvuc2OEYPdXAsm/nUW6FLw4Ji+G8fKEZy3xe+/Fy5/KIo5fgX6DUNDrgZoMHTLb53PyzjM
5ErAzH+JoRSg2PrNXj1yx1GY5ww5DEvRRV0HE8xHtYpkkOQxwjmTg+y2eVm+d04VaLf50fimHPqH
1Bt6fi848w7fCKXsURgauY1XZE4ajPY47T47GAUhJAVhy4C4qEdiKA6Aus3ZQqZlbsRSljkOhlDM
OdzjdCAtAlVQgwuSnO/S4d127FLERhZlmpjeRwVHJrH0YXXJHHtySg7KLZkD08+Evk604/uWl9Bm
9vwAw/PPdlJW2sapnBQky1feKD7m9tBw+o5OMSDgDO3Kj734xMuD8UyInNLNyWjGfBnnEDIry8tq
cC5kbgtsWc7mMcP2jWZU/CAlIzpaSc9p9Kv6Jex+5xdJcFvcqLWtfbPA6inurD2voYltq4oOOhVT
VEHY8VE7zHaCVc3E1JE01HYSfu9U3tgb27Uof0TQd1CWFH2pETeGEb5XEOAADYn015PECcIEh7OQ
5HB98s8badSJlzFiUiNLDxQdV21tIk4AE4J2su4lLwNmBWfj2NZxUY58zsY6SlGd1Yq8/SfrTq6O
dfLUN5w6JvMa2GhEnWsQDlZJl8I0AOv53CTJ41IlX0pdPCty7v7V6oFyBrRZgDGnGStQrxeQBYVn
Hv0RqN7hHulDZ3L/zQjHubfZa3cRRq1d2mMyINdQ6hvNfWd4hbFTeZmL/2B8FxnU4glggYuMFr5Y
DKLbZAfYQu+dQ/Qd6IDrFsmvfTa+izTKLYLwtyxV0m2sn5JbMlyRBZqX3ayAcEq9nIv7xYzGMcOn
GADiArYepVyiCFOXiyijWwAcm3wjORftTl4OpaTYknnXCzyeS+aObQRS+s06UjQgaiMdS8dZPevZ
zVw+XDdBngjy982BqqxpLUQdxea8OyjdPjTOUu79byIoj95ruRYWRYt01tK4eaof5Vb0xkrihIps
TVA8UVQD/HP0WaqEsRgSElJ1hltEh3oBfnwuOdd1YRu4epFCHSK4bW1ackQ4ajC9kOd84kiHZo8O
KTcPeDM1PJUog7PGJa/XcoQw7UjoFEwzWEReyws7qbRRibIyXBbqFP0fadfRXDnOa3+RqpTDVvFG
Z7fdvVF1GuWc9evfoSdY5uVcvs+z8MpVwgUJgCAInEP6wAfg7U7fc/SnRsEEPDvpDQiN96hGPnfh
tBtxtMVNogyCKJiDObdOrAGSu119zi4xY/hGBmVyi9GoaGxDbkaG3ASUrWS/nkCaMDraYbxBa+rk
D6ItA1TeVTkOxbyLbURTmUUxLGbSkspELBya7FU1b8JRRWWwt/v5WR05hxXPQqi7c5u24irVsBCh
no+5GAdGJXlhPvJ6mJlaaaIpAv4VgF46lbekZp0AVxt5i3lGA7aABBAN4LUv/k59w1sDCWPTD8to
p7v2PBx5cZ5pMe/CDdJhuolR5iQ0o6nA58o40MenZPl13Vx436dymCws5NBosIiG9byAN6HeXf8+
O4/eKEAFDbnqNMsiOS2ZlCVsutGhuA/d0am/LCfATzmWG37nyCTfvHCzjUwqdlRKu1SNhR3DoBMp
Q1RBdCbN+laQe8sL7wmIt4Tk/5st0tLMHIoViYyQ1buuUF5yWSns6yrxZFCBA3c8NZ0M1PXRfuak
i+rWUeVdF8F0p82iUXEjxriW0BgkPZce5FjZp8boD73OUYSZR2DwW8WfgooXZc9GN+hySI51NRhP
fz7LCUF+4IHH/YvZvcuh7BoU63KXkUayP82OTAtmQDRU9gSQAp1Qbg60Zck3eUVT9iq+y6XMXRGW
WEtiyF2Xx6pD47D1rOcl5yRmDvrIm1WkDLxMxzE1c0gRcf/GpKszoNGwdtcXK3RMgIeScdchtu+n
I5rK69nR9qlq80ITT1XK7ue4isOlwVjToN/U2Vnt3I5bKyKKXHqyATQgxTIUjR6dUtYyU/MeMiSJ
AKR680vyuz2WO9KHEt/n95/xZdRvDJRw0N6rXbwgZKoZ1l2N2lQ73MhpthMrXjcZy5W3Iig/E4BC
2fcjWgGzDkdJeQjT2L3uyWwJQL9GwRe37bekZxOQpEpMB+DK4IXTdLPkp6LwVGA5MYBeUFHTwDSI
strHiLdklVFM+ZsTk2aaLMD0PGhYea/dbD3exVC+lEP6EhM9pvKXhAfFEF0e11eKmf+BRAuD2+jo
1gB9+lETJYutMJFjiMhd5M6rS/gMM6ew7KHzZo+8qfNyQJbbqKA7xbGHOQNwan0UmZqGXogZRLbS
7xmDHgYwmhqJVwphrd1WCm1lmho3dblWXt6uD5iuPEhK/Hh98XiKUGvXpIvSNS0UKYuvUgb4tPh5
TXhFD54eVJKn1LIVqTP0EFLlDlTRu2Ep3E/ooSvASwXUKOi7qQ1Z0qgWlkatPPB9+eMA5qPiJs5/
XBfC7NxQN1KoDanKrDJVY6xw8M0noFvsUqTJXwg/YeWXQXcAUsjMg+hiZa6YO4JWJnrrLrCK10zL
rayNIKi8FWR3bk+lUjm6dRgjP4wVzjoyt2ojjfx/E3baWFqlBRhkXrv4oXbXDZymSN73qX2SpzFp
4gH2pvReMh10HvoS2QH6rNmuFrVDSllFQ5GaldcvgN4e44Nqikdx1X19mD5xX9+KolxnkUAbMJGN
6dER2PVBld5FCu9yy/RPMF8BP0EF7KxJ3VuUdYliY5bBnFH+MVmgsVuORvhw3ayZe/Iug268bY0m
AcymBqsudTtdxrOatZz7F0cN+h3YihKQ2zZQQ1lmu6sH21xnW5Q5dway4hebb0qo9+u4411gNufz
WlS1hIyqWEWn1lBGmfUboe3scV2Celg4j7JMCC7VVEF/p2NqxKDfpaqhA1NTjrPNHK3osYujyTqH
5TTcSKqavyytkct2k4vjH2lRR6utallf2VO4ALlg0TWRFymYtr/5OZTvyloVAtcDeVZRLnZneWVU
24aGpsqYF9B5kigvlsRkxUAOKrF5/2QKsZe1T7G+OI3G2VCmZW40orw5FIahL9qZvNTeZuatxSXS
ZaWmANhWZEOXTIzbU+7VK2Ef9wSVlZCMVJGznFO0JCWJraCXHghQRebUvXvd3ZiL9y6Tft/QQNS6
ribihmysj6HQuOGcgNEuGfeTar1cl8X0O9B6ocMdo0AX+N710C+SNqM9aCx7PHd1KciPgbBjxyaG
0f6bKPqQx6RuFk4oWa3SSdV9w7jp8+C/iaB2K56lKRUqiBj672Php1NqizHngLq+YqBV+XgA9lOY
FGsI047XG70FC0fkqB2n6MU0awsP2ZaGDFLWKfeZ5EbvFgl6yPE+r1IyCM7JiZmRcCOBcpxiXBYd
YKKk9SVcfBXFIUdclxerqMv7qVk0RxVGHqcUa+U0tBIpoKGxYHHU7sxdFU3yiPATSgcRyDBN+a3k
oW5yZNCVBzPPiwTkKUhP2lervO/QvLQq/v9uZRs96JZBI4mzYi4hoxCDUDlIaOtPOCJYIWArQv5o
ZKrUzymY3uErBbhXBAmh2vSHuvJR9uXYM1uUqYmGahqqclH4DPNhqUOIUpvIXQthhyajY25WNx1a
MTlWxzwQAfwrawCvAlMUvXQ6YCiiUcGBOMSkj8ErzpYTDkDtIfP/PJgSZlPBVhq1ipVUxnGnweCW
2DkbaFcFAEzkWY51NmO0J8a7+h7o5BUnpDKrUluxVN1GSM1okC2kmOlJvw8D0N254q/wlxQAFR1v
7vpN/MzrZGNecbcySUTZpOVmFWVGq0DV9XYGU5CyK5wWDE+9t3oNWG0+c73diqMCVDllZrX24GtT
0QsJ5BS/7E9iqzvXHY2rFbHdjValocgKRg5xcY8dspBRYyNzQf9CbpPWwMxFt01l8IyUFX23ypHY
uZE6lxiWGDNIHf6qu0UHwpuj2+ibQF/WZPOg35lBa+MV1Mm4Dr06RiGCsSne64MrA7Wq5d6xSXSl
c9+tVlT0LYRB7uQV99FE1G4nrbH1SnCysbSzSgGV+fAQzQImUGRejYJ10mzk0uPtxmxkTY1nPk+t
T3J1o5W7ZJSDsVdc4zOlpK0oqmKlWN3azQZETdpNXQWVGnDskXzgcg3RxYkqpa5f8HusYM5Z1QwC
ALMIxrEqkL8a3wi04rLrFY4ZMuMyil9/yXrredtYIYpKQ93iPPaW9BF34TjUXS3fLcZnatmALvlH
DrVoGHrSAIcNOZb40FRP0uQt/W/OurGy6K0MKhDrQCxXQ5WcMUF+FzvSkURhEHaDed1bduFvXtMO
26HedaIicF7keTuDIgU96ecxnuxIegh5A/rMxumtUlTItepQQ74JYxC/EYwqtEz7sqM7DVDN5P2K
YE+aXNIb0eUPp7Ij1Lt+VPjtKjXulRGl2Wx2J0QLzZo51sdbQSry5gbezFVifXn4TQfAl7zGj13L
O0aYjZu4VAFRHL1BwH6kQm0jAqLHHLCG4SK7cm7tRA3zMp3misJ6V+fGc5JGt6MJkswu9zlGyXaw
d9lU1G3lntCDQ8X5tvNI22js10flHHmxqwSSo2M8Tr/539m00Ri3UZiKwn1YF91gQmGj27XGfVrs
9GJ/XTGOXjQ81mpIcS2T0rNQh/dt89CUizsZrZMaFmcim/lCtdHm4omgbAYzCtEoTVD7c1/wQGbs
mXfiL+GGYNEZhwJzxKFXY0hCSe3168ILyEwzxQMFQDvBS33JpVMn5YzHc0R8gM8/qV52qBykB2iM
BfuCFqwOwGiCnvcywpNKOYc1m3g26SB1lGY7mrzQym1x/vKJbdyoRrnG2I95LhAMHzPbNbPf6Tdz
fF8ln6i7abj7wygNPL/Rr0hFNMV6N6Eilo+Htj22xW6Rd9cVYefD4ClTJOT91gXnRxamUa92uM02
saMeBDt3E9yZ9/mCJtv0gTQUC18Hm0dVwHQDNMGgVi2/taJ+zOJyTJbUfY1bWigeJBNETtKxbypn
Th6vq8c0hnc5dH4j5Euahy16K+qxeu3H6lyogjOj2HVdDPvqtJFDndNmGWZJUgJlDA31b34ma+hD
XXydAOJ+pgQFvjRFVFCDAF8sZXzVaFlRPmPxEnGvzqdq3Y2LbE8rr3OOfUXbCKKCsDa01aKSmsCf
4PGlH3ntMTZtwZGC8FZxKhfT3lJq87pHiAIXmRyGjsBXQNrp6OcgsNxX+kre1uumDIwMg1zTD2DK
3mf6bBfm8Bkv20ijAkaxoDswbOABigD2IUlxavHcG1wTYaYFGzHUrhVzkq0FcWYRF2qXUFb1MS68
i2CjZzBGPiKd+Sh7vJWkdhDlqd4qSlKCHW97FJTN/Oco3sfjz0Ex/es+wHa1902jDs/UaIraNCAK
VokHTyV9KaNf10X8i5v9I4N+60h1HNFjBBnpvrkpQE80+EagYKypdDpO5YW5XZoiGeiQMUDpRNTd
ZPhGA/ZPIYWoqlJ+poLipKrMOaGZ3Zx4fdAlCfSbIKukokbcTaO+EkDJ3s1Wh/Qrg47ZHk2HNK+j
N5Anj3lD2sijMv1YXkVcKCAP00zhX93y/SEqQOcOuhbOZrEX8F05Ks3XrciYhhLBo7XQk6+kt2tS
PV+3B6Z1b/QhP2GzR0KXGUaXY4/aubWF9kkHsyKG+JYfvcKxBnaxYyOKMocyRYKcrPBe4GHicolE
ar98BRocJnzqwHyYOTVmnmZUTOqSNmu7aMCASH0szS959g1gc0GkyZiqU3iHF9mJi3C70Y2KTGOe
iKY5Y6fm5KFBnFhS2xgSO27cSjWdYgia+csq/CHIN+Z6UhYekwdPVypGLWiNUAsCsQe48pOSybqj
TuZJDaPcVjswoQvhz+tmw/Y7UEqqBhpKMflJhSqg34SKXsFu+ui7CdgGvPqP5ZmgWbY7Lblr2tdc
OZj5bwAv8NaaKHOx1u+i6QjWo+bdSqTqKUi29jN5IPS+825IwU0rvhJMN3RjAlCfNCQUL9fVZgbo
jWgq2lTmWOuDCJuajGM43Rfdbi5+XBfBziY3MqgIM4GltovrEL0iOxBQvSpu6muGnaHzefTyB9nV
j8J+/npdKE8vYt6bKIBEcpZFUsNa0vlZ0ZugT0JXL3k8BMz2ETRb/W01FhVt9DCdrKzAvb471CfB
VgE3bD1gNmzyyaS5/iP02s+81G5FUlEnG5JYFle4BnhWLWXXFN/n+RuiEM8qmS64UY0KN9M0tgNI
d8mkHaF5yJ80n+CWl0frbBwIXxB5A6gD3hsAb+eowCNV46iJ4AzyJtUvZW8BxCsXB4S8+F1zOCq6
wOItVOdw5pFefMI4vR46zEskLm/4iKcMFVRqs++zkXh2vzxa6ZMo3s3qpzxYUU0wnICUWaPXK9RX
ICljm/TiGGruKu+rLrjuTOyDzhDxDIjHQBXcgh+9yUybRMxUWDmZCVvdzEtv22NvFyf0CHsxv4WV
yZesbQRSblWjS2AKicD8NAFsxgPe5MtPIbN1oHhjv+4MsFWQYl18H2Kud3RlR8FAg8t7/2SmK5uf
Qblab05JnVh6hcGJ3C660U6U7/9xaSkvM7MklgZkyV7zB6HXxHTaQ5TYy9c/6aqEO7Xl+DVPJ8pe
YrPLcmtAKWTOniflRZ4jTiGSJ4ByrngAVlCkYe+UMUjUFxOs2tfXjOlUm12hnKrIu1WUJGiQrecY
7cCzr/MgdK6KwMwe1TKglWLYNUD786T4oVxOmnkzWE/XtSAbexGD/tYCIqiTN66nsdIJ9Pe4ZE4l
3rax7onNvYV+8euC2BekjSTq/AXYedtaMoJQehIdFf4zH9Heeu726SF+vi7r6t5DKSpQCArwvUQc
9l7TKV7Ryy9rPHGyYN7WkJ+wPdlndU77EK1teDfy66X8tir1IRtVTgJB3OByexSDcI1jrJKGDUhm
2eilHH6ZAElC7b5GyzHRzq3pxsDjvL5obEt4F0XtT2pkujYZWDRdVO1uLnwzEu/bIj30Ve9fF8Ve
vHdR1P7U9VwOcwm7TsPzUJ3K6DymvFsR83A1UMNDxx7qUHQDVt0ORpOTiIa5LADlJQftJtvHO3Gn
7T+hjAlQB9lSTFG0qEiWNkBcnsgWdeu+yoJK8OeII4Kd32Fy0zKBuWSqdF+PhOs4hmGxYJ2nAueg
c+rSFgrE59GRcEM2ezvVHd27rhg7Y95IpQ6FEgmlHhXE+HKb3CzL2jUeEmd5uwy0z6VHIOXmz5S8
NkKp5czjrq9BuQzEvNxwl0XwBCEPgLD7g6McCc8XnrWRQ50PpqBNYhuho6R2e3fxwvvVHcAIlbuR
1+8AWIbCzR9GQJ4ZpwJ9VJ9xto108us24SOvk0QqEmg5aK9l+JQI/iTdLSXPbogjXVGSng+MmmXo
tAFiRp/wo+HG87DeNK70VhpIg/UXZ1GZMQSDkMgB8TCnXfQEKVnVquhJ9YzeWZzZlVzybNs48WP0
vGq20jiRQ8AjeG/erICCsGSgHgaa8wtqo1acp1UnPhhWwaI/y6bdZa/XdeOJoAJ+sTRj01QQ0Vl3
dXyyhsJueeVepsdt9SA/YmMWVRwB61aCn8uqX+8LgMppD0aKcn0DTEC5sgkVpMAdzOWKpRw9TQDw
WZO7XPTFsMlbtJXYw3MRYE7cjktPwWtY4q681zBmPr/VlnJ1c7HyBeNviC9fQFK4bwJzD3i0+xio
xeJusHmctkyY2K08yuVXJZHMmoyLCcfFkR0V4OCESyZ0kXyWOzRZOa1dPFaAzecku8yqzlYy5e5N
2mdVTm5HMeGHwniH4ZHZDlJSSbjUUP+iJ7gGREM2DZFuloslYGpXeMzFvbLdW353Lp6VCOSPsxPv
8kMOZr08IH1zvAFvZoqni++CqRQCjFSCEIJLnri/elCACS3Xtv5oBA2ot3g9AKwAjvI0htgM8Jld
sPSYWaZNqYpuuVBMD4A48NsBcJZt4YCK67bUs11lWodYkJ6uxwG2ku9y6f6atgAxwkRaLDXg3RGu
LzyQnP5MLXjowsyYsxFFJedZscpRVUoVxg70/WrCMEfNS0z1E+nYZiXfrHcTdZbQWMt8wUpqeXWo
rfVQosJrq2v05frSsU6HrRwq7QNnRGRkBexykEq77THSpFR2Hu9K6/d1QWx/2ywcFazlpJukqsIe
Vd6Iwx2jvXY4gZFNOYTH2Gs4uQT5Gn3KbvWiorZY9aOWWaSymFV2C9yGUf/EbWMrgQrQ5tKJQ5dB
QiQdEs2NhH0Z766vGU8JOhgP5qyG1lJ5jQlgzHEwv2jL+vO6DJ49UwE4a6pxHZIIDdBFZEeNn1iY
glB4cOBsKQCiAbCbjqFNSpM2zK0yy7FY2hAMsexYMbrfeAAkzA4kHSH2bymULrEkVKIOzBtPM/Zx
cc4k0ZX0wq7M2zl7qeXjGALGilcyZG/Su1DqHCmMeQTYBHoxwfqnz6/r+np9g5gXjY1WdA+QXGZY
MTK1nf2xOOUTWu5AD5k5IsE1wyyiGx94SNwclehWoEwBeLtCdqtMTSfOV3ctLc44Ffuk+GfVaHI8
9E1JWbYkuNk2P7sBwypnfT6I47E0nKm8zbXH64vItD8cvBjiBa3nBQ1UMypaknZG5Rlt6ivSFKA2
vxdK4+W6GGY0fRdD94/0hbTmYYHB1FCqn8Y72YpvdSG8U5uel70wt2gjiTqGmjWX2pqMbsqB9Not
Tr2v/dRdQ0fDArqKs5T25wrwGCEHbQzm7IGXSHmxMBQxOFhRYInKCGxCOzl57nhXd7a5b4RQTmzg
JiOpMYxPPJCzXJ7Rmqu7imaTW3XmG6mtHnlZEnM1NzIpH1bKZe0KGS3wRn7qJM1Wk89M+G+WjqZJ
qtvMiEMyeo1+FEE+hBantsK0PNzuFIDSWpiLps67eepUqymwNTWwexIMkY+WMxlns9hdt3B2jFUs
TJioFjr2aS4V0VgGUHQiMZks1daj1Z8RH8oYuN56fgQmMDr6Af6bxnafJL+vy2Y68UY02cVNTjRJ
YBxfiHeJ5THJjuu6QzPpdRHsLGUjg15HS61WnGAVEAL/vJ0PIFPxEWi9+ACaIh5FkszcNwyvSiKm
i3E3oPx4HtB1jMobltMBjaAN1BO/cEijwLpT3CYoe1u+q16NoMV8Yv1be4oPVm0vweBhDuRTMWXz
W6irwmTNU9sLAmzodZbceq/gqblP8Zwn3C+3pDO+P/PQO9jX3I1M5eOeJqHcjUmBOBZ+wy0McF6E
Y6LN7USwNTTukrmQMlAG7/o2My1pI5WyJFHA3WQc4O9au1ej2G6zlzz91ICUvpFC2ZJaNHXU1dAN
aOokPse+8mBG4FKvfMvl8bCx4+ZGGpWPxqVuxUYOnZTHwZtPXYDNk7yIDCo5vTOCx91deCUztruo
hCsVYdnCzOnH7RMaPU8sDWGtd98qSy66TgIYTFD4kS/tr+8a+5r3Lo3uhrDAyV3VZJg2WWxSign3
wHpRbQItE3GJsXm60WPs6WJmukUmUBovDOZHYprli3EmulmTw/M+cnZeXFg2ulHOVyVKLrcky9PT
Yzb16EFu7Ux8GKa7tjxdX0d2zPln0+g326LV61kVsWl5fxiivVW9xKIXqt/+mxTKxzIRj7SCgnPc
nBRp12gl4va01oGg9I0DFOThM/exzQJS3qY06hJ1ZI5Cap66DOdR67QRr8OCHTjel45ysjVTI7Wt
ECLNFIUiLVBlHZyAnLsrMzfeaEKlWdYwAwqLjPaXg+EmoF2YX1Plfqz8xLwdrKDlvsvwbI9KueR4
KEZpgFbWbsX0S3Izu6RnTUDg8tUnaOhO++WoZvyaO7veuNGVCiDWqIxyJsAWU8k1A9lbj5JhKw/K
t/zL5MpuHawa55hj5nrIXUyZAG1gTuVjyDIza84n0niRKGcZkwylwKNuJst16crvEqjlNOq+TydS
06zm0M9Szc8E0ZnD1JF1wa2n0pbz3rvubDyR1DL2gC3tpRQiJXN04ykwUAqPJz/qbmUyKSv8ui7u
X2LjPyrq5KVvk4rJejlVWodUTAeRti2okps0PU5TDZhMqGtOqrYvAPNvN5mER4buTk/waKQknAOB
s5X0S2yfiaMWk4bzcunsfnzol1eOnjwJVFROxBz4mDqR8NN4JMDpJD3r0MIOXiDQ53wRj9z7Dzs6
vy8tlRHpciWhdQwigdlK3vgKr3HGH5kjzLYpvRGxLDvlDgwaXJB4dnB7l0wWY7Op8dREQqXieC0A
cBVZpwgAJrAr+/qa8paUitPZ0ghtnENKa5Z+W4MlZ+BBR/xLovCuCRWmF8DEa4uANXzjEHClF9Ac
nbvEJvMVOm/o8l8yr3dpVEQZFn3uNeLvLZIg0gqnCqAg123Rf8vaA8HNOCcEb6eoCINni6k2RKzh
lEd2Mt9H8mnlLiJvo6iYIjX90gokI1FuV3/4nnmE92G5jb+MHmkA11Kb9ybDMX36abQW0Gemk4G6
RXoa1HuzPBUKsAW4yF7Eha4EaIO6dLVJCIJTE6lC9GVxol3pZ4M74+3QE4LUS3+rP3j1hX+55vxj
IgYVR4YqavJixgkbPpd7FcgzySHDxarA4UqQH1sQE/LAHjnbZ1BxJCuaRLc62EgTnZv0Tph31/2Y
Y4MGFS3G1AqnfMTJHVl3s5jbbeN3n6KrRFvh34e1QQWLUQ0BIUYivGAdlHqfK/so+d7xyFt5S0WF
C21J0dROxvOUBC9XX7Ih4sQ89nmpAXfRVMAchF7Mj6FVHRYlskj5p/MkTBdLuywQ94Or+rgnudnL
9Z1hqrMRRqlTw86sWcMTVZnfttlBaTmZPduaNwKogAfG6FqXVZS808o2PT0gtM4Fjic3jO3sRLjW
1GP4wIsO7DfUjVg66qVyXYXRX4u4fAP0963gqE/GGS1E6NAVT21gueqZSwhLnPMiXGzkUoFwivE8
EqpYzxRMtMNz6ve7NZj/UFASao48Ejt2RehdGo0YVfVKjKcYEtsPpEkqO7Q4/PVDPjl/zpLgcfNW
v+ttQXcJaRkejUFK2Oz7YHrhNVz/y4ojhwOWDNJl+qY49KKwKAKKfdEfBCWhAE9zfywC/dR64qv+
SC7e067b9byXHLYFv8ulYkuUj8KahdhpbfHl/quZc/I65kGjvX+fckcrnaVFarGjo3UWxlc9/zph
mG+NeT0w/+L374IoV7TiVksWA0UZNSCcNN2ziIKFuzoEfBWVbC6bJDm5Lk31XR7lmetcKoKR4ZF1
wmM/cUuUER8WH9j4t5+ZeANp0j+2QXnjUhYAIZIQBKo8MHJPbx8/E8Xev095XVToo1g0qB9MeMtI
rQEHzB/XJTBRH95VAEnGx6g8hqFlgVIRt5hzvZ+CGK3r60N4iu5NV8WlVzr8WYBErp1rjvB0Xfp1
G5fpLt+sGbp1IlvVZ9/E5GcxcNaPnQT/s0F4tPmonRobEEDOnOW+PpmHEiP9Jaq5h9WTdzK3Eki2
+98tT6b7e4c4DxfLwlqmJxK2hnP7OPxGu4knOMNP0Z/2rVMG0y14LnjHHftJYqMoFS20Zi4kJUeS
IP5l8vUOYQP9SjxkJmbKsxFEhY1yXfOkmmCSAAtxxHixCyGy0yZzr1sGTwwVNPIqz3RFxcb1ix+D
SEMO96PymeHOre1TkQJQgeAaT2B+o2XjVAPQyZw6AuBtSWiaVY5KPGOnggUJgqNakozB2tX9jcWb
JCO/9pr1UcEC9Q+5HDO8/M/90zKOQNzs7MQCZNwp5nHQsGM6Bs0V4OFL+gWxzlhEcWWVsPRhcdrT
FKSu5eFynmEOr/Qin/tEwjysNvIo854HIBW1b0+H39RDdSMe3gaT3OUXurRv1ntMNHv12ew4KStz
xzZSKVuvkfSMMQm/al3+MmW8IITcliCeDMrQy66TxTIhEQpUf5kX+5gddfqd9R2FVVhhFnL78Jiu
tdGKsvohnmaxK7B3jeH02qEUnVHnVNe59kHZumWlWlEtkEH4xQl/hoQEjrBv59inT7WjbRSiDL+S
rSYUQ8whTWhFzYyT1X9XP3XSmyKmyCTDAngqJcNai9EadCgUSWcNbNh6cD3esQso7wIu7v1dnLQm
eQQUCTQceSjrzrEr7zHTNbmLm+Oxc+alZkxL2MikagC10KWJ2GPhQrk4WXm816v2uRjNp+u6MY/F
jRj6EK41DUyIeE8Oi9aRK9PJkye53jc4gNE6kTecqxnTozbiqEu/JCRCOwgQZ8meKv4eEukzYWEj
gPyATY0Q94TOVEKAopv5D8F0wvrl+noxg93m+1TYkSutXEcT3weys43pNz83el+PWvBkRd5/E0VF
n6wTZQGYrYhw0eomVeH247SLleQoF7xnfp6xUWEHU2TiognwoLh6CvNDTCYZMt6Jzt578BPIEoAo
AMr5cWumJVz7huDVV5gXJCwPgpcgmuJF0SZ0iuk9D6KPnWECvO5viVRgEPp6QeMt/HZ8HV0CGiX3
Lrpn0H+EEY2Ul0Ow87x3cTQebB+OUV716HERCi2Y4tAL0Z2gY0JdC6UA82X7ZUlegRPqzzJPNmdt
6fbtWS0FjKpD07m5r8tdw5vrYRvIPytJ08gL8mS260paWzTVrtQHMz5xW/tJqLnIkTbLR8UGPGaP
wkRO9Ayt/ckO3TOu8Fzs0VTlWi6PGJX9sLeRRgWKAXDKUa8gEhmgkgcsuVu6IZD00tweF1gI2hY9
brmC3NeuaUgFj34xW6Ul9zkCYSbZqZ8ExV4BOAo3J+PZAxU70jaU61KDrzXe5IkYWIhd9S6+JTXd
bt+fhxceGAuJENdUoyLImHYYjmoQrEyp8uumcOpIOFngbZil+DiuvG4ExvbhuFdMCyBVhoVeL+p4
LPqxjKW3pTytvgjsAsFZHySAsKm+uAsdHpTe5XpCHPJpA9VRBQhfVCSpUH6SonRG/r74g3HidhVe
+teH77+Fls2xNYC2vUlXUBKE8kEwBLsoz33/9fp5wqiWfRRCrZlZKZMI+hMo4esHxbTD1M5mRyb0
NH9CIhSYgVrdPsOISfqbVx6Vif9+NBEiHk0wIL4DOptKWb9WGHnZkPCYnghcFEbxS+CU2GFAGHJM
t5nA1jrj6Sbx4wZlw8kFMPhL/cwFvrj0QvwOzQIvCyY9Dfwi/M7NWkdVEqnair3MT/phCLIzgQ8U
AnXHI/B+a4670PhdEt1uKwMAGwDu8MLoS3VsT+Z9v++CZJd41k2L0VzbCBYXrI1e6LTfNQBS/O99
0h801egNj/q2EQVsuF59EbMfa7y/blGXydDH71PJYxzW1tSRZCsEUnI8vCrIhcLQrtW7/yaHOhlm
VYkyqanAoyIntmwhR5VsWX/IR44+TC/XLVPX0S4GjhtKjjZ3EZCKsF5ldasX3yfx4boeTC/ffJ86
c0CNmPWSjGbKUTqJ9cOkPug6p2+dKQL+hcYRtJKbdPdIWDVCng1QoRXOqXquxX2U3V/X4jLUKyIm
xDDEgGcvHUTLH/1nQdNUNg7QoklGt9IKe7RaR9E1xzATXxq5ZxlLpa08atXKopm1qjJLvE01ua1/
a9FZNx/bo3hrPop+fUPGQ3nwGYxL8kclqWBVZWnbzhUq8Mv94Cm4+PdH8XH467LHq9sxLpgfpVHH
dQQKmTlaFiwpXuT3AzJj4Xv50kaYpSQDhq0TPpS9e30bL29+H2VSJ3YshcM81jWcN40fitm6FTLx
bAytvTbo3JAXNPBKbXBdJsvBtltJXQH6dUTOtTYoPfRlIMbmPplm77oInnVS0d1C61SlFEbp9YJr
DGi7kfaRfihKr+QW2lgH2kYbOt8f8qgsOgGOgIev3Ja9JlCQ2zv6zwH4FNkP4+4zWchWIBXPhVBA
8AgRB+u+ek0jLbPLtuFsEc/y6VS/Ssyu7FIEdZKGi151wOH8dX2o9uauKG2TdyvkeLdKRRNd65RB
wpQXqUalp1ZxogcyIBnu4xcM8wvZQcQRKXALbcwEcruWVFTRqzqT1gF20nnosMDYKWE7nw8jGPrE
Ix6Nn6+bJXtZwU8KHCLMnCM8f4ya1VA0lSZ2f2bkmHH3zb12IwXxDiUEx/jFkUYsgc48IENFqqqb
uknnOGGTt42xQJqCdynATYd3mFfu3NnLPfmFd89mbqEK3DkVpwJgH6lI0gsimotiMOoV4YvUy3aL
CkLHKRyx90vHmQNmKwMqUX69YIAfySsq6D3u8oSdPvyl3JTHCW+H6SF6XLgtEUzvRioAniKwEF3w
4iRpW2VWqwOxYh+9NZxKu3Afnbs3uOc8s3nZIjM2buRRZ4Cl1k1njC38rs+8Ia2OM6i2r5sFMzZu
RFAbpQ4tnnobBKxIuk96v8pBWKODUwM4R/nCIwDj6UPFer1BS0JopKiUCZWD2oFtNZxaH9PuNupQ
JqGkUmO2IlasjgIpPI6dL5e76yvGNjuL3FcwF4/xJSo8ZVXfNQQ4GFML6eltSMLFtPiA5F3GwEkZ
8NoryW++cNyNPCosVfGEXqwUVMxqEB7WXb/TAt2vA15SxVy6jRjy/80dyChxLcjFHgW/wtwtZueO
Y1vgrAT31/UFZJqchbY4CRP36gVWVI3oVOhFhthQ3iSpbvfl69Ib7gxzi2veWcJ02Y0w6j6iCUYY
Sg2E6efVr+8IAU/mNO76B+lg+3+cITzlKONQlDkTckUovXwPKAqngY072QnN1OR1nsjMf6dB8tK8
8EhcGJVNJG8bTSkzUea8aHSUsLymGBunnfXCCWepAbyIntmAU4nttKs1L03QHtsb2mpbZgtcfCUU
nev7yzak9/2lDCmrU8zRNZid6IWz8n+kXdly3TgO/SJVSdT+qu0u3rfYzosqcdKSqH1fvn4O3TO5
Cq2+nHaeOtWuEi5IEABB4Bz1q4rHe1F/0/YqGzZovEyD3Zl/t9VJ03tpqN5vf5eq+lTlD1X8WjVf
xqIRGOumy0Ku/V9J/DtPmC9FnY+wnwZgJkvxs9BFLkugC9/ZqXRzNIwLLGYsryftmyUljma8aQAl
xL/O78xmxoGXCgtgViAjVnim60FplSTpCOotkV8AtaTegdIoxt0J40/NLvJEsHCbRrkWyEUwJbFp
CexdLJ/qTpfqPnmqKW4w5YC+Znm/fCbArMWxtV75sNys4pB0qODK6XW9BIp0ECzgVnljLYCLYPJI
R3NWoM/wMnmSwxpUFnRqx39ZN8RrdqjaBGgy/vd9sSoKZKdt48zdbKfUNHrcPKd4CtDg7xtx6f2Z
Zny5UTUwRglmCcRmtE4rqJ+OALGKvcTVd/JDZrlsmFI6SCI+3w0E/t90e7eg1ZbVZdHIFpte7QLT
dlhtur5Pv6r3aQKHaR+LvxuaAlGCunm/Xq3p+1FZyaVqLaVqg+cL/YFhzNQ/AbQgufnLJe7XfrPL
nmbRLm75RUvBFLKCgX79A/mcRIxFsgxIbAG9DFRdiQSTKfJX20KAVIcMVdc+UESZZmjlhoGcuJmv
U7R4ZNlRFzWjb/lES/klgzcVPYx7SWEP+JJmOJL5IC+CyfDNsvRaAnerLVQd7aTsnXMKwh27dNov
GDP2kt34Rp9B2DcwwAA82DXUFxyDrXxhLZnLF5phKmmY4j2mAeCL5mZehz5dN3uvuQxXtqe8/qFA
LmFImlwF9TBUJXdLYAb1DvwxGIJV7upLAvaaJAky4bOaSEkuVUitutC6kbnJu85rUICOvcV09CuG
7ARY/iAVDdAIrPK9O3t12OaoUSlJdKTl9aMkXRTS6MyKSMhGjzdcycouuWAD/EYpDwscsCGI9oz9
fKSe5HbHy8UlXn5DaweW86mQsxLKhZxRBygM7qZQrQi65TAMgurtdsxeCeBCTq7k8t+wSmymheBZ
C3ldAG6h/4uzUrRRfKTJejIkDA3LyjDI/2Jaz7Kossk+wV9nVrvEw0qU4BFP8xC4JtMcvUpD7Gaq
AruIHSM2fQzweJJZHtDnICIC3Ly3rQVzTiUbgejTNrjgkF12kP3Cq69S8H8quxKoeHHqiO5t28nP
aecI50sM4FpEnQWr7yrVxco6oZ67NkmdEuDPSR9dF7R3LXn26sH2AEstyMM3c5WVeM6zKI21qFYD
8VOtO6TcVdrNZFF3FJUQtm0GBNUoZeEpjwdK6makRCXzJoayb5PrBe1WmugQbBWvLOUkgzsEzVw3
acKwxQb09Kse4BkBbPHEgDWTIBUF6n84cidp3CkIUyPqR9C++TkeF3asspTu6jf61+CzoNOKGpG3
4+kvcTxaUjVXsUUs+K2E7MrxrhIhCYm+zxl+R1CL6xOUb0sSv0ym6SpyJXiOE9gAj41U2VSJ7Bo2
UGVBbX0ZNXfUj+cj5bY5n1aJM2eQoLOaHFapoiGw37K+cc2xy3e0T1KP9N0sqPNsqkQAcgICDRUs
Guzvq5jVtEQHYtEIdyFfWcPeiu6z8fG8StsiNM0C15Vhg4LndxGW0eZhb7WwsygIi8sM4b8P/kwE
FxOTwgqlSJlgW+33GOSdRvwNbve8jE37Iic1uBAY5gpm3ghWqtWA7rkMJgpVZUp256WIFotzAepS
tJOSwYpDVdpNfX5RhrlnkUiwYNtee6UNd/iNYjDKWsaKFZdsGqXG2e8cNo+S3lj+eZW2M5aTLD4W
FiCGieQBdYwyc9ojy8UYA1ksO3qL0jx75zOeIy8XZUqbIXgllnMI+gKU7n5G0XfUy2vFmm+ijvhj
bvrA2DgkMrmq+9rRzVig7uYJJujHVYC8Yn4g4su1xWrGEtUHdXxu9G9m96Nv95GWCeLeP+zgSQ4X
d+c51ruK9SBkYEi3qsID2dCh0A13bAoQKanOEKqA+NQve6t4iOtv5zd1205P0jk/1WKipNJ7pBlx
c5V0N3JzKMnTeREbbYXIdMGWqOMyqQERlrPRMNdTqbVx4uQpMwI97sguktP2QBJJAueN+ReAb4BK
FAGMg/TS8iC1paCwurmXp1/A97FMCrUkBbvpa9aDqmZOPdxp5ve6GwWbubmaKzmcqWaNUSZzjdXU
O+tyIFBKlW/DKRaI2U4OV3I4m8kBPhYmLLowEpX2i+otewMTVZmBUeeYIVcJzsJ2jrESyJuJBGI2
ZcJhqN6K91eEYY/nTSCI/D9thswDf8i5V8KYB1/FspJUfdjlGU6ePd+FtD3GJIpAlYf+ojryQenn
CAxUtG3s7yuBI6r+Y8S2bXRlN1ocgIZ7CQCh34HJQiccwLo57xVRh7xITy7aTaqKI46xAr9OH8r4
MYlIYBFvBi1gioK3QEdmeucWlQt7tlHlkQZQEV+7C3eanz0o90mJSCEd4yMRFdW3QwWoIm0V49ho
buSkSS2pq1qDgY5u/EgPMsj0siDd4QH3zryTjngy3omQ5Tbj+kokF3G1xYxLLcMmmqXkh1F/aKtO
kNiLRHCOLOoWNVUSiNCtJ1W+m/498xpzlL9WjQ+wQ5k0tQH4I9zO7/Tle2pc212QNfejbXnnzWHb
4k+SOEc12/UQVRSFNypnXzIqX8llfzeH+t15MSI74C+Vjd3UbajiZX2sMMql+eVOfo1+xoHmYZbr
vvQSzz4YAmcv0o3zVVXRZYBHZIG7fmnpW2p/k0UdZAJDIOzvK4dhy7OhVTrUisbpzYzJFa2zP9wh
zifJurrMtEO23SM10GpgDDW5b4S9KJRs+4WTJXBOyEztZUoayCmX+SKupMSXFzUYIiUw02hPxtqL
QR06z1kQzep1Nsc/zpuIaCk5T5FLfVsZFeTbebLLzMZr5yk4L+IfwuVJR841LMk4Wx1FbcFEz/oj
A4GM7hZElINy132xLuZnUYuuyAQ5RxGSfkrlDu5v0e7zMndU+RDrnzJzi4CBxUAbMA9IWudWazYS
nEU5WV6VAhdwqAMrFM2m/UPoP8nhDKRSNfCWa3B6LV47UGOGG6/27TuyhhhkcTsknoRx1lDORV1j
IhTJ8GK4w3ip24Wjtt8rDc0kh/NWwX73h4CoARdUwX0ZjN6cCzRGWhoSa5BsotANieTLSf3Q4h0O
+algYnHTxleiuHSt1fDcXbG+9bD+IoUXRMROumluuJeraPFgHf6cuZWxZrYkThCX2hcwMinVD03U
Vcc+8WG1UDEzQbKOR2y+LbfIO7NQbFgBPeiBCnSV5MBIrIRTLZvuSGfMBpj91SDod88al+nY9KzH
vrjsDtJ3POnt5kALlJ/i7odNA1iJ4g17ArrzzO6VRp/4aqwD7+sV4LsuET5hbO7PShJn1VNlSuBl
Q+6lVnea7RP7xzz9PG/NIhGciwMQQdhZEgI6uCMfMK/6WoXJw2xVgkOzgeiAFGWlCmdqeVgTPSpN
5g3ya6AJ7jPYQ+aVbvEdU3AMQNrrvsle6mU7RVC12/QNJ9E8botVA+2yMXBgrSp18vk7qSTHkn+m
VuhomqjtZztmrKRx7qFIC53aCwwxvLJ717wByOARW9c7lg1GmtyrfoqGHbYfeVciOTdBhhG0zBnW
FiLfMPMUpFfKRXKFebXSYUNPKhViWInWlMuVDCux0c2MQCWHD3N/oxdf6hZV/+J2WUzBM6lIFHOS
q5xpKXW7BR8tktu0QNfe4lAJYAI3jXK3hJPgtiOSxXmRSJsQfRM43FkavtrTfNmNy0VlJA/qPLi2
ld2fP3zCneNciR1PXWaH0K0Fkm0ByinjdaBusTd37EDMe/M2pp5ApuDEq2wNVuuZ94bVRDVkskvr
gurfO9VV7iQ6kPH+Pok9KNIG/7zczVi2MlLO0aRWZKq6DSNVEr+jx0JUZRZ9n3MwmOOtC3mAWqCY
AJCFXgXnf//msiFhshTM2isfyAX1BeiygwpfLJcP/XARaZeDEMR2U4eVDO4ghwCmnpcGzrglR9ku
XJ0morRdpAZ3cLViCnHxNvBah1bEIHtB9MLYBfUGx7QZRThYtPeR96m8dqUYU3xlc2SSQPlS41zp
0bfBTn11OaINR3B4Raqxv6+ElF2cgNkdFmDFV7RMXWo86vHbn1kBd2CHqljaPkeeGYZ+M4L3J7wR
g9KJFOFOaCWPlglcOiSzRuRI0wLS1MSxlkVgCyIx3Ikk6ZhQMAbgdoPWyW5MHLP9HpaC96xNj4p3
PRtdsBh/53sYNasxmqnAzqvkh9W8mUkNopcfBbmKRJxz25H3JIpvYrQxaWDPCkR1XkFA682QHEnv
t2/Mm6K6qTp24p03h80DuxLJBXuMHxA5ypEKRglxJuuZlrvzAjb3aCWA8whGoi/VmEOnqDhm+lWl
7IWOczsIrWRwLiEpmzxTyg7mBkKmy/a+B8SHeY0ZLEbQ9I1BPduXyr8He0Y+CKvAlAHmAoH6+vth
xfssGL0jlCjUdr/Qu6x+Or9w2ztz+j53UIGv1QyWjUqLomfOmH6da5G7EUngT+kyZ1nDhqAIeayW
1GnJ9/MqbDcNrtaIO6CSXprSqGPzrad6doy7AlQF0dF4bN8qwOx/wfgfwBVBWyBIuLZt7rR0XCSt
y0YFnDoqK735MKYHPadOKwkOznZ14KQb3123NEY9xyOMjh4GMF+mfj0eDI+xk6PGOx5EObJAp/fH
tFVskMK2A4AJdCqSnZx/0y230UQILMykPlx1VypxZ5ViXjOabMjQFpTdqqlr0ADZpM4cygSIKepf
AvNg3zsnjzu3aq5nShIiI1EedMcAjFzkN/v2Zfq/Wqa2NwzEMqxTQDUwdPT7gW3T3pJoiKBU/M1A
QgNMrkeeiowBMEAHEWvG5ulaiWN/X21YlUiFUVGKVKhMnGy5V2eBg9i0iJUA9veVgCyu5ZgStLyX
8r6lpmM312P98IktAhW1rhDL0NGtyvmIsVr6oszghayr0TeDZU8OMzhrMPL+f0xlbIXatTDeXSyS
0oUps/HwiQwX0/xWaYEWBllXuef1EkniPEQ6TLZZFQ0kaZfGfOir+7rTkNv9TM3X85K2dgkd/KoF
xEqMIb3H/NUuzWPaRC1j4cGZ8seovAXrtmNJovLRJmDBWg5nbqNVk0pnE1WM7YcgdVAd2aW3itfu
6I3lsQHC+VDcSd4YsBkCUZ+2SE3eGAtzWkoZdtKplxpYObXU7RRRQ6xICBcS46aP1MJGHSTMd3W0
p+TYarvz27XlAtfLyNm7LnXdks9wSU1bg3gRpXIpxTtAkJL9eUEiXThbj6ZiniPWGgCBB/B+7kDS
cq/TXHCAt7zQWh/O0PNIXeSK7YucHKwuAMT1H6nBP9zFRitbcYELXzm9JtKPEL3Ry/CZw3o6Qny9
eimrIqNVhQZJa64RydNgSvpdnLSgFFW6XWb1gtdOtvZ8XFot2oe3u1CqSWhgpl9Nhsjpw2qfN+l9
Giff6nQ4dpF5vSht7p9fSYHlvWOwrBzFQsdFoSUO8LIo7oLLTKrGztwfB1MgSGB5/BNeijbGcsBI
s1/pb0bzlabPknR/XheRCPb3lS4tSZp4sJD3jZPkTHXsyuVr2jx/RgiALGQMFRsWTyWZzMBvsxos
GFBubfItJnejKrDuzVdc1Ep+yeAyokZDDh6VMO8JszbDLUa/bzXqvE3uO7T+HZvFgobn9dpMVNZC
VW71ctzKwgHz7ay+xfi5lwvJfdN3QAW/EwJbbZvdSUMubtDeGFAtwuFqbOflpf8yHTIv393KBwz2
JI/SjiEkit6pNy+6aw05+xhNtcajAHBBtJ35orkFuniGZ9bi3V4Wvqy4ouR5s9VsLZCLHHkSd0lc
wg0adwsjIDrq1xMYTptjtRP1zQuV40JIXZtTXhe4GA5vxYFJw5X3WblrLxef+uarCND8H+SZRMeM
pax/ICBVikSP5xQXEW03o1seJViGGPCOMg0Yef22EzFV/cNq/pLIN5UpqGeTmSEpZgcGyNzujINx
g0FBXObUw/nDsB2/TqK4+sQgD6lehUgJoxrMJ8nXjsj+n0ngjnihK+ATs3AApO6iyvZSIsgoNpsA
bTDD/nd/eGiiBUP0hcbgIwCL7FTVPlx6p5Z+kvxmiG6U8JnYB6V8Oq+UyCh07liDRnNsCHsH6I/h
XYF5ajZiM7g5eacEkYTPKZs1mLWW3JGuCwUcpQVOWJr7jM0oOlo/7NYpXyz2aHRD/fHCFjwuC5Xk
TvWgYmlHA7k142ZHCzAqc1dAVokGZ/JBhHgAeYD64/zCiuyRO9y0HMdeYk0jenfUldmhlijJ3Ryq
W68klxnO1ZTkiY3TxVoc5Tu5Ac4acIWuBwfjKOlBcSVAncge2YvuENtpz8lQuVyRqFk3SyEcSTrp
LtoCnappnMm4k+SvRfN1VmpBZZWZxMc065c8nunLCCWlDZccaZbc/Gzj6HEiyi2tRGj4IjGcCymN
rlBS1uirjg+yRb1MmQM7l70/MgyDcyNZUdZKHDOAn+VhKX90psDYRVpwSYGZ6rgbs1H6yrpf+qBs
H6lIhMjyDM5pSLUZWSqzvC6YXcY3pb4B7BL4jKPijIERdE+NQ50kECUhm4eKyAYQoIF9DryJ3xMe
kJmWcpIx3dBZoScuCsaCK8S2BA03cBOjhx84jLs+M5OC5XFUulvQXNNrn0raQGTyPwmcL6oJnAJt
VeRRYPcFZ53fXXTH6Z2Nw/aEO8Vs9sPRWUnjVqyJy5HkBrxtfNCOVVDuin10C0xIr3BF4I+bXmEl
inNHemnXo1nByY7yviwWp7f/ssmxsRona/2hFGTcImmcD1KHRVXqHtfi3HypwVNK0KNr+Gr3Fc9V
mfXlE2f2pBpP+ko0c67AUIkSnXkx6RejLgj9m2d29X3O85hV3sZj+36l+9GSh2r8NnSiITiBZduc
34kLvcxIj7tq2GVuputHvIx/xvWs1OBcj6xJCkCKcXjMEG2EEyX3s5kdq0H9fn47tuP5ShDnf+TI
qgaZ4gxNuOE7yQVFd40JRBatZFnLrnBFjodZ05ljZLMNXN1T0WAaZ8OMq7Aedo5SXGnF5Qzacf3Y
ldf1/CP5zJQXnJxuaAaulB8YzsEMjRnPCZsVA61HM/N9mAK/L/+U2Z2kcMuIXurcWgjKZNJUe20D
NNax8paiEaTm29Z9EsMtXjqhl6AaES2mEe3MCfEG+WpIBUdUJIRzqz1R8jSpkJ0r7Us+vMb9/TLe
fcrsTopwzjScaBHLJcMd9Eaf4btNe/OasSyyp5z+WcSrwH7yR6M7ieMcqk2AXaBIMLoueYqJW3e2
M0TuJGrZ31w5VQH+u/GOl8s5nzTKYyta8DieyDcl2NO6/KHvRUg1IiGc96kssszTAFMrpGNY4F6T
eGQRuAW2/B/WS9XYmw3BIzzf40nzQm8bQEP6dgJ61DQz3Ga2HbJMP0YzfIiSWZArbF9vTwL5sFBU
mW0UDF+cHugPxlQPrHt/+TKg2CO6vG+v3y/deCLw0lSXcRmwSfO4ONFyNJPniQqqmSIZ3B5RPZMj
YBviCHUXtno1a/ueCo7QZhBarRgXIcz4f8kpla9bYy9r+/NHdNNPr77PebQ+6yIKGjW4mvZFTy6W
6KuS7jFh5haA7yoil8yCF+RthUzATKPnGggtnEvQ5kGRswnXvLkAfedF1DycV2h7T07f53xA1Gh5
MgNQ3m9rVmC+X4BqA84k57yU7YQefdH/U4PLpnoV/VcLKz20PivUKE5zmxyV+85X/OSgutSJjyb6
VT/z9MmgHv8rlr/YDZkEugQd2s0o0jq1bup+vKg0OK/dph9dSeEcHLHmxm7Zi5fWaK5VJ349Ka81
EOoaXVjy2jbAk0bcGSq1wahGnSIJprarTt+tcT+hnWnQg26SHXU5TNPLee22CyoaWvSBBG2iPstM
aJWb5ONUFRqrNIyudDNcGsDVmZwhB+A5vUcl2C/c5FkgkmnxwdOuRHLBNm/6/0KPsjvMcEOBl1js
7bsQKMbzPhdI2zwCK2HcEUvNWZ0SA/opTetJ1oxmdN1pQAsvUGrzKGugY9d0vGJ/IJrMFYAzawoz
kx0Dxc285C5335JLVJmd4SoKRM3aInmcr4qktkXaj/AOlIgOIw8imPDt8KQrhgL8ezQgEe5QD+g7
kUYlYobBngdQ97qq9srRCOKj6CBvHrGTKL7xvAwHa6asIaROjy3wbgGDFRn3XSZ68ti0hZUc7igD
DhGTeArkJOpj0cXOFAVZImiiF8ngjnAX017JLNjBQFETXWSHykXkDOP0eN7gttdMZ5V4k5jIWH4/
t5Fd9aCTYXadVY5V2ZdNQw+oDAWjrgtU2r4w6SdZXBhZMEEfxzMwCYEF68rz9DzLvbN0zXU4dUEx
EFdZsj2m9I6yKj1USesgmX4ETboIG3F7bU+/gzNJWZ81PY2Ros3V29Bf9wjJYx8Lotl5ISpPqUmV
Tm/DFP0utPfjYp92eykWhH2RCM4OVTXpwaWEgoBsVJdaC/CyBL2rcSTIMEViOFM0x2EcImYilv0g
ha+23juAlvHO26HAOACx/LshDqDAU3LmJ1q/eGQwW6bbgLCJhX3Q8hxEdSKRUpzfm+NqjmZWzW2o
Zr8SM9cv5Q5Yev7c1oXosZwZ9odI9cvwPzRfhtTUOrmDbjAKT2pDgLdL0bWehtfDCJDAGCi/rXY4
v6AiBbnoiDzRTgyMAPm9VTlhpDoAei7RQX1eyj+49/+dJWDFctumRRpSWlwJEP39Wlu+pgoaeqz0
Im+QZiT5satrr16Uw2ypu9kigqL8efeF7ON38TGd2rFTcZTz5WBXHq2eNQnlkKfzWorWknMYjYQn
t5biLNv2XaXeJP3etH+eF7H9dn+yEb5Bc0ZuiEMGhx+ig/GuOjBsAwP0CLfm17F0FJeAKyfyou/n
xQo0e9/eVdqGnZtbkGrCMq2dOV9a7TEzBG5fJIJzH7pskkKL4D46IgUz2pz1qL2yi0jkQASm8O5g
VqpoJA9nSiGn9Xs/zBz7JtnPk1O78+h2DuvThJXKe0UTviaKNOR8SSUbVE8b+JLUuliyq7491Lkg
v95UzgAQGuhiZE1WORFJI8dhy9DBw/Fr1e0LilEIe2cWgtop+8wHR7USwzRdrWEea6Fm1nAaOubI
RykL5LTxP2FxKxGcXzIUFBOllvWBVhdU8Sc9mEqBFpv7sRLB+aS0r9GtZocFMLa+tnm9myaHVtbu
z/TgPI8pD6RSdCTOIfhG++we2AwQ9WcyOL+joVlNsSPMC0/Faxkdevo1NwUOVLDjPLXIkud9obF7
TVTnD4YkYQaqF0QikQguTVnUCZxtFdOiewztb70s8GHbqcNpv3kiEQZ3Nswy8sohUIP6DsNVpceo
tvDq7MSTY92L6FG2nbWhqyi3gBgO+/D7OSnVdpbVGB1BU1A8Fl7xYJfe4Bo3ISr/KTCbK9e8/RTc
qb0SyllDKSmVkTGLm5TJU+XMVTW60+gSnDe67Q6Qkxw+EuFBsotrBWllbP4cw9qJ8KDRpxdhWLpl
+aphvmMyLixR68z2of21pHwkGuoWTNKs81ia6wOaC78kWeb12igoL24nLCvtuHBkpFaTpgt7BwDm
Y+5H/hS6+pW5A6DPPlU+5exOSnFJbSuHoZSxmZV0Nh2axM/6OHthuAiUEq0dFx1iglqCxihLivao
gTuq3mv1H2rCfsIqMhjATm6mGa8OUXKFXXEM836R/hJYnkgPLjYsnZ2nC3twokCrB3y2+hwHDNyJ
8baSG3uHh5sgFKWwLBp8jHmnPeKiBSY6csCOjehkVZu9ZDReoekHjBdcNfP8Vo4YBRRoySzsnEDO
eSRUMwHqA+eRfgl3+j6/igAlHDrEIXsxeIJoSTmnIZMitwtQ2vnIww/SbIEmVrsqItFs4z/44F+r
yHdW952SlVYNpVhDP5rs3HKXu6YPoopdGUiedv9ni8h3WU8aZtwS/V3e7C4AzWew8gzBGBzwwiZJ
gYnwHdZzMdWqXOBZb5liLy4P8XJYyt0yLM5YiaDWt2WBa9RQDQt4htyGzXLYa8YMoMhqqA+DvXhU
su6ipXU1Gt0S/XO9JuCnVImqKWg65cwfP6MyixTROW86Z6QYb9NE9ZZt41jJ4CxexYSCOsY410Pk
aUeAmgWxN1NHqVzgmr1TRHxmANpeSeRWMdNmwNCNSPg7OTCG2Z/pK1r2P1MYOQn5kDuZo9kvM4RE
895Kv4edT22ROTCX98FZrGRwyROGA4FVyJqNaBG0pPWi5dauvpWpIdBlM0lbyeHCotkoYTSkkCM1
h0R9TtWn8wdW9H0uEqpyTyeV1apa4yVSIqcRJf3bORneqQ1AWOKNhk8grGIhc2ngFgZyt8vloOzJ
a3Q5AW8x/sIQlqtdo3mink5muB935ySTW7UoK7pBM2ABDX2y58M04pae1m4hXVdy5czCXdr05isd
uVU02wGcwewB1kyeivGnZj1NopYmkQgul2iWOW/rUcFGLcRT2uiCjIVrDKIune2xAfTqg8nNssGQ
y6miZpmmt2zoftSCAh24ygWQnTBa5M0B3dOj6Fl52/5O4ji10rxp0CqI/AWg0k41F0FWDfvzJq5s
W8NJBlvaVY4kN00z66zBV971fn4f4w0s9uhzfmTsUERxLCf5UTKUkcKZRfVM4XpyuZNs1HgwYD12
83EE0Gh0rL3xZfQ64JpEYlLzzeW0gB8Cxh/2bsr51yWMOllhcMbsygUo3Cu8vT2bLmPFbnb2DwBP
C/zTph88CeQvJWplt7aewvKntPmC9vVjO6c3ERyi1Fvfz++jSBTncmclj5algShKn0BMOtkX5XQh
vLUKVvB9P1fGkmUxVQw2kE/QS9GGjWPNogFpkQjuiJVSrHR2AZ+e2ECXDxNjcSWjFNG7biYsoGRU
gDehyMAW+N3qyzHULKmEIpolu9L8RvG2ncxvS7Yjc+qc35pN57SSxZ3iyWaQEy1y9TJFU40pS98x
DVW5gEsVTY1samUDH99SML+k8jjtUmUnGL9Gymctd2nhyeNjVTaOVFx0vWi6d3ObVqK4k9t34AdN
WdsDNQGgd0j6l08s2ur7XIanGF3bLibcUocRvY58M+vGxf8TbI1IC+YcV/YcTYTxyqNC2TRXtXk5
j4Iy8nZZYqUG53ISMnV18jdhYYepr9izfX2noKIroizcPP8nQfy80EjkQYoYmqdVfrHoS2PtiQl2
v0iACymwMJ1zM2PGNp7B9Nd16apzfd/Qb6Ea3gK682Yq9OC8EYiU4jKVZRxi4OhBGhicSqlwB8Ob
lhstKwR+ejvXB7EdAV4jAgM/55jaQ5YOhFWp3gavvW53zb68XHaLy+bJIk8Ee/k+aPohBVvJ4xQb
k3gaNY1568vZDd0aYNROMTjAMUYrnPW4XOeXaCl164flvvEnn+A1MRLjbm9v5klr3gmmsRHLGara
70Df7vLMQDYAX+rLr51joMjkozDomdTJPjUfu9Kfc4lN0eQ0t2Ik7vUL7Q5RWTlUFRjPP5y9k3pc
ZhODOCsZEkQS+ThdFkG+Sy/rAytXiML8thc5CWJmvPIiWrUAhV5GEt+F36TxJlv+fblbkQ3gIpkG
OlLMDzA4hZqTzGal4n5nAU+sH6N/7wd/k8BpALbTVEpjSJj6nZZ8ScLH8wd5q4D5mwDOnVtUNaco
nsAFevneJbe3Dino9IyguRLBJGzsxm+iOJ9uJGpaqT17JDevdGXXaQIXuBHOf/s+79IbtGIUJfrU
5AL0huOrXlxTVVAb3TiZCrpwZUDh6eD05EkNploeKO5pyLMKwDDIILsya2dKrGC0JDey9B+C7dm4
BCALwlyrohEDTpDbnlbVoiEzsWatryAzVvYA0a4c/MdrLrIGg66Kq/qpB9qwCBO96mesbyWd2zGg
kmudSlAW0+NvTR476nAQ6MfCEudvf9OP27PRqLrQmuHprK+MWS57sFEFe0sfC4DSUFGn1VZbIaQB
OVlV0VVo8tOooLcq6aLi2sYAG2O3upmerQNjjyRBt6NX5KJ8Pq/f9vadBLIjsXJAkT313TBjATPV
H5LYG4ovhuwNAM8bQNpgiDqqt65tvynIeVaFZsRMFtbN/7IE6X65ABgJeM2dBl2MSSC6JW5kAb9J
452TbMZLZ4FqPJ/RwJ1djORhSAHLGkb++WXcPNmrfeNOwUA6S44wJOfbEw1MC4Mxencra7nAGW46
qJUYztxnMyJTH2L1BqK4dLL+qqrk53lNhDvEGbxl1ZlU1/C3bGA992kwdY71OAagytv1z4rI5Nnn
Pp6vXwbIdyOHpO1HcG3idUB2O7VBP7eNx5adHbn1+EwkL5XGz3jh0yIafCJa4q1PYQr2QI6xq8nL
Ue0xVcHBEunF5Wl2V5lmxyK7LGsOpZVjpse+ex1knzaGY/XXdWILnOFWSXBt7gaXlaV5UqejAvOo
/1ICNFrt1L1C0VY2vo5BvG92+Xc8D4ueJgSmz4+lhnZu1yGrNBlhe2sv1Q9rxr+78Oa8XQqOssF+
xspRWYtBxkGCmNR8SdPbprpYqjdVejsvZeuAKQrSS9ArMehAzjaaLss72cTrgC0Xx7YCXa9V/Tgv
Ymu91iI4w0hCq6Bo/UMLUn/Rk4cWDf+faGtR1iI4OygAI6pMAEb35yz32rg/qAN9Oq/F1nasRbCF
XG1Hk2oktDQ4vKxTnLS+nKbvqvqYWnfnxWxdr35Thdv2SS0rtQIAE6Z9ukPixwGbOkxcDdgBR0al
XIkudCLF+JCRI9WJI+SzipU5S/pkR/1O1wPai4g0RKbGhYxYogWK5nbhA9LboWiqManAmEWWxkWL
uppjOVR0JEfky0Bnt7F0NzJFIV0khYsXrVG3hinBgUtNvp/i8Vui1QfaVJ84/yuD49FXFamjTT0j
d05qC4NY3UWj2gdtJg6JRHXEzSxsLYvzAmaTgogRGGDvPJksBHYXKSswD77uUt/24tSXG/e8pQvs
zuTcwpKHKa0plpEWN7Xsa1HvJtITGT9R6FsfKP4dImqzCB0n8HAtcDftZHQy+TCUE4RdVeH9eZ0E
Jm5yTsLO7LFJOsjSSuPJXox9tYjgxjetjz3lggNCBgkEZ31KJ9PK7nGKxijcm1Xnz9b4nKCs+AlN
TmL4UYupbpcp0wlyhv5mSveGIfBzmyu1+j5ncXiCisDPhjScLCGcW+wvaOf7MxU4A+up3pj9ILMX
IeMuTBJPt+uX8yIEm6FycSe1a0xWawpcgfE9JEEz5k4honwTrRRnU0NBdUOaWB5Q7HTrMRLVXd87
KfiEVFltBVNyFdnkqSWDmaiFbwOW52oGKq7mo8XuottXvnmvOYM/oiBku9JTfVkCvBjMw+dXUaQh
F4GGNmzD2oZJ19JtCcrc5eH89zc9zUpBLvCAwy6m8wz7Ks3b2gQlGThs/kPadTXHjTPbX8QqJjC8
Mk2QRlmy5ReWJa8ZwJzJX38P/N31cGHuoGr2WSX2NNA4aHQ4vRtE96jIFrjLh5adpCqZjntULjEu
nKp5+rMzbPqmLWYuaAxhv/jSlnEgUFRxgmkbkDWNtduZID9QvSnrdzKKmaiu7C6vn0AzvgwiajIN
YTRYeSM/99XoqYlXdpN/WYhAJZ0DBAutdlbXAHCS6GRlP1rwMjejU2of9RUN3MrK3vlq0qjNGRkC
7D1W3/Lm1VRKMLx8a7v9SKzgvynF4UOmjl2lqVBqkmvPlOu7SW92VTJ8kdXxJkpEPfbbhm6A1hXN
eKCG5wzdinu7mydcqRV6MnTLK4rGVezncBLUX2+Fi7GEZ0Gcrcd5oo0YdIQYUd2ODuqka69QVD1Q
VeN5RLvrR2kUrddmpuTMUj75irJ0gkO9DRrnn8AdATMJNWJUONShPu/lPr7FAFUBLm3b/d8iTL7D
K+sI+ukw+Mony51R5DhZt6P6/QoLQewLQ5aQX9X5G2QmmJDSNvDyVNMzFDCQG7XXY3yAXT1Nk2jy
y+aaEQhBQQZRDf6MzWNBFsoKExMU0NB9fk0vKKZ56DZGatsgwOdjsZ0ca5kUV6xI0HQWr3WWfbOf
QdUkLtnbaiZfy+KzeAneLETJWoRtvi2f5XfWTn4ID9XePiW3v5jJ0n21M+5EpeGba3hWkc/qaVov
1z1q6v26iJ0wx7OMfl42ic1TvJLA+S0o5CsLlVU+duD2nNEUOqWLS6VTJwr1btr3ShCHTlYXt1Jb
QFCTFXc0BsfrVNpuHIuIdERy2JKuHIxmTAyzzjr4ekUUaLg5xijzouyKxpN/GAT7GSsxUdwUcdOM
MIg2UMbP2PBUkdcq0oRt3UrELDdDYxKMg5bhECGTn96WswBbN0WgJkE1TJ2gborTQlcx22M2ATpW
HSSzVyX3aiHImIhEcFpI1DJ0ieFajBoVp8tSdSeTcXRYMEjgOmze6ittuBtJl8JyyBgg6Evv5ajK
MhCNpt30Ela5CxpdAWJvX0wredzFNCZAbCWu8WzB6VfdaZ4dEhKnVZwwLZ0i3qfmPtFEo4w2MWEl
lbuLZA1VnHILA9fpvp6OwqSmYMN4Bpiu1qZqjGDZBr0bk52K15L98zLobIpADFDTMYoAjxZOhcjG
GEZMIMXCZW9VonjGFDppI6Kl21yosxRekUENMe1nmpB86Q7jeFNWguzv1lQ8xDF+q8ET2FT61MZS
B3T+X5W64rSv0l35F1oaJCf+kh+sAE+MwALlvT+8L1c9AVbSOeQe8ljt5QWLiOi/i3Cr15mWYwwi
+mDRKnK43ZG0UZIGYozpVVViJ05FZVibV9BKEfYLVjindEaa44GBfUpDtxrAmxq/zkbi2CCIumx3
Il04uGv0RaKLCl3M8SHVwGEqeCltzXz5h0VwYFemtjbbA1SRd0gN+8q+L4PwfTKRqF2QqO1e8xZ5
OCNyhCQt24tIiCnD00JPOId9OckLuZ0As42dOeaCAUCzK0uzk4tiNexs/vEatG0wa6HwAVlpbg1r
vUCbtI332aA/DcqXOXqWur+6ZJ+OR9vIXSkRDT3bRPWVQG5NpTi0CzOH02qWqk/SInNIne8q0CwY
WeE0kuJdYyRnBbmVnEclhK8HBRV6b5JgEfFXboPf+fvcrdGVukblDN+f5jup/qJ2GHQvsEORCA5f
0fUhoVoTL/ZZf1HHxkmKIJZEnUcCIXzQbmR0lUWPiJeWfC9QzbjUb1EqSrptn9jfi6VxD3WiWZMS
USyWlR567a4TNfCJlOBA1MgHaqUWYqjhkPhtZ7wsOl6R0yLYkO3TeVaDA1Gy2CmZLOQKUjbfoC5O
bS9jXl9z2+S6oLJxa8VUmXV2Ezahy+ZEhXNooUMGGqUlGNGlbDcJWb23IGAtgv2EFWBjHkVMwRWC
EBf9EjYPbfhjjDHfrHQQb5jKk1p8vXwiNzMGa4FsF1cCm3iydL1Emmp0lyBCLR4obFXi9p+sK7c4
JpYTuukouCy29mwtlMOduchAjpYAUbPBcoldPSoxmMPIz3ZCF+tlBTejomtZPOaodrxME1a0YAN2
KzQ05W6FJsXyhHEbd9Id8RltGSbX1A5ygqdmJ+JlZKDDo/r6B3CgpI5hpMshDnNUv6Vj7NTZF3P5
kMt7pXqVWlFSS2SjPD6NRT32IyJVpD3O0lMpIvO+/H2Lj6VYYdVMUQcXtqDNY9cYgdREAudPJIID
pnIp2tDWAEyGWjiSVe8RBRGI2MKm855YModN5djVS94ANAxJ22VR5Y9zigLyxb9sfFv361oMBxhm
NE1VxNJIGk3doXPn8AftFce2bhtR5nyzhGIti0OOdkz7PjZhZtRh5bzaXvuguy53uiM7yahRih0l
dUglOF+bee61XA5Ahl7Tp5rd6X/ThrWvtt/BJ+tv4aQfVMGbV2QcHHToNLP1YQR0pKnUO3Mzt64Z
GqLqVpF9cKCR6iGN2wL20ZgfnQYfszmR+ttl49iWgYYqixgYnstXbOR1R2OzQ9xrsrpTRvNTU45B
rRbBfxPDmTrGQM2gwwP+DVrrFKMRhHPpNXopELO9L2dtOFOnVltnpo57RMniD6VR6/1iYwLaNbrg
7OvoXzYInzOlkWk1ccbAB34+zcob0jWuFtsCG9t8farybzm8/5UO8IULC3GA6X4IBm/xQox3aTFw
JXq0XXo7e6XXJg5uDQyrE5keM+A/r4uzbA79pHAaB1vC03oy95mhORIKLFLrJhOS44kEcYaRx3Qg
XYIX27jca2Xnpq3udURxFqkSwOBmJfR6PTnjSFtQXJUyApRGXe60qQ16muxp9DLR0stME6cs+m7T
OUejkOlikrCo82nbqzqvKYeNmiXJyWwhmvCr6H+HDFHw68rfXTbP7TNwFsNBoUJw17fgRvaT9naY
fyjt2+XvbyPG+ftsR1e+WmItTdypMMulmG9TeUGetbhVOv2qy/EshgM/bSx6XYkGiLH3aR85o3Uw
QypwATff86oC0nKZoLUU7vQ/lZGW1jKTFMqwCA/Ysb04iD8yLwQhzJyhPzF0yqDfj2ZwxRquxHLe
mN7MRlezQlQS7pTuVRkPnSGI/G51uoAR9Kwa54PV+dJYeYhgKassz/36rnVjr9prjyFGXFI/30W7
wTeCeU8OOprqwzvzIOp33jTF3z8Br6N/rm61NCgf1mo29WofNl+1/Om/LKMtcyiFaqmmrGR8v5YP
DUpC6e2YiVCYocIfSLjSgQOoqS1yPaKwQ+uVON0tRvz6g1N+6mwKD/hFRN1k2yi1kseh1JTOGESQ
YNv0Xfqgg9gwcSc3f1ExfkrUDCXaHg6Q5lBXShLNiNzbSD685dL75e3ZBLyVKhwSJWFr4dqHl2RG
ppfkuTN3upPoaLiy/SlS3Xx6K6LpcFnoJjzBj0HWwdLRUsYJlZJpQdM7TvRszF62YBKzBQ7j5vW/
SeFAcLA7ZTZSWIWa/aSZXysgnsQMr8tCGPj8aXpnVThwSuci7K0epiDl7oK7cam+9Pl7Z/t9mApW
bdsUzqI4QBrikswgmoGo9FvcfU9Hwfc3y+JRE/x7W5itrG6NsLRbBeN82RgCJYgxVY0lVydXDdgo
K00QImGrf2Hh+GJHdZYaMy5h2GApTq3etVPFNTFEuCpExUbsZ1+SxCGQoneREWZI4UVRgAkOpfZu
a/dg6jakey3+IeTNFhg3X+VYFXY8TjGMO8XEmCmr3LpUjvMw7S8b3mY2fLVbfJUjHeI01XLIaf3u
1njtPDaky8ZUjwfTn1zWy2ceCYaWXDNeEJfWbzPhSx71WdfQYQIfaQiMGV2ZFIxbyCVinOHP0AFQ
HfNOcMgElm9yeEG6MK2Rk4CtdB+m/K4mgqte9H0eKQxVnawQnrRmYTTBh0pygQKbWcr1mnEwUbZl
p1PQbvh1eZflLxHyN814m1uHjN6ky8mMXN28hn/3HxvFAYY96qOeY/afH73Zz9Wh34We/N7Ebu8Z
AQ3KL4Z/2SRFls/hR5RrIWmZRcracUhfUHXXJoIS6X+5en8bn8W5K01Dw3oqYQrp4dviaftur+3i
few/ixolBcrwTc+LWWpE7SEoKm/y+Gipt5IofLUdETmfJIvzW7rKnqqeFeKD8EDG89Srn5S9eTd/
5sTX3O6x2om6xURacZ5LnhGqL6yEJkc6oq5urbjam6GoYVYkhXNaWmO0K1tiejWzE1rWYUb7Nmlb
gfssOLZ84USFGHAhtXgsDtqt3J/mQdBFJfo+BwuqXhBTY4vVt5kzY95YpAokiBaKg4VE0ctwBlkX
GEcxqa2vdxgy6ttUNBpQcNdaHBDUZZyiKBHoMzbfqfVG65M0nsS5/u3I4sqeOQDIsnEA0yR8/c5T
j+rP6KZ2S9fwsp/LHWNjzB5L9NkJnofst1+43fkCgz62x2GxoZsyuPEQe2TOd0MbpKDjCcuXhn5c
xjiBTfDlBnFt1UXbInpVLqM31GBwjeLXyyIEu8UPVBvDxbTDHvdrH8duNpNdOzXuFNIHQxGlVwTe
K5+nipEsJg3Yvn11vo/M0ZHLBOXsL1o4erYh2ql/gTsbt6lOEMbkKx+LZojnToYj1sPjP7TgccZ4
+/EhtjDdiHkO4z4svMtrKZTJ9nPl06Jg1LKHEXegct/70b7dmSAqu1me/hfXaWXnuvf0WUl25FcC
pabMzIw9CKoskIzHwhKA3rZ1nL/PgVJVZaMUFfBV5AU5D/BOFeVbP8BORPH6bWw6C+KwqSpSahgp
DnNZ/pD60AFKacmbYHvYdf3n6T0L4ZHJJFMzM8RIlLZz8J/ULRTTGdspqPPobs7qPRjnvdSIA6kd
BF7Z9lk+C+fgalk0q6AR86Dz52x4rUXTFwXf56vopR6tolWGg9yGd33yFhtfBKu3jX2/FeCre7Ms
teNZg61peHjeGzsUgATSXfva7XWv97I7haCVA9TFu8y9poACs2z+Pst8SX2hNRrY1yC6rBov0TV3
KJW9uPBJYO06568YuqpJWYElXLpd3d/Hlu5Rex8LA8+ireJgIsuyJdNryGnaA4t+WLqogkakCYcL
rRFrKFOEM0Hk+lFthr00aAckfG6mkAggQqQMBxFhtbRq1eNKNMobar+l9ffLdrd9a5z3nkMGy+pt
Q2IPasnUXVv6ntSvZtp57fLlGgppNjLpt5lx+GAt2RCmrHBVlvfqFOFKP0TCGYKiY8ThgBV2sjwY
uCPaWDnoVNthgoIHQsHOsVsEl2XrJQ9FrDWii4kvZk8LGYkOFvplmQbw75yS11R2DHAlsnivXHrm
j8u7JsBzvoy9MzC5Jh8JbsIsCJNPNbvNRclygeER7j2D2z01Sgk69eVDVDwNyf6yCsJF4+BgMKWQ
6iOuiyGwHuVfXN/oUnub3PaQ+eFdLagYEhg6P8NeSfN+ipDl8K0u8hWN7vLZPHZmd09024+rK2YD
rI2dcBBRddJsmCbD1PY2No9muu9EdcsiI+CgwdDMgSwt+oX6NvLL8Osw6Z45CfBBZAYcPgy0B50R
Y3gxlbdOuqmbl8tmIFKCA4U2s605ZOH+TPOQK3Rp5KWLaETSJiioKOJkEWrMMOWihjKVUGKZ4w0b
E3pU0c/gzMozmFTvR0X6OvSF1+f1FQOm0BJ0lsmdn3JSmjo0AKyt0R/MqH9obOllIPPz5fXbDh2u
5HDHKIyGyg6ZoWUadaiUuRG47KmEYQDV7lvrksS3zc952sWSnDpTkQRWr75p6FWKdaelkeBUb27n
6tcwc1p5zOjYNVAmhJsxq+qTXkfY0+HeCEX1TiIx7O8rMUOmGpM2M8cZBS6q9Rd6u5qo8gRLy5bu
D4d2pQx3wEy9knRM30FS/nP0y6eMUTnsrOfe6w/gbQ1ErcLbMfuVPO6s2WqGvpIZqJ4l38rsGBkn
jYKp4iuazEDHctKTb3H00pCvqQhJROeDO4T6UEpy30BRDTO3nMyYHqgFThtdOYYqJoqitUjqk8Pl
1d0ElpWy3EWdpPJYVXiAo6pDcpsZtLRjtrssYvuKOcv4FcldmYmStOHUMmeg8di0RuqHYPnqUDvO
ZjGjgUFg/JtXzEocBzOxLWsKJnviyEdBPTymw66xXmTzc2llV6CZSBSHLsMsSUtUYsey0pldTXXY
RE/MfeiOmcNmUapftV8jqbLaEY05F5y9X4u+WtRmiqusVtjGaW8KPakYdh5f08+yAs9f9asrGVaa
kwylUghtNm6vlUHZvwytLvAINr341XZxIGJXCdzPCYoY+Q+b3KOT2MkTXwkFViEw9F8lEStdBlKO
ZoTZKYDEQ4lxC4XgIIn2g0MNQsL/9zQq6SiZj6lykjtBaFOETL+otVc6lKGkDZgLhqc9gkmfusv4
XZNd2+06VDQ0O03EkyfaGg4cWnvqZqmHV5CPklNXP6upCbLJy0Q9lIK94cdiKKE+pGMG76ZXwsBO
NS9uRNWgIhEcKHSj1Ewl+Kp9c3nIEXcup78uY8GvH3nhmuLHX2TGaFUT6iZ80Fk+5TetT59Q8Bw0
++KncTvsG795Y0N3k4B44xcRGmxnw86n6FdZzMo0zKhblFbHVRxnxU4jKFjHObJJ9mXEjLI0pXco
fZ0MLxE1iwnVZgu/EhwZqRVKVoE0nB/dWTvFwzBqFBSVrv6Qn+LMUYPMB5n7exnEfuaKki8CC+W7
dgw4jGg6AUIR9YmY70b6KsfvefJyeW9FxsN5IKVkoQ5BhpQlsW4l0qJmbhAEGESKcPCh0U5POvQs
+6Sr3dqygwEsvHAll+ueRCtL4byM0gATeV/hJCit4cid+6O6qoVmdW/wpaJtUixVy0aN9bZrJHeG
7hJRndd21hLt97au40Gh8RNgirgYEcSAwWM7UkocSTuZ3ZNVfZ/L90z5uiBjD6dpho6XbeHXOf7z
nP8WzFdZlIhroZ4R53wI0oc+c9JbvXGmW20vuZ/kMXq0vOk4/VRcFAqcyhfVk/eicoFtr+P8Czgs
SyR5QoYG5ihjXm4ivUlD5lhW5BTV3YI2ssv6MnO4pC7n4piJbJYxOtz9zMA0RQuB1x8l5kYWsouO
ZGdQg8vito/aWTfuHTVJrVHlLawztKUbZNrdMhImMLbP2lkGB1l5WoBjgbV+jsfqELuJr/qJL90V
N3gg2UcVVOnqXSHME7PL8tJCcn7OZCyJAleHRaeaQ7uju8aXdupelGTfXkAQVcoapiOZ/KSiUFLV
vqDsXAxgxrzvRPRw24t3/j4HH5Op9PI8w/iUSHNpFXpKU7imrn1JJEXgsm27VGdRnPvR6KmUzxYi
lVJ9aprnpXsyrPdrzO23CD6fEErVUmcDVstGaqmM3UFYayvYDz6h0E7EzCgLDKTLnWWdZlGhjWCR
+KxBF/fGQFjbvERdxXzvWy+LPy8vkkgEdybtcCj6gZVfdW2/V5bJG4bq+xipgu3+l3fieTO4cymZ
pNdVE3JQcdq78Q/dNz/YaDsNlF1ukjoYa+df1ky0OUzzlfMymWFRhzHOpDJa+2VGL/MoGinwLxfV
WSt2oFYydNp3mfK/+ncl0N2avRAPnR/v1RthFa1IH96LQBC1pyNW0DgxV4zskQ/2iZ9mmPPJhkCM
ziBiBtya5wMiKA09IRrRUE7OreHYmtESMf3iQ/mmoI1RwU1o+smhuqm98qD4NLC9Hs0aIqTbRKKV
YG5hZxvkMROr45Wb7nWqpQBexw2Kv49JLQopbBfMr2RxCzuWvYq4LpSkP8GIeSiC4aZMd9MjY5Sv
nxNPv5N38etVF/1KKoe1qMPQYzXC05gue6U4RNpLrQZmClIJzKa4fBLYp/64nVaiOKxVVPDYNA1g
SpV3OdKcfetI8rdJOgwYU7g8XRa2aaZnYXxAKCMGbaoRqDuZx0G6lcIfl7+/edWuvs85SLSQzAo5
BsRG0lfLOIKupLZvM/oVVDODckp6Qd2tYO1+PdtXJ5zKTZVh9YCPIFuz1MKblzbIDZfmt419Z1eC
3jWRdhwcj3KsopAAtpgdoj09dnt60AMMeBHEZTZRf7WIbBNXWslhi+xWYjHKxMQx9DupeRqpoPZQ
JIPDjqQch3lml+NkfOK2dxCDlABWl61hWwjGRIL0ydR0vqp3WMYmSqUQLiUJpP6HYe907aotOYvg
1qqfCh0TqIG7UWzuJwXE+ynKmDr1rkx7b+lyV0umBySRr9qis1hu+do+Szrasuuruu+Wp9p+lcK/
/tvicSCr6/Zg2Sl2aFikxamSeHa0BSeXTiUR3f+ijeJAdioGzewIjm1/XHBT5r4J3ubY69/tx3Sf
ePah2gmD/eyw/Il75yXkIDYq+xp9jUw/3FyxW+/oPgtIhBCk0x66E8bg2QJw2ny9saml/2+OPNKC
K4x2FZZQUg2nhGezLLiew8XJFbzHxWxOAg358l5dV0bVtKCh+Vwc6idWPxjt+kBx6QOY8vaiSNQ2
Ov1Wjy/yLYdBJSVBzFDqdlFxMOtTFx7m9M7ULXBWHSgRdCoJjIYv+C2yfp4Uyu7IkfiF8tmr0alV
umva8s6bxo9vk0mM8UkUEN+U7zW9y4bvpiS4FLdvkfPCcRjSjXM7kAEiBp16NMbolar9UWjxqVaK
QKa2i5I7QdBJtHbs7yuIrxI8IBOFOfaGr08YNoABLKEoA8t+94UTZnEIIqUSWEl1nOowOeC+r5Jr
DEDXQLjFmv7Q6fpPJeJIJ6Ztg1PeAH9rDb6yTIp2oTx4VwDhWQzvs0yKNeXqrzGB9Dhkp2XZk2l3
WcSmQ7sSwbktmVrQfCjx3rVz85HGy51cza5VqcEcztdcvCtRXFRnUaxQLkeMqpqMU5c+ksmLUPd4
WZ1NoFvJ4PyUCNOnbWLg3rUbxUFWJItuKXuJmK9g3xbI2n47Eg2EmShtIhqfDmuNJp2J9mvAmerq
rvnBhtZTl+L9MVEn9oWVt2yF/jDrlUD+uJo1Rm0u2KzOG302WDsB3ygmecsBHiRfjKfLa7lpGsTU
FUsxZeAQZxo2yhhya2ChEOmklk9zf1iKL3b/clnKNiHNSgxTegUISxbnVqLA52t9K3bDHZuQmryq
lTO4TC+jc6pX0Rt800xWMjkzSWd06/Y6VNPp0WwlNxk1rxgPcKTMkAgOMduUPzftvIzcptWKXU8L
m1sko2+telFEJEWbgLrShQNUu2HswYx1lDIMouOjjLmIg35V0n4lhoPUUTZiO8bEep9kj6nlkV4A
qaJlYlu2MoOhQ8I+NqBGYvvaeBsNPy/b2eZVh6mHRFfA5yTzDLd2pGPkTIzDOs5aYMxtAMrqgHZI
ZSbTvVkPp9zMBCI3VUJtK7qlFUvWf9XvrFTC1CwzAnrgpVHaTrTA26ssQXp2c/NXIjhX0iSRRKmB
i6hKnwyMjGreMtFohE0RJoipVdkgpsIP+lrUMMv7CJw2VD1arHX5fhLlYrcxYCWDOyOdOYd9VmN0
2RSEO/Bu3Eh31m0a5G6HIJIedKcwDi6bw7ZWIGq1ZI1xKnPg1silmYGeDs5VFhT0xaK3qUgrkQgO
2KiJCqU4VFlP9l3X3pjyfS6KAohEcDhWD9Myzozg3VTdcj7GytFOrgk0MEbb/18obmsGY8knUkAL
ee6dtN0NTeKG4U8l+YJZc96Uflzel+3mo5U8pvLq0Mhma2lxCHMzTqP/K3QZtOBQiAOEmo/KWxlU
ruii2zynK5EctC0t+mDxDkTJQVsFZUv2RSnK/2xvFJZQx/BVsHhz5lba1ESJEPwSmWDOoCnfSglm
Fs/qNc61eRbDmRxptG4MY/A7jvJ+rnvMNL1BbNa5vEWbl+dKCGd0RkxINcuwiNKUUWSkWHCH99k0
pYVbavYY2HGRxs4g19o1D6KVYM4Uu5AkgwyH2E/tvR3f55qXEYG1i/aJsz4pVK2FkWT6mvwQk5M5
fVMHEdnjv6DdeZc4e6Ok6XDXwRiGQLpPbjIvvTd+fOa35rF9SP1+X4ni5SKtuLtVHsYmDCOw/pPy
Ba2JDmk+mtESmMXmI3y1O9xVlErKopZsupoaPqvgsGzpXiv73djtaPaupUdTF1H9bZ/b8zpyr7Cw
Tua0MbBZS3c062eb/idj+INTJe/KsZ8X3N/1clAtPw4fcumaaNrvRfuDVqUdMkPtWO9rX39KEbrv
l52VHy6f18vLZPPcd7WWhpJS4XK1lVu9fCr0x8vf3y4RWynBAYKZ91VUsTckI5zQPBLgltgXN2hC
ZDHiRHEvy7tszbbMwUAcWQNeDDg+1nIi82clH1LRzm/nXlYqcThQkGGopRZ+1d901KkdVB/pR+0h
X+c27vyhYbzWg2hC4XZl00ouBw29FINKSMJSji6alW3nZLjouVb9ekfuJN8EPw3qLowAFKF71Yt9
USCNff6Pt8pKPAcUcalSVWLQPmqlE1U7zZAcVfsL/I+CPRTZJAcWEThQ7FwGWFSt5tmR7cT/+Whx
6IDB4/GypFjKykaz0ftM9qQXnCzBcvHxGarpNUYwwf0iTXMcs9Y3a+02VjFwRNb3l41eJIpzIOIi
yyeVNSxriad1N1FvOcv8WEi1YGMEh4vPK1WToedFZCDRMxxTK1Dt3ZQK3izbLp6l6IZtW6aqEs7K
Ws1A/mDG4dJ3+RO5HzwzqHeS2x1DkNG56i0bXGe/XF6/TYNbyeQMzuiyIlTh5vlJ+qWdDnIqijyJ
BHDmZkugSsgy3LGg63Ao8W1V5HdtmsBZBUP+p2ccV7FVhIOOpLf00ho34fh1Gb+TSNThKFCEp6nU
my7O0QCGeEJ+ozaVS9La/097YXBeKvjHC91i92pqgFkncRazEfgimy4qptjIBINRZeOPEk3aGaVR
MgvTXoriPqRv9vAjmZ+luBScl+1NOUtif189VypjmZqoQdlh2s9soFeGJI7Wf6TF0+U1Y+bzBzKv
NOLOTCwnqqVSnH+S2nda3CPLmwW0yQNFku+yLPpiE5o4eafvLsv9l8N6VpA7OJEqJXPTwXuQj+kP
w80Cy9NOMkycDTftwG+iOpgQIkkCudtWeBbLHafIRFWMYkPfYrmLqm9t83xZL8G+8YyftrmYc15A
rToxnFk9SfpNoRROJeJ3EsnhcDuzjEiKpAG+kao6VffcREE8F84iYv0SyeHOVNnaS95nmNXbmK9J
lLm2ehMON0b6cs2yWZhiaWsIpfNME2gkQzygxtGdi+pg6NWjnUf3sj5PmJNQCkx+8yqyzrKYiayO
Vt/VJpgVcYGH40mZsj3F4CG7FbEHiKSwv6+k6HJXlXTAk7nSUbo7WChB6fEyFyULtu35rAyHE01l
t1ZDEWPQ6wdt3tdXVTXYimkijmCZGo/arTYXei/DFbHrl0y/76XMiUWkKdte8UoIZ2R50dWtyV7H
8aE6hK9IFB3BdunSXXSwv9fgrA/yILpXBXawnWdZidX+uUVl0vUkBckDuhyUwAzKUyU76kNyqx3Z
fDJJc8iPy1a+BbYa0noWirxB/88TG87JokfRwJ6y0SkdYqcDuwl8lfY51gNt8jAaRHCLbFnHWiBn
HRkZkI8gQKOomh28M9P8itDJWgB3fVi1XOUp2Hd9SkxfLqdDuchHKafB5YXbOkwYi2jKCqqAMQiL
26mi7btGTrFwhkpPzVTXTlmi3NhOZOeyoM3ek7UkDhysrFtKG3S4vo3upGAieBYpI1lcpR+QjaXJ
p121gzcm+ceimtSd1PqaQpj1L+CAgzBq3pD5SUvWe1aE3F9CdrJ6DUPHWgxnGkkr65ONGVh+PhiH
LMKkltncRejSuLygzAB4/2IthjMQuxo1THpniQQF1Rok2Sdjvats+Zno9a6tcu+yOParL4njvIpa
VWMzLXBdTdFOp6Y7arUjDchmWqJZkEJL4TwJvWpCdIYQWEp3XIbnGDyYk6eDEzXLf5D6TTNvp+jz
snabEZHVavL1L1Qt+qgdWYji2+wb7nKjvoMWB0OsqJftRMnMTfA4Hzo+T2upWTGWE7aOhCcNNFP1
FXl7HGZFMw3dBHUz58KQzFwsQ2b3cJNhk5ykxJBcUVv3thI2mNiQZ7J1vqKi1KwmGhnZgKalezWM
PS3vBeC02S+Pudt/y+Cf61NWRH3PJo8mbzoaxqg/3NDH6QYO7U77Rm97T/OrXbmAEkBwuLZh8SyY
W8E+VXIwD0A5yeocgiqzRnbTTGB0m0I0TZYx2VSHH8AfKSRox2ZA7EaSjnr52iWn4praHY3IimXr
hgY2Fw7eu3aI29piM7+ipwFlNdM3XZTR2rSDlQj295U7lskZSBkq+DG6Ve9sKTxNvYgcfnOhViI4
4F6a0VTmHE+LPH6h6jN6gUGBL3i+bOLbSgaH2nDHaktXocZg30+qn0uHtA3+82JxoJ3Ng6FrNZxK
2nQvdl/vjWx5E0DZ5sWw0oQzq1Y2Y4rJ1KhrvlXd5dD6yMr55Y74GBTkEN/cdW71LfFETZaiTeJQ
G6OXG5VOUK1Sf1btO7J3bqlfU6W7smf+EdhlsaH1JXQj5q7p3DGmThr/dXkBN31JnBZUNRM0SPHz
GSVjShI5AujM8osdf5/r13w8mtmJFu86CjBn7XBZ3uZ+neXxRIqzgZFVNEKUSOlcZHqy0YnlzCXE
a6revyxqc4/g5BlMOYzo4MxPVkMDnoKMRODiL0rmVIZXKq+XZWziwUoGZ35Ej8CsygrPe+WedVmm
VyRgNJTx6YpqyRZetf/EmzofZatTAAa6/JhhWFOof6Dl/Rr8XwnhQK23yKLHeoNEUvHRRp+GdKOS
RSBj2+dYCWG7tULOdJrQu1thpWoMITADlDV0Thj0nn2k9+RBxI+4ufcraRzAzQpGzEwp9j7J95P9
nkaPA1y4y3svksHZl1bHqmEnCKk2rV9at3FyEHYWbp6WlRqceY3NWEUNxTPCaIK5oXtSnyZquKO+
+L1F/cv6iIRxmKZRK0571ltIxi/d8ECGNzIWTjjdLLIsELWJOr/1AvHRP42hzEgRUQJjkI/RXtsb
B7JL9424lH3znrN09HhhJBR8K26LqtRWcENkcDoQ0woUr6YOmDn1w+RaiAYAUr3IpV7hisL5Irnc
vtX/R9p1Lcmt69ovUpUkKvFVoePksWdsv6gcjiUq5/T1d9H7HreG1m7WGT93VUMgwEWQABZAWYjy
9RbPas2JsZuyP9XFC97VrhtsO2JcqSdYDJN5NOKMEEM1dwwWH2Npb2O/Q3LTvC2PJpiAIo9nK2SE
wpue8lsuYrq35psLk7EyHFGd1GnfmE32Q2UfEVI8tSp5ILasu2dTHDUclHfpxDFUAQSHeShHpZ6R
9HGGYOjj1wa983mZnGc9AQWvInHObahayRPxkI0tQfX0Pw0Qrdd+rDtMgRl93rg+Ka7s3WprM6Bh
X7NMFXOkMH/m7Wp2UxHSzOYxJTj60hMNxp2xS06yvo6to2otRoDEoRlJUTBcNIfivk1e7Ox43Rtl
/y/stXac0pRwDtylOiQG8nKSC8TmTdlQcZfTVI1qeEV8u049rD7PnLF49nhOLrkHqfgeCL97z4TE
tSDB/plm1mOX8EIeln+uluIwOe1xmKrHCfzZ4Ex5jer8w/XF2/Q5HPIoZOZtsTjv3ypXUJYiXgH4
8hk9ACovfKjOra/vjEPkl9+uS9uCp7Uw/a0wXS3BjKJhJRcjMKPat81zk+1n7T3Zp7UcwWKstqoh
5EOYlwJ38syPWmfPLB0z02WTfPkeER9s1pIEk2n5ZFUhBRLOi+qPeAUo9fCB9NH++sLJxAhbNWZ0
UvMK53FOdrR90EPXGiVuvrmNVo4gbNMiXjIr6pCRScL9AJLsSEabLxMg7NPQiLM2G1DBqBbfYv1W
Pjxhe5FMw9apZfGnl7feNSEh16rclZMjr7UB5+gt+uT0D5arefy47Tu3zt3xfXr9Fis+nzSk162K
9z6DEdl3SnrDTBmdqkSzX33tqxg2DzGrsFIRVRbhqVDOffWoDI/v8bCLFsLWjJIwAp0APKzvdV8Z
Z0yrWT43qWxs5daRamgXMeLOJNE49RYWy04Hb7Fvu/5nM30ZnW8mk/jz5sDbtShha6bNMOTZBBD4
h+qOD1aL9snOOZKD8xDtxx2nQ2oCFfN/iv1UeIWsMEFmNWHTajFmNLEGDq+FoatkGsLnb2yRQOrm
jEYMYkZ1koOkIArR33q9aSw1anSBqcaeMLf8ih5xL3qMbvnoUe0pvdF33VO+UxLMLx49S1Kzsqki
H3Glg/ZHRQfqW+EMoVNV81FXDW1d0BwHuZ24cy0bCL99Sl3kiHTCaVurUc/ppdOXf8pinA8Z9MOr
P5pRZdVeEqVEKuFaq6bSmnAt5Tl2/dM0fyGpxDllIoTdRrRpVsYQuy3rYz+Mi4MzVIeZLB+ub+rN
FCHavrhrqNRBw9Jb+3SWUrTdAvv0pjvtzN30zILcs36Qymte+OjHLvElIjdhfiVSuIJEg2GjnWTi
AUV9AJHxiZxD3yCgmEyPnGQy2sm6eLcX86Kk4IQKIYo1lzi5wmg3xi8F9ZzxPaXCBjoidAwqwiYT
Oyd/UTK0nPi0RflmFB1Do3WXTpJR2F66ixDBWjpa8tSU07RnFvJ0r8kiwfjN8GulhGAatUvYwMwa
C1XdqVnmqjW8Qr9lYSRzAu6/f4RFK0mCSRwNFIKNAUltkH3gI2OT3Ty6VQCyx52ivIuAc2Ud8XEP
qZipVFrAQxk9Vmnq0dJrmeZe92yJdcRehZj1RW/naN5WTQuzJFGPN5jedRGbJfBrRQRcaOrKpm2D
zcNeJl9x272Dpnev/d7vRr8BY2FxO7wnx74WKZzI9lAbSLJDLT2O3KS5S2XkFZvlEegto5Zqm7Zp
ip1SNG3QBPGLOgVK8daV5YwMk8f7M9Pj/OslJPKlYdkmKvzKx9hoQaViJ9OExp244+bqQbdMf7Tj
gz5IUHwbXlcyBHMRx+wUM8GG7U998Cvm9LQIbs6bs5p95C+fr/uHvumDJg5Cx0JBC/rO3uK5Go1W
krXYV8mRYdpLeNQO/No+uaC8C0KMCzPvDNdxMQrSVR5aLSBucjueZa2bm+XYeDL4/RkCkDSGpoVz
jCs3vzQWPnnN7wxwGHrx/XDgpeCal9w1ru7msQuSrfH8nizIWr4ALxgmb9ZRjGVQ687NZ9Xt6sZX
h1ay4zfx8qKmWFmqsdGYI4LTM0QJHJvDU3fGBDh3Tpbddbtu+upKkHAJr4esH3sCP5r1x758WtBR
OEiaNjY8h7d4IkNp4kkf5Z9vPcfqFVbWE8mD3Jz3lNKgLahkuWQihN2QZPrsoF0apU9OH6Qs8quk
kQDklgjMvlZVAzr8+VpB9Km2GCoUA6SM0Dg6J1+vG2Lz/3UVBBgaiPHtXxt+ddGyU9PIDIL/D1vU
eNce+uYlGmwVjmI6POa2QwsbdS8C3qIyNyNTCafC9BqfHWzVnb5FH41jdtZOxMsCOrqLIX053fCw
N1K54ivFRpJYSQSKNdDDH1Gi2Cu7PpQ48dbarRXjn7ASkeqYAZM2uH4bFcq8WRi0i4w5WKYF37Ar
EXVhl1WaQwszT7zWpm4dfi3DXmKiTSkOSFPBiWDASgK6lFVBElbmfO7QqSsPs/FUVB+v+9nGNdh0
LiLEN4NSsWIrVRl/WX4qxpd5Royk+xiX6MaR7l+XtWmXlSxh5w9l1vS2g1zEqDwk6udaxvqydQq+
UUbY91WZFHqo8dPAdLOb6kj8ZGffVbmr3Bo76wy2uXcYCLsfPes2tW1dvNXkfbvoyILhNmiVj9Vi
3wwtQ8ttHlxfuA34N9dihFNutAz0iqIjItCTcRcbhVc53X3Yj26mEImNtgK/N7IEn4uZwmqqQiVk
Xj/Zc1/u6WzwJqfBubFiNtwYzsh2GinblxANG55WofRt6PJph4Ig5rVKWGOcTyZlTOS2EwL59Xf9
igRWO460lHYdwXfNaexVOuYqJnhQSJ2PXRkHaq9/WVAXh2E/d1ZEkFZ3hp1hJtLrBMfEa18huLBi
z5SVBXhrOl/1hhvOJ0KD5pChdmzYj99kDwASw4v04XbakbGhAAAndkoUJrXHtLE119S/xNU7EsZY
YGqjKhQRDRWD46Kql7qYgASNs1/as+PsBxk5I/fTP1fvIoIDxNqGVjWzKQIAYDqhO6u9P9XPRAd/
4Ud9+DTR6R1hwFojDq8rcVURMtwzU1RDU2M3DKiJiWXFHJuH6FqGcBAkXawlmFYABMhQ5UzcEbTP
PvGXQ9K5WePq9/Ediq6lU3O3HeOykkL4zdphIFoGRCgyo79xytT0zGnMPTUmQ+SadVIcrkOQVFEB
g5qldaxYDRHwzM4HKw/dCIGVO1baIalTz8HxgYqDY4uoyFVpeyrL/IU11O1BqpJOsZ9RzPq6/klb
p+N66QWkCjVwU5qFkgdO/7VV/oPROdLqg80TZSVDDLwzlWUd5R47epPvnApQ2OdedTZcirwb/Szb
71J5Ar7YC959tAIuW9xou/qJM90tg9+B+xaNPBkmd5ay5mPJKoq9XsgWlUtcRKjjWjSviowgNspz
aPZPf2UsSwg2GS0no9VgrCy5mSw0SaWeSt4TlK+tJeALm4tlyPhmBKnjMn430Bnwd1oIiGJMU0ww
sSoPJvOr09wPRunGbSgJKvhX/oGSGsbR6LZGUbMh+ACdlaWbFvhcqj+q7GFgklYD2f/zk3YFi2lS
aSWahHiUZLhLnPqldEYI33rXVBCsHWqLNtIaGQ+9/dZrXxvjKStBKYbuNP0e3Npug2Eb1y2zCYir
RRNMX9Zdk2D6Mq4V0wdDOarFfWoc1LCUiNkiNjbpSo7gAVEy13SMIKfy+yC/q190T3PZY/faRK7+
3fg0+41Xedme/pjecW9eSxZOmiEaWTszmE0rQ8Rk9Qe7IRKQl3mGcKpEA54WEc6hQMK4aeltmz1e
N9I2vK1WTzhEinTMrSl0eCYMQYYfe4TurAdc0vbsc+6D58uWtXVtwttKonBIKMMICikHq1bnbeQq
usq8UV9ejGjY/51uYq0q0RqcdZzSUN+PGB6Am0fiJd/GHQbMg1FzGr3676xFBJzI56pAmQbenrTp
nCg3saxjcfvIv6wdEYDCiqrcnDoFj9mNO1C3tM4zRkHy0mJ79lRlR0wcg503H2TPejI/ESdYh5aO
QVYx5a+L6RPxeaooe+0/9b4Fvor4o2xrSTUV0GNonRx9oPCSDtVUu+rIZ/QU5+XRee5+6jsdVIGZ
J3t/2d5sFnibUJ6rWmLd8WCnSW7HSOQsCJ3ynwVmdEs8ktvnTxT+LUFMRuQDMQdjglYmWp9npfrS
2faeEe2JLum9srRun4U/zUHZK82wj9r+NmVM9qi/jcuXbxCcFGGjWvd87tpoVkhsP/T9ZydSvTyT
vflx6LimrOCsixMShTqInBbrycHo2l7fm33kUuNcpx/t9H9PN+MYuKglHHAlLTPmJDM2e3aXs5cO
MVovO2t+HfTXVBK8cqR6vPT8kcm+x2AVD0yIkat6CwYpLa7iDR6Ygo/kdt7hmuHq34zcfU9fzBs1
hdOOsZ4ZVoOEZoaKOQTyyOuz8njdTSX7gArnmuWUS9LW8NKxNLwuyh5YTiU15P9yal/MJRxstVlP
jcFTMMVNfjd9Up75hPrYrw70zr6dcBf1QVuGlPB86CUgvXn+oLyXGJZlcbqDt8GWoy6TblkI5ir6
tZ9PFvkRyRZw0/MvIsQ7SmgqRm86uAumFTugZd7VrPHIusWLreL7WCuH0o52120m0Up8wycRSZbO
xlmXZyfLurGLfSi7l2y6xUorcT+jCqwjFmL5NqzcLv+pmv97jttEUfR/LSPeSBLWLmY4wu9on9zW
zDnoQyyJ5GXLJGxgZV6MEO/4eICYXkH+6dLoViHP100hWydhi8ZLXsVjBVMU6O+u7XA/SztcZSKE
Har0tgFSeYSF0aQFtdI/JKYjAYHtE39lDWGHFtRQnNoEfI8obf2Vp/cVz/EHD92gfrE3JfJkluF7
anUHwvTbjOUhF9c+WeGPTD/NROJfW6VCbxxM2PrUbJcS5NA4kb5rn3hONt1nZzP2tCDHzBpFsiX5
Av1xWFwWUJxAhrlmeTiH8DVVVY/5eN90Dwv4wUncgNn0f2cxXGtmC4f60CvTqPe8LomRRyeffaOL
b3L1HX2Ab8QIEDBZzdznC1zbzj8r0Zn11E0qiSrbod9q3YSTPJtTEpsTrNR8Gvw5sA+JTwME1K8Y
wXyDg+82/iKrQ5c4ny3AQjJWIMWLgTzN/GDHAY3ubVl+aqvU4c3aCbBQVknROxrcYfo0BtUP3htR
+NOBetXP/nvOZyT7keLJOp23swer1RSgolJm2jIGscOuOZan6BE1Xjfs+A8nG3vGBOxv1+FPtpYi
buT63JMOJzvBoCiXpCHqap2IuNPoyFp2JDAo9u8aMYYLKXwSRZSfVEM5EOddLzOr1RMQI5p1U+8U
nORogCcoGxpTWZS81UIAv8DAE9UykF0WiZeKkhl2yTtJzOU17OjzlLdeE9f+nKOb1wChFIs/a5js
i3DGv26prZlXb0QLvjHNocGKEZjbgBydQ3yIVDPqsADvsqvxtldctBS8wumWcGExgocs8knyyBhG
gb5eV4d/7Z94exEhnCBWbjUsZ9CmLh8ya++EzNXjvaF9vS7mXw7GixzBJ/RxLjTTAT4Zt9UNumOC
xLefMAm8RmdEuYtST/YGvX2Q/BYovmMYRVakmFoD5DBzP58+TPTslATpBR9dku517SR2Ep8wYnvK
k9niyUb90am/qNG5UCQB+L8cwxd9hFOk7IY870J+itzruEVpr4pn+LwS3znMB1kZssQrxIcLbWbN
ZOewlpMc2uFerUdg0nmyX/5u3YQTpDK0Km/4VqJ56+fLfqmZXzDJym3j3WXhhCPE0ZqxrFWuS4uO
EkvZxeHyrjAM9yLL4u3JYnNvX7UAKj6rSNduU/RBqrdq+viepbqIEJaqTVrbTBRu/gUVjM2TUx5H
IuOP4JvwTzC4CBGWqk+yZFEKBER1ZHwvFbV2wb1N3SKKcg9jx2pPn4Zul9Ipem6Lkuyuq7htqIt0
7pSrYBZd0XppKjBUbt31/WFZ3vWIilbe/5pJgNMJ1UgxdaBe3DqektZuWg2eLX3w2EaDixgBUrM2
HJuYQYyJLGqpPGftXZQY74KcixABTy3MrQ0NBRFKmxug4NaDRf3cjz+uW+S6Jo7YHsrpWFpQOkPI
iKPHjPfNwA5LbAbXxfzL4fBfZRxVCMTV2IktbVDwBPz8zwTCKLB883byZr/DUHHZ0fAvwfJFnoCl
YHqucsJQ3mw+k13sLQcSueyUeslPba/uTC8OatXNbYnJrvs3hLz174QMRjfyWtOKfkQDnVuiiP/6
Qsok8N9XO2hWFUuPFJTCqcpdaX6zyTs65RH7XBZOAIjCjp3K5MmBPtrZ/c+OnXpbAnTbR89FhIAC
iPe0qdZhm8axEANPuPqZ/pJre1Dey/yO2/nf8c5RBUBIjTx36IKoO3qZPd6/nnK+kfvZz33Fl+VD
ZZtJgIWlqoYFUzZxp7ASdwSX5VSes3qSvNXIXEDAhaU3WK9SBMbp9HHQbVctZE/hEgliqZ1Ne6Xr
+FxDWn0eho+DNF/Dd/sfVsGIZ0T1jmNo4qucQussnHh5u4le+I4PsT6Ru/zYPsyHUvaiuqnMSpaA
BCNDR7rOH1BAZvE9OhS70CdPxoNzw4fYYoDc6CqSm7pMooAClbGEFuMj8jL21W5j1x5kD+4yCfz3
FQoUI5oqIv7ewJbWw2zGOvv0DphZLZqAAg5IRXLwUaNBk94OUEHLn64L2NwqhIBbykSPm6kLTowh
FsbicLaHsP5mqn4y5OC69a/L2MSZiwzxflBmelyjPwjRRpe5afxjHjCe83mu33O/WokRjrZ4UFHM
0cPBhgj9gsOTjU6xtq3cJJKEuZI1E7OcyEZP00LwGgO2+sK4z50jqyQVF9t3kJUygu8WeYhkkY37
aHLsX3gKNdpXwXKagg5Hpv3juoG23fi3ExDBjWM8I1Tdr2pRariYZOl3uYxXfTvwWCkkeHKIMi89
41Wi82l80T/yBO3g5Uc7QyqK+ZEvS5bKjCQcblqSJlacwBum6MYucz+1jvkke2+UaiUcaxHJmtxu
IYXcT76OoTbJrjn3u/aYBUheerLqYdlOEg62uTfNoiYUUccwt26ohMNOi1XqsR7F/gspv173C9ka
CuBgIxlRDRXfUfYhjU6JepSSQm/1AINE67fvGQIvytBHoe3MAAdjn/7UvmO0Z4D5qV7o94nbneHz
HuoDdVc9d3v5ekocX2SQ0GsydEmMA5aFlec4zSkbUskQNInJDOHYwxBTvRo6XLUqowM5RoL6fxD5
pnr7PKWGBDW4+f88zi9rKYAG6QyM6KmwlmBy+tLr9j6ttHNUJh9aUFWotHntamnGaotQ540BBfCo
+iWuMSQbG+0eWxutZMUz+0+BpqN9ftT96IEEBhqds1vjPQn1leMIgFJrJCRmCmWjdqcY+9Y5hroE
6GW2EzAktWsQmc5QjdZHUOYr5RBopubO9ufr+0wGI4YAI1bcjyPhlVoZaExe0DyJHeD4zgCIHILq
Sc7ytL2z0X+Awm10H1NhZw9V9/+BX1hmXgGiN1N7XMbgulrXhfwxbMecFrDMmrBQHX3Qp7upv2Ey
Ljm+MH94vIFuQtVUKa5LghOMda0ZrYqF6+h+6FDe0KA1M7xHw4GbW7ok4N/UZyVMcIcZTQ56PyMY
a6rbDLNHk/A5Cj+8Y81WMgRPKLqENHqFO9mkPkzJ6EbtB7v+cl3GJuqtZAiniBOlemmkgHXdYPdF
uZzzUtYUIrOL4F/gfLEW00T4Mnbs7KS9N1q9V01ZoKO3jmXmy19pJKYyE3TuGqMKjczSMQ9RpDeu
3WQyKgfJuolJzJLRbtT5A36vscSLzRmjqG1ZRbLEyWzhvCATsZuSomB4nOe9rqJlU28e6WJIrmOb
0HbxAbGVT49YWDITiSPdqcneUdChAy4l3acYguyCu1xyCsq0Eg6JnpKYMczqDLLqsWWnkt7msgyO
TCMBCpqx73qbP9saDKPq9Nwz6GGx8N70lzBgCzCgNSgMbXhfUdyfNHIw6NeYSfx5O/xfmUeAgd4O
jYrwJjv2soD5sb5VvPlz/yk+6OfMU2V1f9vW4fRdBhgiLDEHkcatMjQhpGXGT6u9Hwrw47Pv17fo
tnkuMgQPsJp2BM8Frzma9RfdKPYT6/101O7CafKvi9pOWRoXWYIrYAxA22OoJaoNJqq4dTvu1KF5
qu3i0azwBkCX7LB05UPbOs8cBq9L34a+i3DBPSDFyDuuqN2hvStJdnU6pii0+xK2adA0tkSczHaC
p4xRP8x9DV2p+qMnd7X6GqKu77pK2zHeakGFEwMU1ITWSPPhNjrdzB+THatd60eFMrideqO6im9+
sO66Hd5wZNe4f9kJl+UUThI8SMxOFWG3me7ySQ/aveJVtsvp/pp9+JS+Xtd0G+J/SxNvIyjuAnGB
gwexvjy3w6GRZchk6og3jl6btFxv4HT1z+oI4oEzuCdPJebBuUkQ+fH+ujqSTSdePoaJNEWf8Ut3
9nMaTnln+4mb1s9/J0W4dkxLrIxKNOGa2E+7zJ7vm4x6lLC9lsfvCsEu9hFQpHKWjHYFFOoN1evQ
LVaN+T1G2EgQRLKpDP776l0PdX2AKwVhpT1pPp4QvV7VD2kqY+CTeoOAFVEyIZk6WgiTTnxKOnu0
Kje6GQI+ZDG5ZZ1kH8u8W8CKuJiMxqaApiFJ0Blc+C2dJTVsspUTkKIxmNIv/CnJbmt/BFFaRG7e
WSh3wSORu6ssVGeKuBvYeBLF+RhhTjJmV6G4GYMcwRcmq7+S7CORw2vUDbOceWkpamCSdAYCPZpa
7namFO5kkoRHzJFF9RzxfJn6WN3clnfkMLnsFh2a8QvmodS77DbxlntpUyqPKv+8R/3eV6YQdQLz
clvh8dk/wzFBh4J3rCpoj8YhDErJtVrihmLfsJaomu0s8JE2PS39fzCE5z14ZJs6zGJbqpjjtM0i
VlregtkmB9u40ZRPRo25irKoaVuNixhhzSw0qQ4OCAQCsIKCjCx9mcgkidK3y9CNiwwBWi0U/mlL
hTRjfIMmOLJDJKHcZbt8jxv7o/LIR7VV+wj9Y81Hmc/znfqnS1xEc/VXGGgosVnFOi4i6AjxQbi7
q2bTbfX5GY/fbqwUj7RwJMeVbEUF2E0wD8fSMnQMj+iF7tWfJJbNKdyGp4tSAuBmMcEsMK6UZh2S
5VxkYLZ2Hq+7379ESxchAswmUTdXJg8s+WbijzmJrytudKJe9qI84jA+RK/Mp7718bpg/r/XLCZg
b6XGS1fzq6NTpa4+HdMRZE7dKZ1+1rIjX7aOQlRm58WwRCpE5eD6Gm+U3Mc9/6+0EZOf+aLqVVnz
NmMzMJ0KDCNst5BnJ2t8PUslccX2C9xlo4k0pVGlNIw6UIjTQukBC7LFt4MuCF20q73an/PX69r9
yx3lt5P8Cg1W28saS4eBcZJXRCcPKq6sZuycLBo9IuXXuHUceTohe20ugyydZNpKNtqv1VgJz8Fv
pzQxtJ0bN/4R3Zk7DQn5sHB7vx1c1cctE+fMdY1lMgU8qWra9iknvhqa9DnPl8c0CyU7T+KVv4pR
Vmolc5OXYFdBYk4Hd7LxECVPU2xL9JC6ioAh3chQ7jpj8Xgim6BKXwn0H/1uxpVEP9hH7Xh93bYj
goujCGhSNXGUlC3EaeUX3CardPErx/Qq8q5aYjyjmqCP0sAgRd4CPoqPzGHRUUzVoxA6LZFQ6mSv
Tps+sBIh+EAxpXZs50DGymC80U7eU7uJgSsJ3EVWLjApqsIWDkz02flYHDP4wSk9lHvtSdtrP/tj
eE+C5HE+vK/QaSVY8AoyhVGhcZpXzvPCy0ajoDvH93Rx7S+c+kE5jomH0S3XnWO7vmolVvAODMAi
dc2zINq9cs+rKiInAF1ltO+CJej2UYXu8uKdTdIrscJRo0wV6dE8hhCr/K44R0prt8sCiW481v3j
PFsJEQ+ZBpMHB/5Gmf/kNUPtHmOY54fxE59JKR1Bz//sijBxvhsIaIuccTKbJN6nA973X9MIxCTW
YRh8w/kM4jWJ6Tbjq4t24oy3wWFpkzGee2y/VVHqtuXiVsaupwc9WdxyltHASvaeI4ar5qSSsEBw
hVkGQ/0c1zuJuTaBaqWQgB9t3TLQPUGAprmdzzlA7dfYZx77D0PjKTIyWoC5IR9lFEGboL8SK2DK
WKst5qTCcDgqhyFBH8dhnr9d121bBqhGcec0wXsn7DIyZI2tgOs4MJXuPJL4nDULGElk0en2Cl7E
CLuq0WMrzyngcR4W14xyN66QOW1e0uI9Z4p5ESTsrDDXCes6rFmXJV6ePiht6BeVp2Rf/2rdxOc0
x9LmyY54Nqt+TJUn2zrbmiRM3G4SuegivqipfT3QqgcC4oFwFx362+HAjipIFJKTKSHU2H6vWckS
9tBIBouonGwnfeGMDcvBDujt6JsefwOVvgVsn2W/rWQIG0pr2TJ3HP9GL/6gPcynyV9ugPBB82p0
3oRGx+YJ6L7PJd6+vaSWhjZjgoowQ4wEVF3XwyKG4DbA8ImD5sa+eWfvtaC7bQ/XPWQTBVeihN2b
KFFDTAWemBXGU7PYD5OeBHY93YxJPLs1irmRGJdFcNxMf2D9SqgQJORW2KlGiCChP3U+P1iS0Lex
oPxNuUaXkUzeJvSu5AmxgV2PGhrKsQ34tBrMo3Yir33KYpfcLV73AqbR5rGufFUWcW/CyUqsgFqd
Y9OontArYSyFby7PCngzzelgk9frNtxuHVwJEnArWhq0rg54pfiU4zmOYhZL5if+wxP1tEfec4Tb
DZFsxU1EXokUEExPB5v1HUyIOW8Eg4kt35BVf0isJkYEChva1sYradBaZz39ptQf/27ZxAgA1Iiq
UcW44SbH+jx6PB8QBVXnqmhf71zmcfIS/UymvcwxJJtODAWmBmS36ohNtxStry6u8VkPv1vjOWwe
y15iKIkTOgKI2Xk9oE8bYU5ho3WinRcLxU+OuXeymrpK2EqqgmTiBDwpzHxsMRwqDwrz2C0P9pK5
LN7jGc29brxN53BMojmaBTpu8QVajcyE2YWdB6q1PIMZYEe1eX9dxKYqFxHio7OmWjZLciS0S2NA
2SyDU3yN1Xs7lD1kbt9oV5J4IL66NNkYk6cMDJLawDrlp3gXfmC3BUYpWZ9KXzk6ZXBds83Nu5In
HKPF0ndOnOGe3tCjE3fulN3pncTvZDIEv6M0MjKFd8aacaCkHZhkDiF7B8s22HjAHAx6aoJ2CQFh
G7DPD1lkgaPOvMF8aFcxK3fu76hK3nWEgAmeqppmY5ADV3dlIgz9pEnXw6/LOfiHbQikrtMTJok4
XojsYeXhPVHWbLl9u1xJ5S66kloZbTnXlpEH1u2AeL7fl/vhkH1LMzDgTwECk4NOfVWyhTe31kqo
sKgaw2z0ZUaQleX9Cez7nh7LJgZtbq2VCOHAWuwGj8Czw3fvuVWekKD3CDSSsr/K5AinVKzpdZIQ
yLGz1nfA+t2b31V66KUsc5I1E4mbEpZlpDJBkd72X5WoclkuyetJNBEnSJCqp+kANEIB5PBRVcJT
rJaebtafaZW8vAMdLsahAjqohKDAhpqAcNXyhhTd3lblzXPqXxcj00gACKbnBmt1mgeKjZFkGNe5
pJE71Oc0qiRwtx0frTTi1ltto9kYx4QOsM54Sj7kmTtmroUKT2Rx8ALmVj/tvXkqd9hMkp20fV9Z
CRZQo+za2Ulq6NhWnkldzugAsgpvTnfkxEfovCNnhJWifCCfA/YikSugmqq5dzKcik0IZArRT1Rm
rlF9qcApovYH6ZCgDZDHaEOM+QX1PM5gsRvYHse5s2rQ9hf0Y6V/7fLIDSsZKTDHG+G28EaIYD2F
6VQ3Cx3Qa55jkIqggmg2G3c0mWugIvi6V8o0EiyW0rgljQXnZ63jzwlxs54eR41KYguZGL45Vh5Z
xmU5pjoWbrKPOg0yNOZ0g+SRQbZuAo7nM7GqyYYzWOFDVj83VpAbmluUsVv3k2TZZLIEQGcMt+gU
Kfmg7D6awL80+ZKyfRxFroOuqesm2tpVbxxCQPVyasK0LrCdM1Du8snp1RlcnpPHN3GxT2UPhRvY
fhFngoznra0my6zIlEGcCYrS8sYsJb6wAYT4fws0wZQYhIhNgG1Xxw6b8f9z/WIkqVvR3lfBtkfR
lH595bY1uUgSkB2ThfV57GClJRw9EpZ7JZslLRAyEQKqV5pahhp3bK3f18k3Rzqzjv/Bn2hw0UFA
A0t3ShscQ3hG/T4GwzE9qZ+TBOHQP6NuyWcia6Xn3nRNoIAIWshKVNKrWLQE07Kb8GBo+a4BB6Nq
M3fulvNiFH4YJs/XbbWNEBc9BYRoRosYTgyv6MJdxe71cN/Jeg9lthIAYpzmvsoyaKbWwylrnB0S
vofrWsh8W8AFVanwjJpPOWiFHb+PD1ELjgXyQV2ersv5F0y4LJeACbmBWNnkJ9HoOXvdK0DDnXvm
LR8aVuyb3XVp21pRy8YgJQzGE5s2e8JGra2wcF342BOKEvFvg3NUbdmw7G0f+C1HbNxUxqqce537
Ovk5J70HxlO0U0uWTiZEuHxGDS2jtMUdY8hjPphOwZgf54uhpP97BAuYuygjgA/VaktJUihj2c0x
HudnVtDRK8B6OKnj5+sG+hd3uAgTYIhWVajPLYTFR17YNx2Kg+WCAR/Nm+/qYnujmQBJsRWVjR7C
ydtxcQvcAsviw1/qI4CQEtsJ6LF+ufcY/BrTGbBbw6+PPGyV9W1vxctvFBKwByHP2KR89ZRD6uBd
rN/ne+umOg8ehq7d/zOhrH2VRcvbcHSxmQBHJNcNcMFjV5nqg5XctbbEAWX/L2DRkCWJ4nCt6q70
tGY+jLMs5Np6yXmzcgIMaVHcLL0G1IZnH3kWmo+OVVAaOe+0IHu0j9f9QgJEYn6nB5WaYc54/2CY
SrWL6GJ+MPN68tMYA4sx7V51r8vjn//nWfjbRGKup1Iwyd7hZyF/SOf0iP/Ugb8jpbheRbFsOjXq
ieqo8sCpkbpWiV7G6r6pZejK7X1NGQEjZtCwDvGIxcuz8TalaJk0nMZT5yboY81Py/4x7GUsfxKw
NQSoqFWzrkK1QTCRJX6izr5VuLrs4VzmFQJYgB21tq0Gd5iofMjZoYyYVxiPFjjBr3uDTI4AE0We
I3ZluN1a+uxrE/iONZQy6fOhUGXYIFs3ARvsqJxR8oi9G2n/R9qVNcet49xfpCptFKVXLa3u9h7H
dpwXVVbt+65f/x1mZmKF4TS/8X24qVvlKqFBggAIHhyc8xnlvis0TF3WRub1TM4/GF2qdHmJe2b3
aQxQG0/dFtOQc7ydGx2mefxrEPj8IkWuiDPat0PF+QxDjbN2S7FdA1j26CEPIh9TdkPzAEIgNOav
snKzZC35uja4eSyzYxn0XIbxdNdooT7IHoVlMrikot9yU81qOIr8JyZ7VZjr1YK92bilH0DW4DkP
4N4bwn/oDXkQtUnHNlJBUBfk2nFrQ5qepgXzcCWsJjLVOLeRlKu51ibm/A39cCLAF1n9+pmosax2
xEz6gnsinKuIGQt1VGOb1DD+woafojFfQc1qcHsfY3uu548YS3/MQlnKLsudCFuAXW1i2/qiqNMB
5wAjH9hAtl7BBGYb8BH1qL3KxAnV1A1NMzDUDrUr7mRX3VTo0wAnYkTgwVarm4ZYdyptn0un9EHt
IMl2hU5/J4475OAuHLeMvfnR+ga88wVgPqtzN+afMBbQ1YHzv+xUhMayE8ed7WJytnr9NYNJ+WwA
r9h/UY2nfyJC48sTOlExA4xRYESoG9iofqhdEdBJ9S6LubxwGg/qn2kVpxrjUqVtdx5HOHltPWFU
I3GVKT+2g+KXvXQG+eXl01T9T1MkSYsBZwpCNG6mi5tloIEc+t5VGsyvpdO9sfSuoaGNZu6CYt48
JztncXmjg5TOHef0pixlU5aFOeTv/dR4YrNlSB2oykBc23Xbn2wiKZ+IYMmWuhPAnfoEtFlrOeFd
fagmN82dqzEp7iu9O5odTmFTg6ypoWG/JMBi55K+dHH2uhPOnfwhbUttYfAaFonQeBWAcB9Jv+Uy
YIYjHSwqlcclEHVnq7qTYDXZpV0NCszqoh8o5LF7TXyQYb5l1sS5mrJU4xJMOzgpnePlW/UUlUWQ
Dun/3mv9xxbyLqYeLeR4cDEOCcrke21ep7IqmDDzAtuC6dgEcGGL08Rul2giMQ4j+u6f6m27Qdt4
qMSO5aZqJbMKsc2/CeP0QXvcFJEOu6RUboaJ7IUfn83Mra7MR/tbjIav+NH4ftnZyPTj3OZYNRnu
NsD7xdPmTgN6lnu/BboMT7yXBYmjz2/deOICY3YqvVkRfZb0a21Xt3bfHcx2ehqUJHHjZvl5WZzY
At/EcWlRPAG2rrPOKM1aXY2e2xjvQpkkc5AJ4ZymOSyJqSuo+4+z/Zim7aNlgkQXLIyXdZGYBQ9S
W8Y+bjbmm4skCdYo+6gXhozfTaYK5w03Qqmx/WJJIHinW6+XOPEy+p6E7u0wUfYjdvlO3ylOrLEB
YdWI8Uhd6il4SpBljSKedXgFvMsRG+PsbYOTgrraqBOGJlkO/fNw6sPpq/3duCHhFkRXXUhfe1nX
uHiD3iRy3jWr4r6sSiAwqHLo83vVOr3DAAxwF2og+CQ6nxGkVHVylbVSp5v+YRmTe6uWNegK938n
gjNlXcvNNDLgenLtAf0RroOX6CYrJJYsk8Jl9EO8jWnc4VSqRerG9icncdwl/XR5tcTBbqcLZ8ux
RlZqzLjmKcftQA4F+Berq+i4eMkRnfTe9r/jbyw81f/eHd7eEm2mNXM1o6FddQWYXiPz3MeV/w/V
4qxMreOloxRbtJ6b03DPeOXUu/aaYWJyP/owSvZKmIbu1OIin1aispuP8DoxA2Vh1HFk+qYK/zY/
9PZt2clqHMIAsZPHBb9+RuSLcHCD1bDdQT00MaD0Sg+CkyvFfk90MCwbXg1+jfDBqCVVX+msPXxo
z7r26KxntXm8vF1CUzfhhzBcQcN7I7d8jpKbc0Xg68wicqf5AJYOX5MFILGv20nhFm1y6qQiNTjX
Zi+9RbsU+mXV+9J0Czzeowqv++sxmY6XNROfr51QLmcAo46+5iNyhumT7rHbcm15ildcKU9TYGFW
lC0dsMv8wl839DeJfPVVawvMRx8Ao5u9MWDF3iFx66c0xPOtr1YulJRkljId+frr2kyGubLLst14
xmEM8xvjFje96ue/Opyc1JexvLFVu6Qj54EbS00tjH5DhTm6jhTNn5bnIrqaCRhqzNsU80FHW5Ec
cWHc2i0r547tVJuHooX1gK/GzdLBR5QJLxuL8FTvRHC+eFY3Na9Z8+cKniIMhPfn8lUrB78fH7JY
cuTE9ZSdMM4TT53aa42KNwHm+Olhw0gXXAxOsccYR6RNC5ITbnL+GC20sVYWiMpmmNwrLl47QPgd
2H7zc9bdzi2CBGTtrgzRLL637pTkHEuN1s+5I0g62YMbO/DVsYWKYICVlBZlW8f5lnSOykTBIM1A
M0s/styxaUM1fVKaQx417wpuO604n0IbwOpjymgZzpNvoDSbAL213Y4+6+1zfFmrqfiwUUwpBKbZ
tviUOjONiUaMN6k4seeV4UhQBc4P76qTmm9iOOsfV6UaVoozrVexG69hZcYBiX/aQyQ5yf/F9N8k
cabftQhnxQLTL67tEKYPSov8xArpuDT6Mhtklv2XqyIqXo4sqlOVfzUyMRRbzR2Y4FrfVslznlMP
Ld4gVZd18skEcQ6qpgstiIqHArsetQcY/Ze+x6C4ydo2f6km2fwDoT8kpgpmMBNXR5UzQseMuywf
kPLUSqCWX4rp9bIzFHqMt+//Otq7+884LloV9TCHbknciD5nYC5IiMQUJErw/f1rSmZNdaDE6Dw2
64e2OV1WQrwnvxfplyXulDDiaGnHCZsP1JRXVXcRmkeNpfGj6tNlQTJFuM0vbEMpkhhwCXSIho2J
9rNplqQyMhHs7ztdBiPXJzXCWjlqdmWT9T4FbPmyFuLlApDdsHQYFuXc9TIVabwyEzZSNShjeFIj
vmO362qTcTkJRVkqprwTB7cRnsuJLuDqc2b2rBZ/UHS/npUgK64yVWZhQjPeyWG/Y7dqWjkNWrph
Y7rsqUwM10jBGPVwedlkMrhlq8lk1HaHh2nM0vRVO7ki1nw/WNrHy2LEed5OFy7IbWME7tsZcrpf
fbyVvx0jP/fmQ3w/haASllSMxE+fO3mci9GWeiliBgxUQztcw+0QnduH7FCwLqgJM2RcdHMG1Q/Z
06dkOfmXSNC0pJna48HO0o4tBaS3PaeLzFvLhHA1t0JJNkOx8BTZDed1erC7UzlI1k9n+/FX6Hlb
P/7lsWmMPLYYdCUHuByV8wFzCSskDDXuxM6heEyfWr+91nXXYo+6h8xbQ+MMLI0f/+pclUVCmf3w
DE+OsXYUbJP/2k/NJ1fAyH5lXN6Gtzwp9zL6KskR558qU7Md6yqD89261rfmYxpj7AdYi/LK8i6f
DKFr3C002+zdIR/1UgfICoYaYRaQmm+nrVv9fyaC8yNla5ZO5sBfKVnzOA3GixK179GCAgaLSzih
uskdN4bqW6oKWsTjh804KrIXCPEF/E0Af7CiRquMToEOxbV1xvtY6zofuuPyoNzMJ/W4lm7xJAON
CY/ZTiR3zPRqNJ1OgU55HqFv3nEjkofqJOv4ErsqaoMz2wRRKsqpf1oACuhWEVXodf0PU1p7Q6hL
g95ffoK8D+fJuc8UKQOdWL03sZxVoGNoo4BjspbNDAViJyTtCo6nQhL6hSdppx0XYOK+S8x5QKdy
vo5uBkLtaflKmg2VJ8k1SqYPF2GsyZrUmjA2IDAs0Y9Tc2giiS7Cm9pOF87KR7LEpoI5fkFDtW/O
aqvuNIIToCivVCu7s/RWEjUlKvE9WKBI06fRRoW9SEClsJheOc7uFP+47B5EPXmW+qYW34m19QYZ
ms1hd8LuervW3NrDHJ2P5mMT1Cc8ImA05iAbRCRUzdaIDu4Dqhu8P08LDIbdFixlPFCP9qXfd/Rc
5tN7EJI7Mcz77rxrroBSzmxRM7ZpdABE9wgsf3h5+YQG7mi2YRjEpuAH/FNE2hDVBAUrytLObWs8
RjFIeQrw+8vgCmIX6NhUJQYbpMW3JoHRyzQqDXfpDHfpPFhwn25U1/IXTwl1ULx4OrAzl3UT7tJO
JLd807y09cAmLJGmcYl5Fxnft1GyRTIZ7O+7LULRI4s0TMAJFNBuuCOI4M6D3X+PelvW/iySpKkE
xWhYnerwIHeLpGhKLsG2v/ZfJwuVReVLBGzz5SUT+QhN000Tc901avHzAzC6wlHQO4ljY1ReqR+U
4dkAxmhc3GSQPSbqrFGHz9L2wjgfXpeVUxcUoYO4+tk+wyiuDH+7QpHYVW70w3RWD7rf4Pyu5/Rg
vF7WVLicO005w9/ySq0dG/bY5mdnuY5REJelYTIRnE9fHCPSbBPVqs5anbAt1sE3I1of+k0vJEmS
sLKjYYytTZDEsIemP+2QIuG1SQaQQx+sgeWlQTUAJIa7whF8mD75/p7Fe5PGnayUaMZUptCszI9l
Sl3D8dRFciVm3/jbOt5kcCernmLcgxnmIK+vuvwmfccAe4s9ueiaZjIeIy5Bov2YahsjuCLbXH3e
ioQ8LGVeunWfyTomharoFoQBTwdx3OYMmOhDdYbYMMcnEPV6SSLZDxa6/1qrnQBuP0aw4mBcObx4
XLQ9PU4OKJvcVk/Rktlo2/hTidIE5YtsLahvFHnzqBCnlnWzCc199yO4DYtK2mFYIqBSVfQUrZ96
88c8pRL/JIz2IOL5vZScz1jsIUkctpSzhwFTNwMudc0h8c3XOPONkLFTqi+xJrkfyDTjfEXcDZoy
WThc3XK72n5V/GhkNSah4wUQQXdUvNNjfMuf59ferM0pWPf1UMygq1PyY4oR5k5aKVfaZD6UWS+b
CiCK/JqBYIwIDwIFvrgdWyv6s9hkFc2O3HICW4Lhxfq3TX+87CuEtmlav1J1VTP4ehPKcRjnoyGk
zHVxi2uiPxdlBZBi79lxdRj7JbBxNbXwVnZZrnDTdnI5S8H4hijJ2WywlGzXxlp+jLXsUG+TRAw7
Wn8dvZ0YzjamBeaoT0gFk1L1CJ0PzqRJQIgyTbg4UsV2EiUa7gZkGM9KT08xBsZUOpUgFNhnLmnC
3Q9yhMRtY7ALW4m9ucjdjTQuCNldtT6p5VUkA80JTf5t5fhLcQaYT1zUMEA1+2mrN2S5w/QYtzPP
wLYEl21BREGM+di/jZBwzj5bFNtwGIH9dkfvtIMa9GgmYJze9eyqd8nzfFh9dldQ1MNlycK9w+MD
MirNgPPnXH9WAZXV23ges9SHKX217C+5JQEEykRwzr+1tjWbIojo+k+rNnlafIP58+9xgTs92I/Y
5bl6XTdKY7PEEGPbUrQL0OglWSQ3VJkm3JF1ejBFT8UGiyC1W083U6a765bLYogw79zpwh3ZoezY
8A6IsR46NCyjcQ9oeuXchbILiNDF7gRxB7deZ2UZfnE9YWZfHP1ItI+Y9Um3+F2bg8zCAoOgBVP7
c3OstbBoPsJBpOahSgPTerJlDIlCN0d+i+AP6wqglJ4bMLK+OGr2y/wuZ7D7PndAi6Vpa4NNVKl7
3asn6uXRB01bTnUU9u/gxLJQ5/vPcvHVYTsBOM5G0SpI9NvNfqX1tyLqAFD/9o6jz5BD7PETVynO
zBhRVq4SXD9VFAkq4OXT5bGXDUYVHhkbhFuqhayI8mQFqd41mEnJMErzS70EizG5gF69QxFHM3Ef
BNuCxt88+2qOum5BYmePI72hOusvKK3hpY6KSRLqhGUC7U0W32IdVWOlD5i+EIwdqPNMT3PrH4B3
ZStG6yA4eM0Pch99uayfECyxF8oZ34QJDJgViXp579Sbb5XG4i55H4WrVk1+tli4FWR5sh4WB3d8
da3vSVOr7ygk7H+D/ucZnlV7RnKICDWYMSoV03VcJwcA3cLLugpd0m59uXhUziOx7LxmVYQ0aK3V
Mwd05i8/5vXDZUEi0kyk6b+thh+ia9mRbS0ms8yDHTJWkKz2URQOaqDNVGl5SZhM7KTx8QlwwNZi
WD3i3pRf2OBNdGUD/ZW9pKHlxvfEGz5jnpAMAMYs46+caSeWi1hoiFEWneA6oj8wFrLsUcGzqsua
Bbtwes/LreYgkdAJNWz0GvxpIkRfLCtOcDY6+64FbczqtB5pUx/DKyVJrXg13yRxAcUm7YiKK24j
1gTWnTF+Vkh16Js5iDcd9HRd/w7I95tm4HT5UzMQB6pls+CtWDMBZMs/WUbsAsZx2SLFStmg6SBw
ZTZf21Iwk17bejzCVQ769Uh9PVTamUQoMZlXlVo9XZYmDJjOmzTOMrqq6lXMKgfaOyvxcLt9HLZZ
1i0hvg3vhDCVd1mZUlm4fGQMxXG2HxiIvfR6UE1naHAH42/QhNu9g6c/KsugmDP62+zflOMs0cm0
otVVyAUtjnV2QMEbPzWZ1wVKWASj6r7nYVrb6cnbo72V+dxAXk0w5opEftHeN8178ug3ITzc16nR
2gAMKd4r1vZmSjErx6pvRvMdM8iA8cBEH5PoeEHgK3VF10aYX4BTPGjftfGKrGW4JcAEElm/gSg1
2Avi7gX1oE8p6jzgb4iJp4FiakiRTifZO5L2vRjO827m+G9Weit9UbTB1UkPi3u9fJpkunCnyYna
Qu0tZLhm+bzlrduRBwpMyT8Twp2moU61IbJQcdyam845gF7IpJL8RhR+0Z/hWODfQqGHL7r0g1GB
Eg6GHHeHqvXj+eOkhUUvsWRhFrUXw2092smHeCF4b26D8lm5Zmg/xqU7fHWo118TUIHLrjpCV4RE
l6gGOlx0TMD+0xVpcWZUNkP7Faf6tjxuR7xvH3NvCED5c20d1qP1QVaFFs1KB7+4aVsYzgF2vb9W
c4vaNkug5nyufiE0k8fmq50BJEMfNIyCUq9wJcJgIf2WnqzgfzcWdEmjL8DCfBA0Sv+pb2OYVZHQ
CSGrO6fkXtfR0PNwWYQoYO1E8EDAJJvKNmlXRkoXuVH+PCo/6zzzrht1lMR70fHaS+IS4CzLFXAj
AhdqYE76/DBtN1PzjhC/F8FCyi5UWYVa6IMCEaZiu5lZu62aHNtklayZ0PQNTB1nIFdbA5TuTzmg
I9NKDGqB6Xfu0uBhyTmk5+EIVt12di139Z3n5Cx76RHeIPZSuYCYZ3o29hG2qmor1BIUXPGjDZa4
ZLY9BI2uO5GX9prxddOKKezqmARzrCcSVyzKOfa/grfJ1ShaUoCiwGwKFy3ooK57vmySwqx+J4In
AYc9TqrKzL4P0g+GX4d5fVgeaMh6SAoZfY/YLH/vJU8Irse2tSpWhYS3OZL6ZWwDVXZJlyrE2WVb
271RKAsDyjegxViu+sPmMefReKNke9jy81nTfu04F1ktoEc2UhyBbTpv5d24+LXaY5jKydS+pMV1
SSVnQRRsQMgNdIRlaA4e9/88Ch3tDFtjtD2Z/aVMwPGVugQ9WZGsB0z4+LgXxEXnMdaLLDVGCDrZ
aDZYjowToz0h23BjXyZNbORvWnEHfFNipXPmBhzCZmBYD5qsw0b2fe4o22ra2lMEZVp6v9VXlvGO
i/5+sbhD2o65VtQJsIkVWsTH1MW4Az3/dPmYCg+Orqsg4VbhBX8F652zbRvUuLRpQGCcwGa/eE2F
Mbf54bIQoXnthHC7Thld4YiGnWCelbC107upcZJArebnyFBkfX9s1f86Ozth/K5Xm6lSExqRTnMt
TLCCh6WYvgy4VNddq/MqyQWFsXcnj7MChzY2mPgQRvKoCJN6uMHUZdVd1fZl6/TA7owPlxdTiKMz
dgI5s1inrlLsAWZnhsOpgB8CLhYpmwOQMauZdJ4R5HeWBCgrtHXddjRCCO7FfOHYGfsNL4Q9krYE
THmkvhpGXRL3xaHxTQZfOV7QDaq1pGMNqe1thU4k6oEZ5GweZaNTxEb/Wxn+jQdA0U3tC8TgrMLA
CHPwk9IO7KWVpPBCMegGBcs9uOcJD3h0om0xjBUbFY1PtNA8TD4apNgYsRBH1zHvGDzOPMBsqMu4
ogCWBUt/3rpwpieiS46vOFMy3mQw49g5iTnvdHD6IFtgE9oYh2H5eToyUHJ12x5Y2iwbJi5Tiv19
L3AeB2sERiCYrG+4LASjorigQ5AcJBaw//IUO7U4t7TqRq62DfN9nnawQPhHY7cJRn++1o+RJ2vW
EZv3ThznmGq1zqmSYafUs+OaXntjnlaUXtQrGZe4VBLnkoZxjGJ9bJGpkIDSB1p/TtfjWnywSm/t
NXdbvKGQ9X4KkeuA9f42RM4tJVqRzkkL9eJnejecqrv0JnnBG9YDhpcdnFdZIq2zHOjC7llcJTCy
qg7lVhxixmhY+NqLcgvmj+klfcCwO/MEKirfPKYHLXMfiQfa9vv16/ZqygprQr/4pjX/qlIBKbtQ
RpNraTYy3OR6MqsfEjuVnAaLSzyzKVGdvoIfYfVx4N6Ow9F67a5+3VJm3z6ux61xI1mhXBjXdppx
OWiubUoC7AXecpSXwv5I6sIjxbGcSjfVv1zWULaInH+x4dnGMsci6tpD2X4ms6T4LkwJdqpw7gT+
kXRrDVUGC6jpD+iGdiv1No4isOjN7qb8/GfqcH4lSTJiVzUsU9fn66LdYhf1ZIlRyGyCcyYa+CGy
htld2nyzMO5+1Z8r8+WyHsJlM8GvAtCbbQP+9qcXtvNWLSMFbqTZbiNwdxjbbat+0rPed3KfjrKK
l9AKduI4MydxXURLDnesZNe69ZQTiRXIvs8ZtBONc6bV+H5WfFzyI7WfLy+X8MDsfj9nxUNc1bmz
Ydun5nXJ7qbqHNlPPZgawEd5WZI4IO9EcQZtD5ttTgN2n2E49aA42CdY2eBumGiDDDDsr2S8TuKb
204kZ9ROPi+YEclC8oHxF6BNvPaLZyScoDGurxJZOBHa904cZ99VPBetWmGzyu3GLh+NecQhkuRn
0mXk4mQz9M4wMJ1aTAaiVynSM1fF4Ais4/LcgcNzjrzl9fLeyayQC5ODUc/WzKykprjxatNDt8jw
sOJQ/LZ4/NP4WtiOU3cIGJ3PxiwUfuSrJ8YGpwXlwfHfQ1hjmOjtIqYOakubUwmz3qJkZf2ba5mC
U3M4LMPXGBwe71m431L4JpHG6gZzVGARap25RmO40SCBtYlt7k0C5++iAjNfrBj3D8W565vPm+PR
8XRZCZkIzsdluTo7tY5ItC41/FB+Av423FY1vCzmv1j2myqcrytQ67aL7FdyZCC1rcMUHC54bfNm
ECBkwbj5WSh7xxdbNm4ggK8BKsqjWFpjWYukxQZZZh3Udf9sWNJ3TOZl/kr6zDcZ3ImNdMyCVAwW
yfPoHOnl94LE3mg5wawNEu8gE8VZ9dbMdp6uqF+a2XFNwJunoFB6Jx+KIjaJ3yrxeWxcZf2ggjoy
2Hrsy6e+KIFkG/zLBiEUQix02Rsmhq057O+7CxWm7jijzgavxHpItcItl4NmSo6PEDqJR47fQrgQ
YbeTaUestO0AceCtAWilUS5wQYp8zQJTjCx89Us/9aPgsnbCRGUnmAsWtZmTnEyoLy2T5mopaIst
26XqU78eaudVzWRNXUJL38njrZCoW2GOWE2D3AF2ZtHDZX3EDnwngLO9pHDUWGFk9PbNcN28AoDq
x+HiWd+aW9aFTD9elndZH5sHVUylaozgoAU4oAqt5Jk0T5e/L7EMjDv40/ymwm7S3MAGTQftMD0W
mPDRpIc07P3V1/0sgL244L230A4qMXxx3vJ7KUFL+qfo0plNJzWwlMV1/oUc+hCEOsft5xZ0nuLL
5tUKU8CdMM7trjrYRDqGdsiW6B7g0ZNSpx/WsfrQTfHzjFq0RDvxxgGJ4KBODPYUbl37fkvqrCMw
/GwNMHL1pKuyIpa4mIBZjf+RwS1gBHr4dET7NsoWw8k45mEXzL6BJjwZPxAz6r98+04Qt3hZbm/Z
ZrFbIC705DgdjdD5f0BtZWLYmu5cYQRqVmKxqlx2Gk4a9JkPjMdP9swt2xrO4xp4wVl1G8vm0Juy
vbHbl8tnSvh9C4hRzJnWbPzzpxpTE41daeDJprFOY/uZVcguCxCu05sAPomkxVrMNEH8U1Ukqsjs
QKNXOC80urJBU53UQdHLOJqF0ABjJ5Oz5zWrLGvWkULMnur1t33o3Fr+FqrfFzy0AVF+Y9zLC1es
UPSX3e2EcgZurXmr5YxRxXlkwCh6+23zlLO8yfTXffmSIM7A0XUV5XqKFZ299rmpgYcqXntvu7Je
zdP8bQb3XMxIQm6il9VFAfLydoqfL3dqcnY/Vp3R6BvU1H89G4DG/zgfvhie3PSZaV/SkzP92Vgq
2rB6ld18XzD/lDYgZ5XNABHHSMsCOBsVClw6uKCvxLkCq8TljdEJMG7jBS7DwTwxhizLfkiZOZgZ
/KUVQBysEIJZbzwaq5vKAhPBY5yHcA7IQTvGT8rThsnn6jH2jY+Xd0u4hDth3GYt62Tl1YjTTSrV
BT2Da/S3St0G/0wKt1EdrcvZIvC4NboolHV1myZ1K4xOvCxGvFU7bbjEsF1UjLqxYRDksfySop/b
OlVXxU/tbB70IxAxkrcqYea+E8dZhtErQz20zP6sMajT3HW2h7wzvBKtjpc1k0niEsEyGcbJWpDx
JnN1tTSm20baZ3OAp8SLZ3hZltgkKAZxaegBVflERnP6LMk3aNXML7N1SLIXdZPkncKYQt9EcA4q
G7U+L+yZFRW/a/NnUzYxQtjHbdgGXt7Q3odGQm5nyNqXqrbBv2Mm93YHYIjlwuLUIA+2FycYP0V3
1U9ytu7Ke4aqkM/7Eu7XTj63X7Pa9j0BuXJAlNI1ogd0KLjretXLUhnx/XsniI/O+aYpZglBs9eh
A+rbvxJP+mSy0tIX3VePskcf4R3oTSJPaVpuZtqaU4da1gL+EQzro86XegmrKjsBNzLbElMRh5Od
PC5Um7iHo7scGppwh4ytcjpuIUNyJIGM9VBo+TtRXIBWnJqSqoAohX5N7WeVHlNH4m/F14SdDM70
iU7rZehQ62aP6jU6GpEY6qf0evQtOPholCyfxBD5aVIkA/+DZmO3VGf25+5+c7oTKU6bJmu1Fh7p
nV6ci1+yLO62iFm8faqG+8mSXfplmrC/79LpfKCVUWvwGZvmr97mG358NI7os/a3BphO1Z/C5Gp9
3xM+PAheTlQb/3F6Ua3GWHdWH07qCO9Snd/1qdunMuzmfznIb3I49ap6i7aJ1QQ7fztYP03QkTA2
NyNcgszt7xQpF6Z4w94Eci4ys40paSa4eYvaodI0ryORjTAWu2GgigGJBQAXVIJ/7pk5l21DIyye
pqFQM2BY0PxFD/qwbUGz0v3cvPQaVFC6n/v27epWnjQXFSq5+wHs7zujKZDR6WNcowz6kD6D8/PA
JgErP7qg/Mhat8CT9+EdwXMnkDOXJI6qvp9xDIzu1CJN3I6Z7MInznJ2MjhTMQ2idaODbCq5jm/Z
TWI4UjQP+8b5F4n1rS55zxK6xZ08zlLyvrJM6kCnZd4O/ZL5JF2ChK7vyaZ2YriYaZFxrZ0FxtLR
U0I8u/yyWFeWrKtTZhFcwBw3e00cBslZm9ydnR/xGFy2AIkAHo5aT9owjyv8lEaPZMLtJ/1+WYBk
O3gIajMqaW+l2H48Nj+p3ZK6wL/qtw5sQgKUkqnCxcOYdp0VmZBUlAcy3C/t02VNxOW6ty23Of8Q
Z5Nj5gM2g0EryrPiJl59E300PqsNqGJmv3NLX7mfa7+RFR2Yzf51yXLgmNAdoALjxpmBZiRmTzMY
mx2Rz2o5hwVZK7ema9jWeX9AjVeylqJdA6OLihCCzljCm0VVZGCDjViVo629DsQdcQsYuJP9QzFc
thRvij1mC7y6OhyctHXpHOTSocOiULzXhbMLIH5UqqdwCLlpuoaRu311SCxciGMZ6kW4ajqbYEQd
ExUoTp0pV2MzTqEOVW6yIXbzKTQSafc9+wpvDPCa6Jmgpm6ilfHPKJHaY04wnBf4ORJ3njknxlOp
dGmgJtNHdDRa525qqWvnE3pTV4rbAnD0fp7i/y6fB6G2pg6DtBy0b/ANK9XQ21vPKg1J22CU2V1t
RS5aB9zLUkSn2txJYX/fxcQeQXlzGkhZ+0M+3E3vYrPfC2Bq7gQk+bhOCZ6Xfs0IY/NtnQ/9YUEB
ozxEgewOLoyGjMqCguwRre18fbJZ+iFTGHkwAa8qmxA2958VcD0q4RBW8WP1JK30ixfwt0S+YDmD
dgD8GTB/2p7MM1psffuUfJ3OE+ge7/QDaN9PMhCa2DLeRHLnAP2uoFobgdBOkhRk9mVKPPAoL9fr
UqySaC883LhRgUgcXan498/dM219jWmNRJQ1iHQGQB/KFBRTepcn75oMY+5kcZnMhEFIsTHC/+s3
ZsjQxajF39bfSMgGSfZHGYmxcBXRso4ytmFo6BD8U7UtL+qp1uFNtOSDifabQQ/J+Hr5dMlkcL4R
c98Bc8/RIBJT1dM74uvZNehW3nOGd5pwgRNDtcy4WmCC6XDtgI7EpLJ+PVGx2txJ4LzE1Bv9OrD7
iHqOzsaVE7AOcnQle7J6p2zBOHsr4mqYFz3HaZoP1Py86GGNbsrLmyI8sTtlODubR3Oj2opo31hD
oLfRk03nx8siZGpwMQR0UlGlzFivKPbS9N5IvViGIxaeTAspi4kRBng74nKWlOY47SwY5vaj7ngt
ZcxpV0kjrXiLSjygB/mPIL7teEKnehbVEGSMuLYxJLZ+1j027XE49q/q6GrnDQCf5McqfT0Q79Sb
aO6IppgtabYaRC9RSNaviyIjvhN2aO6V4w7oWlOwQOQJg7Sxkbk9nrwZYGX1l9itP1kYPlQflPv+
Kv8a3U6jC8TrZUOR7CJ/Jy6cdMZsVCSC1nY2k9GbqJ/1n9dMk8hh1vBXUrPbRO4AK7iHkI6hHNUz
e0QAcuVgYVKI7DYqSqT3y8kd3wkloY308ERD9TqCjaGf/Zhi6uvZNmT0aWJRmFOJ/lqV/jWZyjAq
OhAdrrXqrBdbHx/nxvYGi97n2XQft4MkGxP2v6BmAaiZSZBc/FX6GRYjdkzImz2Mdrlucc+u/DhQ
vN7PJ5dxGVC/PtZfL9uH8ATspHK+im5dh6npGVx7dVUm59SU3BBk3+cc1UQxVAZlTsTc8gWDcVJH
Ejlk3+eu8Y41GFvLSi66WR5iG4QPSXe4vETCYpmJAYkGuI5Bosbf3hKl/fca9QH59OsMH+KnGICB
9jSE6R29lwUpoVJvAn9hF3YprRkVzTIuTCn9wVxupfM8hFVuE4at4uEULZB8Y6SlbnqdsrKwdjeh
sAkm4hf6sPoYPnuQzX8SRqqdKM7A+mRTW81E/q+rR5qC+6b3o8WRHR6WgfzlfnZSODMj3VCtpoVX
TPbCzrqspiN7k6AhHoIBeJUlyEKvuhPHWV0fp5h469hFoOmKZ1Xh1CA1on6RS0jRhYawk8PF4CjK
B3tYsU89XY+TlT1GWf/zsnULo++bCL47zVo1soAdvwhMeutkT0537qobxQgB9ncL/XRZmNgYMAzJ
RoEb4Hsu3nZjZpKCVWAoyY5DYgVzo/wfade1HDmObL+IEfTmlaZYTl5qqeeF0W7oHej59fegd2eK
gjCFu5rniqhkAumQ5mSQKJpAHERkGKc7A5pFLXMa6PfEm+IjphW9SrSllVtbAVIPGFF1Q/uwNCGW
C90xR7h2wx19um0vPjpB71LM9WUvCYwQjyVDtgzg2wH5+uOWgaFXKwOwFsHiANlJctyuSH+RpBRm
J3iOfEuI0dfMSBayEMhDF6D8IC+uXPqmlx+lYPTsO/tNIQCTwi6j/76wb0VDjDzV2tJnNBkACW2T
Enj4bviWmD9TVJ+V6ZsV//zfJXFLhtHgyBis2P7tNxBBF+YhGl+r9tcnaChYEq8qaB//AJKPxZp9
sTqIvdKpSSeXqJqVelWhtk/V2Gqv/44YNSUbn2ErWF5TJ8gqycveyb3ZuXfi/b8jQWV0QyJzip6k
Dt5Ok6QfJb32xgEzWmkiCCXpDbO23FB0HXPbcFAWm4WLSBnpxgJbrtq3fbprqwSF36exQyNl/3Sd
I66wbUgxhiLN5Sq3cuSO0vw4jX6Uy35TfEGfhYAlnh03DFU1NLS02daHt1SlVnim451R1XfSCgAx
KNB1TngUTAsjTbQJARiFjNogtE/tiY6WzsXZqW81UeDNO6nt/zP6kic1UAcUxIkA/1sIWgt2Rp57
SSGou/LMnIlg24ZzQMjFzhaboyJpGsQ4iJUbyXyQ6pMlWnzNOSkL/eLAmVaQ9sRc9nsprmg+ssys
IuilPhgxwTbb1icyAKAB2QUaqQagNeY2MKsvFboKvw2Etduszc4V8AyvXzjHTmMwGs6HAms6DitS
BvaFKkY0FcFidl4kv83ajTUmbtGE6XSUgIs3lAKvyst9bkmyD/V2ipZIXXqc3C69pd0t+S/7OT7M
AbZ4PsT++olFWRgxR+ofWBeGCWil9zeV9MBZgoctgCD3GCmnOX4rpMfrp8ixNe9IMN4uQe/isuhS
Hoz297k/AZ24Ge5i+9BUguvi9YC+o8SIRJEpTTY0aDHVQ+tt9TsPnXZB9X0Nlx1A2x/k791eVOXn
KNM7kozOTrrhKGinhYhIr2ULyHHnVo1FCQbRCTLqVFhVbBVNWgRrXh+zDJMQcf482UpYL3qgRmlw
/cJ4CZUtU+zbCBXVweybuEDPPU3hJjs5Q/EC7aaaHqZnJ4w99VT3rt251Y1aAinDTb9f/wRew+u7
T2Ci2Azo9VVrYkvM8mCGBtCV6EaXzst8sq/PZRjtAD7UBMvORotN+loBg/D6B3BssQWdN2Hngbv1
YexgURPUqfKqQID2QPQ3qXntjDvF+vLvqKjvtc9uDWfssrYIJC33a2O4mWbJW2Rj1xiieJ0rQxuG
6OtuE1gkapynGslxp3F9NIl6TpUhcQGolviTXR9QOthd541ryrZHyERLrd5hJ4UCvdfDGvODfh4A
BjloHbfHwhDshMpcR6QovEf3u2tjzFmdar0NL5ojso7Cyk+P1av8RtuwbG8WSAjvbfKOFmPXiJQm
rSmDlhxGmK2f9+ph8NH7gvZD8Z5bnkfdHiZj2mKtz62ogJ1pbfOxsepbs2lFDPHc3ZYGY8vUwTTW
eIDa14XruLvxED2MZ1rty3/17uAXnTuoYO8pcaWDqATHayx6d5qMjWvMIs4UqSmCfMKK5W5PfLp8
uX3MgU9j+pI3fJ097di9qTXdSymEFhScL2vycqtPdLum0wntvlHCdRTU4ARn+1twN+q3zMZqWwTC
Uuqjm5mxS+CLEssdoheS3qbKn5L4mUnviwnyt0f6W4A3NKPYyWZVrnGkXyy/DaoDzatltpt7WFOF
Ljs6GdF79V31Inpg8tpA3pFmrM3Yw6iVKW5z3kVo8qS+uA5tDSa7PtQ73aXxDPGcQzUJYnSuP76Y
ud95xg3PS9JPUznhnHMZIB6Z5WV9HtSRJYrTZMHZMoamkKto6h3QcVSfrL03zXtL8uWh8uwhbBW/
rZ6JcEqSOr1rF8pYnIlEVj4ZIKrdmahSx8fSQwzwrGOKQASAJrJu7GMnj7JpHXJHhvXuDxaASjF4
h3EaoM7kZiiuGYpklbE9eda0upbC9pQqpGM+l+qhdG705SQ59yv68K/7JpGUMMbGKhNs8XZMOdDs
O3l2s+h+FFWlBP72t73bCKLpSIkhDbiruju3fe5i4bbXkmAdHpxVIIz02q+IBfuY740iTvSeksqP
hrNrqvtY851JMNQsODOViVVINGNhcGTJAVarjykBaBQuSgSPzGXFNnUbUIKAVmG7/Esbji7TEOlK
2p9dcnQo8Lh6qoaH//3+AeWKTSkop2GkmTFPQxlny5Lh7djMqqvKuxbgPnIhgh3gvke2ZJgIiPRN
qzgOyFDgi/QUH6vvym33JmMfsL6vwszrf6xfr3PGK3FZW5qMYTKGTjN7CuCkhzRfWh7jP6gLHd3i
FD2hoyXQkDkdRMl6nvsE/iOWnOE8UfBgwnWCOeqyM0B1tTJX0k9WcrjOF0/6tgQY6UvHCEuAY6Sb
63k8pfl4O8nzDqXl/SfI6CjWWAYebmgcg6pttHatIpKbBnAfE4M8y/38I5P7sBni8DoZXrnLwg4V
20HGUkX9kxFAY1IMAog3TJudR1/xuzD9lXpGGJ+pgV32hr/+vE6Re34bgowoJqWWR2RFyjk3Fn/J
Q5SM/Gn+zKJe8IU5N7zPTCwfYeTAzGVsFCuNIpAf5MJHxIGVDOp9tDMeCix3dEmg7uqdXQo39XLl
b0OXFY+EmPas4N7W+aeKpjQRSjLPLm35Yu5La3LbSSzcVz4+GoiCu+6t1YJCFi3Z4avvhhHmnghW
SCHZhfwv8c1Qz1017L44ADs1z1GDJVJYVnnuDuIBU754XO6NkftySKMKg80wiFnnYelX1cbBLH2i
G/KddDDxiy6VWOI8mEWgYtWK2YzhYj8CsFbgqLiygCKOhtZPcMS2uwH+b+4cgoSzNN5PJFBEgBjc
Rybew38TYNlozDpuauiS1nt2aCEO0yvP8sZg/EZCEZ4vL47YEmMefl0jYewsg0Zp/Zvd31nxhN0V
ETCf71UrD64bCb7D2nDGRGFxoeSVVUhFYAP4ByC7ZTh9dQLdL16nnRQSDBi3sisKNXlPIwr9gwIf
1o1obJY17fU6W6lpksZ2ZzeSZ8jkbtStoLYtV7bSsGr6F6ME3uZ1brkni8XKAPBWkUdmY40e+NmR
QXueVSvzMiXHGroHLX3O1OfCdAS0uPq1ocUcbEZU0jY1UvstLbHkeF9L93HxfJ0hruBviDBRrQN0
G2Oik4Mq6mHrMt3UuiXwj1w7eCHBjgquhrE4YwLzpBakc3UJ79gJ41rrFOa56BEpuB+d8SXARnWG
uU3RHFfdL8V+GGtXV1614tAWoloC/3pQDEOzsWV8GAlTKzIuyzpTaPoJveDqSRvSvb4UgrCTf0EO
SlQozQN0lfEiWTFgwFdDgXmiQ6zN7TD8ui4BfNNkq9Am1Mux95c5sx77UlotpRQw2Q7UIS+5kw/t
AbrlS4JsO5eZDSnG5TrVGtudDFJ49+rmuZ1/XueFK2o2miKxPxfzAhZj+BIco9OlmLrpzNMsHSbH
K3ukTpbn62T4bFzIMJopD62trqiHBmqsh2ZT7vosEzgkrnShn8BE2RBg2WxHRuv0FVFSOoyAoeWk
Hu8yezxW8vB0nRO+9d7QYW5EssalQv2DPjfsMDrm2IBeh1IQh0ZY3+tIuVZob7tOk3d6tNKHlRy2
DShwxuQMVVdiORw8uo41EscqNtZd1EcixqhesA9cC2VqXcECOhkgVO+jcsmIrMVR4dHXuyGI/kTl
MlgsuCUbqUDtlzV5Ira4egRyyP4D0gjdaAzFFO1UlhrBXpey5BYkDrFozM0axSvaX4VCfH1STl07
hopJdqNpimrZPImxUJ2HW6LzK2wI05lFo6MxCUAz+i8s5XVtQ/IqTdRPytOwLRUmjrHk1kkzoiNJ
lwIpwry1o9iNZcUb5kjg/rjvnS0p5jyLNuolywBDclg8w5DToXYp0IHgLxmucTS8JhRNtXPrDxbG
GNEKhe5SxM3vpUaV09RWKtzhetf/niy2702/9fMDsLTDeNd+wjXCd+iYKVZhsdhRBFWWsNK2QaCG
kodrtXoQ2VbpyjP5WU0i+EmufGxoMZruxNFE27+Qre4OS49e5zzUhy+fUG3TprvRabsD60oI+tXR
CSEXQUxiEzGSKe2tBnXw61S4eUYsSvubDMOKpY9RP3U4th4J/98Jaj+/MbDQZwwl33y8To0r8Rti
jEj0XYEmEQKeHONXWz3G1kui7KW+ETDFtYoA2oAPNrH2nW1m1VHF0wuUbAMDG0uWxi3tT0x80cmo
vyiw5Qp7aWtFalVUhLtQBaiBLki38K9lQ4AJJPSY6KOR48Erj5GvApGzW2O/MdVjIkWBJcvHRuv3
mEv81ZYEPadINg0iaD6uP9syyYgG6SUbvnNBx+yfgF3+XWN7tX+vdyxOAxYWyOcc42fXJYSrWRu+
GQkh9qROageag45uCK25KWXyaC+loOmU9+bZskYlaJNnKpxOidMMZGSSfbWmNYjaCU0l8l5KnNCp
zcO0St44Wk/XueMLJlrfZXRJQYAYdz0Vi5xEEro9ovaHqpz1zr/+/9zOAeRt/yLAzsQOPZkA3zkV
SF8k93LYnGM02GOy8sX0FcPtj+qh8yfg9iVHORPD5HPVe0OdEdp1AHSOVA6U+gSMtvQbbbseT3lY
YhMUyl3dYX4pQlHu8x905cI0I6frok9Gv0AZjbuVurZil7/Yz/mhO0yVW4VCCAS+jF7oMTKqNMq8
1gZuUX2gStG+OAEmXeIz7XIhQMp0/OymFzUKcQu026tlRDadlXxaBlDtgulhMlya+cieyCm67/fR
uXCtEIvzMOGtnomH7I7Acot4pr9vFKYsVMDSAtk5SObsZtGNMCvs3diIQHYVGu5/CDU3IsTERNgA
Oc0YHCmwtns950Hkdy/5TbZDydSV36RQ3Rc35Uk6oM9eoDoC1bSZCCnV8GDH1DoKYEt5bPTCT1JR
SUooqMxbJ1ZbUxpTMPcb9+yMnrav+lP/hbi5H+9ELTwihhhbU5AaJqhRCqwg0m/ykny3W5GXEpBg
cZ2VpSTmQhXBHhGSd+0uSXXBtfDlwcYyRQNgcR+mOORajZWmp1I/YY+Isped2SXa6DbxjVU9FqIO
Yz5HF3KM+MWtXHRZtdIuiJvIDkdRCVn0/4yUqWa2NHOE/4/j0S/I6o9yHFz3ASISjJD1o2Z1wwLX
1unZS+lUMzpYK9FeGb6lv5wTI1zVEmdWpuNasuRRyR6dsvai4hxlb9d54Vudv8mwgxsRyfLYXHFc
c29be11J1FM7Yjti0dcv1ynxXys2NrWqWDWJ3A1j1PO1/O+TT9qXt9bdfx5I6Tl6Ku8zl86lXafH
5WxDjt7ixp7GhtGNS4qwO+0Kty7dAhVd1R6861S4srChQr9iQ2UyAF5b2nhhJsuJmIObiAECRSQY
jdFIg5flZBZB80ZfedWu/648zt7vdVYvDyLfy5U7JKOwjtNEXzObylFTfZS1BUNJRNaOiNdctOof
knx2c1PUYsK1PBtSTFSRxSZwj1FWDfruaEUv/fpdMYG6dBzjZ0e0doSq/Qevh5yhrOuarnwYs0nG
FdXVHvekRN+m6abQb9L5dS4OtimaROYf4N+UWI2qCGnHJMMBGmr8tJqm1yTZ13pJ/EXrDteFjy/i
F1JMNGiiutvE1AElyNNMPxvlWa9FE6V86bvQYC7JyZsOWXd41HZOvSKqg04j4XU2RCfGGIYGG9Kb
2AAbkmMHerHuljG/R+b1C8ROcGJ8kbtwwxiFfOjtzJ4gBvAQ2BlYpkdVmb62Rn+abHs/O9jwnC+f
SI5aF9EzGBOBlTBzlA14aMbF6BM5CeNJ8+R+9K+foog1xkxIbawjyUAtkeR4mnxfL6FSJ16jox1u
Ci1VVFHgx1obvhhPW8cjqk45sk+ITDCuje73U/b9PxgmzkE0YczPV26oUfY3hjYxJQPVfGQc/tsm
vcvDwh0DijArBKjkCqSDEWokRmmnHcPZVI8G9tOBs/jLENCmbPheP9L8BTsTXTQ5YatL+n06EhHA
E/cKN3QZHlMU7PTVgK5lSuKt8u2gvWrO5NqD7U5a0Bv17rrI0Bjig1Hc0GNijH4qsf13xJkWB+qN
nYCgb1nei6Z++JJyocN2ijWqEVv5gOdjdp531q4N9fsZyzY09GaKYea5RhGdbWjSQbXrw4yjUw7Q
N9qg0eJtKlVraKx9mGjk4frZ8ewiAPORIEQrCFLljO1VmlQf5Apa3UqBmdyv/f++39Ta/j9jdzH8
ujbNirvRmuZJItHBVvK7ojb319ngifqWDGN7VZmsq9JD5GYLsbgno+UtKyMXOuFeJ8Q/L8zayLQr
De1H7/UXy9yB4dTCyA9LFpKKBE1qCsSZz8uFBKM+WRqpSktjWce5G5rdoPysnQdD1K7AlWZbvpBh
tcY2ZwILgcGNIznTvt/kzvnWnumMePFSC9Jo3KTEhhq7AaXLUqDyDjO8x+IWh/EsuZVv9G4cqPfL
3bIzvPhghVhFHxSeeVscRSVqnjZtyTNirust5kQSmsZLjcnrc/NxmqefZqQIWvMF4sGu8SuRlBiS
FMkBK8/u27zc92P/7yTQZERdM+YU8HnQKDW+SQDsLpqlEx0VZXHjoRarRveoDCtXJKGqvlbAbM4F
PfYCCf9QNZsLOe9nCAPy73ign5qhdEdrcO1pErxruMygbcQwVYPKOqOuGZFkqTFwH7IReVOr+1OP
zZzTFFy3CnwyponNmHgVKmyXoBwDw64uYX6auvFgIhCP/0SLneDYeH4OrXp/U2FuBn2bUjPSWkKi
Ja6hKG7ffNXVU4I3tTJqbmsdGtHO9d/Nwqxv3dKknG+kYVTGljQp3u9x4c5+ezt48lFGZta8SX5a
GNpLPWwlSW67XfXN+UMF1LuDoZDrh/s7Trn2DVScNt+wmGMlNzR7JJ2AY3ukmWLlEc2lIV2Gp+9I
KD0jLwY8mOt0RcfNyM5IsBgzRW8JntsT8bJI+6KMztOovdVDdFSc0nOIdazT5Mt1stwS7PbIGfsf
93kODAokx+0bOlGn7O2D/XO9TW4RbrvpXXIjSgBy1XEjV4wnWMeyrlODQEkSe1dLt5J2E3U6xrMF
WsLtmYTnVFSoCAaB2abTGK7TtltwNjrtA8mQEc+NU9qvp14n7mxrb9EEUY67P2Qzuq+bfAfg6QEo
l8ux09qzQaoga/68ftpczd18EhOfRL0TEaeHgZjzs1rCK1W+pIvq93wtUuneLDQu6cCseC/BUxev
JKIFMgpnNB6w9/omRlndwlsj9fIQYJChdTMHMXxv9JhkfoEdzwK3oVKx+aBFl29goRM1pSusbAWn
4w+yU+5srwuUnbPHIp7Hxu8xwkVXyDkAWJowcTQGFrKBSJq41h9jQLGNRXkt0ecwHlm251VCbzLK
yfb3ofpea+rOKv1hilxb/pGtb9evmerqNeaZa05J3EpOi5gKkzmHGYq1avfJMHh6rvhO9XKdGDdF
aGsyWogo0iFm0t9f95wsvdUsNKiuyR9LO7uAVw5JapyUOcb64kUPE5K5sd36Sj+8AmR1rwDM386s
z0Qjm+9gDOdaDLVdWTjjOkoxV5lFyc5eI1Fb6D+wawFoHK0/NkbU37NbkLSbO9qZ1QXkUB/rcOl9
TCHTqTXsg/MHQDxI4fUj5qotXrU63rYKem/o1NfGJRSVDtMAtK6gxPK5GaP+zhyMolEGbjCHVXro
LFIMJHoZB9Cp6ZTpPbA3iv5QkNe1LQU6KSLAWvqi0ow2Axdzn3h9dZvlqn/9nEQUGMOTaXrapSWS
rqOhIxXaBmSSd9dJ8K//ckxsq+kgx4NuF+ACQ+hnOj1chouE2UXT7Q76qfgl2uMg4Intd5nUel60
BPT66DnC3t3UJIJT4zrEDUeMtQDcyqBPDfrzJFiMNX+Y7chzbN+KPtNnb28IMbG8pXdZbtIZoMIg
v2KkCRulfrCSVPD64msL4NqweQ2DLCx2RJH31eD0IKO1xjlt5l9akwUKFt9elwRuwKRfyDDmJqmL
ylgSvCgHQO83+9psfcBxVhgEbqaHruvcbhVN1Ik4Y1R0HBJH7weQlOWDrO4TNMQ56a/rbPFfyhu+
GDUd69ap+hrHlxzskG6HGNGkUB9ij66vER0iX7ovh8hobLo22BTagtiy3hHrIa4ernMjODG2ISkd
sWYlpr2nWnQ3dve5CbjP/b8jwfgDza7z2MmhoNqQeMNyWyUHLFAS2E566B88+uVSfl/axgOkEbYR
NwOewe1cufr8UGeA4i0GF489t5bOCxagXudKcDFs3c/psyWS6cVEheYScq8Wb58gYKCnXcFsHvY/
0ZvbcDTkWKDZ0q0gTf9MNPSnxKLWEO7dbygwCoo2y6lJZlxMksvBNDZ3nap46VIJKgXc3gx7Q4fR
Sjvv16ii3XvSft5Jb6aX7QzLlTxMVLiKV/vdocQC89SnGJ7Xz5DPIcbnKEYpbbp7f4Y6UYZx0HFJ
RXWjJz8S7WgNIkBK/nsU+Nx/EWGOsVgjI5sVDCEYiuugAFzt5rO2L73ita3dyiW35puBuCf2hUgW
XKHfUGYOtuoNx8oiZAAM9zQELZa47NtQ8vTn6gRkOE/2sSziWAXTPn/9d+dKP2wjm0ukyJEzopRQ
xLbbawB6x1N0/Yyb2nDHmD5nSvJukUEEPmQXl0+9Y/rT4gicOz2jD4bjQoUtbAI6A9UeOrhXwzH1
y0mdbmysZBrR8l9Yi8Al/janH6lZjqo5WGKEZd3vD27ugDoqzxjUKkY9+ZVO6K91hyRq6jCT83Zy
TaceZB9owVbuxUOpYsY9K6LUt8e6FD0B+crx97ewpn+ZJw2tolAOuUuDyHL8kfwcBsEqGX44SLfS
AMMeYO/s+S6q1MdDjcePHmY/K195lbwf/eIugEBOjvbt/PUTkrkhxzib2pnGuVIQpEu2/SdWk7+U
zborJWyKuk6H2+SKho+/+WKCwrIoTKxdQyj9F2JN/EAb46UbfVcFKZ7szmcWYFlbkkx4qES0z4n6
akurDpWu79tGPjWrcI8D/fQPQrphjbq+jXbLgOGQ5BSsaU90F0CFtsjRRSumukN1YC/qvxdKCGOk
E7lsJj2ChAzH+JZW7KxH9T49oz8DO3qTm0/shXp3ioy5TqwsLcwSnQwK9rFW8kubfKvkUaDo3Ohg
c4SMZe6R9aHr19EVqI0nY8rCtMp21yWQq74mmnQU1Oo0zKW9vyWjbBxkIyENBp7wpf0tSw5D+pn5
R3tDhBGFNFXGZO5AJB5Xt7D3dgJwNtH0uYgTVgCwpMFZOwjAYhjeop0UGEUtFWTL+WH7hhXm3iOr
6+GlIdXTkeKwY3T/JvuuHvpACdR9rAgEgOtWNtQYAVj7cUoXDVKm9y9N7w3Dc95/7bBXQZhd4mvr
RQ4YXzyZjd4DMpUaohmQBHTHC/ZpYGCfDsuICnf/oKwXaowDG1YC7Eb6wirOw5dmlz44nvnkvABM
GqZBjl1Rtp8rGxaSZigbY4bMZsxsFCEExjsWIU5KHhvN2LVmtTNVVRCjisgwykTRQbGMDMJhzkXr
dVWe7+B8E3fValGvPU8yaGndQBAgo+LMSIZt5aSdFwzFDfK+J6pra8h5+83wXWpFdSieFaKADo5B
O8SwrOK9iXBMqVOrCYeX2Tbm6ec/lah5u26FuAKxpcGoVaEWkZOYEAj7ZTk2cBYrIntEMp0v72o/
fRIlikU8MceH9gRSFhKiwrmsQq0YwsFoBbrLEwYHSCJYNI09V6hOvD82s5+nIaOJi3Z8KavVNcy3
EjnFTx3chQoj2XAKTeHg+AJtWrH5vFvzYImwYipDv9hOciLjIS/QUmUmZHbTYlLCbl1UhINpjXHX
tttFNXm+/km858SWb0YJuhwrqK0MSqBkVYKIsDQCDcC97jh3+CzDRLWiGMsXTP3XT9cpc43zljTj
Z/RZKZRJRptXdrZfaFYlfig9FF4cNAGIN2WILpjRC2zVJnZPQwCj0jzHDKM2wcSmiCcq+WwYteWJ
0YyZYCEggD4pJKwxYAxqCKVb85zetJh/jVG7S4Lew+Zc//pR8vXjIlaMfmBPxrrUdPyvkHfK8GUU
bk3hErBsBfiyDkYZWYzgBnNIFuBT0Y9ih2n0RVUeP8HA5f/Z4YDObuNKpaFTVd+MWukmwsQkR87h
TGQTm0QAQ/wB9GjAFH/dAH88sBJUe541Z0/KPrBT3TWTr1PyCWg7kMN8qYoeXaDrMC7T7Ntu7M0S
5mSZPaNOHxcpPkVp8eX6ufEKxVs67MGZ6N7J68gG0NdhRT9afBwyX703n7ozNkvsnef5fvlExeId
ScZStqVhpREqiYHT56HSYgGbYxyus8Vxl+9IMGYSqIBzZK6AfFPSzMu76Ey620Eiz7nmr7Ig48AR
7Xe0GAOYNRgKXXOwY83ObmiSQE2S4Do7HNPzjgT9hM3bqtUme5U7oLHNie0qauEq0llO/neIh3dE
GPtWECeWyxINNWv7sGr7pRD8P8eyvft/xrKZgIhMqwQYg5l8b8yZu2amZ44AZEvCT5yWJTsGEIFs
TNQzjNRR2beJSjOH5G2JfqjAvDUEkR+Xlw0JhhetnrJymcFLK5FTu9onI9ItLy2tUMmJQL64l7+h
xdhmozcMrN6I5KDXUxewom6MdEH7+u/OjHkPlFWCUmg60Lgi8Vspu6+SZwDQCtRSxApj1EiW6FlZ
gEo+YLR3XtDcG6O8k/jXmeH1iGDD1N8SwLYpVFrkRGMGW70cpZ0KwF4k6rwSGeT0Rvetm+FcBcmD
CCKF15b9jipr15S5MHNaKVcXj2CtMxqbbpIvTtjfZoGoj5hr4DYcMgaOKEuR6g04tJsvdXxAV0vt
fGkxiYolq9cPk2veNpQY8yYh+Yg+BF3GBvrI6+byR6WIcCCF98XYNwzjaaNDwM36NASqZ3rrHqH6
yXpZUfxfdo1LISPy7/+OMcZMpJgBTJMK12VZh9yBWsk/rhPg5fjfCQRjJdoxUrs8RceO/NdCm9Zz
Hlc38a0cXWfqLkYo59ynO1E4x4uMQVnXHKyixT5ctpcwm7oWoOI40OFYoZ8dsAdeccoPsk+8Soi9
wZeQCzHm9ipUUMZFBbFR9WUncSdh2Ywv7RcKzFVZ1WrFFo0YxvlJJrFrN3+kYwgT7BpOFV6/Nb6N
utBiLi0psjkhK8xtPr7UdmCXd9okMIP/YCkA2mECiwy9J4ylGDuiFGMOrGZqm3T0OqyhE5LfUOKF
9xl2LqQYQ9FLi10nDloQ8u7RBphr0p9V++E6DWq2mTcLpO1CgzERcjpbbTMBPp+iByv7NPzPqkJR
//U/SPWFDiNodRZPxMYzBUkrZQe890C/73YAWULGFzAVgnCFLwcXYozMJUUaAaYOIWRdYl7IqNFh
3PY/pKIThBIiOoy8lUZEhnQAU9iYEyX7nLxh1Pj6/fAV9MIKVa9N+Gg6OUDU0FmBx9ehHl9r+/n6
//NqtcDcwcg0FjPJqsG2JspVEmdy1ELIFpectV3hr64Wu9rePGhhfZD+6A64oscoaIUvV+7xXUiz
rr6TWhsvZoQU5jx4Zj242YxV35OwckNl+IOMb+gwKhvnUlqPDULw9ceESMyr/GTneIOvAXILz3JJ
jMktoshoLkJbdTTprckhBcenuL5kH2ERN03SFkJgC64SbxhklHhpsqy1RhgKI36sTcm1jB8p+YPk
iSsnlQvTgRS+CDqHlweE4Oimg8wA3ros8palrEqZ9HhzkLcpML00KL3qlVb4gXkZVqHIgvCF5UKO
iXLn1dDmdoCcJnJ7qiXDH+vaw9qlQKAPXH+1YYuJc1dJAST+AH9VpW4Xu/0bOTQ7xVfcBNgSNbo2
D9FTfN//P2ZUBCeKfUzvdd2Y0hTNotj8IaMI199lO1MKjUBGqFHvqtZVGnf4VISI6WgkKhBqqCZj
wTDJXi3aCJKLczb1QMsEHaj8W7v8P2O+5jKXFHXR5AAjvqY3qpVnllLtSob0cv3eRIQY8bCdobPn
DtJIq/oSQFB19GMInT/V24+W5MIOIxwxWayuxaQJHifKjkImZxHwRihOzrI3b4VQLv8gEX/T+9Dm
qlupNeiwkHpY3nbe9zLsj3SrDxrPhGg1fCNyocVYyUJGL6pmEkrrdwk4HHY6rJXo9cOPBC4iZzG2
Ue1lo5dU9KHTOnritUC49qu9gXpSfpfL7ic6V2CmLmwxtrHII1vCNlQ5QI141w1tgKz3WbVEgzL8
q3KgRbKiKRjaZOhUxKmqGsJE2Xqg+8BqL/fkp8KVQoxpCzdDCukxAdVIsmrp6SxFdpgCNaBP1txb
7jqfDsTEvvPzun7xAKMwQHfhjyrgJhBJ4wwoX2kKBVs8tNhRyFLARXndjwpBo/SYfTewpJ6E2lds
zX0UPYq42r0hzpgp0qerU3WQzanck2E3ApL/ExMC7/hjLNWQq4rRlA3i+uJPtbotSIBd2lPaeW0h
KExzQ7oNM4ypmtNIWkiCm4uGc53ekvyH4KpEp8VYqVmP7F4fQICiBzk784gGvDvptgDYv4f1amha
nfb9Jybttuf3oQt8atF048BvKs6hAYxebPxpAILnOmv0nj/YXxQfUUbFEjxs/HovhFpjJPHagTNS
ym7ffY2zsCa2h25w7zoh/hFeCDHaJRcR+qSShOaDDkrnl8qvwRCIAT99v2GG0agmGbCqg25x6shO
yu9I9LNr7ssMtXwAwOKJhGa0sb5d8q8aVnCqNoTx+TqTVNCunSajVZqBwNGKwaTpeE1eu1ih4K9O
G8bYr55/b4bBv06Pf3vod1cBR4DhGEYuqzGZskGGiDTWcJ/qlTv1ynfb/KXapoASvZ6PnP1NifWb
FlL6qTxDmeem3lmac4OlTYLI5h8M8IUG4y9lSbUSDI9BFoFhF++LXe2Rk3r4zyrgKixfrx8e3286
F3qM35SJPcSKDJ46lLHwVHN2cYBN5S/xveyrJ5Gb5svGhRqjabC1ZdxUCLeH8Vux/JSKt7n/laaP
7QjcbcCiX2dOdF/0961zmbCdOF3gPEeSHOY+/pJhB56ABl+lLxx9UDcDCxt0nB8Gwb9gQXGQGuuh
kGpBQkV4T4xWNdY8LQrdRdoR9/ew6n75mZ8H39xREMzl8frJ8RpM6WD7X0rFdpcY8ZzORQKlcuJw
SH5E+dMwfl8VZF+jb1W5NybD03thLwMVNlbBFOwiRZMOxUhnR6Os2CROosEQUzDY/l7bO0HhZt+6
Q+6nviiE4yZjt9QYj7mivtFWLYJ7PdR2y22LhYHRIXoe8ZzWAoQDvwcn4dNECyR4BmtLlzFYoywt
tUrXlLYLBgsk3U2Mt64/6dofgkvkaduGEOs81SWVq3jFcSaH/yPty5Yjx3lmn0gRkihR0q22Wuzy
3u523yh61b7vevqTdM90ybSmeH5/EzMxF44oCCQIgkAioek2qJ2cyV1c63PpWJ56W1wp92HuzG7n
xEKm3U0DWsvm/JhJhzYIWbQQHVQHvL6AyY2+4mlCNOvWIV8LYja1OuRWGdQkHyCorCObtEgVxAKy
kc2ztxbBea14LKUyZutonsIHho1v9sNRulc8hsYX1SpF+nBOq5l6FD5UlPn1+j6ZUjuJfl42C4H5
vUNzlTFIntho07hEn7tUek2MfJUZXkWqaMSGSBTntOTeGuuFGQEIBmwyeVl+yrLHBNMPLqu09chE
6EbAvo3JCgBHvLWBrKhmkLJBjk5+GOpsV/KBzl+a1q+DPcmOGIjgXha4rdhZIBfWs47nLgtxj4VF
6SzZrVJgUBk51qIi7LYxnOVwLqofcKvUwKB4pf5FNp4RVF3Wg33ne4d7/n3OFc0licI2xO1FZ4xL
xDzWYDxaxWxby32fCu6UrZtytUl8n4Cao42BmANu4/nGUr1RewDY47I6IhGc05m7Pu/RjYD7A9O7
+lNe36Ip+rKIbZ/6d8VefcXK3ZhoEVaKAKZWjJUXWq6af+spxiMrJTJpfiIi7Nw2NHRtyfgHcE/O
9aDqNM91gHs4zDHPXusMXw1yF8V5H6T3gtfJtrGdZbG/r1TrKmXMcFBRc1U1r+pTT9cSwbnZtrez
CC5aGkqJLp2OxKA1KvBs6bXRWJjAiB6ZRXGpLgJlbNvDWRznF8ZJzvVawqlJrZtMvy6K35XlXbaH
LQoiEz04f3eIqbxatTwZM0thDLGsolvdZb4V2tVeujFd5V6/CfYtoAXjXs7t8HcOZiJf1Nm5+WJY
fwDnI6TUqruuxAeYJxN00GAORgJlOjLeI3Y/fSRpshbHuYwGMxAoqTCZ24DZx2Zj1/RnLow/BXbP
E4lbGOReWBWOmYZ6aOote/UF8+NiD5hgsEgwRgtQHiCNoj9d3k7BGeAxu9hlLbJqxGax4RvA8xdf
Lv/+9k3111re4dBp3veahnyXtmPk5OmOkcqBbkngpTbryatdMjm/Yel1sQQl1i+fnepAUBmVnGBw
GL6++VC5fy2Mcxy9NUl6xfIntNip5LOSf7+8aAKvYXJeQ59luVZ6VfaAUS+ei1qdfpqYlm73UtfZ
qD58N6V89i/L3ESgrJXifMcwmAbg26zYZrxOeWsdM7HJjXbb+82+8ajNyBX7q0XUTSvcOs6hdAqG
BWG6HHMoSMFiZHMI2nzGrh779QeAZIqiKhjxgUkp78ZFYcoM5mGZqDQrpoRYifHckZ1S9AIfuemG
V2K4ED0p8x70lABQVErnVPouJdQeov3lDVOZSb+LZRRQcimgHUSPB+eYgo6GfagBdNK5zXVzlx6H
/bKn7uzHB3r3Y3JYxatxjMRGcWXX2+2VGGWz6T3On8CHONNihQQcZLje6n5fNKkz6lQADth+jKxk
cDGOUcZV3acy65xhxaJpL6Oirjg6gEOBQz+0c3/XlI92+gQgxpTxbPfWo7XgnJ3a4nB537aNw5JZ
oRC4ID7TMAXjUESsjN6RB62+LgaMG8QV+r8J4e5IZdbRn15jY8IelP6mhIRo5nZR9QGEiAItEMda
lBFfvo0FrIzkqpxAF9YQkGCUodIRQA9+fECZlRROmT6d5lhho7mz1ri1Zqu0B8u0tVnY6sZM6d2J
WgniT1RYkklnU9zlDG17vUQrpwnDyJP7KLmmYaz4ZlPHtl7UyqOuJMvOBJ+am0+DiCR4E06yWli+
+3dU8iA2GNw5/U131c8/E+UTd9i3/oLiQ5XZ1TdWJ7Jc0aSW7fNGVBNpKQV5qXcjzlQFHU9gSf/n
vKFrxsXQ9QM7b5mju5e3djttcpbGK5qSpZTbV+h4LRm2tiyMqIzIthkqeKj3Q+0CVzc/W5V8Q60l
OLaZIui03oxQVl/A+ZcgMaIiy7DUk0rtcV5sVb3qpls6X7Vz7eiSp7YCiZslC7Ap/rvEOnc/9BA4
xCWu2tGRHZDg+cQFtcPDcsNYwlS32tWKwK9tR+0rkVx8hHglHKweSRATUr3gOB4HpMbYXWteM/Zd
ZVcfhtz+M/E+uRc2K2/eFMRiY0epjquXecXVq0HHiM6Wlsg91l7v4SS7yS2cXupkdn0gHkMPKaL+
kf+w5LNMLqIBU2/WmRlkMrCc4QMs95JddaBhk/f1d0kUP21exysNOV9o1mWVmyki3cFnQ4DKk9X7
xdXsm/68L9DkGRmCPd28SFYCObc4ankc1RN8PE0POn2SgG8RPUu2z8Z5BTmHOI1LSjFwAA7xGCN6
7/ajH2GuojB6Zwb/zvGeVeFbcBqa66Om4t2ax6e8+6Yp+yp8CYvbWHtUM9ku22GXAX/dN37+oV4J
ZSWbO/+zVc9dIENHZX4MQTk6Ppai0Z4C47e4827IY69PLFKLp+SgKMU+zUXciAJj4OHOwyzRqdAR
RFc5fURR0KWVcezKVlRtFVi5xVRdneMhK+dKknBF1l58E2LiZuQGT+E1BT4j99vvH0oOrzaHcxtg
utTUuWGPkuSgBr+V6tvl+0dg4BbnIoyhm7SqxaENMvArEVcCMMJ0l+Spju60KPHDtBOcWpFEzk3M
Rj7qofkGKazgiSrC+f2Hw/97dC3OO3SdGuiTjuRW486OeRw9RimnGHZwFzx1NtlF+/Y2dtvPqR+6
KJwLAsPtR51GFIwSJRZRdO6+aXQjkEpMJfcyy9aOmof83Y2q2DIqTXjW7S/v4qbxr4RxRhnPgLXE
Ot7jPdlpUQq45vUoffnfZHCWWPWjVeYM4d3lpQ8ctNcUpp8HleAaEanCGaRm9SYtZ1YrI09Dldo1
el1FxGKb7mi1XJwJpnIQy0sws5e+a5GvWvhyeam2UwmY4orXDVBc6AV/6ySaqVGMTn9N+siZrX0C
TY47hLb8MjjKUfNz1uDuSsQeRFf+tmZnwZyjXRS1bCOGCaqCkxn/CKz7y5pt78759zmrHqO67csY
u0P11iHh1Tgke2S3nMtSRFpw5lwNshy2jGI2tTCyTJH2yRju/jcRnDUXdavq0gS/2qKA2Ne6LZxY
8B8e4LxWnCUrem8E84y9aFDbXtzoNdT8k9YR9bqKFowzaDoERB5ZdQqJ9jzYVyJQ23YkuTJozplO
ihKSgEKAel+B7fY47vJd8j1Q7NmtHj7UZ28qK3Fc2CVNapWqNeC+bTPSa8pYtvSk0+6y2BBNXRIs
Hd88INWDNgYMp11WiZ3NP6z2+bKlsW1+F9qddSGcL6isyiRWg4yKJh+j7FMwE0dpniXpA2Q46zUj
3NGv6kgqTRMhJK3Mz3UUeyYJHknyocrrSh3OA5iakcmYAv4HQ9Ejn83gveqHhqRAHQw3VyjmqGMi
21sXSus4CgaWYmbIEMZOs7QOY5WuD6WPhgRF5LI3I/CzPD4CpzHR+naEXvNxus69+tTt9a8MhNXs
+s/qw2Wb2ETBrrSzOKNoS5pQLcCbu8bLjD1+iWHLyW6801HEaRzrJf0cuxbQ4ORg3Am5eNhpfW+S
f9eWD8d7Wkk6yJlQ0XlE79luRttFel869NAdWXIld5EoPQIkIi5diVaZs56gVIdRNbHKtcd8YuGG
XnhqfQvY5tCngjTD9mV1VpO7RnpFCcCZA2Dk0rpz8LsMjvJH5oGtzdTi7hEl7HDdUigkDea+qur9
Uqb+ZWMRqcHdI5EZtqpRQ42s2w36fm6PmOJzWcR2Fmpl/dwFgo4OyZhlBCwh9Y3pS1PvjS63O7Vx
FP1KlR+GVrapKBHMfvSSGXKXSpST3pALRJR4eNxLRuNU4wgfnLUnPbH2utF+/h+15HyKKtO5V1ij
GJi67+o28KUx+EFBcdS36dGaDJdk+s2iLzfWKAICs5/+b13f9eQERK0Hq8SRU1+7Ioa9spN2nfDV
c9lWLJ5CfRjrOpMCvIKBs6duX3S9rUWN5ethW7mXV3P74vz3dKHL+K2DTgZ0yGisUjCPrjQ8lyK6
vcvWYfEY7bCY0rausWJa8LmPf6TqL5La0acp+X5Zjy1CxtURtmTOTbSdEsVdC0WKH/GzdoQ3dnOn
woRM2e799IlRz1t35KdAKvPwlwyCcxx901MaMhCztqsOkt3vuqsMDeHoKRHepSKj4BxIrNFkDCgc
SAFWJLCUKctuwSNRoNBmnKOjAcygFJQ1On+4smUspBanufaqA6PqDSo7BgiQDYGIrmQMdJEf9DvR
LJDNq+wslZ8HVYbRHJsTOqnQZj3v0Sw528o8Nb+LOa+d0AhzO1eT3jf0YhAovGn/K8ncFd5XVpzo
DEc91Scr/TV9YDKwibTBv+vJj4CqwmSUQOKNwLQBl1H9uxZNT9rOwq8kcJdx2dIgjtvXV4ON4Tuv
rZdgj72Pd71b2dNN80mUlNk80yuJ3FHLad5mVYjno9x/SqLdQoht0Ze+eqFh5F62R9H2cOdrHrs6
62T4+kyJwh9JYdDULpqy1wRmsHm42GhYzNgzcYNyizgSOgHejLC71q6q/KdaudOHZksiDj4L4dZt
WKRB1vLXesnoaY5io9vNja9BlOcXuw9hBFbCuJWr+qkIOtb0kAWH0kTrquliiqBg2ba97koK55Sq
pJWnVmdRzYH4AJaDfzpCuWD0UUe1i6/VzrzRK1v7UF14JZZZ6Cp9mxcNqQwWr0USMMr0My1DxzRF
OOxN41tJ4SKbUU+RUB+whJh2ZdisDTJwLafzlgc2EDRHxlETxLrb2QYQD2I4AwYiGXz/va5q+aKl
Uopaz+Sy3vTgIB8sgEhCPxLlwLdt/q8s/s3cgTiU6CZyDYPfHdC/9wj42QPrX0XDz04/zMfYF5Kl
b14vZ/34Z/QMzo/K1CCznz3l5+Azrr9yJ+GtBB4QTBfqXZZFDoT4sE2XtZKrvjWYplmqKRxx9IxB
vyGFjj472bGItZNktcPcn/r5st/aDBRX8jh/0gGfaxAQKb8OdiX7FEQajDlBWHFiTeDv4o+VHM6l
FJlUGN0C54+hCsf+ZB40UGsvYLQVjY8VGQvnTgqwDXcjSx3R3sAgqM6Zg29yLprLLNomzp1IZr9o
dQV3MlPUcut+VxqgyUoM62vYt65JY+/yNm2f8PMR4PxIPVZhOKOM7elABUeYNxjKmkDENgZitUWc
F1nSJM6tmN3Pz+QLcdP7yA93aKv7FTv9l+mZAkZoHAx33A9CSNrmphkyUGI6YThkTr20Jf88ndHJ
h8bPeA/wrptjrFftAs31AgohR3q6vKKbB3wlktO2X3JFDgkMXzcP8eyXvasbriQdLkvZVAyNTjJy
80jM8w8kNHVoUxkgqrLCb2bqSWNu65p7Wcb2a3olhPMZ45ips8yeLrotO90hPjZX+YHBGkRnaxsK
bLIZ7uC4w1w4LugOuwqE0QW84nhUj6pX70yXuoxBl41ADV2hF2be553XOMvjGyKDMdWkJMExYx1U
8q/Eb65AKnUNzjtP3i+jLSLo2t6uv/oZXJCdoy2mHQP2qAifwHVlp12FipAqCEY2TW+lFbdf6Lfo
ByNhYWl3ncWHWr9RyXM7i55I28oY+IdYFoZ7cocqBjk+An7mCeN9onR2CTBp8RFmTQScf4Vwx6it
+7jE7Br49apCZ1ToyqYodtv0tRbgnYRgWBt5NwaqLAZJnRFDkRpogVtd/TRGd1Uz22YqGmy15WZB
3o0KqqqBWIhvXQqDZYq7skAbWetH9aNsvQiOKtta3qDXArh7oyWd0USlDPCTT/zIyW4tb7ln00Ax
9/sk4pParAuupXEWYLRS1mHgHEu8FgfVsz5bpavdNZ7JyG4+SQf1qjjFrmhE85bdraVyJlHVVTKR
GA1mc5t0TpNIftoO/pjnkiNYzS33sJbEuSOLmh0WH5LAhCk7xK/QzGy6ZmErO/0IZrgr07ssUaAa
j54zWtr2WoQjBc5VM+4dU30egcK8LGTTCBXGW6ziEYYBfm9DQKkhuqSb0IqMj5r5HH+keg9WCBVs
gyYqHXwLQj2O9VxNOLJjS/ezql8Pieli4MDjZTU2n1xrOZybC8ekSPMYl0WHTnP2ikznXRzuWeBe
Y1on6x6hgZN3oqfJ9vqd9ePWzwgVKy1r6MfkotTgBQfWs2LctK6KF2xc2ERwrLc81FpT9kWrV167
YI5kbqSKN42ab8Z3chY6JAYJ+rhXIkED/6YJrnaP/X0lqwFfhaGz9pim+mIo3yYAODUMrry8dyKF
ODcV9HW9jGaCcrX1OURuMjQTRktoTPsK0LDLsrZuQ3QIgIAGfT1szOxbhTAZCgCdTlI8KR3toDFt
CvSM5g+yqDdse+X+CuIP75JMFNyEgLWR4CnqvlTofa2VVLBym1kujNPG2E38y57Gb9VRaDDEEit2
Db71Y3GHx8jtruijeas40RVKXS4RNcFuBu5rkZzDLWc0fBPpNV1TPrPK/7Ifd8mteRfskxvNZxOY
VTv2ZbyHBLCjzaO2UpbbuzYew7ZmsAapqzG+LnPyjzSornR7hV2tzH0EzDMtJoTpUfKppNeqaDrN
Zki7FsCFfNli4WKaIaDzB3cGAVLo0btwNzgscRLfilZs0wjPK/Y6cnmlD60Ns+osdoOk12E/ukVw
Y1WzyAg3z+9KCucCi5qN+e2hVOsNwM/7GWiIl8/moX2ZUHJdvOKYYxT7Ifwuyrhuch6sl5NZzEo/
s7FoQCkkN/7ssErv8lm7Awsd8lGjv9yTI/GKk/VTyPa/6UVWGnNuEcxYmZRFqHAPrWKHhkOSe6X/
1A6Cy0W0fZxjHLUUiGMVEVXUA1dVYC5gSXx11AUvBJEYzolMyayDCwOraM77cj7EIMnqRFm1zVB0
tWKc10AvkdIjHfmnDSy8ajHYO70eXdbDJG4E28wXru2C8xRmGU8FzaARG76COG0X7P80kIpHkQpM
gU8X1nME8GCFI2ZZ3+h0MpoHo9hpseDO33x1rzTiM4SoPxElL6GR2qS2ussotevgOLRXZfJ1aJ9D
xDeiCrbALAgXUU1N0lWSESBZhznVaf+VjI2/jKJXt0gK5zwkib3CGInUkpS2Rv24BOVRI2gzEwnh
/IS05EUQztgkoz7J9dcJdD2BiO6FWfC7x9bZwgn7hpUvKodgoGaP2wn0PL5lGQ7e9g9on7OraPwq
h5ZXJ6XA84pEcv6hLyjK1AmMYmr2UrNTp1PU+jGqn2l/aFUR07LQBjk/kVVRbYFInLHpdQcUID3L
019zI6L87faZ0nWDKArA+3w7SWSo0SBZWEptqtwkeJGNXdyqnoa5UB+IBtWzIG4BLdyORRjCj3fK
72Z5qPLG7YdfhSJ4nGzv01kMt3ApevUqwniijLl0h9GfWnR45V9661u2PBkiaf8RFAKGYcmmrhIe
nR0b0mSGHcuSXMuO6kROdRscyIneIgOO+TrGnag7Zvt4nQVyx6sYhrSWZNxTfRHZxfJdi77JneAl
8gorfn++zkK48yVnSlw1C4SMTnOtncxTdV3eRKyh+D6u7emetf7U17ILlgywwH9ohJCpqmf5nK2U
Y59laQn5M3lZlJdQ21+2RbZIl/TjjKQvq7CdAoTygenR/JoEvy7/vmiTmJGu/BMxaZCAiwenV/cM
pXO78aGli+BAiYRwF2+pyk1dshxJJAV2Gan+FIZ2GIn6YQRrxQMjJCmwKr1m8VdwGslNrAv2gn3m
hb3g+eurdm7UOYUaZhV6cno1T7s2OCUlCMzdKo/tQYSHEKwbj4coUqtUagnMOMOYOrEp4c4Fr3JC
xufLRrCJdV5ZMeWv21xTplGGKxqd4sA69ehoxyje9tdsMKLx87K4bUf+98xQzjFEXWzqI7IjHpV3
RbVHNsG25NuKiOxBtHzs7yvbzok8dO2CpG2Wt7t+/BQ15lVFBR5IZHScA7DaklhZCKPI9O/jeNIB
qb68WiItOA8QUi2a6Ay/3SpPi+pI2hdLyNwtUoLzAng9a3LEgEyq8cqkseyHqzmxdS+bbUa/V+2i
X8bTZb1EFxJfyJG1GXzCGhRjwFjg3kGKG/4abMb0XniSi1y0e1nippbIqms6qnyy8UqusLIHtIVG
SzkzLdN9YD1E5cPl399+YKwEsA9YCejTrJ51uBQ8MNIbVqs3r8sDavTgnhPpsp0zWMnijLtUu2YC
/Iy1WoAiwcn8HGunvc5XAULmpAjMfNP3rcRxZt6MldYTxpskI97XW8VZ5r7151b/rMqFtwS1MyBh
lpXmj8trKtozzvolqzZHjLCEC5SML60V/ca0UOeyiG1DXOnGWf8YabVMWJFqdPLn13zBvgCVLPj4
2Vz4aRf75WeBSHXrKlmJ5G7EXFPbCkcO+WFkfP5MOQAM9xUfK7mixrxND3IWxj9GpcnS0nmBizIi
86Qqxacgl9H8KOpyZFvx7npcieGyWGogWRgygAqzoob2UtZ2muV2pd7P6e3QijBoArvgn6Gox03F
aKCIpTdzYxukxlAtcP0Ktol98iWVuHtxCbI+MQbcINNIj0TF/KwZtFc0OUnWFNpRXxwxOPFuKVK3
I8WuMEVsZZs35WpJOYdCA0OKtBTRWT5q36eiAmw8vxuS4FsfGIFIWdGSch5FKv8NAlqPHYLE1+4G
B5SdqJU0tmoXJ1BTC9aXrd+l9eW8CtpFWm1pYZnhc+fqPsOMGV7l9e6CeZ/iXozN5dRUA6NaQL4K
wC4+Z+WfgaZK0qphVdzlTpt3JjXc2DwlkgiZs30RrARxehVWExojfXXOf+iNkscKuaZsHwuRaZuH
eyWKc5BNHYE7T8GdQ5QbKT90IGhUP31km1YyOAdpSTk4dBeYIaM5CErHAC9A6E0P02wTp3M61ceJ
F8hUt0xjJZPzkDLKqgHGAiBInFFVbQH+BL334FTPml/fhr6IAkVgGryPpHGXtKaGO8Agv6fhp1y8
BNVxpvcCrTZ95FkrPmFHyrxW6Sse4j7YWVf5KT6RB5Yy6d3ykF9PHhs/mgZO+V0gWLCcvL9U1AnT
5jRYZOfLRzZjAURf8y2LtXI/CG0Rx4tIT85xRl05NZqBl4sVmQdlKu71YrTnlGQ+WoRvRjkVCRTt
H+cpA2L0ucSwfbr1TVHAjooBgRJ1QCZ5uLySIkGcD5nSpFcp48Juq+qXqg7WvhqqxMlp/G3qUtm7
LE3kSQjnSSSJqr2lQC+GSptA3rLsyc3MOupvA4Es9uXvnLFGFTQe6poGgrG33rGfcnOZE4iKitt8
ThyafY1FL83NO0YDb5RmqfC//EMzzudmNglO9WLs9eXByj5SG1n9PqfDoJqDGZYoGtcBGIxnDOOK
26tO+hBGZyWGMwI6lkkRZzhNeX1NQZQsGl22bWTnZeJ2fbCyoa8G3IsItrv0tu5fiuJozF8uGxdz
2+83/CyFuzqkRbKMMDYUT9GafTmicJBUdltZblo+mhleYSDdFLj1bRs7i+RukjGYljaI0HSngKPO
Gn9Y+W85Eb37tzFHq+3h7g4rbzAmZ8LydV8mxNeg+z8W/nClL3ggsepSdexOoa//vLycm/QbMOx/
jZtHCqbRQExA0XBlfSUHeaeirwpVcHDxuYYzXCW3jPko+6ajEC65desIn4SbVgPwKjiGZVAD8nj4
sEObyWhA7ewQ79Pj8nkie3O0w0/kofIYoSi6DD5R86kXVRw2T/VZMH95poUcz2mwAFEGHCuwufn+
8spuWs3q97mXhaSiiQYjZpGQ70d7Sha/ViZ7aUQoEJEYdoeuw0NF6c2BDfVITPpjSVPruptTbT/q
Jn25rNBmMzTQq/9uFT/yKCXNP/inDq/36TEGT7mjvagHTOt1TXc40h8E0KTxc3LqJFtJvMviRYpy
XlJe9E6TlVzx+tiZ5gcdqT4icMTbyKuVhuwbVoupd2FgWYzFJzkUd5mLEkD46XVyoKPcy0jwzPtJ
d0QlB8EJ4G/LdJGaPDMYCjkxr+uu/5JQ3QNPxAu6XAVrKLJ5znmC0pEWesB8DAZGaLHXC7PmImU4
X6lbColnFtnT7LcVAGkqu2n2tRT2c4usgfOW5pDmYViaCrCS0tHU5duFLjdjEz9cNrrNkPBsEPyg
hqJpo0aucYhpdZMPLwCqO6Zu2HX62AQCUdvJsZUszmHEwWB0mobNyYeF7vplUh1rlCZnqmPLoV1u
2UqRaV5sjj+bBtn7ibS100ZpucvqerD7stP9y9pvmwvF7QBeZLhmzlzUtASFhIzAJAt3RDstIvbI
7U08/z5nLAMxstFS8PtTi3j7IdPRZSgAWv3HkT7L4AwFBKNjC8g4Eppu9oTJrd6wT77HDmMJ7sBK
CYytL0qAXFYLfRlvvUgqJzEJNUvx6vKqwVU65k6ofru8NSIZnLEo6thkJuvCUNWdGfzK8EpXRVN6
2NK8C7X0f5eO8J3jTVBmeoHhPx66dnxUsvepFjyRvPsUS3Ze1XYT/cLcasFMD5Fi3COsDsPMohoO
dobRh31rW+FpxhpeXr3tY33WjL9LUqWoDQlG0UqjzWayx7eLiQby/D7vRWCK7UOEhlMVbafouWYK
r+4UTZ3CtqtxrINyp2hf8VwRKCMSwFzySkBW5D3GRutYsVQ9NErjUHNyL6/Xdq1NPyvBeYKQDpok
J6HqFZim4FNk7sMaZPr0R2AntnwlbP8U6cR5BsWyyhQNDQAGR7pDjPYqooPIM7Aj8t68zzpxngGE
I0UhNTDvtDZbJx2UB7TFa3afLOCpDhTT0Qhx6iVMfU2NkV6MksZu6u7p8tJu2/vfr+Dj7zEz5RAu
ELc/2MY6Cko/80YJJEEw+h+Xy1kM7y9y9EaCS40BG7Mn5TpxS6f8wmoFuG5u/z8akLZP2Fme+tYo
i2gxJVMCsnu5pffhvrmd9loFi6ldcMjsZzdHO1y9FyXEBGbDD+VQI6ur4xlajupuMR7L7MvlzdrG
DZ3PgcE+YHXWEkvTo74C5prNlIj38THe/cENCfGgbIEuWKfBuY26H8MgULGA2fXoGXgMLg8TOH/w
HkK/mKizYfvxudKL8yFNaoxhkeEsJHiFgcPpe/W9Hu3ueySjpM742WXbuosXNxkOl1d0O1482wnn
WJZaagnYnBSUyixHUwFkzwYnQ1eKIrgwRQbJeZRk6uJIXnDOiLy4fXZngKO1B74MNAeO0b1c1or9
2KXN41wLGLEy3Iyww7z6SRAvTnYbXw/1HQkmOxalJwRLyE/kkNDgOvdIp3uRNkX+OBbErqwrqgNU
Po/WR+CHZ0Phe2DGJCNpxBoZ8+bHElpHMoEPORMYxXZxcyWF8x55bSyhpCMwHJ3BbW8Ktz5lKG1i
qh7j+Rq/mzfaw+UdE3gOfiyHPKRFjlZahLpIuaCjMEpFFVu25xdswuRcR2BovTzMDboomgyc7SAe
taemiB4sLXvCDAbJIySr7DxuZ5cMVNTrILhmeBxib1RTHbHXs2F0dgsQuyybjjJ+uryKgkNmcm5E
onVvlAEyZVl1r1LAIrRbycp9Sk+D8XxZlOCImZzjqBajQr0KEQLihJ0Ughelobcd1e2QSnai6f6k
tgIbEa0h50Ja8DagtReRXDTskimwewKAW2Ff1ksUavGEekY0z13VwhJZ624KgjvpgeTwwvnBOibH
QfEvy9tUCuOrQZ+lEioTzizDbpCrbka8nYyJX2N0lVqa+7YXFWo3z9dKDPuM1cXZl0tKShUnuqBA
Ll9V2ufLamwv20oAZ3rod1mWhjXnNS7j1UBAh1o+cpfWrvSjexGNx6ahr6Rx1kdo1pahgjhgrGI7
jn801V1aXMeBPc+LI9CMffk7x7GSxZndkISNXrMMH3lkoXf7Kb5vHiXPQHa0fGruzT14r9yPjFtC
Ue+vWXA3mBSHoPctKgQ6nWKDQxbJBYGhCyyCT63UlChzyXw81Qc/GJN9k5LHy0unimRwUa+W0Wjo
TGSjGC28ArL7ad9+Gk+Sp4POMEOHmXpgA9QR9qS2maO5F62H92oiJCcRWaemvjX/bMIg5DjGKau9
YFf5kQ9eu8KZMOOz8LIdFbFtCUxG4x7RaU4TSa9RySTDI0HLshF6Sf9VbgX4qu1C39lKNM55zAao
IKYAxRiGviBuuUslVCsUB71Ku/xD7RWGrGqyYSgq/nu7hlpW9nhkA0eISd12oyGeIp6E2QyXbWbT
ZFZSuJ0yoloPkwCnzZxnb7T2hrCd8p0Egq+3CLQg4GAjr+jwlSuMiwRA0rTBVax5IDd0WiE47N32
Q4KpYOA2QR80BXDk7UoBKZVjfuSIZ1DuNsWnvi3svgodoxXkat55QSZHxWR2HfO4CPqi38pp6WwG
i1WhUVjeVf2dlAX7aTgFNViA84fL27Kp0koU+/tq0axWHVW6tKln6A+S9bLEhdMFja2VjWD/38ee
BFTgikpV1cSUZdCPvJUURE0/92GCfsbfk89aDvKvHeZ8D0eQrT0gstkJaV43dHsjkdOtkOcma8ya
UQkFu9wLj+Ep8IOfyHoNeHt1qKkktS09zSKuy/dJAU5V7hZTzRFTH1ssavw7vsGt6eXHdKef+thW
QUwinsL1LtZg8jSiaxQZPPTCcHYZR8BXyFIte0v4bVKB/CzssBFMTttW6iyEB9S3+oC0dZ6jLxWE
xKx7XrnKdwxlyii9i1+iAubGaV7rxOPrlyXNSVZmqSfH0S4tzFsrKAVvrk37WGnEuSQ6jEsUTFLi
adZdAP6sKnJ0DDuuBbfllhj05emGJgOP+s4vhZ0ZWZNpLR5KKQ9LKzmppT0lI/hPLCHzDruA3sQ0
sIS1LE6lNDZ0baijf9JRLtmjnBE4HXDU2UO3i1F3kwXnemufVJXKiiyrmEPMh9WdRqvaaIPFC7Sb
YnJlkd29NiC/V+mvAJ6YekmafqyzELxIt2NoD36B4Y71TkWLD4YSIlUKCuXU6X2WwilvGe1PcIO+
iMtectP40RMBv2VZGhvd9tZ5tdkSqeM4yng4/xnFFXrmofLIEalLp9j9n5uyX7fxLI4LTXsqqc08
6QuG4NpIpjpRdGxlIlBqy2usdeK8BkYhqiDtahXPSrXGVye92aVtEjqgcxbcZ5snAHl6U2EVLzA1
vV29wlSUaIpA2ZDV92HUOxQ5sKC/K5rc+cg+rSRxLj9ux3rCwiUInMiPinHzoY1AP5mAJi6/QlfY
77i5hit5nF2UTZ2kKGYqDFziqk73mGu25IQHJcJILQI2OcmlN//3LhBmHiupnHkobf/PkTCTR0k7
DOZjJRouuXldA5SA0gp2B+EUF+p2SZpjxij2LDmM3gQGRxCSMWotvPvc+BZc1bUtQtNthD0IdmTE
V6iKavjfWzNR2sLUohk5y0h/6HXihFbqNMGjPh5II/uXLWXTbZ1l8eWBLJWUWI8oDKUv3FTv0S5t
Hi6LeF8iZdu0ksEF1mSKA1JSLfGk/eSX3zRH3y9XzFfFd90zg3RIrqhE+v5lxsnkLoCwnkEqTv4f
ad/VI7utdPuHrgAFKr0qtLp78szOL8JOpnLOv/5bHMNumUM37xnj+DxtoGuKqioWK6wFB5j9BUPU
M2Bt2cOdFZ+7z/qvCYV1BsGJTS4gSayeHsApfRmC6tv3y+tfAewUzVYZPT3n8BsBnHSXW3/mCopX
BQr1CEynCt2vskRB6ILWRRbv8mqzZemK965jfzGaJSitcM1lQ01vH5pMI1u1bNsCsN0bWnJ1M0aD
1Kg8W3fNiSCXXLwmJF86jzFOy15k/yKNYLMZ9ClvaWqR68VmYqKqqALEvPAYJ+5yHLPAuANYxua/
A6TyVb2LQM5szKkAjH/VYIMi9hTahYUTaqUMBUTo3/ZFCBdSgKnTLVOrYtJIveughmWk5zKOxiXD
Arws+5cJYwFg97AZ9TgHkg8oeN2t/NjWZrgSJaBW/LKZ1F9NLbru7MJ4stONs3hnTd3Uqk32iF7C
XGvvM3k8EV6jOxmcpSv2phVDitkELLnMIab6ntLf203pjyCGDkwQVoAXRP/sBp2srf8v9ojcEfOM
AqbhNjHTfJ2Rj4Cc/FwF240JCKYTxl0x5RHfU1nnRXyYf4t77Rbuvp1KtK4ZV/To0kzzAUoWgS/k
6fr3YnfJm6zSvojgYvOW2Iu+YUgmHBRc08oQ1XQ9mor7tGTzuWiwqDH9WGgsG4QT5uc7sZyfKQbW
CoYKYgloEPAUfrJOFTgVp9AIk3PsjzI0RGFwxHMbYGA24+flzJJ0Crh3GEAHWO5Cc5xOSTXgulsl
CZ7wg+3EcJap1VatNTnSoM3E5jMFeHopA48U+vNOBPv3nU10ZOjNREd1p+hUr7TRaNHX32adT17n
VE+FPo6SXFJ4dIj0ODXkQG9ocE116bapQEjM8+MKKJChCqREsMJzu8jgEcDKWc/JOqJ31WW3PajW
3cN1KxfrAOh03CKahdv4n4e24ZMso4OoFLcgxUt/qu0HRZMUBmQyuGQUTxUznVIdSyTdT2LcZ9P3
fpaRLolkGCqKbhqrHNl8Uyove81ZCLYJa7t3/DrBQ5MQh3412ol8uX5kwli3l8Xp0+aFGSdkAmBU
nUatlYCnrr2fnCEo7azwsqo/DVZ9D2qRO7PSD5OpePaWSM5UZBf7v4HLhFt3bacEJC1hAmDC8VjL
lrgkv8+/qWkyl3PdYEa7Xx8U/VTJKmAiZ939/Ty9kzuYhmIUyP9yO0/PuZY3/khSetuWRobx4haz
v7GuRte/nMRIeFanykDvV0kg1C390vk0pkEtW1MXizBVA7cwisA8bMpK4mzowAUUWm0cKFuOKTrM
bC+y/E8mhn2+XayzrDTBZMeI+688Wh0GApuDXXx/z2ldVGF/w04G4JSIC2acHPhkJwtbRFjjk031
yNTgboWcutmUTmglj3F9E9cq6AwGBvJgW++oZBhgn7CNV6pRvvKfaSNtFxVhtBmOdPyQGt7cfL5+
XKJ8AcVkV3UNS0DHlseVozfrBsTsqn0qnCz1nVw/gJMC+WT/mbQgOdUWH49KySOSnRGfp+zk8p7a
Fb276A7kErBBNM1D6qw+HZUgHWVAR8Ia114UlxLF22Yr9UpQaBu9FbDdZZgF+lf3I2MWYFSx0lci
i6RvdUONAf8xxhzudrImZ6poof5J2aAFaZh/TEHCMh3BSPk6kDIeHaD0OPcyAOe3oIB47jD3/Usy
F+PnYV6HPIXBzP52iM9tZJ2SQ2v66ksfLK8ISMovFBHNx0WSKAkD404wF9iVWcu3okXgVavMc/SX
XjlsdWhn95L0VnyLAcQU7SoQSVp8yc11Y8wtK2i3sQ6iFmhHlWDx6M9jTYicV0Ss2EUe7+tG3jQU
pYDQWDqvGfya6OESE+j4vUra8LozSrXjLEfJetMxNGinPbCFYBSnIkxB9gclwmjTD9kUnzCO7c6S
s5ZCI5nVbjayKDpHyNf+qIzFb21ZEv0vDng5Q8441LLS7XEhWvgp/4N1s8uo+LyU6LCwofouMkxJ
hiv2v7/l8Zta2mxQvYvhBXUTzX3rVdkHuz+NeF0OxY9C+vwXlhSNyzny+859kyPVZS1g17QeNcxc
FPVwqtN89KxmaMNNHya/1emNlpOb1MSy2v+rcuLog4PBp26Zo2LtjtkqOQTJx+V3oWc1G5XOZYj+
0+IDtd4HfldE+vooMVnxBXI5bPYy3N23gL8YR7uH8urZ9QC0HjxjeNFPn8jJ8hyA62CNF8OgfhNZ
biARLb5DLqK5dMLMtk2PW1TI2H5Z+1wcyBRqP7bSAwBqOEQ2lr+3IA7TFxk6ubAOuP/i7PB3Sht5
m7YqU7q5ZR3Y6ZjetqfMS1Ezk5UBZefLBaCpyrZ1Iux8wfTnuqM3jLfU/V2st4710RrPajdLLEd2
rFwQsqsaQMeYF2CMPPr0dd0ehzl0pbCobKvl7S15+Xpc9Fk0e7PyLmNrCLfr0HuF873Tfljpj0Z5
rJQvTn90ZbvAwufBzlG5QJSriupuCQzGzdHjosQfOlmHSxwMGFypzeYBkM7+0zTavB71JEWNx3gZ
AnqsDgpwTXzygXmDgYVA94Mmm9V8O43Nrv2dTM4RWt2s2iSBTNbFG3G/eyWQmZYjprHB69K94lek
h8KXddqElrKTy7lBVzJ6HpafJs73BaCOs31wlpsJKLDXPV0mh/OBDMjlM8D6MVw2vyhzHuTZ5E1r
tFhJeF2QOIHaacTZPlnrdCOM9W0I4icd21/5x0Txux/b0Xo0Is13cF/ZaELEiCvXRbOzeuMOO8mc
O9hZq69FzULK5KNRqQFLuv54XYTsGDnzB2rbPCYpm7bV/8g3UASQgML34lgWmIUx6y9dTPAM/dMH
0IFaWngBO0U2UtF76CqjM/qrvLOfbb8+gQoODD1++4NgQ/1dWc1OOJfuE80c9CmHk9s9lkboz9UY
vMppJUGSGcK/fi6oyBU8a33JbVNBXmguB9s+6yDSc7vnBuQYXSE7TpksLqQko5kMKzvO7ESPjFLP
j2fPabyceA2I9bQQeqYH5VZB6k092aNCmE3tzpMLLgh0xpblC2p5+m9QpvnoqW/Ldq7Il6x91gdZ
SUycA+/kMUfZ3a0YRUttdJ//vNUTsErQcDgSMEoAL+9kSiYS2R9/7TNykcVQswF1ZBQSna08T/WI
9RVW6r3ud2LXxtQbuqY6RmQ5i5yclWYam3K3qnsMinld/YtIVxTFWTbQRv6SwllkvtDCGWOFvf3Y
2G8alr76lVHPMs4b8IlJ1uHEZnERxxllbTTDVrOnSrmFeV+fJisY0mMHbvX0V9X+7+tNr1fcRRxn
hRiW2opFbdnkqAVonyKof8cfJiD71MDnk6JMiM3iIo2zQWUya5vMUE5XMUpfF1ExyOZ/hF10Y/e9
ONPrqANC0QQMtyRiU4MDutlztBzbn9brfV18e2f/dS+Tu96SrdH1vkXbhAVmvJ49+oRJIw+ITAcM
dDz/N7PnbjSzxedSOggz4o/ApPTjBBxfhqTwIPtS3J02tH3RkwwdGp0+oNHtWYoTXFdDHH3/tgV+
ogKAI2XbjQgRmaH5Znt2sAS2zD+qGf3/fpYIk6jDzyxnODGtUVGIpXEfYd09Sofx03V9JNHI5uKE
M2nVRLZBDavqC8Uq7uStvazmJpPBBQe1mIi7Mcj+yYm6FmkT+V2genldEXE6c/kw7Cx3F0W5Kmap
rpMaruPm0aIFzdLyITYG3zSWX/9NFBcPmiEhTtZamFtrAFxCsFq2oHNG2/EYp4sMMFBmA1xgWMrG
MLYYL/ck27x5rIA2Y0m8RmbTXBzIVadceoq7YiHPTvlM7E9V9nlYvMVwJR9JrAzQ2F1sC72lr03d
bqKg7MbaVZZ5vXtSWgknr1iVvwXwxZ7MTcusmmo1LOup8Yq2fnE356CW9BfASw5knCXDtWLTvsjj
LvMCNVZCM7boYq7u40Ta7KVoraLyUst2ZS87yenxRZy8nWPqsP5zrbqnIUZFUE5qKZPB+apb12Pe
semL/BP51qA6Xkfq7BnPk8/Y6/qH4kk2DyeUiGsI/8N07RsSUjyRqbE4GOu2a+NBH80+mse2kbQa
hXaxE8LdPvmSDNiiQRVj1j/oAAB0HnQ0olPwycgAVGXqcFdQ0g6L67ClFq0L6PolTb5eDz7Xfx8n
9s84hwjgpBgEw8adA6SrszpITkoYR/8+KY2nTu2AiJNUzAAUpfYt60krbq2x9Yf6j+t6CF+FOznc
xaPpWZ4XOZIqDB1/1Uul9WdnTr5lcz0EfWYrnmoB03Aa1h8GZraC68JlSnJWrpX9NpYzWo9KXnv1
8K3rb93icy0rh4q/FWiibTaYAhyhf34rowUZqN1jmsNUbH+t3WcMEMimloQyiKVbLgYQ33LD2tPa
rxtrL811ZYJpwOg9YpfTewL3RQqf9mhYnkJUxahe0wep9olqH69/kLdkaiyj3wngAilGp2u1Zrno
BIZOFnVoVJ/qaDguCDysUmaehkD1MUsaXpcsjAw7wZwdxlaSDhPg07EM5vrp5tnjr2GpkJreqonk
nhU/ZneyOLPry6HEuCPsgdyxaiBDeFW/GhE5sAlqWalYeDXthDHD2SVEKeqA+taj0dlXP8YYWdec
eLMqm4EQetJOCvsrdlIyN9MnrF6inWptkVms90uPxVJjxQmq5Yfrn0r8qMWckmqqtoBaV4ub1i1U
8MQyI6mC7KBRbzXQOvoTRDbu/PVZIlJ8iheR3MVRplpaIXVQQz1iBFrbUdm8+Jje9QFYcQ/rDXle
n2Tbs8LH9E5N7gqpqdtSVUV0Ik3uGeQ4WnFEDaB9U8/CdlXW+BIlmd29qXtcBPLLtFiWXPq6xMjq
/DQEztk4xuCNUx8sb0MxSQ7kLzlTwvk6daaCbDo6jSatQVKrheg0PhirTC2xZ//96fit2a7JNmeq
UY9W5/KQW/PjRopjn7vUH3qt9IBOJjEWmUDOvTdwghlFBvNU57TxHM1MgnZMDh1RTlNrhh22Na9/
OHHsv2jIufhMiJs1BbJPRcFGYz5ZERYqZDDD/xKaL1I4F1+W1WznHC7QhzOa7IzUdYr95dm8S09L
uIDK2AkNbz0bp04GOiuOLhfR7N930UUdsm3sXbxOVdtsv4O/cbkFoLJuen2crjer3m80uH6kMttk
33gnMc+MeFqdGtBRYKha2+ZBGVdPKWQJiEwMF1ZQ8HN7qqGMOgHFvzzZvxMiqWW+jg+/cWoTcxEs
LwB/N6eJNlTakBmoVJTaE8mA6jI8tsVjP57U7KuFgmOuHkgsSR6Fau1kcmrFBqJzV0Gm0Zj3oCQJ
yDo922MfXv9IQrPYieECZJxs1IwnDEo6q3VruvRH0ri1t6n9fT9op/8k6/WY9wZRFy7NdDxPyHo3
xN6G3iRxHiq9lWRYkqN7bTLv5MQTKU1iYARqHQ0vbb7n0+pnyu/rysiEcMkOSELbYcicLVy3KigS
EsYDcK5m9cd1McIL7PJ9Xu/xnS5rUm/LUCD1WI1c9WLd+pRoWX5wS0TAZUiWhylX84i6tSKxP2FA
3AnmAuKkTC2ZUtycFr3r08dE1s+V/T47351iZAbMclnhcbfR5dDq+nGkMuYSsQjLtIEiYIGOgbtE
gBxkr2YKF+rSr64dZO6n699G+O5Cmeyv3+eOKHaHbBkTzGaRiGWg09FE/tlF/zNzIcvnd2L4kzJp
h00OuE1MfVf1axot1W1wXRVhGLAAPUNc4hgYAvvn16jyca6mFTPZiuHbwP1KH6b2tm/C61KEPrOT
wvlMu+I12qv4IJtxOxkPjnty5+gdImzGW+24Aup5t6q3BiDhwBcdb6dC8/rknsiGocUdhp0Q7sNP
CqEumgyYsYwmMLMvP4ArGrn3E8bl+g/YdPQLX5XtQgm/0E4mZwVpNdcga00Anwp4WC9eIXIBO87W
nLWql7SgZLLYv+98E4xJTle0mGgfnNwrzGPamR46k1oq+VjSg+QuVqeoc9PNEUTNhwWs3xgpAxdV
EAe5b0ZzUH9Vj/0PWdtVPNSxO0nuZp0MkrmxAe2Kwm9u088Vmr9gRgDDs/UhPw1FsB70QD/K3Jjp
8iaJ2InlbtqmydKiKfEBUzPLgtUeHb9U6GOia1bUG+PgmQl1JVmteJ7qIpQnH4eJxNvCro8+VH01
RIP76xYB+BGwMLKOr0Q/fqY6zosU9RM8XxMnarabzCo9y/1t1H9MSvGeOLLTiosjGBHvra5GROy6
E+YDPWf0V2kZRXh77IRwt0cztT3pBnwv42V6rTBMTbjdDyG6skHxWz3i/pUUNcQSbQ3kFmxinIe+
q3q7cNUZhknL7jBhx8IxMokIYQTGI/QvEVzk0nqQdxTLiPeiNty0w+ol2vxkb/8zFj67shyiMnxg
hGJ+jYjYa1vbOoBU8jyJbKs5GF3nD0pyuB7shSa3E8N7cgfYdNSj0QOxrCOw+vxsTu6dzDysZhk0
S/LzujhhWNyJ4zwYSEJDRrdUDTM3D7bmi1HWx1arfCuVbg8z43oTLC6ieL9tt6brMJnCuvL0mcFX
xEHqF4WXHJH7BXjoRNdVE9rF666CDZiiN/S+49jFLh1d5BgaFlQWF8Q3g1uNodJVY3BdlDgm7WRx
NrjhuQHMNngvG6qjN0XgnLan9lSiU/4/g0kyO9yJ4i7NLo2xPEIQk2z3a7f5Ug4Uocfufp+7KLMW
7FlxB3ca7TXs5+Q2c3TJo0n8ZYhh6zY0sfmwqgG9h9oWRGTxFjWYZgbqbVBVq8SVxAVVgCj8JYeL
qau7xaNTDSynAZJokJ+BK22Gi58ch6i4kzJ0iU/uIo6LrpOxDZu7INaN5XTuKL0BfJlsl1X4dtqp
xBnajOZR6tYEWz5EsQPi9I9KQv0qWVN/rMhzNvcnIBX6EvMWa4YFUAfgaKyd+c/kqU0VUyebhnvw
dvrSoe2n3Jv3xc14UO5Yddp8fNdLim2c/imQ3/hpstYpAcqFXUdLDaheRZurvMMIAUYEJAMLSfUb
6jsgdFltO64bZmB1j9rpOc6Hgz2PL9fPTnR0ezGcOymK08RZs+RhpWq+1mzHDHBO10UIB1H3Mtid
ssttZ5DRZXoMfxp+Mu7MOUJn5Kb4oYRtwEBfxhdQ+4BFTdZCEKa6e7ncXWUntbmuZQf/Km/6Kiir
0wzKwvq2z09xXvnTGDn1bWKO/pa/9PbiDfRJkTFCv+UYQjzE5pSmWZbBSLo4r2uVuszGDo96UPGV
L+YXPF07jwKQ0Q3tb9Xm1x/il6z36pOyAk6+82kgy75F4QyADqYJnBNG4cU9NNskBsvnrGzhtH5O
Zyz40dtCRjUhk8GFMsUicz4MiC3gvF7n8wA0k/cgge3V4A4y0athqCxMqSId8Ff6u0T/u/5lzLIW
uDAs7wVxMSyjS9G4A86LXZYMRA0TvwEB3R9oeiMZAY7s4Ni/73yj6CzFWDbcAUp2i92evDxssulG
YeNprxDn41tvZ13qQIbzTUN3Mg2B9GI/p/7mK5F2B/qHrxKHZ51hPpUi4AJ1HASut7xWtlFodTsD
g3EIbG86gdjtZj2AlPp/J4hmznURxA/MUBO40p0C59Ldl3R8qIcniSbsaK5owq9DaYDqyaoRmixY
YgOjbIA9udbylZBNlCB0PaDNdWyIl8vgNcR28fcR8tMybrzMTdPhm7XqcQD4ymQdTNm4kUwG51GK
Uyh5xhICN76zsydFvbOkTWOJKfAQy6Pp2EmZ4QBJpHwZozJi20XdEz3I9rH/xW0vJ8Z5El5YoBBy
mC1Er42eg+Jbv4woOeo3brDI+hPsbK4ZBudTrT4mUzJAr/G8HWqgtNe+4oN+/bvhl/8fm1NS7bg7
FOAhBEgRuKeXn6qfovRpPI8H5sCMdlc2oSwzDO7i3MrG0XqKC7vZLGDb6d/KKjvWk+xlzNKyt2fo
EJ2YpoBiaXFUe6XJxIBWWDF3AMgKam3SYq6wBUi0ixxOndJQFnNmcrQHULgYPyeMyxzQCjzkEXnB
KjE+2YdsAx7xgAmN93Q598K53DQxE1eb0m0LDXcJh029t7XpcD1KiT/XX/q94Vzqlr4CTCb8uE//
6JrPqnscXcX7bzK4JMI2AapQFUhHK71DPVS9tfXKK7P8HY/iy2m9oV2atzyOUSfB61EPalPziupc
KL+uqyKO6Zfj4sJes5RLMfdw3T4BQFhxt8Y/l/5TIePBED6697pwecRmk2ypC0xzsvVuRhsEKHvi
ZffosB/jXvJ9xAFC1xw8FlCNfkO1VLV0iCerQuclGEPGF4wh9V9N2J6mu/l/55ph9+5OGBf93HlN
GpIXmCtpP1r6/TTLornQpHcCuHBnlTHwB60NmOFb2JGH3D221fG6GYi/z04GFxbWqYlTuwMDMKhQ
2jBf3NYbV4JEHFNoR5KlZlTUU3s35cN6cnPASU9DUQfWOr1nwnx/mlyIMGysVzcu/pDNjWjvePp8
ADTAfzQQfgiuWoCPZxp4DTHUwQ3ExBiEOJohA/ybb2SLa+K31+Vw+eH/NMOsbAb4mdB+KT7Yh+IF
xj945QnCEGbzQxal0hRAbDQwfwuQKcB05Bx7UlqtjLM+D7UU+2MPU31fEonRCJ/LGD37SwTn06Zb
NfOS4xBN+47E51lGtyyMTbvfZyrunwMYtTT1KcHOhPmhXSafKIUPDKWRNO+5M3THNnRi2wTkoZwg
bdQUaqKCseYUwxRW7xuVVfmp1vWn634m/ioXSdzTcMNgT53YqD2W1S+z/GKZmdeuku4ZCwdvMomd
NtyXRxl120iKMrEx/56wQajN3hZj5yDHXoMMyEb8iS76cCaA6baEDgMGijaDvihZfpqpEWVkiIhr
Subz/yVEXWRx5pAOtTo5M/DNJho4kR5ux+rHSoENWoT0QCTAd7IPxQV1oynyNrGQYirb5z75tdXU
A9WiJAzJhHCBPZ7dVG/1CSCW5o+ti4b6J20lpyb20cuhcXG9S2jTagNh5dsy6vIlnJDhXbdp4WY8
AUy45RATjAY8DO6YF21irEi5qi/qmeGA1LWfR0XnbWdWcXTuUVmVZZLCo8NUggqoQBOwo9zRrdVY
aPMGxgF3ucmzezc/ToOkVyXOInYyuLMr63heW+MV7oeAeBtlKuyremUSqmCtY2U6yTky53/juDt5
3NXXzhVJYvNVnmoDC5fJm3ylfJXnBkl0XZ7kCPlR0dXG1iCdkF5Ws3nsNuCRp/SuIVI+c5kcLrpu
9ghqtwQPKD2ynnoLWCKalwAO8TG9rb4Dz8MvzvPgyQqeQsO/HCY/Mpo1buf2wFQKiwz9nbw+gkpS
4r7it9ROBhdpV6vM05oh773CM9zj2vjsKF4yePEp9bXzFmZh5fc3+uCtAN2QSWe//tZcXJWohuu4
GMH7562V1dQuYpe9dJBSg4j1nD24IWM3aA9JqDzKpuvFB3oRx0dEvc46PB3RHbYOo7N4GEiUaCS6
TGwkK5qK3i3+4wwljg2tpRpSlm3+vC2pNy9fGu20rqtEjnACYy9I/+fJGXNVucWM4AHQ9cPwWBza
CdyfIKUcQsMffDCkFD4F3YHqyVJ5YUwBxDR6GQbKgTo/T1dNFvajOnSm8dH8DTMnWaDc26EdGaF6
k9xd93CpNPZNdxlUXNRYHRjwNKn/YKBaGL/AloLtM2nYz5HEE6E77HXjDNLuUzeObeiW3FrRGjKQ
K7y8otX0k09jsN6CeMB3wvSQfAQvwnVNRTHG1gxXc0AG6wCg9J+KtotiYOoK6xgdwolugNQu9yxZ
K1TYvthL4S6EfIxJR0s8K03PAhxuHzF6MXrWjqDIGIICsFfWoX6JfYt1LorzKMm32c/zDr8Xz90P
SLTaeNUypAv0Wc9zPwGdRKt7XX4ezLtuklx/Qm+8HCm/8TT3E6lHBYWiNLE8s3jSqw/IJovi0/Uv
JxPDOX0CDL9x1Gvk3vGjoWNzMPGrKagM2VCu2Bd2+nBOX/RNrZkrTm+1fXIuj1lQgswsIJ6KcSvy
WeYNzOKufCweebPsEyvGxhhe7M6xU6Je9SuQ92jqQ+l8uH6CEts3OSefHGfsR1IixRtnz2bj4Mrg
Zan931zMfOPdeI3XCby7mMZjm/TnqXPOdjZJjFymDbOXXcgqilU3C23awkJ7hG1g8fdmjaVtLfHX
Aa8AAQMX6Lc4ZYwF4H/TyEprGPzrPe1z/TG+ze6rGztyDsnZAWqD/kwPspRLdIfawFX5Syyn3Ojm
bqyPOMO0dw5gVf85qMvn91jDRQQXCdWN6oppgvhl0sNWAzokPem1Ikv5mVe+te6LFC4S0m5RzU6D
lA4IbQyTBNMazu3M+lqRJoP9E5vERRgX92IATue2DQPHXChouRXjuR6727aTMn6xEHBFK37qSWtW
cxtiWMV6ts7jM4sQ/QHl8CPQYw6yBFXYidwZAz9ZU4xTvXY5pM2+nqCNYRydQP2l5MAStQ5ZmAbj
+1z474N8ZS7a+RYxpnUxUhRsHCfAwnFthFYT/Sfz07mUeFsWq1lZfuOWX+wKqf7yhBOVmZ/sQ3Eh
L611EmNyELORD9vBPrSRAqpoz4yY+SV3siU+if3pXLBYy2bN0MIFHJNOAoI17XGsDqMiCePC+sbe
HrjgYEzaBv433IQlSCfCRO1Bn2i4KFASB05lK9+6ApAUpVY1fm0DL7CuY5AErSiBXP+Ewvf8/g/h
QojRUz3fkGmE+rfi1J3qc4IdQveu+hNQJlBOMldgP3jN77hoUmxba6o98iqj0j53afmoLu0hXosT
TMnPnfIdRbi9flw8GVRlGnS7xBzlcDO1s08nrNNK7xhhtqZju1UFKxHWAbjEpgNUNcisMEBUq0gG
q9Gbu28j7T1rKsI1/W7L5p+Fd8tOHpffwHKKcrbgeVrppwDqNSV4HOIEaieAc21joOgTgTUhHLE8
mPhjRMPuqEUMqWm+sST1N3F03EnjXHzq7CTJGBdiHy6BfUjRwsn9+NCF5ICBwEiXyBOa4E4c5+PW
AlbuWIdyTnXjuk9Z8rXsz6V6b7qJxL2Ydb0xdh1cZSCWZAx7nPUBvrYDTxQksUavdsyj+cC2dmRt
a7H5/S2GT9+tcqR2rMD8AOEclPSpnO/65DFPlZC6p1n9fj1miI3vIo039mHoVJ3Cg8t5PuT5eDLy
/Om6CMm5mZx9L2PWo3mOkYbsNJxYacyMXpuH4XUxMk04K18qUGfQAp8nN9NDnS03iiNbOxE+eS4W
wCfsY1W786Lh0+BldQLs24cxHT5nbt14CpgavOv6iIWhB6rrqsb4rWCOuzu/as0BiS70sRLdm7rE
T8zY36baS7C4cF2UsM+FZFp12dS9ajucEzlaprkUGKmvpt0+lREeI/1X7WycNR8418fmC/3hfrgu
lP3mG3fayeRuTbsf2sXUkRzWVgJkhEypfGUqlpu1kCLPiCPgThZ3lpq1zgUl2p/DcFjxChfNb34w
1IcuAn5P/44VSPsV8l0DS6pmcqqNdaXnsYqiRr88WTSyU0nME5r67vc5dahFsPXngk602HovTlBT
kNV+hVF1J4G72FsF1FygHngd6OvMH9PgawQr0hTNlEHG66kJA8ROGBdY7a1Kx7qhrOk/BfFZeRhO
+b17WG664/jF/Zh8X8IC6wvmY0w9aYuXBbi3Zoi3JJxMR1uSC4Al7ZNUW8AqSiIGegJKgCYawjWo
D+OxkwUQcQHTuEjjYuFIzHSpc5xrHzK+3sRHBoxKm4u1NSyjHCio+iopdqLwRsGAoWqp6Pg6/GA5
oFcz0pZQ0V1vnKXxBuMUK8FYn60f5fbjuleLc9CLMH6onCaqhscyNEz/0M82wDoq0KbSKPsElkp/
uZOPJglNdSeQ+4BjDRaoZkS5S6k+WDWIBqtnOt/kqAWnstVmYcjaieK+3jaSnqIrC7CM7TG3/bb5
sMoe6EJf2IngbrG80VZHq6GNgSkrvzXn+AHozcvZSNrvalpbx9Ie7wsTkOq1Xr9nhMPeCWdxZ3fl
5FTtdTyYMGLmPukY8OrdaBwqSWNTdojcXdMMZO5muuBRlr1ouV+pT5qMwUssgmA4ihXsdYuLv0o3
aaZe4UHWl1i5S4xA76hPW9m3EvvVRQwXhpcapmcBQCvUm6S/qUm8ABxG0+ZzNakmdnn7BHsPYFi6
qY2JTJKntDA9APXUXzpyEZp0m7pZ6GNhuZtiPgX8n56adGDdXK2bTbOX4Lpfy46Ui9FZPaNtW7M8
cYoPKZgH7T4Hwp6u/rouR+zNf6vFz/eAVtfOFnAAhnr+QtMX5CXYa/gyWV/UwpUYotjVLqK4wBG7
Ww8QYKiUIC81kJeyMVv54Kbwsr58KB7ds8RzuCEd7N1Qn6c6suPj9RMT/76jM+Y42DrfUFdLV8uW
FMZOK4CM2PGLnabvsrWLCM7WaLFaSdfgoyztl6J4KFLXG+aPmSXry75etm8uYxBt/KULZ2WLqQJ+
o8UnMb30O0Ds/RX/b/3044Qxf1C8eBaaNTM6UkWoBPVnGVacuBF2kc931vWprRqrg6JYczn23nYk
qJDGgX4ablJ/Ct3zEK1HGuSf39fw20nmjDFRTHVQC8rGLLUDMLbPwzE+/kmiQ4NNMvcttvy/j5lv
sY8dKTOsoqLiQInngkjaNo4YiFXmsCmpV9S9l8tGwv4lL7jI5C42wzLqqmXPs87wWQcOM/SKt1Gv
/lKeqN/58TPFLv3Lf/INwnxnd6EB+pvqqYEgSTY/wxOqbGUVTXEYvqjF3WZb2VmaxV5pGkD/aPFY
s5dFHWpSbBpxXWVnIdylVmSjsxHU7l9tE95+Jo/aM71lUwPzjf0r/n796ISKmSbWUtxXmDfOIMuK
amOqIRcAaIXfFZqfGz/dLdJ0GZG0TBCXVLUAlFoHB0mVvpHAsJ+qIg9SO7JmyXSdME7uFOINkAIh
UmV5R50rfpaPUVy3Er+SqcKZm+3Mc1o7eJdp9kfiBMr0DYN1tJAMBwiv4p0inMnFo1GWg44DI0rr
xRSEYnDctUpO1w1A/GgGn6cJnD8s/dlcejMSu7IX0KsiJE1gnMeSPFDHihtskAXJWfoOE2kFCjEs
9r0yiPLlDvCxxkPb4JHCAqD+NIZsmcJ5NHsPzYiRrVgCgHKVAQGIjAKkpS7msLHihZXofwYIzBop
JEe6GNoOI1Muv8ZF9Q6724vg/FajqW0trAmB/clw1ZQ7DEJ8vP6pxGd30YL7Un08qktWuBtKRQDE
HqbI2Sx/od3hv4nh0oCYtE1Fsgy9V83y63mKlng6Gm0pESNKAbFwR4BFyjCF+H61buSjYRWoF9bK
bWp+1rLmUJie0nxTAbD3Do12orhvQ4uyVlPNzUJVB1R1ZiGldQn6NXYiuYiEX2gniPtCQw6KvBlU
R6GtpMcpi722Po4pldSd2J/Lp0/7k+M+UB0rsVLROANJwte5QIsEeD/ZIYufr5+a+AMZwBrBYrdl
863CAXHUmGdgRtICDAmtHlWlFdqphvpddrCoJcnThYHI+T/SvrNHbh3p+hcJkEQlflXsMD2eYHts
fxGcrnLO+vXv4eyuW0Nrm+8zC1wYFxhA1SSrisUK56hXeZxbHUE3XA4RSb3wovjEnQ+j3bnkxJIl
75sz3grjPEKij8Mox73iWQDNWH7onwrz6/+2fZzS1V04hkUH/V7S5oMWqsdI1b7RwvicyENhkykR
TdXsOrnN/nHK1zaLHuorriWzIW4fLSiSRO95cm+3jVO9uQoNouKz3qKeaAPW+K52mjg93N66/ZWY
8JCsexgMqW/d9aKGYEsC4KZHAM+mOmMuWY1d1IMsmjPZFYShXJNhZ6A3jYt+mgbMuFILLWhq/UkB
n0laZIK17Kv1RgYX+CDrvehWTAD5X+Toyuy16BCbUurIcSE95Q36CXRaTG6BZAmcOnxfqFTTXZpM
mh3pqQh+YtdDbX4Nt7VdCrBAYDDDFUaxo0JZOmN1Cbqfbp/g7jvA2sjhjBnJ3qEc+hj1usv42io9
29qvBmOntTe48UGGd3Rvi9z1ihuJnEV3PbJagwyJFFgxxQG8Xo62nMEdYt+WI9pBzq4ndIEr+Yyd
G9JTmnjdcMkLkc7sut7NWjhTXuomoRaUBNnqb4yjBvn4g17YJvZO8xuf0R0Smx5FD+P9pZkGQHEM
TNnwdtflc1x1CcyhaK3zmORHmbYfqS5qYBCJ4XRjCfuezj1W15aXtQ7SyK+s9zhfwLFqlACt8G8Y
CaWPG1kHYdxSPTTET9PJzpJvWv+li0Sghbt6txHF23cyLaVmGmgln/rjZC3fq9lc7VwGcsGgCGcQ
dvduI42zX/CB5YZu4O6Pj0ugfAFRpNcFWRB/NtwUzfqFWwpxC0QiueOyWPMileAyOpJFB61rvozy
BHbjaRF5DfalvwKbzeLYL9m845tBC8FRj63M5FMvH5taEGKIjoozXTr1Zt2AFseLzU9q42TDGBDj
Wa1ngYvYbRXCU0azAJCKZwd/r6y1uaLXWpY9JQXzWCfZiak/ZuHsx8bqJ5Hud9WXNu38NdNPdVUI
lrm/jVfpnEbmdZzQIoOODEOHHpASqMdLTESZ6d0i13aRnCrmzbQi+Y7TWtchGOcWmZ7uMDSFHZPh
U101v0O9d+aqAD1Z5eSG6dIqP1tWFGSd6pVhfK7CVfBm3l+5SVXkJwAhQzm/OQDnVu8bhJCxdVSU
7331dNv37yvQ9ftc+LO00SCjMITmPyt3W9wwlvw5WhdbBEoiWgfL7G0MIQWHI5L8WIepHUoK/uJc
oKG7F4yOd7ip6iCg5/PvYV5PqVFhIRRIeJF6CKtPpkQ9I/uQiYjud93HRhQXY81J107qCle8ojEu
7Qbov2TTygpuH41oRZzSrzON5hoBk2cppW2kiZ0Bu7zpwHG/yjahv29LEy2K031AFMXIxWP/pvgS
SkGrngpdoMu7urbZN6YjGx2Q66wMhwnmRSMQKw/HCm3PzWMkHOgWyeGcrlW2Rsmo3LxmKuxWcmYk
YnBSbVMKdG53PMParIhzv+OErGkXQ6v7n7OvXlZf980H6WAFbMB7PSv3OmA1+tBjDf+pcDpDdGSc
b8hTAMFPC/Yzab5r8U+SHwZJFF2LlJDzD7LW6K3aYoU5vcTRnZzQS01OahgBKPE9nAvb3eR8RGKa
jZlScC70xnewfT2sSmeb4+BMc/2lMDNR5CHYPoth52zUcSwMhNIF1GRCDQo4tS+gLvKLKP5027D2
Hw5XJeHbMhsN6Q3dAKXyqg4PGZrWfDpj1itZZOIuoT4EOaZc7cYkl0Eb2iDKjZPShphIqUwDD5kh
Oq1U+d9M0eJ8C+K4tWlQf/Pq9pK3L5NG7bA7tIrs3V68QH14gNd0Jc0ymFAfKf+aDWipVBO7pKBs
ipx4FunP/oFqJgVRBVHlvwqKVdKmcwd7iCI/GQ+F7umDYN9EIjhzKJoRrCAhGB6meQCzw5ek+oCU
/+09E8ngzGCQ9KSM/8Ui4edNkIL12/Jvi/gvOvlnq/h6oa5Va1VYgMVRnhdUtUq/CKrJSSancye3
BFZy8aPuXYFQplR/BcNIkv/7fPhpyzlvZRMAEQxwiCG7oZBxLM+a3Ry1Q+QbTwJpgm3ka4VykVCq
stCbfAgfiydkQlzJie5YNw85hTbjpnnPwKq1WSB3hyL5E8frhFySrEO/19aXx1J0cvsWdd1E7hKF
18onVYcMDQOP2mIro52jUWkEtk34s6vs0Jd9jD96lmmLCl67MdxmeWzHNw7TWjOrGamFKpEhY963
nGqXxqGIDnv/3DCpitNBEww/ZCyFckVxfaPsgFaUaOj9OuqOVbaKNpKZ6t/aeJXD3d3KPMRTUaIs
md6x5nJkWe5LP/aVpzh2/sUbhrGDX0aHQRxRp/QuvQoD5/vPGtkhb3ZSzWdlkkpw7zRD4lN58Opk
ANLX7JZLc5Kq+qc5kV+g7nTHMRNlCHd7Zi0Udw1dYQiqPDZMXyujBawizMH/e5KqDd1Ythm/M3Fk
O3seJVTn7PdMom3FclcOengHo0FuDj1amLEITdW2JlS2b1v9ropu1sZZYCqtIzADETP35uoP1YQH
o6h5av8pvJHBWSAGRzAVE8GxTI70gbgJrN1hYHAGyLFX0SQa08K/tHQjjLO5OpK6ocxU3Glx4c2D
ny2G18YkWICgenvr9tO6G1GcQVQ63lAr7dH6BUw9NihQOGptrwEbDpMPyns4dy1T12RgPKNVXOOO
KqqTtGwq2Hmm6U6JIVy8N7ryQ2kI1rWzgxpm+4FLjLSZhrfhW1sbNTCi9MOM14BROG3i6minK7vm
kFDi397B1/oRd1hvRHGakcWpajSY+IVmjC5GBvz2AdACrmIn36YJ+EurQ4PuYXFVO/ZCwD6xO0g0
1LXjPt/8Bk5hlMiQRhLjN5D4aWoAHlJeShFx7V67EXJBKiuuM+RAHtNWm/tUaqiMbO6l+Bx/jA6l
n7rGZCefqAP0rCC1wx+RU/niGcYdA38jmfMiVWJiwCkdUq/CE9weqP5FtbrZu32QuyqzWR6nMn0Z
zVpH4aoAzhSt0X0oAzAEya3QJB9vS9o9rY0kTmPUSDaLJV9h3vKHfExsQvxGNMay15z2Zs84lcDg
Wa4sBYSwwSZGN8IS8OQwHtYXzH9+yO7IicFmTi8FkASGE/11e417weYb+ZxjGRqrVIcW02+sQ6Lw
UGpFRfRXfUaLCcQuP6reLkW1k109AeQy/sMlJxvcmtOqLwEwBzqBHIBX2lLbpiJAKxBJ4FalaauV
Y0wYzX6SKyvPlinKLuzv22YNXJTQWP2wDCPOrXXJl9VFv6evflWPs6P6uTec5cN7RuA08HGCR8iQ
VYI871tfuWbSiKYPPFVnvz1KRpCcTI/NFNSzh0FXgGmIhuB2N/EqkM/aZREKo/U04X1ofNC6L1Hz
ItA9Zqq8S9ZVSwX2N5AZFd5TJdKUoQIEfzFHkmdI2YueJB97KvulNM12WwA5x1R+Kev3pprdvK4B
nFOgI7lQS0GLw+5pbn8J57maVlbkadYWb/xiBZqXPsedk4dOeDCDyq0D8ELljyJIiD33spXJOTJr
ROddYYEbSsteSP471e1FPdze4d1LTycsOQ3OMRMW91Zn4tpET5rRpWjv64+d3cZ28pgFHfpP25fa
s0DgQYP6lLihR+8i/5US9GFwbv+IPYe9/Q2cLSKxqGgoeyNVmqxOqRsYzaqe1LF/BmeWQKOY0f2l
UJvlckaplKO2YqYBF1B5Ak6SEyW/l1R1ly46F7WoeX13XRqwG8ACDZRAHiawl4q51xSYRxuNvhrq
TkS6JynHbHQ+CVoAmWn/ta6NKE49ASlaxZMB6EM27Ag04DMbEs1PwqfPrkpqgCan6JFSCe9i2qKo
sy6HQbJhVEz00nN/zH3JS/AybzHhc6k+RL4Iu213H3U8txCt4FXJZ4amqcUMbAv96LSzki921z3P
6Z1sPt5Ww921bcRw2SEZMKV1PIJTRhu/qtb3NrPp+g4EP9bYaFoEZBvgBeeKD4CmSKOiyaASowla
lGYybBBtxcdqBbfRO5azEcWphAFInCEFdZeXl/KnEvA/7YhEulkILtK9XbPQpQn6OhNZO76VsR/Q
pd92ZuIVyUWKGzuZP+uFoJdxrwkZAxNXIZyHCDXShONsJV72eXQRiaDCnL70pxFId21gPoga1Xcj
ZAvwhDL6XQGUxr86SmBFaFHVoZr9WB3UE4NtAkSbl4LJQDlpyisE0HJoDp3XCC6a3e3cSGZX7ia3
YPRFrs1Nglrp8gjKwaY+CpHr956KGrhXAJgGS8a5cUpo1NM4WQpTQnd2yV0KArsoaO4M9HHQ4zuy
am+EcWo4TbrUrmWOBp8ydCdUWinwgm9r+n9ZkK4CjNUA7RBf3q7ysp4lvEjxcsPl7JR+eDTcxqVB
BY4mYWpyz9fi6ftHGrciU05Jo6gR84HEXy5Pq61ULgi66b18XDBL2Trt78RdCrsMzGMr8iA7iS/s
51U6FxSUUTfLxiBhPkS6I8rotuU5UZ4m6WTOh1ATJMz3SmRvpHHqiCp91awRVEUHqZzmLJeucmhh
N5fKkWu0Q054DRfPy7F8XM76V/JVRL+xaw6b1bK/b8xhnM1qLmd4l6WuHNBJuKuqPQyyLJhsFonh
/EtNulTSKcSgfcAZ5R9mZzo9EUKK7YWz27Pjoo/BkkJjInDJk6P4cCpB7seu5dZedRyDqHxPyvfN
6XE3WqRRucYAFVqBzB/S8I85CXz/vl/eHA/34rBytFIsOZQxPbJXafUtdhGSPwMa1EF1+EkEYbl/
THBdRCPoKuLbKZYYPG8V8BW8gci2PtqgZrWlzr/tTfYeNUg2/RHCbRpR6aq2LXx/Pr+k0h2i7tvf
38vg4lSuArhNS6dCiUY5RKueFwbrsXwOXdMjF0yaMbotdBebR+OTQCbzSXx8aFnguaCsnemvBzV6
6FGTKnFQox8/MID7ItB+Df5r8caltWCJu+e0kcaZU4Z2kZKs0LtqvWTxYhfFaEvCnpF9t78Rw5lT
ZBWh0TcFTupu9eOvpU+fKCi6bRpgXk5xRM+xPcAAXJjXTeQ0o5hou+hyzDIxrCE8wYvUnl/qc/y8
HgywsEqBauff0k+Wh+4SUWCwq5Yb4ZzWdG2eyunIfId8kIvvs/SPQEUEAvjHPBDNkYFF0zaIPgZv
+Fy6qLh52jPDTVm9+RL55CiQyH7yDaXkSxkhABYjRcN+qkH8gE4BNnW5niOAc9EmML3FJ147uOWp
fgJGoRhPTbRg7h5fCV3AiQwtze/MLwky5knQegAfuc+ODChmOCyRwC52c3mIuGTguOosscVFXkWC
WcuWAMBbUux6tFXElamf/yiC2FUf5OPqfL+fP5UAK5ICHdQ0oXd7x/ft8iqeW7Gax8NKWOzQZVZp
q214Z5FFR++AKhC0v7VXQVyQMgJlJQaeZYIBSK+e7zQRiMvu9ymAWwl68k2dfxGu7QRAwR7fx0R4
Qe7bSFhm25eAWjcF4KNO+TqmBVNflBaAhd1iM37JxqlAb4sqgB4Qrw6McyQku9k7HWwZIzTVQRDC
07+DToNEBBSQYAl+TKYTqsGWqIdrj00Ql/5VBlv2Jp5a5HCK1hQ3aAOoPb9G3t+8T33MDM62EqBY
KQOcSzqq9+UX8+P/Xfe2ktnqN5Itta3QDcRuveyQd2d5CFQRKcmeP9mK4K6dmDb9JDdYnGQsdp6p
h1IfPauS77LBsjOzJLaytJdiFZE07CWVtnK5e2joWwOROB4ERfN5mg5z4bbZJV4OyjtoLd+cHncB
5ZM5tMugI0yd7kJKXG3+lYGB8fZB7V6r2+VwN82YrXVisSiL9E551Lz8QxaUqRMdgXfq0a+ii439
aP4W2IjjG7lYmarsLQO36XLRlgHcEz+7Bp0RqX6m2bP0DrzY7R7yGZhBn+ekX1e8KEhgqscSXO4i
ajjRDvL9WeaKSTU2z+UtY37R+jwY8spOsiKQrTlAvvyiS+ODWo+AiqnseZxAVh8FglMUeBO+dysm
Vap2Kk6Rob0rdyg/uO1hPlgfJ39xWwcY89SVRRfcboi0PUzOv1gDhq/yEA+pJLcHr/24Yn2gMOzP
mYO0SXq/ehUqERGe5ozHRoQLyQz8lipxPsaY9aqfa+x7Si8Uje00slv5sIhKciIvanGOhtKpkKjU
Lq97awBMCfVhBtiQn7vXiWHcD095QH6JcikCR2NxjibTwzJvE9h/UcZ2Gz0keKJaRmbP7QOhoo4C
0WZyziYKy56SBl6tqe4T/V5q7624hBsVkaMJrYXzN5k2S7SSoamtCxRlh5U4C4fcM9D5/4/mnb03
+EZDeaCoIidq2xV43mlBiDpH5RA39bvJlj4XR9WVD/UssESBIVIu5ovHGY3Tk5Z4ih7bfTv4XTe7
sip6iguOi3KxnUJWVBpW7CLLSqEh6nH+gYpDDe7QxZ2DFv1lDlD0gcTlCRzNXqS03VAu1suSvCvQ
dpYgjO7xzLMZfgl1hi/kNT2b+aVDBMUOkcZQzsus6VjRnCKOlcZzeWQvMel+XByzs8HL8Otd2Jjb
O4NyfiXL9UyaTQKvpqqfqfl7WcvQpjFm4Iws6JvcTptcoDW7BUcqGwyEUUVdjm+3ROKmynoLamOB
mQC4NE81ckWFg3L/k/ohRqXO7oUYoPtHeZXJ6VC/5DoBxiSu4unQRUE8HgW6wj7wt4O+CuB0Jc1L
TZ4aOOjx5+Bh6gj99dInRh6Zw9RF3Bn7FnEVxmlJBv6DYezBnTUXsV+AZHaqi9WWiOkjbfB4e2X7
Rn6VxWlIP66RXofwzOaSOcr6M1Q+G/3H2zJ2E0cUWHrgvJcVBRxwb0PoMq6zpc8RQsdHVgUZXXDH
AKao7RxVAZdEd1TPWujogkPbj8/+SH3thtwE7gvKR8OUAKdiNmiKlFt0PxhpatdGNNhAZnjJCJqB
10oQhe5fdVepnNdMopiUdYm19v1JjXMMIf9jxQ80fjbiyhXs6/6VcJXFqT3oQdY4ZkHL+qF3w6Dw
wFuIZIB+MUHvF38TwXTu68pVHGcESdaQQiULMPAn5YMyx65mdpqNYs3h9rpEcjj9J1mopfGEZanz
pU4+psVhjN8xfw/PeF0Lp/exEeNvFW6d0jhG5FlOnqJEVPEQrYOLtsKpVYA0Cq8UjtGpSeD2rOFB
H0eRxxWpAVPJjaKjrBP3a4L9Amx1heoNkNtBWlRPaK81RztpJzRgyWT+3elR6kuNfNfh5eJk45TZ
xACtuiTroktdtHQuBms0PUtbA9s7+kULDhkMcNrZbPeH8pDcDS6gMH7G3vui6OuZcm4Gb3RDLtiZ
Fvk/yewNPXiqlIMmSgjsFg82usOzJ7RFpydqzPb7X41lYNSsAYanOAoSLLmzPP1P5sAjrmpr2E1J
DTVaymCaT+F8piLCnf0b58/O8XwJEvKZOk2wc7T6AMLnsqtdUn1PJM1+x1J0GRVqC2UEQFJwmlq1
45wPGMjR48JeATTZdqmtNqL+ld3qH9U1ImtgxqWY/Hgrx8IFqiFFi5jyogayQ23DWe3kNF0QlaDU
6o5OdtT8SHXSQ2pLR1lwYsxB/RUt6CjqykBuAJYRdwfQ0ppKvcAFPiXLYeo6N5U07/ZO7iuhoRno
xkCbmcWXlNR8NKYYtWP4fisw/ew02xSkaPX31m4dzJg4t+XtGvRGHGfQMtyYSSvQGkvKnaZeLKWx
jV407r27bxshnAFPVpYhQoV6WMa9Op319tv/sggqc6N3SYuO1KhpsGeD5sd17i5VeU6HUnAv394r
4KG81T650lt9irBXWvdE1ztKRrx5f99eyt7QuEb/7BXeMW+FAG6FxJXSI85wI8OuJjfr8ILJUfqo
vWREwtBpLUd21UPuJD9uyxatj7OuvloVQ7I6oILrlqeQEFzNudvQ9l332maJXBxQSGkzhG3L/Czx
W9CCu7NdnmcHrOonAswmW5Sd33WDG4Fs4ZuLNI2zdFxzBDhdUzmG4YNeyLXqgz4Kgu79gHgjiIsM
yj7PermaEtTTZzc5dOC+xONTcjS8A0Mgt9VO/fsdo/BQGICeopAPbCG+YXLW1KmMB1wjuXkZyJ2a
CVou9o33+n1uTYnemeqSwufOi/qdLMo/bUjfZVhXEVygM9IxNbUFT0uiPpjKp0iLAa/+jnHON/vE
eTq47jwvV7yZ49xXuudIQqgr0Ox9A7qug/NzUrJOaYQXK7iD6MciBtdOXmPOfiGiXu59hf4jiC+N
TvkoS3quYgB2yD+OaLpBVeo3WQunr0UTQ/u5jat+8UVR9KLRJjPwkjTyJnHmvneAV3BHm/TJNH8P
SXXXdyuwTlqkBMbmLEXzY9SIMBh3NxaBBVruwDJu8FzgSpRmIGbCxkr14xIfYqO2Y+n3be+3b7ym
9u85wb+6Y+OZEvC8zsx4ZYd1j7A+NMn5+XX0GOaiqNq8e4YbcZyjp0U6oekN4sLqoS8Vu8BUQVLc
qWYrsK79E0SHp24Y6Fj8q0cWlSAEFKM8w9+yx2QR6LITvww+6ASwLn0SWMGuw7iK45Wzb/XRHDsU
NMx5cQDt5SVS5gnOalcGSDoo/J1i/NWBqxnamFANCgGgewaRySaOjbukwj3CsqbxyXRXURPJbhMm
Ywb5j1DOg2CYrc60ELhFul18Vp4NwDKUbjLbljv9ZMOOgz+5mD07UVeECipaLudYprpEhp9iuW0y
BoDG96kqQqvZNbHr4v4a4a5KC/RBEFG3j2mTOepKXFPoTfaloKfZMlS0ssqcp5cJrdUKzfWeEcqP
tNLsFjTrka4JAnWRGO6kGrS/r30EMXp61+qXKLsbFUFfLNvyv94C1nUl3JHQqDIlID6w9DZDaM0C
xqKiHkRjrgIxfLJLi3q4+Api1Fy1Owl+N1CsFyDuO93woLRf1PdlHa4Le51X3QRLWia3clNj72bf
OC3fa1hW4lQJIhgJNTJJ3Jy1NwGrAXL2P0rx6r82EhFcRKUe/9vxosHByX5rLuB1/eGHKAX7+uK9
cWyvz6+NLK0yhkLLEAoy2D3WdwYaF9ZNnTceoPcOVYOOitlRnNaeZ7tG3DaC3zv2RD27TM9v/Qxm
8JufAfZoQ20KpBpK5R/SP5bkG1jGbXmc7UGY1hCpEDOWjSxlXkGizAIfLbPbL6xR7JXiHlCDA5Cs
bfXj7MyITtnrsultUW1k33VdD5cLHxdNXgF7BRSWheaD1xSreSJISdi3L4Tdy3SjQpxfKUHslYJ+
GxHkkl4aW1+W45j3B1DyHW8LEi2H8yxaM41ZVCHazmbUlqrAyr7cFrBfZ9kshXMsY2lWRchuGTkA
ffhRczDi6FJP/aD9XFzMNx5E6TWBs+TTXnmD9tJihUDQXh5Iv/hl+3MGNtTtdQk2js92FRW4jbIc
Rk7bR9o9mdHh9vf3NcAywPlEKUGc+FbLl1SLST4i6pga8zMh4ZH21otiRSfxGJUqksVZ76KgXqsP
cCKMqGl1iwOAIB3869N7NpUdodm/CgrHumPDjnAfj+2FkRfIL6JWlf8SklxXzdk2ytR1XSd4nGHw
47PhjHfoaUAHFf1u2MlH1lZRfzLd1hfDAwslc3YdZqibRRO0huSO/CifjPsYVJvjQ+ew+4IEFWbZ
Rju+Z6kKUePrvsZeV81Z+5gvuZwWeGYXapBJv+Y1WEVo5ftBs3WVwRk6XaJex1gr29l/TTkjxe6Y
FynIPcBxCoKJfeO4CuNsXoqVbklULEhuH4blmb7rYXpdDN/SVI1S3s0sL7HU97n2SSW/qyl+l4H/
WQPfx1QZiO2qAXFDpxvHamwuei/y8oJz59uYtGgd6rjpZM8gXzTqyTEYZYPbbkRwEnyX0hTFfdIb
MG2ipOtTFBFgr5u6sJtT3b3/r5vFeRB1DfU5KlT2JFs8Rj+dfcqCHL0Rr42+onlF0aI4L2HmUiXP
OXzjqgyHFDCG0vIuEYCVlNH+Stgk11v3a6hLk1U1zCXMXobphYrc++4SNt9nG7oJYuJUwqDnDO2S
0RGTfCyM96SQN9/nrg8ti9EQOkG1SP51Jigtfx06gWrt3hobEdyZV51crZTds1jMAS7bmE7trLq5
8fW2Cu/LQeVAxQy1hXLF260Cg2RbSMaI97dkeV03OWT5p5e0U5sZ7m1Ju/ZIr5I4H5mbRRH3Ge70
kV6s6ilrj9kg8Iz7WZmNDM41IqHW086A69Ieif9qKQYiV/Wj8cygt1qHfjVLJ3m5vTDBFvL+cu6S
ubbSQfbM4iuCykh/0KZzvQjSxfvlrOvaeJe5oME6BEE2e0MuICVevNJd0fYfusuv8K66Y6ycodOi
6x7CL8I+KdEiOZNSzTINFSZ9cuKPup/746EKxoN6XIMZHTCq3X5KL2squCb2C1ybRXOWtmQTytQE
e9v8g7wlo5o8V5I9+Kpv+ZkruUSUtxFoqcXZ3RA3ajX3MO2l9ef2RVOes04EFCVSU37qWLLaNMoV
GLf8mB8xiX4BpO/T/JTdMSCn9tL1dvE/6ig73o1HbIpWCgnLAeu95EpW7A6d9kPOBi9ecxEarkhV
OJcy9gTXuw6XAqq9n6WRngmZc1vVas8YZ++27TGD/utpvNEPzqmQNZ6oPLPcdgXof6B5XKalCdY1
87soPxYqoJSTR02pP98WK9ISzs/UbYqWugluuSEfFcBHaeapfF8f9nVtfK9n39fNWFgwufzOOnV2
4/TnAQB7DCetFvZJ7fU+67KsolqNKTuQlLAlbzTEDCOl10mF4OJz5/V3+iHyLFfVnemynpOgc1mW
o1HsNqAPxlMmUM+9rM4b6Zx+WmlnyHUCnZmcyZNQqY9OUVAcLX8RJsl2goM3ojj1nDPSRdFSy96a
++HwuGiCtpcd3XjzfU4lFXMZIyvCsa3dJR9/9Y1vRr/+z+oHETqDCzcYKDq3BFOpK3ldsFtFb53n
pHGVOv/Yksq/LWbv2fZGDrcUECeUjUobduVU9+XR+JzH6C+wjhm4pcD8dFxh1m6MwkDit6IG7v1j
uq6RM7EeYLUJhs3wbKbJI03Tr6umCta3f1J/RPC5jHQqlzUlPR46Ve7kCghDVs0H0qR7exsFK+GT
GaRS03xYS3RyjpjnH8zz0qeCwEe0Eu52noclJ0ONIjklOKIoQiPgHL5Iqqi0sJdv2mrEKyDPxktU
oFCLJrDteHH8eh0Xl+xiPJMnNjmw3PVwDsKpDNH2sb9vRIaWOmixipxgnH0cMJudCOxV9H3O8WVG
DETiGHuXk9wu56PcCg6HWSN3R73ZM863xWVRSymtYUULxhbT2LakR6X8p1Efind0ib0RxTmGTKIK
yDghqlWQ01knN6HI1iqKwHD28h1v5HCOYQhDDUNj6NGJjwPaMhhkBXkaneGu9KIPotrnXhD4Rhrn
CiKFVpKcQ1rvW0FyTk6jrV/SF+aDGFxwJcr7C6yJcB1CmhSPlYGnvUfR2zf+M4b3ofL9tk8QieBe
wGmV1Y1FOuQ/6MsqrfYyxW44CTMHAt0mnF/Q2zptMQeKOt3P19yjV9egI4T7zlG1GI59UP7G/Nbt
pe0BzG6Pi6+/l2gJm1giH5XP0Z2PbDJZDww/FeM5sZ9/w7II5xp0Pe7NRcZBmc8s7YYpVxDDm6+0
8GI8s725qTfr4hwF2AOUaYzwNBj93OlO4UU7YarBb8+5nX9m7YSs9J/4oqKeSFU497H2IVmzFDaN
3opTkiKvmAwf9SR3BMe2rytURaMIML8QV7z1s8gQpNOgsLD9w+q3H8EhYKOfoUheoXnBhBOIzOy/
eJGrRG5lYW4mwKR7LeVNmKdgXJmFk5+Bj+fJZ9EggFAa5xvVBJ1/Q4GnghzQD7qvHKi3POgBMJic
6Fm0NtFmcg4y1JtKTlYsrbUK9LY+hs0sMDO2OX/r/nXzOKdoWc0K5mc4xaT4XeuGIy8PoMJxZCrI
O/yX0PyPIP4ZMsWF3sjMh6hBe5zw5te95tgjmRK5ol3b62eEiV1lcW6RjqvUVwoSqsx1AHJj8KQv
DGRAcqaH9XFws4fe0X6IcOH2LewqlfOSkblOZqPj6SNb9yBqX6rajlJBlCGSwSUy1jgvai3GLo7W
D5D7tKCMVosvt01YJINzh9GU0SxkwVmTXrTWsksD7ZIiFoJdzUY3sw5cQFkG2d9bN1Gq+TqphIVj
6I1spzjoI4En2l3GRgJnO8swSVnGXh2J+i3rj5l8boVwIWy7/7KejQzOerSoMJtZx82BecPKBpKA
P4Mm3bCVU/qk2plLvt4+ml1rvcrjnxp5MUrSYBU4GvViWJ97gPs2xWOpiAqnu7HmRg5nQEnKKttr
jxlickclR9FPyfTUoYLeZMS9vSTBMfHjAlMul/rS4b7oZ+upHJEX1JOfXTkJomd22jdOin9xSBKQ
P1cJfs4w2qPR1Z9UWTrmvRFoGYK/sjsXpD7eXploEzk7SgeQziY94Cgz456sPyyrtTstB1GrN5ff
b4vaD5Y2B8Z2efO60dXZyisTNlsoZPwQErRsGxHmXVMjLt16Ur+E9bqc8p6qwDbN6HDMzPwdlTId
jZL/MenXCvbmNyRFkoDpi8XXfePO7ejpU+ElNPEEaxXtK+c69BUsTI0BPzs5mDqNOltxyRmMsTli
UtOp8T+rg7bGr4WbfhM1ee3lXN8skvMqs1RKncmusckZvOJeAUlS6o4/DHdwhzsFD4n4JOok37cQ
AL2gjZIwBPi3Z1vlCl1HA04mjQJDOevZP3X8DiR7LOsqg4uhBpRuEmtBdJiQEUAMd0rdOmUTdKOo
Yru7GJUgQwgOSFPRuQvMnHO1ojrIADSgy+lW4q4AMgZMicCr7F4vGzGc7eVmG9MQF49nxq6kfmjJ
s0AJd98MGwHcoeApro5SVa3o6bKC4hCdaiSyFIchl5WOKKDZ1XiMPxsymAsZhd5bDSBqlKC9cMSm
Af9/Gl06UUcaPpHeByWdYOf2D+iPLP7VOtZyCEIUyArLBBwaxJaUU5eLUAB3L7LriniwyrAsV2WU
gAu+Wt/X+K6IPzfkl5S8S603YriQDKzv6oyOYGCw1anddkE8fFbVOwmDjbfVYfd22cjhtDovLDT5
JRMwBrtTDSyF5mXMf5PxkyIdNGkUCNvX7esJcbqdrIU6qQN4rhCpoUVSHx3JzEX6LVIDTr/bWLZK
iYByYqY26zWdz6tpq796T3FA/XACFpmb/n5X3mmzjZwXUoDqSToTx0Wn0llX6vQgu5hQTb59Wvtv
OBU1EQOMlARYZG/tqaqVuKh16Hh6p52mgBkv6EjcCCURMaKVSBr/8hnCSAoTGdJiKTrk8r0igyAh
WIaA9r+n6gOxfAokhSb9FiYfby9032/8WSePumEgWyylA6wsqsilN7tztJaOUUXov5fdorE+3Ra3
bwVXcZy1LWAN/3+kXddy5Lqu/SJVKYt6VezgdvaE/aIaT1DOWV9/F73PmdbQ2uI93i/2Q1c1GiQI
gCCwVmck2L6AEGuUTT8q+4NZNg+llH7R6uCbNtb+vki6U+/SuutOssOZUVHqrbZAJO2IVg60IxrX
CZ/X/LV95K6aMUeunoMUtyKIkYw7on3Xw6/7amzfjld6MMdNBq8zeLIhQPbPga+dJwuFcb+4/VAf
myauJDFnjAjKmEw9AvAMLt/xWQzPzcShut32HdfVYhK0uTTERg7hDQWMog3Z85LFltx+3l+yTSGA
pZYorSwYeBghUSGJ4ajBtuU6cAZyGLLRU3pnX8j2Q8VKCpPumd0Mot4RLDHZMfAxWeJW3nSY74VL
f0NbtMkjbzZ2u0q9ksj4JjVGulePcLyir/qCYg9H6Wy6rRNhUhFUIzG/WrJp3L8lopvqT28oLEui
CTW2q3NEm7J+tuExAHK0hOHI0htmn1+h2d88iZ1qLUetQr0VRog0wAqj4msbFMcgGZ73t4+nGeOQ
0tEgOgiERLeYgocoEG1jJB8pyKwWj4n8URosdZnnOE7Z0TC8BBwjGg/ph37HOyenKSAbkESwTOmM
EfaAIiBZAb6B6Ka4acBsEAGqPL6Jj4Kfe6HXePurtr05V3GMBQJqoiNxDmLNhuBFoXiZZTCPGJwY
vBkr0LaHo2vg57PVfVFScG5jkNsUeenp/XjKhg7vZlEBFu7aK4XsQOTusK/YdiSGNBkVJzAnvp32
1Q0VTFB9LAFCFpY+ogOSwsGRY3g0ffriyH3k3MxxV9LoOq+k1f0EDvoKviP8lKFNufVVcErdR6/G
o2r1TmARL79rXxtedrO5fSuxjINvgCFQVFTJODsJU2t184uW8EySnpx3JrkSwnhfg1SmVqTZ4oa3
lA9pOnTAQTcB/UsZdnh9njyNGPufMW48jwsWMlJv9Da3o8rvsuUjWfVKI9bql0FehAGHDPm1BkhV
sXVJL+fuvglybOJdAa/TqyI3BEAftLpyTqqmPslduNzI4cs4mlxgh00HqAMbg3IhYVSbUUquhEjG
+AjFWqd0pZIlSWhkVIFw2h9z9L1FtcW7q24HsKtMdhRzkIs2C2p4xNYVvitoLqSd+RRvMcTdGNQK
HEeyHaJX8phaJWZMA70QQGJFJ00RvC6Roz3SgSpioZ3woudcFTmrajBhhVRaGebganej9liZXwfp
y76R8L6fiSktmRWxSZEMDv0XvV6sUWg4i7Z9on7bhUF/wco1dZ3UhmODEyXr3tg/qwG8BEcJngj6
+UpEKC65mWtYpFK4D+PYHjGC0/OuwptCDAm4JSYmtRXWoSszMGDyEnqkDcZOIs1K68qqZ17/KE8M
o0sWjHI1t8g1+0G203qyBcwmzmLLcUHb8WmlDuO650KPlaAOkGUqduCDXNiZ7+vvuiUDkNj4yjup
PK0YH06GaFLyGFoVRmL1hWBVdWgZ8tO+MW96vJVOjPPu9XmpjFlZXDX/2euNFeimBW4XSwxCZ18S
/b3vYtJKEuPs9HxWtXhC4Jua09gMT1OOwjCRHuMmeBEFhVfC4iwf68o7ve1aQYMrl8XjWI8WedV5
XfXbGqmA2EAjJWUB/PMMxVqRqUmTSC5By08YHWc8IRTx05A+jbzSy7YbNa6yGDeaFqEwF9TpJMf6
diqQqXSfO8u4TC6Cuj+9lCh0c7zQP9j7VSbjSGu9aJRogr13ThNb8QEYsmA6tIil2OQM6mKOgWzt
GPJK09DwOgzMBcZAlBTYVzK9WsWKnnhmlN5NYySeB2Pk0U5tefCVJLaIKsdt2KaigSvbUB8rvbsX
ZNHft/bNJx9JASampBoopotMlCgxlFQIGNrEM+1hJk6Qz04ynJBxW2aKVBNzHvaS8M7YZqFiLZWJ
HKQZST1PxgwzGZDSpn5+Q1t6RSt2eA1b29t1VZB+voogIDccJnXCdqVa7hlieyLL4JWh+pGDLCkm
cD5UCrDFgtkoYl3EnYKEpV7EL1mAJw9jTI4LkTigNluneS2H8e7IxZraaIMF2Gvws/H9nN6S4EjI
SxRxCjBbPnctif6S1cppQ1U1kQzTCOEpFqspJkuW0TP6ad8EtzfounCMaw8TpQGvM4BMl+BE5Ke4
vPtQJyICuwzsM7Deiew1MczbPNWFUHThKCxlCKw+eBEijh6bG7MSwtg0rjGJVhRYrtKoLAktNr3g
jQqA888pb+Rr0zGsRDE2rQFQaRIj3DJG/bPe3lUjD3Fo2y2sJDBWVqeFkbYalBlPE7BRlYPxqAEl
gk+DyFOFMbJJ6VNU4Kgqk2gFmZco3BZA6sLYiL7efcbAqkGVktGgutjkITxTNpbBmn/83dmVXXjx
iKcREx+KBDxbipyAdxpdcvmx0D7vn5fNRviVPizeSTRpep6bWDL5L4D7g9ndXr4Ld/ReVvrVAYlR
Z/WhK3r/H1j4zXvZWjgb4MVkCdQcJKcUG7twwpMp2upz71TWW/drZ6m8K/Wmf7iaosqE91mYxEKd
4VgzdcC4XmmnunkaGh4h1qa3W4lhAiHR+qUJRrihpvOT7Kbpf5GhcOUid/a3jyeHms/aq3azktUF
FlAr7jTBIfUFNJklD7CWY4TsAI1WyFOT1ZBSxz/76s4gHGfHtQPGQWh1l2XTjEM1ebOrOKGbiJZ4
r1oYbQTkaP3a8h5HN9O8teUxnkJNc2VQSPc31SIlgaZABdKD4KsH05GO+7vEMzrGZ4wLuvCjFGl5
tHiDYliL6ZqgQPh3QhhPoc0AbU0I5gnztPcGQ3eMRbC0qvl3umhM/r+I9QwWGyxc23iZ7vdA7u5V
Hsg0x+A0xi+QsZ4UsRIWtxtuk+jSKBxaQd72a4wbAIxwUdXxW5ZvmBZtmTXcMcPsj+SmXuarPHl0
h99HDd2Q0MmMqRyRMbdJlMMW/JjzW0Fo1Cz9JKA3KLdzu2osabE6lw65Zrb8CHIpzpVmezGvshnr
6yQMy6QyTu8i9nj6z+xRNzkiNm9qknqVwRifXMpV2o8IU+kv3JoGICYVGKNtcqv9Tp4o/rl5zztU
HLXeko6V61ONYCSCiVY2s7kM5tPyAawIbaXS261j9f3yIJcNANZxM8sEAJ0VteYApk62tEbUOWeK
7v6OdbxZ60qUWhhohV+wQ3OiW0YgWEZ1W6DVpRO/lOr/PuD/h1pMZNJFuFpzpNbQoSkITTSm+iA3
nfsRZ/TbHtgiGNEwK2jQzRnMb8BPT+SvKo9clrf/TNoqGmmQB7IIH5F7bXweycO+CtRk320KGtA0
DUiBAAyk8lebkmWZCuYOOG3cxZ/JEDfHhkSjm+mS7gVhW1myES3nBEC1N2Ej8yCeN7XTFM2klJoa
Lk5/SsdcWC2IQI92UQTxoiLxtIBndZtR6SqCzfyAhCWMZggR5nSelLsoO4nSy/4abmf+KxmsI59I
H8botkYPQeDTDvv47WWL347GWS82ryORscRDh7CkYdyorKs7VY05d+XtLGWlDHN0ZgKTA/UB7paS
NZQgCSycEh58LLzplB9R8ThXPA4e3h6xRjg1Wk1G3M8X6UZK7nL5pho5zmfbzn9bGpvcNaRdMBOG
LRKl6JAGmW/M341c97UEVQ084nhVLfiDbIzOvm1sOr3VajI5X9TnIOfQkSJrcWAvxKvFX4pwLwCV
OPq+L2lTQ13E3J5sShJhIbFiodFz0iGb+BuisDt0bnRofB6QxBu6+zuPsZLDbNaEbqYlEWrklN8H
jPMpTuuHbpOgQyPyR7s6goLHl14Ft/4ONuqvGeb72nsVVqPxkB42D8PqhzCuMZUVTREFUHsvEbDZ
i8xOwpnTu75pmCsRzO7lYVsuhVDhHmUelOFnpZx6jZek82QwSVNFE9qF4K4m4FyTt4KOZAciD4eb
J4bJjwAbJgxg9QGFg2DXRW8V9UuecILJdoK0Wi/Gn3eZMY5KUdBXT+Ftok85A4L7R/SNYtmJh+iF
VzjY1koh6CnQ0VylMs4KHEXipI3CjDr9Xdb6Y3CaecMEmzNNQCH+LYMx+CZN+wmvXLRDLL/V7TK1
sspBf5VpSz59H8qg4iFy49TmnTWedvTzVXDW2jhK2xDml5uaF7eC6ijx4vdpzXuV3D5KVxUZO6/1
Om3FGstoauDPMu+DwN93TjwBjJHXi9KoZoQ1DKZn0bzLgl/73785HbDeJMa8c7VdpiYCJ97gYeII
qMcReNwoszWlA8dU3WdA8n3dl7np2ld2wRg7GaUqztBKjarEX2In2ql8X3ahpYq3A+8mxzEE9jra
plPfyTEe2MruWxo8YX60Ja/72vzD2f1tA+xtVMWEoymC1xbvC+AvVV2QSv9QfIDayNbslM54CL4F
H3p3XW0be0NdmtRU2x6Rn/YFUeq90I39+Ch76AviPmtsGyEuoBh9AzweS2AVikqBUIzagRyW9lD8
KkfV5iwivVG/D46/RbDXNSDbt3BUcIDorP9EH5IFl9w0jYUyMIAEzRuOOI5G7O2tLrIh0cMI/vYk
LyDoMTzMJ74at+X36pfgNz5aMHg1vy1M3TcQ7v+sInuNK4quSIYmpjIlTwYaNwrdt+gldE03vSih
BTxMa3FzJ42s9jNtSwJ1hcipAm0nqUAC/++PYPx+28zqMgz4EROY3PJHyQLEr2NcCEBTgWzL5XLb
PH+GiLEZ9LzqJguyVtWK0hc9YvRQfC0zlLbKHwZmM/d3kzrZd7azEsK4sGaOg3FUU3SDmp0VpAdd
jTGb6YF1nWOlPG0Yx9XJgaCLOhYvU9KbrGo98I89g/HM2deHI4Z9Qy8j0EhMBPqQXnNniTiVMH2K
k8rdF7Nd5TJUWTQkooO6mokt7RQnhpjSJO1Icfyzt+tK7VACz+jE6y3c3qSrMGaTOr3psygsYQlG
bsWZ4ofNgwD+b5HfM0ltmLUHFXMSMjFBtCRrzDZVpRmEahfSdi79lKN0a7p99R+4aiDh3We8V5+t
gLYSqDNFz0mKlFjuUN4CkLJihXL6V6IAJS5YvDlG/VPhFdy3DGQtj7k2K6lZxIIEO9TL1hLIV6L9
4AOVbsa1tRTqsldJVNvLrRFSts7Ba46SQ7OCzkovqkOBvzF4cjZ4s0+bFrkWyXindCFBGVAX2Xjq
SbWbJ0BxHYUXE2iywmjxmit420aDxErBSqvjIU+xbY2KEv+c+/WgH0pJvkXG8AD0bc4TN2/X6Ocr
cY1sNsuoQVzVXaZYsoLRAycwx0VtBbb1CjIJaT4PYptRX9hPTtrdZemnfafBU4LxGalRTZE4Yofi
4NaoP0vZ54mHKbzlKdYqsJ6CtC1ZOsTmtvypjxUmkB919ZjPr/uaUC+w4yXYRlOiNGEjGjDvXFi+
lUv0JIX3mjmfCylxihDc20l11BbeiP9myWulHdtrqo7FmI8ZNmgxjkHwaZAae4hme4qfSXEBDpy1
DMC4A9z+vrZcuYzPiAcDnbsTnGKQEK8oBW+pMKER1IdWyO2mXs61lBzSeLCBjcjzj5stOGulGVcy
qkVWKAqUbpzJGW+nQ4Pua9Mvnfkz71BzZTE+pO77Vgb9InrYxdiuKdyEJMW3SlZ6Jkluyry+NHnp
ZnUK4FfAChvZt/2VfpvL3zEstjIcLkYEIEgYlvlUAJe+cMASGjm6E4PjCCie2ZPudC4SdVv26Exi
4M6vjWBJvEXnnFSDcTdjhAJ0QINEOt9hFtuq0CkygJF4X9ttf6NjAhKTiTqgrxinJralnutQVif3
Zf8cjTnHoW17A9MAOAo6x4BZzwiYgaUp67DbbDyDY63RCyupgIvBQ4ziyWGCAcokuAcXWK6+wVrh
kWXSzvl0P5acKMCTw2xLUocBqM+qxQUQhix8FzBrKxbHLOWx8PHk0M9X0QYsVP+54STzLU0T5qC2
kwWhO+W9tGw70usOMSEhLDuzHJt6dsWwuBMEQ7EFVZWOeo93xGiWwZWRzcspLRQZuO0Bj+OLRoP3
p+0qnY0WKQZHGvq0mDXNTSh9icNDrE+OHH1vyhDO9LBv7/+QolzlscnlqHS6VkNbCslmeMshtWuw
sIR2BWKQj1w4AEn6t/GjA5RJLGcgDsT9Wz5UH0ozssb6FAU/9jXaPsFXGcwJ1oWkMXIV4daI/Azv
L9XL/vfvbhB0YHz/VANWX6QeQmuDZ61SbzWhPWV6dFeng6dNiTdIhrcvkqcS4zNC0IY08wSV4vmY
Sjd8oN9/CDLXRWO8RVPOdRg2+fz2cEWHiRa/PP49SsSbFtk9yFg/1mGoZhsKEpTRhJMUfDW7wBKz
u4g73rZv2RDEeIxQAFtWIUAQpdMG7i56+dHbnHz6u/WAh8tMf/Y/nltIY7wGSfB8aQ4E4JNTc0Mz
IEmdXtSi4Qw78laPcQ9yEA9DnsP6yvxXZNwFYWLHyHV0XuPY9l3iahCMWwjFwQzSBOFDz1urqA5d
7gzpZVGfJx6jFm+f2FJZElRqrvTdDKgwSsAH1tOn2AeAExC0K1/ntaZwzhJbKetCSdDiEIrR17Hx
JXIa0SoCDGRRKrfcqS7JS8SbXd90GeBHwMu6hAZanTm/yRhpYVzhdIWlPwMwJ9KcufpeL/GxAihG
OwecJGZz81bymNOcLcB3z2bAUwjGbIGp3JKb0prLZ1U9mhkvMG+iKYJ457d2zIGWp3rCIAZWFNNm
dzog7SO7eIIHuV1O4heMNWFIWztm3BefzZOwEssc7y6dJZCD4yQIFDw+c5VEc/ICANcSj1yet5zM
0daB94UmkgDUaK34MhuKVxW1ExtNYpWKeEqN6GHf3W+6EhNAM2jDABAPO1ZQDVrRRSPkCd1opeZk
lcUAuNmPNN2rKzGMlXSxrnTqYgAsKtSORh0c1En10C3KSXg3D9xKDGMeyVwN5SDT6lUyOIlOvJHk
/v6C8UQwpjDrcFIhaDZcUmc2+J8Wbi8EDervvPtKCcYEIry9lctAt+SweJKTn4C96uMChPcK37jX
3X19eAbAOHl91GPM9gK2q5s/p+knKQdn8Qe427X17rMOPsM8nwz0JzePu3sUu18xeesuCw95fNP1
XReOde7wRK3exPS6I/+Y5Negmq1qedVBZl13z6LK6VnhGALr3M2kmiNtokE4zhx91s+BInPuO5y9
eYtmq3uINstjFi5wO3nwlFcvZhFZgfBlf/83XzVWm/P2+UpINg2mkFXQw7hTvAg8QQPqC9EtvWTH
Tmbz7G07/TMxniwbGp5SWEaScIryrqkhT+kt+lgFCOMf0a+/uzQnXpPPP2h3lcZk0EEyt4kMQJ63
7lDzDKKCi+HGNhWXe2ZiCR95HVNX6jHxNwuDWYirFpRLD8JZRWsW1XCwVECQWsWtegg9gyeSfuV7
h4GHCGLIb22w+Hy1g6I2p7o86ACpOy3eckPfIkxbvjP80MaVHCzu+xazbfi/xbHNbX2UYOAkxgZW
1d0UnJfsfv/7/8FCrgKYW1VeG7EmJQgWrZs9y3gTrkwnQ8N6ASphcXb2pW2fsaswxkBEdU7TVIP/
G0bgbYTl04g0NzS5dMLbXv0qh7GLYTDDJBCwavqFAssoznQoXlEx9GQneeDBFm/mK5iR/o9FqHQL
Vxahh/kILCgVSOviT9McLSX8lQg/eKkmTwpd2pWUoE+TWRA1YPy2jyn5YuDht24SR+w5BsHbIjbk
VpImAqMOjQjta6p8VtKTrH3ImV8XjIm5wBSox6DBEYq0H8180HmtKDwVmCg7mOmcSjKWauxLXx9V
K9WES9Nzx8F4cphI2+ZGES019GicmYL7WJknPKYP4GH9OgFpnFK/tTxQru1L1dXa2EYR9K5jdCvF
/hhAnEDGspyLzgoB394eEyv7K+LsFVce4x/QlmKEUgAl59PfBLuRo97rTzQ/KuwP3bVXyjH+AVhm
pqHMEDYkN9r4YxJ9FG2tf+WDNMY31FMBbsYUPojIpRtPs1tOkx9JvPzoLQFiA4WGGEHQei0BXZI5
sGGiGaLSY9xNPGH62qbdE5ovuXyM/a0QsRbEnNg0mgQihjOcXepP8VHnNj/T87inCXNexTHol3mC
JvIDxfCPv6WPhVPb5NlMgcYMlR4UABfGHu+FhKcYc44xT1xhcWENQn6XkAfSfyDjWy8cc357AeVt
9EMhGZuFSzfKd3MZ2lPPe9HachMrMWwIz5I5zoIUTFSydlZTJ40/dcKnfZvebI5by2BOaZw08Rxj
cgodEvGh/1leUl96bM4dWL4belE/9WcSeRyhW1F2LZQ5rVGWaUK8YH+ym/ixu5cOgh0chG/JN90T
z4SXO2xml2txzME1o4k0VQY7T24o0RyF6gIaSWaB5AjOqD3zhp22zd7UcVFH8yk6g/6MuP1AUhl1
AFzW2sUB/7y9zIEbybGngQ0zE3hzOtvWfhXHrGadplJodEA/boKHob9ZeMiBm21dmnEVwKzfXCxq
JFLs+eV7dQQbAeLixbiN7qoDORoX2ilR2cIxsmhPuWpYynE8854JeDrSz1dJjFoVsTZKSJU6LbLq
zrRmwntm2fS7Oqr3umFirt00mFM9xpGgm5SnrFlMp5nuxPlhLEov6G57+s7SUNJUi/Cc5JZmK6ls
K1QrASkzyLC4cTZ/SjvtILetwzlvdINYP7yWwRgk7nKxmFDWPoAXfq9P08F8oY14lNsrdUaLN2+3
2VezlsdYpBa0YC4voBMdeqHtScYZyJmP4TG8p7YS6Tav92rLVero8gJiBJqx8f9P+8AFtjErCnOe
9PmnWq6sTO4eFSQ4+yu5vVlXMYwZykBw6EmKhWzBn4fXqgiV1H0JPEWY4C/XmrCEC5ZOmG8bMJiA
8JM377LpD3UJ/LwaQY8ycP7+XCytKoekF4BdrqA4SwFeiLM8BDeUyAeJ50HkFdg3dDJ1RQSIB4ho
CbBDGHnyMNSqMUdo/V889WFAKpCC6cnEs2KD/MYuPcHh2SBPJmOCoanURhdAZjAIviKi8VtHQdgs
eVnuhkVANxVomTIcB57w/9StDDRdnYRhRGu04qFycRoO4n3jtkfpkjqZ3zgyZzW3BaIoYwB6A3/Z
nGo2S72epchdyq/FcjE15382QCh0/X4md5qLoRnCWovwMvGzWh6L8RuX0Y5+BeOO/hDBrBkYpKRJ
JXS4Ob1T2tauxPyWqP3TMPSfu5jc40X9sK8UZ9FYJzsOVZ0YwBVyRfXZqJ/A1sE5tjRV3lGJLZeZ
gmBmhEDAYrxEZWkpamMLCwijPoIUsF48lvq8l5Q2j9AN7PYoI0U/KPwGBQ8ETgV9rAICgv3vlo5x
FnVqDoVUw9468pdQnqfxef/7t+6JfyhE924V2hNBL7UYFBjubFMeM9DaPKX+YBt+4Y6vgbsvbdst
/LZulrZBJ9WwlNoUuYOc3g1lbcdG/GD0vNE+nhjmZlX3YhJLLQ5RUbV3qgwTL7XzIIv/cm8YXxAs
gmb2ghi5cvCUNofG/MhqAcwZELeUhUJlDuo4qEafIPVyJ/nnqD21aWnl84/9HdlKFpBaqoZkiOgD
kVnSobJXgBWY4DIVZlbwszhibuBU4vYRIkM3TsFZtMZD/LovdHN/VjIZJ1f0Rgy6GcRxWTp2xaEe
/JRXq9qKsn/oxSyeEEp9lqTgnkwK4UiM4VdfNBYZWsOa5MwiMTlWQ+FjTvFhDhb6Se6jtzq3+W3w
VNI753TVlgXFwyBInmR5i6ylSCySpY5GPreKbuWKN3YXWbotudDp1CvsiWRC/jhkYoixU1ocnhx0
VnulLWB8Z7JNoCMLR/1xfz+3XpzXi80SFkVhnzTikNKaCW30pxTqFfAXUlu32mMNNDT65hzYPOe4
GclWK8s4R5KWfZwVNUbkQ/loRqazNJGXK/Nt0EUemUK7NyVOmXXbX65kMv4y10B2Z1aQqV/kk4bb
bOwrl94RHZrO8xTkHJS3id+Vc457PReNDlfZunAy4YuSOmL1tL939Pe+NxUC1hkRg/4a65IHPGUn
Wg1TSbPjlJ5azd///q17HWzjKoBxxok0CVnbI6XOjjPF2z2oR1pPay68Svv21oBriZiiZADnhDGH
so4wIhHHFPV2JjbmMk+GCwr20VG9yeeXubaeYEx9JY8xhU4bS0AiwxQoyq7ilH4I+D9ndCZ/PkgB
J4fiSqO2srKFBcz2ADKg0cBTPEFEx29n1SXukfJBSaz6f5+v/kM3ZtcwVgJi4DRCj7EUWT25KYr7
IeaotGndq/Vj4mcYZ5EcAgfXnSLwVGnaqVtyK690b98CNy18JYaJNuIMoORKhCplEXyJ1fGOkMXZ
F7EdRVcymGijaEMiDDJMb/hOpyXLT5QfJnCU2wHeMMaQoXjgs8FSL/7u6F6FslNBUZjJuTxh/UZb
8uLDcgCygDV7GK564M07b4fTlSwmosRaFDdLVtIaBjmhgABkAfE+hn+nePvFT+78JL0gvtMNT02m
bmLwFZflP619aHKz7uocsPQepUFGX/thxuuMgEGd0OM59U0LWQljLCSKwrZP4wSV+Bk0s2F1MCKV
YyE8EYyB1EErldoMfebwEuq3/fBl3wI538/aQlqjAkmykFZgNCsk6DLjzYRtpjHXRdIZCzAmVFqL
EceI9umlpxT45bTi+AHGUKDd/N54nRrGys1pctfMhRZN7rw8C3nuKElsl0Fp/bvlYkJFXkaC3MjC
5CoV2JqFr0XAS4k4BqzTDVvpkQtVJkRZOmF+WvLo/LQgufGlcSdXvWn8hccbztt/JjogozakyoAv
AH14bMdFIDhCEfDykW0p6EgBkImMwU5GSmkArjUfjQg1WsXRp8lC2WB/YzZjgkEMHYOVOqrezMak
qA/HkYKx8yzMHLXQD1KGxVN5r3xvYyPv/ctVDrM9Rd1LwWJAkxobVDyrSOWU83RoMTDjAyfvWXQz
MK/HJ/UY/RqR3aXOfCboS9Ef86/6Ifb6g3bk1X62Q/xKeWZ5MWVcRPoA1KrkKHmVl/sUst/0Eyty
eckSb52Z+J4uNRj0iAlMmvQpDyKrmZx24vTcUB+9t8aMD9fBQUDQyYTG/KS0yjqxOqGwTH12ahkh
MebNI20b53VLGS/eSLlp1hnE6dNLXD9UFUed7Ri42h7GhzcyqraYWEU2rlnVUXWDo35DfsT2YgfW
dCl8Htjz/voRdjijUuu0BucsqiVA8F8q8F9VT5L2tKj3JW9Ue98c8Dr7p7fSyQR2W1OI3FwULD00
LL2bbYELlb2/RYQd1RDSpVxCmlX2yimsvwghj5VA2o5S/zUCwrbqymW6VEBIi5CTS2jUKx9CV/9a
eImT2oMN3HYcZBM9Uo2NGiSvoYinHeNTkkCZpJrAPtLZWZKTbDzs+0aucox/EMOUtHmB5aucKLZy
zYo/BQ/JvW4vB1rNBx5I4MGDGZfw+e1p9cCRvxnTCECnVWB0qKC1/dNKorGu5LqFfEqdQlmxKCZI
65XH0iv8D+ArmvpKGP0xqwAKRAEDrOuIaEV4loUfffGBdus/BDChxsjLqpsm1MHr4PMcHob+W61z
OhU2LWKlA2MRst71QjvlsPf6Vlcfp+Qjt7TV9zMGgZS1nBudYNYvu63bu2I6ZuXL/qbTQPDOia9E
MIGiCTQz1WSs0jyXgmYXpWkWVjYocWi3hZnVTqEO/WTtC910RyuhTOQIF7MRahP1pLC8beeTMd2N
/UceclYimGiRmJnRGwtENOJNqNy0H+jHg3Xh+QkPfEiUWGIFYL5h2LOC85YBpCmVxyX4XNWcm+12
xeMqhOVUCDqpy9FeGLnSnXyiV079Kw1H2SN4hTxeyrBtzL81Yidxq0QpsiaCJQB+186KzomEn/vb
LlMH8t7YriKYM58YqKeHIn2acuYZIB6nRkAbo9c8KwcQGtqiYjeCCzeXpjeKnbm4WdMOpsrmXUK2
Q/1qYRnfMNV6F+UFrmv9jBko1QbRRwEkm+Eg/KWCuPEA3FJe19S2zV91Z3xFvIQYYZdhkGP2VBIX
zAFVxHHgPBH085VLLYN0FpIoo3V3f2nPOvFHXt2dJ4JxF8aiJVHTwSJFvbL75H5cJmsYv+7byRbw
2/pwKYx/GEwpAy49tqf6MtvpY+4mTkzc5hyjVRjI7aplnsAC6PAC/HYtc2UWjNMAd9iItBn2mdy8
cYcdwpf8JjokJ175bfsqsJLE5JqjolZ9L+TTW20xdyNPBO7LDSKtIxwrzd5fT86msZ1ubRpVcmpi
OUvRnuOb5a+mP+5L4B0otgkB4x9D2xDoM3jhQa4BSgUsLM1uHWLRy1XfWQnvjseVyXiTSZEmRUHz
DRqnKLp/e8lt/ZjeRLeU1Fh85dasOA6ShTyslCTVB3rlb11qHcB0t7vX7xkGGRurvhMc9XF/UXnb
xniM3DDlZhrNyC3L2Zryy5QBrEfnPXjwtGKcRoo2fxIQGihRyJBuWl+wUSC76HC9uCzfmQ5vVIOn
FuNCBlI0PaFqqeWnQMKg66+y9T+yciZoNtF/IxKWKDeU8lgYOmTqWaU/FdRfgJ3IAioMJ4/ZvI2g
fPlfOYy/UCLFqDQUGoCJcgoSYIalx7i4mK1vIGcfKysvOR5+88q4Esi4jWJW8kFrcK03hsEuzOhB
XMQbLa++hnN6noLo9d+so8neULMYw4TlBJ5BJTqT4FDmN6rGSaG3S+umjHdwg0gUTPTPoAXwgHBS
F+xVk9mDiYu34qQPgdOA2C7CYwtlUBwPPCw9amPvEpGVUMYGA7MbszKH0GgcP0dqalXT8GUWC3sW
ePSX20ncShYTzMaQJFNYoupTpie9vaGVhcjTnTEqLHph5T9cbR6wlUDGKoFdRkjb49Yg1q/B7Nfl
c5E5HzCMlQjGDoF71YL0HHaYkIPWRhbB2LHxaV/GpmO6ymCBjqqkNRecPGTYQ36ai+ClizR3XwRn
pd61Es9iB/IbPOtgntoyBfRfmN+C1OR4CZ4U+U8LNyUMBIU4rK5CDpN2ycNzl3BuOzwRTD47q2ht
aBqUOyPhr065b4PO0hTOZXTT96z2gwlHUgswIMHEmYlBAGOMZmITQ3JEojppLjjgiuTIe2uc2Dmk
LACRQsqyWQooNRo27Z8v/8L910v95YG6hQQUfScSgdoCVohHI17PK8/8GBcBZPKxXkYkTWE1OGhw
v4SSxDG/7SxwtaSMa+jRCrvEORmRUYQHzG5ciDPfvb2e+73BsUKeHzIYtzDWIR5EaP10+T44f1OS
aJfBFR20jHCBZ3irxzgIs+nlUQXijFu0lyL4HPHYmLcNXgM/OJgNDZ0lSZsGYsY98PfcTpYtpXJE
Af94pLTbUeIqhLH4pCWmYEhIjcTgfowOIJ2w0sIDPhhna7YX6yqHKru6tzVpFk/TCGXiMnASufHi
vOGYGm+9GGuWB4THKarQlJz8hXkktDii5Z7X488TwpjzZJh5iQ5XPAh0KLodEpDP95wEiLdUjBHn
TZHgrgE9OmkAAeOSGFaWA4jiI3HhuiGM9U6knHtZx4ZM6g+hQDXg+/+RdmXNbevM8hexivvyylWS
Lcu7k7ywsnLfSXD59bfhnBPRMCPcz+clL67KaIBBDziY6eZ+SHMcYb/JpmSSu7lB19hoYR5yR8jn
yy785V71xwf2i0yQrCSTBnSvzOhkDembvpOodn2FGUEQr1SnqLSNH5dt8nxiEp3YFALE3rD/c+cX
5DEWP13+/7e/z62zT0yawxuTiJSN3Z86xG/0pC2f25i4Qni/aPdjHeT5w6BwIo4T1OwYsQG1g7TS
0RkhZj+y4diCtquXOQCw/Sm7coz+iBUCGG2hLWAEoAUPKlVHZZAHw1vuZl/344NQ23PEM0k34312
Pa8lgwihYixqmtfQ88JLUOv9prCGcNh8NAIRkgG8+hcHTFmyYEjDouJmohFtKeNhH40gc25jzdib
woBG7jbkDZvz9o1BCgMaebJQIFa0fh+nj3K9NxUON9R2X+Rq2xicMMsRwmvgVwNLSbk3fynoFjdv
tSuQzrrVJ4LLvXEwr/oGCepju4feGdWQLQwDMU81Qjhnlh6h1Pdb5T53U19wkmsr6IPIrzg3sb+c
u7M1Gkur8DRzTSUNPXdFOMWOFOetLURl6IslRt3nIvneKD3xp3rKb6uuN4Mmmkufc/a34/X8G5iz
H5v6ks4zMFk5DR4dqxE8wzFPImjH+fMtfzmQZ2sU6lYet6hUZ9B6RZtAu59O9KN02YU/GteSDqJL
h2o/MIKHXqizQQYBRLlKSZYjlPriLrFAbv3AWb9tcD4bYM47Rp+g6S7CQLrv9+2D9GI5y516Ck8g
Ud0pP5qXDzWTrDxibgOjObZmOSNoFHzzjFdd/4vjES8imBMeK7mYjS0GrSgprP5MlZmTffaIRwSQ
tkicfLoNJ+flY466XshLIdHy/WI+WcZdKx7nlAMn9Pe+R+Q/Jl5P4SrmQFusLJmAaos+FvZSjHat
nNJogm4ymATiqznjTFdtI/LZHoMhqjkOYjwiIuTkRcI5ilUnrn1L4/VVcPbp9cNk5ZeagfVjsigS
n0aPMl7Wu+kwuhoqO5EbB5ejgucUAxOdVNSd1SFdR8py00OmshxQ0GyqoKoKzvr95YvqvIAMSOiz
HJcCdYz4xicVJI6QiTlIjoYA5H9Rbc2SrxHi9e+rZRxTs5U6aAZ6Ye0sFaTjhwDpxpW+RNc9SC2G
U3moA17W5oT960vNymgJEfdcb4G68xLk5mNdeVL04/KObZkwRLDtiyBeUEHZ9xZqc7PrjUJEI8A8
RCifKrZBQh/g61w2s7l+KztsPUmRylSo6aMzGHVQVIICsXRleekvLVCcPphRUqgD3kDUFuiubTJH
rNd7TR8z+JZNkTc2ypWx5JzjxVk+g8nNYplBJz5HeTEWDsL8Le78kTtvwnODOVRCKdel0aGBVjmV
SIVgG7xqv4m3SpDf90EFKez7j8TdeuGYoyVKM3RGaCuKqmGiWZquhVi+wqTE/nJQ0BzEQu7aDF3c
VXhXhkpCgV6jGrmy+zho9G+y9bPqvXCI7cumePvE5N8qL8SlGWgTsvVQoTGqiL9KXBLqTUhaO8Qk
3SQkZZ5YeBNTg/qxQAubgR5uyaF3ltgzOKvHc4lJwCJGC5uUlFChTr4gjehlaRONU9mkp//SDjHo
IGuD0FYNbMhSelgMPJVqeJpqDScckEyWwWsFxdZSg4cWW0kLI3OypoMUUsa4ydvImLuwSq0WeWT6
p1qWBUaG7nvJA2Uad+x482t9ZY4tB8ylWWRVhumPfHDCu9+EacqNdDM5g4wX1NYpHd4b9Pbu/fGQ
LRBkgp4NqoxQ6RoUv9X9KP3KeGWnv8Qj8hYediQJU/FvlzGMq7hRVRww80n61O47SHRWnyYnv4FP
XIXErdxviGdjzBFLy0qeFAMI34S3QvkpsUpHSQ5zF38sOM6GmFNm1mlZRyoKHb8pT6As79UvyXV+
Q2XljcfLwMFdQ+aYaV0taulME/+XznToIsZu4hTGjgpNWW7B+drbjouzc0zkD2BHajLq3JCkQagW
N2k5OEKsc9zazil/zLC33b4VKiJOKIAZ80NMUrtUeA3D2wsnKZiw1WXVAmXu2+DDe2PWWw0Wjo40
QEz1WH+TUFKhmu9qZPOIGDbXbWWNSVlWY5YaFZ/xBuFlAMBb9VWT866c9Ce/g8OVEeY8TSJGIRMF
RuiLgXiMDobTgZ8SEE9DD7S/vEXc9Eqm9zJN1VWNJURIw2nRywUHeDbnQ1iSmzop/TAxONf2zUS8
MsPGuNmqobbgzVJoPkXacFxyTy12bXbbZzw6zE2UWJli4jufrLEAPe7kGc2+Mb0IGmnKz0jMP5Lv
z2ZYUoS+1jqlp/M0RSUcklDYqbV2M8Xl7jI6cPaHpUZoByIa8wTMi8HEi+/FaSeNnL3ZPKkrT5gb
ZlaHpVqEuegl/QzJCfMIPoaHy15s1luMlQ3mqGrRqBe19doPJfm6g6eQY3jdo7UGk6RB9Y1LwLqZ
3lf2mMMqixPGHwmSX+9mX6FOZadu/UIc01ae5R2vs5LrHXNqG71s5VTEHf2TBrpXkEr4qO4SZ3Rl
tw56w7vjrCbPOyYRzqPeGdaCt0v0phKXFstSdDjGTrFXQB/afOt41SuZc6hMJiPGQ6UOcox2WDzF
HVJio/XwprmxrurQLjHokmHUZcF0n3ga/cmLPmu/Iqc9CAdQwR950368E8FASaepUyP2+Cna7GPo
1MoOFa9ywt1QBkOqua/QP4LDTaXN5uMCPaLlbvAXR75OD6lDePVejk+W+DaTaSBGmsMYt2CxQEP2
0WicaeQ04vBMMJ+qZh5nWtwiZsb5lM7X7XJSDI8TlzwbDJJM6TRUcopTpx91jGHlbnKnPsWoXOuR
J+FVqg1S1Za5Tx2bSfN82Nmhs0WYF+idonEPIHwAu7NdHL+3nhW0UE/iS8VvXzsUUUHrg6UiVzNY
ZuCkFxJUzpCjfx/2Nv+03FNVxHlnaE6TcOqG29GoiRZUmBVD0l7brldfsWZDJLM1EfH60Qw0H6Vx
x3BGRONvzhreYd/+WNFwJQBlvmiZFt3mlb1sStMyxXsOor95XlxjVwXaTbgbfNqXQZ6EPa/1cjNu
VgYZPIuWRZdMDSuqygcyZ7bc7QruB/p2gWhlhcEwOo+cDRVoZV4Zqz30hVPa5SvVHX3JSXdQPrv/
CI+WsTLJYFVZoQ3N1NTRa6QD2kCG+Mng0SVuPlKtbTBYlYHwdLZMFZRTX1/Lhg2mCOqdaht34sPo
UtlWsbe7Xb7ncdRu3hv+OPeue9DSUqEdktdecdGmJY+WfLkMKJfjArQQbwMRw3OWOi5oERPa6VgU
t/3SHRKdhx88KwxqCX0OWp0YcaFUp2IOivA486ZVOJsE/v63noipnoudgCPcu8JpcUs3djG5XPv0
WY84+vdet0kwXMWjw9slnnfMTQjKQNkEmSiMoNbTQS4Me4iEfdNlzuWtopH87sNlFQz0Z6wwIxJG
lRAahYr6fbISG/MPpHkoVRBdTIVj8WR7NkcIzlFvsWJEVj1mOj5lRzw6gIcnt2VP2sm32l24JzYl
8cD9467+yTtsm9eglZcMhPRxOfcWbVnTzRspcck4QHvG7j+Uq1dmGNiYdXkmEKmKvSGc7tX2qzJF
ByEn7uUt40UGAxzFpJaivMCKPH9px9g28CyVg3DlshVOYLB1gFxVulnIERidogSNSOx4rlEmbyBc
DFJe1AfM7uGyRY5fr115q1A0knqCWJ+BJuoeBdhYKxq7EtEQRUZIBV02xYmH16vCypQ+JBNuHogH
8MrZjfa5TE94oPKpntRlQzSwLhwv9s4RWoM0KFaEbo688EyieXWUgzWmtWZ7TMjJENIPUGlaBuoB
kG00VYgkM6FeZKAgb2J5BE936Jpa4xLdtAG+/mXHtm9TKztMrPdqkSmwj1gHgd0MraPUnWzzutiX
IGTiNX3+5Sp19oqJ+cbQpqmhMd+7xKVFo+Wl33UunYYoPfmF11mxHYp/zLG0HhY05JXYgjkLOljF
MZpeUh4kbUfG2QSTI0tpUDNd0BdPT2VnGCRbBx10cZUqbt/zqPd57jCZEuX4oVtqihhd4WGs1Ddy
E0RdPQeY/nJTO/vEZMsyURILLMPYJWgoqk5/ig7mI74w6Velg/6X3bjj3dS2LzNnk0yaxPeeHlsi
TNbFYxMF0fR8Oc55S0f/vkKKLkv1pK0Ag2q6C8muwQelsLtsgucCBauViQVKGUqew4VixoSFnOZ2
OZLgsg3ecdUZWBjMSld1lAI89W7xZQ+MrbbmNRjnpOyZvE35S5Y/7woDDqVkgeiigzXTAPkttOyc
6KB6TRBeFxYIyKt9fJUfzPvsheMlb7cYmFCmKiokzBe/tl/1j+aRuGTfBMUIrlDTljwDnZbct/jN
/dMlWZGhEwXRWsbZsdKtMtRxuub2OSxPU7S/7BXv/2ecasS6iiZBGj1l0m3Qre6bouKk3m18PfvA
TjR3lZHkCgax8B6k2e2+8MDfoDnzaXHqG3kXuQpPEn5zp1YGGfizIvQj65JCmS/wxVhM0ecY4wRq
FLv/afEUBvqqJczViBIHKwJYXdLDzHte2I71lScM6Jl934ZVDQv5dfc1vjX8CszSGrgJhYAcREjo
4BTcfChBrYzSmFlhhm5oUSY1uEZP9ec0OVXzQ67wYoIWr97dXVY2GOibe30OjRyXpEacr1RZDMZ2
doop88ao3FWz4kT9+Kgpgl/MMyfkN5PjyjQDia1eiYJlYY5JMU9ZfW1Vd91w3UmL239A994yVpYY
XNTzSlSyGmm4b3emdiMb3xLe49D2+VV1sGooeO9iy1x6TyJVIcCHRIf6pJnZecypEfIsMNEwNWGl
daOJvFsUDljh3ZrkweVztEmCYiBH/OsFEw21JA5yLmKmUkPpWut29MIXHWXdHiCe8V23Z7QytM/q
cCjcxE0657L5bbg4W2cCotaLKGpU4JM1XRV4hqqu+o5TruOZYCMhm2ZTB+Ge16QPok7sSL/uLJ4i
KW+nmFzRpZ1etzX93LZORLhqJE5bxl/Q6LxQTLJYYrOChh1CgQ5Dx462M9DcZ/nRofbixpldyctc
AVw17uX9oev/Hiv+MQvVX6YQTucy8qFDxac2n7LuRzEdSN+6i8Jzj67PeztgZgbeYLqIVZCNF7xG
hTHml0YnDGRvPMqzTYfMI0/+LO4HF6x1ikOC2pk7rtrCdn1VPxtnjhkBD0EI7UuUO5O9CeZR9Jc7
mHSrU6e3k8f0KvHDG95VajtgzjaZYzeHA6pcAz4gw6EMF1sbMzN3ZdSkOC/Y29F/tsMcML3p5Dal
g2GjcKP1sW3F+6F+uRwkPBvMCSNlE4oWyOy8avxKlKcSmr+a+hF6Icx9/4kQ5oSVvUFaaUB1MxVv
C/QuLNKp5I3Kb0f72QZzyMaqK0hGYGMijZ12hWtpoq2iFCNwO8c4+892RxoiGkyKHmsmKnfKvAt7
TlfJ5v+PxwlVlEA/hqGFtxcJM86XZYoBSDopPGKB8jPhNZxvbvvZBHu3NNqlKBRav8/zEY0DhrEc
9RRfOWTqeTxkPFPMrZJMmpppOm6VmvHUD1d5+qmYfl0O4m2EXbnD3CgNVYXwBa2YzrFjBmh0Q+NP
4WRO7GdO82mg1MB9YH3mcePQw/EO+VZmmWtmUs6p2tDp8Sa2pkBHEnFNMXleyia2o0X+WpFJ9S67
yokNhf59dcnM0wUlMgLalRJM7Uqto5/v+2ULPKfofq4sRJMU90uEteyM2u6qAKm9VmbXSpwUNA3/
zRaDcIJZo9hGw1BMQngSOmnyGOqmR8T9mD5etsWLQwbpJHm25knA/XXMwRBHZi8TFbcNpY/cilYx
wWCdBskfRVcR7lH9bOpONkO8jId125WDlREGIRp5wKhv90q+Ax0bb7kiNjkYwe8xAR5W8KyxDZdk
SmJ1WFA5oLoY4ER0pivTVW3KL4RxNE7S2w5wU5Wg62yYKstxUQ91HdUllCRIdNOmL/l4dzkMNgfJ
DfzP/xpgYg4VS1IvVANIs0dPuh6eKHu4Fpi+/sJr+uX5woTcEhO5rGeqirHcicnXmFelotv8Hn/O
rjCxpkTzMOkSPnPTfXPTBf1OCYRAvuINEr++K1yyw4SbCQAPQSZPb3iiU98mh3pHu3vbI8/SZhI/
7w2bWXW5LIycNv+0cXw1jsVizzWaRdRiLy2GfzkQtvHgz+KxhBYTnuZ7y4RTKXmRkwc9I3YxcDL5
NpaebTB5Ka3GAbdTgMGc7tp6L8lfFfEw6/dzwXsz5IQa279pivk8Gyr1ZmzsPo9srbq/vF48C/Tv
67xQlB0ZFJwbVboT6oPUPl/+/3l7z+SdXFM6LVIQzEn13Gb3qKTYBXpCeNjJ23b6M1ZukB5g1tF3
8HGo3UK/acTWqzPONxFv35mDL05iVST04AvzbaTZIoEsoXpoCBiiJtG7vG7bdcLVoWFQYEqledBp
wlbv2n3/EEOFiTjRIzrI0LOTHrktLTRoL6ABq05oad2sdT02ilYdKPVpeGt5lJyZyn7wnmQ4UcG2
hlrToIklrZHL5a9QuBe6W6VK7CXknR9OWLC9oWDRzSczXlD7rL+b9bWOSWSBB9db8pXWKvWwilmF
kvRK2MFI6+qHyRd2/ef5IPngTbnqggr31bZ2Jqe8mSuw9oHaETN/H6rxnoOFVdzLjdoi/YJahBBC
drR+gviPSDjRz0lLJoMUpIPku0rThRr0ewn9fq/JIuCNL/IyOavXMutaUmYyEIn4wvcaNV7VjZ+r
PRXYsX5wDhkvPhjYUJu5mqIMcl1oE53cDKW27mjsKJfydECrqKNFDp+davvmZUp4NIasn26y1C2R
WXcSseBh9Su7AQ/NVRakv9CV76i78sgra2yC1soYs235OA+JWuCopYb61BPpuHRK4xppuUtHxbUU
HnBtHu2VPbrkKySuIiEHlQFwS5y+GOpukF/k+N5cMs43xubOrcwwO2fRaWRzhFvR0nlDCc2pLD7I
y8i59/O8YSA/lcs5rOmTg9h+78i+J4GyyK7Vk//oDoP2+jRDYEVFzddollt9VH5oeuZpWsad6qLb
/Q7mV+vGXPpKOZaXBpcxnGIqDK99K1BSm8AqCpkd8MxaLq8ZebuWd7bIfmekmtaa9YgztnyPb+tr
zc+gYWl400ELQhs9cR98JlxZZGoTpaplYTJg01Qhd83FOpB05rwDcMJPpdl0FeWhKjd4r8aVNpdv
wvDXYtyEE+eLfduEht4SEZ99MtvaR0JNrlOVQFasj2/KdnFTCyIOVeNdxkAaWe8D4myG8SRrBjIP
VI9Tnr4AGpwh+jHE9zW6ZkAIHGe8c8szp7xdOGGOa71XkCwj7ao0v+F9tQm/ZNp3cXgoye6ya7wV
ZKCvUpQcElCIvGL4upBDHEZOzHvV2j5P5+Wjv2EVCESawBEp0BqVWKD1qHMEnZN3eSvGIN2k6p2C
aQ28lrT3Iso1P2TjWup+trqr8DRdeM4waAd1CQyCmhCb1cgBJDU2xCUv78h2cjfPy0WdXS1XRYol
K3osl2Gjv2ifn2zTzfa6j1FIzrLxNp8BOpI24TBBFctr1McJbNbmeNUkMyc9cBaMbd2rQwFc0DMO
T5QfuuqaJByY2U4/f5aLbdQjbd20YzXSB80+UEyw/Mm9j6+pY2XyyAb/gtNnWwwQKPnYJSAdwAfA
qd2XrvQCClJPrW3azxHaGNc+tTzNqL/chM42GTTIDHmYwPdBc8PsdRh6yhpb3tfPod069U/rkRN9
vO2if19Fn5QZZark84jeixljpDiwxxREybedO/36PT9oJe5lm5wwZDkrxEWTLGWEh0INHc5noUrR
Qfrtsg3uMjIQIetmWVDpKlRyJhc9QDaGtqGUQQcu+B2CvJhkQAI9c0kV1Zg9Jz2elBbFGO1sbp66
phttOR2/XvaNt2UMYJQYsdf7BdYs9CyTl7D/UG+7aVK1a9VSNJZ8w0hzXSoJ4LXF2E0uPs/4ghK6
p8tebEfBHyNsBSyWxmZCokf1vb5p+1txCBKeHMMmWahxduRd5asvhZnQlmhwseBjBlVwf/E1v/SN
e3Fv3JuPKphCZ1fxSIVrnsIr+vNcZOBjluduVOmndhselugarbH2Mny+vIzbwXBeRgYutHIWsx7X
LqhmXGUdsduCp7O9+ZG7WkQGISYzT0tC1XXSPdQmjpaXYWCQrzTBWyz69xUQhVGki2YKIFILsKdD
5QHDuAO3I2tTbWIdEgwuWEqhmzMGsV5xQXjA+5mjfEP1zY+86KjaxOseJw/Y7uXB8hRxKVB5i8kg
RZL1gxVH+M7NQbglXSVB78U78OrtL0fFNiCdo4KBiFnKm1nVcd03y9usdtoG3dHpNUTe7ct2tptu
V8FB/V3tmpT8e4ox0FDZWWdnuxz9EP2VFJRfC9mWoNiRnSbeUytdpvc39D/+scUyo2tFSSxxsmSV
yE4k9ndNtThRYjitbDb2oOkaz1N6WC+ZZL6g2gpYkkMhFVKsYOt2KKFfckyum319GF+Ej/D3nJeV
rZ8Z2YCO6QbGRszClIo3xoVjEv/y5vHgkS2RpZkgKlWDuy34An9RehGwp0IWz4tjW6SXnMVR/cot
Tpi/7G5Tz7jNOXdFzpln62cg7A0lIiGTJemDgW/t+qEhHBObJ8GSJVAzywruFUyAxlKWDp2Aptx2
At+jYPVOZZUAFit2hN7k3OU3wfhsjP2uJ7VuQkONlkakQ98GmvSRJ8PV/8/EoBQbRZfShJJLt/J4
NfI+fHm/n0lY4iIPoVDgZtZVUEaoa7uPPnJ7t9ATb1iGCDUvJl0JY/hvR4l4t6hOSkJbza+57XTb
u342w+SsqJOixiTYiKXdR9mzrFm2Gt0Mo8qJru3GxJU/TNYqInzqgI4PKwbpOe062aF6dKN6qW94
2tHCO3X0PfkMTmK3+8Z9nqBr9Q6RVrbpIqywVyu6vKtTXHHzawld9dEBLSAuWN8cKo8AIRz3Mlxs
HVao96m6YqmqAeHwt+baCtEtUlfn/EWMI7s3U0dUW86K8qwwOxfLnRRG9FUcJI72op4UNDelPAm1
za+DtS/MtnUD5pjnHMCjPeiggYGg+3EJBrd5LalzmR62yhVra8xGjUpOJr0DzoqHMNAwGA1eIAcD
N9f1L9paMO6s6+qXaAsu9+tuK2mtLTPXDbiZROaIC3DXQtLqt3pfCWqTQPX7u8TlNWJupeW1Oeba
gVTSoPkNxy4ZFttU70Zy7NPODru7Lr+7HI3cLWSAHbQjcjsUsEWl0ccgfyBX6u3goy1gF2e2xLtx
bA7jrnzTmCbTDvqIppCPNFmKjuzETqjZv8fqO39qX0lJstc+kf+4qBoD+vIQKdZIcGUshMippE9i
chWKk60Nn/Xeu7yom4dPURTTAGOWrLDjeyhJG/pCh4GG0nL0uPKKHuuLhvvLZjbbLFDDBezq+LoU
LcYlbdQTZbTw7UfCEybcLPm57jEKCcXTXLttyttwuup5lU9p8xSujDLJbcl7RSgnwOVwUIMUYr8g
fwrkfXHMnMEnXoRhJOtAuR+45f4toF67yyDnEHUy9IBQRvrNy1z7YErcUYmo0K4PZcAbz6CRz+aF
tTkGQhcpbzUUw3ALkeXnSbd+yUn9NCXSl0Ztb2otT+xebB+kWNxztpW3wgyq6k2u1bKCDJFadnkd
BtJ1eUsLL4WTOBgRTu+1GyrMEV7x3zc2ewPWTjMYq7RzqE30KimEfrmXveFJv51PauYPruqLmPxb
bi97u3lWVuHEQKtpWpMeYwLaayJIzUrjYQkHrw+tD2RdS6Z04pgU0aGO/TbrWm1YZ8qiLl41n/TB
LcXPqsq5tW5dliyFcpOgU1jDqXxrAqIAWZGOmELJxZvReh6sg9I8T+pHFG/WZpgdymdDbAR6J9NS
4mtKcz9oqm+1ZvC/78vaDLNgpZiLyVRqixfPsV9khpeNkl1lFuciuxlwaztMrssXoRiUlD4iX+tB
dS9B3U5wuu/SAUDih/fc2x49teypXttj8t2YLNaQaPS2tw9nGwMGjnXz3TqKfmjPe1TBXR6/yubd
Fh9MuEWblilhTultXBizIORR3wFH7qKvo5ftojvF76A7bHjGUbQgVKU5tWPcFn7CZWzeLL2vjTNo
bQyFTjQJIBaCntwuxigwxOlBaM2dWcnObMy3ijHv87r6HubZdaN1rqB2Tp7KLjpsny+H1GbX9frH
MABeLXGBNzqkYOVUX9ProuAoN+Zey9BOiZzsl0+h03jaI8csXeD3W37eAAbIs6Y25JY0VAmoeZYx
waqITnY9ol4573TxAxfvtY8MCkxtlVak6kevVX4N1vPc5K5aCv5ll7ah5uwRgwGC3IHEIWqR+JUW
c5ePKFPZrXUtEd7SbV18194wKGD0Vq4OI5aOjuyrDmZ0DkkAyb+g9ARX46QC+p9d2icGCpo2Bqvk
DGOVsVxPy7M5Y7aApP2uiRo3ETpOFYBnjkGCBeQUekHfT5p4smfrmIIWQ+jsVjzAsP2fNoyt0ldK
N6UFwYY14lGWatuQPmvN7RJ/v2xm8xF0tV9spV4SwNpvVnjZx3MN2NOUnbmXAuOgYvqXJ/O3lbjX
phhkafK60YwMsFZYD2FV2Eb2IstPHH8oIlwICbbOIZFESzKroQ1wi9/jWS3GvCLl3xKCyjdueRQV
nHNlMEjR56EalQpSONrX7bY5KPEpUSg5y91/9ItBibKbY7GjhVfzWOOW1QSZA3774FV7zRu4koyb
l/b1ZjGAESpTazQ54sKI7cVXIMa3A4Ua8Ffdg1sMH+zFPgQJku5n/kdo2i0NVSrZQJ1KZ5tNpnq2
cq0tkIHmPhDH7FTnpXt5OTdDcWWCCUVjmRtZrnGHyMWHSqeS5JnJC/fN0NBFTTINVZJArfs2i5f6
XEzhghXswsJXQjuGooOFgRdT5cDSpjNnQyxUZESem7ZAyE/Jl1y/DzPi5BmnzXzzvQHSNv96w+JE
3SoTMWjNK65sYbDr68mV3Ny37tOXzg8le7zuTsmJ9wnOWUOWTl8TNJGoUYU6tXyQmmCRWrfSTln+
kd7ctXfMPWNulzFaFEBTVD4Q8jMOO0dqTQ6kb1+tVmvIgEXZZzkmmvGZFl/Lh8lNP6Uu2fV263XX
uEs+CNyy0GatZu0Xgxpj1IrTHFM0hKrCnja7lbvm+2+RRutj88BrcwxotJLUVhEUSMHN9lnuv6jz
bdz+KMNflw8vLyiYK8YkojUoAkOmV0Uy+CmPmK5Gg9gX0eR9adD9eJdLVvvFXC9AyoIrbYPVUx4G
b3JVr3yIPMtpPfp2Te7/H924m9lrZZHBDNI0GLGIkfXlL9FN/UrIYdxAAhV88NAeSw/tR3pKVzvG
vuepapgmpQmQKmbxk6QpLum0n7Ew7at85EAIZzXZ/vdaiUJiGRXYt6KvhPhz/flyWGxfZc6Lx77d
TZHWNG0PX0CNjTe1Igh3lHRTRCtpx/GFa4sBDMlYTL2ir9l4xtPsLpbcMhL9GrpmFUiWWqHxzH4K
JJHsw7px5Vj6ftnZ7cVULE3FjJ4IotG3yaUz2tIg9MEoBrOEjkdDdC9x4Go7rZxNMNEvl5WK8IcJ
Yu16bXDM7DRqPM3uzequhZeNfx1hIj7Ooynr5eH1/ulK17kf3oaPnYXRv/iqhs6C6QgP1i4/8gZr
Od6xL4aVapSZOsE7QziW8pNm3cwar4GDZ4P5jgedmCwoAmyost+UTlLt+cKBtPr9HqP+rB/b/DvF
Qhxn+ev6jV7+ufkJuj60Wk2NzWtt4IQc+wzVh6QKu0wC3Uj7aFZP1fLjckj/JT1C3EPUTTzBs+oU
cirkqSii8F2Mib+0kmtCeLVph0cz7K6tOQnEunOlaniW9NEOjf6IqsxLO5RgVtH8y79lO8Wcfwr9
++qFr8XpGuMIxT+UViPbFF1jucvr+yFPOF+wf4n/syXmIDei2BlljpRJJ19VSplFq1n413Lyf76a
Deg/8p7GtkPzbJY53KKgYxRjAFZqjScIn8gCIgPeyw3PBnO0k7xU2xrTiSD1Vx0dPQ3YJmUsnMtb
xbHCtr2StDLbyUTKXEbNbaLKkaTuEMv17rKZ7ej/s2CvCWEVEYQU6NnI8MVgTcoVCZcj0XhtIXQ9
3h/lswnmoyQrls4cdRzlKQw9UbN2gt475mj4ggRSrqXxp7l2FUtwL3vGW0AmleVlEqYiRRBF/mVA
IhPNcq3OCfP35wktjYqs40vIQkHTYqIc/DSkRYfG4mWxbifTLu5NV/nZWLy0/N6Xt3aYsAZJ6whC
H5wm88vgFfe1Dzm9W1QLu0+z395QJULtR8+5d/BsMmE+660q9zNgi+SohVqGIwyVF3UTZ5voT38b
HWvXDJZrpwZzZLEYiHOtHm7qUvWyYvAUkRxmkBrkEhhwuF0vGx99b20yCQzPH5BRabGcrRsGzYFS
mYf+tNPdaP9buAVauAonDVxeTqhnvYVePWzivLcMUNCj+ymmLHHCk8Ib0X1/mqljuHSAbA5NFe+m
3rKiiMQW8EeIbvfLl1rmta29P8xvLdBfsMKLKIpyJR2xdHRCMff73eirmCzgXWM2vvDe2qHLubKj
WZE2ZYTaAcMjlXMsr6iUBS2OJy6Pp2F7b87LxqTFSpjTAlzz+EyOj3J4L2W7arm/jEYbJf+3DjFQ
0c+VXmgdbtbjQYc8gPWteCrBKCp4IOZyrUCN7eoU/xyN//m2+9YsgxziaCyjAgVOT6n3xHgE03GL
ebDLvm1GHRp4oCyL4DNUZq86TbRqaDnhIXzZF+W9wKOM3ERZw1BU0O9LOiY638aCjvsZKXor8sRO
sSdtF7aCuyx2bD5f9mMzDFZ2mCOakbIfjdmEsDK6FZol34NL/KB3g//fzDCJScPEdEG6BClXuCvb
45KGti55l21sHtOVK8wxrausFdMRH6XE1w+lTyCbIASF/7+zTiC6TNHAaLasqVCieLszghrKMjQ3
8bloeXp3ahdnbgOj4DSvbu7/2QrbKTOHkdkKlHdETB+Qi6oJ6Czual4rIT2B7zLRygwTZkqKGr6G
L2Av7g7T0EAN/YeOZ5Aq+paHPJ1GnktsqCnmInQxugumtDoAsA+6CUbZQXGWUNtfDoXNqF65xYQb
GlOtIYWIrGdIN4LkyeGBdCUHAXg2mHAT5DqSRQFvfVOFd+v5k1X/jKfB/W+O0B+xSgkJlP+qJcdT
QW8FZv6tJF+1gTcjvFEAeRPRGt24lRG8e2WlpiLvVEkHhBlOuli6zSQccf/bqWq874UuSPXioEBU
w7bM5Pmyk7wgZNLEIsVL83+kXdlu3bi2/CIBEjW/atzbsxMnjvMixElaAzXP0tffYhrdW2bU4j3O
w2ngIMBeprhYXFxDFelBjEXk9VuS9YG0QjwjK7yIpI/yIMqTiTaOux6giavVeYaN08qPWXLf9VdW
OgmcYzfC2zggBxKDnHVzwZ4YCxQSKv1OrzAcUz+o6XdlujbmPwMLgyUWNhuYdVFiJCPC/nj14+lr
TL4kjGNwEuzT/n1+WRXfzEC6eU5VDd7Y+QXegG7umUHjJp4OQg8TBBFP/z9Kqd27dmOWA45GRRTZ
1SrCiMXv6aMliZ4aDA4OUJDnpLRHs5zTGpd5+ld0K32pg9yLvOy58QavT6GdJIr0BN5hcNCRy1Ip
DynIxQpqP5AK2jQgFHFas7xuybQ6c0drLxrs5+Njtu/3GlFUExS2UFZ56yWKCZ83JexeYSKLqnud
gpBM1OYhMsIdLrNfJQVkPHi1SY0zj52zRDhhgg3bd4jLSrjT1emrSrUOBaypvEuqRwkNEMefaid/
xSDxXwu/pj42J0ouSd5orAtvxITKh+WWUQOCKDR5XcMlIAEItUGw+XRsVLAqXmxqzQjmElR4YWaO
vaePduRGebkGf2aFO0zqqIK+MQPYUmSl0vtGtAqBAxDu6qWJWUNXAl9ONq7z9Yfd546+ioYChfvD
nyAK0vFFhZvF32aQzKE15SsN1UfLid3+NrkSa4+JNocte+MQ+jxlZpYiM5CloU6v9FEQsexDwsXh
uDu4sueWEubSM1JfxHDN7oGWmZfG3jo+T6Lp4f0b92KNg4JSaaC5QGBNQtd1q6/ekqZO1F7NQIY1
EhVL2d/+O7xerHGYgEGILKsnRnyZTl/0JFtCMo44RpCse+qMsnGPPVzkgRw6rHTMkgidG342f4yj
z1r7xRp/HpvY9waQaYOgSVV0nksIjwMFgibF5K+jS5rSWTQR89L+N7tY4PzBiExaIYmIN+ycBcYk
OzpBnVINB/n1eCn7X+tiiHMFFUJ0dbvKq780QTbLXqogZSiq/YuMcB5gkdWcJFNd/Tr7NEEwZ9G/
Wz0RgLZoU7h9r2nWG1KCI6pM+p21NneVLtoV9hO/e/K/H4tXi5y0rmyjGFdo2+m1I1v1yVKKzzqh
nibTezKu3gwGT6UTymIyVD4yzL3Tyt6aFrXHczD9zGRHc4iX9Y78/W/9ctFuCXzP5q+IYkwgToTz
apdPA0aVzTSkUP2Yycdj19tHocvX5K6KBLPK8xQpqw+JBycdC7fMnuvxaZIf7OLDsald37AV2dJN
lrLROVMlLER40LOIq3V0KTt3CRUE4bs+vjHB/oTNDWHRqJvSGic2Sy2HkrNNE4eMX47XsZ/G3Vhh
f8XGSl5EaV9quF57CVkO5IXO9rcJCltMYBcSPanHSMxFDiFaGg9G1jLUcoMX0zD7MUaUjc5rS1GN
WrRFHBBlXS9hRJ4dX/sbwi+nXp+Ov92uW28+HQdCtinNqdSw4khX5Y5aaE4JQbRRHX6Og0jtQLQY
DosG06akMnDB0mR+HMh6n6/CZvbfy8WIUS/r4V99VTFVoNVBS4uU2l9HWp7TwQyUbHju1uZ2ifr7
scgfpKG9btVccHIFDsE/BKs87aD9CjgyMMM4w9Hryh8b3T3esF182CyQw6EyGvXa6gjyAo07JpPT
VGFlfS77VyiLBO8xpUHhFYQdFh5Hb4+Vms5TObBseCIPp1hZPyZjhmm/YgxX9QfSop+Oze27x8Uc
t7KxM5uystBqauH7kXzx5rI9H5vYvarsiwkO8UiuSJIksy2qU8+QZ7doOshSmW5u5t5Y/pXAVwaB
zf0TdrHJlr0Bp9oCGUkusfkh2XDWwh2N2sO4MFH/52Eb5vkXOxwItl1jdzrrDsrs0YvA8KnVgTGU
cEFRzlK0URzyFTRvp3oGKBnda968TplgJfsuflkJB3qFqdea0gAnougu1U5F4VfF7JRm4RqW4Arc
P7MXUxz8YbKrbrQGPmeuJFTz4aWpcWeMuWBF+9nEzeZw0LdkmWRF6i8Fr5lpd7lFaPsmuovT+/+9
u/iNH/C6BHVSzoXe416qdSkAB+V9b2b+8THaGbNkNkw0MRs21FH4Mcu4j8y2S3GOFMl27eWuVM9q
VjuDfF2rL0V3VXSJ2yzvwteLUQ4fZOQBTEwNgXEcVO3aV8lwS01Qxt93h4sJDh9qCA3FlI3j2C2T
xcv6m1xUXNiHg4sJDg7QrooBPwXHVF0at5s+WAWKGBlxQKToCHaJfZDf4uPNLnGIEMlVWc0lTGEq
ldVOs8DybOrMjat9/zXp0wksitbGAcMgG3QtWde50p107VYbPhTD4mZEJIayD+OXb8gBBB2MPjMH
vDjkq/REr9prHSdJvhZlJPdrz5sPyKGDtXR07ZER9BemHlcG9LY+pTesu7jwytv3BZSXVXEYkUj2
POuMHbxTr2ZtdRr5gzk8HvvEsYP/1mQxWmO0YB4PTRblPc0+m8t9XX44NrHT8bUFB5Mfb2g6BTxz
Fbyg82XLNQPqS35/NV5D+sL2JzDv9kwCXHrIbonA9LH//dZaMZO2VXoK6EM+5QEjC2G3pE7XknCY
fh4vcv8K/GevTF5Ae9UGQ8sYH4thpfdaNAdVLgfHJvZvwYsJDiggf6zpg4RHjSk9mtK1ZL3q3bVO
qZfOqeDcCreMQwoQ56VryYhq6ef2bLg9BrlvmIQ1BtgHZ/gyePEPFVoFOjR+T8erFDkkBxlSk1lD
pLaoOyURZOnjEP/nlKSFoNVd5BkcYqDvPLYaxqOXpJoT97I7pKWzVt8qXWBItB4OMnoLmnW0gfMb
NuYcZQK14tW2pqDo8/YPPx2HF5Arq1qSYh656AOt+ZrQM7XeVc/9FwFNvvlwATF+1uZQSWnyv5Y6
KIvFiYVq9ILDxLceglSgtDCvhGsDcsFgSsawTePYYOAvP5MvssdGkC3/2O1EJsnboHyWsmnQZHy7
KT/P6TmWBUgkOlG/hrw3UX+vpVHRsLt3uLLvZd9aoPmSBZJPb+SX/K/VzT+0jvZqP6hPxwvbLwJs
doyDjbIezESKYTiFFBUbUA1WgK3bfVGvwPyKXEj3KkpS/Ef+5V+o+vXvm8WmZh4nkgU0TCAgl7jk
UxakYXlqff2qCvJbZlXEYybaQA43zJEkXTEhBKiK73p0J5NPgu/IPOC/gyfz1wZv1lRZ9ZAqjIGf
KQ4aYEvtr01/CJITAafeEgqsMVg4ssbBRi5NGBaMYW26Wq5Gr/rQORlEKOSzfQfmOd+6n69mv/TL
21qUT9j1VFDjq7YKEUzQNHDQaOSmQewKGSDyqF1pbnW13tArGbKDMigH7JAl0JZn9SV9Pl7yHiJv
zXIrznKC9BnjACjQ4D4uX9Hu3qxBI+oC2D0PWzscSnY2qQhtYKdl89qfh5CGNeabzHDxCm852Z4h
gBaRRT4FJfdpgS41xHFaqAbJ4MwnKCr65UkDr8F4VwWF4gojVZaK4f1ns8rfck+mMheZhvelEpfP
cyM7Q4tsIYlpYM+aZyaWF0X1p7q0/IRGflI3IgcWbKfBAepKJasp2YswXRyKPOW5DjD859Q+8rDz
FeP7G33Vza4aQdWbeefRwrkXW9pIgzYpeBQij32STZU67SyhPd6+iuTGneTiTxfK4Wus/ONP6sfs
zJqGUx989C+WN7rFufLkV+taesdkOSjpL2eUV/Qq9SjW5Rpfd2lvepDnkXtV1FS1B6hbExygQmar
VdclRyBm0oCoo69HRHAyRD7C9nIDqVGqZDiLNcZ4CuObvUQBwVGIE+gN2osAvnWBW3DoYhqlVJgq
CnhWRx2aoW+doI1Ecf4Iw/gJaJRqcmmuWP3bujVy0LP07lJkTma9o4oC5U+L2IZGVI3n0Zn0VLZX
lraUx0/g1nKS9b6tRJNq+5/sYoRzgGhWc2ADRpGT1voZzdOneVSDuRfVvff97GKGc4KJ5n2WVqC0
GLMba/oypYJUm+j3+Z2HbuDf82Jgshy6K1k7He+56DNx90lv2xG1ZsRX1FbDJav8vlEDqxCxAAmW
wWfxFtQx1nhFNxQpwja/XabgeBm7uY2NT6lccl+Rp1luO/ju39RhnVu5kRcF1bkKJE+E0oKPxsvV
p3NvRo2EUves0xC9wkGbo0Y3Gp8Fi2Jo//tt8K9z8WMPaN7ohz6DcyWgTlpXFAMNtwrR0/NXcbZW
jCeIxsz2r5+LQbaNW0hrQLs8MN7UtG5AOFeHA4HCwpi65ViXTrvYPwUr3PcLi4DeTjEU8zfV9WG1
hhhcer4NduLENcL0V3QRZ/6igPfNcqwTKHz8Y6v723cxyq1yReuSVrCp7QljYXZAp2tZVGsSrYv9
CZsPiVkSOaszmNDNs6KD5kGgULF/91yWwKFbmqVShe5xZFOMTyv6CssmdeP+y6K13p99Kw7frMnO
q0FHQkNSZq80jCswmv5QF9F1zWDsd0+/rIeDOUIaXatZdmidnpukQpfAl7l3bXIGbDhRLbnHqxJ9
Pg71QFCtaKaZYlVL62fgNFfqMLJDqf+fqT5YoPPPsix+CCw1DLlqYsSxi/HFGm47NQXpjCipsUNP
/dYKh321RfOys/DkSQa3+TbdpX70Uj6v19HN4M1+79KADRiB6va+voo9ETf1f0DvZZFcrKyk7Rib
Da5zI/ezJ7CfXQ2TUz9nyK08lP7yLD0db97x8bX4ZGVH5LZQa6CijrQ8MdGK46DkJYiFREZ4jDDG
TKE1MioxPZPlSzNclSLFnP94WV0+HAcS0mBryOjiLad9rT7nGbjqqtA467egtsnuZA/SAZioC//s
43HAIVUWGCNS3Pd6eqOOoVT3jmUJNoh9m/8+zGjqfgt+ZZyAKNGmiIms04R7Q8tErffH59eSObhI
51hT5R7XRma8NkZAMA44laDVF61k146iIOmv2zL09riTlVa91OdrgxbUuAVnyeyoeuamauwUai5w
uN2PtjHFnaKpSfQZ4r2oEhtfKu3ZFsmIiH6fe1mCm6mzyxa/L/fBMAe5aGR4HwY2C2B/wObKi/Ji
0MAFhUfdFf0QfV6v81cD8j/LGQmR5STsjNmNjTbmuMOjWoMaDWw963cr1PzUxxgdcjyTRzzQRLki
1dFdPFB09NXrhgoRKu7GUORE1eIYRXw7z9wi/sjmvgft6zsO58UIHyWn8oiQrwNTTj+EXbV4sern
o+jL7fo0YTUtXVF0RF5v90kaJER4EiLlwX7outaldHUG9a9EfU8qY2OHQ5qUVH1OJ3Ay9OY3bXkZ
6erOs2N2YVGfjz/bbtS6scThjd6bvVWDAMI3Wy8dfszNvZJYQYmrr6sEp3Q3TtmY4oAnS9dlylgD
oNxBHUl9SpVrvfocRT9qPMxnU1C/Fy2Mc7olgZKvzCRGtXp1p+xHroDBsHfX6rahgnfmft70sjKe
lcycMKmXjcg8MYL+xC0erQfwkgURpNAZCzo5Ic92zjGafzrePIE78kRlakwVM6cIkUrS+q1pXS1j
IFPkFEWx2G5aX9mskEPYguo9GbMaX/NWQRnQh2qYA72X/jR8N+4hwcLoj21PFkTq+7i4McsBL6QA
0MpZ4cP+yp+63Semmtn+xazlLn09/pq7MLUxxoEwGVsTUy3MY+TBofS10hM3l74fG9m9SjZGOASZ
2tHSdAs9vYZlQse8DHVVxK0h/GocemRGXuojQQzRg8qA1Zpm6ylC0hW0tSdpfBI9CXc4fBFDb9bE
YciUt/CNDAd7ck1ou+iBfT3ctR/HU3pWb6uzcb/64DZYTsnPUqifLfqeHKgMVdbRwY4hLbfUH2bG
cGDXT8dbJnR+DkqKSKeWPAEjZUgMOM23xM0w/zaCLAdFSkf2ct98gLySd2xWAJc8XZmpTmNZr+zI
FbHTdne9+QG9zY5MWmepP06GCMR2g4LLLvIT9VpuRqPJ2FGZSN/ffGyjY9wo4d/PIFHZVYBdPINZ
PtYxWlwYdoEBq0rd1GpctQh1kQyHyA4HIaWVRatRIbRah8Trl+uY3iVrjLvu4/F27XB1vzkFvM4Q
qP/7qGEzQ9Gn8izhQZLdx2Fxw8pmTClFpC8tOuX8jI3VjYYppSxLH9ZPjJ9ScifVmVCWbEPoMYsq
u4KDZnGgskyG2aSMFBPS8Ybyef3flV/efj4ORMxoJigcwx9o6tbjD9XyavvD8RYJAN7isELFjIgO
0V+YoLMvT+1poDlYbEWvBeHOcHgRm+3YQzMP70SU3ZsP+nV/nX1mijnyKf4ogglBnMOP3BTSik9X
IVc/TatxWkzr1DZT65hmdyur631fd/7xVxQtj+/4VIeVznIPx8uh1ddSZIspegoUt3Wqj5rpiGJu
wa7x0zbx1GRrIsHx5v4cgfM+fhSzlYg+IgcS/Zirrd3DhpQVbn6jTd/Vxr6rlvjV1uTw+Pux3f/t
hQ9mDA3kGLpq8IlpMwUb8MzYhvt8vrYx1bMa0UdC58epAJtyuxqeAeYMMnXBsd3/2LeLYXbCN49M
UtpdbzJRW9BfV056YhRHo9vmmAnNQVgu2rf/iIov9rhQJ4mGxTJz9mpGHAWOShBHIygeT9InDFXm
dwlEiW7Sp9hlTT0iNBF9ZA6txlHTE1BkoqWgfJCi25LWzmxUTj1/zsHvbKifEuM9hbnNtnL4taKA
aRQrTsVISCiXi9cPRli2mqCpTLiLHIjJC2i3AMWsGcX8rkGQK3WHLxU0pSiuGFFL3n56lICiUNF0
G+9eLokDWTsMmWTYQ+MrvYuDzDXy0Ah1cI1F3jSFaGa7tV0K0ouQOJC1ETbC/sdyL38A9/AY9M5I
EgMvbi1EF0NxQru8W33Rw/QBraPX5o/jM7KPNRdrHA4MhEDQw0ASAZzcJyUmJ4PUIPj93ym52V13
McOdRGNozWQ18VWjrjmpWXYylyxMGhGz4/4huJjhDmCN7lDcRECaxcqvwYviZ9J0GszOyw0rkEf6
lVjx9yIaBO+o/4iELna5w1dIQ6/ojKer81mrdHGrRK7yqF6paFrSn6SziEZtd6Ri+z25s6fTTo2J
QRGbhBbyWfMpOplwyNYVa6uKPIQ7fnTVMVivS6MfKU3mktnwxrbpPWOlzp+5IhdEoIcurXP0YfiT
9WyOQK8XZRaYEPgH39GpKpqSTXqJDC3NXiyj8GJ5PI0E8w4tKNxTxQMhKCjIOut0vLRdnpTNfvFd
ng30hJecHbOOUU27WjiCKGU9oTiLi8FR3OQaZRe0LAnWK9i7X1izuQDRwL9gnB4vKtWel7AdYtC7
V/YIahYqEjljLv77Jf/vEeB7Pg07kcuIUf0uLVQ6hruyRtdg5YPFVXSr74cuF0sclqhFrf5Nt7Xe
j97q0RNFUc5RP7SxM3gYZsLzA6p/D6rqiMSp2C8frZGDl8YgirXIJeJAeqOk90r+vuzPZWkcjqQx
KD5sCv8kof0dTDqIV9ZH81ZB92od9qK6iOiu+xXPbNwDYqLzMNZovNRCT0afpwzeehMUkLrfQd4r
B4cPi+FrNkPsHh8IkbdwoJKP1UJiU4cudKdi3PE1twdP74PZLAWG2A8dbRkHKhO1zK4eAZQWCb2q
dmnjNPriGnKEwSPBNSBYFE8RU5htpo6MK5RkhunacvKzUCl6yYbGVYj6/fgLCo42P59KJElrlw7n
DRNuTjOd+ipxelFrrsDhCXkbQHed1SmFhq+Xkzz3Bg0McGoZ1YI9EoU8PENMO1hSb1CVoSPLJjPV
cO2h9ptzdR97ooLwvjUVssUmqEFllW9co4VhqJWGbeohIkNAx5wHiWfcsOafHIpTx9u0C1YXY3yi
fNDzCHMseKy2duHUquV3svGiG8iVxJFT1L0AQXa9YmOOi17rPsLM1oBAJC2zBBx0xcem6BVHndP3
BP8bQ5xnGF1ktbkJpOqU0hmm277qnOJd7WYbIyrnfqOlDLWFnZLp+lykqRcZxad+FnaBi74ad6O0
aZQUQ4MWfowNNJ8VT71mYpKjo9+y1xr1licxg8J+PX+zOO4y6fV1RbcpYlXm9BMmP6hfucg/PqFf
M8zRquyoggLRLj5tLHK3S7YsA+YyIL1jV49N/BcFx4ZCAlqcj11+FzQ2ZrjYtKeGoUgZkkF9e866
59n8Qx/n7g6LTDrVO/h43TdumYxeVryumajCTnaXgVq+gqhQJxp/OSpVIWdmje62DBMPi9vcFVeJ
B/1WiBek+O8QgiEVutDNmTjoOD8Nbu/lV6IWu13P3PwR3FozyEaDdhsRR5lhLlLOT0M9PFZR7L1j
yzZmuFsy10uqtBq2TMnj20gpvLUTaXoLVsJfjjLgfdUqY/Tr+qWsr2AIlCgiXbX9Q2WqumZjwlE2
+RSx3rTyOMu/HmL1WXObsHDJj+9MEpY4yVXkisQE91d1sccdKfRy1xPGqZCq63TIYYYJ1LvV+HS8
OyIj3IHqzKVKbZU5fPsUL0Hyms3vObKbz8a5GSk1rYgWWJjWp9y8JiJZaeY/v0Vhm9/n/Asqm01h
pXj+aJAFx2Ql0ijJST6JKiz7z+KLHT41TPGpBmnChRHr40cpJa6u5K9rlAWtld2AhcdtTfs+jo3n
ZRpOEF4RPLf262Yb+9z1ixaGTu9YY+IYMIZ61aOP8zN1y5OUuKvfugXimVoUxu8D1b8+yKeLdXPN
rZoR0bXkoa9+5PWnY/cT/T53C+dxMdMWoqFoGNTvEoh0aWrtH5vY9XALnTLgz5Z1cAC8veinJUYw
WyKayLXFWdVbfXwdOkOwO7vruBjhnSNHrw4EkfAYbqYXsw8Kkf727vW6+X1u85NEGXVVQgtLGmFW
OF9rLyfy3Wxjbm1CK8TxF9tPOW2s8QFY3BVktdkt6ymBftOgQjs6MpSkGMO1/SJqYhd9PM4J+rFq
1inFS6CYBseuDacQNUHvYoStgdrcNogMPtK3PqBOlZwoBpqUMxRZOkyq/a06/64Oko0ZttDNm7fv
9bqt2azWSr8q602WPSnVX30rarPd9eiNGfbvGzPlopRFr2WJXybf5OWLAY2K+OXYBfb8DVlV9oIB
HYnJN5nVejpI1AZog9knlFM0IkRm6WQaXvKTSIt11902xvhms0ltu2qdwAqvfByhJFr40dlIPc35
1UF3VV2LUi27r7StQe40NaokJapEMdTX+otLXDZrhpnQFvkd6wQnCY8/5t47bWuOO04kSqO2GRM8
NYbXaPiUlLfo9S7rn30hCML3HIPIYLhENhzyl7xYiqwvQ49eVOxa+6pXuBuKZz17R4S8tcFd52g5
HaZlxlEaDfsq7TRnrCMPHIju8Tfbw4StGQ611ZQaQ0FxMUCJw4/0NNTqWrAtuwHdxYbC98SPZUvV
ZcVxnVwloNdyHVSuebd+mN1mdFhBRFeuRUIY+77wzxZhLvDt2c0Rb9c1JFl9tZVOMjEfor4KkrTx
iyZzrFHEUrkbNWzXyPneEtM1l1UUuIzb8py/dODPtpGBY7m37I6JgYtnKv/jPF/WyKHtPPVz31bA
878T0hQlBBrGYeexGe/h+j0NsdslcqiLInPfmgsyjYmWOnNU+EMXasjFHTvkjq4tkbdmONTNpWos
wD2BqrbiDFfZuT/3HzNvdtpTccMImxF24uZ6QKInnAVovBt7bm1zTwFJslN9ZGklDW/5zkkf03DA
HhrBcqoEzbLs/PLh9NYUc+DN5RLJy9wpCw5ettjoj8ptcALrZekYNSM/W9ZQbWkKcgBNpHm3d0dv
DXPAssrDUNpMt9qOy9tp/dlUnelo0XRD6XBH+vaq04rbrogFeHYMNIrMAU1cyNoaMT2zIffH9sZY
X4/9Zh+TTVu2GBso6EDffk9SyWYjUyxL6kNjekqND1Q0ir9rArkETbNUFIL4Hoim1EFLxhJzxXRf
oRtA086pUJNt/1RvrHDHzFbzrkyhCesvIeuELL0sMO/yazmovNrNha2IQnvceSN1Ya9NOSPHnTj5
jYVKJCNu6G2v80hQBbGniSpau66wWSF3yorMaI2EKepZFYrxVA9VMCG/wxsw0YVBESgiIyh46w0p
jcdW0UAyWa61X2TL5CxNfJfq6jvGvcjGDgf7zSjRaC3yFTJVCxRj1HvJuFuKUtQ+wZD8N7AgOnzb
JMhsy9wepYPSG9mMt1VyLs+yX6JJOw3XMD2zh0J0V52Ov96+T6i6ahtMpEjjD6vZ0GYBdznDwfJJ
hQeqd9JPkD+6GLW4QjH86djerkNczPEl3QL1lhyPU3zFqHAKsK3RPAuOTewHIRsbnEck0ijZSgQd
IVzQN+0To9Gwv5GXHr2w3bkPO9nRPhyb3I3tNxY535BSrelyYwH1kJWeNdp9T7U0zPLiGioHImba
/VtzY4yLBTrLyAHqWB666Iyv+TnSAxOpQO/vdqnacvMSiS1kpVu3vRU3GIjWyoFWLFmrFbH+Hpw8
GI7DaSUPYIf37DU9H39WkbNwZ2HtlCgbhxFPdFMPe2PyGyP7eGxiF+hVxPYE1WA8y7i7OTOsHC0T
THMKdRdp/V6bkUuE8vO7F/HGCncRV3j7R02LXAYToFNOBhT7FF8sSyJaDHcxDoqFdvMWbkiXT1LZ
u1VEUWuk3vEn2z9fGiGg4LExCsBLp81mQuuVNX7bidP5vzqxr+JPqIQEqOu7zX0aiN6zu46wschd
I0mR2aWpRosP8oLborG9vOm/Ha9q99ttTHCOMLVRB8JB4O5snaL8RcGXyx6PTYhWwXmBYSFJptsT
BoYLdOdbyqlq5OdjE7uHc7MKzgOyNUINVYYJXV29WFt+glXTB3vCOWkEkLe/GJYB1A3bwOzc22s3
kerGKBi3c0uVb2tb+DqxRMJWIhvs3zeBc7PM1Cpm2Cj0J5POX4dB+Xn8vdgn/+22RfUBaUxN1dBF
+NZCNEq5OVt43qvjxxVsNZh1idNPBfkCxk4vXiLn2Ny+k13McfdEnsxmoxIEfBjdoV7eKapTZE13
TQYyesemdiFnszJuf0xSNLnFym6Md1Q5pWHvsxy+KBEjWhG3Rbk1zEQe8VKsi8mxhx99+ZoV75nX
Jpu1sD9i4wcZntt5HWEteXVfkevCPBXrOwrkWxMcwtiSnSkxG3AdrBos24mjUTzQRNRT+w592X8O
ZCCWMK6rAuRsh+tWD4SZpF/h05E/cxAzqmo/Du2vaK4/p6iAQqojyE51+J5Rc6ITkCpDXVDFl3u7
JZNaLnm/oDi9yLeZ/q2RW6dbvh+78C6YXWzwEoo2Wt7VXK6YjEUakrIPc5M8GbXtgETrfGxqd2M2
pjgcUEvZtAnr5GrqNsjUBqKqwrCUHe7f9mZjgzv8YzZFGJZH8ZE1svRnDGGeWZswI62TPFHOYT8h
u7HGnX+S6AOZZdS2eq/4hodeYD3pt9Lt6v5iUxad0P2k2MYchwPtICHtVyOOylKnuoseuw8KWAEt
b3bV1uk/a0HpY4TXO961XfDRDbQqswIyKGbeOqGtWFRtMuxa2gZ6dabmqROVOfZNQJbY0lDpsPkK
NaFxnU6gCPf7ElK+saugF2imgiTzvqNfjHDgk5CySEnEqg9F5uV4+BeBHFtOtX5+z/e62OG+V7Es
xmz0CN3jPvUW6k2Y57CGL39mhIMgo7enImNkiVUxfJC7FyLZV/Yyhn9mhcMfe9VKfZqApBU9F+pH
qvur/Wdfiy9ArlqvmfqAXVlH1U3xaowaqLSg6/h4JYLN56eVOqWyhypHkJNR6fsAxjnCiEmy1ZU0
WTBCuY9y/+4/X3omyGrlFHU7TBF130a7f55nERP0fj4BiQvkHRVozPONjlUPGcYlR+UpOa+B7KNZ
LzC86JfiNgqdHhHkGnfP58YcB6oYfRiiXkcadzGvV2l22zhQo/cIkrFkzD9r4rBUqyQzTlQkcGsb
RC75eDdYkaPF2tOxJ+w2+G7tsP3bxDl6uuhxYUFufUFnb8cmNBOH+qtX3KleFYLS9Uv5ubzLTtW9
/dI9mwLz++86yKHZBJUuVePZVZuRGhM18XwcJvtk5+RjbqZ+o3/LaIPp18KTk+VmjMxPoy7fdXnp
lGoZtrbsLAR6CsefYv8+2fwtHIqUsyKPfYXzPQaLDwYQdI1XaK/uXmbwhsVu+WhCTuZ0bHTXlzY2
OUzJqwxvzAHrz1LZyeefdh6u9c8/smHIb7e41LqsrjVAcE7HoIql60gtz7RvBGnE3ZN+WQrPbaNK
aJCkCT6fgZFbKJE6yihiy9jFrY0J7uQpmHjsTJaFb0z1HKcp5DXptZS1bj2ZwfFHE5nizp+t6yNi
ULYx8hrEZREW6eCSqDqB0cU9NsWuwN+CtM2quCOoRaZqLyo+XLx+nfXXKS68UQ/bNrqZRCKou7QE
ZGOL+ePmuKdSLc8mC9ZZ5Su/QdfgQ+fi8DM1MGRg/eZev10C1a9BBbh8OF6n6IAZ7JtvjC8JUTMl
A3CCxRlzj5AOj79KH6ir6sj9sv476WFSfBEVg8gvuQhEy8pibEnP8hPtaVzwxhqV5Mfx0va9xTBY
2UZToPH+dmUjmLCl0ZzRikBujEFyJOIQffT6/D0hiHmxw31BqJ3llrpi+/RF9aa2cpIqdvJMEBvu
X6gbM/wnK0kv5ybiKVb6XT0MNp4tz3RnVwpR+hUWK/cfDht7HPK2SWWjhQzVu+w8Ilc5Pi8/QASP
ktRyimVnFoQkos3iMDdrzdToCVaXNY+Z7Bn4nzQ/9WYruFB2HQ8cfQa4wyxZ4duVNIBA1y+o3qSK
fdIT43Eik+D62H98b2xw2BEZZWkkLIWYaD+H7rqgp8p6GMpv83IPtWYDjATALMG69s/xxijn7Uo3
JllKU+Ye7Q0q2WiiTQLtIXXtEFXE2zacHNGza3fPNiY5x1+tvssKgnf5ZMRPipw6A3q0vESpPSUa
NNECyR4ib6xx/t9KEDlKZdyY4I4AQg4hRgBB0t069eP/Yyacfa7f8H9jjfP+xF5rKV/wOQdQFNxj
5LD0crR3WDeNtwSQSK+/IfI7vafLjWyscqdAsUqNzqzh1u7Dtr9e15e5Quf1OxjILlYwLP0WGO1F
jsF6CGBUq6e68db+W1GLzsCxb/xWjR0iMI6NLA8wuaOH3puOhbFJABr7BZTyOlpqjSBzxKmA/eD1
30+IvpK3i7MoGStFx8XNepZLLwlKzICjxwlVidGHmsSnUaQsduwqhKeqtFLaxGqOpaqt141Ar5Py
HkKQ7Y5xiLIiuaFIDa5LyyyC1aBuU5bXyBh7xzemaCUchqy1KVldCseIpQdSftPTZ2KK6FlEjsGB
hkLHElNjiOHqefxRprbbaRUGFkn1nNDMEiyIfZf/PsWEJ6lUlBwKzymyk4Pc3U3/R9p3LcmNM80+
ESPoAJK3tN09PV6jkXTDkKX3nk9/ErPfv01B3MbZ2VDoaiK6WEChUCiT2cifpWUQNPUwt3NNBOco
xk41wyZCITvV6u949WYgfMejt5UdeX0luMf863skuF3Qcvu7gesRWq4XjA16JVl+JUvidJPkga/s
ZtZuTRh3tKo+UOsfqklUtdgPCS5n6+3TNrGiMbVKtCwQLdcAXqrxpNfu6JlFBbmX3IvGAvY3j4Lj
QyWoLfGNsr3ZdjNpEZkCp8LsgjJ7T8rA/Pv3+d5Y2k59HbJqQmXcTFIw5X4+CnpF9owdHKSqRSzg
r6Bt9Pe9UiNVTuqhkL0x8axucnpAjpEHk4oO1d5SbeTwG9MW4RQucoKYMDuN2iGZBUYn+n0uLS6n
q1xRhf1+PKN/k+ZfppoKnqo7a6WgkqDruiVrCNm5+x3BZl3KC4r8oTRHzqKhZq2qVnjqzBzWpSqz
d/0g7eikaCZFLyWq/jrlhxfCemzMKlYjNBX4mnxbmP9+zba/z6cNwyTOpJpqkZc1fp4DVk646zuu
BwVLHA/DYBCf/AHB9G3URzV74EAFChD3SFfvsk75iEmNZ41Uv/79gm3E8eclloo6ryOc/tU4jsm9
NAk2ZOf2AZADOH0IZuOUP/CG0rGVk1VDnhWvObcAjy7VSyeDZ72uxu6qgRtYNtjc/x9zxGipov1q
1sD1VzIryOIctLMAaZ5+zGQMfyhDqD4kg768g2cS3Wd/i+Unik1ZN2D1A+5Wq73rBmN0rK7wgGk6
OvqUf72u4+5SboRx5xXQjRUZ2giPgeIuKTUnn47AiRVE5CIhXKRVN0oW5ZYUeYVGz1EbYjRn+t6O
IrPYe/j+tnJc1gfwSEWa1QiKp5N5Gh+ik+QASsilgFl3EjQrDoLUj0gv5jg2t5w5Tugu7GGHA7hU
rTk+KTpgYTopuL5He/5HV/FPQ/cMNXh/VyzmsoQRYpN5yj2tN0HOIZrP2ruwsXQXGVxw0td9l2Xg
SPG03Hmb4LtVHwA3fqc5hZt+EV3Ye0Baiq4pQBxGF4UGg/595XBJMCZaCxO2t4PhrD6ytV8KNC2i
Sd1pW3t28jvFQ55YyHq6u2UbwdyWZXWakSRWFy9P59zJ+yY5VR1yhHMri2oAb4ULLuCDkoZlGig2
om2du9OJOSpFXKKwIZ8s2F55ro+qB+ozPwuUg/l5Luzero6ll/+ckZgpAxE0wf6mXj6Av+wBggzC
8TiM0NY4eGzmSn9IX9FuCKqQ+EWUC98/fRtpvCsJYad9jlpE52k+dfL71O8PhsOm3cfb4VU0cbCv
nQ6rxZ0M3Dm+EU8FFWpThZjoaRnMAyC/+28RKA7+0k7Y9cq+/o/N3EjjDgjG/roqkmGxTLvYQfR0
6EEghx5ov3m9ft53bXQjirObFtFNk1ewG6lqbqUZzA1jdp9aiSCM2nUrFzE8GmveKKtRJ0hcmEBj
XcsfqiJwjyIBnEFMSz7M8oQNItW9Ln/sBkGiU7BOPN5q3HQNpRTmvVSaDyCwYAmzs559uL4b+75q
s06cr6q7tBkpQ5jpgBGtIJ2agAGyPyg3YG3/xgbkWK4Ajj8T9am/waJcsTkefzUzlBTPd9ybehAG
mZffg8PoPH5LwAndOJYdO8mJsTayzL950L9lMTAyvfWHQH+m37WvYNuwueViqsYmbfEVjEtJ9XJ3
lO0EA95sfAmYNHlgCDqrduOuzYKz+H8jsF3z1iiZYVqSdF4LIxhnDa22Uo2alPmlkQdB/C2yI/Y9
G3kSqbC/uGG9lZCst5ti/dlpOohZQiUVtr2IDgXnR8JejRY8uCOv/cTAaQpvvTHd5V56GT3ceAft
oRCkHUQCOW8yDJomyTMc17LcJ9nd1P37l6uiX3aLf72oKKWj4xIR5KLMjrGcs/7zbNYOHrqCKJKt
zBU75Nse4nYyyJpCULZIgYbTJuXnso/sqUcn6XiricxQsHB870MfZ1M0UyycnB7l8XGdBAsn+n3O
r4SRkQFPgL1iwtXtSX4Tp5nAstlJubZk7BM2lt1hrnjVmbGt9XokXXSYw/DcVsBjzXXBoRUcIovz
Egoq/7XGgp10MmTfQHraC43CAkVKJ8phMIu9phXnH8aYGFae4V5hiVs2SD757NIXNaqKFo9zC+My
5AD8gt8jOvLPiWuGuSMVri5q8ha4O4vzCGY+l2tJpMVLAM0CsNXxYzx+relDLB2ve3LRFnGeYEa/
Yg1ud1S0dB+v1rmebTQXCk7pXlp94w8oXzNAA/Zshcv/Bk/ZdQlcLAKkOd3Xwacg4RkminOvHyQ0
9/1u5fBtmAttYeWa+ZKad7MIeVcQaVK+UkD6EHiEYClFgbNFMrMI+hO1WcU7cy33HbWy39aPcwtV
sipGM+P2KxYEmkt4qGMltQnwK5dkFqEY7Ns4omdLR4bL4gcz1nhSkkKF7XVrdIq07gAyvB9TlZ+A
Wy7C5tzfposs7tjmoIxTSuB/eNaqzsAvi1InVFoq8Kr/sFkXMdyxXTE0YdUJNis+rz7xuwDswGct
ULzCTfz3PWTR6/l/C8gd3iyM6y7XIE0+Gb5ysO7Cc+KMB+q23uSyxlkMV90OpzkVHTPRznGHuQ2l
UKIdi8pO6mm9x9gaMBvmg/4BQLHo2S0eWls+EIEHEQjl+6uXwZCNNsPZzofXcQBHinU7xXdpvbjv
8VR/ryrhTnSkD1VvlfDwtYyagVHZxgza3lX3rosRqcPlpeL2b8cx2GV/27a9rZfHeA6ui/kHlwiC
W4IOR6K9vZw313Bdm1alEdyNmeFqfgFuKuvtv0aBL8aiPlCgGgID2T9tF5ns7xuZahhaSd7gNT6F
r8tw30Tfrisl+n3uvh9BGoeJdPx+kr6S0TfUz9d/f39vLt/P/r75/iI1qzwvUkymSa9q9H1dUMAH
snykfL0uZz9twThO/7c5nL8IpRKgZSk2R2VUKKgEIz2joQbtD275VPnDQcQNv38NXwRyLmNOZLUB
HRfiCuuoJ3dgbh1EKJFCpTjvQEywpWsSZJhfFqc/dmiE7O3xtPiMF14S3sD/4HT/1okHfyMgiKhK
Cd6I8dCvaIEAD4BXeyw/IrkittP9h8BFGOcd2qKs1XqlSCenukOGUxGftOWQDxFO7/3QidIYe8AP
uJEv8jg3MdFm7iMDFqJEXhgAF/BU3wwYWwQhehkIbxSB4fNYqWM7FbHVQTs1GLzRJX7uz7b1VOLx
PzrRX7xUBGApgmSK4Dy/oSVuzltM21ytClgM+E9H+dSOgvMsMkm+yY5YozLI9E2v5isjd0HNRn7G
tAfmxgtAjB7oy/WTLThnKudBpEEuokjG1ZzR7rFZ2s/dlN334/zfHKHK+Y81LZOliKzFG+sErddL
/mXRLFF3M/uRP588FxPkfEZVpxZmjpXF06TKoQCnXA615hnG4Bb1p+vLJrI/znXMai3XIQOC0kBs
OVjnWkWOixzCWNDHJ9gevkioq1TpYmYP7RDk61MjP8QiSlWRCM5RlH1pSLkKEXL/NKVBvtzr+n/U
gvMNS5YU1cxWq20x6iOpbtJjj0SNQ3vw8lsXxKOLxObcxTObkZh96WDdJ4fhK3r9XXKnP5v3Vmsr
Huhhb7XjdVMQrR8XQyBBAfgnEz6hUAtPIurJIHjJxSJwSoFxa+wzNq6n6tJWJjGUi43EBuYdwLtL
V5arD8qiuqi/Hq5rJQrHNM4xlHQgVrQgdJEYqEn6QQdEdIFhCVDtPhdHNmYvSiWINOR8xKCmjURl
XI8FXnB6+iqXgy1hFKL5ZoigwXYvRzZhyVoKNGpyz0e9KhZJkWDzhmQ5S3OTDjkI5B7KAwzVrsuX
62spksZZyNJr6wgovMXrk+ocAfEaSRJ7JLm9KEDEtHIpAAeWqDN3r4MVGAIXHTmDyVojU5IInr13
szvFLX0TcIw3FMU09ijPT9ax8UTjkbtnYSOTMxpLVtNFVnEWZroGRlQeKytf7RpZQuf6ku76340g
zlY0dO9oZYLAF0Ar+W05ojHEbieixY4ag37IHrDxIoQykXJsmzcnEKhJvR6yBZU0wPEFch/Utf/f
1OKulXFBa0o8Yf2ocpuZo9+0i1PolpOsvXtdkkAZPiHdGesghw3cCUbx7sLcfJzzNqhVWeBGRGK4
y6XNxrppOniRvg8067GR/Hx5vK7Jfsx0sQU+BU36dqoTVgDqvPKooFU79QvHPHfgca+AASqKPUUq
cb7DrKvZBFbG4mXq4E7WUADRInJMKRe1uIgEcW5jMgZp1BZ2a6KvJn1Q6I2hPgvWjv3GHyHTZu3Y
N2xs2rKoWbRTNHqs7s4YdBrJLhKAe5deGcwP1r10FKXuRCI5H6HPS0sHVkiK4tu+BlIDMqzXtdqX
QBR0gSANCfSq35XKgD1jmnE7gu9v+dHJ+Udav16XwM7hn8t2kcAFNJFSNqTTMJLwFwrEX8AzqrB/
ff/iuIjhTC0xZmVulgSTg6t1HLTVlnviSl1/p7SJEyeLrbWVQLN9o7uI5Iyub9Z1AQwx8EdC4yzr
8c0C3sSVhB+uL6Boizi7UyNSohUIgCoyZkeW0TqnavuuHCdAdNECBwx0/PvdDJihVdXI0rYePQ1B
6tehI99XR9WVMBpodyJQtt07aSOPvx+WTpmlCvm4DpU9Le1vSy3zCwWtQmUsiDl3l28jirsnYivq
B62GarrkWaZkh2oluGAFEvj7YZ2zRg5DVqBoHir9SRM1prDF/+MEXTTg65SNNGEYqkKeGy3JuMRj
pwHJudK7uvwwFqJamEgZ7rhmQBxsrRJF0XjAzPzt+g6uWQWpD0qIAoS5P0GbrbIxO4TLnq6Nt2lY
f6x79JH34b1WLwLftns+N6KYqhuHHWZDHRoGvKdMQycC62ZH3UhUHhAJ4U5nWyOG61kkLksYfApL
hxSrs8yiloL9hNhGGe4qUEjVzbmC20cGf1t2WA/1YfAnl4BsJA9EZEu7ztRE07gCXAvcDJxSw9LI
vZWyd5pM7otOA7datbjWMN/qpHtNBrn39G70rvu5/eBkI5VTsZJWs5DNBCqepjcwOfKUeZIH0EsS
UL/88p7xGdjiRU3O6+FWqqS6QsE8J4feuhnBttn/uq7UrqPDAAFgFA0V0IaciDUzCiVpYB6Rcpow
MKl9Wjt7Hd4ROgL/ihimpaD/kUdsDOuq16OwXD0AOXitrHg1NW2lfc8AiLKVw+0QNZRKloBW59WD
KTtZqX2uI8sts9IBOlrh910C+lDq4Mr1IjkXuNm9pdwK55ZyWIC6+iYcUyeKS5pR9ZdBN+1cGwa7
J0S0qLvP+q1A7pKKczRr64OOR8yBBqrXBPXrHNmGM3qMLw454gdRJn/P+W4lcndVi/VNOwMSZeOm
T18j0aCD4Pf5/k11mZs6XPD7sI8vYON+GTtDdIoF2/SW/N54XTQ4VNMcweIZs7PqlO6qOCzXXHtJ
4YTPi1t61rH8rsoC82A+ib8lCeAxcKtQTQH0x+/eHnmDRSeE1aeqX4X6mirHpH2+fpj33OJWBHc3
gm7C6Ajro2yah2z+QOXGVs1jE36uyoclE73V2K9dU0j7XSG1ncNlMiGtBzXI6k7oZVYfGtcKxiDx
6dN11USrx92VRaOYgBhB+ByNRoEqqbL4QwxEmKUkhWCjdg1ks1HsUzYGAgCYSF1bgjR6fRO34A80
bozypZR+XddoD9tA2e4W+46NnERLtYgQTNnQL9YBBPBH4xAe09fwON7kr62nnbpzBOCrxG2+EVF6
ffegbXTkfFWaT4ZRtUiaNX2SBRmQqQ5GmIp4XHaDgq2KnIfSjKpRcgsmUlq2fqr95NG6wyjeswU6
sPpF9JoXKcV5p7SdUx1EmpE3yk8SOldE2fU3csArFv9HN0DB0DwsHGHmOpRn4x48JYfmtnKUg/SU
OKvTfTC87EhdRFhwI3UQ/kcnwj+HmcHIWQMV+1X3rao8d3Lqp7ko97d/tVzsg3CepBoXi8w6JrTA
H5d8ZTXA2GcYyySwgsVfPfU9KInb00A4b5KlzZAPJiR2o/FxGQZ0T01N/lh2eiI43wJXQjhXMjdV
0hcyJNEy6Oaglo+UCDrNdyuoG8MnnA8ZSTM3mhWDLv1x8gw/9cOz9UjeYOxEsfAerdtvK8f5EakZ
rRmPFpYzU3zNZVCWkhfdKgf9M8JTJ/Qttm0n9DC7oOO13BYM38sh+XbdnYlWlfMoS2g2egyeDhBV
u2r2bei9ORS9ykUyOHcyTJHc9CwDmRSnvPiUAaBdNIog3DnOiZBUmbPMwAlr3QkEshnY2eWjFcwB
SA8O15dsD8wKOwfQY1Qt0IvGz8ukc7h2Gruv06Pkzz58JJhCw6N+NG4XydYBxq05c4BuGWd5inyR
+N0a20Y8H23RWKZzOOMSyM8hsQ2fEQACPwreizjzacJgyf9P68T+Jv6tNB9/VRQT4akJqfPUnou6
CCplfKG5qIK4HwtdxHAebDAsKq2s5tWSIQEi2ewpZPLaMQNGHVB4dbMIWqN7vb6jIt04J7ZIUhdV
rGqpa9Pj2FKf0P4ezBICwxGJ4TzYGM0m2nShW5x9ifNPRfS1lX5c12Q/CLosH/uETXCC0bg27Vmk
n2ro/DTPfUWDltwBoEDgjfcv7YsgznvVuQlMtQKC1Ohnl53r+Pt/U4TzSyAwzoyyRzSHWenbTNfs
FlxvmIeznCEtRQGPaGM4B2VKdO2tBu9cSw8fGo0EjRkf1arzr+skWjPOR0mh2uoW6wdK47NSHNNa
xIoi2H2+u2lQiZXSFQYmJS9JltlEVx1VXuwmFq3YHlT/1ge+zRRuDA00KKWGDno28rM8LacwYO+I
JAjdDJ6I3Vxol8E0K2ZZ7euLKNirt2BvI7gFCKeqF4DoyaS7cv4u0+9TJSrc7ssA8JpqKoDT4Cf2
UsmMCaA7YNxadphIktgW/rcDWKevK/MPAdtFEmd5IGaj85ygktUezdve7Y/ZqfEmPMsyb3wFkkh/
FAjcN5GLQM4GrVxZSmBEoEHsp9U7xK0+qk6MDg0wPZUnA93H5ITatLCMslsKJ4CE+9+S8kN8fT7U
UqRhSSenTWzW7lwE9Y0SRLe9t6ABuQ20z5Zg1GM387cVyr3drbkuVIU9CRk5AXoL7+BH1GcjWI6y
HbnaB3AGXV9etnp/vDSQkiOodej0D/6AZc1GmncsCpGAcgp4DDWxbqw+bOy8Hs6qpD53k3JrVus7
SG0VshHMuWNtqakEZls8DEdA2xX0uZN/hGPzdF293RHDrRjOK4OsC9PXsoynGqj3WIwVBeaDfpR+
mh9mvJ0IXr3xT+msDd51wW/u5NrCcudkHEALPABDFDlcEz2vfwGC2cNtdIp7O3R1VwtmT3XzN3aX
DJ2jzbfrX7DrEjYLzJ0bxYx18H9jZyN8ASYCKuOkV7HgUt3PLVyk8C9VmI+sTy2ksJdqdJO7IfoP
Q2DiVcccGcIs6DFyPpxzVIarWHA77fuijXDutISaDrYhBcI7dI8ut6Dx/EaeEEJ4Clx5+gVtW6VA
X9G28u9VRW3yOGS5FFYfNF/C27+erNjTpLJ/hkfpa4ZaYeYvqfMr9SQhxu6uN9yorP0eLpVyG1rF
iCjGXA+L/ClhrD3zL30URGUC4+GfrmhP63Gd4HRqumP2t3Nn952gv283tthowj5hcy3GUgw+QNap
oLTHIUrsiHy9fgCEtsm5mDTswZU6QAlGgGi+sEH9AiDI/Q2S17ndnfOPqFgHkdscIl/0WN7XTlcs
4FKb6Kji9qlp4zyfCsiuzVNc3xmJADjpH5S7CGAfsFk+xSJxUlEYonJfn1WHjcjox+qc261ha4U9
+LMXoSS23BhH6xxPgnOwbx8X6dzm5Qw/PzHhVgflw5DAoa13ViLom/4H330Rwu1fJxeZLLWw9fjI
CCzHc+mGR/mhfmW5X9lVXvBUfS2D9/SaEODb/N/WcVdGrTUzxrmwdUll6bfp2Md+mjQiLMX9i/ci
hbsfFGmJNKDHsPuBJVLaAyvt1YEIzXDfR+oK+r8NmTJw/t/tJDKB8kpb7FTnxQ860gzjTXKrguw4
tFt7fBkOIuhqtjx/XHwXgfyNgAYN5KMGXHwx0W70+rEzglb5EMqNI6uCE75rhRtRnP+XWlJ0VQgD
SfL+UKdxbg90OUdzEVz3JPtyDAt9n4TBcHDWLll0biVzGTx5fQlDPWjU3J4GEZfT/sJdpHDmHiU0
bVoVOyUZh3lN7SXNQTvwII9B2lnedY12rxF4JUMHchUFgdnvVpG2Yw8G3Q7RV4Wisg6S9fsWMzqT
kG1r1w9uBHFuqojyuGgmuKlWPyeMvFHuBRHs7uZsJHCbo629YtQ1BkjqbvqGDvubGS12YTz611ds
PzTfyOG2RyvHSR07uAXlnqHqsMGf8mZ8q4GmmEYUeSGRWpwXMgxEx6sOtRQCRlTLcir9sKqv15US
7Q7nhGieU3Vg7/tmReXYQhufJIJlEOnB+R+dZPNIJbZswN1N+uqYjM1N9K4heXTS/J9B81jumrRG
vVzDFXTrUelu9PTciAiDBJrwOO4AJItLpYSIEmQxxa2Vlk4hvQMtkyE34RWPaWswXXMuDRjurHsT
QtIM7Luy8lB2kcCbvaVb//DQGxnq74d/rKeu6QqcSTZ0PQXhcfDTp9SunU4AkLHvZS7KcF5majOw
F89QhnZnWf6Ug7W4l4+jmrrvMeOLHM7JrHVm1pMFORXFQGub2boohS3ShHMyZgaq61CFhALNWkZV
Oqg4HptOczQlPlxXhp25a7vD+Rl4fjpa7MCUE6D35NFXyXIaxyoDqZP8YTTCD0jnf7guc98PXBaQ
czaFlQyJOkG9iXaeQaKXwtI+Xhexf3ouIjhXU0RmL3ch/NmQndQskBGWTsfrInZDqo1dc66mGcmU
JCPsehz0lyVbInQlV1/nRAloKR3VsPHLBgxMTSh4yezXNy6C+YGrRhsqIFVD8Fw1/qy/dMVsV1N5
UOLORcr5qR/pvSUnfhUPQTM1R6vI/RQvRJJSGw1E52kVxRL72avNJ3F+ZFyteFHQJufN39ksjmTX
4QzfGBRAJ82Xk6w/KYDFeWg/gVaEPA/vyT1spHMeZomjbporLMhQ4mEHXCPEFg0V+DGB0fKTW9Y4
S3Mjtch5kk9qeGgsgTn9w7aaqk6JgRwSj07aZ1MZJym0YGgo8ksD4L7oKHkGCOZXhxG5yXhnfRON
i+5H7ORvsXwXbYKT0pjA/fHqTyVg7erY7m/MD21kM9ZA/QaMnp8nUcFzv4FiI5SzF0VHUmFgeZzW
ZcwGnRNOdgZig9krvagUwtbve4OLjpyB5FKmWqaFWLdUzxFxV+lsiSbDRCK4y0fKAB9ZA3zDm8qf
8Yh+vPjWED5R2Y/86awvenA3jxEjJBwNHLPOmz5S4P0rslMeGHSZitK3bNiiYd/9i+gikLuIml6a
x8aYEU5lkmGDQfxsrOlzuNBTVYqqP7uyqEJB28EIH3kOIp3KFMOx2KSevnTx4tfVaU1+WKaoeCGS
w10NVhLiGCewPS2916xbLb4v+k9hLyxd7G7WRh/uftDayDQXZnTpMTnkLgidAEux/ACti5N78quh
2cqP6zfS/lm+iOTD0j7RJyOsYYTxmaWflEPsypo9aGCVmT2Q8QXSUZh63s+bbIRyZzlJM6OeKIyy
WpCUBdz163ygms3oJ8lT6+m+eQCKmAYM0OY9Ad9GMnesKZ1oTAfspFTVNubDSPWdqIEmSn7thkgb
MdzRzhXQ2JsrQqRFXVylKB0cCVueXxP5aVpvqXa4vov7Sd+NPO6Ug9OsG2cTC7qcFL92KbGrzjYO
iQei7Zc2t6lfPNdwl6wPvbUZpYKI4lNwRPg+9KRZ9ULGkI1HWwTqI9CyKXXG2viYRqLu4v3QYaMt
+5ZNZpFmpDPA0c18WhiUIDtTj9Ld8ll3jYANeBEYTvBfDYcLQMcW+EVyhHPSzO5ifiRl6+ar5mSi
fqn9TpiNcpyvIU0UL1n9ptx4BpSqOx6il8wDMR7KBrqfwW8ngJ6qQdUi3YjmV4TugPNASCGVslVA
zR5gHsgh2NML0nFO/hWsGIDkCSyB/xGpyyNeAz5BaUFB/Vb0/qifGDhEFphgmjxnJ8lj1FbxYbhv
g9zR77TUFiEk7t7Bl9U2OE9UtimZewsHh/Q3iflRr8B9/e+JVBSyEcG5HH2eAGPOMtHzELQTptyt
Yz9+uO4A2Pn+45bfyOD8jamRKZdZMr/QJxsA77alLs51EczA/xQBAHCTAFH/D6IssKUUxSijOyFd
6EOiVcc6SoFHoahBXra3aSOiOd3fmYs87pD3dVfNMeupbtqHOAntBHB1hvJ8Xal9r3URwp3qJJeo
Mnd4VoI03o3Xb+uq20Z4VyKxeV3Q/oVwEcSd6mK1+r/er2qauSM9xahfJ/Lo1HPqlOVpaAX33H71
xVAsC5DxMiWUs4h8LIDvJ7+5EQWYxblPTyWoOFgZEEEzw2/NfEwjHVIvDzSBNe6u6kY2s9aNf7Yq
5KHykiUIOssNm9lpVPowDM+j0fjXl3U/U7QRxUWblZKmKwABVq+b3ILaqjM8jatvohHDNo+hQQXb
uHvONuI4o4xCItWxhVXF89UNM9mjwEy/rpJIBGeSFCDlMia9UHYhN234WWkFdbndc7VRgbPEGQk8
Gqroxx1G08XQ2K1ZzwfS6iIDZAb2h7/YyOFuEq2Rwpwwl9SjexRuHbBQmYNJONZLCbwSSdCYIlg2
/h6pDVMeEwXiLPIFQ060Eyyb6Pe5iyIDjUE/AqARY+tfDFD3aaKXmmBfDO6aaPV8yDOWvFWmmzT6
3KunTBOkgQTnkkfez2pJN4FXCPIU/ZNGvNj6gkSrrY70v5mwwdZyc/7LOAO7FptdajJ06nwsUhEc
sGituFOPmsCspx3uhmh4KmrJ7hHtDqMIqWB3yy0Vj0gAqlBgVPyuBpLDOgiD2SvFmr8X8qDd9ore
vlw/7ruqbIRwHgXloGWde0QHhXw7A6SyfsxqQQv+7s0NaiEDM6mYPORHDgHs1cgda0LRjMg2i/KE
6SGnHAGcUrXVvdH376qobARyOoF4IFWBeQMXVr8kQIFTbpRBMAa/e59uRHBeskunyJpY7xCtimdw
XaX+NMQ1yGuV0u/0WnaqvkCDa03r99j2RjDnPqdEbWU8dLCYkhOFT6oY3XPP7KhpmtgqU0GvJHOs
m9MDYPuunpd+8JbH/Iw6bmfnbn+IQ08L3mBFb6SzCNBxN7m2lcmdWLJiZqEkSNqwdqHuMXmUHJLZ
y3cgaOBBJYv6onZVtFTU+lFJAsM450ylXJMjNcRjsRm1xE40qbHrYhGY/b5SGymcR+3Cqk16dDF4
AFw84Qyf1DqyFWvykgzg63Psxs18bkv9exXLryhkPtax/Ovfn24K4hYT02voX+THGpSuaurWbDAU
2BM7La0baf1C61CQB97zIRsp/PSCNehttpTYvaKMbHnCMdDOeSVwVHuXB7UsRQUYAPwI38BrpqSU
O1oj/jfWp5ICacKSvldGbxf5exrhDTyKZFRLFfCvcofbHIHoLJUQtWiVXYWaKyFS/vcbsxXBHeNk
qIlWWRAhV3dJnttqepZQhrguZDfPtZXCxUBVOoRdJ7M1s+wSQDTJSSnsBNRE0tflfnZkv31is0g9
3mzfroveO2EbyXzbutktJdBIcgy0yA+q9hqFj//t97kTrA9JtS4Emum9n4Toss5E08lsbfj4EeEj
KI9ALo8HMjP6jRskS1IvEyueRBQ815VHw59jCmzqR5m+UOVhTVSBSYgEcrdWbFSYhp6wZESzPg6j
cm/28zFJ6nujjI5qjPG1onMBLyUIynazWVtFOWunawVQWBNLGQOk7YjJowq945i/1lxW3FDd9DRU
6L0VNf3vukdD1QClpr11knH3jNTPBY1HLLAeaP54v94osd+j2bf60TqlY4mYrPac1FYcd8W0a6ma
3Zwh86os9pB3L1k5HcNoEPWL7/mprRzObkrViBeJ9rAb6WExHqKisGPyWV4yweEW6cOZS1U0tCVj
iiKY/hRJT7N1V0uH64dMpApnGcC7WNcu6nCIyfchewhlyVnrcyGLkhMiVThnqKKulk5jiS612lkL
yUeVzdFjERPcrkva2BvnDIe4GrUe0O8ARupUmwzLBwSluXt9yXYTmJvt5+sZ5hgrFRYO2TY/DIrT
ctsAkn086UewECQoZ+iFjbL7daGC9eP7buqENBYtsE/LmjrRFD4bBvw96T5cFyNYQKr+7hGBKDIW
zVAgSJPvk+ggiZ4iot/nHMKCClo1gp3N02j1TKbS8o00zUV5AZEU9veNXzeBiQJEKWzQ6KMf/5Dh
Uoxd7alzTdAqdPdlULxeX7Z9B3sxPL400XSSOdQUejFHVz0q58SrpIPukkD1I3Dcxehn9EZRA7JI
T84/WCRD1w/S2x5FN1EeH1dARgoUYxv+xxW5UYzzD22fmkSycGMtpxoMAMoNIELkI6sWtk7+ogqB
jRjl95/yKFB4VAuXBt/6NURKXoc55OmBeUJ7oacEEmOvc0S96fsH6iKIs/RMVuUYgwTMEmPTzdDY
dDcVSWebcj2/J5BRL6I4oweP3JIoA7xSmH2ftVMlwgbZjSo2v8+ZexhV7YgWZzx1uq+ZTH4kg4bk
YXRWk7oGAGZoK5Fi1yu6G68bh2gJ2d83x6wspA43P/bKVIJ6+BnniCsED6zd2o2x0Y0zcYAUgORw
hW6dVx+JO6PplA0vLPfmZ/lI7t5I3Cs2YI+k8y/rKCo57ja8buVz9q90mryYJo4Yehu86Usc2+Wh
Os4wSoYVkjuivPY/hEwXY+EuyjhPWy3u30KmCPV55VsWoKO7slW3DYxjJHBcoi3kLkyNrgMQYOEp
O4CeNLOnyV/z8vm6mbAlunKk+cYwtWobgmwwclyp9WgkGtL1y0/cAxh0HoMGeaLr4gQqadyzIbbG
rI4UuOKs/IXeXjunnxJFFJntgpNs7ELj3IeySrosqcxPPdZHVvsAFMTJ1Gz9Yfg8n1YHpcxT9u2x
8EHs5CjH8jb0rqu525i1/QLOqwyJnkaNhmBXDlZ/dcfn9JkwPCpG+QnwwZsGddzIFbnN3WrIVizn
bNBgisYsAJ/iQphdHVgs7Q0J4kMrHNoQ7SP7+8a7EDrFZQ8OFa9Lc6dZpQclie0xpx8E68jW6Zp5
ch4mGYEvbbETHh+le9nrAuOO/pCPvdffqQfjxyoa6BHccDzdrqLGoSqxZ3N4i5mvoL+Jjs2x8MX8
rKIF5DxJqshW3FIYiGHibflAZlcRgaKJRHDuQyZpghZLZoNr6xYKsXNSu5Uqem8JxOhsSTemEKUY
RFI7XAKqSpyUNB9WcPZYlai3fReNZGPbfM5wUQxahROeyZMjO+j/s8GN6hsB62ITXSy7KpkYikNj
mYqGffb3jUqkyldCW6xc9v9I+67lunWm2SdiFQOYbhlXUpYs2Tes7cScM5/+NOTv9+KGaeKU9rWq
NAvgoDGY0K2ITlxikLKr3gYNAchH3BsawRrRocFlsKNPoA3TO9AW4ZJ+l2rJvMjRvtM3OJVezp94
ExvbF+bVHjv51EMLvphjuLdax69q151KRfhUQ4oomLJLK6AZqx1AFhXYQmO6pbQ4Qiad0rk+7q97
MzRe/QzmFqibKcukFqc6Fly5/zzUL/v/f+v7GaIsi6KOPKXM5g/ruBMbucIyRwhlDHFlCVPhJDUv
/t5axtoMc4a1EeRJS4yv17eeLr4E2dv+MjbhfG2AOcFFnRJoj+FyrvFJQoguWaPSuqJcvZWN3KGf
TL5dugLAq6QPSp35++Y5u8imEGNFLcaR5sMK8jMW35aqtIWOV07ZdMnVGv94U1RxC6rz95uSNjHj
CIAgKvA6V/Bz6CvzEJ63KDY0GMc0FUyY69GHUev3xaDbRs0JjDmOwcr4iEmpmtVC19R+qetjpag8
4KA/k70X17tGf8EKoeIkT/SphwWqy9vd13aOUS/NUk+KG53+657RPV0ZU4ZuhkwHPU6hKTyLotiJ
1tKJcXkwhZLPSsn7RMydX8V5UkZh2IM/GT1okxPZ44/cjtEJJtmYZ5mdzB3PH4LG9Y4ybwlwSdTI
9dJI41JctJOCPtjmUDvI+IJ6UOQOz9FF7H1ABjtKVWijsULKKBWPjf6QK49BchllXrzN80QGQYbY
iKtxwqqMRLdUwyFIf+2jxOa9vNo49gUR1RBKVQy4YnKktCe0ukH7eBU0C/JGhTmewb4eFKMhdd0B
cCNUDUEpNMtgkJF5CaqtJ9F6QQxEtAU6k6cQAY35RKkT8hvtKB8NUBlG/9Dm2RwBR/c5uRE/0GCy
Nss8GeZaE9pCxqdqFHciX4qRJynO2z0GM4o8QSAo4Rgb2SFNbk3J73njzhyvZtV8BDUtkkCNsXWL
+NxW5C3MWr80QEez8BSaqefuHCBWyKducDUaJTVVj9/SKnblMXspwt6qVCI4ZY8GsDww/XFQXvYd
fnsbUZHSNDA4q2xdKi/kUSEdLmWtmz8p8gwenHzpL3ku/9g3tJltMMSrJQYIp7xfyLDA0vxAW/ML
T39E+17lBncy2n8XHnPINlZczTEIGIQyJozUEJnzxtHnx4iXafsLUlwNsJgn1kCKzBQcpX2bJcka
0/sy/Ae9Gup8KJJnefiRtbWFyJsHUfQf/+krJmi9NYzHo+fg3xdYgTlyWc+xkaMNORAQC0ae7i4X
6dCdW1BCll700B40L/V4aoWb1QhU/X9bZj4hUbNaigXsaUZZXyH4fgguIvrjMZZNCeHLyPr/IDPc
ejSvjTIfMjZUtDRpMEp7uGnnXfgFw8CYCZM9jHMkFpcocttzrqtkPqxZL2aYLjiLqKCTE7ERjtSW
9j1WbTpnRJVwIYHAnQjbPohXq8zd1pSSuAw1lomYeOrvA4ImC15tlrOVbDUJveHCoo6wYbx0DlXZ
zf0BeZyX2aPSrepx4iQgOGtiK0ltbwRiaMBeVT6nqtVVndXxVMI4X4stI6mp3kBNADbU3OvzuyD8
vI9bvP/PXGRNpyCBEuGWjpUHafo6YsP+mwH6A1bxaNFUA1J8geBkGDCTs/Rx7uuPYe9v52JrRhEJ
ClnIABmDp3h4PGIoQT5WLiZS8d2bkbOiv0Dj1RyDE+0gJKI245tER8NXnOWgXcojZccJkaH8b7vH
oIMaBaku0qdDZx5MFQJZvGryX+6t62IYONBmE1wHExbTupBysfNTgP41FfhDn3T6x66tqzUGBuSm
MqJIBvhIy60qNXY0cN+oNOLbuT/Y3uJa1DoRrfS48m8MHzBzMBz1RveR7nIz+yPJpxV6sxMpuigO
C/goBCci3zXwMuf6ndLylrQd4/7eNLbZuEvnQUSDPtKP+ZsZgEDLxxz4YHUS17M5aMB2Mw5i12dx
CDQASDsmRNkLJ/KgXQl2OeoOY2epHAzlHSa2/VhrZcwmE+CD2WaunIKSsTEfpbL8otefwxbkC7lQ
f50VcNfMw2XRik/7B4zn/2zfMBiVuqUO8AWRrwHtZGtHT6ZLrPqYueb9R4aI1+7CIEctBbkYi/iS
vV5ZYviDpFCAaQoOQNH/sncCGNDIoMsERleEbkKVeFABDW2we90ZsXFqjJF36XIuQZ3BjzozNNLV
FKEcyZOcxIl7x6Bq6XZjod4MGpBctHg3L89PGRgxzVGMEKsh16ZC0ZLEd/MwcnqWOeti+ToFISAS
6iQ4CgOaUKSnDC9myd13Pp4NJrUKrReVjAYeeZnm9sFBgGbDR+oKK48zKFqurt8qqYpioVVfkEpb
klBabYch+dLbXwgHoVgtUzURxbHWgBtDe0zGV2n5BklaK+k6SzcmjnfzNo0JKMap6dA1iwNbtEfQ
GoHXytPAlL2/oM2JrPW+0V+x2rdxgEhHL8LK8I08RpcFgQVxE8e4lyFzEV/qi+YQK7udbkJPfuTY
pt9k5/waDEoE8yyoGMmiLyDJoxxrZLQpeQJt34jQb8iJMf6S1f19v7AidcqojmVQ4Ov19uA0z5mT
PXUHqMO6BlQYLSAzZ/qHg08GAxmx0oWKVuNoCZgRzQZ7GRe70BxRPuxvJM9TGJRIs9xE7EQv5+E8
tp/L/EHION9qcykS8vogu1VEjeX0iFI5iWr0VjsTVEU1P6y+yBAQ4HGBby7kasVkqnZynnRNMRlw
xgVvUOFQ1JGlRrxK/LYfrMwwcFQYQaGZKa5i4tPXUwluYvmOZqpHiIIIRy7r4+bmyaCYxsSjqBNW
aL4d1QT65argGOYnLUyt9G2U3UXgjQFu7t7KDHOcMkERA8xJC06cf4XQsWeEl6rmDfVv3kgrI8yd
O4dTUFczPlEuuEGJ3NbTvi9v/39NVmVwSapg9fs3HrWLHotyB19eRMeILzJv2my7fCVfDTCwKuaT
BhilcdjTgix+eJJudd/wQA9z3F/J9ue4GqJ/XyFrFixm2kb4HMUQ+/qgX5YI9JuT+bpvZjuwWy2I
+exJ2LeKMGNBtOqyILFSg2IvvtAMUujxBho3hwcwsfX7+zDfX9SDJuwmRCTvxMUHpNbduLYgWwhR
aOETeZPRuBg8aqEV1dbccBCct6UMoA7znJNuAqBCys2aWj+WW6sUv+1vKM8DGTQVwcIkBj08UDL9
YnoUFN4H2zdgiAzK4YqMo5kmpvQ70Z/t6dKCTX/x45vgKX8e/MznJfE5Hw2zK/92xa42G4wLwEX0
p/IA4lukGyULjUgJ+FSggeA0n0T0in2Mwv/qLKgj/Ntu0Qz/C9BJ4fbGpy70Zu1h/2vtu4QhMnhh
VvEgVSFcIgpeAjGySvWg55x7nPr0H3EKJBihOi4aRGLzX3EzDSTt6AlrQPcoiK0lLPLZAJnhHA/3
S85L0FIP27PHbNsoUapsFWuibPbSIYXIAvFErqLT9rV0XRazdXkHjYp4hKOHxi2acMwMig7Luemf
P/KFrmYYwNWKNG60EsH/snjC+M0UD+L89b+ZYKA2mmao97V4bjbmITW/l45u8qLx7aBh5QQMzFbQ
xZEmmgRtnMDX7NafzgOoo3/ljwLd+lDGZWWPAdq2l+pUi3Q4XfDJ7L6P5NDIHxl+MFY2GDwdtWyS
U5qTiDIBr7LoZhEyd//TbIPd9euzaFpo4ZBViBfmfLFk/ZQnHADYFChZLYLNg2ViMSyYg4d/heJj
nA4HXRucLtHRu5aDhx3dB/pdHiA9hvxDW3dHMa2sJCOnFFy3qRL5cxAPVrGER6MTOPfVZsfl+rcx
wJsHgi6mOn4b8kyXDm0DVPZdu5C7yU2s2+Q0HmrOW4B+sh3sYHNo7ZRjAM+gWFV9S0TVaiEEitfw
MuFkTN97mZMW2Ybf35+XTaTJEya2Ax1Bjpj7S3Am+kHTvX0P4pn4Az80vclGGnEa5VEi2UFq5U9d
mXJgigO6bH5s1LU6VHqshDb8UNAdveiQerxuAc550BkYqcu5CSVqpupORD4LAqdgz9stBjZMTUpI
NOD7d2Z60lJ0Gkf6bdzJnGPNPXUMdEQpks8qeffswNcPYLu6n17Dm/xGvakv47vsSns276UjtyLM
PVQMpNRlqbQ17fzRbkZX9TJUoFHNEZ+Qv2odqus4HtJX0lrq931H5NyXbKasnrReDGlCJmviBIpB
YCiYlWC4xBE0gzKhN519e5uuQidaCPTOEXAz68Rw4GjmBK6SVrAEkBIEk3O2NiObqwm2TaYPZmic
tnjKB8QLhs9ZATKU5CBL30A+zsHCTcdcmWKgcBRDCYGUgmTteM4z3Q772skjhbNnPCtM6NTE4GeG
9DhOsV4bx7lvX2YhRhxfyOp/tMRET5Iao4pONMFps9iuB62wEIc6Q5Nx0xX0N/8B6audo36yekgu
gpLKioYj3SDzrOHB1Z21S3r8VesVeI1GHK9ju2XacKqkxkDc0Ti0TpbhIW4JIFE9NG5gLf+QQ+gQ
nqdvuyHNjqC7GYSxDGg1yTJHRgg31GcQBCZv1egG0UUVQIA9cYCLZ4rBrRrK0pGc0eU1BzJ87hrN
EtqvhXzWuIQB73mdPz/cdVnMAS77VAWjJGxFF/LQHCEded+8VufcF4/TOUcbQg9BDkp7RceR1GOC
aaX+ULxw86zbh+L/fofJPjhJ2iOlF+Dola5wBjeu3drK1+Ci3KoPiy256Gh9+giDHTQz//dFTfbF
aSxJOksxLm1teejAX56JD0LH677fvLJXRtjDni4gklWQV6uyxE4VwyLTQUp/LoRYYv2WlO4Uc07H
9uG4Los59OlQZBDzA7wkHfJro2SPesSLZzevmdWqmONugDxWypDwdzqPlqrpgY9kt6PS8eITbfFI
HR30NRV6MKz9C2f7jbMyTR1phTRGIoG2mfYXdN7iydD8CSpLdctLZcmWeI5ueF6yGayu7DHB0ITi
k1IqWGpqlqUVUdbrOcIjfs7T3G6H8q5tzOcF7WX76+TtMAM3Gs6kXgf4iup0G/ePsak69XKeex7T
Bs8OgzWhIcwmRDpxCMwptSLJUA6ppmteM5XfQfEncm5Y7udj8AayUAUhMuzREBaibQ/dWbnFFADG
UcSD8KzwRMo5uMIyvKSyNEgtzb0UrWQtlVMrhS9korP/tXjLeq+sr7xSERdVmamXNOgcI+jmXQ7T
gdaukeJ05ldehM5xyvd868qcPDZI8UC+yCVZZJnBP4aBdgfZyRFjQvwFSc0nzvr2ryTzff1rg+mo
yEuA/lD5iwqujRzltw5TRJPdHCZb9nDWj9Jx3ybvyzEYk2RDWirZ2EGH6i4pT/PSoPSrcI4Z98Mx
cNJozZLNAi4BWt+TnNgNjuhRcSlhbOMnN7xy2/aiTNPUiGyCvIwx12lGFCzpRHtuiGZBPdbrFfRx
xnrJO2g0Q/vHxU4UiNUTUYEOEHsN9CpIYKoZlkqxAOW7aced9giRk+NC0q/BXLltpJ3B19nZyZx7
H/h2RKOa1LquiezVGqYJ9MswM+XKxTkp8ao/hzHHxPaXW9lgblZxSosGy0DfAWaYJWiU5jepXYOb
gJZmA1vmPFq3O1JX9pgNFcZBmohO28wd/Zvsgg8+t4xnyhrQWAZSn+q9wZuT2jx1K5PMEej1lEzL
VIORJUflQrkUULokuj1ln7Tx2/4Xo//qT3e5fjHGMYky9b2gYHUypMKThzh/2///271FqqiIRFEl
Aqnyf9/b3ZISM4qxFtrbI1gRent0V/ezw3xQPoIcV1Nsti0SNCWeMImAUSW870XTHsL2PE08sZ3N
q3NlhnktykQQBOh6odJTIiZAB6/Qq24F/RMjd/c3b5MvwFAxUCkqeGSD2enfm1dHYtNM5vKrF4w2
JguPsmBN6HE9RDNUOA0L09EnqbLM76kXOnJo8fitN/1j9QuYOAFch2PU5SJO29g43SQ6MhRH9lfJ
M8F4SJCAwI9OubvNkNxLg3kHLm8OKnJMsCO36K4V9ckAKMrC/TLNlmHy2CN4FhinEEZRaDMNvle3
1tw/LzxObN7/Z1CvSlRhDPoBswbFXWd8LhbOBN5fzulvVyMMzFVNFDS6hC0aQY1SeeEJeST6/ivc
+RyXzv4n3wbxq1sRutxVXDE2U25MM7aLct2Cs90zb8mRPjrp9ZvZM2/oavP+XdljYC5KUTyLpL53
mxGlJESj8OPgGId4/v3HlVH0WK2sIp3UxDoG/SdvcugDKQBXD7E0KApkp8BWn/ft0cPxB36vFsYg
xFwX2tD34L6Mo4dh+jTM32LxrNUPuZzZo3IZK26xaRv+MCesIZIB3SazlVo6SmWkYoHajfJN9fJT
aAVH7ZhBuuQk2XZidT/a1/R1f5nb7n81yuwqEsV43yrwzjmZ/dSQHzJS/tw38ZcTcLXBbGWRgnlz
lLGVVCQhslN0YRvPCsqbjb8IHDfZDOTVqy0GVgs8JeuKnjZ9OM9oaxwN0TJ19XtJyORMuRLYTc6D
qO0zcLXJ4CyS+/UcCmhpS+tvY/KpL+9U3iggxwT76lKnQUjBeokexPEpg556UdppyHvacRyQfXNN
/Sj2KhKa7tim1gQZpfJtFHxl4Ol9b/ocBn8kWdZlkAEziGjMwyAvQ49LQyWVoyZN/mRAMI5TpdqG
wpUZBgqVhAx5UCKcWDKbzqwJrmlrd8TRrMnNXMgYc65bedP3NCIic080SMQzV5XYz0UYpTBI/TyD
Di+0T6y38Z/q8guwDEe5WWwQxHvRbXg0/foiOuC+j15As825l7cbhFa/hbnWilIv9bEA3etIn5e9
H9yjUtK4k9vZMVjPdU6EuImWK3PMJy0xZy6lJt4nNAuh4KHeQH8L7z3OFm8eg5UZ5pMOaapgWfDQ
RHaC/FEt/OIjdM6GphODgLVBk1meXMTsfU+WsnfNQLCS6KIXzjyezeFSQctJbz/vY+P2gn5bY8+1
plcN1HmwoCz5HMexnUwvpkDcfSPb5+1qhPFLPUs1daQCtobqKe3PlksUTQH8j7vyumds9oQIpIN+
ONrkCVH8YGwOQf9lJsYxKwMrSOMv+8vhWWN8DXVhUcpr+Fo6qK5OUnCXoeYdIdscy5lHQpPzjXjb
xzhdVI0knlPAldCPRyFaUGTsTS4BCz2Qe3tIPWUV3ixiNswZvUQaZ0HeJPOgtxVfaKq+8dXPH9Ho
XHn5e7l1ZS3qRRVkK1jTMt+Wle4GIP6NVUQavFc+z8Hpx1wZKtrIqApqqI8EcpJrfTx3UpR4RJSN
w75fbNeIV27I3P21EWllF8MxgtRCb7nbyK52NF8oh03ixhB5L53C16BDyIk5eA5CwXG1xqGWxZGM
wP1OqS9K0Du6zBMd3b7MdNAdimDIRY8ss48gumizMKQj818WT/eyO9MNPHSX26JTnVBs8jl7SQ/R
H+64ssfsZSCEnZ4MdPIFVQHqjoi2MSr16x2R+B9yk5U5ZgtjJQ2ilpJQNYJXD84Y32vmw/6SNj3x
aoKt5A8FtIKLFsCuyc9z/k8LqXAeE8D2rbuywSAtiYNsaGcgLU1+ItJ1S1t/7D3MW+EbyY/7C9r2
d9A1/ZJ0MllyqH7EeGPdUgq7n79qxPGLqVvhTWeF9+EzTWEgFfT/IdRHV/Gnb1ztMm+GsBUQe+ZI
bVH+q/hQ26VvutEt5dngaZ39ZUevthi/B6HXIrYxHGPE+AZBETPxoCjtmv7gY3qfM6+37SJXY4zT
K3hd9jIlwWqzk6wjPW6cZp56C88G4+mZEOtpSRmnJt1PRmtpf5LkmeMYm3fJ1TFYcq0ZRM2ZGcS4
j28oE2brV19jQMXiTj50PTih5uarYWWM8fk6bxcjragX6oON/pjnWDbtThLsoOexGfFM0XWvgJaE
s17WEu5Ic/iZyY1Nnmf12E+Ly9m/bfD77QcqE2HocyPjHfnebAQx1PRQPaU3xVlIrfJS3suH/pVb
hd28QlabyMQYYt7pchchDiz75BSg4d1CGZGHF5xzy5JPGChemH2Ee2qqHaoBAJ0xR1acwcWD8oYX
qv/lxrpuIoMSfQXpwBjz98jX0EwUPbfkqNu9o723Nescp+ftIAMUQbME0VLiXGXiJRIfpOFDpDWr
T8SCQ4/R01kCOFT6Sz0+K2ViTYQDQDwHZ8BhMAd9NgLYWHAPZll0kpPESuX6Qa8jlXNuOUDEEkpg
Ml6qSA1bWSg9D9Bqt9Qy+Vom7cIxxLun2FZ6qR6D3KBs4bX6Tj2CSNo2/4lvWi98CY/U/ebDMlrB
P/vHmLOZLLtELum5OKNW7aJjyyrAUWYNieLj3YepZJkzLcDzdlbkroqkCJcHdpOOyNB69fQq2Bn4
EwNLOxT+hyoyV2fUGLwg8zKEAWV11VvZj9PMTpf5Xsxyzpww99NRJ1oh7lgaeSVR1i7i62+0TrK8
pn6LOWhwoM0YN5Kh3xrkFpmd/W/Hc04GPBawe4cmpfLspzth9MZ6tGQeWQxFhJ0wRmMQI1TVTKtV
+IdqHvN+sKCqZuXDyUhrW5Fe99eznQNdfTAGPeo0lZqOajRId5RBCdM/z8KXxU1cNIpwri+e3zMg
Iopxr8cocLpJeiEKPs44WLUUWUr6bX9Rm1q/xnVRbF1Q0uUwaSnJlnFTfCtGCMu0t5KVPQXwD8kP
npYH4yI9YFweb1gTjWgGZ6V003a+IEtQAQ1cQyugNOQaoJ40MwzoN+eheq6Dx274miiDt79eunF7
5pjwYxzBBoBWMBw6xTyVIniMws5R8KCsgv5Z1kZ7KUa7qciHKkirbWbDkbLsl4TSpampaOEJc0gi
5XGZ9bc815HMVGo3EtpnLe++zOnsgBXRsPYXzrlbWRoLs0vRjUzjrlx+qMSHkZeNkDkuy/bhNyXa
/Q0RLhtmKGbr3hf5ltIeF17uKzfVuXcW97WvrNFrPSgVQTW6uNHARYaWPM5dtY07EMWQJSJLENv7
N94NpVkXqMsiaBFOuv65KtyYx6W6vdarCQa6Wx250i7FZlbB5ICexhtGzJi5eppy3JVniK51hd36
GNc4HjBUh1b8JQ87i6BbkvB6KnhbRn/GykyZNpDdEgACs+znw8PcuUPAiVx5K2GQumxaTPkluO2I
cemKzq5qdF8jWwV6XQ6i/OUev34dFqcHqW4keo+3P4sj3ra+dgz95ifNw9FMPe/xxLXHgHWiqIOp
xvD8/vRL9F6wdTeERIzooEXXETg+IW8f5d/rY6l0m1RUpDnFVk5eels5rVuiUhz4lYe5tmcq9iTf
qY+Sb1jCqfT6MyTMHcEJ/tspY5l2sziDWAjKZq6yALNb0HRGuV8uvMCTt1YGr6Hto8W6jrU2y205
PBi86GjT8w1UsSCOqGIcinn5VoWpyGNOg7AIRzgkzpR0h0qXj/vo+07S+8e9s7LDrCOQi3CWAxzk
GTmQxSmc5iLbmq28Ci45huhOvMcV+4lKZelO+BqClTZ2RB7V2banrn4FA41CUSqQGUYmt27+R603
INH0o7MSw1ZPlPx85o0IbJ77lUkGKoW8DtSccoWk2ivpWntarFb6uiQ8CNtuRVsZYqCyn2Z5bE2K
yd+qo+KED8gzOSGxKK174aZQ83jgVcx4zsPApp7FTV1hftVNytROdM1JIFmi8nxn8wisFsYgJ0my
cc5pVYFoTzoYd7V5cPa9k/eNGMAcE5JnRoegqJpuI6r4Lhwgf9uGCQe5tjOBq6UwSNklZtMVEzZM
OAcPxK48zOvZy22TWZT9zPy+v6ztgP1qjqUl0adcUOkrC4nH8Z06azoUZ+oNscdNcm62lq5sMUBC
ajBoCypSaANBYws5SvqhD58IQpzazYXMMpOn/EMCKJB2/T/0MhlU6fK5TeUGN4+YKFZL7ovwpxLw
uuE3Q+aVEQY0FNL3ShDjo+kGvpNwkrSHpXnVhtdJPGqan/G6uba9kWioERsmGKaYnezQjhvFAeyF
Inr60KWIdsJDkRI7nAbZ2neR7bN1tcVsYIEuE2WWaDpNuNGie8N83v//vLUwe1dDDUIMaP4iL+51
kBbWoh2Vvp7xWrgoBvx5vVzXQde5CuACEuNhqsIRFryyMbBnK8FopeVDUn0flKf9Nf3lFrkaY5B2
CQYSp+VIeyRok3HmDV8NxTKRFqT9AiSweTn97a9kSHj2gCiZsAoMvWHGZTVidWN6bvujnnJJJqlP
/bl/VwsMAhJTj4p+AAImCBjnF4wpvBPEz8+Vz2VioT61Z4sBQVVPW7GjekLFxTjp5xJs+wP2LnuU
DyY3TPsLBv5eGRsstoGCmUBaBKTFF9piXL+oLiVUjx54T/nt6/Bqijm4hdInGmlhKukRTkStRwe6
8nw57Psfxxve9ZpWvj6RGHyILcL7ojq2wWHmMsK+d2zsfCFWcSHozHJRBGrhEpx6fzgoD/WRioDx
yCW34eG6Y8yxzbJhqRKEhm6t20n/U8q/h/mbVvDaEnkfhjmwCjHDtqrhcXL7qAmHhHiouex/lG0A
uq6ErnT1UWJJRe2Dlt3E/KQ1eHoMllEZ9pg+COXo7Nv6S6h3NcZERPg4bSlRPIiO8W18WDD0L/zT
fF38wZUv4qH8WnGJRzcPLRjaFQ2DI0RnedolEkwqoS9+qvpYOOWNdul0sKeLXu1lN4bofmSJK3vM
fi54rERCRz3DVVCFlg7afeJAsPWBptqjU81tIt3e1JVFZlNDM86FMKMgayOn8UbdvnaQtkXeprEr
O7vh5Wm2o0ET2IqGCORp2BJdOyxtMUULtQgiXFTazccQY7WC3/n9mZdt306Dr6wxZ60yo4kUOrpK
Udd/o28vDKuA/eV19mRHkwHAM17rmW9GnNFTrmHm9BlVpkqzjBhg8GZUPa3yFHko8CeYy5Hs0C6f
CmI1PwKXl0PehP5f2po6wdOWFTUwISfURTTaRv8gTQ9QHUVs7wMdQOcN322BMjYXnaCqKesi2zep
FUkr57RSGEwPKTqEeeLFvP/PBGrhNMZGNeJu6UAvh/CJ1JG9f+Q2E5jrJTCxmmhIkxhSZozgxjxk
lwKIHzrirXxKDyh8OsNpcDNnOqiPwmPgUfkY4xxYjdXd8PZy8yiufwnjqlrcT9rUYbGU5Xh4hmC5
G4NyH5xfJ0yn/Qg9XvfT1gWxNsi4aBe3WafNQO+p9Uf9HwOHkctYyvuCDKI1pQx6Exk2euWzMb0l
8Y/977cJJ+tFMACWCcYs1r/aTOgwFYiS70zM6tNh0+JjTS1ra0zEKImk6BL0c+FUV0dkwLyROPr7
iKQIKh1L+vwfV8dEjQ2IPH8FVzSOozTQ06E7EGg00dXxwJLjD2zziVKIBfQQcPskOqRjLrl2F/ef
9hdE94eNsVb7x77ykn4a04rmHBoDrgaLs6fmeWUVuC5OkNu8GeSphQhkpfL8hOOIKgMlIyknOaEp
v7xKrGj61oXnOjzVsoNErp0OTj/6nRtlThV9kpUXIyDW/so330/rpTNA0y1JHJkEP6ABsRQtyNJP
qYPRnnhgTn/l5Yu59hg4mdU61RfK0S9/yUrk/Sqv9NVbhM3EyW7re5GreLg5mrdeIYMnap2Bda+m
9YSTcFd59U3aO8nipBhJOMsFFJ0WCG81dgctrFc9cYLHpXMW3onZysisfwQDOFozGhIqMqgsVp3T
96If5K/tmL8kaApH2s4Wu/HQdt+KBUq/+1+Yd3wYJFo0Ta9nqiw1Zk+J8UyCu3riNCvQf7F3fBj4
ifJ+6gyq71TRzoi0GA4LiUu7HlHNB32aOreP+2viXUoqA0DFMima8X4pnWi1IQchWnqjPlLpGfOE
WYw7Xicm55yyzS3DTMqkGwBCS0jAVKB+RTDDHXWnTrCzj2xfS4+ilyJQMMguSM3Y/Q2cgYwWIkPt
ovqik7j6aEFWQPiufN/fUN7yGBiqO1QQ+wCWxTFwqtr4lI/x274J3slnO1qMuldaU4KXlG5PGbcc
vF/uCWToaIwdvVQOx95WGmV15NiWFlGYY1Mq8clGG/yoYOnN7prz7IE5g9ubxjkALGlABfIPTPbh
/k2q50l8FLTPofwJM1v8wIXn+RoDJNKIyo3QAM1ipbDyNjyGinkPBk43mKW7RtV+EFmzEnDWF2Pt
Bj2IpKIWMqFmRRRLI//s7zHPbRhsidDJk/Y05Tu0CWa5h1ttIP6+Cd6ZYLAlrNQqHGhvcBNkVtE8
JcNspYqTy7zTx8FJdvw9MAsZNwVwMi5+ysH3vPqcKDyGAnqZ7hzwP/tb2hACP3DJCDyO3TF10xty
L9+PHsEIVd1ZH0mCrY4A289Sl7mSNR02b9RBJPEstF4lcKCYs20sVeTQgT5JDSBpKUm5I5PSm5PB
I1Aa2HcDnhkmTBGg6BLIVHe0Me5GhAmNZGk88kYeQrFtKTkelALec78Sr8p5Otel152k03SLlIMf
t7bGKxTy3nlso0oxQ5sjp12mtfurFEtFJgtoug9fpfP02p2Lw3wHZj1wJ5V3MQrCzjBa7dk4F1xl
A94WM8gy9dWstzQ5G2SnWPkWik7L41nmoRc7dVLIDSb7aiy3eptPVIIyJlZnZXi/ShCgCu2cS5XJ
WxWDH2NaQpqC9joVmWgnmWRrkmRnDY9FjP6bvZPNBCRGrpnmRP1Tn/OHckKXrTEktmbOD2nbfk8k
0JsXU/ERtoTV+WZHUMwmytLZwGVgqI5KgVGY7P1zxzsTbE9CR7q8i+jTkk6gvM//65Z5G/qUOhCD
ZCjs8PqiuSaZYKQpg0yalP+ZpIw/wmPzSis675QDP/LX/SVudh2ud5HBFtEYZJL9EuURbcpr19Qu
JNgbMPv62nPtvPfOOK0Kgv/GL6HqVFk8su7NvNz6N9CbdpWybue8CjPKiE++lJ8ozxElcMp9zdFf
kk9qYykoEyv3PGUgzuFgE8lgSEvbYaSplvixNFK7I0/h/N8uCFafRchVcBvTZFwynmWosyj3pcqZ
zOaEIawkSz0JQ04imBC1tyCQrSbmkb1tA5eqKAaGozSVsHO1EVgA4lah38ePD9WRjh/QShm5o5k4
CYNKDe/G2wx8VhaZApYuY+ChoCF5OgmWHD6IQueIg9/xXjbbx21liDluehvnTU071KgeIJWBnNH/
UDrBoYSq13hIJh+duPtHjrc25sR1ajAXQ4IPFhdOYJ51cqcU9wZvYH/TLVYLY86UvsTGqGm4bMLF
D7QXRJGcZWyf2pUFer5Wp7YTTaPraaGpeoPyEURQw9MwO/P9fXqkN3b0ELiBK3IOFPeDMRd13URC
HFNZ6taVvArUxaZboDzSO++59DPXQagD/HG3rVbJRPlq+39Pjv5UXJpj6wuueBRuaCkmdnRn3zW4
J425sKUOQ0XBhNXRPpnpWNyZj8Zz8tP8YvqZW/iNYvHJoDefiqsVMrd32BdwSBOeQjUqCbR8aGdO
aDc2v1Vxk/PavNpia+D11KiFOcCWUFhUeHW+QeNp9DpZ0mGis5YulZVtfpAD0S1e9o1+qZ0vyfZJ
SmlTpnmBDhMtm6Em/b00U9toIkef7DLXOKHD5uWyWih1q9XhmCZRnQmdPdL63Ior2zC1/0falfXW
jTPLXyRAC7XwVdKRzuLdsT3OizBOMtr3Xb/+Fj3fzDmmFfFOAuQhgGG1STaLzWZ3lROhdUDgLwIs
4d/Hu043cX7DTHRl+DXaBRLXuCslezBt5NvvR7dG2SlATFRjznxiay45dOlSM5CSESfC0CVer/pS
F9lWW9sLaFQC5I7nKbb16Y/t0YoWkAMcCHT1ekvZSWfdTNqul76HkIxTpNDRrXy/bUs0QB5mrLlI
RgYzYWx5gQWg/t5lra1VL0p4VIdHaj1vGxQ5DIczpVobRsRSw1nhKNGtmbtt9bJtQjR/HLiMCp1p
yqTVSYyaZHRwkcx6mcMxtk1Ve8ljEb+3yDk5YBnVTNVlEiH3DGJhQ9dtaLnZOiIIEUgLzjqeg11f
5nhpGYJpRrOb9eI6GIL77bkTjEXjApKeZobe0ajfmcbeXBJ70WKHGqesMHfbhlblBC8gUuOQg0xG
ovTsAkDuh96ePNWB8PY1UveODoVqZ/TokUBwL3yFYKYvZCoQHAY8LyfJx66qc1hn3eisOhpXgT0r
UmqEj6sCj9c4DClaTa4UZspY9lp2PanHJhG9+AtOb56KPVTA/UDZtX7wWMYpuEt906HXqE5xUbph
CuB4fUQoXac6YzXlL/hSSsnSdHi3DtUKtBU9uM3oW03KXxECoPrZDreRI7whBVEKf4/BUok3u7B1
Y8sUnGDsI58h/myE272yhGf+omHhnepqJdpEoltt2aXWLTGOZdgI3H59C/9rjb/MW406yQETLiZm
v0Nd4005DYftnSVYHf4yrxZFLFcRfKEvdq12o6X7YHrYNiGYM15CVdLTQDETIN4Q5Y5pHpv+z0ki
NlT4IvkPvS0F/iYyx90kylQC8UsGOY0hnPYh+latpb8f5i+SNO6hmuPJirA8c/0MOa8Tt2nrcpHr
iCWKGSsXuwhq1Q4u8oh67jf2mPjehImOTBm3NsFof3LhONtmC3wRU2WRWVrye+WJa9rDIQMHGcpD
d+mIWIfpTqLvObG1L6KCuvVQ4GyWCwWiWNP1hGmJxWV2XfT0eYlKtGmgAEYFPE7LqVyafR6bgnu9
yF25gIDqUmMpCU7rdHJrSXcreWeZok2+Xpl0hhJeYLXuy4p2MzaFfIz3/VPkdnZ+SPapO+6D39zi
HKCkqDAzgVsYkII6ThI+yYPIxHrlyXk4fJ9Bntch7hhwT3Z/UlCbUYH3CQXE7D2/P4lYZwVLRLmg
YFCNiIZs8uJK22XxYpcq9uE8CCZOsOf43gKFhkYVs0GBzMiZQdZWSaA0KGwzvysHAWeCAId58dDZ
KggtWCq37jw0pxLrdRshRQ5HOQCJSZ6nCsvaNqBUZaWGwUG//ltpU3RJ+Umu4N+dS9n6XQCGbkpN
iTj+b9olxtyS4m67+CyXilKL61IUbTC83TgyKYcUWV/IdcjAcT5ax+ERzCo77d6yGWFW5ov5+4Tj
4yCiU2I1rxPYi676HdM5lBx0NriWzUo6Yk9UJipydy7sKNFXXILVAp3T8VO3vC2Kn1uCMFu4gTmQ
mKWxyhTW/8o2sI763uBQnCaHMRSFniJwdsEEftIRRX9LC/p5jMi4lo/vPAJucVJQ+Yp+UbTgiV4k
f5Le+cchP6mIDnImyTFrvf17wWofrH6n2Nd3mi+hGeo9wSPYb9s++UlAtDETVW1ZWcVymxwaxMCR
l71N90yaLTm2p1+RRTiHpp/ERNFE1MQDSxXP5NijOyQZr8b+x2+OicOQpIuJMsQ4SWpkpJm+y2JH
bvJWX6EK1Jn3oj6RbUzEED7CSJ1BGjhmyQ5aVXaMzsm2+ZW+gMtp45CjKLq06iu2tehtXF0Nsp/p
j9uztr17LZkDi1yvezB0sqJaMjyiNf8E3tXreuoE/ArbMaklcyAxl2a+EMb21Gnftaaxo+6uM1pw
3FeojfpDj4b9LwzLkFVdB28/eAa4xaF99j9fWNoj2lBS6ymKBENaXf8LE9zizNUwK0YA9TCT3nfB
zRILYIj9/qdj4+L73Mpocj4s0NOCrlt81aBvPTxK+ffRFD23i4bBrczUyFRXWBybQ2wvnosnVHqK
dqbIBgffCvoIu5G9CaSjvpOn0W0m6w7pmd6GzpUjV7Jb0MxNM2ROVPlKUgpXHusS4hHRcxD+igw1
Pc8rXztrdkWkTikGHHSdN2ogHAOn/m95H187GweLsuQNu/HXd2r2oC/+UnjbJgRTyhfJGsOcKDWF
CdAvn8pQOeqp6BYgcEC+/aNX6RhS9v5aUgi7grGnHR/bXrWVTsCAtIpBaBykCrGAo+/n8UVAVgdW
t6gUnh5V17r+NTb3NPmlMqMLG2w+L2zMbVEOlCA5wqS/UA7uDi/GIXZmlBk1qLQjgiv/egxhmIpq
EkOxIHD90d4Qx7NOGhyw2SHcZ970Ev/Qb6wrljMDg6Nsd6Lsz7pFU9YNyOfopkq4TRbJDGANeET3
jbGX9n7ikgo65IsjHQd/Pv1aUvBskN9ISWy0+sxarlpGtpTa0FoPQX/dHqB4Hv0/LvqrLn9hj7tX
GUbRk/pdLVy3jWPhldfNPjv13zTwf3UQWU/ftrfYetR5YVD9uIZyBKnohAXuxn1+Y3rLPnpjohLZ
vnHoQcTlJxodl7VJpyrVehnHSdpldi2p9jIILlkiC9wWUJa2kwd21FvpzTh7WSHw+VW8MBmHEkoC
NMqXHFRBUJZTijNeancpeYlQfDN2JzmpHcG6rGajLwzxR1aiG0vTYyCDp3gaWjvkyq5BsYgrsC+U
MxKNittWSQiGtHiApt0iR04R9lfAxJ1SIIats8P2wFZx8DwuPk3RNUpDIK6ABwv9oKmxk8pumSui
2WOO9CmuuLDCbaNuDCiy1AwnPPWoeZCzMxzjXW7d8MDx8CqqJVrNU1zY43aRqitx3FWYwEqXHLl+
kvLI7rWbcLrJRSziP9mx/7ogn6coIrz3pBaE0bRbRk5dXqsH1gjW2KUnvvgKPIPPWZSDrhgxmhVc
au2LerLlsLAtBLQtXj23HWM9x3kxh9xpkg1GsAwj1izBaYL86q11SF7+4fkMHIrG9HkvutizbbTl
KGz8F0fmhAJ4uWOyzKbmFPVjmbZ2ZuY2Y3qIpa9VIKLQFzkKF/Bm0JE3JAPubyzS1wkvgg2dbqeh
flisP/SlSgUbYR0Oz77CoYhSWRpCX8zp2HqZfiSZIKoRTR8HHJI6tHHCmJGyDk2RzzHe3JUvaqJ7
hP5JwUe27SKbzkhAxPBxsUI1URfIOEF6s+ypXdVKaVt56kO8dSejamLb2E9ijf/NHaxxGDLIubks
DIH/Vk7OUPhluS2UFYmn7jOhjN2mZ8AcByEZNN7iimkLz/LtEut2Hd0189MoX09ESBa26RawxeDz
wuurppObuYH2rf7Iqo/nHxDSQfpb95s/tffqF1HtkmjluGO5KCZtmi1EGa0eZujC0vujFHVK6FCp
y9/yxljy3/F8DJFDkymQJmqxBHUtH1IaQovzr23/2DzIYIBDDjTGK9BuwU7OVPJk9OpLpyZ+IkW7
3zPDAcay0EY3SwDwAuKbTHInaIX3luCaL/I9DiakxRgXUKnBH2gN3tmREjeYy2inIHC0x2SRnaGq
BM1jDBp+iryYPw46qimmGQlwjDG4T4/dnnVDNP6v0GPRf04VIvMFnMYoz7pVYP7q6o6YV011F86C
kaw6N9I9psLuJIgMP+6mGartMqTrcHDVbXFYjPyv0SxSx9CswSbJ+EsX7wtz/F7SzMKITDjePB+K
+aq2fEsROJ1oRNzmaRoaGTCCKDrqXKv9mtTGraF8k/LO+wXvvhgLt4mavJ3krITjteNTEb7OwwtK
ZwRIsLpRL2xwO6iP1EYyJsRmjfq9JaCVRcetFn3bHsiqN18Y4XaQGvZ9YMkwQvzuoO1jf4TWtroX
XaBEZrhNs4CQIyiQRnAxc25QeZLmp607R6ltBjtFehxiQU5h9aQ4j4vvf6S63ocqy4+Y+m0lH6iI
qFywOHzrY9xRI80bvdvV8f1M7rTsRxlXAm9eDVIsosmmpimyyVc/Gt2SlXIDieS01SAsCSovlxXt
lWHrFOmh6apfcrizPe4kh9joUloakC1XQLObRYfWanwpFrVorC/N2QwHO2HQ6DJeVeBy5YOiHg1R
047o+59wZqyiUsbSG+lxzCbH7EVn9Oqxc7EwHMxQc0p6bTYkVwniGyWa70v8f5HDY4NqDtuoRY/W
ohFxaEMMGiPeQIhVRSCZfSTLwzYIrMPmeUU4pAlQ+NpOPRbepIZnxorbWaeG/JGEP7btiMbBgQ3N
mlCvFYyDNi9yt7M0Qf3F+mPdxcJwMNOQmcxSg8VQ/eIg70BieYvqMdDJKkhD1Y/0IHw/ZqH7p2jg
bJGvY2xiNVDAsYoIBMLftjJHyAp0T6a1HOXReEWf8j6qExxAjYsCwf32dK5jEIsRoIFMkaf/eH5n
pFqswQSoDmmQ2EFm2GZJJ7vSZH/b0Pq6/WuIz32gAKtJCROHb9rez8beGVpLYGL91gLVTzBPm6BU
1zkf1JNCVqYIR7fsG2CJan1Uee/mW3ZryT3q/oreEhMZ/ccc54pNOtJ2gKTqLkJtpmYh6HlWK9Hj
8eq8XRjhFqipk2nRIershlZ/UGIEipKIfGZ1655N8OdcPksS+IvgAylRn7ok+yJNskfN9iRl5Z/b
XrDqbhemuHulPhhgYbcwGi18GNNdTa9TIcepYMZ4yQoqt7WSSAhJVb8CsYlXeFZiG6/GlXnN6J6W
H/3L9Pp7w+KOozQJNC02kRld8vs0zuzW+FpVX7dtiIbFfn5xby3akKCbAKukgagluU96AfCtLw17
nlFVUDzyqbW2niwzGRmwWr4UeWrnNCIB1nVHO5vghgBa2zrUegxBLmJbie4m8jR2pjv3/zlww53K
UnT8gzQqbkAfp6rtswbHdxG4ZtIZL6EedUDRUhaEOis1TR/NcPs/0hZNmySJurSAPCgYj4/Gd2In
N7L7S0U/H41xOLA0Yxlocha4nRvdqWDKSLxuP+2JWx4mv/khqn787A0fzPGFuWoLOk5TTUCMoT9Z
9DiZJ1OKBVkm9id/PPc+2uDAIALdqFXElL7fG9Jj6ms+MtRH0b1hhU2S2bGIrhETAsPvx8bFzqkB
oTO1AorbdnPQT+y23R7Yg9J/B9KPhjj/HpuIjGNeBm5C/RgvCLKUQSjv2zDOu20sWFsdvMGgNx/q
v4rG3xyWKbTUlo0o6ExHzc1dle7rXkTI9hlxUM5+YYWL5Uk+9bpRwgdQpuClzXgIZRG7vCIaCYec
BLr304hd7DLJn+GQ3xTetI+dHuq+M2p7U5ceakHI8xmFPg6LW6UKN+JBlbFtaz07DInktSlaR+Lm
UQZnyPY6rUQkRNYpMi+6oZsa4Vn5Imkw2zlQEKdWDms0DQ7K1/Sp2tWH9jZ09VeRKMBK9PrRILdm
8UKllIRA8b8JZ/4WT6QP3yZHRQyEBwxRldQ79y+/iy+HyK2gQmZ5lJFAAzCxTvIILNG29Vrtk7/G
uwkhc+ikblLb5KYVMdsLZ5dbyRo6b9k8qzhP7q377ou2707qQanQNQ/CG5+AX+sXDhaIFOBEMWRd
VviDZYSwSQSibsntC8XL0vY6yENBNSk7mz5P59kEd6hocj2lw4AL+zjtqvlu6hwtudfbByUVYMjK
WxqRDRlMkcjcoX6BL6Ey87YrW/KehJR3TCWG3pBDsR92hjfvq8QVbIXPt5yP5ti2vEDhSGlaAhFl
DMyJb1jWU3+YjtG+exKxN67t78txcac/YuQe0u5sBuvU7qedPHwxlOeiKwSbew0eL+1wK9U1MjFw
RiKJG3hxfR3HgoBs1b0vDXBHvgk22KEtsLOiq8n7u0wVcklgvmTIGHuiLmTBvPHlHs2Ug8Bs0jAe
hlfmSZqVHc0e00gQLIscj6+eCluiJmTBxNV/yehy00+4eVIHDzA31lssVCMSmuMgUevnsCI9prHd
yY7iovS8Av+KYUuozdZfRfc10SxycFgzkeGwgPcZc+NZauLEYfxjmBu3tapnwZYS2eLwjyhJTQsd
Ezk61SF/YBFo8KWze1f3Z5f1CYJN9074gMbmi0eoC7fkFTA1MxryboLVzh3c7k7Zo0rHLg8gfrZD
V0SEKVw9NgcXsFHLpYnODnjlfByfQZ7uBweCEU7P6l7cqC7Y0nwCIZKCqawHuIo1yHaSnbT+XrBk
bPm3Jo8DjckISQY5B9y1nwdX3uXH0tdYf2fxZ2JXx/kUv2wbFI2Ix5BCD6cgBciH+YucllBdF+1m
gQU+ezAXTV6qJnCdPRWzYh09cQjOf1TCsefU16i2R1FP2FrUeOGCfPw79/oYZpYCqKK3cnerpEca
CqJEkQkONWqaBWYrwRUyy9rlNbi+WvpmToZg+kRmOLgwQZKpNgRPdKTwg+IqDE+ddNh2gXUTmkXw
YKGiBpMz0U2l1lQqFiiiqh0r/SnT0ZwyB0/bZtYCF3Cz/2uGA6NGqYMllBB5KiSy4/LNBLdbNz7n
E5q/hZIoP4GFszU26AtYiMJkhoig2u0gWGj56i4+TnZn2t9MCE67RMiuLbTHw9BoSXHTI+HcuItH
HAKD4bV+zxJK0VH6vj2V67h+HhwXwVhGECqjhQxWOL9migKJxIcx8WhjCp6+fxJhnA1xaBRqddlW
A9CBtd2wrqzpZB1M9BJJvro370QyIkJ7HBpBPd5AvhSbStobvu7VfvfSj+9stNFePWng/BEE7ALf
54lHSk1W82WCwYioexnVJZaGMudk8bYXTOD7/CsbTYaxMnscieztpu0tW7Fku6o8vT2axN22JXAO
Xn0jhK51OOkYEmmqwp5S6JmlGmQdi2hfWaGgxkk0fxx2THNTThY7fdPwOtBv5tinxi+dUP/64LvY
3sVOHiQQ5EksYDIzb6kek/HL9nyJnE7loEKdjACF6SxKOr4T3VznjvElPvxNHZT4/z0XzO455/Fw
SDFYprw0NTZvjYriKnKiwQ0yUYmsaF04hDDyNKubGusydMdO20vLodd+6QA8j4PDhiWCNJQaws8M
s2+8tpTMvYbQCE/HSybKBIqGw+FCorRtR1rgUNuhcXfpT6A3APFkLShWWc02XawN/9ImWVqRShHO
KEZzUd1BRuQJlwHyuDiGN1zPdoJ4WRP4n2BsPIVI1EyjMc+wWQXKLu8Pcp7v+3R53vbydVQwVYud
8TrEFD+eh3OjRlGfICJapMWu8sLR1FsjujLH/17DzNz7bIiLiyy96JYuhluY6nNpNXaT7RcqGAxz
rc9B8tkGhzpJGsRzkMDGXFV/NnIGdbX+aFiRvZjKrs4jb5j+ezHOx2GRj/OXZnjokym7ZmQnNQT5
dHlAasTeXqQVkpePVjgoKmbwzpkdS00c6z8HVHD6EBKwNSikmjvpOj40uc3CZtUeU2fcC+9S6ymY
87xy0GTkemWYLGNBg243adU+KN8UK/TMrP06aciHR/GXYEg8QipBVkvknhxeaUkEwvQZKzotk21G
r0N0XViPnX4nmGDmGVuew4GWplTa1Gkyu4x00PcswLddvVU76uuObJuJLSqh/gminKeUQ66W1lZt
sGSTasBxGpRPI53tRgt5HYPumsbDoZsHO+gMNw7ivSwV3rhADbaaRjuqSmcUl/8zT92YAv6hXY/S
TB0lLDJBhJUey+vwKXlZ/Nlj3G6QfL6BvrZg1tfDn38ngSdEiJXRaBpWUqvcKhQvrpUXefnkBx5T
VMi98UT3f7WPoTC1wyZ3a6gcFmWxbKKsApMf1Al6dHMNdXu2nOXlYUzb8kuFHNMVSZoAvMGGnEzg
aWirR8HYBVjFP5vmc2lFNUsJs+tvui8fRr/10XtxqpBJlfzoBjQAdlc6/V5UNyIaPQdZtMjMshtg
OTkwEgDjoPvKLjmKElo/ufqcV5cDrSQlciw32FOqb/ndLVibGie9Yiqe78wr4dv2jIr8lwMp2dKm
IDDhTL1c75Yy/sMKRbVKIn/l0EieoywK2JqRonR0swDcnrTue1RGNsjcBbtjdTzvpXcoSdMMvkKW
pG2nq6yIOW2+ZeXzSPbb87UKrRff59wAOcAqGBQ8qk/zoxLfGtNNUfpkTkVnF9tMnzbbhR3ODUwE
sSFKBxBygjK1cGs4OUp8b+sDnpXEFA0sXtmyxnlBEDQgOTJwHqu+Ab2Uaa9dQx/ZZpzkooTmqjdc
DIzzBloNpS7FyI905W2IV9sC9cutfCXX92j7dH9vsbjzKYBCY7YscO52vtWmZ3kKHSO86lRdsFoi
p+OOpbRVlVJXEA4GRmVPnWrrpQj4tO0V4vN+2axnGc4y5g8WxEgSr3oZX4krQ82t8sHIJMpkrsbR
52Xic351JZWzxoLCbjSOpIOSjaLcaZ2oslRkhm2Di+vognr5zoBDuJZxJ0Mke0ndRtYEmCAywub2
wkiSxFoF3QrEgcshj/d03teitoYVzlVskIv54nChUsyq6EvAtvaofQMLzpN1YAeydsyfoGQGBucQ
caZ0x7i9v2w7uWh07OcXo4sL8APrLZxP1Qa7MrM9uqhdtBMJ9pLIDAcRcaHXyBwAkOTCNwvcRCaX
ovZqeyyrh+zFLHLg0GdmMUoDxhLPT0z7GxmWisY7mvp9s++i0K46uts2Kdi7BocReZWNAWPDcdPl
UI73Ve393vc5bKgRsMTpjKgpHMpdkxc7raoO2yZWg6LzrPGaH6FBDNVKsDQN+YZOYqiI3cbag5a7
RGpttRdcLgSOwCt+ELOpc9rhrKgT/ZTEb3TpHqIw/j1340U/arRpKag9RipRp0c51B7bILDbKfe3
p249XXUxdzw2ELnGNQ2jYfUUCzjx491wMneLUx9KIKtI107gbbz+R91n0VDWWKrFDG8tEMrbcjEL
Xr1E7sABgpX2ZM7e7/O6Zy33bfNVA2ULOJhTNbWLSKRqs24OOpgouAEVEU/NkORZWU8E6ErmAyGl
nepHJYTSWXY16rlbpIIc809W7GyPAyIL4g0qrbFh6X7yYpBBBG7qhAdkgZ3cFT9SrmcRlLM9DpPK
MZHIYi0sizXu6psCjGpMj7C+HqBHuDjtYTxkx797GYX1RWwsn+Oys20OnEpjIb3JahKmPyBSa0+R
rbSOxMgYy6tll+36N/UUFzZ1zS/b+0JkmEMtJdTnLpwxyZP5lLbPpfKja54L0aufaC3527OJ7Hqi
K5jbxiVH9iJSonc+8DJb9UoPVVUv26NahS6VEFwLqI5jkEvbtXNSRyVL20UR6y335qFwRkNQObx+
g7uwwsU0kRyrNfSamcNAXfGmdkqf7iZHOxogxPsFZhQEHhfWOAADGKtRrw8sMMxvmisUrkA+dUFi
BNQa+p9iIbKV5vmPBhnEXcQbaanh0f6f4TGF9cQz7haw4tE/M+wHC+VM+l0lynqsOuTFMDlQm6cu
lxttZnnd2ybYSZbdjsd8/GvbQdYd8sIM+zMuBlfGhVnUOdZu8ph2UHs9nSS8mEnX7IlufKOCbbae
0Lqwx4ELlJkqFUQVGFbvRHeVF34NroI7FYXN70m0zq5vAawCCF2Nsi6Mcqhi1XLUVhbmMkMqYwE1
HpOsq3xRZZhot3EYQrsmGVAeBs+s7gdw/Vm3UrTfXi+BCf6FYdbLEdS/GMlg7efpaKlXrSVYIsFk
8Q8KatJKRaVPWAV6k4KPcb6T0tIdg+tgQq7kAaWJgtvKalHpxY7+xE1ez2McsR3NxDfY1b+8lnb6
bvQk39jHbrATMdkwJ/t0ypz9gacjz9pcqqQMBg1c/emptdC0+ERSpyw6wdhE68Vhx9CAGN9YEG3l
yXWiybYRe5JSCy4Rok3F85HLco3qERNeIe2ZpBSrksl9cheDu0n1Br9yUIwscEQRcPDi49Fg5F2w
wNllv9+h0miHZqgb4jY71WNioaLHBdFEcrhRBakiKR2umxk6R8roUKntDkG4YCbZcmw5BgcUk46r
i17B95fQX8YEFwvRhW99HCZqtsFXpqOl5iPeatZU6sTE7WisTu1wTatnqxfRvQhs8EGGpSilNGks
lVbtdfNL2bpRLapOFdngIgvWXBpQlkadl9t+3EvK/ZiIClRX35PUf+eKZygOzLoPSYPVSA7DoXYi
L/ZNP9mD/0zgzOtn7dkQF1J0qKIf5gy7tM39fPhm1LIztc+x/kt3vIsBcWggR1pPBoqFoRRoegQR
FB0P2wfET7DgPBa2cBcHujIbYdRoiDBT27pfINEaQ5/AujJs4w/Di128wh1Flb0iX+BiiCCfKMrk
WSpoBldSqDlGme+n4HfNcBAALZO4XUp2c5Vup/S+Nh+oIXjBFzkCt//LOI76pkGhQElkp8MDZvgc
l6+17G4vkmjCOBBQRkVfmpz5QaY3u8yqH2Taoa0nqqgA0LYHhBeCj94wJolUgI8GubLuIZzum1Jy
zPJNNkVPz+sn6j9eh94Fzo7SL2qcYkSmFtu9cQdhG6XtnSV7MzNRG9T27Ok8mw9VJyXU2KWmmV6C
/pXEll0bIiM/udScR8RhwhD3Vr9MBs63Y3Ckb4lbQxhs17uak+2y3hU2MIhmkMOGhVa5ORB49zJ5
CjSW1NGeTNSvo/qmFrEorB9z57FxGFFYZJBnCRihLUgyJSi7AUGXTrxtLxdZ4WBBrroxblVYKeLX
rPW0WnTvXHVuTdE0tD5BRpAvp56pLlvVDOfu8ETQ3Cmga9YeEmhEPHY7VjkJmsVX6EW0Io261YFd
2OVQwohTonQq7JJeORY6cUkiEvoSmeAQguZGlRMKIFryL7n+MA8/ttdmtbnUOI+Bf15pwWaaRSEW
B6HUwfSgPnUomfyog9NWEAOvx/cXtjhwAH99O9UlwCG6svziLnNLR3K0a+P9ytf51BU9uQktchmJ
xMpGpagxOuKHe8UuweFyg8Illr5ign6R4bTC9/JVWLoYJQcYkrzIJWmwgePEqmzFGCebtK0rm4G7
vXYCt+dF2MehqOQmMBHtp8XNEA/OlEtOUnVXyJ0JUt8CN+RF2LuUZMrCmENCeV8YX+XkdXsoQjfk
MIIa0tIvLD0cm7KXy7k9TNOjWVynhfnSpTlerww3SGQ/SRe7bkvBTK6D/MWacSFF0iuzrhTwkyZD
iwuBUGf2Zl0NR/0IwsdbUUWFaDY53BgLgwQ6gbW8Pi0gy4q97dkUOQYHGsOoWn044WAspvi+H+u9
rCpflj72lEC0wwSm+BeYGNT/XdCwLZ0NyHzfDUW9t/q7cvy2PSTBpuLfXkoQpbJzmDlgbye6L9Uo
sqoE8yYywqFFqBh0IB2MzDPEVnrI8EAtyhJi+morK9iVTcaVhM5qvlI4Nga9K9g1nfjDFUv+Mv4Q
ycnvI6+ztfvZ7ZyB2OZd+rI9iT9x87NhtpoXd4IM6oaNluKuXv81uLqn7HMnetF9lsP/f+RL16fz
bI3bVEGkN2WmIruivTMgpsfpxXIHJz+MLtTI2YvFTuSOIpPczjLaeErGEgMcm2GxU6u2s6kKHZJq
AsRgH/qUILhYQm6LdVEypLGOLSbPUMqxjhVRdjH1iR47OQS8sy/bKycwx6f79ESStEbqsaNVl0qH
wtpbCc6y8DGH8K6ev21bE8win/nrQyPMDQn3uMZUsmgfDnr5ouSDegWqOlV0F16Nd88zySf9DK0u
rKjH5T4g7Q4677swMj1NjdxQia6UZRKcZOv5qgt73PGcJ/k0BhFzEdRmZ99bf9qjCNbrnlnpZuxK
gpUTzSU7Cy62XJg3yPR0ODktFN1GJYoD+0dzHgShlcgK+/mFFaJXam2xjd2Utxok+ybqyCLGKvaX
brg8n+gzImXq+gQ2LNV6o7PlQopKAFAiExxitEuAJwGWn4co1W00NF7Yh785UxxCmDQqJhLBt7vk
ikgPjXrfiTQCRJuVwwZTa/PFGoF7NPraTT+K4FSjfqN0i/aNRLNgPILtQ7iLvWRJC1FxiXNVqinX
xtKVdmaATLQIZ2mvTEm0D4JCRConcDeebiIYu2GSFuzZiYxOEoODrXdl4XPiatrvvFMJdxwXChqq
kwJWksOCN2B0wvm6r7qp90vvNReGOEjIArXXjB4L1tDETmc0OWk/8DLg/haqEg4JUECQzW2EjG8x
3zTlvjQPaKX6PRMcDCypAvp/8GwBO6+j5UEqTpnoyWT9FfRisrgYYiFRN2UxhmFMu85lj/MLnpQP
5R+9u+ykCc+vkp/sYhdFTNuDE4AD4cAhtbo0gjQSa53ofFIEvlSlX7ZNrEez/0YshAOHBnwcEbGY
iep5UaFGWjux+mCG337PDAcQVpJRK5QQPChm43Q5aGzTq258bSwqcDn2oQ3I5qkWqNLMRjsgbDCV
0O7j27A+oTfJa7svYfJcEieURGWNghnkORdqeYDsIguh+7BzspQ6ZaDYllJBS9b0f2sWeeUaxOdK
m2ZYLM0wHicIWk2U2tai3GQLihy2bYmiBr66ujKGSpJrHH6qP8Q24zGx7kyn/VZejVfZMXCUX6L0
ubgk6BxcDNKoG1GAtetQ8G84GbpYUWmASIVVQic/fimpft7WPNuCXuRTVdTY1rWs3zZj5/RS9GdZ
ifJZgrNR59BjBNmNobNoL/9LXq615XsEaVXztUli22gEod76KWWpMlXRVKXz+ozqoFjVWAMNKxD5
FlAXJpFyrcWawA9/cqs62+HGVDYJXiQH+AbjlmIVUtqL5NSogC121ZOIMG19g52NcSgYU621DAkT
uCSl15HlS9foXjWPfj1VgqZckSkODWMpCytTwbGYml4dqk4fvA7SfSG6da/j+nlEHBomYzUYTYQI
WdH3Vnw3Tq1g87Ip+YyC/xgAn8PH4Hjq0JDWszq2WhkKOwvqQ6BCC9Ea72J1ujZpLGh33x6Qwb+B
ZLWU9fWCeeuj6jBGyhOy6wITP8Gj85i42CjWlzZedPic7FdXjII0/zGcWi95fqcgTWz1QQCAokFx
MdLcFTKddEwiAeNpedRO0a3xN52O6nW+JNnJD1ER4Pb+NWQOAUGxqvQ5qyyoq9jpmsie4OZ0FOU2
RWa4oImqeSRpBpYrHBQ/DaJdMHWHyRLRYwiXjIOJPKxitWCvBayxJXKy29LvUHDL4qXcM0e7FcDf
OtSeXYRDilySh2KeW4yL5A7NvMJCpqI2Hb06UeX7aPwWWhi8MqMadBYNTKzW1Lz0YK8IQOzkZ1CF
2HZE0ag4tGjVjvwfad/V5DbOdP2LWAUSjLcMoqQZTR6HvWF5bC9zzvz138Hs81pcmCbqm71WFVto
dEb3abkMYf909cWc7jXzZQQuUHYJklcp7gXJ1Xb89IuF/GKDgXRSRXIki2x9tXyDZeAn1sr4sfzj
SoZ7F6niFvEgltW4afqZ9n/PzSUU9lAI9Pfdia0qBLmutJrCwonhUN6pZ9mNz/RO+qTc0zPFgJ3+
JI5gBHb3XSFWJOVqasy0/Z9fDI/Rg+olbuqrp/C0OGyHcPW+lFbUxPHezLpj798fhVZ0m2DCHHcE
djJ/zJACYy/92dxP6NSs3fFLfEsOja3Y8zHyg7sxt0Xlsz/Ud6/3yVmUImyXVlEgo61XndAv5wNP
ypnecid2gvseAVzpNq+huBVr8451DaB+QKU1NMppfNIhkdXJ+x2PWKWnHbGd0CYPrDmVOtMF3TmC
Nont4R8T74eKpSBt4rH9AnXKzaat4erOWMj7hI5fJ7wovdcfRjyQp5itxCh08Nrb1klz9w3BZnSy
Is2ZUyWtk6ZnvXskfZarc1qfJNnvOkHv0aZzsHRdISabJeGXIc5UoYbRg6VL7y/aXxm5T+vn/YNs
Z9RXGnyWprbFnGVm909FUnFa7BvGGIFxN3/VvMGLvxIbOQ4G3UT+dZODK7qc2clpNxQja/ntAbTR
ma+5nniJfOp6gWfY4qGBTVKaDpVA7zknlm1bFhRuGxXeIPN7rHSszNqP0+gDArEmw4Wr5mToVm2w
sAv9ldYAbKjapxpeYUW9NFtqtibEuSDSm6kRdSAEbJS3otT9uNX8fZkQkODxhPqoNOoRFX9Xx2pZ
FQCdgvhR9H3u6ruhR46eIhYplbNBj1Q+7v//TcOw4hGPHoQmkgyrM8Cj9G/9FUuHj8mX7BC51XHx
O6+/xWpKGWOBlRN+YI28StaUuUBVzef/xSFK/TAMPxqMqKCFZv9473+fdzFrIoy/KxczlqUp5ywK
6b4Pbnj8ov/VAQiCzQ8vidPcDI5xVm++ducFKwODt8L5SLa+ps95mEAPy1EmoF8ZxxF2PT5lqSB8
3HySX9PgDOzcNL1MJ6gt23SrvAYngh2I/S0bT0EzzT5Dt0yRQXRLMQ0gg2BE5d/87E1AJVcDxCVI
nyUrsrv62BSZI0zNtk3RlQ5nI4rQaNTQQmiQtZEXldJt3M1OFVcC9RKR4SyEEdZZmb0PUxBMioaR
fhp77WVuRFt3ttX413H45p0kL9V06eE5huZlUAfktqK0j2nL74J+pcAZisy0MNGzYCdadDJ9gH87
SCWAylCeOofNyIsC7s1aiiEDvwC9z7JO+UElyWxm8A5CV0cna5DtavmhLH+Z6t2U/2SpzHRbB5cu
rh0qCUzW5p2tKCucCDZLgZ22UKnJDLAxHLtzg8Glo6gJiknybwxdkeHMU0PbqaEFDmiOtUcHRy47
Z6xmpzPuGmFz9rYOr6hxdiopM6NXWUTYVK6M2o31GkSV2y+yg51t9tC5TefNxB0kgf/abLxa3yNn
oJoKo+2pCkVjr6zxYisY3Cdfg+fpSQNGTuObhh2/7dsQ0QVy9sowuziplAhrUqLXrLJDM3Wy5q99
GqLb4+xUlERdRPq48wYJdZDloQ6wrUd7yxp/kAWkNnV7dXWcqUrHPq00Vn0b4uahV/vHYBZBhohO
w5mpVkrzcmRNwUHVOHr9KjV37e1Q/9BE445befRKGvj2BSUh4RgP0F9Au5zlI9uMEB0hBN7+7QhY
xvctAHKtlqIGLNPhP9Dt5fdl4eyTEAgZ361AMQEeYAEVu5WnPvjZS+d2+MjYxppbnIkYSaUpERuN
M9vvY/JWS/dFLIJZEVw95QzDSNT/5TXjMH+Sg86VTAt9xuU9IP96u1nah32+bVa/sELCJMSQNVXn
51262ujbVIOrUn3jS+5Nx86WfbZTuXMiD5i0gnv6g+X7RY+ffWnkUQ3CssTT13Nz6v3pJsU0o25X
d8NFVL75g9O60uKcpDWnbdswm14BqXpxdcyhWk8a0MCqc3wQNQ9uhkpXRvLDMFXelVY1IjXIlMg2
U1ceFyet3XD8Ibgx5vB+91TXU3FiSKZKpmOOG2vwysswzgrg7fr9wfIRAqL7zt+nt628V3KcRPZp
OAE+GEzMlkMb/pxn0UyXiHGcS1raKJLDGarb5kNlJ53i9YEMaLQwt/tIF0XPouNw3ijQ8xar12Fb
U+xnAfp84bav6WVARhDYw+V9nFEg8tum6cpAzjdhVVk4GcCSdjMtspUEPuNnK3ogF9HgnFI4pVob
szdXbH734qQ/tQt6Fw2RlRVdFeeYjHpZjJ7iKDHeabDiXcOycABGDId9kdsng1zn3yFfXY5UDVlX
HSGPkeZMaFnIm8uQfNon84dg6P9uxuAfhPRMVSaDtcvUXnYCigxa0Y/ohDy3qiefiRu89TeyyN7u
y5/x23BMOStVSnG2dMb8V+CPfn5hCAP5bX1L3OUibu/flg0s59Vh3Snhc7jBoF1LFKP1uvG5QBgt
f1WEE8LbbutKg5M/LNeIGxqg3th6wNh16JFZpvTc3NRuCiAM1laqdHbhiKaARGfjBLIbKw3lMtjC
JE+cgSwviYqGJCMR1FMFZPh8bm4xDxaFeG8AFp6dR51P59ob9Y9AuWFB1f/dFA9xRSLFHBsNtmkq
k8IJaXdPIkv7O1YW1OTDRRNM3f/B91/pcamVoet0UCi413oM/rs61I70ZHgGNnGwMnz+eV/fRFzk
HBcAMEM9j3C8SF4wRZW7cZneGMNg75PZ1rDrqTiHFRndMiN7Q4pTWBimy1/SoX3eJyHkHDvqqs6U
x7Iux23FLIfpxzfZQfKqo37beWyNtx7aouBic4fZWjSYyVwRrGXMUmsFLG9xW95VhwFhmm6XL8qx
/1C6feUe562WxMLrZAZCc/apmLASVO3sqBVU70VXxJkLdD5qQSrhiqIucWVZOzQd+ZAPuZ6DswxK
3mqGmoKEZd03GoC7mtkJOltBVLYvC4Kz8JMWJCuWyWJOBI24B8w1naJQd/dJCBTntyGLTG8zM0Ro
ORe+bDzOmldrH3kLuJoeHt2qwabrMGAQD3Tsj7EUeIEaOWWjCHRzO+H8dSsGZwKsqAdoIJtqYw+3
rHE0PzG4wMj/bwzjTMAUDRKdWeNoiuKbGnyawsYul//mFAzOBjRh8b+4VZ9DwG9EHkBM7iU5EujK
djB0ZRmn+UEVdHFcsddalleodzE2x9WPfSYCqRDR4RRfGqc4ICxJX7SnQvlmNE9DdMqNr/s3IxIA
TvMLPckrjdUR9bL8oS3DedTzc5tFhzKnvqaSU67lT+VSCpR08+3ZUIhuKHBqQPvnLiscVM0EWCSr
l/Ye+nIcVFXuej9IXBObYSVveWRtsgmGHOzB9MwngrD2af/om4Zi9Re4i9TGgYxdY7WeFvW2MS22
JR/2KWxe4YoCd4V1Iqe6tsDBtnQ4J6XuVQGwuIp49iM9F/iJ7eR6RYy7Sauf4kpndTDMrD8GOnFJ
WbhUDh+DWvNI3zyjhHUnjxaef01fy6W7qJJmgTnZBFNYXytn5TWtDky0BbHuifBYPyYHjM9fgtv8
FNisjSG4i25FjX6bz8IrmnzRLA9QJx6Yh5wO9bf4OPrycTgqDxriJkAif67OlQNASoELEAgPX0Ir
Wi3Kmg5XmwfPRvXc5o/7oiP6vvLv+CIx1a6p2Ku9Nuef5DG+KTvRhAeTvt/qFleBoZztD9qWjhLL
g4clcpThVe3RBNEOdmqdlPzL/nE2PeaKFjvuKlyKh0AlyYB8ZOpleymPY3EftAKXKWIZZ1ISqTOx
yZrFmUuGGfDmJSllQbVi+xiGBoA4Ga0jfEIg64NOM4n1blWXLH8pjMQpF1HJcfscVyLc1cc06UY6
glclNk6ql3EQPSIyS/D7xV8JcBcfd6MkT++PiHIzON1ES2AsawSb4JfXRVsyTF3MPfqap9zbl4Jt
e3glzElB3yvYTMog2hIpv0iNcWmo4dRd4o1UNC0nuilOGFptKlNpRFkzT8a7tjSBJJ04kiwCDhbd
FedDSh2t4FqHu0qH2U1I+whMip/7TNvObZQr1zgvkjdlXmoLaNSYI2EANVgi8JqjSmv41Bt+Gqd9
eqIjcX6krisCLGkEt8kc2jQxnrqqfdsnIZIDzku0bUT0egKJNo/tNj5H2EeLIRVbzkVjFgIx4JOB
1NLMvC9Y4Gl+ifrQnqVvpSyCqNpOBq83xOcDRUHCpjaQfaKmg+aG3F/8+qQexQutNzvmjBUlzjak
crmMGnb/vIPRYpKc3mau5IS+7E/oFKwP/QsrFPQ3orrOtq/4JYN8nqDXGsFMFug2JV4Mtc9jSPGI
/pDV3wpLJO/sDDvmiUfALVK9mAxGazjIpU3dBXOnwVH9wvBJxhvhA4jAGvJpg9QbNYaMciRzAONk
XWXla3EoncD1vs+H2S0f8O58Ux5lgZptosaur5IzHemiouW9hxJIWFniBqP2hCbu+a4rq9Yu61Ry
lmQKb826/mZVre5ZMfbt4A2j8NWuSh01DBa/bBNq53oenANsCHLQ/k28MQ3Q5I4mRG9fZ0WaxFkh
ZIqWpC+Q8cE4kdmPm2Os+/skRJbO4ExPTmQT49pgSXcwsLYkcpYbTPoDRJdFcuRN9Ay6aYYowd4s
DU2LWGr+76AkR2+L2bGmzNlEL6F2WojssckHLfyQS2frxnUNpEyLY14/Np0lB5CxQIGe6tadrBWC
gHHzflYkON7Fkqz2c89s0NjeWYblDJjIS7oPDfG8b07/31E4phlVFWtkQZTVYM8jdWNPHW39dj4A
Csc3voqWDGyLxK9jWfzTg1yHBFPhMAYZjc4E2OsTqS5Nh23LQeVaBKvjlsYrU91TFgUYn9ptWqO1
Nq5f90Vz0ymu/gb3cjmiYp/SHLFykjQvI40Oc56Lxm9ENDjbLgXhOFsGxJH02WXUuhtJa939Y2zn
Z6tzcKFfG6pLPE1gJ0MOnQ7sDTZ/pUCRcQBmdCl8rErCkN5/JMoOvgr++9gw6qh5V+vZmT3dKR/x
8Ostfu8mTxQjsGJ06n1tsAj7fUUyj9p5KFkjRdc/Dx2gSu8DUeVERIKz3wVw4hSAJuExm94usqck
t9OHWq1Wt8WZjcIieimnuC25ulTELdMD0b39y2Hq+puzpYapKRpatLGq7t+MqpTFKBQJjIpO+pke
uxu8W58bX/RovR0irehw3BpkTR5nSW09aqOH68SeojSfzYiIjDrjyd6BOJ7VKUxrmIFngVRjq25i
A54Qq3jOOvmqFU//jXmcze1ROZtHFqkkp/hI3zc+JUfxkbYl7XpHnMklmRIoNISk1eTUpJeo9AC3
s38SAdf4ODlP50keQ8TJPZHsXDrG4+f+kHXfTU3gprbfeK+CwMfKeqU0dTqyOOKLdDM6AXxIdG89
kYfKq0/9g/KhoSFjRZAzq9Fct2FfQsKz5LYcL0sR27LyvM++zRtSZcU0Nex40flSSom9JzH2OsN0
61hvUDyVeNnQ8lBgvTfjlRUVzo6mgZUGAYCYXbX8rjV+pmM/L/YGWn//t8NwJkFpwqHNWEt6k6Q3
GntuktrbPhGhHW7X7VbH4UyC1NB8yBMcpzmwEnBxQPt5dh+5zU3j0b8VO3Wzi3mHuaP/djzOQJTt
FElNh4q3ImtOSx+jDi2fovdBkUBwlkFhS9grVpNU2tBTw79nohwXKkJx2m7eWrGQswzY0BpqpQTL
EFywBdtbjtOj4YdOekDHsYBtTLh+s6uqagAFHL1phO/NaKwB1TULpPrxdSnu0uSwfy2i73Nq2pKm
CAaTpUPzYZSfexFK+7byXP8/F/kggzWCmv1/3QicoHwuq+hgkts4+EiJcMUnTknlpW3GmHUSK9Ls
VprauNhx68WTKWpK3Rax64E4Ne1TRU3GCAzr6+wS6bGryUpuF5Voj/y2xV6diNNTPD5PI23hujFv
MAA5wle90DMBxesPwEvXD+lBf/qY/lwPxynpQkcrDk3c1tAiO/skTe7wMZt9JcGp6KxkQ5QWzGa3
2JYmGX7bdKdhFhUiRXLHqegy6HGQVbBySajaZnaWYumwLI+y+fe+/gjEgR/BlYKlJSOefjBsdaTt
A7WcWRV0WotI8ElQkxZRPONSmkK6j8L6hF1cd8DrF+QLIjKcJUAPkZpVC2xnaAH5dO4wPT+Nbpc1
gvcCdsE7Fu099VzlCFIwzaryXru1AG6aJyhBSk6lFKhwxK6SGAc9rvz9S9oMs1Q8HBBVoyYA7f8d
bQ8mndUYyxQQnI522gNvt/upFXdljsdO89M+Lfat34/3ixYf0pnotImSgD2HtPChFJtYu7ACSqN6
NCq0Sael5S7pcjHz4WWf8HbOfj0lH+JJAL3qwoHiYfWZTbTl59wfqd263bcQwzD9Mfi2T3DbdVxP
ygmMakSA4GAv5UPxGJMHkn3Z/76Ik5zrMDu5jpuCGaNFPdGJvJIp0z14RDvX2pup+6HG6D7PQoEn
2c6ZVnzkXElfNCrNMAjjsflszNUfq+M/e1hE7RkiBnKuZEqHKTXZY0m9kC+aUfty1B/2ebit1Nc7
YmZypWzG0FipxNIyTA6hCv9syood9IKLEkoe5zbaJc01kz0syPfpJ3pAPwGiScA5TFjrgb3Hn0VL
Nv4QgF2PxTmRVi5nq2Pd8/MZaOdsrNEvTyHr1HdEA1GiS+JsR0UUCYUnvD0m3VFTL0sqsBfbDQRX
cTO5Ll+SLkqklBC31oufZJehTqdOWtoMKSV0RYuNBKbQ5JxJlJjL0Juw8sNgFo619KkzjVF4Z3R6
6sRBkNhEVoUBM1PVHaNocqYiCYOuRN0X9/UI9KZTcQg95TQ1DqtFoO3plQhaOjdPqcmapasKJjZ5
pAF1HFMSdxIurXpM5YtZHaT5jXaKM0cfGutekeJEcUoybDHRdfbieRxQDzUauycPc9XY+5q8LScr
QpwgmmgtnovYZFUP7WDcYGugw3DCGVhtctb/GwN52EZrQA2sSAJme5unNp3vrbT6hsUJz9JIDtH8
EWBA43o2HrARb1wZNs6pMCD1lyR/bIrBU5fFE3CQadJvUriiwkmhPqCf2JK1f7ruakzBGB7AhT3x
gi1mVfcIcZ5raMicqxMIUUN5HK3i1QrIcx4SFy9FgsLOpoHXNEIVlaCYRzjTW87owU0Bv4v+zlcj
u2jWcxB93efbph9ekeAkHG9cpVyFFCli9FRHB6m/C9PJSRvNjvG0G8ovQ/Rjn+K2Q1mR5GQ9njRN
q0yFORS2KAqJgptfqs+DU9+ahziyP+SJ2WuUSYFLovLvrIiuVRpOEHd1+gvhvG1QgT5tT+SvKPBB
hdySoWGre7ovJfoJFEfGpNnkqgB/ibDFyZbuVJv67Uk5YjugU9+LH7E3HdnqH3DRhrL0VqVX0LGx
vzfngyZqZt62uVcecqFG3IWyWRsW3jia2Km0U2B+MvXZJpHbou94X0C2pf5Ki5P6ZgnqFONSLOt6
0bFdK41fVVW0P3X71WbFMU7wDUk14loHleikok+XHoMT9jfqD6zn/J9K2YKgStQmJDobJ/sYoGub
qoPsU6V+VAC+HxtDZvdN/vc+D//gUH4xkQ88GisrUmxHh40/XIjX+91R9qMjsSP7KMI82o6pr6zk
w44ZnSdkzHCof7By5WNzw94uk7PoxUPAPT7S6NQ0S8wRejamZ6VV7YB+KqIPvSvrMBQwuxTLCbgg
ygy0LoSJQqsY6hbytJyJVj8JbmdTnVY0OGcljXoVkRkHYcgGI1DAzRN5SM+BO2MH5ehiz7czH83o
oAgIM6H+zXet6HK+K1oGVZkDmIm5wQjRkOU26Q/TFNoZWc7Zoj6Qqj3sn3XTXa5IcrZRH5epi3OQ
nMxzriBVOQcos4vs06b9W1Hh7N+AJSdhUxroSbKe+97EzrwPiQUWJsiKwsBCVM4CWk0xzUmLrv4+
m2xJ6x5NTf+yz6pN8V6R4AxfbGY5dhZAZydgJIQZALtoeVZbQ1Cj2XbAKzqc6ZsLipG9ANLHHqxV
B5sYfOUBqYLD5uKDJ9Hi0237sKLHGb1RjbBzuyU4lzHeDK3iZUPrEJKc49RwSoJmXzTaZAr5gqni
4z5LNwUeO6ZMVZFRG+JNkxEFZqaiJdft9O8jllrED1F2ktt7s3rUJIFy/eGcV2KcVueKJVVzjv77
5MSgqVs/voywg50vaifcFpQrIU6NJXPJjdiAwTW010rFAN23pRet5xJxjtNbM83GXi/QV2pgTGCK
R9uMj0HuFuRNaxI7SkUzo8ys/maaVjfFabBlAuulN6HBbCU8Wsbs5Dn021vFnY+1oAgkOhqnyo2l
U3TeQc+IZD4OFp5lp9rBLNBNOs/YuzKrNlGr074gMhnfOx6n21ObTIY64nhsGVR6RrnBZx5S9FK/
7fdNRQPYmaUohMeMi4sizKcAiaT8vTlpx+GzeRvN9j8TSEYlDmi246grQR5ALpymWVcsaFjzDhUN
uEM/vPidbaLGwXoefoieMTZNvQlEZTwKo+bLI7qZuKQ4iWGIM5Rfo/atCZ/3r0pEgInPqqxW6HPQ
tzLUeCQnIgPf73X/+3+4o+sJOHuIIqdemnjc9gKo1IXJenYw3Sg+/dPxJZIJwXl4PLchMLsEiBTI
IsPbBBDi4UcAp64X8j6WtOKXkadxYDDwVRocUutnYnm5cJvsts9aEeFsa49iapvUiMrayulu6zM8
ZPACiJIvgxfYip0/B8TZv6ZttlnUUmRqmegU+bcYoJgUjQpDk1/kxcmqO2DKCShsmnGMq/8fBc4O
mSQtMfMIEzuqJlAy0QZ8S6eF3MgzEXWH/0FNr7Q4+5ObhWGkWMuBfIBtX8rc7i27D1z1YTyYdnOX
PRpfw87e56CQKKdJ0zQ0RseIsklI1D5/Yied+aM4osne6XyCTIRqjvYioLppalds5dQrK4xpCth6
cuCCwti2vuQlnV06xXNwam6KY+1iYYiLMTjs/xvtIRGdmonib6b+Sv839JcqWYIpheAAcMgfHjA3
fQdzr9lIv441dmyd9s8rkCKLy1do2caWrLCkqHtTpNpRg9SOhAPnmz5zdShO/6ZSbrKWDbVW3Tko
X5tkcWn+gujKLoO3vBLGjJtpAyD5FCyKpkDt4UKcykqaNGQ4uuojujDQQZ645avlZHbyjRVFG4A3
9sfyuM9KEVFmElaWbK5lUkcLnOfQ2y2e4sfbuXPSVhB+bHepr87GWZZBDwxZZntqU7xBtd90ROCq
w54GuiP19Yce+6DYox4GOKpXKoqzNi9yRZwzOm0eoluV1T3kex1o6sZBthOMO7Rfs88FsdNb+Ywt
NwD2cYCzOH6o/LEizlkhDSg7E6XIBGaDPMi97AAL1B+Vyd+/R9EZ2e+re1SyOe5MthjQqF4i5TP2
cNodec0ly1Gib3P1eZ/apgKuDsXZGwA8YHFUhkOVymNNbor01EeH/0SCx+aQDCmZFfY8sGSDXUY/
JlW1BxFULmP+b3breg5+EM+Y5qJXE5wDaHZfYqt/Tc0GBSM0hjvoeTfOSVyLZls3fawFyGiCFj9q
8sBcvRp0c8dMtW59inSXfgjo4fp93hSrjTyRmkHN6sFzGACyInyIYoFGbbPt1xl4+yuVFdFHA5Yq
CtUnk6afi6H+KePF1M768m5EjLcvCwKe8RhceaEMVSZDgdGIe5PGoRsv6df/fxKmDqg0Q7PQVfEe
jK30ZyClknUFIjp9mWK7yYvzYLWCqHHrGKaO9cFUwzueyWfmuaRLs96AbcOgeFQtbzRJ+wB4gamb
qmyhMURW+Fyo6xZs7WQpbB0e0H3p0uiIhSWCIG77HL+I8PmPigohDWmInlFaOlP0HFTP+5exCWe8
Oga/1ijTJmWa2Uwxi6Kw+6KwyWvpmMAzVu3JU9zIsx7GEzo7X4XQuKLDcV4/LuVSldhgCp3M27Aw
/ZoGgnBpy3quT8c5+ogmRRewRRtdpx3nVHG02DwnXSrQms2OuzUddtSVTBs5MojMREMLQxRGNIoZ
qNiTPP1lPLBE1ehc4YwG++u8QV2T5Px8VC20WRpwrz+zelCOEBibJZEbYwPBbfksggLcMkRrcpxn
jxfFinW2f9QqvuYkczKKpuxXSSH2pL7sy6To0thfWTETTmTpOraOMcO6knrI7huK3aCBCAaaec49
BnJ+PA7H1ExrSL5uPcQJOiXLxM6K2umsByPH1he9tvP0I9XRNRs5dy6VC3BW2a3R++r2PX1wqpvJ
aW+pAzQnVwR6sJnZrujxvt00ix7L+UCPPLLOrtaPXN1Nb3Ubc5IunLG7f3VCely+UFQL9jQwf5Wb
TnNq0c4zFo6qONKFEZyPMCJCtH+BHdE5O6IGctBgXg9xX1U6WTDepWMn8CdMFnZkRefsiJIlldap
kJWu7F3gMNhGUk/AXgidgmqnOAkcwJYLInnRsdjvKzVIllwtNLYkMqaFWzbZV5q0r/vXtalphmzi
TVyWLf3dOaxIaEmWLN0IDOx5+isejxk0QOkE79ciGpzEN9ZsYakmQFsCdO3Keukmw3xsOtHc+Ca3
rkfh61DaIBeWznBMqN4e+qE41Zrs7XNrs+Jgrmjwwt1W8lSYNSzGJf8UHosDS/nBM9as1vmFY3rS
w0eayNY0OeEOgz6KNbYOK43I85yPp5iItj5s3pCpYApGpehg4EtsNKOVFTQ4Vi1VthFodq9mdiFK
ALa5Z1qEsnhJVnkUxZxmSzAnuKE88MK/5Qdsl8DmISwDKRzlxQo8gswwdj/UQIbY/xdZzsynnap3
tEPDn3zPFhq0eKyubmKnd6NjcsZVCoRkK8tfk+PEnfRGruRsLmvQvyfTp9L6maq3C/nIWuQVGd6u
N1IbGBZrUh+1g5Z+KcLDpAsC3E3/eGUcn7GRRNbqsIBYkPNwqsG2f8b/RM/uAobx1ruJl2aMYgg4
XQ5j/zUokXzGqPCHoyAW3IxgVufhbLimSD3QjsCy1rgxlMVbUALR0ydaGl4n4t12QLgixhnvQMoj
uWLN/eM5vjPP2hGYCBftTsYEbWDn38cb42XfOG3avxVBpuRrU45hmcgg8FC1kT5mVD9WqmigSMRA
LgQM5LTKAwYV2qiTmyhOUvygZeSMli8pIiy1TZvENi/JVEMap3BaG5qtnPQs3GxGGVPiik3H6BJ2
g0BbN7lmIQ81KMsSLU4maG5W0ZQp6KAdXgv9sR0P+7eyqUOr73NioI1ZpU8yxgfGCcsfO9T6jbTw
u0m361S9keJKtiMaOEZu+vuEN2f1zBVlTh6KCq8yhdwA7vKL9ayfsZXPxTp4n1R2Ntv6vexQDyAZ
n5cf+3S37+3KUE5GyIB8TmMzOiE5GtOtFV6o0JEwl/dbMLY6GpcfKBopDcpAJ2pvOaRHVr1NHevV
8jMPnYYv+wfafE9bM5KTxBxPKLmRYZZAvjd96zB9NhzrYgHeonIstxTI4zb7LOaICUa7eWNoVOpg
WGyAIMPskZRiOa58yRPBkTYtrnUlwgn9NJhV0LPBPXSj2FnyUkqZM6I3g35g+shc0eGEP+uNLOra
HgY3+TFL3wftuZtEy4Q3bdKKBifmTaxENCyhwGoPNPLIAJKEryo/qHJOy8ndF4UNZZYJIMR0XZUp
+mU5vgFNJZ87OUZeeupO8jHGvifW0yLKtBlbOPGWCZrD2LgRMUzCRRCZPk0pzUKUY803OkQ2gnSB
J9zK0tYk3ntNVs7CUpKsnoGhgyGI3pPs8Q7FCqfB21WOLZBobhIdSUiQi5z1JlatfgDB5rv6qJ6h
Rkf5bqrQxa8CUcA45YLcaUOP/nVALmru+xLbTOgALO1Gwrj6JOu2jgW5/TAJFFZwWe8HX3FSHxNJ
x+I3JIbAl8se2+60L3Oi77PfV9/HUvh4NEjder16k5uTvQB5aJ/Clqf4F684FYoyGkf9gCOojxOw
yqIE28wsr/Kob/kBMJxQ+/MtoBZ9FtBl6vK7nLN1SMg6dNngzLiaqpM5d0g++7Pua1j0272lTv+9
d/VDcm5vRIMd25y8kuPs+GLMEqC6Ycf14q3Izj15E5xnW+auBDi9rdMmDuMK5kF9bE7Gkb6Zhtce
ojvJb5z4wPqzMycX5qTsb+9wkW/FjacwVvUFVFsP1fTgb+YNTZcgrsjswWtswDC5xI5Rfyy+iPBY
BSfmq+xhrkSoSyDmVDBGVWDm18lnAVdFJDhFnuo21wbM/7ttHtltdJSn3k5VgZJtRetQAQu71Cma
+TR+2eesZvGiU4RpbIFxfS5982TeDmcWqwME9aI9CFGSmMH7/dquFLk4KR1jHZAGLD/AFqn2rr+Y
p9aVHfVW7E/erfkeLU7RWmOWzbCaUYG5MDDC5Ua+Y/Bc0VnUq719WddDcSpWZCZ2IZGx9QBRc6qX
GMPtIZtqzr7tq9q2Kl/pcJrW5RNm6S1kcsp0Go2jnAhKVoLv868uUpfrZlIxUzEqzlAuR2yL9/eP
wHi+cyf8swt2tARJN+MISZI4RXCaMapvYYPKULpxKBo0+4P7/cUwjdOixFAHqs4pa38c3OxrcUj9
9jA5stPYC9b1imZihPS4SCkleqXhVRkX9Dg7FEM42FDs6T9qV0KMXvyMPlBVX+uvxi505SXzZiiW
cIKEU2ykqe8KN/1LKRx08P3TmohJiPTz/v1txND/oshUYUWxlk0jyQp2f6T5vAyonerqo2m0ti53
x31S76XLPVnhbEVdthHWj+P23jfOHZXzcgvMQz88W07lkUPsNB7bSZwjL7ctVwh7yIRjjzxnPvKG
LOhfk/Gy9QgT4ve+9dSEGA5nU6a44af904psscYZEdUwrai0YItVnyGPxWcJI07e8jQeGHBFdkGN
UrTseVPfKYtC0BKkWHwQ12VhOiiI5NxFvZ2t+1y0NFP0fU485zrMrKTuwb3Za9LariNRGrTNtdUR
OHkkE1bSBim4Rh51tKVV97U/HItjfLs4xK3v43sRz7Z1fEWRk8pCS6yR1AjpaegyTKjyMhytBXKx
sE7/x8oXtaIJKXKC2NSZUgYsa+nPmFWEIEqe/IQRrsGTPXIMHFHEuJX6IyK4ygUnikCaj6dRQhYR
tjS2Q5W4GPR7g3TaeZe5ja4d1Gr0kgSGpp4eJCM5dZKo2iGSHc7XSZFWVlOKQ0sN2mZ+lrrIdm6q
9/WQ/MNJP8lZWA1d69VecSJe5gan2KePkp8frJOoB479299syYoYlwc2shVmpMNpVL87ZQcdTcks
ARQ1JW8GIisynL8b06ylwCtG+tfBVqExvTvPwnUPIiKck1P6sNU7bNlySfJs/j/SvmvJbp1n9olU
pRxulVaenLxvWI7KOevpT3P8f14yLYunxtdTNVgQwQaI0FA+Ndpkt+nLNhryZDDI0bUg+A1kXGsJ
7WXFeC9H/ynqp20Za5QISzNnNzsorQHmng6KDEeyK1HUKj0a+dIl1ryWKXpjts6fAY2hMOZykhDO
YyFe5CS5/GAWyr4Y1Qto2lwxG54UiYeNvG/IwAYJO1kLtKbxalXwJVm7y8faT2KTEzSu1bd++4wM
WhRF2+h1DKOrvA5dILkb+hpm30Lb8IT/KO1SeFSxYouXzOGpxwBEN6Up+q+pvxyf8/5bJT7qH1lx
uVSNXdgwt2oVByIcpLCffc2XEM2Z58ZvAbyJH1+4Icfq6+h6f9ldDekYZw3podPgDMhP5WCUlg/0
zYJ3NCdTRE9/wyLZtachioNhoeHNkpggzegMb54in3RoYY8Hf24STnizDoC6gTgDIyboP8bPWcSN
cpab4lBAnHh8T3mAH+bnJMv2nV43iqsYBgBJHTeWMM/wXPlODNCaWB/KkjdKvZ45Uq5SGASU1Cwc
pBTK0D2a003qgqVoil3x0PkdAtLayb9j8WB0q/Hmq3nqMbAozaA0sHqkjqpE8cY0P2qp5qlFwun6
4Imhf18eVlyVM9btoPZexgdJnE/9mO3qTr3fPiwKen+a4PUzMqAolBH4nSYAhzzf53Nrd+NjV2Ru
bDjbcnjqMEAYo5dfqFSAL3bw2p12N8Qg0f5I5Q5YcdWGgUExTZs6ptokTeTNanyWGhR0K29bl78E
vFcxDOyVo543TYe8F4iDbix/frUeyFOd2fSZIO5D3alOvNkwzt1l+31FEKhJaYXv1/vUT/YYehd2
LTf/z7tWbM9vVtQNaIph3XQVpOg1Tqc7smonu+Tce6BsuW9u9caxDrwsPcc+2N5foRvEPMzxSWXh
NQvQIqF/VbBqnHNw6yHAr4NjS66xqc9E7WEflCOreNCd5pJd6i/6N7o0eXJlWz6Fx/gZ/AiayxFN
8WjjolkMbFidbBFLw0O69wdP9BIv29HFobR9R95rn3hR6F8igquqDH5MSH2PLX0ikWcVFdgc8xDR
Ub0jua1oaK5VvPwCfMROW46eFN239GQApVJapF9q4JZ+Md45kwSvNbCUevZSOASb1/THsxsGV8JM
SEusqAF+SfsiwFYDY5dpHc9u1mOC68dkcKXWrWksVRoTHH+yGtSTO4LDKPeGvcDjgPzLW/MqjYGX
KAkNdaJ5Z5APUyo3OkNpnvEJnfdGzUfeN6Sm9/cjU1jW/F4UldgyEWEpJVYt+bL1adsm5FXbV8E4
QTMcILdiFOratlRBfEJTgOQ+PFCdykfs3ASte3wreEJjn0fn56Nvn2GjwiF65HX6rNrJ9SewadUw
wPhwaCKRJI+YKxgmz6peBl4ZZtWZLoQwAdY8xGpZlviQI7ltMflfJwdLfU10js9eT8ot5DARlo4t
wZNJSwZ4yZ4Rovo0A6LtMe3k0RFElF32LbaniW7mIj/CuQyr1rIQTg97EZiYRiZlUQgPkdSKX0Ti
qccAwrbB8A6LwcppkuM2DFFYj5J92p4M66bkkeXzjoqBR7nqsWWsBhzHCmo7ykm1dEfrb7uOt6eB
J4jBw1HpZnR0wyZ0qbg0+dd5EBO7VkV/qnmNwryTYbCwEoKmmQaUxHo8oNHt0E0fmGqSxMXZMzg4
GnJJ9Ba57lI+x8Z9Ou+2D56nAQMUBMsyDTCwI7a2mofRau4aGWHVtgzOgbDdizm4W2urwIG0EsZk
QW4WgL1Q3Gvkx7acdSNWdE2V0U4hstP8nWGAYVlERBMGJzO8SxpXbzkDWvRz/AHc6lUEcxxyOoeh
QZcCZZ3xlJDpBpSIZ7nXJUdWhn1IKluqlP0c9RLnG/J0Y87JqqdJTztgQB9Eh1GPnKKrLooVccyB
I4ZND8466G+nCvqNzVHVfSP7luucT7gaEV4/Idt/HGSZpJIQjaaKhlVpwvegeMrCB23cx91tYuSc
77Zu378O7J1ubYGdcaEYc0cXG1rqQ2Gce2m/bXPrtn39/ww2E8tA005Mi4f9Z3TyYBP5S0TudTRK
bstZT9stPhuD0BGYUwODktxa2b0uPSLHqfQ/xPBFaX0yfk3L3DYzsCbwokueQdC/L75fAqoiozJo
mis/FYOHsYdW9rdV4x0R/cQLEZmsleJIm2cT+TKpDwqvvktBeOPOygxIx+kcWRZllrekwDZnLys6
W8WaS2nambzcGU8Wgw+NQtIANV7BNUP9XOj6M5p5jvGAPZQGkREJyZx8Fu/bMbBQNWIjdzrt2rZu
msayQ64BrJdFrobHZgMVMRPMiG7hig+DJ7nVTtTe+UTRt4OmyIY3AcExODYZGALflNxEmJAJ87nv
hAc9wxLPfjpsGx0HyNlEoG4IbUNS+NW23sdzZIfafyEyCxbodMPPQwwa/fl5WyJPMQYp2tKM9Zbi
niC5AkhNUtFTP7D7GtHCLzRSGJBoujiN+gwfbyZH9OMmUob9tDtBmnhotA57hmjByxq6whKaDPk0
aWaPWpl832McMdnfomLmtSeyH1BLOM7PeAVzZK6b+lUkAxNVKHeFCa4lbyh2svm5LDjns0algI93
FcDghByTtGlB1+PRNDQlUYhvow7ZEVsfbKzgUm6kY40yCUgCTYy1ibY5nnnGv57nWvwGBj+wS3YQ
mwSP6w6tmnTnSv+aPBN/8IUdevwd80bieGPeV2UABPTDuZBIFLBIeVYTa8Km7en7tuX/BUJ+fVk2
lRZpHeh0K7ye4rN+zP1qJzjapfcmF61yLpeVgl6kP/H+Ko15E7aKNGDvCqSV9Z4uwyie9UMVuMFB
9AvXbNE0wZs6Wg9prhKZ1+EY1Vocq3CSqfG1jL4m5g1JU1ubKq9QMMrwkTz11UbYlJqsEGNUwdbu
WlGMtQvhQZZbR0qCt+1TW8erq1IMlkh4aLYkfC8qfA/T546ojqnttmWso/BVBv0NC9cfGskcGj1U
UWvFztV0j8ncXRSJplOOEaqGzTktsK91gmfbFrye8Vl8RAZNMlFPVAwcN17vC7eaH/u44WDXVW3K
51PvVMNWH7ZFcm4au2MyVFvSahq+56SqrmY0p0BJeRDGM30GPqSyqxpNBXwMxzqyackp+N7awkW4
f59LP/DG3/4SlV4PkIEPARuH5nBGnkm6zd8HnHVMVac2giy3vHwsw6qJmgw+CQmEElT9hbloPcrF
VQJzkXedJyOjawS29iX0Da98obnkurLj7zyEXNdxIZW5CEOUq3XV/l8KW3ZoSyXxjZ3sljteS+W6
WS5kMRdC05UwnDPkkGt3goaYOkWDhvmETq9dfMorLp/16iVfyGOuQVuFWVNZOD95TB/6Lj+GZHqV
MpOTP1vjnZDEhRzGt9ZNpai9Ct8qHhPKlZDZsuaY8Ks3Kdj9aPGQTsOHx2aPonlXuNtXj6clcy0I
8pCkbODkwK7xBkpDB6teC3sqcs4M5eoVX2jJ3IbcKuNQ6WkEkZupq1aZ4sS6ypOy3uF7FcPmU9I6
Kc2ygUFSekvDr54Nz9hNB34PFkcfdiY0zeLEmukcR4cuRPNT0bxunwvvarEDUATtDIUaAa/S8+SF
6P5r91jMtwPV/uVD6ejFR2Owox1kDL9TH102ey26jchtTTgIz7u9OoMUM8ky0O3h/CkvCDLEqDcV
AubFadkiB39lmzucD7gahy+0YvAiaYJyHGnNCRzx+ISG3zjgHr8JnhtXO6p74VN4mfa86sV6PKcp
lg4GY02R2BROWQ9dG82I/hUMWcMAd8nO+hyhXKl4074weL56NUpYiJN/h/2qVTqN0EZzCooSVhrn
jWOA6T90I3xa2lGWOoodevFzc+J5OHn9Dlx1ZewmkNVGbEcIpwXM6iF3lVP/GLv6p/rUO6ZNbM0R
95/jG5QATjF25caOvMu+bB8z7zcwdoXx2CzrJIG4c57f6WXxps/9YVvEOkRe1WQMqdSkyhAN5E6n
7llSD2Hc2KPCG/Pl6cF4m0qZar0UkYlp8l1BHoSB52ZoaP9H6L+wFMbNpIkYYOU6tKDs8aFTOaFL
/N6ju2N4rpqnC+NTcr2y+lCGKDH1lPIxsniZS96JMM6kHVU6XmQR10icOnpShkPZcQ59vWR9/V5s
bkctSRlVFhwjhQ/R0aR3ygQBg0xR7RroCk296QsPPjiKsRmeIKylqdELdCsVN1l/EY3DHHPSYn9B
4l/mzKZ3SJtrSa4iUoSTPM/YlRR45Re6wbbAeBTY9TgXlKcSAxJjOGY9CdF0KFZfCtT4+6+Z4m1f
0HWkN0AfK2KyAzvqfwdBswp1JaB5sd7YNyhxFpoTK6cm/Fis9EsO+1bXonrOdQ3YXmBoM3+JOru1
vm+r8hf/cZXBvNAJos4szDDmWKB3UnZ0J0CfRO+Ifu4JH+tz0a7CGO/RtLUCDjqkl9VYtqcpcMTu
raw4w8+c02Hf5G0UKiOYqzGVJ53TBrs3c0cYnscktf/x0zGuoIglJWjoxP0797cX/Jc52gNd70Rn
k6d/NQZq94sHlzHoeFKixumF/WBLbXsTDJYtpbznwTqWXo+I8QsdhqPUaCJgjyq+qRqYTHtO2zvv
eBi/gIkWReveDa5okODFZsAkKfdxUfu9ZXLyJvR//emDrsowjqETlFCfS5xQG57bfK8Kx074FuSO
ZnAHvajpboliMKE2sdKs12F18o5utyt2WuGNzugVfr4Ld/kHo83/qaaxbStkNvVYM5A0obHQ3NuN
k94m7/zs1jE7IG+CxXrWgTdftg6uV6kMWkTxZMj6ALTI5OJZVtAMl1gmKm2DWe+3bxdPEgMVmpnE
DSkgqQIXYnTqMn+WH7dF0NP/48h00cRKGEO2TJYWSVaHmQwCAvYKBK/Kf6140zcnGXn6cC5tS+Q4
+FWFFtIYW7SCvuqCHjGEnOzSqAAXzmxb1rdtldad7UIKY4amIkaYj4MZUkzK/RJU+qVroUhE4wfr
UMkeb2kFTyT7BM5EEMY0GqIvOuL4k9JZwJtAR56k8AOfN4zE+Y7sQ1its0GfRgBUmycn7IY91Fhh
Zaet/qHpBbqLUBSxYwxd478DbjzPYxzLiPRxaHZSzXahtpgE+QB3siQuxDCAa6HCL2p5hnaf9JjE
N5m5z8ePZKkXIhjIDaV5wvrzFAlWWUYxzQGFlS1UzxzTW/UcCymMgZvTDBiQYOC9LzqzmyPOM7zQ
L734gXYKTjtuhWb1ibGQyBg7aawEAzS4wDT58i7xWO6LA3aLnHgduqte6yqKjc7HBMwkVQs4knvD
MYLurg1TpxYrD6+CHedDrlv4L8Njg3KxkgOjGXTsY33rPPGzsscwi6zYlavdz568D79nLp46PDtc
T2UtVGQRFwyBmLiDR4kPlD8ydDMnOdBQhpf+ocfyJ+5e9WMi9KiJ2qTIcLFaYiHtqOYnyTDvrGw8
Z0p0j4D0VdQEZCRbl/Nh1wH/Kpha8CKESqpRlw0DFmo+d158Nx4oOXv9JX4tv9Te6LWOdWx33asU
cxugOXdDYbCkltppLDpILvLGLqXU6XJeGYVnoQyOxEqJWUUZlyFQNM0tujb29HBGthob1e1c7Hi7
TXlWyoCK1ZPZMiI8HePQq7WLKfhWf885MJ5ODKQkg2YWZU9di995A7KSoDUVbOuGnKNzdgCdm1tW
thrYyZdtwTzdGGBJlUErZxNXoUF9O/w6aYdO5YTB6+Xl63Vjt7UWo9x3ykxleHQx0nuG5DZxvrYe
piYP0S1vAHQ9wasb2HImyqKuse+iehr7PJZgIIPTu+OhcjLnZ+1k2n8oTFyIYi4aqVsxtOjY9TRa
X6q4PCat+DKKmb99TOu36qoRc6tKc6jnmNJCVdK9JD0PDQeJ1/Hi+v+ZK1V0aIUa0VPqaWb9PRCC
2Ikb01fn8iuRo2M5RF7bWh+pWyw+HXOtDDU32s4AOAoYfCbjncTj0lq37atSzJ2K6qYI8wAfLVVe
mvFJN2KbEE7OZx3hrzLY+xOZStlnkCEeA1CbJzsFSyplsE1tn/+2Kjr7Bip7S400LJ3zivSmKycn
GF7gPO1tIe8Z9D/d1f+U0UXmzYN0bG2KM82UetmNmdit2x4ytJuDz/lbcMgOlT8eS7z16NxufSHO
yGkL4WnJ+GWz6KaqopO74iy7mtLskAz+DO/obetJDWtLTcYri0WodRWBsRtd7MYjNpXEkksm1H8C
8TOpCefstu8WFn797osljaiYSUC6syr7cDc1geqAbNywO9NSbcOcLZTrisoe5zp1thXlfU/690UU
0KMfJTdoZRD9DVKPN1IcOb35Y1uILHI+J4MdQqn300wJnsVjdRNgcfVe2ieXxGnRahO+ILRyJn/2
aqd1aBIUPmxbPu80GRhBh4PSJxK8i56fpvhbFRu23nyyordpIBzD4X1PBlDkIkyJSPsspc6y06T0
UvSVD6XAOTb6wbbsk8EUTSeC0Sj0g7Z+EL8K8mfZwNCrOf/bl3sPkxfmEci6HBojckadJN3GwoyJ
oHHfTNquM0bMzvAo99cTsL8AX3932wt5pVn3bZ8CK6cjyNpt7TV0e9RdJW+88MdXOGf1/mMWwmAW
YjFYeDyT4YlUb5ruWAlvxIAngwESKzasRkohQx2R9tJzYWd1GughM149kJ74hkW8R1gLZQpgoWTV
+HI/Hyw9tiwJO3nPe65sRxlod/kdL6Ye9bgsgz5CXh8nYp0Gifsy4X0zBi2GTBW1mTJaCFPlFOjt
6qyisKWxRcJSPRhi7I+J5TbIdmTjsO9lYSeNFhhtrJ2gKXtTqt1t+PhLUueX02PnNzIwk1cTrd4h
je7SOi9xlYcUO7Rp81Lg8kidePozGBL2WZVkEh4TZnkXDz/CCbkxg/di4SrFQEhfd1bXSQZxo8ku
D+9jYzeYsFEfe8/0hxPawF63PyPHdN6dxMJC5yLQymRAnywJvsfioekjDljxBDCxCfYhzENCUIky
0emltM9d/KGywxWe2KENrVclUAsjLBjyHcmfsTiNyJxQYL0jaSGDQQyViG0GEu2fLxMVTyFzN7vi
JcAeF2VnHQ2kPUCa5xl33Llkjpd+7zhYHNBotjlpexRVptnsG7sou0clT4KbPNOzc6bK+yBA/tQQ
azjoDgPUmTOgwMgb7OD5ADbVGAizIiVaiY/sSGD5oOPRiSPd090G6Y67g49nNAzYGBl28+ghpIXn
n5tJZEym3iELA4r07BO4Ixzd8LcvAud+s3MfeSWRQhGBb7H0owDPzCT9wIfkXAaeEAZEYiGcujRF
W9FY3JrkmxFeSpUTi3NPioEQGVlOYgX4duiAOeQo84SvnT+4tAFROAucZ9SqQtgZiE1XlooZTOZ2
T52eRgHtQI+0R4zX2h2xzcnixFXrqLiQIv/u38y8zntsJae3j64NT93qkjnl/udqjeCRt6V5nWRh
IY+57WEdgFdpBmZNyEPMbuMEgQOmuQRFCu1YnIf3bTVT7HC3FK7GxAvB9F4sLrs8mp0+aoCZrJgH
u4o6PxuaB1E1z4k8+6HJm8xYvWcLefR4l/I6rSt0+gq26l0Y3Y41ry2Fe3TMTW60RtICEQ9gq7uZ
m7dkPhotpubbMwk121JPUf9ptG6s4Ks1OrrMC/TWW1YWCjKPDFIWOmoiOEk6pZHsgwfNx8JtsHLZ
KXq3JTTC29Ne41zB1YfjQihzy0VBy6qxBmSDVudFD4hN0NppprqNFwLG1nQsaiw4eUjePWQufamg
TXwMa8BzdCDBUYv3YCr6AEBetTKoo1rYikY0LTAHaKWbj/L01svHKue4WY4WBoMmtW4mkUK757L4
NUEXznxHeAm5dRFYMGNYugkWKUZEbAV1g3EuNMcNJyRMJMzgVt2P7S9FbfqPqN+4ymDgqsOAb2XQ
OqoiKHYtPgji5LaWI+i8cJGnDINTUjWQXqQ5+17xgqEEk9MujXlNJDwhDCalqS50GBPDkK/1eRB+
SHlgx8LD9hdbTzUvPhn9EQvjMqe4NCuaai6/inhkVg8NukSFF/FWOiItdwKLx0eSmAuBDC6lViQE
lgQvKbVvurC3pudtjdaR/GoDDPCAMw8LHMBU5pljale1dVuX0iHLu2PbdnY0zt62uL/g7FUegzmd
qYmGTlD9y88DRgGqXb0f7ynfJrJj8PvWniNvHeOu8hjAEeWoGscIN0gE42z+BEqlnelaiS089Lby
H3p7HaQakSYDK5zC7Syhdr1xwdjCRJhpoyRPgCJKA9u8KKCA07wqsgcXS5Pd7sRbbsNRVmVAw4hl
URvxkvE0jPgVYG1A0n0/psSRMFidZuSsVBMnsFr3zL++r8pgSD+guzaMaIU1PBniReLxa/D+PwMd
utBqkZzRSCM9hklgi933bQuhN3brjBjYEEA/IJpY8YGKfmDXkddgLa3AYwfgCaF/X8CG3Aldhr1u
8KrSIbRKVzeOff+xIv4VK1QGK/KkSzulyqm59efMAwcqmHMVZEWxo4ITOvDuscrghoxn5mxOOBc6
IlUflD2SVBhG1HZ0RWLk82YROTClMrAhS2GljypgI2gKp4w0uyqfivCTnn8yusLetgieLAYyTKmL
WpIgqy1okT2Ca2pq/IykXivJzmT628I4lsHyCWVyU9cjgWs0JGxxb57LvDqmCW8lD++4WKp2dN6q
ekr7Oyj9Nn0ppIIjeD1Iw5AOGPFO5Roj5+KydO25GuSKOKBTZgTRnOLGvnynn2lLJwX6eGftNU5Q
9p5I27jJ7Byd0JYFOPvwKcX78kDQPUh2mRd4GajFZT9t0fVB22fyHW9Py/pL9nrvWOb21uwm2Rzx
dqDBO/24MbjpZ2weSffDnssryrMYBkvUTpEz8HriKrzM/vSCtZo4yTx09HMKx/I+v/eqfNu2Ut5h
MsgCmuDa7Cxcv7mR7Ko17TrmFPHpf9g6PAZPcgWUHMoEhOz1Q4jkXp/eWfLrP6rBoEgkSJS0D/nn
SPWx6KbiraFZPxpw9CiWilWU7DCsMswqOJoQgjbzIRi8LnioDU48yBPBqFAa4hgFI30Jl9ChKh/E
THGTljdzyxPDYKBQBsD2FGFhL6CxSCBT8m3GVk0nb4LsnzRCi+DvvjGa27QkAXJNE/FIf5Gr/ai+
bpvvelz0v3Mx2LpzE5tEqbAm2csR+QV9Ycfjf8nga+QuLv2a8FLJ6w7kKo6JibRJQr6JmhmmM70w
e5q6/WQec/GTypvipcfw5625SmKjo6wo1alCdKtKx5l8KrunRPyigtkhtl41izh9zstUrCKBJRka
mssNDTb++2nRXycaMWKMIu+cuepd5C04BrEuwtRli65ksEQG4PqxTWehV9He29eO2qi+MqQcX7Fq
3tZVBItnyWwYSPgQjGyFdj2dS+2tTl62jW79rbgQwkCaFJlTk3cRShbPyArvcj+gI37CZzBO49Gh
ftEfZN7zlFrWH/awEMmgw5iFbTXQ7QLW/n0z7V5w2hgLNuggRXgktfOPKjLWIA6TKBAFr9PpvsWQ
Ve5H36WH4uvgm3aFbv1AtHkPulU/cdWQrSnPsyQpuQgnT/LJLoZLRb7l1uOg8cYz1ywEy1HQ3WVg
EaTM7snTjKQAH7mCNkP1LZou6J2wZYuTDFvtI1sKoTdh8SyoqlgnUQxcqrzJGV06MaQ8GDvl/4Mi
fA0plqKYS5VKc9eU5fvbgLak0j4iuvuE19y7avRLOczNKrpe1KwS78H+q/FYH2gAljhCYosHHWyx
BZat8JhR1tAWU/gaOHuw/xTNw79/RCvDEo9GpxZR+51+r4QYLZzdSnFN4xPH3HmiGGBPza4O5kIm
bp466lFBej/ZmbJzF/qIpp+NXeVP++w1PPPu9RoiSpKsGIpuiprCbplryxwdopNVe1GEhLDlJPJn
jmZrmYqlBAY44mkSUkURAYjez8mD2cb6MJcyNBRokQ6ft+Wt3q6FQgxu9JXRpVkHK4kjcK2Tieim
W8a5WZ5jPU54/VirAfpCO3a/XC3N7VSPODcMYdE6iV1dTPdrdqD7w3gNm6tPraUwxh7RSRd3+dgh
IwJCeeSc3BEo6EROiMeHcJBP1tM/fUuTMcqcSIY0jEbt1fPdlIxOUyKTxTkvjgGaTJwRBTLaCnqJ
gE/zTdDehvr133RggDBs9KAfS6n2NLV7NsJuNxPxFvP4nGTVamP+8mwYFCwI6eQ8hpnTzQXFcbQF
NOZPZxBnH/5NIQYGSR0NWWT2SIokeyO61YNTN7nbIlZr/UtlmPiiGyuwlcl67YHeWf7R2Knbv8a+
hS2ydvoy+QGCjAE05MTpjrzC95oXXopm4KKvBq3PJYgeh0c53DdgXhbKG6XgleU4OMGOB6MdI9L6
FnJMLAfDqvNIdK3wZfs7cmSwo8FlJGEjUwHbFsxjkD20o1sqPIoAzvdi2fA15IHNtIaMybpJZD+L
UnvSPYM3s/Ze/Gfjv8W5sOz3pAvG1khg3/JucrIbyS0fs+fMS2/xFjm1e2yl96LD7FW+eEpBczic
sIxsp9ho4LzwEkA8lRnIwLrzyTQNhNjlcGN2vW3lL22fOfHHqBwlCXvWUakwZcR/vwcA6QTHqQla
TUmvvtJMk3bT+NKR3Opwxw3vAbRaql2KY7CqNa2pVc25Rs/H/BahJ9t4qGOHNj+B8ycA58/wKnzr
ePHoau/0UiwDXXM21TEpYULlW3tuXeOMsvQtTTYh/YOVi44w28lBRSEFYZ1bOujw4S0sWQ0hF9+Z
nvgiWp0rUEaZM8W0HTnSEHJGzUvcc0PI9Vjkep4srpE6QyV8Jm6aY9gyk1VbtxKf5OOu74N9N8V7
pIMfm7nHmIL51HR406PG4yljy5tbXHd711/CwJyGPu4on6BxoD2KAUaPOe813v9nwiCSGkLTlHDd
5XSj9C89jwabZ6ts15wiT4ZBOvhVPQGLN5rBDH/eqwex88b7zi1hruqr5XJ3zq3GyVdLebflhaVE
kywpamXWXudkL7Vljxhmze4LdGrHP0bH2um3dESs3PE4OP4Se/06MLbFLgKT9dwIYu3FZ3QbexJ0
VS6V23uyiw3drsxJWq67jqs4BnkadZ7bKENcWcWXVK7dCFxmSHrb2w5qHUmvUhjA6Y0itcCbAieY
7QLtJh8nW25A0MIrV/K0YRBGm0e0GVd48g7zbR4/le3DHHzbVmXdIGVZNyU6OqWyq6MKY7R0IyfI
yCM73zxgUZ+LXUFu84a1sXaLFdOGazxxZK7esoVMJkBWIxPtB9QTDXhj06nq6kLJ9VRky2u7fw58
3o6d1Q+5EMiYxWBN4AIZcOsS+dhXryK5bZTbbaV4IhibQKFD0ecGL8KqO8dje2MK5aHkze7xPhxr
EEVZCXo+YMiz+WKOd0bACZLXr+viQzEeBQTWppgMeCrpaFFNvtbZgynv6vZOT7+LOQo2I7iwhHvN
uJn0Sy983/6E66/ChXTGz8w1GmU1/d0ufnbrWQZa5/CAOuj79MJbFb+KiQtpjC+Jxkmr9AlYUQaC
Nza9hwkhL1Ylr27UL2VgfQSawChJM7WaabKrUiISJn2bwAZNBUyESu1IIzZZD7y7ta7VLzFs+XIq
g5J0BHUCulV39nN0xdC1UqE/DHZyTm+mN+NIw5GP0I5KV/XYembWZXVtRYgRQiw0Kx8tbkPguu1f
FWNAY4hHwRjpy0MRjlN5b+b7betbBfWFAgxGCCRSmkREOIeZ7bR6VMvI7oTUmWLF3RZE7eqPJ8FC
EFV04YszkWQgmcYlluWLqt2V1klBrSA5Be13wmu9W21IXR4LgxjtkFngJMKFli+UAik5Dc+Bh3bb
FhxVxn+iDz6BvfBk8najrKPh9bAYHJm7UhatAXcrQAdK0TqVdRhKXhPbX/DC0jRFUy1DZgc59BmU
gUk/Uj+CUj1668cvptsjnEFeh7t3a90+rsIYuJDlJhOVCfYRTHO+0+RWvfRKgiXZVocEnURmZ9tM
1j/hVR4TiubFHGdtBrwYhDuDsgajS4rLRb5ui7+EsOEo0dpmCHXEu+IOFNbO9DyekmPyvT5p4Dhp
DsUthd7mi3THq5pyviYbkILopIwSioY1+J7ruXfjQftqyLMdlxHHrfBEMcBRz+r/vRmG8FGSPlc6
0jM3E49biieFgY8A/JVSZ0xIoEov+rgXSeGoqiO2vOHH9RKFfD0yBj6IoVuzUEGQukO7o63sMSvl
oZiEniLedNh67WAhi0GP3AyjWAVgIQlNdjrdDv+sP1E6SsqkO7wSp/30T0Yv06+8wEZ1xAofyYTA
SXvqGtPuqxfd0jkAzLlZ7zmbhZCxSjHBl+Am69ZNIZb2XH01uQuVeEIYuDDINCbJBE2EOAYVHHHC
0PStmBfZrmchFkfEwESvKlPT0ygmeqE3OPHGx/AW2wAPM0baRlBS1s60j/eZG7nNXn/gzSn+5f3w
yxxZ8phWbOIUQxbUHMuD6sy5HXmUkyl6AlcXChUtJuo+ltG/Ks32YqN1uYhzGa9KK1T9qQInWKD9
l0vx46hOn9sJS0iN52T4JpvZAUu7HalXTsKUc3DlL8HyVXUWWEQpUiIRqtMWrmAPXmEvuehI+Ji2
uY98Xocfx6IUBmFIA5vNJerK08ZWxt4dwJ2jj7xeCa5aDMDUKcnGrIJPeGdfQ20m+q+3W/SJydhr
gGiB01ywDmgKSMosTQZ9C7vjQ0OzSS4nLbWg8JuFReGVKx0Vh5z4uz1WP+FCFAMvYTJLRT/AbrpW
sRMj9AbtLCEVug1i9AP9EeAtpDDPmNIwzSAsYBdie1YsNJs8bv9/nhYMtAhZJZhBivTqYDq6kDi9
8RbVOkeJ9eBqoQUDLElRT1Wl4Vul6AunWSrNG3zJAa8lZvp5uWmeNDbnP0ViG3czvBr1NBlmBKOL
fBiPP6meU4GnHOcT/pH+H1rdClK4gPRc+5NTPmVg88q/zJndg+pZdvvn/Jk3HMYxC7YUMGjSnJYN
umj6Mffgd/ZFyUXj1dff9dBYHpzJEppUnIAR0q2+C07SvrdV7I7UZrCDl58LpN87B+2f/Pmz9VBh
IZlBjWSKtKzBXioUWXMZi3qKCziulHvtMvkK2LrJbOsY/+DEyNQGN26aRY954cnFSujDYsAxxof+
MJ9qrMiU3cTn1Q55EGUxuGF2BZ7VKh4a+oWu7MGm+ocWO6HDPQLk/fblXo0jF9+RAQ8rJ0QeghLc
weJ9FNzPzQ9RvCOdvy2Fe1wMhhDTDIV4ei/RKD41fph+Ae7VnegjD4xixXyX8Com3EvOQkpUGKox
4rho3o8cczcGHcRw9/5eu/u36/YHgY6RzSIKBTFmWY3LHF5CHpP59nX+gzqHSLpKppaiPHRR7/KG
Q/W77od/WQKys78bt2ClutgmMLrpaN7TXcGCo7rKDt1IDra/4hJvmwRPHya8kLsW82ARFff/SPuu
JblxptknYgQJ+lvaZpuxmpG5Ycis6L3n0/+J0bdqCqIa52g3YncvJmJqABYShTKZ1YNBntuEQ9S4
Hylu1sMghBBPbTWJcLk0qN/VuOf1O/HZRJMOGCgxoGA6UW/xCh+3cR7yub/uoRjlaJmlbRJK5JHE
n7pDzVVj4NlgwKFJpFIzK2xc71BwGPyusTpfQDp7dNfX3i685aTyCmH7iR0ZHGs09SGbbG99pk2L
1CoaRgUHa/oe+nSyXjoYznI/o6z0TLP3hVO+9Nyrcx9zr4aZz6gvWmSINXppJdNqz8WTTMEQhWz5
iIprg+g3tPDowGx/8SUFY9RtJ93f66tx5nuaIMQyhTTGKOnkCvG9mR1q8/ttE/stKZudZb5nUoO8
G23jQCkMH9XrYkVz5Ta6ji6EwR+myhIxjEfE4ZCHDWd5fzjz1/Ux6D9pY9HHIqZxVcmKnqCCCGUB
zRmP4ldan6PFmNuLpWv5/QK92mOugUgmabPEdCYkESwQtdyHzRjZkgpCdrn+q3IWiOU1aCqh1YzN
+eTlaNQSXVxZPXYp0vqg0JH+qnlkY4RBzb6OlXEJUUOIovu0X05Jf5pDHunsH7DsuhQGLBNJ7nqR
6hJOttKimtpBqns9QdhLfyzviFV58TG3uYMm9G///WtdrTJHbypBSkkUVHFHjyo2Vb60OOqlCiov
vyh3Ke+o0193yxxz2Kq20MANgsMWSpeCPPcRL5e1f5qv62FOWiwa2mrOwLCavBqL33a61Sevtz38
D0HH1QhzpMJa1xQ5yqiK0eRqdu4ZJe7RwdGg51LhLeNx7O3umoJ7TlcUVdTYDql+1tVZruHlmBD2
zFOCcacltVbwj1BYlD7mF17Uv7uNV4vs26kWxmisVZrEjVtL6sAWACJWgfBapjgLY99Mmlb2SM0h
o5WhyiOsEgpZfxVTbVbCHN5JWYeq6HB4VTTLpygy8nqFeFvFnNsoaaGOGmEN4nqcmkM8O9zx1f3Q
erMI9pQuurmUPVrwjUv8IJ8pmSKtbYfP2TsMGXvNgcd+SkH6t3O6McicUwkd0GJSw+Aqop9jeBmG
pyL7kve6Nc3fZ15L2+6VsbHGHFqz08u1rWBNnO61roB2t2Kb0jeIBDick7QLdxtLzMmVRDOdRcpH
04sT+rdUX207S0pqn4yJL6J9s66hBStUx15IHaPt7XQMeUHr/t+g6bKsSAYmX5i/IRQw6oI8G1br
K0fFjY5N5aXvc0uiU5OXmDdcvR/WKVd7zIVsrmsTjwKCD1qQIe56QPOK5gj/4PlukXP9NhcavoBl
6PZe73/Uq1nmZTaHhTHrBVr2+zB5zHKCUlP8pEXawVS0v2ohvS5RY8bL6qwVMpMe8jiGPJ8SWpHy
eeSJl9Lv8vuZ+Lkgll5oLDsyVg2SLUvzFQ/AolWdovxgyIXddZzC/j4uXk0xoCWZ2YzqDwJibXVH
+T40P97+NvuYdf39DGb1aCc3KxFLGcqTOsWWQv5JGm4tlf6WWxvGoJaeajnEt/FVlEfDFy/r6avy
TOeiVBuhDFQ+bq/pDyB5XRSDWfKyaD0U7KjWmkapGGxal0bx9qhB1HO+JM+8HA5vFxnY0pdmHWYD
B4usBy19TaPHob+7vSieIzBYYbSmLJehgWGU9pLoZy3jtBjtR50Yq9FM2SQ6nn74hpt0Vw2l36gB
CLrlBx2KeFR6TP9S2aYbJZb4QThSSQpe1WH3ctnYZPYtGlW1KhuAcCId+/VhqJ6G2DHqyZqUQJA5
O7gLQxtjzA5KPelNecTMsT61OpKUwuxra6YHOZ4Kh6heuF7PWx0Dt4oJAS9lgkHUHh6Kz5KHC8Zq
XmJQJ6R3RLKqoLVSV8RLlnCWuussm6UyiKs3ojgXlNZpGSvlMnekPrRinXJwnWOFrc5NqSikoomJ
x6nw2/oILfjbLr97qq6rYAtxeg9NyHyAR2oFsXQ8yg3hVCPAvm2F5/iszFq1rB1ZG2yW4vdgtkgd
E6Ob6tP00Dj1K6Uv0FV74b1OeHvH4G5VV0MRh8B1c/Gm/mPBw/X9u16VkZWSNU3V2WS9Zg5SVlCt
iOVIX5DtffVP4Zvucq+6SJqjzkIgIv7tL9d1NUvXvUGREOKOK2mQGC3lszjfafLh9tfa37fr72dQ
ahxmE80deDaaGOcXOsNFrYrnEHRk67fbarN1DCqJokyEocedCKlOsGeg7nwgD7TSkPLHx3YTXqou
KmiRxn/YUGLVy5kYFWzFwej0ICxKneSFqnKGJvogRCtxTCS0Nf97fOSRrLy1R/++zqttJrboU20M
Fw1VlTyYz8rFPFNqRtPLHQP1fSmyonP4TGtyBQqzdNLBDFYOr8z+17z+Bcwp0DSlyqQVcUEWpV8B
Wu+kmji3HWYfRK4mGIec2rhe07cmpBTDEom9tLkjNLwyM/1Db20l45aDEJt63SPioI3O0WHyo0/K
Qw+ErzBzbpU+T0WctyrGRROtWfFaxqeDAtcgS5bWu2r4z+2d2w+jNr7JXJjElMpcWBFyjF4b0HSh
8ZB60L44g8DL7f1Qt2JOtLufotyYZK7MMZLbNK4A+e2H8W3CPEbDuIKE8+LQJhPuK5C3j8xFGepN
N0w50uuU3g1MLvfZi34Xelmg+62FLqRTfGl4lapdm+Dt13VZQphFWJt1JmYdYnrHnE6G/Dy0gdE+
cz7drj9ebbBXsxaZwlibeFlO9vCdZu8R4EOcB313VM6sEbnFUuoLvx0ATTYlDGUbosFyoSSoWIUy
LZZOrWytq+ZhiOFdXBHbbJtTsXy7vb5d1NxYY9xEFdNO6gxsIZXJyI7toUeTmsglMN+/RDd2mE81
KCJYT0dkpLJXCMtiG+XKkQ6xUx6SYHGI1f8jCzjdvAfMvof8u5kmy5FiYPYrkwosL6kf2v67MfjV
+Hp7B/ejnp9LM1mSlKLS9bZrYSM9jw6xh8fok2lXH0Jv/P6G9R+Vu+jLbZu7AfjGJHPfhGnWZDnN
7yXyoxJ+j+dLPd/zqb13maGkjR3mVpHyeOz7aQyd+UP3CmXWT1R4pL5PXhI7f00e5uN0Vs4YMXNv
L4/31ZibRsuicE2KgQ6ypbYsv8xGYUd/pTa/XRz9KzYB1pqMUTnOWNwIkRF/8GNPqa1+sQdnCESI
3dq3F7V/CWw2k7lpcAAGHS20yJr+b5i+LK3C7kFoL9nGgQ6V8hpDefvIXDtlNVWL0aIXv43EQwTe
PFVenLwWOYEB/Rx/RixTZDAEb+lCr2fSuoIOUvsMtBU5x9/3qwObvWPgo5TTtS5L9B0tR/PrGtDL
Ey4I7VmrPpY2r3xJ/+AbC2K5UpZW14pQwYmuVNGKB7fr7/vhrImxJcYO+sit255xG/HNt7aWjSOO
QqMWRgzHMMPxKdZzG9p0H7OQWDKUGOqZZ47niG+bvbGX6rnZDi3sLUfhniZ1Gl+/+0qpbqh2ReTw
2DU54I+b7deTVpm0CpdiPyOAP0QSPQkS3LGDcWNHPU7eELQ2IhLOzcbxyrdd2KyyMMKxEWm4qusH
ZQii+nD7q/Fw/+3nGwMSXhymOgClwguuTjc5qic8dA41+u9mNzz1L7nPE3Pg2mQwpI1J2pEBY4Dg
kfpME0tozTkpQe0OjmwPAXoYDryXBQdE2OmNMeobESon8M5atbL4OWtjVBp5PCo8KwyGNEle1S15
80nTorOG8X3n9+8zW35cbdEhh7CwRF6ZaT9IvsKKxMBKIhl6a6y4R4fj4CaHxkfeucQkGzrn0Qwn
nHl9LjyD7CBHpOShrCY4Ca0jedmh8+lsr+pSosXKM/idd7yzzhbzi0qK9GzGFTDZ8bsmtyLYBLeV
JT+KHxq8qfi9CrzTzs4Sjy00jYsFzQpU5O+HGG/7JXsk8tugP+2KAjNe/A9XPZTjQoRBmbocmjoi
uIbKSXH7sHJjTbQXOfJun3tO7MXqdWQkLnJCOyjFrPXrboWInRxUSKb1U/Z02xQv/mIzyWsog2Wa
9r+WZ/CgBZT2WbiT0NSIMxFQwE6P1fvwiRc1vz2cblyA7HwHRn6aWITCsaM/G34eQDjsNJ41n9Ly
DBfKA4RyuW/Skc/Rmo/6UbgsTniSXzNnOoh+wm16454bJpKRCWnMRcXYLtWUHi7VZTyUB+GFDsbV
ftZb88fbO79/eeiyYmICEP9SX9tge6YLeMtS0ogw79rHqB1KBzq/PALUfY+9WmHQfBIJCYsMh7PO
PhXpgzx/alteeyJ9Cvz+Ka82mJ3DMFyFCXmZ3hgS7t3GT160M33kIRuL7tHb2/aGX7esMTAuN7k5
CdAnQaatDNTKmvzmBXLVEPR4EWw6kURxTniQgvGxwP+5WYj9w3ldLQPosSZ1ZhXCcamfRHfZk+5F
x8xGw9RXmoGj3hLaC+eYcj4jK5wgpGtfNpEGRCDEWavueULHfzjJnJQOZ22seII2m9DogQ6QK8Wd
rX1OzH806Z8if7z9Cf+AOT+3UKcOtXH90RTXVqJElSlymYNL48PicUTnoHBJzsIjlA7s0teeuGwD
HEdliQOnUI6EJINd6qgKkK6uQKO22q1VOemx4MX4vI9GEWCzTDTQmdC2wUAWUSAwXWbHJP4kmcJ7
zm7SS+fGgdAZIME0ORlFyg0RB8Xn6bXD8JH8tD5lgeisl/gTL5vJ8xEGUZSuM6d4Rhq4idC795qr
siuhR9GIeZpc9CDdWhcDK3URog2MpvsUtLQWx/5AdRzEQ8MJsne/ki6CzxQzR7omM3d6M+QdeJmw
fZJyxlSeMzQHQyc25yNRVPptMRsrjC90ApooY5olmo6js7iTX12Im3r5+zfabTt3c78JaO6eV13c
3cWNYcY74kRK5lgAJZJ4TBCYZT4dVuDLB/J2kfGKslgTuUkRGWmFs6rHqHOiiteBs+vom6UwDhGn
9ZpEw9tkkPx2fI1Ad/PT4mle+gixcW7sTvtPbn005qopc70JNZonnXXy0BuKO/arD4YpN9NxzdT6
cRA1zOtXvqryRJl3T9lmrcwt09apovYZ1ioknzJoC3ehrfdemvDy2/sDLVdDrA5GaxpVnydYI/GN
I6VH7w+qLzrKgc87z/ERlg20zPJFLxXcLkYpW/XaBdI6OUPHnWjZhfnNkpjrpSgzI51VlOnocAmt
FKxfCsyhvnGAvufB4X7cuLHG4Efdt0oq0GB9AMM8sSnnOx6yiERE8PcnnhzcRhLeJjJAggpF1yyU
nAJYZYXrvaLFLtF4fGK7welmUQxqgNKg0aoRiYcITLHlaVp57Qj76baNBQYwqgFvOEEEutMnnGDF
4Nc13RwficoA8F4bvE1jkGNscmmJe2xakyZWO38R26O8RDyM58AFK4QxDJ2CDCKYDGLlac3OYe0n
+skktU3m57QM2iio/opraLOLDEwMHeatFzqO1mQHo1HtsDuo/IXt1tivVlgmGXUm0hL1Pb2JtWPp
zYfk3AQE5e7J4h0nzpdiyWO6SshKg+ZFyzZYaqhuiJZRZpwvtW9EIUQC9wjmweh6N4GZOS9z3tHL
WBODdugsU/RH/gTHvjtcrTAwJIhiYk4rppxyvKwLdzytvn5MMeHEGxT8w1m6WmIgqBUGTdQoEQR5
a02dD/WhcxYnQo9x9JcDuug5+3f3GARSqgoEUDKwoUeCiYo2Qb/0iVJWk0Nuzzyg4H0r+vPNtwLl
hDYkFQ6V3L/vhNiS12Oi8OBu/7a9LokBo0yNqnGm3JzZUlpSfJpH4oDHTRe4I/X7wHq1xCCRqjdK
ZNLpZulZ8ROMbjR2AT0SNIXfry5lSeA1jnCdgwli9FBJmlFH2rPF1MPqZG4cW6GHSopfeHHDrS3v
U99u3IOBpGTK+mow4B7IH9+hWcUpIosOL2W2flnu47vQmt7lx8hrPe3p9tXI2Vu2plL2fdOaE8Aw
7y5q9V6CmMR/M8DgxtTPbdhG8MWmr4KoD0ox5jxG9pOp191jCydZshpdSq/3ya7RxpE7xUWwSdBB
Z5JYxXPk8PIp+4/xjUUGPCQosE15A9+HZOKJfKLc6fn9MlloiDmDs2ZCdN3668fI441s8z4XgyNS
r8iTJuN5POQHTX5vRjyl3D+EZj8PG1s+Eep+KMwFh02PreSzdlQPOGtP89G8EDSIITvl3PaPt/zv
7w+Gq0EGR3S8JENMncHgPe3ah6jcCVpf4MuRTrE3YvTHCBKbFmPN1/JTcp8f/5Y/YfM9GYRJoMpR
yDO+Zw4JoiK1DPEyRh/n8GFtT1UgZ1YrnCHPxY/oOPfdGzBskHoZl0gU6reIbnKjg3zQAtkXjuTA
i+Y4aM2WVEBKWMs9NTQXH9Xuue0qt1WeG13gHHfO1cNWUtK6agYjBpIZcR2s0xr05vwkhSnHa3hm
GFRRammY++YNth7lIhjruyF7vO2Yb1tywzHZgkmYIA0cq3AKkDU641m+X+w+UA+NjXldZ/lg+qNN
27ZmH5zkLsc2jXNu2WYAJuvMrBAoq0vvJHfGUTqAWcyW/fZuvAj8QjDHC9naSS7KaMah108ahMfG
jtzEX7z0kHHlNDheyBZOsqgZh5gSVAkj8tBTchnnlyp/B7nW2/u37x462oIlQ1ZkVtUH01QCCEWx
oIYco+yuWrxy5rgHxwSbXYb4IQqGlLlJKu9NOUgUV5p4FxuFnd+94Ocy2NRy2DVGM1MqdyrERvW3
kfzy5pMJT8jeEUu0IszDDSdu+ENPzy271Ds3qDRB1VQpDbBggv0Sb5fxoF/eqMD9iDtC/YdcynWN
jKePsdLW9Y/QZ3aGp/VEAtqJ3ODa5q2L98mYy3MSDfSL04aOVgjdfBjdcklOyN/b/8n52Nyy3reS
NlNy/KY4DuMzCa2aPP83E8ydmaarKjeUkbevPhYQ2J6eM56Yzz41mqEgOSKBfE8SmTtxaaowmsw3
BqM2GPz+FPnCIw1KY9Fa0BR4qAKq+tp8EUqPpnHiI08badf9N38BE4WbSgEJ8Q7BjtEN7wWTPHVr
4bXaeleUEGmvhp6DGjTK/s3tN/aYKFyLw2xEWykAv00Nu66mwZqbIrZJViMFDGX6QI4N1c2r8WHI
ooLjNnQ1N6yzkbghkaE15BZ9aGCO1B871evMVzN7Ng4CL2GwC8PXhbKdTVXbRbEpwH2E2Ai6tH/f
qCHYiQ1bHHteAnoXSza2GCxR13pUI/rOHoiE5JvhJl1n6/r0MBkNtH+cLg3tOS+Pg9ZbwlRyUHp/
BGBjnoGXpBMk1VzfAizRzr8Jh+rUO21QegYIfdGsBoHXh+xMHwq1XV8aL37kBbgUVW59VwZ1QF6o
9IIAOFCQ5W+eten1NhbsP1Y3S6Swt0HrSFtiuaD6cjQrKLrgMDwUtva8Qp0q97ksCrsgurHGQM9K
wEQr6LhaaasM7iRPeMogihX5MxjuUJJ5EdFSzlkhbwsZKGpDEMKpUvdjheRVPtC6p4wnCS1DUjYf
XiPv/iIhVa9KomIqbNFzSQd08tK+xkQ4J7Pb5v9k3ILu7sEwJUUEtBq6wWb2s9UkXaRWAiUoOtZI
EIaH0aU914ljcKbldqFlY4o5g20PmnrcsjDV5PYIa9JjLpyy5lJL9wLvbtp/HG+ssUdulcFJiJvW
MWNrwJDB+a2ccCgu/QFxZW6rKpjqaSOX9MBr5NoFto1p5qyZghjpiQj9yH44RuKHTJnsBVJmLa9K
vX/mNoaYM9el0EsdZeyocFg91YPse+NHCJolVzwUq8MrSO4eAFOBRKWoEg0J2F+POMC67I0U5vqp
dpUifGkkwtOS2t+7nzbY+0ebZLmqc+xdftYHzAJgQS/iw2gXAW1MCS1ipY9qavH6Qfd982qWHpMN
eim5oOhVsYBDJ/N05VWuDpUcW0J3vxrP8fhXSHLdyN9SRQqG6xoD4qwYKQJFOZ4eaIIpfPGhEbzB
MfHwNoO/AhPTgOaiSDSqLP/rCqMsExatycBJ1+dWNZ7LqrIL5fNtjNz3kKsRJlaSa1JJ/YJt7AS3
hX7CwIGQPUQkkkH/0QCILM1olaS9LocDqJUwcC4EOYb1o2+3l8Azwdwsy2TWYa1gYtQg70j0DYzW
wsxjanjzYvY23q6D+RgDZCPzwUgFDNa0weSHQY5G//yp93kFhr3gdWuI+SCTpEaprILjyOjih1ol
XmaAx7FeKmtRK8eMFu/27u0m7rYGGYwww0wmXfxGqgTmnGcVT0WwqL2TL7R5ofUXXipyDy8IAREV
tNZlWWIp1PJJ78VQhEfM4TuEjZIcdErnDWri/s3CNoZYUK8kRV0UiMBK99nnHmKfgrv66WsB4a/U
BQL/1UZu7DHYLqoQrSwKuAjtsEx7VKY1JzrPNh0JXDp7gPAOZ4X0/v3NKTcWGc9vx1QvO43KHqM9
rnQklN7NDsnk1aY0S6vO2dHdg7Yxx5yBghjSnCaQaSVUMPpQo36T8hoceTYY99dA89+reGc7S3ce
5ZdW/jhKnA+1b8KUoLBjiqbBUkWB/xUKBiGWkRfnHG3MC8Z5dd6QxL6X/zRi0tTZ5nqaxSYJDQ36
5OXcXzT021urIljSTA5DufJ0H/YeoATv7f+tiOWIiuu0TZsQnp6faS64P8h+F7Q+b/5o767YmmHC
wRLt7gIYg3FXtHfC+GIkPKYNGuGx/oxhbwXjn6pGh/N/3TRhKggEL/HoAu/FHR2HoNTe/aFxqgDU
3vd/Ed5iOaIpER36xr9xiWplXGbmG9eyLJNgFBfVykezuysVUKJlU7xAtFxbrLgvZ148seMev5hm
tlIzFHFU6Ehc58a+hp47yRPRmYkZd38wwWAp26mbPHMBY+cL/mKWCbHBrGA2CBNDp5icGsmZorH0
u+lh+Cr4yoHqIKNUyCsq710wvxhlcLidCi0fejyKxByzclR6qr2ntaGksqJvlOjmLzhoYVCRFQOI
K5tsFjfsxKgp6fCJ1MV2DL6s+vk28O5v408DbA53iNcRUxjIg4zV4s7p5LX6yBuc33nmbRfB5nCb
OcpqUtCko/ODcyY6lieqib1wazy85TDO2MgQdOk7dHnPJu4OcB2JMQ8O9zrJf1kO43klWPRHTYfn
tR/ExRK+0rMNJlFosndn3U4u8mXA7HyKRvbMkSeLJ9iwg5C/mGd8UBCN3IhTqP+AFsBs0IGiWlrc
W2PyXu9DO5s+RTwp6b1NlUUFuAJgMUU2FdALRkHVElCenF/F9Y5kH/7/fVAWDdEkELYC6SHz/okF
9AitdFxNn05qfyfzNBN3bkmy/f2MU2iJUSQznUmWplJFaD3KXimNxO4hiODeXgq90xnY/8UU4xsZ
uJXivAfskywQlq+yfMmHM2k/FfIXiSz2bWM78fUvxhhPGGlX8lTjXK2LDnaN90Xsz+3ZIJltrrxX
wx7Kb/eQ7vEmCIikStCKAbYiRcWv7x1RWbwuHR+qiLesfXe7ugP9Uzam0ibC7JsGkK2jz1LZWmb9
cnvfeP7A3M3rakJ8PkI6Uu7fDWSyVlwUdR45t63wdowJ/5KSlE1VCK0bCphUkE8QrnAGubeilncD
89bDPHuKZFxbccb5QbbJuBSYvuxQwMzs4cPwcbZHN0cZkxdAcVbH9vb1Yj3mHb030nW2VJLba/8i
SrM1mTPHyzmrY1v7pkpWpiGH52XEN9XErtoGXI2Kf/tr8awwGCFUGpQ/abl0zMC9Owq2KRsPZFqC
22b2RhC3Z5Z9MurQiZ6LCKsZPUqbL3kxnSh18vfdh+We3onJfSZa40eOWc6ZUhmoENY5rhI6Nbbe
oxyMhv7ipfxSnoqz+r23Y1dH+4B12yTPIt3wzSk2SGzglYUNLfSHavVGnv4X74MxKKH2MfaSKks1
47mJB1sMH7Nk4ixi767doB4bxWuC2IQmFXqir1IZudvJU9DWxEuU7KVkfvEKBivKUp2XjgDy0H0A
vgcDKRkaQ/BTMnuNYr9YYrCC6DEcgfLXQq9ctMEJ4ieZJbjacwkqKu1EDnzNHI4naMz7MZL01Rzi
BaW2zlVa0a7WlQMRe7no7apYhq100UYppqqjP1r36fB5GER+FdBWevXhtmfv1et/scZgRVOVaU5q
xBOqtWALEf990inhmps+8nqWeN9LYwKKeK5UOSvggbSyhXqopb4XbN3V8SpGvQ6DkrzwlnOuNAYp
lHLUlYVOkKiqS/rK6qH42XEyqZxjxc6wLkbyPyekw0UJqH1o1QCLCTgfihONaQxGhIgxmqyFs/ce
AUNe/VAcx0PqGU7nCP78SMWC50vsmt/+JoH2i4swIQaqnWlGOsSBjTu4Eu2evTfd0KMZtMrTP/Ls
8TaUwQ+EnOhWr9GZTnFKOmR+FkCFljsPwbn02dcoJMCjvCIoQibZUW+fo6x0VIwWiTJvNJh69Y0w
mn2V5hEYpvIGkBGf9fsWhI3IBtr5d0rtSpudeaeM4/PsA7XCkIeYSPCT2PRRFZy1U5bzgjTekhjQ
mAwzqecWz7YfIh/wCOSm68Ns04bq8I4nisZbEoMbGPrV8wo8266xos6TEsn8pLbK1zQ1lufbp4xn
iQGMEJ0LglrR16HSvm9K3VqM+DvReeQGu7mXzV3M9hRVRp1piwqMV9GT8sbeEB3Bbb18IB4kxQ7D
e152f69xYnuIdQY+ZvA5ol8UFtOzdqQTC8slcsN384Gysc+uCpaBiU5LoPpenfBfh0scwQsM2MJZ
1RtjUVMcmWzdSkB2QLFS82p+CMK5pXUGQiAVVEPIA7j/wz8rNFxSLiOagVePBNzXFi+3xbu1dSYW
kduatLmOI7HeD+j8LaExndn198VpaUjq/Cc3NZgoRA77BpwVWF++eGF1HquHuOckfTnwaDB5jHRZ
/8eWtIBFuRxdoz6O8lNYz5yodNeOJKkEPYimikvs19Aazf5VGdLRjDB5T2ZH7zornE7Zmv03O2/O
uQnhzTivuqbDlunVO6l/1uvENs2zIuYcO7uud10P24vVZX3cKzPsRKAUHF6bv8pfbX4/A711vUQ6
adFJrAv3QvK+TV9vuxbv72ewVq3zpGtoj2pcqEHey3dCN3G8l/PJ38LEzaeojDEkI+1d16Xz0N+L
iuCowlO4tvbtpex1rhD0Ov7rW+zsg1l3hdCDJudtSqt5qtEDQSmFFcgyyegQSxA49bYQFO85duk3
+O3GlxQT3QEESgks0JUVuB1qmiP+0efb2WZkQXrQMv3KKy+823GvsxPLvJpj0E4Q+iUeS0APplfu
MC/j6XfVRb2b34v3lK+KKiVB8e1AlSpDV77Pvtxe7r7HXM0zJ7iZhGYNVZrTaM4l2mU6XicLjS9v
bCeLdj0xYsgu0zykv3rRqQ06NHlkfkOLMl81i9ZHlMgC37B7e2H7t/R1Y1kM7FOpVLIOZ40SGlM+
HvkLMB2cpKEVnhYuC8P+ufi5kQZztLtlGpvaQI11VWMrLx4F8SXvvskyT7pmN8DeLIs54sScMkLH
uBBgjwFanTDsTieBeIHo/n2/sUMdZ3POiRhLlTjADr2Fp7v1YJzfHrHPvPGK3ahtY4j+fGNoGrtQ
iiKE8sv4VBpesd5NIsfJ9+/3jQ368TY2RKiukFBCFN+Bq0VC5/54Cs8KMhual3kyb+Bh/6m8Mce8
uaRuNsZKekutQaE9gHDOPbo/nBwRTA9JLf7cFs/5GBCpilnMixC+nsVBGBFbUgq7af1Zn/3bp4pn
iIELvWuBmzUuyHW5q3UfvHdWWNgrTzyBg0q/FfpL04iJDp8Y69Rp++kwE5Gzkv385/UjsfX9uRjR
cQqZHQDT5M7vQE74mLyoT7XbBCZIutAxeeZH8jzXYJVz8XaoClIA7vOgDzBDco81Dh4ZQN79g6Vz
Lm1d5tzZHAxm2fmbDsIXZoHtNGOk1pLVjZvynNeSLxXlwcj6/wi9JoMdbYexPYmO4/ROl1sEtI+C
3Ti9O7uKhzubS6zNgRBWO3dsJmQTKdmDXEb2VA2uoX3NlsW67fs8KwyIrAb0mvoCN9mSB61cWBm0
DHte1wnPCAMdZCrlXohwwNC1oR3j1NSdYoUYX5WPI8creKYY0KjjpoCCeYzP0VzCMLKS7NyMvBFW
nhEGMLrRlCqdPuaKDn0nWmMtIug/x5yzFs5tT1gS66QrV7zh4OKzR74r6Lo3bai++5JdOSIyybwX
+e1lEZaAQUQfi1zNAFyFXEYw7I7lc8tVqeMZYUIKJUmUsFfwgRRp8ZRGOikGeajD9vG2X+9nkX8i
IRGZkGIYslXIFuwdTYKW95Q/h85gUOFTXk73D1H9v2ESERloUEK1IXo6Ud1H1L5xEye+YlU+eQg9
mrdeDmNqtQBfXmFjdy/RkQkxVB1qa2/+s4kA6lI2tE5DODNlkMpbrLB2zP4jZyPpifkt1t0YYRY3
Z9W8TjqMjJ7hF4tdfS8D3av8xNehYvgifogCyUY6lDL5cg4Ab33055v1ibXSg0QN4ISZkMwKhbxy
u5r4ZdXW/9ESA4OZMmYFaOrBlrq8E6PM6kKvMf5icpmqqv78XAwMtlPfVtKK8xWr3/oGMpBzkI7v
OJ+LJlpufS4GANU8IRNpaR7PmlzdWw8KhBhksPf8nfMZuojBEgManQwIhkhoicaKA9aML5qgWYZg
DxrnFO9GZuSnDbYMDrVdcUjUCoe48BvtuVYLS18/6zyJ6N1QYmOGySzpczTPQ9IglJhMS9CmDxny
rPpkBmAfCbT4b5TD4QjXZTEYGK16U4T12ytuAvswlZYw7dDTLP3Y+yafTGLfJ672GCycJ/S56SM9
wsq3Yjkosy3XsmWqH5rxQIrLGh4HHjUmRYXf3fBqkv58c3SVeDSUDB1Tzto/y8mjJPDYgvafPzhO
aAIFT6v4BsobC0lbraWJZlakj38oMSrB5FGtnRbBGBfi6Rb9tp6NNeZYZY1RQ0YL1iop6KOPS/9U
FF9a/VEy78TRTpNXqfVKXbeFKRjakjPiuHsMNsaZozZrmdmCaxTx9XSaymeSRE6vn1aV1xq0H3Bc
DbHcCk0Sq2GhUcc8Vp8VsKathwwcbSo0trGtf8daRNAy++9HfEskbT5ilXQh2H0L2uyXoheeslhB
IhXhtafa/BflHuECzKEVSISilyKzMyZjW6VNT9//6Xn1iFvea6mV+ONJc/pTFkCVl6bg1CB80i6m
wyP9/YPHXq0zlwzp4yVXE1wyii98NU+pM1sJCB6MylL+H8j3d0/gZq3MbZOW0hqrtJqoQuGi+RIn
Xzk3DUXF34/EdTnMkchnY256E1GwuNhtUIAYuoFUjrckVomQR/1229xuLLBZDnMGsikJB0nFcsZS
SyyzUKx8qmMbk6nObUN/OAQ/18W+00NJAZcxjRyn1qKCNeMJpfqPJhhiaC3RTC2Z1/HA+VTsq11M
9A7qWwCX/Lz4vZM/UE2S5aMOFgbh0fBKv3rPWSPdrRvfjn2xi8koFVCgpj3Dq9fdUULG6hNmep3G
0Y8qhAzyux9Aan7jdRbxFstcRlUC4qtVBsZIxJHJvcCNgDh+yT7U5zrRIMcKA4IkH5X52yQpD1qx
nsEuZ5MqOZdTFMRTEiSj+RIbo83ZWt76mKC1kuYyEUWYNw8LmC7nM1WIMO+GDwaStPM//Gfb/5F2
XT1yI732FwlQDq8KnXuiJ/lFcFTOWb/+nhp/6+4ta8QL78MCCxhoDkski8VwzvLtcLFXLqxMo5WJ
hoAsORKwei7MtlKmD12HMrtZbdaVI5yQp6gqRg0lLLlEDSR8EBSEaeuLQc7CLj+nLq5ucYElV3zN
T0xcCvHJuoUHHkDQsw83hid4BrwQBZdTe47P1BYldY5chJmMrgFvDnyiBXFf0n5ui9qZ+sNo/lw/
RPbnf+x7Kv+q1wwllFuN9WUFMXKLUfKUCD2SCevKefQ6yqCFEyMixKwbJTbC8Tdd3bNyJDZ+ynp0
cfTgZ7dq/58MQxW5jNaMsjHUNPz+FB+S1Osa025jsgS9nIT9Y+kq/6aPdC1TzQDmN90zkkBspWy7
wTYcNm9U3Rr7vyBuv0oXsG/071OLA6kN/RhvqVmaa9svdBuYh09Car4EhnRTq82LIlh/U5D7bfxg
R/u3TCz3Vg0YUWCFySmtgYHevyrZw7oFElecKjJXuDKHYdQrSe9ggsptecLY2xaduo207VzRzTb0
O365GHOlFJeLoBtoydjkRClfxai2lIGgB/YhRj81vLKxHxtb8YMaThFgRYGaq3sSmMBOYLxOvqim
GBdEiKacgYsv/iAaczHA0WPhEGUPkU4MI61HSZUfIOhDoL1l7BPmcmjP1q4DWYYSElGEEMJPD5RJ
FOiqjyNt/Be/vU2Ez5LwY91MFp/Fl6/GDw4ohj/qFkuETP9RCUpbF2Q7F/e59dy2VK2T+CbvufOV
RTZRYcx6jgCSNuCuVrI827R6mXrrGhEpOCaM/m34VWPK3awVjKJmdBmQI6Y8Tt371HF3nLbr0iid
+PARil0/t7ADZbgTzXNCAqQSN8kf0wQWqlaAU8Qqx3BM/Tejzew2ewWScmud/JyKhsttnit74KJG
ohdpnrcwOfnzr4xfuAHFh3ZWtoPLCDZo2iT2iytXJf/GH0bTb+KIGbkhbkZtV/fZwRg8KySuRyog
8iiJGTDldX3ASfrn4oZV2gM080fHBwUFCPRIWhvKeblUoyjVbg7Y0kWKqk+l2nl2wLgWEebWc3yV
f8x3rZAD9ZI9dveMY4BVwBn5C7Wq8sHZgf5SB/+ybPA7F3MyWgUKFLixNr/QgcKN+IYpCHnTYoCa
Iob4IDu8iOO8aobBj7WVo4p6Urf4WvnGH+zorO6zU3cqNtNRuyudn1QpmtSSfdKrACXCDPUKOC/v
owOSG3nCjb7XXZSc2CTwE/kmXDaRi5qcszXNXKWRADVrDEVgvxg4SNkPjJe8Q86WDhuPoEDsyaPl
rulCjTCcHkFHLLn7T607AgJ+eMq2AJydNubG3+n25BbudKTmWpZvmouy3I2stcWQ5iPqvBUIVJUX
WTiN6mejusmxefk3MfkiifO8KFPSZghxp3XJIZWe1InYxiU04bcxYmtGnyaBJoY1PzRF8qky9ftQ
3LaJYg/CQEz6L/f7ld/q8JsZwdwHqsy+WPKTPTZ1tiubY1NbfOxeq1Ntp0AL0r5TL6Xli+0ilcv2
Bb9Ih7lpQV6nvbX1o9mHROiiBHDXdDR2ZtqPMH4/OYjxs1ASCfDyvXJRgIshgurnuTDgKzXB/Zjf
mPNr1+z8ilKDChr8JgYbz8l8VrhlKN8S2xs8oNi4r/BewQZ9bmv7deteDvkXvbig0Zm6HkgC9CqD
Yzpuq3GfG4j/6FB3SWq3QKSpROJTvScZf97RF5lc0MhMsxOAVY14HKHjxJC4AD70w/Kkewn3Z4qt
HRpnk/p+XLyYTSMKigJe3DYT9va/y2OMHMi0c51w5+WXiyqzsUlJlbDe/u+wHyX1//LSwZE2TLnx
GJwwNenmdPhdtPorWZxbKbkoRVYKZ/af8r3qYK/gUd2P98r9r2X+akeyijI/+uPbXUnk/KzvKjEv
Yzyo8e1QA/SSxNbvyp36jYFxhZ9p4FdKRc7xxCDE81aCQE2Td2Yf77ogpHJ8Sinupp47TNmGzOnY
XJziBl75NZWw1CWCbzY8zPiQ1DLmchi+OkfO70Kpz5o+wZcTMQ9af2cYptMb7kzZFY9sg8GdaER/
Zg1r347zu9nv0zRJoaZ+njcjpiYFZ7pN9uEO+y4etQFFfTfO4ZQoklLxPcebJWc0wk+CoRGutpjw
XJ0hdzObs5Qrc8he5dJNoN4Y7Vcj/LYeHgktFNYnvcrhiqmKqpk9zGfrkwkuCZV4+C++xy4qKFyw
SMdeqnOGIinJzUYzm2Mnia4uiZ4fjJITD/qnPNSoqR1KKBc15LLLw8qU4MOykNtiHmOl3yo9pCGW
rWdAE5Dq1Fajerd+lu9UoCv2xzO0pUqV6GKAu6bfiD8Zt3P2ZHgPDJsmvQW+tyOcDQ/45Z7sJi5m
DnexZwFJK9+qf3OXXx06F1KMTgiSWcffIUgPZSY5bXro1UdV7Zx1hZez4ytBXFxJJykJM5ba6ed3
OoZH4QFf+aY/siYeC5j1k/5QtTbVe1687K7kcsFFs6Ihjyc4RjLfjmJsg5nUzZQnI6MEER6ocBEl
TIK4zgWYrxJs6/65wjZCQ+zwUB7IxZGum6ym15DYSeiOgJCUGjtYXiq7OiwuiqRhp0paio/EBmBF
L0WPNXSVm+iAsaxHAZVieZMBVbrEksU9RvSjjfK2biaLD4DLH8AztwnaJBQKSy2Dwut6vKPEwNHr
QyB8KYXAXpdFnCaP7DLmSp7kLU6zSRKvUvKzZEw/1kUsV8yu9OHCS1eqmVlrSO+AyVTuFXc8tof6
WL1qh3477aiHIGGCKpeQgJAxiCfWtNbzG8m0DTkD8c/3/6gSFzFmX4+w48U+0c2v7ZRGdf0Nq44A
e6BF64f4TIQDq1zg0EHAqPusjlrom6zVnL741ln36dC564otZv9Xn4oLFIGeTIk5oqo0yvI2i9M7
MZMesqm613TU6ZRK2BbV9Kn1qZubSn9ULnAYlZAUWYwDZQyuoZMd9rNt/FowqvYxImOJ4cBMJI6V
NE0umAwoChYyu27jU/xJ9iQsjmaWrW1NLHCmjv9l/XSpr8hFlpHhmcsdpAX5UYk3lYQGufKWxhT3
IyGHn3kbAwFEvBrCvTroLkCBbCnbtTIwCUaRuMIJZ+OhX6SoF5S+hEZmgvWzxu2FyjNAGrt+boRV
alwAiVpVDhW29iAeWKfJAuc9czSqDLmsjAb0WAzWAX+X+zx+pxgY0kJLK59+Jn5ox5YT5iLhYR+Y
3G8pf8yG5BY2OGKZXS8qILWLrX5iu1cYVnIscvyVlMblkyZYMjpZh0PXIKdlMAf9V9SL36m0/z8c
YexL/JnRXZTjvpRk+S24GmB5Fea9UDFmF2d7YEgpAC0mkTCWL8qLNC7Ua9akhwrjXCuAoahk91p9
1IfcUcK9Nr6um+By50K9yOIifpaFZjhYrI+AAJVBNevGcFTgVDBLxJaA+3el1CuJXMwPdcsSphYA
TtMhwQakZDdP4SOKxs78oAHAji17Ftj5Fkm0a6bK2kfkLoGiF7MpYTZjtAdNOE4Z8UxbDk+Xo+Ri
fTPIoZYDt8cNqu9q4ang7BLfQoMobBLezI+ARFklDkKIPdkwFZ0qa3bG9KRlCREAP6juXJThg4aR
GEqXwi5qF8AKeLrMO3n/a/eQ6lusa6TxUx9JXrRGlgKvrDS3epHZSoNrURU9wtKZ13z8+TV+0CMN
QYU3YvsVbQrRYQ3O0NXBbsZwMFqQ61Bw+JRWXMiYxH7wK4PFw6qzy2yvBZsypG5ESggXKSZtAJ35
DJNWc9RRglOYzU5ZPq2f3LrfaPysR5LU8GZGEqfLORr3YJKWHtYlEFFI+2O0I1IjMRFwRbVu8Zze
6Q546BzhSwPQWgX7E2Dao+rB73RXa+bAR4M5UZJYgVbRs3ViYDlgDvgRbuqdtdGOhSM4/i7bx7vp
iIe6clAw5MvKtX/3sPzHzTSe6CfQlLQzJMSMKZbtuQNpg/k1SD6tHy/L9tZUZf9+VdwJgroPIguq
Coko2VrVPaq5bveBddAmU7b7UPeUYqIiCOVvXAQxsrzsDNbJlR4nh40kha58x1it2ZJWRLIzLk8w
/75XQB7yby2rodfAfichZzvLoM6SNpKLjTrUirOn4Q44Tw7QCG/NW+zW76it9/XIr/HjIJFogjdB
ZB5S3c19ZE9gnmrOKoZ+1z8kkfZo7/9+9SVHJcK4JlsnZWAFDAAMmFJ7w2Ek1BOpFWE27y2cK2FT
O4nVzFA4orw5GkX6LOfWbRUKgyP4gJJGzyRoQBa9riIRbN4jxZVQeRiaKWaMPVWzUYw3XSMQntZz
K40fDAlGqy8wLo1LuptfCvy/B6jA73Kqdk/YYXgcgo4ce11OHi2A9cu6BPYGzhFEzGcHCos0bbtV
i1M6vhRzb2fTUe3vo8zJg59Cu2kaVxQpHJXlrX71t2i+5yrUmm9gdJONwSROUvxM9bMP2Ew92EU1
6J/Ak2qdre5t/RMu9/aupHLJeVmItSazW4lBxzGwyTS0GaBPhmBenuUd9cBZdr+LltxV244J2A98
yEMF7a0PBw8YkD9R6zrK2I8ndFt2ioss7sZti9kP6hl5UXyqdupZs03Uz35lE5YnnOeHd/InN3qk
6j8fFFkvkpnnXHmGHqhNXjAwZOmWzf5mXuwiZ96WuwAtRfGW3ZSAHNQcar1g2SMvclkOciUXeUzT
yAZD9Ah8O0ZdMsizn+unSong7uKxVxrJlBBpdPNRD55jebP++8tp0kUFLjOvNcPsggp0ekLwRUkK
1xfvWqEiItciPLdyZfbcNdv3RjBGDAaC7frnp/akOolXnJMtg8RV7k3gXIIzYz+cVGwoUzuHHyTs
Fx25KCNltR83CjKJGNKL+8Br36mQq9vcofoqH6Rrv2XxKHn+LE6DwZiQWfOetWOlr8HoBGf91LnZ
J7bWG+nEohcpkwsqSi3XicVKeMrj/Mr2obJtGjtF6oAA3ZFdYQ8mdxJ3nzBMg4sseVObANVG/Myy
Q1B/NgaKoZuwTB7hvEqlbJDiqPF67baqAExRPHRC4a2bPxGzDC5yqIWPHJ6ZBnpw4KL5nJgnq42c
ZrhRwYok9UQ2Tx0aFzB8tZDDmd13OlZs85M1EDGYOjMuWqiJEFtmhI8StJtZ2efJngQkoURwAcMw
ekNqDQSkvt0OyLSiz2pLDVYSaQGPe1cp8hyFMjIRqw9PVg3w3VB7SEblUIch1gRUL8gqt9R+NpL4
PS9RJgmkv6rbXtyYCxmyPqRZY+AvGLonv/5mAB530mQbKZi9boBURsCjQkV+mAhdLjIUI5TP0AY1
XQOopD0AQsRd9ZViKqDuSh4MSmFYUKn0DpTbqRvWnAk866EFkuH5h78RN6JbodVVVzS0IGH8PC5U
P2qDmdW/JHugcdcPmTcey2MOsgRsyTGSRqqitmismmzooqxouswTO3ejmU9yAn8QhZcWpOIJ2F5E
qlOz/PS4ksJ5XaqIVqw28Gp1O3zR8fCIS884g2UF0T5pnInq4FFacS4YVUEw6CPumNl4EpAZm9KP
dOgJw1yMjFdKcVd2GjRB18jI5lDfsFt9C052NxbfwGfgZ7mDKRxC3vJI2JVAzuXidkDJLmTf6oAZ
zlMPTKD+KH/vf85AVtaQH2AibCaEEifJz3boalzo2lAzahLLmeLI1nxlB7geIv9ZzkAuuvEzHoMa
631bQTc/xlyDLntFPGxVLb/XmxTVk9E8+FFzDgD43kzWzu8MCrGHslFF/neqahZ1PaYM454Vs+f3
El+yjU7M7bojBZlG2A4/5TGUeqBhyA49G9PfmeJgbNJCEW+CsvrqM4Bio8k+i21LzRtRX5O7zJMm
/19hVtdc3XgGP/HcffqbcH31JdnfcJXyB4aizGmFc/QFbSOUIO9NJi+N/FcFZEDWoHqynt11dbop
xPY4d9KxCrWjGgcUmCB7TP1RuLr6O7iYEwyxBp4rsIwxxA5W7ijAi1kJ+8YdgWY97EQKH3z5wXwl
kYs6o2GMssVm2XvrbOjftHwXp7s4vpfn13E6W8LzrFJrbcuX45VMLghpKnKZkSFfjhs2zV7eFlv0
6o4j4G9Bevc1+7r+dSkD4kJQm2IYa2Lr4gb6zoqaAZ7kIGDKcV0KO6iVT8cPe2ilpdQpwxPQivtQ
fwgxUy4UdljdyCExOMP+3jVJ3MNgLkfBj9gCp7oF2uQ22bKlJZrAgDg2lYstYg9ujlCCGKvdqd1b
nT8aMfFlFnOHiyHwIx5RquWFn+M2GvwbUKo5DclwQynBBQ/BmsMMNET49vWrNP6QZsE2qUEjSgb7
96vgUfWxWscdDippT2L92epOTbVdNy7qoLi40Mmx3+UD0skEA6tGsgusnDBf6irhBzeaQkxUmbER
yPfBTbBLN4wqZdiAI/oUbagVGurIuAgQzNnYVS1Qspo+tZU0cTLFFVud0okIpzwukaLF/4NVxpKf
h5FmIMGjs4xlLnlTbP4f43nL0y8Xg+YHNnBjdNnAZmObdxzOyDPvEmzrmHsL42asway8Jbc60SBd
Tv41HUyOIGtWNR7+cAIpotKycRSWBTD0dOA8nkeGZAJSwOZOPAob/9zt5Id1o/wgt7vI5ZyrVUQ/
6isY/ogXh+5Iu8yrnMxJj+Y3xRHt6UUH3c26zOUoexHJ+xpe2aLKsIQKq7BLf8Rm6HMaSd4cYN8s
yL11aR9keBdxnN+VUV1VjY6TbQXLsfyt1W5+vATmvm9/GqBJKLa1MlBGu+wbF5ncjZxqk2hUv4rJ
rEfXYIOi/SrvR8NpPYxf2O9Ud0G3IVRdDjEXsZxLCmPkay0ju5MeG49huAS60+6Sk/gNA0F48ljf
tU+ESEpT7mLusLsX6mxOR9j55/HE3o36HbAgKyy21XZ5wOPgkSI3X5ep8733Sh+Bo8k4NA3rrOYP
QbctWiqLWzfSPyhC5zJSiymBkfab4qZFdqN/iiwgbI9egOGg9NzZ4rbbSXsqEFC6yf++iAzMmMjV
hPJGIO+nCUva/llrySWfdUPReeQFtTB9qRVwgv8gHOatLd+1B3GjeOG9Aq0UwlCYl/2Z8Pxjmjrf
j9cESwKLDQrydSQ+Vx0gvlThlEXAVZwSd90ml984F1HsiK/ucl3yMSCUIQH3K2Vbq5KnJYMtlJmr
R/Un3zddAKdTDs/ytTX1uCATNRGQJdj6fhS/1Do6R1iYiu8FI3WH9FXMIrsbj5nhlfXTuq6UuXCB
JtLLMmjfeRo001Nn3xnC8nGYSmITgrgmdJGLLL0xA7lRwudD0TeyFTe5BxH6bXSebqdX324dFfUx
hwSpprTjgssUB4EyskvRqPYRoJQiDKRQJfrl/OK3tfAdePAEBGOToc3yDnuVbwonqGzUGUpvcMOj
/jK8kDwly95n6QBKMxXZ4rc8816Ry0DH2ymLzkGDaEJCzVISuCgytI3VgUoeDel4rxuAStqumx31
++xQr1ys7OtJjBgqZRsA40PobgBo/LYu4oM87HJK7G+4kiGqcyuqGkbu1C3alViJmnfVYDev/sbY
yu6EVCjYjIOte+tyKdWYTV6JLVDfzspMQRnBBLNgUG6niaQ1ZMf/Z7S4qMZFC0ULfUtS4U3TwdyW
AMkT96hiu2ywml6upBTiQkRYm4IWs6G4QNwO2RdQx1PBbzm2X9ThggOAxxgcJe4sYZfv8zdtV5xR
YQnseVvtNazLCa5+HL4mL+sfajk4XKRywUHvZcFMU0gdgWxYvQC6uaaARAkRfMtQkYQ0DxhroiUn
dhbHTg7GYiwfrivyQXD9rQlPqBWFo940qVZ7jMYgBEwj0HjP0q7ACqDm4XHFwDgKc7MulTALvkvY
5phKyqqKrSHt1XHvp8TMyvItfFGKCxG51VRtOiAxlDsMUeTjaYiyQzfHga3W6X6UeycRjKd1nT54
RV2EcjFjRs/QqljPvDuMGzaenjz5pZ2gZbI1Y9t6z75jL022KQIv8RmZva04Nc+41UgpynA9yhT9
hrFfMnwONmlNVXA/qLxddOSCR+YHrVkwwl9mLdlDty0BvnRgOGrTic2E+lQpfnlGQLtI5CIIkHM7
JWCTYsNh2sqHwYnAdNMf56Phjc6IjUDl/Gtjjq1hmcSxUj7IBZcuHMIkK6DuKGPfK2oOupG9+PNA
dTkoOVw4kWdBkcQESurZoe2fk8ibSKD5Dwo0v0+SbynKcdx2YQCnUG7nDSNztJz+oKGHgnFREpWG
iit8Q5FhOoAnXIaL/5zhDdamclqUE5zwi3UPutR31h6qi0kcI99K9AsjMRsVGibxXu29OAfC7X7d
yykRXGSp1VyNgVuIyJIeQ+2gYFiL7HOz3/jDmXVF1E1JMyQkaf/OAiw9G/vSwKXpP3Veu5d2GJA5
qi6b9G+d/EzV0haD8UUc3+1Kw7qVZsZwlI33wrwrqse/OLKr3+fKzV0Aat7unS8q9ZLw29i7of/9
v4ngUs5UBfCRwJKAeta9JjKcyQfGqkZRbi1+/CtNuI/fS50ZtS0i/DQ7Yig7GJiTJIq/iPoc3DVS
Zr+n7luvkh+n8G39rJZj+JUWTMurJFPV6zRKBhyWefZrMBWybf8e41a9V9+8+yWRry+3iFBDFIGR
JloGv0cg+RpSWkYtMIHZFd127HxqWx1zDBRTEimJswOxrJuhFMrGi8x208rfStC4FL1xHNr4pgWp
gSX6h1xq76WijVziWNm09J9ee9GSMw5VwFZGXsONDGDDptVoKxH2hYt9WHdA8vaarrHj7lBlFHj5
slFe5HL20oyiMUxYnXDVxN+Mfetqg2rLhUoEPvJsObPJhRmJYgOyjUIY3EwyNrGvu5017yYj9szi
VQtHtP7EfRAWxNEyDdZOlks6Bn3A8FKAcpgWiTtTaPe+3BIvcUoEl2X4oYQBXMZYOsy3UfFJi6kS
OyWAyyT0cRp0la2EsMK+sWOsqNIOMz1P6bNuS0BW8ifi1JbzUeyGAaFVBLQlDxiUWr2hz+w2ZCLb
7wl6CdEB76QfbIGnAJKC9abdhQfhE+EIywZ5kct9rlqaxDFnW2OV17sAc3Bj0NlJRwb+bm2rjbWn
WdkXTxc9dkz0GCbA2DnfE/TaLDIBKL+YOozGrZVQo2fsB/4wwSsB7A+4iplYOh1z0B7CPhzQlW0a
sJYHHiM9xEVw+sv57CtxnK9NbRvkJusF47Kxh8TLh8+6eor/igX1Sgz3pQJRjSwFY7DuOCpg2cpc
IKreyvOPZKSAupcvnStRnIMlAC3pVBM+zEDCJbfa9jt97+8YSqy80x8kIlot2uCVOM7dAl83pI7h
ItfFbQSshGx6EVXikbk8YHslhMvTmtDys2ZihSi3eu73uRtugu1w16D7IHnv5BvUO2HxXXuRyM8I
+MGs6U3IJmiM6pC21sYqo8AeTN2zrO5gToVbqenT3/jzlVAuf5vyKsz9dySa27RHvtBhPFvwhjfV
BkjWAyAInmgyB2Z5K/7Gzw4ohYIyfYijtRrNbbXargdp35n5qapmavCCsBV+iECWRlU22QSLWm+k
fD/Pu74nzHG5D3h1hlz8qP2mV2r2wGPvZsHOXRBi78VNjgWEkCiXU+qwf78KVUMItFaZxY4yzuy8
eSzmyo4T6j5brCJeKcSFDiHC4E80v18uA4CxAJnWOCrWXfVNfFBQ7SAuFSLA88MFydRh7qaBUk36
0gL7VrYiZ93MKQlcxEj9zgTYHVxLMPC8B8rGfd9SoBqUVXMBwzAAWR0wNgE9PmSpF4CcpMw9E02N
dV0IE+CnCCQp0KVJhhyhvk/85zJ/lGLiRmTxesVBebyHzNKEWBkBvqa0j7H5JmjH1riPdTc0ws1/
U4bL6SdDs4YyhjJzFTgwu6McnkbfJx4p1JFxGUTXg+1YUFi3pz0kAGIq73qV8BkieGtcDEimsiwl
RjKE691u4tCeklNpBo5f7+P50FSZu35wywWfi49qXCQwFWCaSBYAqsvX1q33yi7byqXdbWYvw7pV
t1sXt2zcqFnIoiYj3+SvCT82EhEcPHiHmIco+Y7uvG4XejDZ+ZALlG7MVf60v4s0ziri2C/KkUW5
+rV3y0/Y63TLr1Pu6KX9z9Z9+JQdc4ytDLu/6pMbF+GcscgTEEIG1tWwasPFopddGtWuCWXiRD9I
MC5yOIuZ2qbqx5b5cYXmBl5cG8vzFbcOsBNc3OGt7gIo5NN/+4yc0fRdq1liACud9b2MpeD5Icxe
IpLGc/k5eXWG3AUCWDnsfabMGw5s1bnftfYvYIG/mvi5EsRlnsDRm+uKuV2lD/jPNbG+3nzptRvp
r+C6riRxV8gsiiGAv2GTcS1+M5XQTgbLG5PoYWqzm8CUqJf/B0n1xT64+0SbIqFpR9ghA1hmdf8Q
SyLN5v0cUWCl5tWXY+Rvce+f9CqzSEQ1kXQTEGFyrYDaLrPnPLTHigAFWX63Xo7xPZe6EoM5QguT
RLhaihA72+rWsBkQYHBIzhUekgCI7zB+VzuhN7+tmz5zp5WY8h5PrwSDeLMQ5hDfT5lPvuolHXEB
EBHy/XNe/X6XJabVGTLsY8pNRxW6H6M8J84k+C+mEnvrylDG8R5crqTpqabOIWvDs5VDhl4XeDrM
gxlHtklJxNnlhOBiHFzcqBs9bSwdbhbiyRoHmHhPfUcCpoD8LPdE8kF9KC52YEq6VbMKbZlZ+9ZI
J2N018+O+n0uZEhqkEfqiKNLk+ighdXPWRIIFZYnDK6snAsWQVb0TaGjZAFQgKO/DR3tBX68aQB2
L2zNHWtca4r9Vw2tK6lcxBDVZg5HESaeCTdCD8KForHD4Pv68RFxgicLyEo1kXPWspvGT2LzZmiA
kKb4e4hPJHPZhtD0ctwxkqDKOCryl2CieJkpAVyCkYjNpNZsRV6MMles2n1fm0TOSbmozOURDdKz
fpigROMxBpHI6xnDqtO56gY1siM1ukipxP79KiJEkq+IcQyTk+vIFvXYjv3n9S9PSeCCQKyFeWAx
mohEeOmML5ZGeM3i75siSy/B3SPpnPlWfYsx9gjggGUx2Kqg7huMKK6rsGi8FxH82EWpV22iNxAh
Vg9C8ppmu5gc0V2MlVcyOOPt5HoqfEZFC8zNY6SKt2UDmAktcgIx2TRZ6K6rRJwaP22hZGaMdQ9c
qGCrcdLM3xmJ8rgu4p3U5I+780olzpQzYZr1aIaM1pU2ww0QHl6smxjgQL1j2lgefUzPqRe5wSM1
MkV9L6b8lVEzalis38KoE//OCLdx+U0J9uvKUZ+Ls+rU15BDWrgOdHNyzTR7jHtlHzWtNxnKfd3J
srMub7l3fnWY3P2WCWFY9j7sIwXbimSHj8oR3TqXgcxZP2MMcBt3818F1CuZ3J0nx62FsIBY1GWP
QfxVCaiixGL2cyWAu/Bk2cCqLSs2W+hHpKmNCT4b714p+TtgxStJXJRIVCOb8wy2qNk90mKs3rqZ
E5zey20uFZKW09WLNH6sYgC1nNSP0Et5jL7U+xx7L2h31A6mmlXAtoe7nX4UAKDhUNMOlJnwIxaB
DvD0cIKejMAufE2xmwLfvhkPvefbtVM/tYOjEbGEVJe7F32rFfVJgrpgvdr4W9bfSfEwBWD8XdFu
2SRhCoJwKwLNkr3uFkQYM7kQY5WyBIBReEXduGrxVA0/1n9fpgRwoUSXpMiUZoSSxmtP5rncywdm
PfJBdhgZSnssdyMGZmrb3HSn6FPzifHUC8Tzh4hnPK1wbsglEg/k0U3zpINow6p+VIH2H4+SCzAx
Vub8lD2+Zz24lU31BJchRBDubnLxpAMFD2hREDT9+VVU7otCc5ThTasHwiApOVxYCQRp0g1WuJNy
85w1gLitpJ1QGzsxr4m9Sco++Lhigq8M4+24B8qnQnVmlchuKIfmEWFloy9BVPjuW+oBUPiOf2B8
7mNml152avbFbeACxXrd7Amt/iAMBlqLmfWw+lq/jbuTkRMGvVzpuQRInh/YRDFJj1McWxP4nly1
N6YW3iht0tuy4duVZm2xsXQzojQ5Dh2xSkNYB7/ZBnjuOFdbKCcZzUYs/CfTbN0JFYTRGHfr58gM
bSUD4qmCg7iADEYoGqiFPfY/h/y2kY55spvG56EjYhUztTVhXEqiz7UFxg44sJhGdqX3h6rEelCf
2YblyfU+LU4d8vt1BamzZP9+lWmlQT22OqtGztIp7g8Dxj6Aa+nH1AAUEQF5YmBVNsI4FoESb1kH
GQND01mgtnQoVbigEU2JnoZ4TLhKg+0cw3AEAMTnOdhDE7JIR8niokZXK32as0+l4pa2blGJ2Ywv
0bkDPDGAHVsnebQ0J9/+1VTfb6+T+T01UxDNbJZYDqk+9cF5Fr6vW8Nyd+FKAPeIwSiQalUl7D0/
SZvcLW9Dt7fTn4ypr2lpihr2cx9bvMyzAgtiU2vxjDgPAEIGTxNvEmfWXYxgOv+PQbL1oCiLfK7R
ll1ZM/5m+b7HqA5Gt1zrQbVbz7RnwKtGLomuKi7qp+gmSJxFSeMJMxIrMSZVRuxXP48bVrDTnQAM
KLk7vwRb+bV51V/nA+PGBFHCAzWesWyjF+GcP2hzmaV9D5ebym+1+qwpGfDoD81IXQXLx3qRw/lC
bAlmnrIeUXpiE1DKUTuyquToSE72loAHiwJ5W46TvwXyAxN5MWdWncHRe+SqYHfcdxsGXkyJWa7k
mBc5nDOAZHnMxgBfb741HtlaTXir7nsNBsNKOfHWIk5yOUZe5Mn/jsV1MRlWobDLZgLtiA+OnLJx
K6HcrDs5YRf8aIQgxcE0x1BLEJ+bsbAb6bnLTkNOXJ2UGGY2VzdLIVhpWTXQxpqje11rXD8PWkeu
Z3eUip/rKn0Qty5Hx12dZSqHRs7GPSzte+dXTlo+Rqpjdb1dYA6vcmvge9Q7sNWMFA/ncoZwkcyO
4UrNTM1Sq8qQjEyqCCqSL2Z8DPXcbqVtPj0p1MOUMhEuATemqlOHBL4WTP3RR/PcnqXAM9X4cf1A
CZ9WudgxjXKSSH1de73wOU0/yTpVOPggLb6cGxc1omKQRJ/x8LSbEbSw71TL++TQ7ljcMHeSFx+o
RRfi8PgJiq7TwxILtMgbxZMpY21IPBT1dv3gCKvnRyhYOpWC+QqJt/QcC9sfaZfZ8vi8LoQ6PJ4y
Qy+CqqoYrzNDBGpBBdidZ4C6tQBXa58nt3XCw0Q9KUih3PXZhkkej4x6R9gxcM2GrQmZLtAn2czY
e22istWbkeTOIzyMH7HoOwWJlgnf7g76VvYg98V0/TftRvOmTbcZXNS87XzrW27/tn7OhBfwsxaF
L4btCDxkV8AKJ/joe9nBxjLVlCCuM42LIGOYgTJEQQc217/q/acs25f9ts9m14j2cXb009xZV4sF
iT+zrt+up3FBpJzSWekYQ8MQ3FddAaiVQzO7fb2bZuJGow6QCyNBp/uawKg/dd/zxdd8vl/XhPJo
LojoopZHoMrG0cX1kxhkXhdET4Nk7NbFLE/6XTIBneV5V0F+BIBZUFYI8oMjOhGDwdlE22xfgUeI
AlEnPg6/ym3mgE6M/o+0K1uOG1eWX8QIkuD6yrW7pZZkybItvzBszwy47/vX30TPOW4emG7ckCdi
/KIIlQAUEsVaMgm8nZjxq92kbltYaI2rqkeTpt+qUdRQJNhCgws6TKikNm0E71ul9tsqGaFljY9x
K2pcF3iCwYHHEq/Wgr4G7KAeWPHTLOrD+k0K01QU2zaJbfPaCUZuqInNetfKCkIdSO19QGDYvTJu
6OoekBhCjez7cCciAd7fvqtZ7vLKa7b2kEVC8BtJQa5Dyk2SfVLIgou0/6xczXBXlmgg+aEs+w1q
aHv5K8cXLTpdpn70bnu6aDnchZ26vqkjpn6d6F8oPZbS/WSEt038Jla7roW7tEvTWrXe4dJOJ2Rh
/eQ0OnTCI6JcGGVGEdrte95Pc3yDS2/27RIbaGolViiZH0pha8v+R+zVAPeZQLWswpXFjZ3cNVjv
c68I27viOB3jDyKKd8Hx8M0sjYHor87X1p8Wy1n0OFBAxdyapeCIdr3Nxi1SbFUxDF42cBnGtpeY
HEc+vtRoeUqkwmmmu9UQPES7IQU+jS2DWIaNSQ/OreMkUjHrgvdBO2NuDV9Y4x0YatCqC11Ql7qp
U782d8n32w645xBbo5yPK2umxsnCEG+60+YvjUjhff/3a6ptW6BlNHk1v8qYc1tlGWU5n8Jcah4b
ZRLUs3c/TTX5aoODnTGWVktd2RMOUXdG8ancFWF/gOA6OMykN1FvpNAed1D1lFCpvCgU+muAzq0w
Kl31OIFicAwzr7t7j4D8dn3cGcVpnGcrkzQlVQatPiPKnuYqLvz3eIJpEt1SMMF4WfX2WVdSpLvY
gNiilYdWBvVMbwpOat8ZribYzzcm8phmapVJtkdkze+k+WHqRSRde7dVk68mGGhsTaxjkbYq/Fm2
HqL8rhvQarL8TQfhJ9se0GmKhnEs09CQ0+KAe4xUJYXSLAx9sELNTz7ovvGDkVdJ7xIE2pjiP9W6
IU27uAVo9xhiai2oTCwYeEhU7x0OcF0R/7VWmsYkZ6x5ZpL8sXuYNEFxiV0LPtLeLoMLruZBX22T
NR/SJnPKIijlZ7P7p61TR59EbBH7YLpZDBdiVZKm5wlTLTXOVki88gXfZ2AYDKSzgXSVfVTe8lAk
3LTrexubnHuP8RLpK7tBth2u01+L8mJCpWru326f0265abuRnI/H6rQOKmZhN43FhgPy8tA83ra0
98JuDXHAmtNKT3IZPh6pJy19sNOjuj7/mQkOS0u1zcuBpRUVFJqHv1ZMaw6C76LdaHi7DA4/u7oh
Yw8eaL/9glqSASXKGL0m8ktyrFKHHgcvcioknclxFH6ui1yCQwk1l0jezjgqjCgctXD2Yuh/xJ5O
nQwKTekhPtUnMWDsv1BXT+Q/0dZ2WPSqxK4yVk9Gd5l6SWhedO3QGXsW9Wns4vrGHBf0ZYbZ1ynr
KCOzcqwiUF9r0XvilI0JDjwK8OdrJtNPz+2wlb6k2ufbfnjpRLyBTvw3mUwjXVcGnFR6lD+tjIP9
cyq57ffmrBeYKGGhhOzNr3nYUac960/TMQtQGBR9Qu1+EGyc1eBAxIynqeopUBgEiOAqJeiZTM7k
gZFypV/fE0JvjXFI0it5NlGWBKyb85SqYEwL6bto5rZGOBTpk8qIOxMhICneCMmdqDv18cvt4xMg
lcHBSEuJ1XUE/dKGnRfunLcwQ5eHxogEj+RuV7OmWLJGTGLp6gVsNgGGQge7iSnABGD4MPgEzGmd
OyLZ6OWO9sMOQQ3uD+9S+t5a5SAMuuVWVqnYw2G1D/pQHfKJHs128G9v4/5Fvi6Og6vELrs5SXEJ
bHX2s7I5G1b047aJ/ZP6aYJvne4iqka0g8v1M8T44tZL6/yjYq+Cp+s3EHi1w2FSovXlQlm3PkuU
5k8ZeAGa1IkCVq9COfVZNFX0m4t7NcghVFrGpNaWDJ1V1CuPqr8e6jvpk3leAkYwJip+i7aRi2+M
NAVtkw1r2jQ+pFQ+Z1b+TclFDrH/fl0XxaGRPdCO0Ai7qOdvUfc9k3p3MZ4bEXm3yAxb7eZSGbU+
JwULNKbqburQTpsG43hnvw/urqvhkMgwyv90nUpJ8mrZ7aOEFr4yNt3bLi64RSoHRmOCYp+aAcKT
/JQnaOOeROI5otPn4CA1SpLqEoNUSlw0CHtF37uRkfm3FyL0aQ4PbJrFUTLga4qlelcEL9XfBZJT
6YMVlGEleIIF28azNIEWCCOPaBsHyeuRZB/U+iBYjcgABwlNbsmZ3sOZ50CB7gAisRkCxqzEVj6z
UUOQQwo2UODXvPhITToDdUOcU57ea+mPEvOio3JAevbPPI5nB0H7u9nmBPdHXY8GeUhFnV+/CaF/
3hzC4cCSlnWaxf/J+UOwwb9whqL0JH2Kc1CEQG7NKTNniVxRH8C+D6qKZtqmAjEjvl10TfrKQPmc
NTiM3nwhWync9cEGwUsZippUdl1kY4xDiA4V5aXTsc4+cjRFdzRNNIW/6xIbCxw4ZKlEIGqM0HyR
35bpyNqLWjXQFpE40y5EbOxwENGncz9LrNsG3YeTEXvKdABbnSO4UuxR+yVq3ljhAGLQB5W09YW4
mGkbdu58yL+jhx8dKGbqiB49tjc3rPHdoxNIXNasQUK+KXO3iT/Pke5UUDZsvyyQSRYsjaHBLWMc
WlQI/tpVwp1i31AoKof0pB7NEHKlr+96l667yPePduByqWTofHhQecuK7+OELkch69p+RLSxwoUM
M8KucVjgEelRD/AV+jg66WdWrjZY5e7zLOr13b9Lmq3ohgUCaJ2z16+ZUkgdgskLC3pQhaviW/c6
vnrTk/GQBLZXS4JDY+7265ldTXIwFcd2p8oFTDK5TeVCEqqAJFTUDLV/t65m2M834Uq7ZFYlDYCk
ONZrcJ5BNKeN6lORToLmXpEhDo7KJqOSOQCOWqL8BbnLl2qxRkeOFMHTK7LDgRIjm9ZLtm8lCEBn
b1A+FY0vuE8id+AAqSi0LutZwlTFh62RO/0jPWEi/mSHw+Pqo7ohjJH3ofZ6TBw46ZktL1mJVUk6
WojNQ1V+G8EP1goOabcgrqk/7fDZllzKJSvVWfR6KYh3Z8n9oTOgOAvp/wSbyBfEhyxv1lLCzKZx
ZpyjDQTU5Tdy7n2QQjgZmueTP/MMviJerBq6XBLsYbU+TmXhzMpZpW+3XUPgfXzqxa7swp7YVIo+
rV5hWse8nwKiTa+3zeznhDfnxKFDTlSj7lir/L8iMAmYJhzJwgQfrLnjcwpkR6OyJiL4FYASz1LX
101b9QXQ4gJKd0mYQZYZgvOC8Hb/cbx6IYcVahPLNmXZ5xFik15ZlF+SZPkimbZT6Nl9qVXB7e0U
nRqHGaucLHPb4tug0b+sxre1Spx6ERSMfnO1LKKj8irLYPT/X6SNjV7O9fVytdgjXAb0VB5kfFGL
xbT30eJqioU6G1A3swGC4az5f14ytzRCo/woVQ9GIVjS/g2+muFexRnf6OtQVGBY7fsnWTHBdNZq
0bvO5mqE83SK71ooWMLlqvqvev4bH/AurYbwtgPsR+Yo6lqmQVCztjh8ncrRXKhGwSj0Uh+HMH5M
XEjHhz2KYDQQjeXtutvVGB/7dSuoMa0ZnjAOnzFR7rayn5qiOeLdO7QxwrkbxqKNaGDVcLM71ZCH
HNBSmr7U5lOJ5tnbu7e/Hl1VCSshynzf2VrEUPutcESdEcT614p4TfP5tondkWWNXG1wT66WJzld
1RhfM159nIOqdaIQAlToA5JfOg+iRahBZE+qg1FG0ZvIbssvkdjGNOcbraI2dlqXjHRfdrVPjA2x
d3IEm9Oxf31XnepqjH+Al0KWy6hGXVlq4yCNW2RH0zCrRXNeu1d3Y4bzDjuDxE5qwN+z+EMTnXRL
0Ne0730/j4t/a42oyBYSW4iLrcfKCPLuHwtaKZgszAQYtEu7tHEM/sXtUtoNdZ+g6vbC1JdRIXKL
EEMYL4N3oc56FN3e/ZrlZu84RNJzaWz0GEfEJpbNQDkk4b8Mye/pa94ujd27DYyPU5wrjYF7VYA3
Uk8/rNmxTQZBvkV0UvxbaydyZtW4WI1V36emdsgoDRe78hcFT60kogfexwrL0G30Zugar+asyxOF
zAOwb6ke1vEHtcFrIYgefoMVVxvckurEamdpNkC39SI/s/x1jZlnCJwl4ehO4GXP/epI8W/pVt8F
MLWPFVfTbLc3R9Y0aGZJEnjjvyQhOcSC0fOUHVlJmwaZyNzuQ4/36r+7yaFi06VKZPRa47PpbvOu
YpRxuRd7Wu2UhyWwUB6QjpnsVKJj3A9AN5Y5UKQyCJjkEm7DLt1wvpA++Uz3cEKXeu0OR/kg4sr8
zVX/uVo+qxrbJJ5nGaBCXnTqGScCubzKtTxLddMGTElohvAKEfoLtpiXfW6arBrXGFs8ndbADJJT
Fsq1g4Dbmz8sAb6MwuJ7+YrXVeBJ+wh9XSzztI0n1XMvLylY1zCkBDY51enC+VAfmi/FvR2Wvvbd
PlaCe7NrUYOopI7/iMmP38oFXWSDhSUquSvNu4wIfv9+kLUxwAEnJlrUMW1gQFEc1mgUP9Z3ODsD
TynTHDREXyv7aSINi1F0lXU8cq+cLOcZFKphcA4wZutlXy3P8NRHJkGiu3VoidTydrF0Y487M1KU
cmspuP3gANCGDzRsvA4KmbbIOXZBdGOHC7wpvoaKxMK6ZChd0ZMd+YWIQV5kgjurTjLHEdV74LSB
IfYqi96mVg8V9KDd9vN9p7seEffGpdVixxiTQCBSx065PFqNgCxedCbcY2BhIKlrC+zVUN7RPMzM
17a/M8zHxab+7aWItozD/kWa7W68RCLqUxnd0f7YvmdwRdscPIf3PTqM8rHFYvSqOGS5/tAVvWAV
++HNxgaH7AMqfjotTYQ3j0yTfD3oD71vBOrhXQWKqyGevGlJEq2IEiymJk6tndv1yx+dxy9iWRBx
GKUVn6eRWTtNFtrLsW4FmWHBmfNsTXUfJ7Q2MaKkxLIj98EkN85M/syFTe66x9XYUFkCrOgWfazr
/iRZ0VlWM68yoek0ixpQfoPTP++kyd19zZqVrGwRdzJ6qPEl9WbQtILcBO9O9iKasxSBNK+GlTUW
JQ1Ly00qpEAq8Gqt+edlpf5MV79O61CS4qCg1bc+RWYwGn2NmuAslEWMCaKj5IBi1ctoampEFxoW
Kd/r1V91Lgom2APwy6fkxuU5iMiUwZyUFncrva/vR6T1LU990dEP1YaS9x76wA1YmBxYQDxcbeYZ
C1qVzImX56SbnUmUMRbgt8mhBbRaJvg88Bu3zXQi1H7cnIjK3YKj4VmbykTvl3QBUtDsxRrfcvKx
SoLbYLEb5l1PhqdnSgidVypjHTmVXXUJRxUUONlRzQSgtCuRtjkVi4sRaGpOhtlhLWDeXPwhTB8v
9AiNYxxHhEKgJz5JZ8tpAmQyDuVZ2MImODCemKmzwfsGZkFUEtZgyiUI7okq+Ptx+mYvOfyYWtnU
1wwmxkBBT5lysH35hU1+MEksNCy5wjZi5so37hVfWJ+1aEwSAoSMj9Yp9/JH/a541T6yfgj5ngk8
jBjrbwP7Xvh5ILjRFocaaaW2+mTiO4gl4mO3fpzvetSBCHTahu+i4up+x95mZzn8aOja1aqJnZ1O
1ocFVP4gZHirzpk7QOoU+gSPDeomIhwReQyHI7ost33HouiahhKU7tLk7z+7exyG5AUagAwb6f4p
/axbcMkpc+v5kE29d9uQKLbhM69E0/BVhZElL/lknKaz9cQmq+lbD4Hu25YEiMXzNI21JkkZu+VV
V3qRmTsmhNzpEt62Ino7+Wo7HdY8XWq8J8XiMBV3Vgg3Owe0y/cUcqp5OL/dtrjrC2CMl4kGYlqL
p/uZmgwdo2zwd+lLZ1ZPWSzqM9/duY0FztvQs6uZLQOPXnnKstWRtJeoE0Rt+z1AGyOcxyXtuCC+
AV6kx/ojua9cNJU8GIhwqh9TsHilPx2KO+Wx+Hx793Zh6qdZW+bGje0F9Z90AVjIieosxoMsHdvi
H7UfnWm9M+pZ4O63D8vmSf6RaiNramOV7fRiduAOLp9vr4dt0y+wu1kP95ZZ6TBZUYRMKEsCEeRB
JzAoghRVcJn2A9KNHS4A1qJaNQoN1zY9KoHqmgfGESm/MI7I+H2N5BtjbFc3iRdL11WrbnCn5thX
ydmsIbs3CgJB0caxS7CxoepyivrmZeNYcwfbOCYrJnwvdl+nzVq41ylhmZ4MXa8e/VQf62C9izxQ
VpN/+rB0he3+7PG55Q3c45SBw69e5v/kxZND/MSKnKkn+ZhdC0AgFzlQsoBoqqMIrvNtyLB5yfmu
kadWQnsnRutNpyHzwdB6p7en421v3w0RN5vJgUam5bZejTCTj6lvZwRiEtJdYSXQ/Io+3Da1D+xX
W5eHbOMgZjEa6PjAwf2XbLpCJ4bmxA+MoQgR/Z/tIM/i30atCsYudG1FzQ91OaU2pJBF6UXhmji0
mFarNdIWaxpOoweqXISF5YHV7mQvQweVFNzeQ1Xg/Je/Z7OHeZbXhBTEvvSyqG7hFxikwJTLAqGC
HkVexE41uBqVB+vFcqhbvUhHYdmSIdONO3EJlTd/w5jltO5n+EyLT+nYRT0AGUimDvvvOXaCTIHg
Jlyy9htz6NpXQYaGpPHcyE46fkrj2I3K9c/elUuUurESmZSOORu1iehRLYO1+nb75ARAws+lVBrw
N23w4dqU1CmTu3H90dYJukw9Wai+JLLFhRv6lFnawuL3sUPTTNc+5hJ1p35ySVocCyFh+X4XyOZi
cyDSFXlv0QGvy6UN/R7sp7710h0zIKNolG3/O+xqi59PyYqRLKWMtfUeLhzm9E7RRwMdzg1GwNh4
L/VEbB0C/+N7XJa1rLKBxaORojmD/FhBNKvQZueP/ONy8Tf+t1glsKoEkNgyxMwlr9TP5VK5PTlN
w7vGEzZ7yIUelhQtnWThUStBUpv8iNpDkX+5vRzRpnEBRx2V6kRLdGrQ9S2RJ0chQSsc5Ngv2G0W
wv6KzaahkpytFKSulw9VsGwHxdn2f0QBkvqIPJrPQgED0bK42KNrwGVQTdi52jrE5KuyhOUgeJFF
JriIoxxAOFIRpA7L5nFi2E4+lIWwiiR4R1QOIqrJGqpZ+c81Yo3hl1bFR8zH+faTqOYvwCNeTry2
hqZWFzxa5vrD0sAECqaEIawM2x2EfFEigOALqmYu2RFhTTWdv4IGF0MxjZu99qfqWJ4WD800gajt
XXBifDV1klRZkVY4xdR+ahU/0mInsgXBtcgGF2fUehKVY0NQFEcLOli97MGz5ufbd1YUzPwyprJG
EiUsR975IIoNEkxCJ25+xx72IrCehVjOPg1vBBL81Eo3lc1CGN9EooRRfhyz1ZOVz03jDfI38yle
HsTCF/t9FLpuEVvTZVPlJ1EjKaImxgAR8N6j8ekyY6SdNJ/6PcK2xau85U4/UZdRZt7e3f0TvBrm
bhy4zqcJ6o5oLFyPo3HS5XAdBX1DIhPcO6wkS59PCc5v1l7l+mulfjeVlz9aBV/fKuI6tWk6o54+
DU5drIE6VF6jqgJ3/83X8c/d4utc1pyoRQylkEu5BvgURhNG8juPzXlPCAMFh7OfVbia465XtExm
ElM8V3kaB/j2CuCan27v3P6X1tUE9+hSySZgbsGKSvN1bkPIyQZImTvgxnFvG9pPqF5dnC91qR2m
kQnj24kyx3wZPdUtPf07OBWg7KNRb/QVv4udPJQF6mK/eY6vS2T+uXmOk7mbW/C7MPyAdEHIWGjn
z6a/hvm36n5CBqoM30nhsFkt9yTXhoLhNzZrifrGl+SZDeRbmNxyGq/+BHL3IHk0j2LMFzkM90ob
c10VVMNVay2EUA+WJfhYFlxlvs4lode6TRlpZlxMx9ZqXb3sX60sE/j9byD/emQcZPR9QyNTxUey
FvZHJv+04gvWfi2OjObZ/kv/eNs32bb8ivg/zf1S9LLMnpARrilnp2E62m2gR+GMwW9DVJMSbCBf
+2pbrUgb6Ol6peqpIAiXfOV9kdp1MRxoDFI3pWM34Z5VRljrmTNKyZvUvqsaeXVwvrg12VGVz4ws
sMukcFltZwbv/e1jEWCTxUXrBF0XFJwJMFFQJ7G9HCqVCep0CNxvGxL5G1/UMszCGmYWsWvn9NiC
lxUhRkjvmSYg1JmEXem/SYpfz4hDhxYDq9lowA3oP+pJwlAxQRbt8/LWvbVgUo8c1UlPGFOdHFFR
QbSlHEDUNklqlYl+anXlauPXkXR+Re+67M+AwuLCCruDEsNFXBSjxct0iJoPxPxD7+AwIgWb2igz
gSvMSzsm+Y7sgm82kkMKQY5EAKp8Jau1Et0gGnu4qofReptyAfqIfr/yv+9TrupKtXZ45SclJONf
NHm77d0CzOErV30e0aFBy4VnKMY9SaAbT+Mv/aQLwjzRMrhIYqGt0nQKyvpJF6jq57l+vb0M0e9n
P98+4/Jcj8aIOzP095X9bPYCojHRNrGfb35/mkxD2zH+hci+X6MCjOC5ky6jIAzaX4WtmmjI1uA3
3C7R0aq6EVlsVCsHp5Qfm0XUXPObQOtqgtuoRRuTZbJgYg4WP3aVAz2U3nxoD5qHaqVH3fHVnBxh
5WgfWq5muf0zi26pJh1m/51nBJvia+Zm96iRzmgFTx3ZkZ6k0RU1Ne0f29UsB6VNl5td0cLtiBSk
41NTvsa6IngfRIfGoaYZ95nVMHrpvkNf23M8fXyPa1/XwKFlU7SYP9bg2urwiqhAtUXxlGgBHFaW
VrtiLB1n0/iD/+8HJj6joZrN2jbGh/9HOYyB1q8h1c8l8QITatEWkvIv9cPkd8/JqT2w9FfzKHnC
aphgdTzXakaksksUHA+rjeZQQBnOLEWwYmSS5f6Rn29EH4L7EeN1eVyQVaH4pgw63gRo9oEqLQ2s
N0bw6qKV7nlBWRvRsYs2a+oUonEAkWUOQFJjHttaQdxFRjuodITiUetla/u3QmRvJK3gIf9NFv26
Urb5G1iUVlWXOhWu006Nsw5BMrq1dEdHV507N1fOebU6OX2mk6BOJlonBycd2CdSBbTaXqF8oM3g
jAtaJNNTtt43iigT+Jvv+usiORApRn2QjRHxX/QVLWkuOdAPkts7k5e8tcKGFXabb10NtvLNjhJV
TvW6gbsSJXqKFfD6xQ3+J8+gIfAmez20nYgOhd3vWyY5gMkKtassBpJDhzEKvX5S9Ra8K+Pidon8
qayVk1HJX6YuE/FhCB4Fnu80oyXN1xlr7TKlcXUyg8IzOrRtSx0zVUT6CoK3gKc8XYYyz02m7aTn
qbdY1anu7yHn599G69/kcn96C095WtdVKmegYwEnQRTqB3pK/jZbt8E8Dnq3oWkp/VUJMU60NA5w
Br1eG6tCdEJetNZh3eIdqqr9QT8bj/QJdBXMbiBYKPulN9yG5+IYIVmszAzl5tyNQszqeuobUq+O
4s7f2lBEeyRaIoc0WZXZ5mxhicuYBGUKISsqHYslEeSDds0YKsjGCdiloSn1v9fPzOsRjcEAtDG/
LywMM61uqxBBmLef0N1Y4c5LJnpG1xpW5LAEcQo54JO/dyr0nl4q0rkve6lPvTi039Tn28e2e+c2
prkXokvbviEsxOzlpyF7ov2hL0+t9K7JmI0Z7rhUu0SCZsZx6fXHKvor7gNFOt5eye4bsDHBjnKD
lLFczY3G2iEno3CbXg5aO7nv4tQng+51q6hnUeQZ3CsAdwH9EeMmkPXAJt+m9XMhUvoSmeCw37Qj
o0kZM0HTfzPyo5Kepfn19qbtP2abXePAvpFHEkO3lMHT4OuXeolCQUYqhSok0oRv5+5ztjHHxZbK
DFUbShgyPeZHxvY2Z67k2mihmcAyUt7p4eIVED53o4d3zehcTfOtO7VezIo+AIjtcThBHeOUyqKh
KdFu8v06KdSO5HbC8ozz5JsBm9FhAAhxJdTsIgFsCNzj8sdsHB46vnoNpQDsZfPBGj9q0bkQUSfv
BsubPePQwU46Se8SmGgUeQ7kRUrdOptywc0VWeHAYdamMomZ2kuSHfv+b2v457aTi34/28jNRkWG
RCLCPi9I7C/pd004FCoAUb7xpi/KIZZYhq6MXqXuro/urfI+rgRQLTpvDg4GOalindWT1jWoyAsy
cUPzcnunRCZ4NIDIQapQvAbS0ARl0QWNXPsQKPFvmxFAtcKhAAFD+5xQUAzVaBQxVnyFRfdGIjv6
+CoV74rzrj7Md9usSkTq+CKt1oCeW/lWdEczsgQuLPCAXxpsmrUqMJ+Fxwfz7NAUdO12+JRFkFlJ
DMFHlsgUFyxkVVzLkYWHJ+rpcZ0o5M6yr3Khh51JX2+fkwjPVP7+I402kQtXYbAGBIxu1nF51Bwp
LAIaKII9FLwNF2XxzTXtdMO2SsYEupQpPoX9YvhgQiYgfVxQzxZFCwJP5/kOqJlhbJ1hTm0cSOfR
4a1c/vCg2EFu1qMreaUyeR9Pk9+GKhw1ghYiy2ntxrt9TKK1cMAQLZY1lDEKeXSNUFkG0UAyPSyz
aGJ3V9odwkf/DYZ/abjJOggepIhHECt8sj5JX0qPfpi+tS/0ZBw7FGXBNfnQuvFX9aB64zfiF4+5
+y4FhM0fwWHHlMS5lFT4I1LpW5E9SepjK72oo6i/TPBm8C046TT3/ZAA0ldpcSLthxZ9vH1o+5nX
60L4lhu0D2GWbYAFRv6o+mkAX8T96hnVqd+Gkd96NBB9GgrAg2eLLeysb0HnDPYhKztKsnRuF/Oo
x9VfufGuMd/N+jjsYO21qsnWV1Sfe+2sQ4RDaXX39i7uu74B6lZiMp4j3hsy1e4mtp4lPU/N5Cnd
6xgJB+fYn/rLp63x0wrfMbIALEZy0We6KO5Or9Exc+mIyC51ILjrzqK0vGBZfOtIrZdTRVjeLk/u
ExJYZekYwqhFZIR7SNQ50WPwJ+GAhuneWOznZDIfbaqI0p/sDG7tHucIKdqVhqRnvWWudiohhPG8
3pdIvPbgzUAbmBlalZP75FMBf88+C7Ov+y5/PTx20zcwHLEHc4yYH/4TfzRfWoxjQek37AtH/zp4
Sri6WqDdobP4tmf+5u282mXbv7FrNW0xEEYNmd+3Rw080DbEMcqH9uIx77vXV2PcW2OjI6xN2CLJ
qHsLRU8xTZ0qAhtW8r7X5mqKe23Qxm4kCwtDITA55v9kitOqohqKyDW5ONRe7NooctYvUL6Uee/2
rVtTVXRComvNgQeSf0NaWpe8PAlAQ3RCrzIGDxaobLFhDlWQS9pvHDBAsIRZOTCyEW7nZnTOjSVL
y/XB4pKgDOLSIQ+akz+oKHihT1bYnciu8K9X72qR28e2zeO6Mdg++kwqvMM8HT03HmtUsI/N4bbH
7z6ZUKrCIJZNTI0nDEh7NcanL/s+yXq0diYohxZIlgsYzPZrDBsznKvr6STHJMK9Uqbal6fKlWZT
ctDYfq6y3O8L/bmRLHc2SxcTSd6cUu/2MnfxZGOfO0XbXg0jxrC2N8av0ezmcu4ma1A2pXPbzr67
bAxxh7cktqGUI/BZQ+YYbReh5Jtucvy3TlW65l+37e3C9MYcdxsgXd/mGeucHYP+WEAYmg0Npqd3
tSlezfzSPlVIRZ0xIZ/cNPy560+j8b6LtrHBZW1lMktRwjTCJ1cJFHTTZa/Ip/bOgJx7e45RmhLU
nwR7x5MHgG7d6EbGoJQe2QAVmxtkGmCi9Bk78V+uM9BDNVWo3YAR6n+fFJCHzllbYHAUDLZhZpQH
1kFh9U2YRbZrN71nvq8F4WqSz5qV1UhIyVhAVvIJU1tOX4u+z/cfyo0J7rTwTMqrxqjnoJkQlF52
WkrkA//lDEff47tY6zfmuLCHVLqWyyxtVsvNQ1wYT4pBEocuZXD7PgnXxcU90dqvw6zAUAMKAuit
B+1n5Zlxk7cQMRZ1Je6C72ZV7OebaCNP61kB6QeMjd44re4UaQLcu3ze3fA+fohtyOeFLrmNhxF4
ZEIZrvukQYIGfc2h4tGT6SeJs2CAKQXfQXd4WX02GVmA0a/FRNO7kp+b9XKvQKXEplGBp8jrpUBf
vUV9GCfB97toSzmg1+isKRlL5pbW/GBN0YmswhBkFzg2y+AwPsb9WmmGwSy0G99PpyXUnxqfPqxe
5yQfsvNQBoOXPxhBFuSvophxvzS5Mc7BSaplaGXFVIZnvOb3lznk7+ZDueCNGX2or5zJG/18+06w
LbvhQnwuTqcD3mUKL4XKrVsn/ZnkmuUSSUmcTBofjFkV9GkJ9pfPyxE5AQ8pIyCZ8idpXl1peKqk
YIiCfJARUj6notH7/Vf7uqn8EBwYOea5Y8P98RHqxKODQmjA8sFobJJC4y5KXUkUEe3GsRuTHNAM
ctzKBkFDwnRiamH/juEPb6trOet5OYi+qAT3gs/Tjb1SoYUEh5jZft+8aHkjinx2Q6zNgrhPp3xa
hnrUL/NPTKQYpeu7+S66R0vaibjGQT5YLlhln2/7pmhZHKKkU62lLWuH1wrTUboyyLRa8AUgMsEh
Sj3bEcYjwZdQk1c18ZtSEIHvTy9sNo6Dk1YtwLgz4WgYJTKTKaZfdXRDh5nu0qOMuRNIKkGD8u3P
do7DkSmJ7DVaEYqo8tGavyjpj9u/f98dDFCAqyCM1H9Rrc61NG00rMoejJchrb2I5N+l+m+JlIK2
1H18ulri9m+JtV7TGckJ9ALcbvoYKZ2jSed5/qC0msjL96/t1Ri3bZKRDURWYEw6XD4HkRLJwJDc
eekDAdGJKCq+pCx/Bd+f9n6JvBFQWmWC9zu9jI3lofrcXtzEwAgZBUls/IlRQVUutO6RFWFpEsvr
ffMEdZM7Gf+Kejj2+x6s61/ERX5rRhRasQyUdABWelNofhm+gpnC1bzOi77kGIr2e5dJMIl6nHYT
DBvLXBBoqYas2y2j0Vy/5pA6tGpHtz7ddluRDR6WqwppQzbFWcs/VCkk9v2gvN42cSnA3DpThjib
sK+ey1rWZLw2jT/iA19DvyZ5YYX8LjSO5WE8LZAULbz1VINJIfMkxGGiMGIf1K6HyIG10bUlAl3m
xv2dIn8rh8K9vUjB9eepvMpe6RalYmuMnpo+oM3XmHxMJsFp/ebhvq6DB+deyWKdkbc2voWANg9I
hK7QAQOVcygfctcSDTCL/IMDG7mAkmNPcR/r4q3ufaLdpe96cEAwZNuKZcsYF/1f94jqvtcLCZGB
pPd3SAW+GGMqSO/urmJjgp3exgObeukUvYWXK+Y5pW9q/dY2IqgU2eCOJpf6vCE1PCCHLG51arMX
VdQjIDLBHUZRapbeESSp0+5LpL602Skf3hOLbnaKw/slMazW7nAYszF8qPPyuCS1aySV7WTr5BaL
AiHvCKUgqfJvX6DdG3o1zHc6ZmMnVXLKYDb2Iu0pEl2d3Qu6+f0cjEe2tRopk4JWFep18ZFEebhI
3qzbgieTHcIvaLcxxKG2ZlCrXtnUhaqoZytrv6i0e8WQ0v+Rdl1NdtvM8hexCszkK+PJG6WV9MKy
gplz5q+/jbU/HxqiiFvyg8sPqto5AAaN4YTuo9y3L1DAsQZd5ZVitvONK6MMjE9SZkYLpY6n44Xq
2YCaI82MNXbBHU/gHRSD5ihsGuLQgmAlCY6L8Fjw9HS2MW61FnoLVpe1iBPMO09wwejSfaJCHfSJ
H4hdfgK1AEZbY95nOm9FDDoMY4CEFeVoGHOCB0roxXOljjxCNe66GIBQg1Cs8g7rIqcBGoGUan84
pLb0jYpGzgeF1864GSeu9pFBi35pSdjQWWsNdKTm9LFUdafuP3fJ94CUnOePuzgGN/Q4ybQgfudL
mpzkc22XyATH4CTFNMZT5KqcXOb2JZM1KoiERP77z1n5SDTXlZin8PcwuWroxqk1N8hkO0QfRl7a
pOOY2/5mMe/2GKc3zSo39B5nN57S2o4P6RMkUx9l8q5ZADoccOROkHnk9StvA/7dLHMV5KFdFpN+
NMfay9RolmL6gRE4+8j7i7O7W2H8v9Gzlmg6rFDKZsmFPMHnFOzz4ony8encbt73tpWfEfJuj7kI
jUokeaKMfK0rnYxTB36r/q12s1eMsZ/la/8hrq3qHF8mF/pWTnKdrehZcsoX3oDX9r2//w7mgkiY
sUnrFBckr4zKi6ulPclCwkufbV9DndCOFARu7IC03Acmsp54D8qsc+RqcOd4cIi2PBmd6vc67wH/
xWne7THvj1AJoqIkuBrpDFaCClXd0s5tVJKr2VJPFEB5FbytfVQJiD5kYiiKIjLnibGZLBZpsbWZ
l0NaScfRUDncZDwTzFEZYkogHUWxs7pNxi2QD5w7wDPA4FeolPGi6XjVlC/ajIIMTejEvhY7vUc3
LX3pz7wmoa3Lvdo2Ns/YmZjQHiTkcsRS9ZXA9HQD4lDhwNm69+oHe93WdpjIB0MyKmhz6IONug8t
0Im+aDcWn5OftyDG89LKKLWUyrqY5sMweDF5VHnBwVYUt14LE+eQWda1iAp0Tn1tteM16UDnLt8C
ydn3B3rce3tG3WX1vpACcxZmBS68DKMOxUN3yI/od7r+DgKtl8Pgexr0oqbrQMI+uy3LQUle95fB
8WqJQXZd6tpiiHAiUpdZg/HUgAhl38IWuq1XwNx9rUqUXMF3nSOBRViMzov0IIKfVuncmPsIU0fd
OxQGBERRiNSCvobFRfZyNKuEkEaSLMpFx7ub236G7geTqIaks/QJC2kKIgj40hqkxUPtzU271AqV
xYtCjeNqm7cGoCkbuqlpCkuUNISxWReUgWSoX8vyMqMfJpy+7Z/S5qOgKpAfJrqiYB6POaa07qsR
kRFGWyA7Rmet0i8QZ9X99pgg9PydCWYVnE8ILDVR1NlcaIVRMiR4saQUkacEPFV601LNj/uL2ty4
lRXGHXK1mJdMCwWnAhbUJLTJ9EJGXo8lzwrzMIzyaGpGN6I7ZXnQ+tIy1cSWMEy/v5bNtlVV14hp
qLJKRDYJ0gp1jDH3CQ/c0+hC/fWE4dvczZzujAmr+DomFlh+8Z1AzrRmjwKNcqMpR+HIYzV6f3Z+
umWrX8JgRjwszVLUtFsRZKeS7aHId0LfkfUagX20RwMtpadPH17Gw+/wu6mGphC052hgG2S2Oh/m
GhQbpHEziEjFhvCSGyJkSqrj/l5vnaiGK4BeSVMxTJYlbwkiNdFKmmkYXgT0ik+TlYycHP1m1nhl
hG3NbRuD5LqMRF10mU/ZUQZ/a+Lot/gk2DFa7JIbKFEuaMv0eZ8MmwXTtWXmua+VsgZTLqIx9WVy
aF/JhHRAbCN3d3r/0Dynb/v7uQkua4vMu1/GaZcYGRjXqJBc4dRX4Vaca8ewFEjI9W/LZ469rVdt
bY8JAkKVtPJA0BI3ZIjUZCcrLOEWvMrX8qhckD2+SWdeQ9Av1ojqA5TADF0m1KlWAcGsm6kZaUgf
NQ4eBBStKJ+OCrYBStlnOrzU/y/soZpkoIdG1Vix5GZItbKhYskDKC/oOH5zDn3dppxiVASDVx3j
2mNufau3oVBGCKxoUU6HhLGXw1zn5t8x6eaEfIqD7Vt4XyDzIlWZEkVyB4PR5dPggdADBn1Ec4E3
oy0pOumP5JnjN9QPWWRDr/c/e8o8GGMkgHzYBLLRZnbKXxY8qs86pEVoK6XK6/rebK1Zm2PhTFvM
pQ7piPpp8uJD7evPCvrmJa+z+TxpmxmKlTW2/XtKzGUyKe0d5esVL/VT6KYYbKbFMslTAdmFrXE2
dPMIZRpSiCJQm2Wp0JQ4qvoZ+lWxei6WSx89x5K7f2ZbcZi2MsFAiyzVc0sEXHUpezFVPxwKu0H9
kfD6rXh2GEjRIUthJDW8UQzBF9mUhyZuLbOM7DhteJ+a9G/95IaKIakYvwXdGKvIlcqGihcQH+iU
1js8Zx4kN53u1DvtUYLuJW9iaftqr+xROF1BV6yWZjlTNqbO+au/tu7Bqw+97efGamxTsMzv+4e2
ic8rgwxW9uo4DAvlsVJU3Z2V2G9SXp/Xe05hbxMZvNJVVCpMilfCITtShFwO2VfdK31Ug63pz+Qg
WWFkac8axyF5a2NgK430uuhoY14fv+TLo97wOmp5BhiQakpdq2fK7WiUYDv80fEmXnh/n0Elw+yK
cKLDzQ25GNqHeZ6t/dPfRAWkZQ3TVE1QQjHxRzzMZEhGGl7JOIBssbrgBhU2jpVtr1ZVUVJN9Jri
M+PfXh3l0gwldNyi5aF3Q+Q1Ihx8d5rsxcV0l8uLTTcBYmWOAaIgDMlsLviAmuonXfra570lQJmX
mPb+7m2uC33pUMeRJM1Q2Q8BXZ06SEQAVJUrLZEXnmDLzxMefloi58vJb61rbY65R1HeTnIT0IYi
V2yMW9PIt15d7NTg9cdsucXaEHNxoD5ZhQ1l3cmE04B8l/HQJB/39463FubqxJGiBKOE/ABG4qC4
LmRtH7mBbORvWjjK3/DZxRNc38ytrVfF3KY8MvQpVWBSQt1NPmuou9EQLTlxBTCog7GAt7LE1keJ
PrZDTy29c/+j9XIB+7+CwSSqfsvr4eZ5IUsIky5VS3QqtzHatGWjtaGlZJuwR4nLY08+/qeTU5nb
lYCDOGlmpFswR6MeOrVDlbSRHrq6kS2ENb/zTb/eS+a1H/EdL9cR7liWXOTi2Bt+wiN85bi7SmF4
9ehqmVnVQFkTRNv9sZHBLxMXF0WuOXCxhebrldCfsTITDFkViRktuxWTq2oVesJ0Tucm51apDEKM
oETtIzoZ16at1WnVrSV1Z81N+aIX0bd9P+AthwGJMm/NLmwBEmPwRoyrmjr/7e8zCDFqc92aIk4l
WNI3YYwflpazgs3P7/WJMIgQS+aEThC6BCjFiI5oUXpKUJ6PTvlYeqEjj9wJKs6uaeTfTgBq4Zos
BTjrBf1QR4+1wukJ4XgAq4Td6xNEaOiT1DSHMb1F3Z+D+pJoHD/jYY7GgICZGZ001wRi6TalLIts
yAVitN7Oj5TPL7tmnLvDuaKa/O9tM0m3lKWA1iYjeDPUx1J9LnjFOJ4JenKr66mnlbqYKZakKs9D
81I3TwMvM8E7fAYBsmmJmljC4YRy+bFMMOCAoen9W8PzaY2BgEVT9IUkQBlaINbAv6nfopfw0jvv
vL5P7XnmzdvwXI4BgiLuw0mdaRto1Z8alHcGNbOCCITZBjqQ9pfHOyQGFCSjE+ZwxFsXgXQjra28
Oyzp130bm5/nK1hgZ8CrSV5yksEIOFfQc4+85ik+pX5xGD+JTzRkiE5VwkE73o1icwIiWbJuNuEb
2pXWseQDmOnd9lvvLIhQtBvvFee4IjsQjva9Tm11vBRN7EIh3VK43xY8CwxEtH0ggm8K4Jp3Xj88
VfH3/WOibrUTZLGf5hgAj5NJkmp3Dt7UCk73pSKZJcwf5Dn8b+jDigfkptL2QzbXLikfDeGQlLd5
5iDqpmOroozvI0I08909VuhTG0KhSRWqi6P42nRQqAzcKop/5/asjNAjWxmZk2yhjRRwbL0XbbDL
qDbJR7Da1ylP3XMbh1a2GKzTUzHSBlrJLmIQBiq2aIVu8faXAhsSXOC15PUN87aQQT5jKM1W77GF
cf6mt2ejeh3l7D/uIIN1s6A3AkTasYPJl664du1z0HP6XzfvzWrjGIgLEgU5ejqTCapAyKAjrVWI
zv7V4e0UE/cMmdCEcYaKuVZ8U0KvDZ5n4Y99E5xV/NQwUZV9ZyY4DCVdXG0IQAHIY9zZNgF5WlPU
FWh1MlmFgvRVm7cYdUtayYW0m1cWhbu/is28MMiy/7HBgFg6KXo6mrQfA/Nso59eK3dwA+v/x7mw
mShbW2OiHL2LSqMT6YpgTcUs/6G8mreIWK1DPJA2eoFlvPUgcvzKawva/jheLZRu9goaxDie+ox2
RJOgtUuigBoWZUxhPA6x/DqZUmIVwezmY/FJKaYv+7u8GUCsbDNQkWZNKy30A7YUT2HqL+ZoSYMX
RR/3zWx7/f0sGXwwyaQUC02Bq6nkdjNNeGkvTSZyenh4ZhiI6En3d5dFLwqWIE26M8b5FV+YAQeL
eP7PAAUYIZAk6XDFDAJ5y/FhEvz/tmEMTIhIl6SFAndsJGdJXovS7XlhCGezWHWDIJEzfEcgdgyl
kz58nAo/+x2pwtWlYhW6CQE9JCbpTafsL8vyddQPAZfcabMQvzbC4ASpwPubFhS0L+Y34hYoOYYf
Sptqj4JiX0dxRz0ph+yD8rXyAy4LJj2In0Kh+wUyGdwIFQKNsgmhkAaiOKG5hiYaXKNDGeLAVEsV
bgKaIfZ94xfv+z+3yWQAgySBlpQtvG/wDF9x81P9IXQbtPnQqUCptSFs53BM0mXsLZPBibHoarQJ
IN1O656S3VrlZEUeLQoGVnCOCzT1cizyNpaBjA7dtp1KB5pp+Sc5GifRSpz4mng41ELHBG7zkWoC
gXC5PwhHkdPJzLscDJLE7ZTKGg2hzC5vrCXt/USc3zSz4SyTZ4cBEvR3ZElIG6YjSXaUjtjZMnuC
znuveY+pyeBJDcGUoYTW/HsdKD5kSJdLYB9Z3BxzZNyz2/cWmdVglztNUVoZ1qi3pAd0uWMK0Nd9
ycEV5LLIUXf/tW9izPLf72cLXao+oCKYklF8BndLZ7Vq/p/wWCYMyDTiYPTiSHs2W3RsFuKHpUTJ
IVU+cbyet3MMnLR1W6TaCNynigbdQ+mDfuRxOBFPcshBu3U8AaT31sa9zaObuwo+kilUxdCYMHKI
BgrZKf0E7Peos1oYSXBSUEKYuVWOFmW+pQ1NwfOUuJgKsokVfVkSl0d9wYnDfmogyfKmKWi/Ieiz
qyPlOk8h7ABeINtA0AAikQYSao2ffdBf93d+E240SDDqxNQIasv/3oelyFGim2e68R1koEx3fGeO
4qWhthMcKzsMrOlNvUha0qGN/0KJRCCW4megCcRsYmChCfCtPbSn/rC/tu1NRZUMShDg3dR/onNP
5NIU8r52W7CXoEnNRe0HihXdQcGeRgfpAJw70HlSjl16K35yLphDpV7EE20wqNNLSgzOlLF2O4fS
IkKZ+6hBikbylEPoceNojjU2oImHfBx6mqBKLotnfARBlmfaVWNRjcY44kqBbMLOfXFscFOocBeJ
qoUOeQ1FBZ+Iv/MdtzLAYI46KnVvEBhQVdnKyHHpDYtzQJtwszLBwM1Yg+FMKugaPGKb791M3Uk9
SdbLbIHuk+MPvB1jsKYe63xEbw7yEsKHuvhc5hz0pI/yjruZzB0eTFCaFjEcoCe9pWsN1CULq5zP
/fQD9HCcvaMXdc8Yc5GDtF7kqcQbp+pNieJ9+Kdi4usJY/k2hpGe9w+KZ4wJR1oE64VMv7e7pbHm
+BCDDV+DshL5+t/sMOFIZFZzE9Is+VghjpUqZOQ7LbWmsT6oIi/bsh3HGhL69kz0seL//8bcshbm
tB6QC6FaOrqnHqaz6Upgn6U3tvCNnB9VbrrgyiRzalBj1gONAAkVH9NprvhVD63wGnjxhUYn5Jy2
NsQt9zd1O7+8MsqcXiNnCIhCGg555DSiCYcGRAhjhz9BBgTKUV4H3+Y9WNljTlEZtAnNfQ0kn8qb
Fh5Do3BJcJSQDWyClLM4+rd+ugYrWwzED2onGO2AtYWYqHoYZU38FpvFa5nWhg0dXsNREZzZchTq
v/OtfzfMdg6j7xnJihxXImv9LH2Kpi9pGDn7J7cZna9sMJFlPBlaLMl4rMfgZlZ+n3mtwEk58kxI
/74DWis1kQnpcWcx9cwqBTG8GEGIJNcQhRzGmu1E02o5DNovQqZngQK/UPzpUniYqr2APfIUejIH
G7dvGa41Zk4xGcJ+FJNRUqqCwkibHZbqJZA4L+N2QGPcDTAvSWh0WWLSmmR7So60fpw5y1do4rzL
mhnI1WHWFOMuv9ddsrLLIFZmLGrV0BIyVSSnRCtl6QUHyrAlHGXw8rzt+98m7K/MMWil5bEwDdpS
u1H1OVgqq+l+SPOPGsW3fTub1COY3vnnwBiEiomMniMUeVGNh6LXbYktBSAl3BCxoemSpl1LJzmd
OrTGE+gIRhCwUTl3jbdWBrQ6MRSlRkehRw78KHtKpEM9+PH4W5m71UoZvBJGqax7k456ZW8znjZB
+L6/l5sfEv8YQCLw3xd6KnIZzzVq2dkR7XZX05X9CCxXLQc39q+Yxn709vlC0jHGiWnhtUivKY8g
/heP1v9cQmO/eFUQAefzoP/1zUBbm8Aq5CpOhtYm9Gd4vFmo7QzFat8YcMqKIhNmGrxFR5rUAsc+
JLPlE73IMbetfht174tj8KPqKiiG0d2LpNRqMwxjTH+qoBzfdwWeFQYthmjW5ZEABvNwsur2S50N
VtNyMvg8R2AwQtcBEDJVeBSy1yI9DCUHa3mLYKCh1vVY1QX8/bbDy/RDKR8mXtV/O4a4nwZz9XPw
JkL5DiaUblw+yW38p2zKkpNOYAOJYy05q+oQeVIuc8W66Ov6c/Ryt8ygQTQVYtFTrgn6gSrg+6f0
U592C5ZO/qAe991hO9dyd/H393mVa4nUUYyTHNAg+aI3PFA6vOZYQCnHopTi6nPlTqfBbV8bezzk
GGND20hhxU5max94vH8clGLbgqt5FE00kKGAYeif61J3lR6isdn3NCFW1uZo2k1PI4ZU93eA46vv
GLDagEQJsrjFZ5IDjdADBm4dfEG7+ya2EyyrTWZwpK+yLhDfceQSPEEU2olPtIJ2nk7St8mVXeGo
3CBfsG+Vc0nev3RWC9ObdJRlOheBKbwiiRyifFxMgQMnm8Ny91dae1/6ygpex7Ec0GP2TiKt/Mig
7QtGwNrPbd1Oj6Id2t0PTDt+brjuwjs4BmRIDX2BSqbrU+yqvSUNB8Q2iXnWS2NRZpAaTCHi9QcZ
stF+SeSPi9bbsXHIou/5fJMxlCe+VAan82M/5tDeN3y1oVM4QehQxS0wp3OkiC6Cbift7HzMDvv+
wXtNWZWksiWFENIiFQ0cQaLhxtfmoFnthc6pRT6Pw/oXn9b/ANtPPQCmAg1eWleo3aK0qElMSlRW
/gmMhM8JZsHNR958I2czWXrWvBKjrHontO51qxljq04HSwkvTfids5kc1GZpWUMSCWMbYnHzqTum
bv5Bv4WQ/G0vMlg7FML5wt0Ud1n55nvwvPISM1P/DhlbaI/5hqwoR9wGwYqbqrVI2zyK+qw9NlDn
tVtDH30QlouWOURPSa4Zl3hCBboSMT0ntZmTQhbrP+4Gvburnxc00Ec0KWkbLZSpFypFHPviE9UF
6L/y3jBemMbmbJakGTqlxBvWOPOfsoNxojcqJR3aJQSeeTm2bdgxRcl4/4/tqJVzdIbOIIZxokg4
hH1zVjUen9o2ct9NUF9b7d6EztNloB2Uk+Dl82kxMYTj758QzwT7IiWRGFc6SsQqGnTlxNIMPLHc
VC5FyJ9DmftCGDeoU72pKto5OZ7o3CaUy55obuuUg/gQ/rjYdCA+dsKWm276hU/cTdMNWO2h2ctd
bk74VIiO2SulEZeJSx6IR0l0xM8RT42Ft5/MYxQE02SKGlYqSk5ifCadrSVP+0e2jWX3FTHPUTih
cwETVUjuSpHVGU+TWiEkupHf4evBDNM/Ds5EvmMyZ51By4pBnNnEfMgSnYNevCvERLhVl6cSoQ0+
lfDalGeRxy7xDus/+Z2JHK5igINVZmkCjHLOO73AVo0nqi9fOO1kYy4l9vMPy3my5s/mdXYau5ks
8mYeIQxYtzav4Lz5AXH/DWwucAITXol8GVoDg6vSo+nD+CzVx7Q65uEfSiI7+86x/SCszDFpwWnU
E2GknYid17o5JXj3ByhFGE4N4gczswiCdn6P5eYFX1llkCpPK5BzJkh4KkF5jirRMoT2R1IOzqQk
NgRz/9xf5eYtW5ljUKstCAZmaA4vXwJbqHOnjFEJbqLfSeOuzDCwNbYjRMhDvCcq+G7bL8PykClv
+yvZDi5XNhh8Utq86jI6mjN4+a33cz84qKfcoVms9Hc+BFamGGwCl8ZYyCJM9ctJLB710Z1lHmcG
da+dG8dKD83ykuk5Badl8grwli3wvEVz6gudz+cVrHluwCBUnZSxgGKQ6YjGMUgeyziz4piXZ98E
qdWusSCl9XmAZdVuWiV/dGnniwPx952Ac3sUJi1noCAyVpSwtTIOgW7YkRI76fIjGjP0CL7u29p8
Pe7LYUd7x2pIopn2ZyXRc1/+ERWDq9QP+ii4+3Y4Z6MwiBBLy9SbiVi7SJ9ANK/xArE+zzVvepO3
dQwSUDVcRR7g05XyncSnIpYsvXmZ1Uuq8OZZeCti0CAlaiSg2Q7vrvIDci4Y0gktNeaVJ7YLIasD
oj9jFbDIWluK+oBnN61jF/34x4Fo32dkQcxlfMw19TZLKIJr8bWss4/7Z8Z5qhQGIOQctLClgHqZ
iEruZDzp8lXJPXwf2mL9DO4+zvO/fXbIQhMDLOiaSf99tVJzJtJSEJiTCsWWluQpw5ToYNaHIKnP
mjp/2F/dL57Guz0GLqTYDOs+BVyAVXHx2lt5SjDWFxzoLA0tlGDq3M+u3Dncbb+5m2UARFDaTEvf
+e7QxUS7hiiDX+5Pz9lHsJ3aZYFuBpk7Z7F9z/9nVWdT/WUQINigpN/kRHlLzJv0+G04NwfyQBl4
x0MxWvXb70hbgAHt7xPV2cR/YiSRUaU40SZ2ouol49UvtrH4/vcZUCEdiMYDBbc9qM7o2a1znh7g
vkvqhIGTEBwFNdQp4ZLqJwnNQMLHrjnXSWERhUe3y1sLAydyohitqeGAphzkR8myqIehkCLOg7zv
fDrLeQRWVEUoaSW6Ex+1/FkkD3rLSZzyTDCo0Uh9piWU+71Ow1M6yX/oev8yZeHvdL2ufItBi1nI
SRRWaAaM6s9y5I3JpVDfOAjBWwqDEGWYZNKU43FEXy0CdBR6kJeK3sTQGtBNLNuDn75ot4F7Walb
/Rw13f2agYgxqrJSlOEL2SV7lRA06a5mSQ90pjD10KF+2F8nZ5lsrj/QJpPME5ap1d+rorDn8DZq
Oifa5MAtqHP/De9dMgS9SuF98CaHUhIbj/1oRQ8D+qMnl+aE6Td4ztOm2QY+ENlqNNtFWNatuC9J
2hX4Nsh0kNg62fCjjL/IXLGI7cSCebfDuL2qjlldSYgLZRG+IiPfLT/XEMDQ/QLsCr/5itzNMe6P
GEcRpoAGOp8owfNybn9oR9Utj8kB4ololOAWvd/zvj975d0kcxumepBVsCYiw3UMb8Rtfelz4b3m
/iiDyDCwTh+qK1h1vfrc8Dp/t2H4bpm5D5VE4sE0kNLvwxaRQHBK++mqpNOrWGgHNU2f9+8Dxxw7
Y9vNGZF7kwYGOhoz89FKyGcFzDfJfEzij/u2trPtd79hJ2xHUwd1Np2wTS6jS2vX6D9/NK+VRUDS
Bqr/47697Wfmn63UmSezzsgUzRm6QszgNMjHZHL3/z5v75gXsxOkpisW7J25QAeqOraIZwwAZhXc
CC/zRY99xyHZeVtUYHWhz/HSEOTWxUNz6FzF4yuHchCE1ZdtjKmrtIyeUHXs6mtuNJaonUn/W7nC
lScwCKJEgpyJPXKvgCkV7KBT+nHWvf3j2YJ6A6JsxNANyC6xAQ0BM1BOKmxZI1yN5ktBrjp6dfZt
bJY110aYUKZtR1IVA94TOhjQ+9O5e0mc1BY+iDZY6665Z4DhmfPxsPmdtDZKV776eihMfRFNKqTS
xnYRPGfSpVz8odUsrXwAOVGVnpKE1yS8+aatjTJHlkpBJlUZIJH4VAGv8ooXkEheW0+40jpDcaIV
ccJTgdg+RBO0v7qqIn3MwGGb1XGy5HSpWWoZxR+19mNqeepHmw+aQf6xwqLgUChaFtA+XloGnK+1
je7/tx4KJLmX/eB9KWzmvQxRFg2iSya6vJn3bBiSvitnOmsARvPqgSpij57gJxZoHDmR4ybkrm0x
D5maZrXe0CQBnZ8VC1SlUz87QxlSA/Fn7BjPPCrOzQNbLY45sCJWlwjC3KYzC81RnITnhUi2Wmc+
5+JtxY2rhbGJo7Qv5EZrAL7kKcMUWusbj/KN9pe/TzOJn3nSbpu9jWuDTExnZENBIA6MoOeBJtTR
ZXiiNKrNIUXJ8QJeYRBZyUcTImA8dsetd2ZtmXnHerWJ42aEvxT4WiLtw6J/UabaCfQnEr1ytnXr
zVzbYt60dBmEoaNiqdmRctgknvkcXAp0pBKvRjOl4CUCD0J5JhkI7ZesD2pIO2PUidLhJp6eo/eb
KkkHVmIhNeKjyrO/zK1nbr1KBkD11IhJR/sqkzSBhtIfgllaRllZhsbLnPEWx6Bm3veRWC707Oqr
WJ1GbvMwbykMmKDsW1R5Rr9yvcVT0cFgPOq33M197YLkoyNZZWSRxOYRSXKuucLiyjTpZavDLBT4
rDzGDZeskac9Qv8IG/Ssj4nBkilKm0mL8BkVFKIfxGBo1gTPQNW0bEzXyPPEinKe3sT2ZUNBQEMK
REWX9L/fVuhWq5JQY2F6fJHmU5CAOm68Dua1kLx9J9x2jbslxjWkbjLE2YSluPihaz2ILV73DWyf
0d0A6xpjGGtgmzGdWgL17NHM3ZTHrbXZ0GKIdxuMHygimYR+wazIeCqOtFMP+TZ7eZIxVUpbaBJ7
fv5vi2J8QkJPB8j24BO5+DqDGUH9VAqc+Oq9UeVnv/tnUWySYJSVKs0pn99o9xiBaa0Es7/WYoXn
2g8uQmotz1RQo/LbQ/iWP2jPAdq9OI3E3B/BvDdD0kRjSEPxcrbQZXHTMGn9NXrIIRzancznAkOC
xS0/QkTaFy79mRdkcrzzPWRaxZglpi4FZBgQEkHB2i16ohxTs+EJonBu23v4srKy9GLcLQHuwNgE
nqSpl6bFfctqW1P+HJWU1w+4SUqwcle2IVCSlcmIqDBK4wRPzbH3xQOlJkg8zaHk1lBmdXJMX9M2
U6SI3H3X/UUwdvcrBltCMUgiOULMIlvEDk4BJQnAdZlOpi9/ELhZDN4RMgCjmbXZmDUWG/faVQjH
W1rxxoy2vwru9/89alod4EyqQJEbeClEsFzhk+i0EAoQbCqx+y7reaNNs7yN5AAb2x+YR5UUZQ3m
V6fWtBSxOQ5B/CBAY2//vDb3D9xTqgQVG0Vi6bRSuUY1KsBQmlpcJ8mwujR09i1sw+fKBP0Jq+3r
SN5H09jiOziy0XOM2R+SWMqL+SS6EvRQNRfyIBybm1duZZJxQq3LgihdFER45tcyObfCKdYu4uIW
Ba9NbPtDZ2WKccC4itqlrxD8/EWJCBrWA+XHL4CcPJfYvlsrW8xj1xX1bIToGAMhP/0UL0BLHuJL
hxa4cmc883RGNl1wZY559/o0kfqF3q2eXAX5kHTPIo+5lGeCeen6Wc0ECHGgSjKBg3PuPVOfjsH8
OxQKyI/8z8tZyeoxmxoIH8IfCum5jp4FyQsDzlvGWQlLS9XmuVyrBkzMWmVlcmclmKQTwt/hcjMA
4Wh4ArG2xtb3RUGsSpNgji5uZE9FBVebumOe8bhxf+HWdzvM95gp5+Y4l3BryidJP1jm0Ub6G5/U
qSd2nOu6jbCrVTFfZDp6aiulwOeRcFAfmqN8CBxk21VbEa3yWHrjoUms4EN/5iqxbAPFfZkMNjVS
OKVJhtdK8pWT9GT4y6v4lfa0i5EdfaXSmO0jMhayxVMP2XaXu2H67ytQrIRZD3qKUEZwmZTDkJzk
0eUAL921n0I8CYN1ClSeRELYy6VXszbRMH/wZFAvlH5Xok1scEOQaZjoVHO6zxyLdLt2LLJBJb7S
QIZSwCIVYte95TDo1vwYRAg7RLv0zKP2oSk4L9h2evK+zHdXXm2l3IVqP0xw1RYpO9mpHiCr4VuK
o56qU3U1j0+8sJHu20+rlEEEoqm6hFeTOTsVlPIaKK9xdrU36Bq6M6+BAgeNH/XJGXu0jYycjd3c
15VF5pERRzD2G7T/LkovUv7HzGMv2E4OrgwwL0vQT2opZggD0FptT04E3sbIqc75kdLm8Pq6ePvH
vCvLlPQF6PX+6l0QD8px9jSPfmjse+PmFVutif6MlV+gJaWXJ8oEZBboVcBofViMr0Wrccxsv8p3
Oyzte6rlwbLoiG8k1TJ8wQJnzI9vg53SSWBa8uG533aAvzLIfDUJWkQfMwlPzdPgODXIcmo7+Iyi
jPZZc1pP+kTTdBgSoGybvxUTrGwz70KIKaolVWkwJ6biw6QV4ausCaNTZW3M2dhNp0dKHLI1kGSV
2LBbSEakqmJEOwVNlsVuOX/bd5BN8Fd1QzHgBZrMTo1UUqOW+YC3NB9VW57jY5aj5XoYtC+qPLg9
4U7i0IP5CThWBpnNgxYP4p2uRrD9t8TfcpDg/DIKyrxhic2xamNli3lSlblSNGHCQXVeddRs+Rwc
UzwBOZK60UOX2CD+wZBfZ4PN1C++ILX2ubgS3tQ/vcl7C2aeVw1EnUmzgJU6Os528kgFnQqHwrPy
iuYHu7MTfIYmbmbz6g+bd3+1egaiI61SxigREbpm0VOvZyfJDI6dMPEq2RR49xbIAHNVDUQPY4TI
mBobMwh4FidjOA3Bj31P3bwKq+Uw8KyisTLvKnhqVqUXVImuSjNyv2R4e0YPc4WXct/JQV9UeANE
x/Bb+yuKfH71lv0ZvlLqU/C7+4a7vy7e9jEQnY+xZhQlnJRoo0tS6FhI4gyG4tku5IlY+8Y4zsh2
6kdVV5pjQTdRwfSb+JoF3zPVDQfdm+WPk8GpSm2Ci4bpCnSqyAAwdmmgHhHTdgI5yXKtBtvM0Kov
SpY6+03W/8423m2x7FO5ikkLTBOjCUBOPpVlZ0/jchSmQrW6gtfVuf3crYwxr0+pDLGgEyys+/SX
qg+oat8UxOm0Vo9AmoMhm66/MsdgZi6im0LG4K4TqgMYlfo8sSu1eNp3jc3xVkiv/u+0WNYQM5FD
Qc4JLXHLnn5Qv6bX+GQklvzcOoJvHGJ8A4N/t7mOXP7q7fzIyjYDkulkLOipxKug+IEvp6hHTeh9
aD35ZHzCxNY5fODSAm1e9ZVJ+u+rqz41Spnq0YJNlV+b/EkUwLJXLJz7xjPCYKNCmrEsixFh3iR8
yZTxEJryl/z/SLuOJblxZftFjCAB2i3J8lXtW27DkCVB793Xv4PWXDUb4hRe9GghLRRRSQCZiUSa
c7L8cP3sZAoi+MakKALgbSFMcKYt0SrXBuzaf5MgOEZ9KEs9ayBhiA+FcZdTSepgPfpeHIfgK1oj
UFhRw37TM78kQRsE7qDdsG3OvIUulTWmSOT91TzcdnWvtzm0PTp3G95qY4C+ytqpmJVSpHgX1x3h
X03Dg037IC+gBvEAUY3R+a0deWMzYoAVhJZe38lymhKLQsPVW/UebEOhWgn1BpR+e44AJwMkyRlB
5CFhQOTtd8PeOMCRXFeT9bj8zzH+1V08tXGHWTqs1NDc5Ku5GyakwNk+u092zrObnlCr3KY3zr3y
qwayiKyYIj1VwY9oeqgpCriQ/eDCUzbhsdm2CLJASOyGUnxFrpJ/BT6LtQoeJBtZFU0RbCI+8Alv
zKDtlF2LB8f1PZWJEXzIbBlqGFBcNoR0G5Yc0u5nTo6tzUm+3azb9INkJkyqO4I7cZwqphPPsXL8
WBW4kdlzcu94PXpaa1f/iCqYbILwugOzVMG9kNgMu8jBGof0WJeP3fDh+h6u+2HdIirebUA1FVZU
zXlYVxHiHkDpubqiXYbO9phivM+LvcoR1lFUwDeK54KP4vY+3QK2eIs6/Sa4pRv1mwyD6F/O6VWa
4DOrVtGapIONj46bPiX7HD1GmC8BAekBb7cncgq31o//tJEiiVOV9U5f8XacJN+19aPebBJbEois
68KfVYlT56j4VGkHdDmfKTf2dCOtx/Mz+NtsX39f8IyhPZhmx6FmKf0VoGm6T480P+bZMYVLNN93
cb5KE96gZMjynowoztvmTU2OmWy3JJptCh6vb8CTWThYTWolbgFw3uK7IrucZSciOLoUbDNJqeLQ
c/VhaPxG1sD7L/H06yYJLi4O2dQaNcwG44C80RxW42sP84121IFVKwc2WL+PX+UJ7iAj8dSPFY/9
TO2YN/tJO4HfxM00vMplMLLrXZzgnvrH95iCT0Cmr9LimO9eOH3Suu4m0ke3C8pNlrVuyax9AgCs
ZKInJ5FlGWXKITgIzFz0rEqxzixFLizUkZ+rNN1rLRmC3XoC+nWRYmdlqWbjEAFFCp2V2nY+pFsy
uMEd8+xH+gHtyz/1S7qTYUdwrbhiyGKbecVo3wUtVpdo99OwJ6Xl2+Q5zGUmLF2c4DGA7wWQ87LD
YAJY1YELjgLuIfLjj+qtAjA25zABGvy6m5UtTfAaZtXGit3jxafS3A2tMwGcJzXuYtBVXRckMz2x
4RyAilPQxYiDOQRXeEo2hZegsQcZ/R2aYi+ymo9sYYIryWylmicnwwUJpKuxAMhhtlOKr0b5QbIu
fibXlIN/yOJ5Z9GkbVrQiiGX/5satD/Z6P1wMLoyyGtoq1nNhfoLDsVM46RtY8Qv4OLW0DPN+SCq
1PuN1Selyl6PCP94FEvwKHam0wRt4b/bmAGet2seIFZ1y1MLiHbN6x4h2Gd+fAG5tCxf9S8x9qt0
walY6EpX0wgao+7sHZ/kQvXOK4Ge/v95OUk8mFi1NkCkNY9Gjza9FjNHbNoGeubbuSl5t8jECAmd
RO/1uOUdO2NaoJPyR42hOIt+vK6TkmvUFtxI52R6NHRQyZhovlOieUELd9dFyEJCW3AcWTgDza+E
IuLZxxEwjf3ssmfHSwr02Wqb/F7xNUmW76UIccXUbCEECWgTg0qbv24P2jb3bTy9eAVIebC8aavt
Bl8BonnyKLvcZG5Z5AxQAhKHuYW1zpVPHgZPP9IzGvf88DyH7mx5HAEnAr7kXrLHEmO3BdcSZmri
FAzRCm9AGcD9kg1edqbHHOB2obaRSOOu49ruCq4FCCNEa03ccvoXfVdjYjPa5qfwp3HhdAyAnLuE
284Lt7KX/KqyWprhACRaR3eqoEhApW9ivY6Rlq4Iqk+BN6iWZCNfwKr+WtpChqA4wAAlmhJgI1sf
bZeouE4VqPKsTbJBI+bGev6p7RWPD6+bSKtGOgZs8gv7Fn+xJbetbK3CpTS1fWQ3OhQpxuvQ6jI3
TWTXEd+ua0sVdIaihjcoCkSMtymyBR3UFMVKHW81zsaQv7NPCqkBYhPDRiuk4NHyMjbGyUHMEn7g
Rll54374TD6higE8V+DkS7ZwPcpFHdHUCXjuDRGHKNEo02atRpQLYo0MQxMc5IXDyMsUc71h9lWS
WMNQwJoeUApJ6Vm9ARfKp9HHTAFe2+jvxEhWHHv2U+9FN9oGI6NehuL9u7IVtuaoKlGBuySiOoSt
UYVDhMOkip+xD3Ylizi5NvylLQsBwgVPTKoFAU3QzmEMfsecQ1Lb5y7s3TAdZCmL1atvIUu4zjNG
c7BLYTHNEej4IJpBgVJ5YOAzNrfWZd60yIfKNnB17hZa+c8O4p+30dlcWmHaof/B747pef4U7iMv
f0ye00dl0/gGkkxbZ9cdMp/dxjtZ+LTqUBeyBcsIEker+gyZ5po9TPk3q/9Rjrd6rXmlLbH661vr
iDnYqdVHzGnjGPPk82zm7gBSG8BqXr8gZEIER92pNIlYgagiR79WYZ/CCc25MkqDVZix5YEJrnoK
nWpqZsRhceFq22RPPOuR582zewVldO1ofckONSb6VV8/8f44WdS56qIXhya4aCdIi0iLoDBjtk2K
cyGbobhucY4q+OdUS/UZRBHog2i31QiQvvJLASqApN5cPy2ZHOE27zV1iNAghuC5TNzU3KR9trN7
V6kH/7qg9TB9sWOCDxkro28AC4jE04WT/7BjuU8ONsJ03o8ja4mRShO8SEcoYKk67rE2o697nDPq
ZWYUKJhysHLJJootdhhPmHLb4coYgF0wAFsowFjGYV9E78D9WGi92FYXsXlgcYc97M3vrf3ZnO/G
SDarINu6l/9fvFSbIE9nrUff2QAWlkn3IvohqlAlT45heI6KrT7687ArnGOkvIdTfLk+wXckNSZi
0xgbWat3dfmxTffZ+A6M36UIwXFUlpaqgwKFN5xjHu0iK3cJPYf2k0TdVwOsV3V/eSwsdjEsLLVl
BPEqJ7MxUUBuT/Sm9/i8ZnSsTrJ4R+KPXrp5F+KMMKuThMFfKOG5J/sok9Et/8sVaVBQtmCmHSHV
2yuSsTbNR6PFy/dRe2w2PeeE4EgKicfOpq9s6k3guNSL3QTz2DJ7Xr9UXoUL7tABqskcOHh0kPpD
nv7UwL8C5DnJkcmECL4wpEODeSPcXP02MV3eKktvdL84V99/9+eGj9FO+yERuq4nrysT3OIUzGnh
8ExNd+w/8VGM8WQezCdOeoQWB+kjdV1PXsUJflEdWRASfm8VOXGdLHCTRKL5Egli5lVlgNtI8Zcf
hd8p+dzKyObXUwr2nyWIadaaNqiBUvREjeii49FhVnjkcwd+PqTmD9UJ3G6y+HDdwb+KFDIlpj5F
lWpB/fICU0b0a0WAmmb1Luh6JEoo0UFx9gdPFjWe8FDy65ztTMZctHbu9H70r6udbEH8EBfugjC1
tkbeAJDkjocWM3A6Rn5gHyMZXYTMbYjIHvpsoleDcHU4tAdjH26AauMm96HuNp/5oHDrJY9kzwkO
gAb7rgn2haoIbqOI2iShNc7NmUdXj3fBfArUD0m7URUZC69sRwXnUUyDQ8yXRgNd8XqVumX/rJZ7
pZOY1/pcxmJNgsMwA7shKm8USZlrH9mNseV94fUJ4YDfbuzv3UF1yTf6+brCrDdSLMQKjqPvK7OO
ExMaM7kTkluqN/vWKdzYn0HM8l35kpzrzezFe3bbuScZuIPEp4hZ1yilTZ8baMeq8uLOKn92SSbJ
F0iOTxwVSrKmNjSgfmxSNKj2rbkF3fBOcVSXhuzb9a2UmLiYdtXQdkiDAAfYt/YDy+MLrWvfoo7E
k8hWJMRS+oTzMk0Ynso+xnQD1GmPhT7emhI5srMRXInRV01Z6Dgb23QOYI/ftla/vb5jMhF8Rxfe
qo7yUJl7BPPprB9om/gKaz9eFyHbLf7/CxFtaht1Df4Hv5n6yq0A4O/graUbzTazZC9kbqF/Z1Ns
yyKaoWsmFU6my6yqJgWrNmjc3yQkPQPosAuyH0HU+FqpFi4pg/315a3r3KtI4ZBAZNHMLc++qYB9
b+6M0SOyt8n6Ib2KEA6pnAFBFVPEhywo3Tb7SZrH62tYLw2CgOZ/+yacka6blhlZSLQNhqvcAtbT
A4mFP901fvaEPjnpTIxs0wSXrpdVQbuGpxDjYTMY3wOwq6iBxLHKhAjufMpb0vUZto3aXzWM9JnP
fSV58qwXJhYbJ/juNDOI1dDw91vE2tI9aE28xi+RyQ5cc0v2wcZ8vn5YkmWJMDmsTweTBdg7tS99
rTp27Evfy653icqJg5eTGrR1ZmPvbMvP5weWPl1fxLpT+KNwIqCyaZoGayY0Eejt7Nb5/TBi9rDb
mIkEMVR2QLrgEfLBBn2hBUH8ETDf/o/yrDwZXwaNj1v65bMU3pCr7xU3pAs+AU/8kAz5i1BzZ23z
2/6b8cDHlfgA/XSwb8dNCtRaQzoyTSSCue4sfG3U5DXrdQi2v0weSPF24fN0i7bIDaeBlo2Trqfn
X5VfRFgOxmS2rBiub/CKDxwNuNrVH5XQDfAi5+/x7mDdjxh5UQ6dl6QuCV3nIKsRcAO7ttWCJ6Fj
j9uYwePrO/uo7UHijtcKUEp21/VVdqKCL6FjExdBwisRBFly1N2Nb9+b4Gv0vnDs1S4Ef6Ixa1S1
CXLM6m6cD5mMbFDiPMTpPTNkdc0I7Dq394AK0NSLo8uKxDIZQtZd6bUejfCQkf2qJtc8djv0SJxA
FjF6sDfwMKEf+CIt1Uo8isFNY6H685h2Y6lCGfuteYyf0MsKvID0WxW7/BL7PXdFD5htvq4Y//Jo
+HNiIuN7Efdl0k+QiyH1r7wyVV2o5Y5gCui9wQfK7rOJtjb0f12XK3HQhuhikg4cd3GFing3AjPp
kVLZsJdMguBLkrkmIAWFLzGrZ6adYyknusSmDCHomEvMKKUMO2cVT016hzlPr4nu4vIXJok213dL
dg2IXcEMrzpW91hMeqZIsWnMBcTbC6RW+nX6TrYpYDkqSWS4Xih99Y+G4DQGhwH/vi6REAVCO0PP
bnmaMPub3b5P+VG/VzE5agOwXDC5HuW3hPaUS+r94Fe2GQGOTr+EOx6OjGhO4oPNYHaS7OrqCS7E
Cjan6DFpFYt7kzPH57DvbJ/c2gbaxwdw12Zb8jH0lXNRuzKihPWtXUgWrvVYKTSTcRj60NGOgU1n
NzXSAIw31mMcmmiFUpwtNPhnWJBDEpUSdVr1NQvpgvGZVtfqE0frVCziUivZpN23WH80KfOv7/Dq
7bYQJNgg8OepOucwEd4Pou2Tl9tNHo7LzlGwRCstBk3nu9makzsigUPzu65z0Y9tyyBc13OMiyXx
b1n46Tip69rgc5f6rj0AbnEbbzMv2IZP8b68WGgqlU2KyPZQsEI7C0hSR1BS3sPTACyT7jhBl6xs
KdtD4eYuUjseaYdAZDLUTaHEZwxzu32YHMbmQ4asx3XF4Af/V9jzuotiXQwMTKRPOviz0vjVkMdc
u4zvA19xQDcFyDfNpiJQKwIRFocB0HaVqN8WJPTmOdgarS65ydaX8keMmNVu0nHUCrDs+AQhwpyC
91qr3UmVBuXrevAqR/CRwImvmJVATnxObjS/+JLt4talp2iLzMeu/srhC5CDu21UN7rIOhFkixQ8
ZVWPlj3zuc65f4ysh8ZAd854/x6deF2g4BOB3Rg4oFvBfcqeIz11A6VFyfTXdSH/Yr+vUgTflw+D
2jg1H2K+f0H8Ttx+byLWMXbsM2846qTYYKuByKseinnuaE4VDdg/eMdrd61zUw+Sa0x2NoL3G7pR
t0lM0HDgHI3xhD5pN6ASGesZlsUiRLenY8xF46iK4yeONTsAkZhjqg2IB7pHJu3pkym74PS6suhS
VkAc97LJ0dmwQwRkfVmIIxMjOL2uDMKh7rF1LP0FjkB7+JblD1ase2yK3aE9TvrhuvpJdEFMV7MW
pUSdYLqryTeOfql6yeNF9vuCk1BKzUZyF7+vtffE+UoMCf2u7PcFP+A0NA8Kgtuvs/2W4AkmaWPg
5/r3vfDHOsWm4GGsbESJsBViKEcH+KCdym41m/lOrTcurt5tEMgQhmUy+ZoXN3o6d3j+KPBtkWp6
9rBX0sTLggshX+322HSScoJsB7k1L6TVWarqegn/o9V+whCmSDRg3Rs4QJdXLQM0i4KhhkXxD2pJ
0XwI+n6rmDcIjzbX1Xi9due8ShHsc6hLzk8OwwkxORvOLgesdIADah6YN3yvUzT80g05Kb690W7f
AzKAFjVDM1XdAVSWsIVlVmVVx8leE9bd5nb6CfRKvmSBa0qxlCE4VVoqhjZnqA+Gv8ZthddWca88
0G+RbzzkvwbfRgRmoqLF6Vok8cTq3gLl1zEIuCeoLhZ6aaNMA+XDQuN3rXONDrW8fMtRg8Z9eE7O
xYHcqSAorwAGn2xliaI1j7gULhhD6YCvGCSgyM4e+0Oza/cGuhtrKdrTmhUsxQhHGI5x29QpKl2R
FTx2jp67WarLkts8YBCdyVKIcIY2jdo04VMMtc++8ti5BYBPeODTBekRCY/9dZ1Zs7ylOMHyzNqc
pz5Bj3hPBq/JvzndcDTYtPtvUgTLU9HlFVYUO9eZsceMmyEsvciUOJHVmq6jOtS2HMfSbDF/3lU6
xg4L2PfcuZjPANzLRkc7P25Fdox83edjuxyYrtzRo+qj5V2ySn40fx/dq3zhnunB/FUCRhWdr/r3
qLnYEXIe3QMxZXjeqy1ty4UKQeccN7SNcrhj3pid3iHzsNd/AAAG03LRF0WikasaQijnIgCnIP59
6/tZOapTzDseTJJszXBy2RBvjeFdDZXOQo5gxFYwYmhTRcn6fx1mmBECHQfy6MgsX8KP79DIhTTB
llU62Ypmw18N8a9IvyhkV+uGzCmu+uOFEMGWFdRa1djA1vGpTQeY3mWJ3u/e63zV5yy6mJ7bWwf2
LZSSPckOTTDrTC8tJzaxmX0abyPn0UhPvRNvru/hqj/UYWnU4lYn4g+l9sznyGu0o4wfB+0cEMnv
ry7i9fdFzKE5Tma7qZFuNRzdi4mXTKNryoDqV43WsS3cWqBF0UUES6uY5nAA5bZv9Y9DuuvGE+ku
3TtKAFQFRSWgF3SQtIk18mYCDRaIZtGE2p5V59fM9rWMh30tPQcZuqoCys6xdTEfyWY2mBFF50Jr
f2uDpyT40HQXI9tp1r1T3bQaWMtDiW9Ye2FBJmhlCEaYAO8shO5aEo+T2kEmZ3zhqPUANdqVmwn1
INy/H8nDdY2TyhNcLEEQVfYl5BWb/EC3yabft24N2BMHyCDOQQZxt1ZoeLM+wfkFVmeVdISbwNxi
eeadr+l2dB38HeD5PW0NBI0IGGVAaSua/0as4AvVvGO0m6CUJrB5mpMKoi/t+T9uJf+GRUwfNlNi
MbR5oZDIcwo5Wsqdm9ZNMcOLuSJP1nG1EqO9WZLoCx2VBVb7z1QfZxRPABBP9rKs/IpPeiNGcHw2
i5zMUaEgjuIn6VaXQUGtFTXeCBBCGdqV8OmYsQac7+Tx+uuMJHzsZ16+57x90yk9yhBq1u77NzLF
Fz/6KZyseRnka9lLJy9myHf9Bx7MyHF31krMYPuyVQO00SZIdYU9rLKJ1lWPXm+uGaBk84O7eFt/
A2uOfafMSD3pGHblrdHqRyX3MtWdTsGN8eO6fq7cnW8+QtjnyNSpUxodCpoqmhXMi9WeU5A0dJHX
Aql5sNr9dXlr+qkBAlRTdYMa+PPWHMyCJigloG7UbzkNknkYtiiaSptw1palofMWKIPUMcDO+laM
XRkZA7sknmhNie7vcGskut9PyS1JeyR7ldRPh/RwfWlr3mQhU0z2hlNYppEeBz5oEO3yHBgPibO9
LmJNRQ0gEKp4XVNNM8SKrJFkdWPqrHzBAuUDKpyGHtSSaJ+X432t3NlvhAnuEYFHY2iVCs67aDPl
XyOMlGbOtptlBLsrh/VGjqATmgJgFr3EoroafJz5/GzoqGeo08/aTk9WOwF5Wg9kzTMrHgxM1lAN
4D7bNhGjqhg4H30QpuUmTb3fYC0lYExPDPSx3Xn+Wnq5Zz295/ReZYqRVmnaHQunhJcyu019wIDw
Yzn5IxC1KdDhukimLdyDCC+l5RodIWxgGNqLm6K3cffkB6BWesajudOBCF08J14aYTgSgE6urspr
mCu28EayEEDQMK5iE87PV7IZ4FsW+5pUFER1aVqBHADUT/NU3itgFT+aWjp77WyQvRpl33UjL3Zd
XP+sg6TbZyp7vn4Esh0RAo0QQ+JA0YrLTTjdzu0pVye37H62wKPsYhlF9ctclbj9iNUMQ0daklBx
sr8bFc2cwR4N8I4Jfc8N3sclbi8OEvyO+9h0bNSywEMNOHMRANkxwsrqFVyXU8hKb+oNNE7M2Shx
3iuG+kaKcKoqcGtZ0TS2XzspT7i6Q30Ywn2QglARlopG4euntebu3ggUjitJI8Wxihj5ZMC66F52
7PeW14F9kPc0OBLzXLuQ30jjLmMRqrEmSdBkVttod5k8/RdQDX/mB86HjOKxWziAWTZ+FeB+TYH4
hwEEP7gJPMmCV+wG/Mu2DvZIQJP8RQpR6zaA0NoWKnMM9843ZAAe7BzNReqWk84CsvRn5zayrOKK
UbwRKhzrBFDtMSI4Vj350XWpb5VI5WhfieJPgy5bId9EwSiQe4aecsh9xAHCkaZaohqtYlrwSSkB
XIK+qXbokK1jT7vnEAnJdgL6hUzq2hKXUoWjHYfE0px84lKHDaf96U8UUyWmnxzItvWAq4jcQCLN
D6zcoG8WK9xsjRGpSTmkFmDNTM8a5qcmL1zdOVV98vm65qzEVZBkaJQYePnq4iQCsvlpYeaKCfQS
Y8s7AXivoDyuWj89G9e1gccvvOVbE7HLLozhPwPf1AERPEWXrJ5311eyelSAGUOpA67sL7D4nlnz
SAO0HffNfZod0rLZ2kRzTRQW4/nhuqy1iq8FPfwjjHu8hclbSa+liYZeg+g8P+rHEk8M3AoA7e29
6mxu1dM7EsEQiAAGUPjgiBXvBKePLNAJ4zk4pbuUfknUhyiXZAtWNxDMMhrRNQMwFsKtPydNY0UD
1lSRsne7HN2xiealAf0czvSo6arkViAygYL/wMR+FSYJHjKGO3npD9xzG2A87GY3udE3nF+r+c57
pvCIAmiqjkZhTnKk+NHFfp4lyelV/VysXfAucUcZkPKRSIBqgomlsiSgoqsGvfh9wY9MadUMc81r
EwCrLMAf3Iwny3RbGebCGhqRZSwECZ6jCKJotnTefD9hxi0H+Kv2SMguyJ9rxCyRUZ4qq3qwq9Fl
4/e8ORZF5TogHM6Q/PQ07fG6naxdS8uv4duyMJPAnLWAlFCpQN3b3ed+vk1wLV2XITs6rmULGXAt
AY0SNJ6x0vSHFvqhqbv/JkKw9p42RZLxZZThzTTf6aZEO6SnJrjHJs9oyYwc+4Qe9eoGyZ5duTfv
OLTYDNbp5nHYlz7bygZN1/J1S20RwWRA663ZlsJ95tb69Jumj0MUc6br0lOkjekSdaCCh1E7tRmT
BuIqBu7WqNi0Ebgo4ACuH5dMjOBX2iEL25RAzJSE96WZHSqr9XM9kfQtrIsxrBfyENUUX0noWfhn
NWTwC6XySsvrpTOl60IchHbUJKgECtptmGY8oXaLvIcau0XwYCqf4+Tb9f1at6BXGYJ6m7Ze4fuB
g2AErZvHnzRHciBr5Wfo2asEQb+nujHsuo2qTQxQNnZTHVMgXKmcWd1D7+EFGodcjv2AaQgU/ySu
fS3xvhRuqm8dhDnSNI4M+HZ9F991SG2yc3XQMQQsm7tYjwocsMhx1DDM2gn6HQHLoukKfoO2pPJq
zfwUZuNORwopH9LzFHya497TlfQxsJOdEYQ+CgKfegq4OLWTKOfqhbP4FMEGUpvlU9kjkZWC8DnO
t7SfN7H1ybAi/7ryrCmoqTpoDSHoL/gLqKHLQW6qcKCGkvhOiBMlD5n0pbGmoUshwj2i6lFaVXz0
KjDROeBMaORr2afrC1k9vaUQwdRYotZBP1qOrznu+Kl94aArT6zA+605A0cDyWNZZ8TaKS1FCpYH
3s3EKbUMFch4Pxm+2bND75zzQZEYoGz/BPuLgbUf10PKIWNuY7JXZI2+kt8XU5hNro56V2EdNsin
1FNZPFw/G4mSiXWsymTFb6SWqSq/RmbhIeh4cEYZiwrfbvGNuTgOSzAaB9OXfWwgz2ZRnlN0p/xn
nV8a/cGIIk81vl5fFNena9KEmNOy6rRVIxyKk8dek1GXFneDmeKfG0MGjCA7IP7/iyDJavBc6Uoc
ENPCe9N4apj58fpq1nIuFt7nJp+XpSiiCs6vC5QhDU1s3uAFuwgluLR1G/CgIlV4avb06bq41c1b
SBOOijbJTNUWAAHECb2obDxl/uzUNwT4qMy6vy5rdfMWssSDguHQik8CO86tMT20sonZVe1e/L5w
OFk5lzpVYzRnoYKOMWC/N9B+UMpG9GXL4J+x0AH04odKayi2X8SPQXzXMImRrlrPYhmCk0aXJdDY
e95MbqReQYCI28dPQVTc5HN0CdhwWyi9DMBk1YEuZAo+mxZNkc8vM7m02xC67fG8oFrul/GP/6YD
gqcuWpKzPqTlJkkeGcpqUfwOXtc39iP46DKPSD3VqKiZEXgDra2GegmN/psqizMSZVXm7VTDSOt6
cLOhdG1ZV4jMD4ioYXM8qW3dwlriA0+Z0X2pujkYipUd0ko/ZXVrie28fM1CqdOibTFxq5abvj0a
yaVtUFPeXz96mQjB/I08yyk2DQsyD6DbbUDr0kpiVIkav4Qmi1WUFcmrNkLokZeYucsHcBGSUzRB
0izrglt9ay789EsFfSGLOrHVKCWuHf2CHg2fHXmBZ9xHqstH1DhAXrhtbvOdrFFt9bG5FCz4h7S2
ppgRUm6CS/eLoXVS8YAAe1+dJ5+ndaS5Wx7X/3W/vvqGl41YLNQqWrOOZqhGriDhMoTzLuuBP6R3
lq8p3bFIuztFyzwtAP5lEkqaziX3k0jezsI0i4yB8UlR5ifd4EfD97S8qQg+QMYEsKqgSHnyxkrT
JGKPVNv3cUwCFHGc+Lnuf6X9c2FY7nUjWD+9VyGi5zDHPAlH/nb/zVzZeMmXzMOs0BFtIu60fwd9
o2UuxAnRBGpWfUeagmPzbcMsc6PqpkQ29/qiJBsnOg+rGzsrLvEsLcaNlWAo3/aMTDZnKxMiuA8y
zmaZcZy33NikAVJUmHxGXu6/rUQIIbRYaXqL93c7TbtxxtDXS7R+tLIqzOpa8LI18LIEvazIe1xm
tp2RAKcCtgk3GJ/VtHOJ/uv6WlZNZyFE8BPMzBJ9HHARKvaPAQmVWHlqiXWerAfdGWT4k7IVCQFE
qinEaGyMKFLnPnB+2dmlr96ToeQTg//bNSF2GMNsInWMXSvIZ6M6FXRzfcNW14DSgGmBEt7G/MLb
wK4q59wswGEOuB2AxI2Zl2mj25pUomOr8d2rGBEnIeiznmGkHops/hiC3BsxoerkXqD/qDRtC5LG
91jnQp7gAvQZUXfA0QsM7awlt4X+3Zk/Xd+51ZB4IYK83TnwVkQsj/Asiux+kzrzRlcSyUWwVs23
zIUMwf5zaldD3uN0yl5/KJrwRPv8I3Egsw/wRnquafIR/NGu3qRepMmmalZXaGqUwmNi7kNsVwmY
XgY1gfRe/zmED6EhCY7WGu4s81WA2JuiqpU9DAV/9h1NzJSE97zts/AyzzyzA+9VVHQ5gPaqi1gI
FVSjC/o4jxsI5WSd0wU4e36XI5WYnsD+9TJCMMfAjavgPCRGINlPR9CYIGB2H6NvzE+rSzggHpSU
AlZtebEyQVt6oIICUgVBC40eyunBac9FIRGxrpELGcJl0ZG4daYWxag5fQHE6ffqY+PnNwZGL2Th
5vp6dAvFS9uiQCB7a2F6FLF6mKHtoaHnnpKMsd8FKTDPSqPxrxvz+ssDNDT/k8W/ZRHwOVlCi5ah
itKABtczgKiaeeTJAKul8cy2wea6uNWYfSFNuKYC9N2nNoYyfK2ONsXMQPPLDpODB4g57K6Lkm2i
cEnZJoilgwGXlFGjDQp1vCAxH/Os+XBdzLpuv+6fcE81EUvCzIbDrbTGK4vAT+ZS1j7H9fevoHyx
a8JdpfQAFR9teNx+y9u16SnZ5fvizPGJQr+TUmJKdk7M/c9qRCK1RmmjCx7T6bvDCEAxZImV1Yvx
dU1i2h98CEQbWqxpKH8qzc6Knyf9aLKTqWleT0vJtfgv5vvnmEzBBWW61jVdjjXxSZwMZCEa0od+
8oTuZgzPvsvfvQoT/JGeDDS2B7xMSXqcuosjy+zK9k7wD4TROtRAJboJk8jVAYIYTPGHbshG8HPj
bUGyLZuiWrKoda1A94eGjAt6HYTro89KVZ+Ig6TBEBy6pvQyc8Oo8vAOc7I0rhhUR9OLoOppFU5d
HuOSag3Hm/LGHyZte10E/4m/rOlVhHj5amacDgmwB/w0YD71L65S7gx6n9DUVWRVwnX3uhAm7FpS
pkGsVwgl2k8cwKr9OH2eb+hO/8R5ToJc4s1Xz2ghTdByx8owQtNi94r8VBs7pT7PhaThZdXfLUQI
uj1QM9Umm3EAirs4upS6JKuzvgQDLdeYKwIRjaAAioLSNvp2yg3TciBGGsYx6oebeZgriRrwq+Zv
NfgjSPRyVgxS5ZJhr8zyjhkfleCMOSlGZP3W67EeWHX+WdBfjm7uJ71A+ONzbi32oHsJb3EEHfuJ
91Zm2wbtQs/valLA0waNY6ZNkN/g27y41oPOMEothVSeUKx/DKbHEZwmoESk9yR35fwsqz4JQ1oG
GuNMHY2xbwWCxqcKNIO/cgfmUVAfuixq0YubWduS2Lf4nE8BXJXEr69qy0Kq4AnRvjbRQeVStSPr
PqvEj0dJ5LdGOWWZqE6bFOGYqorUPQ7JCpLbEUwYlFPqP+iE/Xdta3rVz/xb61pAxeLIytGeoBTf
fIuRDhykZc/VpS4+Qwg0hrHvm9GE2+pq/UdUxKNra/FeLR3JeteTVgtBggXOqQqs4BaC+u1vesdS
fWC78GkErw9R3aQ4VB/f4ZH/SNREap8hbYxwCCHRdNTUNw3FcGM0ehG6w2zGLSnUcadmCvPayJ4k
HnP1UbQQLfjnrDLnnFoYkclKoEqax8b8BiwQEm7m6dP1RV4/P01k9ukjvMoDhoy4NuQbwy5PQWns
8rGTLGjVPy8WJNghmiztJtSgrbg72/i+lr3+ZcsQLM5IMTfrEBTEGvVJm38osYOSVS8xa9mp8I9Y
eC9t1tNu7mHWnfpZAQJROyUu07+31h3StpK4RrZh/J5YyBqUOQJvBR5AaXZR7ctUjpLFrPbSvDoQ
TRVeIqBwzIcu1pG8ONgYKB33QL/i9Ia+rDNCdjaCi8BZKGDZhIol2uyS0Tr9H2nf0Vy3rnT7i1jF
DHLKsJOyLMmWJyzLgTmD8dd/CzpBFIS3cZ/OHZzBVZV7N9jobnRYCzA0oaPTu/OWLA5pGxvjPISa
qM0cs26Vcsiv++sezHTKDydjvZBd5OkeZkE1X8ZvK1GOr6WTwcqn1IZhD8VXA8s060GRJZ/iNs+b
YnwbLl+KqB1cJDduG7DCTLLrIh9bggBgCyMPXfKAHKmf7gq/miRWIlbP1bCnp2Pim9+mzjGR2dYr
zHCK/xTZ1yzft/T3+e8mE8FdXbfO+lKhEGFXpt8uXaiq0YnYzffzYsQ5r/umCvsdmxtlZl2ZlqD/
CJ0r3dcC62Af1/0UdLCMRLpIKkrjCNbQVQKAFgN7UO+FjWSolmHFO7InS9DVV7Fhh717SE1JSVJ0
eHBtpmmYWN/HsPx7OWQuk7JOkchPNigDk/E6V166lHw9f3ZCKcCbxzSIazpADXovRVHJlA0JktLC
PRT5Ha32SIYlliZyeEjg/5XBmYFDbZQSWGqYNnBGwKcqq/gTDIFYxnIJdiRsh6g8bEljFbQsmR7O
d2evBZqHEqfqa2B8Y73SqESJke5k67UisJR3UvX3p+d2tpFVFjRjGM6mP1wBjsh8BnHmM8JVwPKX
5gqUwLtx3zpe9mj3kpMVfj2WbTPcBYPwS8Zljd5c3cN9LNmVGlloSpd+ZrTBeRsRZdpYV/pXCufl
wab595OyS8O4/E3r40Sv5mVvW4DQk87SCm/zVhx3wYyuMitGIIEOdHZLdvHpp+lpfxjIYeXLYrFM
GA/L1rW9arT90IT6ft0RQHp21FN+g/E0UA8zsJ8O549S8sH4RZ5cWSPSTticHFUb9cHDgHdZlUrK
d6JkZnOAPJnIWKtZardlEzbdQbH2nVKGznqdTn/cXpY3CZ0hADaxjmJg0ZbXR+97CwOFiJHz1F41
ZbxrzHg3lY1vTq4kbRIe3UYUd9dmq8+pzVijm8w5AjElsAs9HFe6+8QX2ojhHKI5Z3ZPeuCluE3j
9WPjO0CtKKtKoo3QJ27EcD5RX1SSWRUgL/vMUA8K9j+o2VBJ6eR1foEvOZCNFHamm8Co2vnUrxGU
0b6wKZ9il/5u9/qRXNMTuUapK9ABntMfyh7PZolrEhZAt7K5NFeJndnUddSpKSi51mN8qg6rHwHp
Qw62IDMNLlTGlq0U1YrsvejCbM68rgBNz+/zdiFM1YhpgOdOc1Bz4AdVTJK4ypRCCNtWjZ7K5IA9
ucAZj7lPwx5hhuZ7vd0v9/8Dizgzug/fcSOb88CKoy0xWOEAfHSIrxmeGSM01W9scOshR5RicApv
9UYc54EXC3isgF9oQs0cTk25HpLZCudkDCt9kRyrOIS+yXr9+8ZE60KbxkFj+EQAAGdr1FmQBFMO
DVvFi44Uc93przJANyXsx12p+bUsdRCGt80v4F7kGLmOCrz2ncC+ivMDQ+ABd5zi2VjdV/bmof6W
XLMlfpZH1C/njUroqTeieZ9WYpQwrZDjWbUDblp9fDHU2Q5Xo7T3ETKm05qgMnBepuTj6pyDszp8
WcQ8FOq03jP1ySPVrxpQ/FNhS3yccFYfWbJuuJiqQG+b3dvNt0WipiBJxkIADVRfBzfPYuKTmoED
x+pVYb5DUVfWeHkl8f54V96E8n4HIbVPWtzTv/jIeh/ZM7gijoqv/8puipvSL77mRwP95zQYLnQg
iAE29/Wl1Xjzb3Q/DU+TlJiFzn5zDpx/SrDUFzdK5ARR9bNNvizuInG27CDP6cz5ByCe9AqJEYYb
K/Wi6bD2hjdnT+cNR6YF5xUatI3TTEHlqrDWYNL0a4eqksxFIoLvlES1ow2rEsNgzKdsPdL5+J9U
4JfBHKPpUABjfXvlaiLHyNqf//fFQc8CmBfeIQCF4BFcqmocsp6whPzEKi812qbZNau8yOmMhW5r
I4rLIIja1XleoMGo5cWX0SnvU7U6VjbZmcP01YrzEKvCknyCfeEPZrYRyd3nPirLdWCsCQtQDOfE
uOkd/dhkHXDlmpcOlLl2VB6zKPktOVXmBs/J5a70nBmmVVsw7wmnSnCqWDreEcyQZCEmmyReS+gf
N0pyl1WZjbI1FmbmcQyCj/TWHurAiuuDHts/zismvLYbUdy1re1umFVW6F/A79ScSHao4i+fEWFq
+J9KVGx9vHfBnZWisM7QEzGZEMLNP+QUCKhqLLm4Yk3exPCBbKZT35k4tKa5i6zryv3iyuBPhbES
3Hj/aMLFLYK978QmCNPz0IEd7yVOtNKz3dSvauNy6ltZIJGpxN0vq9FZVx1x0rHab7RtPazBPilq
KTE3ocvbqMV+xiZG5g5dsLeMcBXNKMBctbYsEZcJ4C6P0zOk8wwWYCrjKTHGK33Jg/NGJn5Fb5Tg
7swUGU6dUeQx804DkVB6wiva/WHtNcZrrXpSgmTR0DhgFv61Be7ipNMQl+mAenAN0KULWwWIVIZD
DAvLmD2lV3O/sczEqzSyXpFYLz2AUMnocmX2wYVDEFKtbafAGaqF7Y3dpbveVDLPJ/l2/OZ3udJF
y7F9GKzYVC3n9jpeVkn3TawGDhPdbwY8xqmx5pGZWGypfcFC8YDN16alASBsJGLEJsLW9gwVskx+
RZqoypBnOVTpgjnAUzToNNCEsxS7OAHPWFbYEXpxNs4LKG8He4bctcKGHukx+IUXk4GnbZ+AQdNZ
zNDASvviplRyAYSHuJHG3TGlpq1Lc9SEXWXdY8woSGzlcdVls73CTinZyOHuGbV7TOoRvAPnnXmK
9iYwi0fvFRjcA8+1fDmDRYcPgXcjj7tnZKmzQWeAG0AsdiCOpdKLxsAt8epMPhNDNsI4SyzmpG9o
jWJqp+uHIWm/DPl97qSH875KeKXepPBXqseOYNuUsMNBrz11wTsgkiEuibPAjQwu6A4DpnDydAT6
3DE96L/ZIER+BGBP7slrHyJ0VbKxCYMLveMyNePUw9LHXXfsbjSUJQAfEhTAlTIZjef1H3L8DM7N
ViYXi8u4KzOAn8EuhssG7tVs8NG+nv9QkhtssA+5CYz1oFXFurJkM25+x7YSVkuuAqhr2hNbP56X
JTMKzltYvZ734P1jD7T96jy0RNKhkunC+YdYh2XbbPy6Kh5o/XPUL2jy2EYSLyTMkDZmx3kHQxlV
twUXeBDVt3Vy1AzHm+rLqvhZZ9/On5dMH84v4BHgOqWNoKFMX/SceEV2XKf7OJW0wKS2zbmEZY7G
eGBBQz113xY/ec5PWAW7Z7yg6hGM7UG5G77KQofEmfM0tVpSr3nLxtaN9oiZNnf8bg6/z5+fuDLy
9qn4dpVbDwMFuDhrHFmYxI/vUESMcWMdj6VMxjHeybDaJSbO89aOKE8oWAhHOptEv8Cxcqljxem8
Vuyrn4kWPGNtNrZ51DEAzGg+Kk3ia8OPPEq83rzHe8qz7Gj/3+QxlTceYp0K01VHyDNHPTAm3SOT
Gi4dSndaYnsujW9VpZbIFN8xzLlZgNJAdsHJpKO6GlPDGva084rOuChty8vV7EDydW8an1k6R4cR
mDIuvBqqzu9VpAvIMmLmBKfJPSRFdTRj69jbpUQrsT1u5HBBZNb6TJkyqLXeDIBipDfZFyWkHuCl
/c6jLG7JbpnQhWwkciGkICOp1wGNt7bFe75Dey8dEJBn5SZNhrvzhiLug2yEcV+NWPG4tCPUM0H9
pYbDVX6Vg0NzvleuZrBZsPIM1iO94WKS5QJCZ7KRzEUWs5wq4O3BRp0y8ewl80l961DZxI/w5m2k
cPEl0rQ010y8v+wxPpqAa8qTF8dc/G59ttbOB/SlxGDYgX246huB7Jpsrl43o5Vv06kJk9Q4kWk5
uAl9kHw0mQwuyKTagD2vEh+tf0XTXS8AJKmUHgnZrkh/o3+NfF02cy683hu9uIAzLFFP+xwH2SwY
dHdib4iPE+BQI0sLiSJba5TcAR6QZaTA5VHYPmirAfK87B7iOgsLM7sEXMLj+dOUieIcSZOWZVrF
BFir7rGOUxS3qD9nF7P767wcyUfjwVlSF/QJmo7AZsWFhxWsfZOvkiqkTATnOQxzbbrZtp2gmdqg
cfuLyhklIiS3lrCfsDVvtbHd3ILp5eONE+2S+dB8Bsdx49l5bsBpKco26/DtNQI2tQW1rDgxEk+j
JJwSAP9p1rg7/2mE+F5bkZyXSAg6P7YJl9uhHcPwBGrfnrz8FAGqPQrawPyGB4NX3GHHg9zKsBtl
R8p5DOqkaVNGFYRXSmhqGKwsqt2YjRKSNZmdc06DNuOCPbY+Cvrpu+t4NeYrxjEoc8lb9f8RMBmK
r4tMwH3tQm0sJCuXCpNIeIknl+qpvO/91ncCsBeAPB6Y3wCblYE3ic/vX4H8u7Wc9TLTVQQSazTA
j5eHfVPfuKMMRFEmhvMT6zh2qaMjs6+UU5pf6O3dYEnOTnx/3zThcg1tWpJci+Ai2vyUu09KI7m8
4lIT6zv+9W34ycZMy2eyNBDgal702BybXXRU0322eNk1W79yK8nNEoffN4Gcu6jjbOqzDOUftCnW
wFrqyWcoEEFK1X6HZPFPlUbI7VN9lhSPZV+L/X1jhX2r6m0zs+xi2Zt97bWal3e2d95viIU4mq2D
WQqWzt1cexoSIMWg8N5Uw8kdF8+sDd8wJGcoHgQgb2K4m0tKFgtnWB4opLQvBSaXdZ8cwLOM6skQ
RK/DIxVIauZw/gEyq/15JYVG6aBNjQ0wlFNs7iQJcRnIAOugtic1vcbcjOQUxR5jI4HzvraijlXC
WoMdoySY9krs6eDgeM7+aKfpqB7yr+5t/vW8VuKrsBHKfbs2txFLckQZ42YM2M53siterDtzV+5i
KcS60FA2wrgvSLuiTTr2iJj7yTOT9VKJGq/pRsmnEldBN3K4JC2ZStSGWNrUh+U1i2MNWECeW4wz
KadYBw6xbKmOndKHbPdNIJ+nYWR1zM0CxtHS5SFTNa+sa2+ypyejbC5QYJbcapmCPJDemthwwwsC
9XqzAKbNOCRBd1BBX/gXtLKMoEli+3zOpk6F2lkRzhN0GgfTUHatK6ODl5gGP2YM+pnFVghGEmPt
LstvoupZSlQsEuGoAJ1Hd0Fla+zvfaE1l1leZtjpMeJHK78c+taLZOOOwi8DTh/bUolm2igAvBei
R0XZAM6MbVbYJ+My22EQ67T6DThPs5Oco0VkeMzuXkmEgAzBeyWrmzAghRm61cb4SjsFjaKB4FcD
gpq6x3y4ZE5FeIQGoPsxcY6RHX56QSkt7I2oSGpabHNO+za91CtJ8BeKMG0sWjKONYh6f4CqMZs9
ZfTvk/HQ5y9Vc11+at4cDHH/yuD8kKu0wMrvABjkliZwsyOMAJm2rD0sivkO5gGJqmHxwOa3q+g6
Wnla4tMg0ZyxhUILb52e7GTwVA1pfHV/3pMLz20jjrPuunSmbGKURxrGUdXiZVbQkK5WSZASS8HS
IRDA2CYn51mbFiW1dsbzd0iu2uq+V2+14fm8IsLmiANWnr9l8M40Vpt4KBYMF07+68AfuL868KZo
YXMlW0oVPQa2orjbCkjoIe0s2LMbPy76aUkK362fsMAhOTbhNd2opL83aq03Eydia1BF/RxlF0O0
75LnEo6hkjXzhVkExqz1V+orUCByth33sO2ZZXxdsITggvDTu2RnHnvM1IH56rHa6xLDE38vUCGC
fVvFMj6/Y6C48bIsMZsXPEZ7xpJKUaduQUrV+OQosQ3RBwN8to5hQbAn4F69P8haj8DwyDAa9L2G
afx+31zUe3rRHNLXTWIVFGnkKIvuwiQJnW8COB9ktzpPPV5V1WBGsxZBw/K62Y2HJqyPkcc0BNqF
xFZEV2wrjHsrGPWkL4aNeY92QXiqYicC3r+teiBqMySiRGa5FcV+yuZ1YLsKnfIC025WDRxvkk3e
WFu7oXZDF09jN3Vky9HSk+Ry3KqP0mapmEQM8+o+8GXB6RdhVIuxIsmakDL1+FCiz3m7mJg5Wttj
jTmT9kiWnzQ9xokVnLdL4TfT8BWAs4/kgh/9Tqxe02YT97stjmPbeUN0VxlfPiPDVbFGYWGZgp+V
zd2oSgw2wjn3lkfpRQtKejeVBHjmv/lE1sVIxD9CuO8zTYVWTwCbQmM6PuSndM9GdD7F8Q2WKhf5
CiE6kPe5MLIMozaWrELn5pdTDIBhKnuTvh75B01Mm60uogtj8PWXeR3KKWWcorC0Ae+p3lsea59c
p+ytiNniNMWUAvWTED3j8x9K2JRk4+9YNnNcW+WfiqNNKwXJJnLAS7Q9A9Pv9y4g8S/0hyHoj/qh
8JUH91OsDFup3KfTKzs1YgOPK1V7gLWb+q9Ruo3K3OuHQ3WAgmGxNQeUtd47jBxbydPcQrM6wZGW
YRymV8NOvTVxlu1OPvEhenggsoDExsAwl8EvKoEHiGQjQbpRzg8a5u9lQ0fCe7v597lwopJBG4t0
BWfjTHqvW9LHZRhA1ZTLsP3Ejs/VYIkGnMQH3quoo5Fixvg6k6/tGHPj+NXEBiA5mYdir0pqnEK1
NsK4EDIqHea9X1FLjYdi/LVCgrTzrotMYSODix3J2HQawUAOuCCiu/mYnkbP9DBEZaBZJm8GCv3S
Rhpn3C2dbWNIcHxghoRfcsNplxxARhNKrq5MKy5kuHU0lemKtpVysCGp2tEL5Wn2+2O3L/bSxRKZ
NC5Xy0D6PkdsbHncGTs2DL5k3nxHQwUUt9NhUv3z2gnMwlFBL6e6monUlh/17cd5ThoH8dCK71f3
wW4erPH///X2TgTTeJNRAO5zcgxW4bGi9gXLAD42A7+t0lqgwC+8E8PdW72lmPdhYx92v14adhPE
afty/rBELeHXaoGGXW4bTLKcgbsFkNrSusFbN6yfhtPA2sL7bDhpQbunAEwAmAX5pgZFiCGX3XnZ
QvUYO97fojlrHzOl0nLaoRVi/cTwr9cbj/9NAGfmlakYprYsjPY3uW8n4yZbTNnWlNDaNkpwxr1g
9L8xF5hC33ndERtpofmQhqWf7vtgfOoY2MTv5f68XuxguPiEb+a4oMgFkRk2nt+bH1CAXUdhUCD2
HGD1+slUg2XsvT6SLU6KlXsTxHnYCQAtWFwqoqA2UFRs6GleLL9XdckhCvVhJXVcE6Aw8JmE1sbd
Cmx82Ll6N+q+paEyPD1i0ds7f24iQBAE9DdBnMW1+kjWDAtaQaE9LXRn979d8zBWJfAL9vl8uXYv
dn73H2VyRjhZ4DcrnZxFEHrUUMKkHg1tTCR+xqu/044zxd5w3EaPYe592BwRfEErv9xOwLqCV/fL
r+f1EprG5ii5HKlzXEx2MpKWNJlDDJhflqPl2QmVmMart/5g6ybqMNiqNvD05moXDmJi0YzIivpw
Csv7+rTu1JB1Q8AwNYJvbAmcQ/cHG7xe5yMpvAYr0ycU3fwA/f1la207VrIFP4AsO6woekn1xSay
yokocQIW8pua/JU2cjdTzIxNr/4Fk1iCyRsI92z/3rhdZU9iZgrnTpW72HFmxG6WzehlJaFpjqDR
fXIwdrSAfz3S71UiuQTMxj+KwyPBdCyiYhH7/Rk22bgowzLAYVWLp2ionESYQ3d+qOWdag6S+C+q
1DBc6X+k8ZW11lhBCsyQmP4Bf8fITMiwwpq97O0tlcWZJym7tGgSbJXYjT9fGhg61o9q4YO+KgTG
oeTZKrxzG8U4U8SoHebuMD8QUuqbybWq+IolaRoLReAtSWwcIdH4p49aqSNQzFnfO9kXJvHs7J7g
5Xr+Sgmt700Ijyg0rsmiFS6MHdO/JAltgP6s/aW+/Mqt+5k+nxcm0ej1C25ytXWNzN5JMPEz9vtB
sX2TXmSxzObEQgC9w3jWrQ/EtGPZlfncoiw9FCiXVejUJj9sR9t/RpU3Kdz3jxclK5tlAd94dUOK
K2O5MYvPZLaAfv9HEc4PseY3yVR8mtbaad2FQQISHf6bFpzvSYaqK+YSxc3WtPwxmXf91O5AGRyc
FyOqT6BF9aYK+2abD48Od9yUzKVGj/MOm7r7FoTB5FEdgBvIYLeXg+P3ofHrvFhhLrORyqUYVkli
uwR0Ajhr8psEwTirh8dmzMO5/Axx+DsNudQCKFJUodnkAOxnCMluuEoC59fYeWtI91jflo2qit8K
G924BGPSBlUrW6RPFLtLilcF5W/zGYgIPmiMUG8CnmaoHNfb5U7mZgXvYvRJDMN0CLh+HZPzsmpN
isiZ8VJg72LjQA9/1etkww/Cb7cRw90vU4u6Hm8uNJfMF1eJg6X8nmTEa5Sf521EHDU2grhbFlcZ
xnYIosZ0QpkkZOvRBoDpwB0srbMLfS14zhw2loPeBRd6Yz23EaHwzUosQ/S3rdvuGvuL0jleaoVU
htkpagzjS/0rjnftjTOotLKAxt1qJ/NkhvF3xS8Hnyyv1LCd/z8sZ7HD+pBcbERyxkGwx14tMUo0
5r5AnN+1eyeYUGvvVp+hG/wPEiVn+prMbTxLPy/plFB08c3v624Gubv2tbtkfOsAIfeBWUf27XH4
xaiJZFm32ELfjpczHCOO8VQyUZmk46lzB6/rr5fqqhg+VUMBag0YWwmeDXzD3cK6Sesk0JAqJyf5
2aMwQB4kl4Ddpg/fbSOD85S2Uw2UrvCUprrHcEeQ7YzMh00qf0+iy9wXiyvn5HHeMp9AbVr1BUYV
k3rXJ7Vf5K4kQItfKxudOA/ZwkEmjopz68Pklm13xqFxbx3Kq96Pw+6g7YdLhp+iHOmePhZ7RzZd
xXQ4pyN321vMNmcNgQez3JPTABlXpUHU9FjheRxbyTKXMOd505VnWEnm1qD9VEVBlIxBXtY/SA8k
E2eWnKlMDHe9mwJkUU2Jct5iulfuqnmL0oFcWDrKL5PDOX9SGqW5zjg6at070e/Ius+Lb+dNXug3
CMAM9VeYdb6t69hzag9MRFU7vjle5AmYvsYvWE5TtJM1FbIMSGzxb/LY3zd+qiZJFLs59uvGXXwo
n9yfZAfoq739xQE4pF/uontZoJZJ5HKudiCgBKnw9IqX76jp+D26hP/tDDmvoSeTUxU5QmdrfzPo
s+LcDe5pGK/a+rmdf52XJX6Vbz4Y5zLUpLRIZ8BlYEaj9ubjerDC5Zu6e73DIIA4L07o3JHQ6Y4N
VlI8D95/rnlctCivTThEJfbH6G4ZL5L69yojhxShyKK59SaHs3TgajeDwbAwgKtdgHnEOCi+u3oM
7I8ND2Kn8BD5s+QZJkzhHMO1TYxxmR9pn6wcw0djGQXuYhmXrpOP4dpN3VGbRwcxU+uf1wQDXak7
OBc2VX+eP1qhXb5J533VOreLUmCKJDCH72V2P2efeZlv/n3u08WTOTh9hYospfM+zvJbLAV5qSol
JJHpwX06PXdwvWoYZBtqP6O97a8XSbA805O7n/dJGH+RpcQygVzCkeezVqRIvoNWPznDQ2NLDk72
77O/b1xUZXVK1GKLNhhRXRtjz2p+/Lcvz3kktXZ6DAviy1RzulfN4ks9qC+fEYGBCAxEupiF5LxE
3DTLaq3IeefyMdZnT08k+7/iQ3oTwGUVqMd01pBCBy0yD6qVhNMs4xMXJg6Y4/tHBz5xqNSiUyuM
dqgO9jZGcuzG6mBTLOzb6SEjjsTViea3XmE2kGKCLRg1k/fffR2A4krZnHn3zQbE+JN5mvYxuJH/
2Df64LNVREX6FBJGeAwC/SOTCx2apZmWQlA+K3PqZ1p6NZUT6IXLz5RQNmI4c+jsbCyTBdimmhqo
MZbC5ztbhigttIiNDM4ixgT+rKPwAw4W9QGAmD2cN2nxUZk60S3Nxggsd+0pSllu3aG6vzSRF1XZ
U5Qtoat0kqAgtDr3TQx/+1tljms2Dp019aWV26fMrJ/aovUHBIUkWyTgK8IAuxHHGZ2ZUD3vWC+B
YPSnx5zZkkY7J45OUy3D/BN/oDfNOFuzptG1aAdRdjz5efsdYGiSREhcRNhow9lZpfb1UvRIjFlb
XX9keJHUK1MvOZQ7VdY6kxkEZ3BmORKjAIB1oAMupIqe49hEAV82FChMEjYqcV6owppwGc/wQixh
NQ455rJWzGXJgprs6HgKmiUHnouhoDSIGTM24JPcYC2qANa8DjwXGfWaON/CNo3qYA8fBSwuORii
pJorRmNdd569V8M8bGvfvTa97McajiErUjSPspUX8Qd7E8plCuU8LW08YVy1yIxvZb96LpgbrUFG
fCQu+GyU4zxFq3d6NleofMdP0Z11w4ZJyv10SyxP3zHIb9kss0wvzmWYs1LO1cgGcpLrLvvWq7s1
+nXe+YnbxBudOD/htJFiWaRGpcCZr+fB8csUew2zflPb6d2gxpe92/oKsGBzdX04L1vsN94+G+c3
gPBnx/BSQDYq9GOvtKeFyHZQxE73TQTnN1BlVSy3xTNjUu/IuFNzTOz3vTdjthhB67w6IlkahnFM
00Ti/4FVLCrGWCkLuI1FuUz0kI7artZ/VYPjrVYikSV6XW9k8aCZVCk1LFvjmk0rgM4QFJX71j4U
63dt2Tf1IpEm+lBbadyl7qIlaTO2h8qgRidV9wZLNuQuE8Fd4WjorXkGaSMgyY6kOjnd1/MfR/i8
3erA3V3QJ/bJVOHr0G8oE50YZFJ0aJ4MgECkO2nKx34uX5vaSmPqblL9OMqsiBCYtnbDIOa1Awnn
0xC8QjcHUmnst5+Txt3hXltI5uQ5+rF7kGGFVZAFyv3odWgE17vl62fc0lY57t6mCilss9IdsBpf
xNQNI+Uh0mRBWGYQ3M1VnLYw5hqtzG6ZAYUHmor0E+PXzlYPLs6nE1XyocR7LKtiX50X1CLoVZTZ
4XnTE2sCj6AC9RlDZ1ygb9uoLLQY+Wtj6AetsLAmSSSTI6JAoan/iuBjPNWdlhgKa5avOzvdk/Vg
pJIBVIkWPCrNSNfEKnKMRzlZs/xwCpN+BwxZIUn0xD70TRHODXT9YlUzxYSZs1w5sGZj8ubqqad3
cSMrrgmj+fbQOI9gdU0OdHc8y9ie7BykFxgimjx6mL5peJTVTTAczhuCKCXfCuScQmHEkeayd+C8
jI+K87PsZuoBQjd0pAiPUuU4l2CkrWOvCmLcjIS5CtYLbLgchh0al6h4FftRBmsis0DOJ9TunDhu
MiObtV8MbPcN89dxujt/fqIFAFzYN+vgfMKsTxNAZxHN+xCdKFT8gcBQ7lfVV/xhNwXlLbh/Quc+
Q8b5iVERDXVEcIZqIOnjJ0dBPrNUs4XSUJp2XqokqN38bmWTQ+IzfBPCneGYAZLJSlEyJ+4LKCK8
Sf9d0jGUHKJMCneIK8YqZmXBu4NNDKn7IYR97BrsNDwwYE66d2Kvk1JFyoRyrrZfZ9WcbGToc3cs
yFUG8uxPoIBgCB9lDTTNgWnGc0NiGj9alR5RqVP/kLnztDnHvlPkkfF4/gSFumwEcdfYrvLKjnP4
8yK3GPPOvWLUYVRFMmuXyWF/3+QQubP0+uhCIQZq39z2XnrKsd6KSUAHu3/TpXmIm0DGkigTytlg
urRO1zQYs8icQxn/6bVre5bcJWEk2ZwfZ4BRl8ZVyjKxtr5Y3F9J8XL++wjd7Obf52wtTcZCV1HG
A69fOLdf5/ZFt69UxZSEKtlJcWG96Ove7FjbWNOng9U3QR5ngVnau/PaiMVgHNQ0DNQJ+aUnJTVm
vdEwTlj1V5DgJc1FIqVCFH+Sf4XwQDOGNhuJovao4HQGcK9cry7uz6shk8A9Ida2a7EOtLIG+CnS
d2knuy3CHBjM7n+fEw+JOult3gEBnw0ET6GOqdkSSEcBZmd8DRNCcSCtEonN7E0glz4setGConiE
Riv9RdfpAoyFQZQZv2OihecPT2gDWMO1saCF//BoLF0ZtdbYYxICdXFlDdzaGL7ENDPXcKJ6/PO8
MOGX2gjjrg+mJYuutEz2tOysy2Wqh1OX561/XopMJe72GFE2geYEoZySlw75wto8mePv8zKEX+hf
TT4wvkaDaYIrATI60Eam6Xow29gbdbD1aIPklrKf++EFthHFmTcwjFeaqAvcJtB/sWJ0YMtMoF2W
ZJDnv80HetdVK2mxYIglwIav7Sk0Wn28kh7OH9v5T6OpnGH3yLHmKYLHmTAsnc+9b7Q4Plm/WZjp
b06MqbqJbsAdqshKIIXWjVeVOzKOYHpHU0z/LoVUF3ZgtI0wpvJG2NpVemfqzPtcDeH0A/mw5qcn
61rbqzs1qNUAO/SfeS9tRDLj3Ig0Bn2ddQz5BRX90qkHakmaibKvxEVRDfiWVpnB4rAIkxgH0zma
9SdaCNtT4zzBEoOnoB1xarZVe4P9aI+HDJj3Ms5i6dfhfIGe62q6ZHBvnRlG+2Gf7Mwg/j381MGh
uASYMd7L0G/Eh8fQLnQH9Tp+CacvVt2eLFSbEqsGOOjQE4zTzb3nmpn2qSv7Joqzgymz3Sma2fx3
lh1QRQvNrpK0TGXacKZAnUUtO4YY0zjHJflZx4E2HM/7BLErfdOCM4Vy6qwq0YDkl9NfY4St0BgA
+3nrjcWPzwhybEPXsR31gaHWMBRUaw2U2HM4nzrLd0ld+JOB0UYiA1AVH9ubKM4DYTyp10nBMit6
SJVDHV0NqyQVlYlgf984AVWlue6OFEvxdnfIet2baRz2pAvOHxpWFcRvY0zT/HNwnJ21ijJNgLyF
P+3JTR1Ptw5WqzUzaj1bTejNENl2SOPxUquWo64DRabJ8ehrIgPFjlH5YVTJTRdpozeXy+D1dn1b
JPaftsofFXONAZqfJL4SqVlARu1+dp3KT4m7huvc4Rk5jrm/FDPx2jq2PNJo13piXqKge2wM9aFf
h31pTKBKtTslnAxMYiX5r2GaHvKJXNZmHIfxivpLlN8pXZd4nUIir+/Wq7qbL5cuO1n2rOyjacXO
1TRi/FqjQOIand1itElgYuaLEYGUO9dejoMygApwAQiFNj2n8QrgulwHTfVAcnBVj0c91S8wz/pV
Les9HiK33aJeUDO6aOwaBMzNN3BtqB6NjIfVAa2g2URXbpanAH1eAYmc9Y2X5KgVNtH4q56xY+40
gN+PdZxxHKHlNRWDR4t59agT3URd9rKMKkYk1OVJy5xrXdOvFCBUe43VUn/S0/ZQ04neg5j+yYyb
9CeuQ3alpLlzm+VD4vegufBMQMd3AN71R8VW97HTlF6rGs6uaqvvCeu4ayDWBcR8OvluYmReNdun
pcnvjd6972tlD9JiK5isDKxy2Q+nh/m1lMQPXdNHh6TOYl+r4iG0rfR5VYZ0p/QLDcdeqaGy/j3B
tQe+YGsFVmrmvkqoAlZie/F0mn+llXbVTevzDMpi/B+k9TA/DrCdZVz9suj+j6LrWpJTh4JfpCqJ
IOCVNHk2J79Qa/saAQIhRBD6+tv76lrvzoB0Qp8+3Swl8UzSLaDDMbEehiCNf3Gd16Wblms2jPQi
ojWbK4wSRtbcQ2c/OuHfF3+aUtrO9yom0OB13r+Nz8FbO7bgylZOpl2ofkH02x38nS/pNqh/WwTL
zipwvzy7Yd1q9u/+anjGI9OfOlo/Q+PqswvZtw7MUIxqPStoJ4Mm6sO7Mb4kxIhDDLUAGMb0r5w0
e8q8RhTDMjWZajBNjCo2pAFMJrMAg+5SCHObfPGrs7ZOjRs6VBOxO3SVWUrw0oeUNKo6w1/giQpL
z92ARRyoaz6ZzuuxqhCv6R6PJAUl+G3dh09IRbvCn+mQjg1c6SqyD7mJ9c/kubtVy3Re3KDSKh49
KJuy5N+0aFMYIbtjW0n3NtK6Tod5fXXhdJdRNxySzYncH3mfh1zs+CCQnk6sv6ayYS4LnYjBBRie
+dLuWQBNsVFwmsU1eQyiTWfC8+VtbOY6nzZ8Sm+Mdbqb8TOK+qWQqg2udV29wuYT+yzxWqKMH1KP
zJdV+hB/0UFQJklwibeN53Q25hFwmsoIjz+SPnxuef2wT+u5rf2/o/aftHb4uHtwGyt3aGgMb68R
XzYyQNjAc7+bMFzKcWCvfdX+SX4qxIb+lglq380On3BSj3O/CRJ4vbRQ2p7W13jq2bmrIva9+eFn
CHuHbJrw+30TvYUk2AtabXiYJph/kzW+N3JZEf4YO8a9ule+hSP7yJ7biQVlBdWlTDq8l0bFkM7p
98PSh68ynJ7qaTJp3wczBDh3bC6y+jdft/VBzMR/aZy5uVX2eGqTTHvisIOzDOy6h3gQ8K793gLN
UmlgoSGpxryV1DqVdXNBqKtx9KYqddyz+bCOUPbk03heFhmeGrqfl1C1GfHmuoTRyFLyjcis6cb/
Qtb8B9BDpl5oL7H2VAGf2feqC373yXQIN+sdoXOD4DUGDyN4l6Xc9NdPT4l1jzjOEuiVp/2232SH
QFNjoTD3Fu85qmiMWOWwpSk1hJ0rvFfO9cdCEZLD8d4EMF4KKtllHq9Qc7R0yISv4aVcNVFB1vVN
BFtX7MMYpkbun7VSr25yIlO212m9rrZEOPwWRM+FUDgM/kAzs84yayv2Os6NTHelhrQ3+AVV273P
hvLczfDppKF8maCP9nNlkYlW4bI1wdOOyfzKV/I36ojJBEgpRTI1H610aDDXMSnUFs0wvWRPbt2j
XO3mDseTLTUQ5D4FLiJXnwUv1icPpGFD4Q2TeWvaYbnRntV33rZXMiS4bo3gWRuJNtUJdoH2/jKS
ZTh0Hj/tTfPs8fhXJDjPhIAbBzR+Tpx5pcYOQCaHqfC3ZMwF8g7E95esr6O3xJ/TRfMgWylWbluo
A7iq/kJ58tdM9GqW6Fh7bcaM+jUH+nkKxUuIr7H7c1kv1bedEEa3xINEUZ2cYcaAbVPaPcB+IdPM
XnAC4FvQQpO7Ljp/ySS3+GmYck5WP+gmyuEgcqgrxHrzHKvgdQyqr6Fv7xH9sfnjsNYK23ympM9c
x9+lWE8wUwzTxse1r8NzPNTYOI28YqhAmjIUhyzan6iURywOF2LwDoN1BTbRca7YD7z0d+ua69C1
BcP36pamSFZ8GcGnj9ar3jUbciLpw+J3T6B+niGc9QA+TpPCTv449+QSMparoYesb1c12bSPZ1hy
5ZL4TWbDqE/DOg6zndYHTYJ8S1TKqnnE6shytF1bRlxcVauL0NTFNnUl/JtOE065nL0HhMMmVdXc
ln2sDgr2ElvTHhlki2Fq4U5iw+3cqTjDN+bAXJU1RueDz1Kn5bPyHsKhyadk/VxXVwa0/ppFfIGs
2S8uMVOETwRAlTXVM/RhKNUp3MdTKuDTLTgUi5t8XOq8+5FPn/bpqer3SySmYjAm20xwGEly8qrg
o194Hhia68ovutg8rcQ7bAvMXMV4tbIyJXC8wuNLoTnBLzLXGaZKZpRlTNTjVtGMD+bKrD3ocUhw
ydyx0ebPQOeMy+Cia3lBBZGREdo5NclDHf62oXzzGn5UlB0nxi6wwjvssJwcSXhRnOZipOe6DwtG
9JOFVOXWyH9tE3cpdiUeKqzRVL0rN398DveIp21vD7JOSvymjCn17K875K7kJamjp3aYoVTGn4co
SPe1v9XBdoAfRw657T8dWwGu9X46KPNc6xUpNbisfDxIa4vAQZc1hjZJOrPoPsaycHDmGKMFaXYO
3iWxsgjh+Rqp/zzL0jjqch2Fd7U0N0llgA5mzwEcvkwTf5iHChk/yKmHwbnus7qqTkMs/0DtKg+i
4Qg1zsImv5hGtcWjPd9b1SPLhX825w5hS59RO5ewLPrkNqwzqeTvlo7HVpIL6uwnZaKrXVqWmphs
qZAVrAwZrG2Y97nhsPBkwMG1L/6y5npdz3GHqzCMc+aILRfbfjebPrJVZ1havZmlTxdqr3W/vpKh
P4bzchGd16TM+fdq4+e4729QPcZybkevInavFOKrfbciM0Pm0fyRqzvwyJ1YMB08119ZvO2pm9hB
8/HWxjbnxL/qubquKy1lpx6iOoLWdLiV/ewXFWdHfyP/pp4GRaDa3K90zqAgGndBEUGF04H1xbC2
O8n6Eqy/V14v6W5dvripsCE/LJKcgm79PXHvjfP+AuZg2gmZc4ZqyvADIXs2m+aw0jibR1MjCXjl
Lljqrysiezs+ec0w5YEH+Xzfboe+r29rDEku6tkrtlCPQpP3gQ0h0tb2gjWlow+n9Z3YcxXdlnBP
Adjl+DWPHORLHgmM3LYfs6l3CG6OuR046g89QiRAVAeItJ3WPTns6/awTMNVhtDGUuNLszyRMbyx
FktpdkxbHhZKyFtAP1Zn0z1S5Wbrq6sBBNoxo11zRPdSjAaDyig50pblUb3lsYtLmJ8dDONfgzfk
vEmOU0eefM+9NUIeSeTOgH0vdae+4mH8UGzK6M/eqz8XO2Tux4iXjQUHzZU98Ytk8LO1R3BR8lWS
8QIzy6xNwvO6kiadjb4hyyJ3SPtiQ3KEwXmE2Bu9tPH0qIP1RtBMQLmB5GrpvmjbvCQVT8W2nXqc
UE3Yw8rXgsk/64TUNoz7AWHnA7LMZW3X21B3N0bqS2WD1I+hdd1SM2WLwQJ/C/XurT32rX3qY2jd
VfXDPLLHhNsCKxIfoomvJOLYrMIV6ap/TafPS0A/99Gmdt+zzULmwwX/gi75wNYX2Jj8uMf6vrb8
1Cwou+OoL8wefKkpxD+OT/OMj1czk3oT/RjUsKTguel0mdrXFkqM2Z7YIEcN9rDW/FhDsjox3RFK
mOTAA8MLMUV/vfo+E/fC0HLD6tGhD0Jm7ec29+ooa2ssYCaLKxaGj6Mnjhoc9rsQay0R1lMh5jOr
l1uyfMVMgkwQzVljk4Ipv7SToWlj/E/jYyulg4tRErxXKkqHwTs53j64Wp2pIHkE/d96Fwda7X22
2z3zLCRAvLbcTZtJlKqwAj7PzX7YlPlGejmsPtrzHWuhws/dVuU9M1DjI7/GznQZRqNTzrwYwrhz
ciDRdJb+VNRzlTZLCAUE+dEnyUtUqROvaTn48an28YUaLTIqF5wtbPcxfBAQf85BAPsI073TZM4G
jnYt0dco4Fksp2LvorfVbz7GFQchWoqWrE8rs5lHg4Nl/+1zhzY+lEdD6l9jL1P4DWKR5JcCGBeG
9bHS3zEkx1qypN2s82QaPjRJbqpzmYrHEhVMoSsP5sN72rdzzlEMYtvmGV1G3scVmrofPyHYnUDD
J9zia09x8CaUAY7yb1qvx4jXTxJh+jQv+2MMqeDWLFlA9seAS5Zh+SD3VzRarDv03smO4ZFty30a
/KhQlvyu/anJoRCYwgbi5M1N3s3sFFNkW9yjJfDvpKYQGLHbkHEf2IT3Y6tRVU88Uvd43K6QxH6N
HD5aKLLOkUM3L0XfNBZUZvs+O3U0kNbwRS2yLYBF4WT935j45Fwur1r+1cNcUsVK362w90myBFYr
EicvDO2Bz3/2BKY1qw1TFUPerFqKKWmKLloeHR9fdjHnfjceOoluzGcHF4Uvy1QdYd11sA29RKiH
G90d67b/tYYf8JZ+xDe41VN883Sfz2y7Wqpe8fXOqNc/O47MaVZcobboBl2M+3LZA+guOjV8NHAV
9SAB37VzgGo7yFFqwlUteugp9F4inVkzZCCN1ymXgGVag9hPYB/WVsBu1Ia3KpdsbhaSujm8uS3U
KdYgH+Xan60O8DPRxI82ApGmRYJLwm7JE19nddycJQwYW385eh7JNJ+eJIU7R7e+9js9eFufgu76
pld+D0JGM6iWfnnjno9u7lNLm3MAPjbqaveauOpgJ6/JdCtO1vd/tcHwHoT0CJfoMgjlZzyuz4uu
8L46daJWBWlQzx9UsHIx653WwfM6Y6oV+7AUavzxOG42h9gIjFbZSSVYTbRepri6mtrY1LUG4D08
w5kuO7hv1GNy99X0osfmDbOXLhMSTdHWmCuC/bmX9D+Ka1sPXTov7V0PMmUA4OL6P/QxH11M87be
i0qQ0tdVkrq6b9NehN/BhFLSsI9mafDyXPuwChTWVg8AT3hzEUacVKCuddcAxBm+uahusK84oecv
OXOlMmGbLTJ5gSbWxwQdtZTBBCobd/7QDawkSpbDiLw54jj4S1dw5WOzL4xIqmj7GQfbg7Ptf57p
M9kuIp803jYKrvPAqEmjCNW1q72vxqtLOppnrAzehn1NEz7fQMx5sE1YVh2gN1z6ce2ziOgltaO9
Odf0cCvzsg5ha5cCEN+QCvVs6HocqqHoq3uPUbBt/sb7nIbTdFtqfWr2JGPjZZySYkTMZqa5msnk
IfhtyRQf5hZqQSDtdi7ILJ5N5bsLamFkUZ16zJ7QR+Semq+wrii52gto7hp0XWj3AUKFEqUQpgq6
ybzZFnxTB59YhKUuhddU2su9kFIhXW3pFs9HuaA3Cih4butR7s/KD26WePjxKh0Dmwcw1XOEvLay
A7blTyW34DTsiE+dOMyUvoqgv2xyugGkSb1VQsczPPk1SRO6pxwLDAhRZTCqTAxBCsXZw+g9ooa+
SI4E4kbQ+ZJ0dH6Ov/cbFksv7TCk1EHteZqzuEUgmqrsp1ia/CAdkY7d9BU4rA5AHC3yvgTFm5+8
DLhAuo/4n7VCxwt4b/ffO/OuvH81L9tJ582IK8JeF/U8dGvWodZtNtSETX9BKM8Gnbw1BBdmDf+o
0KUrIMWd+yUl94VCftL415n6ebU8DOvLPn14C3lT/ne1dWm8sMIHb5yRv2274iDVFzE+rM2fwc1Q
XDnCrXTrbzQ2j9OIBs4zp6V1hzlgF1clNxc8LWP1oNdPK8JyUujIaNtnSZcAiGyB7CzF4t4qFNak
BXGztoWI5tts9ltTL2W4dVntf3a2K5rlbz03xZaYvEL5BW0yuLJsxSZfbGxT4bsy3JeciKqQ29PP
awkqkgK0v05AdPEoTmLSJ7YAkWvjAX0mgXTUktsZfN6hepibOFugaQ9QFgZ9Yn9vWHNiPx8UiggO
F8lKTLCq6riihTS+yZE9spD/BQ7K0pG/I1Sf1hXRPgny0LTHEF8mrKDlMDxwiOn582sltjsPaswp
+WlBH03l1xB+sYZddGTRVkNGXTCUlhZrmFOMg/0f5x8Buu7YewVd6JVP4U0iDyOIcMNz5Uy2ALUX
C8v0NpVtpc6kuVb729jzYrA+vgpLPflC2z92RqZM8NmNhUEvYFBUzExKGAS2jxFPMu5qHLUNfVSX
M9HlYBqeh9GktYc2pzFFI9kt3K99ctLA5ubWZa4STzEB9LcBSwttAajpoBYv27AGJVEVKEbuwWQu
Vawuqq7QSWmA/ersTSMglehZBbhGwddP3IjoS2TnXE9XrswtpPWDZL+wWHeow+DgV9+0Y1kbCty2
X+sMJZDW5GJw+RDYpwQNecfOcqpPGIGUO/5Zdyh84qb0hwgXa/yKEy9bIQkIHzDvyfPi91ZOAP7k
wQuWkq1jvkVJwff61E7D3efxEVdPpwE2GCYfGJptw9M2nPYdnWMyFbTGdrFAL7D9XGGRemigWpRZ
hmItKxovNlpzkpgHhSgZ7DrtLaYUlBx23RUhwEbhTUWDoYiscST8uIAeY+HBHdxHmVZzDK8a/2d2
kTkfExGPHhGL4aQsc4zmLknEILKyFuijPheB5Ua3ZM4jF5r0T8P8EM5hXvnbi/HrV7EHD7XE4Y4Q
fdYvHsJqMpoKb2lOgzmY6mEDBTFRa1HF7hmOV2ki1CMR22EgA8QQYlpuWwmPDAnEN5kw4OFN2gSO
5zXIWMKvHucYA6V+SrFfcsf2R53G4OLjN77p6XVuIBCohxREwWvgtoM/tmHpraZL5cLeAU0vUZV1
+xWjpZRJ2IryKesYHJ1odPQXCRjt7OEiA4hFB0aLCFPKuW7SwJ9PInIu8/repKL6nvv+7o9LEU/z
IRyG3JIE0Lo+Q7slk+SeJBcQFjGmgi6tP9z4GOEK82PUmgMAHPQbr9yhS0Wp+28lKnNDmwmQPRSO
wk7N+zSNGwwuOuhgy1SQLXPiI2ggh44ziacxJ3+rbjqgZiGeadNgUhcH6TnMyJSIMhjs3teqL91Y
/xMdf5IVK6rGAyzzy6y6DGpTLBY/qn8AAY0wojG2SrJ4+7MSWhBPPkzO+68eSNbs/4m9KifxJBP3
VFdezkDmGOk71mtRO+3B0Y+rRxA9ShMHR7tsPv54C6AnWg6VQmqNt3KevJehqS/95s5dHN5gEXeQ
0COKjX/iqDgpBnqb7Z71KFzazEamtBo/Nzveu4gXMVm/Rza+tVPwrJU+Y9nxu/GqFM1tHq4RBgxJ
k44KUO38IyEa8WPSoKvq3K1V7VAoSr9wNJ8J7fDg2pPqUQkavt18MfwOR7qlda39NGbVO43cgQmS
VXv8t0MF3LMZQEkg3omsX2FcXfa9Pe/dkgawSQYwvL4xn5z8cc2U1mc5tkPWt/RlGd1ZAEETdgJa
Lv1P4HL5Vm8H+/MaPTkd6IDrozE6Tp1tXj0g66EX5tA9t3lS4+ElrSoHR1KRiDyx+jY3EDKYcMOT
/owwet/CoWipDI8t6ZIS+OCpVvQDSN+Qog+8gLcG55rGXWJaP3lj9Q0bs/+WAQ7bgJk21RfkB7qG
QmWSjQtaH6JynOFLtbX3rV8vYLBn/RB/2s78JSpsj7MLgS/3z+gkURljgKP5k+grKHKpX/UmvofF
vzpgTpYt79HOrhVFVCPkdzyLg967EqDf67jHWBqFxVLYZEGg7gLZxvx0M0GCxnHDtGQZLj+3CBD9
Rc79IUaL59vpnsQbJp6qjCSwy3Z4hPToU9P5v4RCY9XAZDboEQd9VHORJJhO+Wtu5qGMWnHU6/jc
WMwaNSa5mKJ0+a4QkLw1zDRRl8UODFOQKAun7i4ZfErGGNcP6KufiFMHPakg7DNtwNLeljLuPfA/
Y5nruLoFE7/DKT3nOqYFE2G2bOboJv/Nh3B373cCAAm/WtFBYWMT2NUnj1CeGZBjoY0lzIeJ0ATu
8fSCx/UajP2jxNRvsFgcGUfvAEHBq1XziagWzrUoSbsZO1ndDDwuApqk5yuhuAf++Hfo8K6QXRbQ
q0zpTLJmjecex5+RvVZuSz1XH7AD8wk9rbdxmWqA3uw4t4Adl+DioeveNjiOCIPWIDqz3jXZ1tMP
0nlbFirrAcURJx9zSL0LON0Jcah6oPBb+4HD8cA4wzQL1lwDqe7JBB/VhPGC8OQwdACIezL+hdwN
SmSP//L4KGHCBqxv9KaPMBEmHbgNPuDq89HJ+KvruiAVxlzCbYs+IhFuKIstYHvT2zQ2/Hmi/NXf
MHhuXH3F/sB/kUXD5TthU39Xr1uHtr2G6k364yDw4c84TRSkNtS9YCU0/Xli86XuFaqvjeK8zNuT
0agV1ri5RHzmh87v+5zMmhxGltSloBhAyCjAVMmhF49mtad0xJCwieiEqQsEP6uhae8YkbuMuOG7
kft8DGBq/zDuQXSH6P6YGmYOe2WTVMvgYGDOvU/9jqIJzxIQGAEwEbzRNtxx4CIfXOnurEK7p/6A
NnKJI6AACkd6pB/R7kGCeVuPPm3XQgLDjmSUZAsGn3jeHQCRAFY4EqzeJjSXpHJ7ZgiQztpbipqv
FFMx72ZpDUE7gMbRYA0ucvJ7sMFX1LbtwfOpy70A1fnSBueh3TD7nOFjEkpezn5yNrTX2VZtn4q5
J92SuHRoHtIKWoD9gk6fVgS0khj3W9WxA2tRnQMgJHm1Vn8mpCbNl/9CHXT5utYvWPP+NcFkCViS
ex/09q9mMUpZ1bcYUzbvItJ/orlHURo/1dhbzWJX3Uct9mMg9yXDPGs6t8yM184D22bre9KlwN9t
8WN+kNHGf050XOp9kpd1hycQypbfTbXJY+e6k6wxlPOiKVsB/J3gZqWPOgmxkj2YJe8FhmhBJL9I
q+4YR0957CuZIvJjEV2Hd6DbzzMD1Ydw775OiOPB9q5NOKRRV6N4jtvpRAPzNHl7VFA7A/fzArQB
vf9cJ5jNzgLV1czAQBgZTVnbvMsAdJKwHWg+GYhTJOOmMqXsK8jtN0HZHdPoEP1x9AlX2eYHfrSP
XtS/xL1/WnoZZyH476CPcPAKwOeoVIjBmPjpmLrpWawGLJ8Q59khzUfzgNjAgLk7yFWmAQ40+H6g
2gB4lmkCS79MNsD55kEWELVmpeu2B2j6AFCcVlvohYsCj38CuTawaQf76aIfqwk6J5H+QPqLMcaq
yFFH4ApAiXUE6aQ6mLH9J5IddUwnXrd4fWRgbkARDSG18cBk2TzvUQnvlUkXZUKFOnWkJzgX4Xka
gCejJ3enRAh70YsK3gYZYnlUt1cgCbDd7gaQTFyPQmypRS7cvEMtuUHp4fd1GgWwQrSezNHY6RIb
D+ruZsyCRpAfcmqASKptb4dUqv0zqfUbIyNmhnN0qBZcDg5L1izcvbhkM2a1vFGY0yvgcIKC3VIB
AFOIMGhak9/J2gYou/opU90e5gvf3mK2b7lBKCjUYieEP4zfOrnfx8g0WRUHPyehe1Yh8gbkSY5+
7/uZo1h2wlgfYvW+RMsx8dLu24W4aS6Xlpb+yP5ECKYwXUGVEADjO5nRuyQy/BQawRZUgiPmD7zk
vgY4AdmlB8KB3oGx/gJSjJeuzZAc9wo1T+Xus+TfhtB/3s8MzdLhMWlAEAka/c+Px6dq9uVp76x6
MIC78mVTzcmx8EH2QYRpHeBC4S9p1WzIjtCJBczpvq2ePvsNzpcjJzNgAIw9Qtb+rUCjKFb8v9LD
sCWt7cwLlAOoaD1MlyenL2aNcDp39WugXnXrJEeNkID0BRrK2dXJBlBj/rsT8Cl6IoNSMJAtJkLC
wq0JXOAU6jWg9ocx6P8ALT6sm4dqSFfICpJDEGrwaMYqYDW+3XUuVhDd5lp8zTtQeVmzDTke6inL
zu+JD22QpWouBHzp1FpgYhKUrYIosEat1K8tH4cChod7ujvE88rpf4iRQc7i8Xs1e5PrpvuPgRnx
OMSBKkNmVaYrCGXM1LwkG26daMk3n5Ph0g4/YAqfHyoCfgcIbQKIcvzA6hWZIUw6CFgnzZWN8yU0
wYPe2zGNGgrUuo2j09INv2XX457uABAny7IxFvckXH4TOGHkyar/kwnQKFBkwNVqvO+1p3+qpMVp
8+ANFWDJLV97BwgClSO4CmIvDMOggiWrBVxrw+Ngu+gSSQUpzyGIP6hrxuuP6sMnyixwEMBHzwWj
v7bFf5jXFuSvicNbwUIuYY1+7UvyBuKhzaQnwDhjX8zv/watvizTfppaEAvQJSq0EHGAtXYCNLJG
NNx19a8ju0TXufy3+4k8KkNPjkJhS4VVk/q6OcWrQ1fa+2dCN0yutjPoOzej+uuYWHb26v4e1v0X
24HCdbu6SNn+61x1hYgnwxiWvOK1rRlNyDUJMPLaOHRzkX5S9HPZZMCw2Hn0FzDdE9fLOYpAFUhQ
LLVyBl9RROUUqeeF7PtD+zOOJlq8YddzzPcdkdRJccDTFhdvI5+hT2B2K4+xHc+J7R7NEH8EyNLp
WPXQddNT1oKoKal3Hzv9ZTb/o0vMsyTVIwRPA2Tw+RBB0uPE/ArTMHTVa4J53gi+CJXbK9I1FPf9
oM+4QEugpw1sm5iDIEV8EAqbDS2UBgzaLQEkPDuczwr0q5MOcMGHnkalWAPIBU/hb+cwazChPizN
CkiTXFQFJJdo+8Ka/W+stjshI27qthz1Fk65wEjTBRN8xCnw1h6wfjg/O298M1O3pRLiwBjHq1vU
BDajxKiraL0/qJJ/PtXcZ4Cc/kZ+9I1j32XoYAD0dha0FtG9YiH7DY5QIpscqHNuUY/92HzSDdg1
JNiBa0brwV/7N7XqR9egKqy97bUZfOyERqM+mQiTsjGgY2b69YCKts76WCTZvk7/c3QmS44qWRD9
IswYA9hqQGNKOVVmVW6wfDUQEMxEMH19H/W6X1tVSSi41/24R4MFZrus5CHq8eK9eDXzFZXjX3Zh
P3VZdAm0eB/r9qWiVaFX9Il4df5De9735AZJaOVmV1j9jy4oPksz84EW7C9t1D8u+S2+S9t/qqT/
sUz6t/Y9ZBtb35Ud/Gji/Pco3P/WYU3SrM92nYFeiBfnP1fNb2Vv/XOb6jxmJE3dbvz26/GWSv8Y
UOa18YyxGTziVw49zM1Fdwma/cP2SdN9QfRtqx1xqxvf3zhTAVci29NYjl92bX45ofVQS+r7tCyX
1vZ/CaFAKnNq8WTLj8ieT65c31Lt4NUHwXBuuM93Y0NQbiI9PNXagRZdEd5GDQMlfCbWzMt2WApP
cdjsq4B6HgWGRZPIkmRe+vnQaLZZ71yYe3jZlLO9JaOZNFV3d/oJ3wXDadMV3XkI1y+oQd4PVYf4
O04YpJqjyxuCoyoHvW/8KWDgRgisNLNS17SXVZh8oyhHPA4xs5sOrfDfGnEO0bdPEC/Ni4vyrIdj
WJYghGn4rmLlfkFqfnnh+MsL2mI724DmkeQ87teHueFSfFinI6N+IBeoH4t7+rIp/gFCtCQMNHCu
0+ReHmCdslNquxrP/k7DKdvQ840kaHlbogXnhwAc5PvQilNuGJjlNaplcOMoPYsoOPBAbXRV/iLL
thd9dRpUejVAqUEJ2DL3RMiyZBYOu0hXvKiJcIwodnPnbUOTYtTwHWT98yC9ZtMEP+iuegt6SqjT
8Ielg5Ou9d6Zxo+yL2FRI3QMlHS8km2Mb4+weJ9m/1Aty1FH85+QUcge8mdQFKyUiZdZ+91y1MXe
/OLL/r+irJMuNs/8SB727Vc/+NwONvrVJuQVziOw2M7fSAsuz6kHKrIL10natv5c1ua1c/gsoyr9
2bf+hYuynh28jMgZT13dHUu3O9h8wr5W+7r8vdjuR4TeseTOljfWbcUd6FZvY3nqIsrxqem8975C
Kl8jRJUxmXKifRqXtpg3RbxyNwbGM7NTnrHt1QPie7vlh46pGDwjBuF4hCunwvO4eH/mio2qWodb
hD3Fj/2f83jfUBt9oZCJ07DYlcadNk7E1QYBZnlfB8Wh9sQ1Xq0/sT8EmDHVmx8Pm9QvPgMnA+rw
/jRDzpMsy78u/4OA55qiKIm55CWv/eO0tlftzIcugI7zDHU6Td+fukJsetveF4zZHCs0OGcHMeoT
LPTRDNnRquKkmb1XjjjsFe1u7aLfhrG80FF4YBfZ6TR+izNuoout0zT8nezyk2K7+wjk2rY6Ifp8
XdFMNiVHb6fsXevOe+Xyp1GH/4TzvdOzd26D4OTrKdjy/b+6fL1LPxzyh4yohwRgdjeMYJVayitC
d7WdC8X7n3wbMyyvih0Xo51Ywt9HAnXtksqNbYdcvKpudiVhkcIZISl+y0L3aY3yQzcBTkz95zAO
X3Gquamo/Z50Q4dIuVXcsu118M+1mt89tzXctz38jpxq5zkwPjMjbwHW71XRMZtffRY9Nm4OLDfY
u2sHHs8zU4ZwQqD1Zqw2Wbmy6nJpvRPKt4qpWM/Na9k4+8qjUddX6knFRm2scjq1tYvCFHinMXso
/PnFs8SnlHkSBP15zs3ffEGvAzGNCrUzJrzqWSZhFb6MqBv5glTl8zDGVvxhD/rM83Ue8nIX+MFh
Ai80hrt3EJ0rl78dNP65ibKXTFnbBig0b+yPJe+T2eP7qaJ95ct74aX7nhUDxqC6LUjK0rbazYhz
16lw4zfh20pFST3Wz5bo/Y0YJtIr3avmZDyttX1CkX2esIPyUKHl9QhsBCDymfUp97mQxIMBMOpT
luWeXOlhAALXJmf7qw5aiuMqsz032xypWL9Sg8Zrn+hNVe9wn84DT2I5lB+AXvsONDZT8idm1HtK
ZaINqGuEOLZ5dRT8kHllxMfCrw5DrBOLeIEztWZbK+9gZetDLiZ6tT53RX+YSDBs6ohvPqZBq/4s
dXw3GRZilmLqOdtAd1SqsyRl5V++GZhNHOWpeJ9q64mXBuSy795Dfk0jRcOakVKs7pnTee8X/PYa
b0do4mBV345cbrZY9pMZgWK7w8AdPjpw4DNm5gPkKYGjXeD5afpGdXAM8mm3ZHwSc/u476ffavkn
ryW9lPLJa0SiRPU9zvHdLzIMZySfIHTu3eBeRTUWW88Jzz3ohhPMuz5khQMYwXo6CpPx28reoKVP
UCYFjvT4JWNzyywWCyW8PXPYnp9RYnBQ0tC+9qyXufR3vl4fCRreF8tvQwyh5Qjfe3333AXNyxTS
e51bL/Gojtojj56lDwXlHveGn0aLTCJvSzO/jg2WTcvFN81IEBLTWnFy+t1/vuNvi9UgriJBZfyJ
os/3lfuzptfYL/J7N6OPipJzoylRLOOE65x3LQZu7eidBaNLG71c1/d6iJ7sOthT+vxSTKiUXs3N
UxPI5X+i9DZuXp4Dy/zWennOPHmbYWll118Guxgwx1n6+/qNSXtb2caAbDdIsOWPvp/Ps3RPEsoW
76/jVTvHKTpf/z6LiGMeQT58WX3/Ihe63yKAAMWw6vvrjQzHa6fivaVKBla5t8klMYedLBlcYjrD
S5m/2drdOxhJxSK2XjBf5wcwge5z1D2DKWJ8GOgNPedJZjnHWKW/8qn8xjs6d2v3Ta8veuF4yOdb
HEbHBZXHdYekRu7I7HmXje1TOmJJTIexZe5W2BLICx0/69Bd91ngHHIjDrXTHZbcf69NcCzb/smz
7BVQoE3Wsjhw7Jw8GKxNEE9im5vPGTLBhPkWeX3nliuncYmY9LeTAJHTdB6i4ida9FGr+k3jwY5D
fZ0Y/yf6FqZgPsbeeI5xbvsAUycGYFg+o2g4pG7wJKqz143QYStN6iXrOnpNUWwgPhJ4Yynjc6eK
5zbPv7zIA41noPW8owC6Hdj0ZFBsijrYKdh51O3DYMdJadlX7nl8IdW+r3Gf+94ptmt7cworKYL4
aQ5Q0/py58uU+jes2hxk1YMMR7fkcN6qqLtK/tk+iILlBleFPtuu9sHuMOHEfLR1s5f4k8vA8MNI
BuYOXqlOwH9H5Fex8drpoIh6rGAcJpyOqePRbmC6LY1Zl8pWCYIMCBlv5br8Vkt1dot8O8IiLgPG
vKVuzRj89GuTDEv027fp0KyXM4wYkQV1W4rpc57B1osWTLT41bTy7ODtRYbbu+oY2ljvK4uUMbNe
PkyAi674aVWfac4VvIQbh26+eabe8nOEaGnOXWhvgqm7eUF6GgKo7oEcylq+mmFG4SPv3zN1QyFv
pwbCjELHssQQ6inXz2NmQxI/BvtiQVd0smDXgxlYmbNtXI94a/hc1xNlmSwFqBBGt4eHVxpP4aUO
+eLiUH4UDH9N3xz7gRgeK/M1VPopD8B1U7PLDPdmQeF00VPEpT8SIWKusEE7ezgpTxHcJpKBWdti
a7jjXpBXqqPgWnM5yxr8tZV/NbPZFC4Q2QB3FxNpCFx344EhPJIoXNy6iWLvMLf5Sz5n29qJPsTY
vFotSx9MWFgy1CGRLQCJSxpshZ+y3fDK7IhAl3cfQDBsxXE0fuJ0OumxDUuGmza0tytnSceGO7ff
cW2zuC1/Awjsln0mQ1EMZvHeVOpZZs1ODbia1npIfa7zALywG4jpsNgqL2bcdbexj/oTdt0DX2J/
YVsP2PBTK8ev1B6jFbY2EPU6Di8+43iMVdJ3/Ofoepep6z6kNeA4LdmzXmwIUXGstND7dLaK79Bp
w6SZDMhyB6vrN+Kj8spdPlLZiXuaFiFQdkfjljuoXW2F/KBTnThiOqdp9AJIffCjCJW8Gf9kVJIg
SyAoFPGMjb28DWQP8zD97dIiEtqGVTfn7VfEXHpEUikOePd4uvh04HCbUNzjzhydrOG2Kn0igbZW
a5f8X8EQ+e9wFPgD7lkY64AplqyWpHeTqdFj0pv6H0EdQggPhAz8LT3/6O+ej2Mxxm8CtRit2T4O
dv60ZOZuLRSIcxKrfr24kvFyDM8lp2iF/OfYbBhzXcLF+/kmcxg84URSNb565HeaVl0dNcA1z+SC
WWSP1gIXvn4MszwsAcktm+aKTWY/Xqqru9VFeLCX9rvgNrGyJrjMxYj5tmCUp0nhsoxI1Gsa2QjY
/SbDVpigdLw42zWhRegP6w22wt8M6PdyWK4oxgJivLsOnfn0I0F8sLzouDtlaUXkiGKLjSpA4XQr
j4AaB70Ur3agXkcR7Wuk7TFDlI0JY6zxevCnx5cNUSWrYreu/iVEZHPj6OzWhNOKMbilpdiWGZyW
aouXKhDONhrCRHMd0saG1B8c6zhXIwMjUnU667cQ/QQKaHlRqFhNn/2iP+YrUOGN1v1T2xa/Ihqy
kDOQVnzWd6CO0jmNU7ePmvlnPax/vLVOjNU9jzlrDiNJgNSV6vrnMjbyAUHB96gKnWbtru4KcAwP
fF1lDBo7jIfYtd+NQmZB8z9ifp06PW2HSZxYGJaNiuQTMOaNPgao18empkeytbI35zpi5cwawAO9
87P+LtD9Nce5HuNktb9Ek/MzhprjhbUkIgOlj+JH2JdkyRRX+7Czjg6w2ji8pz2fYp+e0xmSqRmb
/ZSJP9UycoP2ABXNBUR+8dqr7qWuw0c5Mg9zkX1J2d3nWgLzyxtMKhqCszypji+/L4srtMSxyoNL
2ffHCpeLAJIbb/yFmwTjavjTkSiSbQOdvgLME9V1ytrAsw+/Bl8B6JfXaey3vXAOhPZ2dWxexx78
LK+eFl3vrT6+tGwfIqaZNyrSS+zr89C2iZXKPd/m73IYSxifEV569qCgoqNbuz+Ieb9wm8BLsVjb
3nTJhEW29Tz2JW7J4agMvQOH10fpFEdv9U/jPP3SLrqMR6TJHZ/Xwux9sLc1XdU2pYcO/GC/Suir
1Xq3p/LkDcu/KBW/Kjc+5NBNaSUYs/C6WFPaGN5To5A4xZKUXkNsg5zpHEXcOdAeBjF/NHi+mYtA
VKy30g4OYcTGH66vDbsczXvXfKoPtTbkhlM2ICv6003qF1v4GxbrjU7uJFDiy5P+u0UGN6vXxJLr
yTThoTLtq+htjAHnRprrJdImSU23V06v7h3G8d+oil4INt/XCQiw7z3xeHC4RjPV/sBuD97yIRke
3NDxX22rP7vMjBTkVW22bvwOADvxQx5bjlq3yt8NHMDocASUg31pV+JZLCf47okxrbNci6rjNejT
vO+/VG0X1NdoFhnn/KQDP/yyRbyiVTahAcENvQJ6NPcCvqNAjiY4a2foQEFw2iAuUF5q+eo4zVre
cP5DYDPR/izyOnIObVnIAsdDwe5zmWCTf2V9ExsOvdpMKBZpgcEy6Cb6Z016vQ5i6fJ8q1GNuG1Y
yXXa+umUDrdVKTOeItMVHwVBzPKXsufh2U0JeOSzUsy+DUad86qiSg3sLUX+o4yajBTdIFcbGGD0
veugdUwRVTN13n+KvV4m6OeGUFAeeBDhq2dxdo2rk6VvXi/r4bWB93kr496rUWNZv8x/rS678Rph
LsibqSN7+WXWTjVP0dgqB2HVtV5b5MuHA5L5ZFzk4JVbT8yut/UXVXDnsC3U37gMzRUOc9JHTcpk
/EaK7KpDlxvZbd0Fjuee8S8myOq2tfyAS4rdzzkHMuWOX8FqmfFXhlbxaaebXuve9vI3NsW6TEw2
QSxKnc8iqRo5ersmGpfiZCYHxWVus+nEKwpkjiqyKfyw/M7l78q4qUj4p6i+QJKzYTJ2hJp/p1Gf
ygMx5IiABRYaklxl67a5dVNUdi+eJWERU/qlm7tRJtJ/2J3d6NLm0g6xSTmjPmRP41TAMKUXc+io
3v8r/BxXu6lqG8nJLvnGf429E7RHa05jklkR8bDqT0Q6/Jess55yAgiuD8/k9bSN2ljRLIAKcbVT
l58PHQ/9zCLR+6kEWneU77+762xJb1O5eaiDQz7muWVdI3LHqZfEQa3ibJ86tD6iopXSvpelY4+f
Tmplco9zzHRIEwnJIeKbdfXIOYFWlQC1CBf4U1zrzPPKKzpMJhT27mdpqi5tdtZgjWa+1X7XTZDY
hWp55/hl8XetEbY3lUkX/dovE0elNs7cHVbd9sDwCpWWpShoKDmo2R+nXWaH4HaQU3me0NqcPo70
fPHPTiOzBwtMDpLEAkTSmHRrtMwJ6SVceN5tqfUEhITIZFo/Hb9mPYasDwsm1FZiBtcgwUsMxOVb
02eco3ztF9wGKvryoJqeiYYjAFUwMls9RZQs6CUOh23trbo5lVBI6WMzQOKdh6b5GRJW/KPiPgUX
jlQIMIuCUDOc+EQfcxck3eM7/zPq3h53i9fUROuG1tEHUWbkZ2eHjoKjR2QTVy9LR/OXgwDwJZWe
nM6zWmOHXtPOij6VoYDtki3jHBGkz+PuuDgeMvss/eXFZYBybrkMIgNuIWwUrXAdsxvFC7P7m1Ha
Qftw/dbUZ8BjHPbcqAgXtJlhb9sIK/Lk1HEtjnrs7eG/zEq1AngPOS0R2vsqFu9duwgU/xUqhFzC
4IlHdmVd2vipQ1bQT20hfUT9piXNjDBN/GE9gG2MLlNIFWf88PtmcTQHy+SugO1L5nTXLI54x4Sd
kvrkp9GQoaDXhSj+WbOpWOGE7ffRzvVcyZVGvc3D1MfZ5G2orhjmBMM9eK3HMOhOVsY4CPuRSZY7
QTODTNpxXH3YxXHO/8GYpxJoU8jPgos83b2BL+NCbd+b29cYJO5bSROHqGwmQyupLUQD+Hogf4eS
2S+hrf5PXUnW9bp0or+K4dvDIogsaxejDb6TsVQDKYoYV0nUGb8sPXODydafi4rhdJTtP8wNDzAp
rMWhp138Ecxq9Hq0S+SqjUVRzrqXOtLhRg8Vb7vAU3V+ztOKD5v+icx79/28WT97V9g2Viqx+GT0
GvVFewjMPTnGVjz7wQMlJ9khYMN6QLntOoA6Hoqx7P6zxDxcCCVhhEzEtskvDJKDAxML9LyrpoAf
La0WqpMeZO1gsoWw2VoHT7kYxd95pm+ZodF2XzpqGCSJlTzjYl9Tvc0L5j9a1FpYB0fBQZ3lGPNL
LOOYoRz9R6BSQoFau3lFJ3sebIfUxIp+5t2BoEMc8j7FLC8c1b5XXIfc4IIuqzw2WW3aU5wFWF8I
Zubox4slt/Pi8/6IwuZpmENI6LitFlg5Y3lWYq1hg2/jGGpP/MGZFzZePDU3mwpsFHROpn0H7LZw
J3EnqEi2M1Rd9VWUHZPcEovO3zo5ZQfbCYRIUBwysSitoGss5blzCgrbZURsIUAq47X1mezu4ibo
0+W5X0jTdD486NY3Tf1zDWmSec/CQZLn8B0LBNB37c9mrcpXHRicTdbDkoaQsD44jZHv9RTQ4RMv
Jv/P6oTzTNhiqAiLz/lbXmswMg5is6vd8V4Mbl7t6rDILyJ3w5bWhqg5q3yBgGkc82zFS/VMB7d1
l32A2tGF/ltVBuYeyinY00ETfsJRF+tmVZk+6ajveuIpjQVB3vj/tRaYVdo07quZdXN0Zjt8Zksr
7pZFaAdlZzTXxnXD/RjZ/TdDh31mWsmY5MtRkWgw5pJFHfh6Q/Uu1F4bXOBUqAbDYLkRY2/4Yed2
f8gqV/Mjzp3zXNi4KdJSU8/xmHVXb5zrc0j1AzmWsuwjkLxy3BT5IJ8Wq+EO94qQl+0G7qcsghb+
dsFjjETrHbMyAq6vVJF+uH5jAxh38TlsqmXe5MxBPTQS5kxbyp40UBiPBx2t/o/A+N3vqmrDj575
67SOuqE+LzUFBEKQM4wwgbxKAmo35VrybFo7/wcKH+yG2h/OikqU/dr70WVly/hmNFn5mFDDLmoO
1W0lapm4wdDADylIDE+DEcZ1WSXROIpTXHPYbymkGW6Q0YSIZ8f64t7xFfxFuDXYSC22cZTOT7iw
4cdQGK561VFrjq3jtMEu0gSLQhH1h7iOxgdNbdqNQDf5Crn4fl+k8wQkFGOBboDlllPeTBxKMeR4
fSqIWicr9666Wy7hCHjx2+TxZA/gMEuTI3gCU3y5DUO8vfLiOlfC6NNot+6vfp7UHzA8v78GJfvR
zWeU/5xMH16yssueutX1IhRP3tc3FM3gbunRK7FoY/jAKgw+1t5wm1ZlEQxfXe2QbrRqhzaDcT2S
XVp+uUaWYhNrqP+NnsXEcTpR+bIp65oBvJpl+NMzrgcQObe8mSgSaYlSqKV/jVUV/+NOZR7EJhDN
29hVAjeQuHO56Sob1Mx1DQ6zO+20ibOPjNxdtem1mm5xG7bvZWWIN8tQfVWDtpaLMzX0VNjApke3
bNCWY4n3UOTi8bcxQfAVwSwncVlmb61fNk+mqOlcwZOnqMZ56EHARBRRxXEmqeVwuqfBau1nk7vq
blfaPCmd9a8qM87dFjW438iATtll5DnfbZei45rg8f+31GiRgswr++YMc/2a23q+zT1UGLdk+E/W
wM6RF+N0MaYONw261L0rsIGmKkZOWHyXqinBWAJAyk0/MZodIC62CJEqvxJ664x++EsZo37nVRFd
54gcBFtNExOjQxtLU8KFgzWHdznAdtYtFk3e2/hKNS+L1xXCqiHLMVofwvId3AlixxQeT748BxnZ
MaCnYQ93kp3YoNfdzH8FeVKXeNHpZHe7Iq6cK03+dE30c3VvV7J3LEn8enGa+PLLmEiCw87vVuty
nNh+brnu0QKx1fJ7oWr1jytk1mNZ6/WHaB8tM+mo3nJVKmzGhaBbWkRQYqWtCe4V5JVlUZEXaWkn
saNWfhg37R9jGP/g1nYXWnDycUc6M9jy5FDUWD2WhLEu9Z9+1VpudWWYZJw+mP+GzMM30yp51U0+
/ux8DV9M3Ukz7qLIeqjWA6ly6Q+KgqOgOYq1Gq09q5l1GNy6uMWOx4e3tJy5Kp9Rx9thfC6WaiKU
yLnAiOacPdpgzqWeUeUYgrK7m1n1rlc2gxgrZ/pzSNt2b1KsO03dbJaoMUSyd7kOKUGhkf8sYIp9
mYUhB1/bSxwS27t6ZS4PxYRW6TRRmiDgiefADqZjZdHXYxMQSIiWeyFdWV3xHTh6TpYOjpJ82PCc
MgzvPSboL6xouYeA0a/h4+Bp18a/tf7CPUKKFxL4S9leSC7Zr/SH+fe0ldU+zwikt+0QJJbr2R/g
ldURGFoepZ7ES9AVY9Ksfn2wES3MflBVsEMAaB/FchblRMa90XqjeIIewHFc9809jpT5I3pGhHp1
55pVOKi/rTVi1xVRCOYZCuR0O+BN0Ds8yiVmYdkjugeZNx54ISMjCzL8bTOqg8vC9OL743xrC0UX
GtY++l8vSOiIsKcKZlxtc7AZm8+TGNTJbfNxW+WNTJyqJLLi5PF0ZL4m2yCWeR8pEvvbjLl9F9uT
NLSFDIAo0gIfbyJ4EKqRyJKsjfesO8tQjOASHR+I4xL0cvihpum/wikcbxf2VXEX1kQKZp1cfxNQ
s0Q8WDtPWXHohrd2OWnlb/sx3cYOwcn1h0686pkHKjqFmR4OKA8r8xIUE/brNEB7i6y1Eu7wwYX3
jH1frZ+MuuuuVBJD0rH7XQaEfB3WFaEOo+KoM5ORcOk7DEmz5PKXRSqfUywg9aHn2X4uppWZRdTd
b0R0/ZEGrrMXHWb2hpMDSKjOyhMVKcXB0Ev5rAPla1TGPn0Z2z6SR3Jtc/zOa8ngT8a8RbqBKoO9
O3ttdHRir3qasPDrZGWxLzc5aZSzjYKFwjCFgUA6C8tbQJ7aJV3v+wa1ll37YKXLuBMUsH2HvUtC
LBtXdQ1yqnKgP9wO+VJFBzrUV/B3P6p6IvWRdbKttXCp2urCG3iBpEYO+etku5l+GblWA+qEioyo
CibSBXxbFlIqh0TORoB9nMl6n7WNHvmgu+HCEoubaU3jPy9d7d+2KqSgL2xA58eI6X6EU25fo8D1
z1yLirEdmZakZm1Bo0RYkUs5nxkqabewVudzSVP0btAlkhE+NPIPu1uqgz1Y/odj5/UuDNeuQsaR
HbOH1V6hw6NP126US9LYmy6VCVI+9dC1TlEaVZ/0/GUvaCUPWMl34+wRUatfaWuanlsOaQ+aBOED
AN3mVPK46oD7bL36E92PjWI2GUHTafSts9JwUjbqOSxs9aDoB/tQZV3+UdvC2gumu0ucN3CMXCDV
vbkLYwLBCYeHfLUz+8VzC/FB+18aba2uHE5FbLqz2w3dWcYeLYgT+8nG4oaZCxh/lG46f+Vq8xpQ
hMO1fAZ7mp5a4xYvkQzCxKbh75sVEEXbG2iGiit7njd9MPHnN+mEKVG1ov+ny9GvN0L7zO6dUw1Y
k40ljlCMBGPFWiCJZiEK61r/m8eVrtHMkKjgE6PK248YRrp5+rS61flBm+B8IYcUfVYRMcnJWuNT
AIv2S9jMIDTXKJlUecWVYwVc5uA41ROHUfa3d+f+4GiiDRS1zFxf4lTLt6dyqsOYcd6sVqUvDBTF
3qaNIAl7BrbUUx4qUi2f3TjHziyr/qdjy8jbhFVdn3Q2m5tXq+pNdLzdNmFgY8nXvmr+MwQ86SCw
imHPZbDRj3DwqT/vPCjrXEzL1S6o+Jr9hYIs2xnqg8xjcXKXvqMBNCSLWMV+fa5NV89b2jgaXuVt
/7laWfMDQ6LjSRINHUuSj+KYkUAmQcjbhAvn8fFsmlJ0T1BQBARMbOrJNZQdISfPfzzMGWnZIW4u
AyclZ2LGbXScvDHKoKtERl1yywGYus7VWdfpHlkxmc+qk696DYtT6ZPz5E5Luv7giAk+uZTB+CNE
Xmw/8pdlZv2nmGeSyoxjMpMp+q9gCnEf7CAKvRWtbmLXOtyn69C8BnMkflP10k4by9fZHWNcEOIv
CW/rMYes9iMik4PtoxuWrIqjK8d9XM4KFMexrlZrxD53dZ/4cjAnbhIrD4NpxL5YRcOfLnvr0KA9
4e7FmBzp+Lj5tQEq22ZF2p/meOr/saPhlKUP9KP3CWWHrgxfgoB40iYslXcOan/ap2FTHqa5HxOj
Bdq3G9DsFzcm5OGL9KMOijvhsFDskU6fmD4tgcOVDVWCLggdbRJNNpJKLgnkKuV+jX6aYk4KcSkQ
vklkinLYq84GpouPyMYivSxlAbj2xUNPlTnXuCD2LrmiieRgISjEhX73GSlp9CdN0kPuElfnZSTy
90cqkKBkVTO7jBsa96ocVf3fPHyN1m9BVrNYWvo1rauDUyqhUrKZdby8ZFaeuB65OmcvpdmtaLH9
cIxwiVuxi8J6M2WXtT2vfkHNDhAXy9fw3DrgAXZ45YHYREu6F/PbMkvaNvGS4V+k9UcWp4lb4DN1
nfW6oeg5mTjBAx/hMroZRancc+WTZmbrwToLSbh7OV1KL9zqzbZhdi5vqsE7lsSIbWhMXEnqZe6z
2nbdV9zcGmdMRHjyYkOh0g0SaJuOl8Lb5RQP9JXeqb64eA4lp/q4tKdOEDNocpqmaYS1aHLk46sc
MI4YqOd/JJ3HcuNIFkW/CBGJhN+SoLciJVLSBiFTgvceXz8HPauJrq6Ylkgg85l7zx3tB+1dCAlJ
BYgfi5PP4hRCmT+/WtHbMGLFiFBoIcv0uWzC6oNnAVVbAF4RW0S4NIq7XyxibTYLL00p2D26eNT2
dn0Ook8/HtFs5kuvrC5Cde5JE35oYbZVOvQF/DcqTLl4XVYU47hN3jrnT8/pGwbk9udCaZbFxDfP
pr9ASmNWbumnp5aQomhEcccitdwx2UKINmyqSEKjAVRkuHAoO511ObroKfrUHczX+YG55gbkBpaI
cmEwA2/Q1ttxQ9WhYeZ9YAlaVDbODuufRB3iGCiZ5ln/sdZBPLEHK9s7TCd6jkvoPGXInNI5e9Vb
rQFAZJCK3KfSn6yVFty0ayeigO2RF7OJTZdR0m3DyFoZgGYQ3e3tHpk5kkYv/K1o7pA3suEWGIX/
+fEPMwHMEv8yJHxMRxaDfE5NuB4xILGJ2WnWuZFIDWa5AZ+qXVgoZPDJA8bpa9Jg7C8NxGEqXZ9n
0bbKtVHdC6U/Rw1qy3qJPI19HnPcgZ0dFloko2MBy/DPiv6ViKI52zZ5rVPEH50ayxmn/oB2OHYZ
KSw1tEutATqsGU6UVUwQrY3dYl+IA3dSmAZgbRfq4PZUkl30UNCYduIS0nP3Wr0LU+dAB7+qEkTD
mbHxAvTw0+zsGvDb6cO4zPG9x+q4ailSF40pj7qvHM2OxB5czQLxlJl8mzWfIuhPRuo6qqF8mhZZ
i/UeBhpniSy4mo9pVK95C+Vw7qaLjsgMouRRdz6sMV1kGiLu8WvEO6hCTDBY0iP0q4+25p+muHoN
gvFeJulOo/fvoKaVW0rTVcl7bqQphxhTSP6nMXkJc+TvkHo8epnemM5pEjJgbgCaZJiEmf1xRdf2
sSJfhpJvWWnaxgwEOstjjr7E819Ej5YPDIelXJmhLaPAww1jLlPsDc10a0gocujXC3RMka6ubK4k
OD/dPz/aD4P2gIMJEQd+7jo2ws3kf7QVJnpE0JqOKS+FvTa7uVEw15iiK67tBijS3WbA3H2kIzY+
59cId56yVPy17NG4I+8aJOdJI+sXkBTH1lJ/8f+tR+dnAAtTZul5UIMPpxxdb2BzHporvZObXDh8
e9X0aKzxPPap29FiJvlVhxrDwitQL3278mIWo0Sa4Ywextce1CFTHNQZBPhBTAzEZl7H5IpYV6m/
hMrb0HxNzUnRzyI7JsA3RP0R4U0ofixm1hqr9T6+IyQLi5/BAjWKSUGJ1h7rXMM4d922DPUlkLIm
abZWw2tuoBoOsjUz4qUJm1mkh7a89YCQ/s8tPAz5mep4Biywz4Ekka7oClzPvI71X9mqqBWRI4S/
hU9LpIIG85pFKb/r8azVb5EuloID0MAqkTF1RpSqHprgHdeUmzqDK8dHBRhORy5tJcOy0B6F/G0w
wHGfb9Lwpjo10v9422kfsXKw0S9WPZWMorkEeJjxPR1ew9h/yqJBy/RraFT9/lcyfaUTvlXVWnfO
sycA22ZPHUW527EuAyuO89YuopNJ4xIUW8v6tphgm+qPypY8dOvqoI+HEjWuEE8PtEHlZcssx1DF
sMPZzIQJO/0b+JwpRmwfBZ8CiBOIuL3rtN3g7RLvMkF0SK3XkGtYRk+7PZTVTWc8mjNzU2DXkHLh
0gvqCE7Lcpeh5Mu0VRt8cBCuG5iNqb5sqBY8qqO2/YI3uFYtubSC2aACZSXboAgEudBsWWMv8tBN
wOV4It2Y3slLXjgmJsQolX9K8r0XH7ICvR3qD2sfcxKryNSa8CeO96a3I2Edbg4esZQFMe9PjKq4
fW20X8s85kgTqgpwiPOWqO9zlICaAHUZ/zm6XFX+d0eK5WjuzOjdww6Wsl/xNDcpzyHFgyw+Urt/
z5AIN2gRA9QcebycEDT48b1EBdcPD1k8LX7JxLvp/edI02jZ/wJxrft1S+xMFNHwx2gY2rec+75q
QQzPUem04LErm7vX9dsgPGTK3mln/RgSNbQAVsSWny2cORzM6EX3nj6PVZvwd07l+KbyE4fBMRT8
RRoRjPqeeJt5HPnAeJp4MF0ymT+X6p8jD00PLcj3wO+wfXOoY3BVBv6IUI6a4B7DbcLzMujBQRjK
DRA0JQLeI/Uq9U+lmmXKeLcw1wHlnppj1z6KcS81+HQ5tFoI79q1QQ0LhxFMDtBJHtL2t0cvEAlM
xrPfVg/heVTPrgpB/sxNWr/ooi9gJm5tvEI7LCplkVb3BH5Ty260ci40mdBqL3HHeqTknuquTD4X
pmG+M7WPgRBG0Jvnl3GrtG8WiRcO7+tIF5BUGr/aR8m8xwPtFhrfBncmF2QDT6tR5isl+pQGS6vA
ZpXubILhElUv2eCRwng2C0pS/iqLNIMBH1Zw2/uMydONLRa/AefyI4mekCfdCC44krBlZ07Ig/pF
U1+15AT3vR4FY91jXL/pw7tH7EAXGu5gfejCHZ0vFfOMiShA5b88fzrMJLjyGN/miptMMVeA5wKD
dWOMhvC8R+u90i+8EkvDMFmi7xT9Z95aqMwztOpYqVz+RfCvzd5LSBkV5toW4bMV2icDqF4R/np8
pLr5F5XRm8XMF4zfJtebcw3QtjAs3F/9RjjtseyGvVGZi4SSi9vRGl6s+qKUYs96gIV74Sqd3Dp9
QPhvtgB6uzUKgTSNMvoR8PXKM/1CzQ7RLuBhpHuBK9JDnTp1PyL7YLKaFP4Kr6QbTZ9V8iMR40H1
WHoBEjzd2CvyX88Dx54UNcFBpPcW6JAv3oMmXeUgYqgtV31hYyHrxTqv6h8l027Cqa6DDE9K/sES
FbsqLkjV2fpYYkdskRWO7d4LtyZPSNmtcHr2Jjh/7NgBgkcUR4sCWWfOe2gw3epps/1oCzwUkxhY
JX5+m31WC5eG0DJsNx1yB3zOCAJq5ZICWLH/wFSs/OCzxy8M8mcW5HrmV8wFFxRgndNVF7M1m/a+
d9WZlwzCBg6OnjlRvttCoghnbVdwHbQka2t/bFdXvmwKFGJPzcCKkwbPBBVzdAcgvysTVuzpni1U
kwRPL97VSrKK4GyUrz4anxbOp+b01Jkj6mNtZ4CQmfFpDNI2FhzmhJwWsYVcW6ScXT8afkuvHNZV
9BBgEycv3LONdWGr7Eprlxf70UD3E15R6bwmnrMMjV8fQnlg4nVSzH9REkLj5bHiTQ5kd9IVqq5R
XhTR7sD+rjJDHo3Wv4lS+WK+/xeN9wDjk89Guu7lZ9jmiM5ULC98aMTVskhajVCOmaSdJnDqZgZC
y5EIgG0EW/AzTYWpF+qbKe2BPserIroIAwGu8NcTRbndqMDh1z2Ya0YmCKLpe9lwYjrTnxY6Yiff
qPy0QcgZHFy8cS3ES1OaZ0IbF3X23vGoJQMfiFRdgw8+C7p1HESrfBCvmeUvzdyAwxn47jiZOz3j
MS56N9H1/WBVCyV7dh1dQKYc4kScMkN9RcdCuUtXgtmj49THx94i4aeKK09F8a3N3twsuxYdaQs7
HCvIyKl2GpPvmMSFWbP3KNQXnROy4OlnZFVbLu9fzrCFm8kfiWXHNsitz3CapjdN7bXhRStpwkbL
47Wn/ovFmmPMxkJr+3eZXXKsLPyuGpc9JvpFoeGxLkJ64m/ca4s6V9AQD6ue29OKrvDacTOt+/Lp
U2OXPk36oURu6SQUpXwZ2OpWLZOwgUte0W1yQ5vfyUF9oEt4zuZKNn+ZDV2ZZ6UF0RpWcjG2PyXw
sXGclloHEn1f+8e8fJrgEXEoBc7Tn9DBZ0evOlkUcKLbeNr7xDlATq28F+qno7zYGrgN5omCJpIg
GVYpSyR7AE55066VdXC0a0jvQc7ycrLeZii0hTUBCQRSQ0db5/abkV4DXL18RlhWwEEi8PcgOkmc
tPKvGfdp8YrUFKbSf9Vbbp/jzj/K7F1CfMzhmkJFgb1LX9c/DD6qgC6726UGsjR6bIpJxK+K/x5q
LN8Vevy5AegX2I0WPe0rTKOTY9MTbmPiFUuaYRxz9rK2LybxEZi0kJ8JCifah+aPjyNIb6l5CeRH
Zx3nExixF7cGnl3JOz4TPW/cBoyV1pxJvn8MxJ9W/ICylOYxrN+5nRXbYv/DWQ6+Y0pqV9IExgqT
8NpnAQMRhowLn3YSl1ninFgEYLCDsBPeo6Y6xPqPqj3luBVw7fibjRK8NVKesjxksgK1q8C5wXXo
H2Y6CFJw7vejR65NCHpvTkVINUwtcll3LZr5395bKawguPjgvK/zpFtn6YaGW7QPS9wTTIPS2jfe
xZlwJ70mgHQd62LnDOo2mnH975rGsRc36ECsQ4wQJCofcXi2iJANds6INeYn4GP36lVCLslwgygj
kY7THMq5Otb3Sf7VSzfgEQNfkc7/rC7BGnTtNTZRJvOL26hCjSjlBD5rI9Q1foz8K8TqlVMo4tKh
oLN9pl76ti5H1uygvzlRGh5EzKv8ScQLqt3SDtuydos4zHomKHmJPRJjRYxBjy0vTiZYQwKcMzQC
8QXLz+r3ExrlkOFgXB064HlJQtgM+1lqnG9nOKuDPEfcMuMAIaJ8YiJahnyRwJWtdM9KkLEZj6sA
auJcVZZeofkArgJpFEtBGj4IPNilTfbAZAHeg1cV72c+Htvm32R+o4ZzTWolCVimcjgR3sP8NskP
Boc8zxtlKI902m4yF6p4qlkywetBhg4VNBzpa1EExa+B/+5VB2c66ZazcMpvM77G1laRF8e8MDfk
isuifd1DNlSP85HO4paGA4QWim/yf4zEOHrW19Te9Lnya8+x9sNwQ5rf7NZcv3obmZioyAjsOyJu
MhO2s9qI7aI3XLvmuwvWpYLhoQ7wt25G3VskGCOBBnIDP3T0QabzjtUBscBpqoKlmjJwwcdEwx3D
f4Bsp1JQmbyOAZ4LpvRWr7sKxa+V50ctin8UR/DZeMck5GhYq8NxNAfm2KeCbVZufebpp2ecTSNY
tyWwaoZQBVReqXTLYoaTfgod9b4sl+O4AVjU2YfWORlhtK61P0JdQZGzxj0wrVOHzwgDLmSWdY/7
jiQfq1+Ns7dPXcVDwQBzblUhzpgzFPkrCS/K/LWbp9o3doFxUtQZdV7sxu6VXPkoxyQ71/7VXQjo
/hEPibX2sj8Ik0hmesSSNAdIRHAsr1EbuxwVH1OfHqpyFkqYO8Gf572CmPqSeM8CX14lV7X3LMs3
G9+ZxiRzMhHUo7KBiZ/Ur4NjAtZzrRTbELSIRzTr8G7x+OkxfGmSF1v9K4OfznmTGACNZj/f6Rqn
KkxtbPP2spPffjvX4mATWjJK8M8P157ifn5K9BCeBVw1Hb2BYawS5oUoDKN11g6rCUu7Zr3QLpF1
BYpuEfcfuvaDpTCjjEWLtNQ4/nVIajzCzht1h1odNK2/OngXrGAf0iYBATWmkwOeoLLcAAP51J6I
qbiFiL+V5FrFz2oc+NhLnOlNyjdGrI+y7jII5E51CTHUycskiEFKsQdnjBUz+Oq2DzDM5S/hHBjy
jT+VmLQs0v9oCKYMmHXy0potP0YiFxWhu1DlThqyItsZsYMXdOh/CgFtaU+KQDixT/izBacbDb7p
ENlD61zNngEdvCBPJGAwHx2GmnL71+lVMMX3svigpcrXAFeiDBgXApQpkeQRH3M36p8I0+xUMUYV
BhUGKhQfT13xYEP7UuE2qq1NEzJZBFnWj2yPdONF6a5p9OpwpEX+V4cCs6xvHmSwiiP70ls9WUAq
eDCPWBncZ2x09I9ArR8VO3EsF6+jEAfqfC8nskOZQQvFPjO+G0tdqMFJJ0mboI1TbP5h2dlaIcE1
ZqL81tK+2jI61nl24TnmEkVNW7zqpCj58TPOiUGAoJcw6dAMTFs9pTmXQ8diwU6GV2uGlreMPxnb
oY9Zyg6zY6AT6PQvUC16mkulXGx22lzT7O94/ECVY1jwqmmp17ca72ZQvmGq57Zdo6Ralvo2G+8a
U+QQHTrQZh7gcTlOR9MmMMQ/a+FD4lk02Dk5eEHieMLB98+J82ebEHwz/Flecjc08yOcoSW+dlNj
e1sYbA3IiaKixoE08PlazIJt3MlWx8U48Usi21mx3nIbWBosyt4JXDqLngQZ0jXm5IuM2jouaWzV
GYY6zsIPyv5p9L5rgZd6OqhV+J1HDLYicNppw8yAzqbD7aP5PoZihYopXNuwlHCb4QUGYDCq5bMU
4zLpAn8ZcxaETnCZBcyEDhy7oTl3/Es8Y8e2iK5Noyw7JtdFbu0yeVbs4ZYEytFLIpfEh0NSeFtD
L5GGTSRgQZaztZeUzyhgh0fRhIwJapRiMTpo7cvk8OawpBKK+eJNzbbAAWRVJZPxdIeb240YLI5G
hwGwccB5ZC8yjFYj/mGTE68ABFGl0ynT5F4dIS/xa1nZuJaMTczhasn+PhBo4Xfsg/xmyZcORiE7
AsG/FM2LM4cPOZkbsF6MyoIoGPmC+9w1vOHQhvNgNfsAZ6MtRK+sR9VaaWlB9F+8Bqe4jB0g8MQQ
LDpdXrOe8VIpx82kNJhLObwHpjltULEJqtwGbn8u4T7FmoncEzACQSW6HR5FAWQ2BkFuafpKKwBT
pM0uAyPZNzEMhPnJtFflKK5FRWfL2T7a3c6Afal74neuCjOe3tjQ1mNINmF6mIKCc0B5Z4MKAaa+
aFn0hVHJDdCIBJMBWRn7mJJVa9V/Gwt9kwfNOg7t9RBGFzJvVkLxj0UTbWCUgrQoJG9SBugTKmbq
1+/Z+Kipfxoo4D19tFY1/9Bcr1pdcWsnppAhtyqJrnHORUOaiMzDZwbRw5/jD+X8NocWiCpV22kt
cioZR28BEG0kIKQ45teM5j2qu5k6ghWhncQS8duFoAQgn2B0fW+HIfGn8J99qP/hFprcWpFcpPGx
yXxQxOL+38jaTrxVyL6b3V+7akZkMmr04hn/bKoVE5k1glkQRMEvW1uo8ajTynw34AiAbqE+GgaW
qB7ZkVv2RqMTLIrxK+hystFDooVagPCe98+WnnHrs+HeM8ka7Wzb+ZYb49UOxHiYkmo3BUh51egu
mxfUQOsJFCn3mbFW6SDImtpMMbBjyNbbSYcjqPD0BTMlz0DxELe4SlVxRCjw2kXen+Z4wBwct0yn
lWeIMzPUTcMOsZ8qt3DkkbQe1CopRwIu5CoEfVOmR111YOenDEiJABPaNpL+J/qFs4VSU5/sR0BW
jh07H4bfWC5yyr++oVnEv7Aehph9XNMfjYp40HlTmnXa2p+tomjynymN6QwKMMwZNZ+tM83EacFw
NBQ7A/Uq274GpYG9sVpK6ql9pmbCotnZKmpzU8x+4/f6mw2vlIeQmqvMn35NUk7X7VSHPDjHIcIi
3gEZ3ARFeuxKQsMcdsZRcdGLemMRLjbVP/EE5D5RQHGgL3WHvOVojN2IpUlgIl9R2UAn2TaJESLh
xahU4vNqmwXPIIHPthzqA25kBRwKq04kRKsQ1pEq/FOdRdsBLaHbJt2FKffAgQnmVggW3JQBWC3Y
W6RvYWfRs5su46QHsZ07H8VPzCE+TlRKSOuR0Fa49px9piso4b23ngOs6G9UBNRykbGqrBbOJLLr
JPyM5jTTNkb1wGgXhgrqGwjIzNkwSG3qvt5EYfNsyu6JIjwyQ4a4P2FlPzw0WajkYHcKwmCGGZt4
0vVspUu5R9SxkHq9QTu5Vj3/mbNwsxObZy2mnbZ+bALF8Gq/BA0vYZniTOItsEEHNTI/myaLZTv7
YVHkKsi2zC7G9X+tUMRaVb+GBsUWsD2l1tlvUSo2SMeQxOLMrS5xJAij6TfSEieb6i1qjEvce9jm
6JSG0jxB6j8LpEct0njA66+IYeibyedRI+wJBn6P+S4P6geQHVJrL6kWYDPzzpUVbqN4wGdrgu3S
fs3RuPftsA5788fPNNck8G6aMH32drmlCtpZbCYtXbmSL3jyfFj4nfM1jgTBhbNw1NiZFmtbX3dt
2JpBOK7R+7+ZJFkUkoIvKu9Kh4qF9Uav02yz9WvC7Neq82XNYt6yYY0RijkC7OgUVrDZsE2AeHeY
omU1fAuFDXEWFB0qe7Li/HZ4VTPt1STGRgrmWVAjYPvFyw68i6L6azqCpmONLD11nQmFGVHjTmz6
qt6HSl6f6iBxG58kNzMCFO580Y/PXiVcsaKd0Bk0mOUzlp2oXpHbthUnJzFvkJzR7gF1o01yFKa5
zMGzgUWW2tubooOVkQuAioUdLeRg0ikqXAH2gkHAToHEvxpYmJcjBNChk0cfn6cziYteGZeu/8pF
8zIjWdIaL1zaMF422AJZNnDNgjmd+ciwfiPSAEsfDVeT/xMvV/cp/xLsqduKYqV4KDQ4GIIRWBks
EriDE5uSqLaqXUErJAccSImfLtEFvieTzerKUNZcd4h0YMfFOPRUzhJFsuZsEYoE6psWNlcNFTi2
rg1vLZ1W3t9s5HS4Vfh0Wy2YV9auD5WpdYaVA+S+ZbwIIWMT9hL9aH+yonlHpuDUDgj8TMxXff45
uQACNyoc6DEFdDAOvQV6upmWsyhDUAJj8atPtL9Ns/AL6xYWA4vS/l502bwHja8pQ5kK/Vo/tfoi
7hIdZTuDnQEEu1Rpq+Vc+hnTJrDU6zCSh+Ooc27ca2XnV/T8G5aYe4zEl45utOw4YSi1cX8rs2kC
dIpC3Ipfo212EuOnFdMhzn0iYj20Y+2+IPEVLIPOHDYOD01Yf8jIexkay1tZvnNKE4ZrPWDrBtP1
LLBeqIa9jmqmZYh/PvrMPNcy2jJCqokqxV1uUnAOdnAY7R4u2fCKVe+I+9YtBvqwasi2McC+wAfQ
TqYnz9Gq1sCtRx7DUTIUbvPQhA7HG7x75KsNq16LhIJ0QxKpdKMcn3jqFxoqNxX8BH7SEg1DTlml
GC1Qjshe2jkHv6KcEbLwWE/OvzEFCuPVN7RYmwQC95HY6gsID8FsQKJ3YEoy5u/20ByicXwlMBXq
0VPn2Glq0qJkPj+N5zyr36sMirRSv6aNTw5bfbBtNBjYQFjsWK5ThNjsIchbqfnlJPyEXBxFUbkA
AXdFyvsYMil3JiZlqCjfEQBffaF9VeASzVk31SdgRgc+1RgUfpCZJ74XN3aI6oICO2SsF4CvAmOy
0oOeZsdS0GoJAc14yPVn1VPlxVWJ00cOayJZd1X7GWr+ZZjQc4dOdpQIujpE6aH/6cTDF6Tl16KO
BOI0GBPJrM7S01/dCJkEoLSKzPQ+IWeSDNyVNmGpxuqIgOV26NxBvlTkjDY+PhlRnEZu18hnvRTL
4Q3kxS9uScDegrPUewaWcKf8NI7jDlzVeYyxeCbDAcpisgHAvBr50Sg5waCMubkniOLbILuuV5MV
64RN2jOlGiZcIQHEenEQUMKFCfaIy3tQNHyb4i6h4bRWcqJluvpVeZAZAUDETaJ93pYkBg5qfQ/B
b6Rev7PSft0hsMu6/HuyES0oXX1OZfZimQxivOaaM2TWzK8GAKIuqxfLAeKhy4Me2G9ZZq6cvttp
EaLz0MejSh6cZvwVLfoJE4VM0N36lmNZ5DY4DYXKrYrfpgw20KANbyXZ6W6pYgBoNGuPzeOqkzjp
VNYt1UjBKP3PBu8LT33wVtvluyhA+6aW+KypWzzmlQpVV9ZPR41TxcH/njcjnSWaTrKQBL7xNEy2
GFc21hDtYl5yyq03S+PGy6Zdj4RligWPjDgr7BpzBc8IYZoXhNzvEYceC9b4exjp+pkqhlp/w1uX
0AX5J1ofsken17oJH2ZSvxtW4lrOeFPwL8SqJPgIKZnT37RWvGcqGst8dG4SEn9TsqRCwmWlKn5K
pXPJCwdHiZKJPYVIYGH6vCV8ds4wZSgWWvCiQCSG8mw3BB7l6vBjNtRWlDE/czkZevUGH/E6A82h
dqVYC8QDmECZ4tnQmsSvRliJdADqagnMA2Ay+bRqnBCIdXgIi+qUK8CAAm0ZlsiN6unDim1XKCB5
LQWeUcHkOHz1CrmTWnntFeOYE2pi89Q3JuHPesuyqEV+Vna3wMgeRoUntIv25JJsTBl4Cy2w3gSQ
62BSSbXz0CIUa6slD62yOBNMLCkFK5ZoumhQITa4Em5lPiJcLz+HMTxIRUFmLrC3ZmRdGmO61ize
7j4Xh0yEW7gYj6Yy30eTs4Ml3xTNi/wSi0877XUcX4S65S5Iz8atoLRHk7NQxnytBYdmsL97mllQ
gwiZKtDOTfPPYAy06CqkXgXMu5HhZSzqtVrkP4rPhEQNWLzBEOy99FmRR0cDS6mrrBzooj2tzcjL
Rvd0zCQVMxwpUgpa84Yjca96MtkWvkNsOQ28D2p5YLMxkZSTlQCgs9GDT1v+w5DmwoHeVAI8jqYg
eDEUba8TdkbZce1i7btTzSPo4BW2aQYuYtNMyMMC0Cvsp1FSYdqIGZGhthhn+nz80apMmMh5PZcW
uyDd3Fq2sVMMZEVtS/mAyDeu5gQsLwMIPXKBMgiRctfrDcoW8jMIR9BqnyLaor3RylPUDfBss3yn
gBuxDe0alVgmSvuYau2PE6SfJG6s5/RLTEGQ0OJ1gKR6ROKHtQq1fOV/5R1tVs8dkIQ3qCxrrHa4
wsJ9z85MwyCdDCqbHiIlmP/UU/OpGwg7IvQigHyEp7qNM0FWVI4N+XWTzsVS6KwjaGSJ1E7JmsDY
zv4y8j51q+L6IGpKz9xcj1yreYyKxUQKaRZpoI2wMTlNH212T8UcvvCn25GbIkLQCqRjxDcrJCOM
BJ0Wynj22OgaebCB2bAajGmVmMq5x1Iu9Wc7EnkBML9m9QhPwnbT2nErRMXwyU8K8VGdKe5ENy88
T+XkIPNh0gBHjHtL+YZ5d5ma7FqGBTEp/ateWK9zKSV9nJSa9rCNklI0XE2zgqXX8RbP49n+4JhQ
yauHXuHhhfE50HpGhF1+eYLnDBjhh+kp3/QRvDcw+WIDnbJhI7tVSbmlxlPolWufGAmC/k6S5AsQ
THLt0VrViVw1NuUYA05NV5ec72uBacYgbmzOTiL892UYbbTGwE9HpdtNDS1Hb3YvvqOsDK9+DWgh
aG7ryVgGDUzG1oOCCFBSY4+WYtAQ08NSkV33BCLkUv1oEDnqltg6DGLIqKHuRT/WpTSwLZmpveXy
Ki7jwFxk/eAOM9aJpQouYzQL4bOijI8Y0VcFRb/a87ijSPtt0Q4rBuaIKcVoa82MROPoqPFTsnI2
TZSPIPxFgRkMXZwiLILL6kVd9ytn+jSw86poG6dU4G0PbgPL5hYIPZEVoAwpAeryXyNQzvAI2mgt
S0Ytk+39K8uLpX35NYPdUbsOhYBXITcTYRN2RYxI0Gz9SfzqCqpv80nf/h0je3PIG2NFR76Qsu1D
LBB9/U1/5JY2VxiMXMdcjKN2UpRfshEpm71rW/DjxJ+S23ADLDQ/RlARIUq6OC/6GVdLKSUWdV/u
eQvOA99ox/Fqj+o6QjAeW0h8Y3VXh9SsisMogxcuGMdnLbtXzHvvodNsHYbnZhi++VLZTqCxbM1a
Y/E/mfIjcTSaWjCzLdEJDEtRgpubTmZrgZW48sytEef3Sm0XMs++peI/IoYUXqKhv1dpUTo3Z/pV
5bPmq9TZhvQuJA2mwaynmBAXZgGii+zbuA/fR2ViF5jtdeB1OaJNEhm+JsTtxM8tVEd9IamEpj34
Sm1lLdBpdIGzinrTLRSxIU6MqLdfMBcP6QmSnhmYJeNCzwmrQOJg2v66zhn/Ae/kFztI8rDh9Pwn
RmlJgFoMPfDNuN1FJkKhVh6ziIva58/ZaCaa+Varwe+A6I4EsKuZ4Fns8atDqoxjAwWB+drVBrys
nqgU9pA4cqqD1RG4GlbbOEVCMWi7MtwqCgJCD41ODiFnDgfaEJWGAC3Yjtp4V0X01k3FZkqIkupJ
VhjwtKntRterm9Vz1dB7xaYJoYAxDF5KA0uAY/Sric9Txc6aWMU5cND+swAWbFcgovAhM5T34+5b
oQzHybTKW+VXjeVbhnOmruBFBMReYUTHq5tc6CGPUVWuFau/dcxX6hSnCiKdrDHFQld4NyXLfY5/
B5/6NhM4qYk1jwjsAgewoIv/Ss0McJlZ7TT9oy7o+6glOQsAumrpT+G0u67WNkVofwPl3qiSAyex
3lICuUQg7/o49Au7V7cii05VNL1UPD4O0osIRmkReMeaqyqLGKPHxKUiECEb1VbvigaImRD43PtK
DPVDSm/lA5LHy7VQGeN4SXu1Wod6o957NEVZT7HtGYcJsth/IAkB1LmlalFxW6gD0RIZKzUVv62e
zm423zXtFmNCDlcNqh4JOzfWVAgnWWEmNhOt34QLgPoAoZxcEmq2bKfkYraBW+Um6mvGE2z7OaBR
iQT7rLMxXFPBMs+Cf7GcEJ7TiTGbQ0Qa0utImwm+4EEHWJSkEM/CvHITjHZ+V7+NCHGxxlzK0nd9
55kaEi1ksFe8YaN77EbGyD+CW+opDYaLgB09r8BGTZzJ93lxGvkWZ+2mLuEMTnszhxVqeRu1D4GI
ESWVW2eVdAWHzFtf5fyl3EtShIJFw1NRp0eju2gEdfG4PRiL+Qve5Y2BetAe63UKZLIrsCkmjNcT
ddUWvABFcJThLwSLJ/nXXPgmb7F3Ss34kJQlbmY8SMRa2WTstUaF1VphoZY8Q5FeEsRhJG0scihg
hTg7sXNk1bAOM/E/0s5jOXIly7a/UlbjB3twaLR19SC0ZERQBMUERpGE1sIBfP1bqGfWlZeVRg5q
cgeZeQlCOY6fs/faO1PaV+QliO8BtirAaVpmMBaJB2oYHax2WHDx3sfJ8a78wmS1Kgb/JrRo1DkZ
qtTxEGkhWp8X1TH35TQndPRrkzkrhdE9cTgLFdZ1PoyLjrBqA6FBOv3GRgQLJSNuIzfMlco2Cibz
ihbMBhkNQZakSEL/WRQYDKxEI+symVe2dUFjOkl3+rLfMKcSZLlNsyDe1yi6Olm3mobgRA4wubWw
Oycrr4Dgpj3TYb3XGoRorQv50oUrjLavcygr5LInz7pnBm8l3gVcHdlXxtJRy13Z++HapNSjM7HH
2wouL9zSugUxI4+jmmzBdxJPS1hh5C/LSL/rPBtgM8ofKffgOh/p9H3a6XiRXXpTd/pRh65AWngF
dV1xkAwN0bPdquiN3I2Hfh+F4FaR0zQSzAFoV8DMJkw+bu25coNLF4XnoPqAKzFn/M0i1Sytyj62
lN0llIFI0x6zGDEJmNVG6w5ePUwdtVMWk9KDI0fVbnu2YdKIiQMHgjX6W4c1Dkn8gpnauQnevcbE
HEd9GpVQmAOho5TJF5XL/CHR9mlerkHQn/Cp7YSS3yTwkaWOZZeExMozD2nFbGXIsZ1EsuXVB3Ud
Ig5GA7caTfotfUePxxHRrqq7e7NioqGVyaaLQZC7cgt1fps5/tEZVebCxUklLSyljAwtVMFBd4yZ
1jeAMRlmMr+ymJ5m52TYV91d7LsfsQgwzOF9psVl84yproPeU1+XY3Ax/GIT6cHG7XPi9LyQIT4y
MJVBijCJ4K7HpePxJCZDd0UUuhyL4YjMgx6VefTN6kgExsa32q3QAddn5l4DnVq62s50aaIl9DaQ
EGSlPCqgSfViCrxLjgxcfhV0aEWY0QtA++3TCG1seWeKlLxJQswTptRRYd57TvdcaO3Jot0F99Ml
V1M+aKlyHCzj05P2prKQxdhEx6TBbdrBVqltthxJ80sZuztlLK4WyBNpJlSv9OBo9iwip3VYotWT
1sAHzIvnZMT6lUdymcKTTwK8aKY/gneiumEqJOtuMxbwnwed/sz0N9JAAMhU69jFRJqqUGPpqROL
WqHzCzRtUWTAy7XwpCXZQQ/Uh7xB/D7WF99oq23CLG9G5Mu002nOkU73R2YBUAvTIl3YchdJIyJs
O3i3mJWGlm0z2ALCUNYvk5rLdugMDx0mjnigeTfRmNwLiNaLC6/XRwxQeSREEPpledVZZ74UB8Ay
++7ZAcnGs5xu2dmsQ7pL9rSPG5voKnz/voQk58fHsv8MR7TnPjuiqsPxUR19/hXpHCeFu9KQAWOw
gQ15/we0Z41XXUo0d2VyqeCCtfprBK3QxPmlSEYDbfHsVAyVUyyUJa+IN7OBImtAzCvav6bFlL8i
TT0hxjknDQuLQY+6B6VcStiq578qxS1xpAdPT2cFbiphik3hzkXD1xld3z9Lgvc+eUr1Z3giyxF8
hWW9eRii+wrrandy+rPn7MjTGPsB9wAOEZ5MBkhlPcWnnn3aQ0XfsxGjdtd6Ey9QSFEQIB/W1pab
PhPmuHZK+WG66avrIVXwogs22Ac7aA+95BOHWYkxpAoKHeMg+Zs+4Yw00Gf+2BEVWeJmCvpfenpT
WfJCQ2Evwjs9tm+z6d2NLHQNPTQTyDsrqSIgV4medcfHVi/3ep/uSEw9RGSLtYP/PEEqWsYRcamv
cO3PczV9jcr6gbhhnPY2OKwIGy51LMkj51aqDWrp8UowyXMFdXXU7OcaHRnJnu+2Xt/SdjzJUL4K
i1ZMFyrAuuUyi5z3MiIgkTIuLVxY8cp5yP11I+1taGdndvxb15LbioZaGsm9TQGX9xZ6ZqbAurVX
85q2Tr714lM+xG9BFQF/f0q0/tTUDyExzQ2xbLywkK6tuaIqG7PH4z1NSFzdYFadndqSsUMVv0dj
gCNR3Thds7P0T5sPQof4AzDCPmCDDR5kX1T9Nht6pHZm8Jx5RHg5xAa1vrMLHQscUZVcQ2Xg3hSP
omIDkRK0SdNql/GUZkHC6Dt4ZB7ygNhlpQwk0hOWCSmW/6eg7Hr3hX/t3ZqdWfSgwNFxUv0oWdtm
Hj4iq0Or6Bk3UvJljrpqFlrua0mAY4qhtRkVvs6YFPVz6UbbocXXqLGvV1tEReGkE8XvGM09xG/E
FFuoAyIYfbO8IwfLcldhOt66Q/GkkmI/tNemUKAlwNE0kcTBb5y1zoOmIuyptiqDukHcRbJYmArh
FDRpYg34BNHeDsT3UrNnIY7P1uVrki5k/Qic4Gjl1b7IvYtjvEfxOWcH678EYXKDNR8vgsuSTvKJ
1XxgKD2bSC9zibCiyvINxFAyaMqlOhifsJ03mLL3MnGXrdKe9BCdL6Yu5sy0zVyIpSPj/7SgQc6D
TLUgTONquGKZGOLUomQOqMf1JPtoMiIucxAvk/R5nZnBxrCGBzr4h5YcaGjCqDP4HscEH/uRcS0o
TExMJCrGK9jORo/wXT22AwEnNJazrZi4auPaLvS5ElmLBvuIjEgx2gNHnE0q4Y7GiKCsH/RXvXuo
/Xbuwz2VDDdiRESYY6JqmFvqkdSmWWxs7QaVCjLh9uKH2m0esqGRwU3rDLsO7HyKbYGmocE0gUSk
hV9HiG3r+8a+jvBvQRWBxpyRrGPxW1Xy1sTpa/ZPcfjc6BoyCnWRoMfTim7ZV08++ZXI1FQjQfiY
w/zrIYHSxurGfdOxIDLmHvu7rBzZm70OqIddR2xClBydVZ8TZom5SwTiuNC9Dpe3v8p4vykv1n7F
ajEN+McbOD/oFm5d9ndxhU+DuOJGuS3tZ81pVrgFl0X2ZCpAFgL8f9lwqoLnqqebgYy5pE88Vpck
0NeBAugX9jakSAe1uO1m7CRpMopzLH91pv0kIubXpb+swO34LZNTEkMr0Syr3NwXHSkXSoazZpkh
qTW9l6DcWSW+WfxCplu+hHSJgoZq10UX8w4HbqYaOEEynHDaEsbhHG67wWyfeAmLFRvAMDUsfnJk
+FJCZMe/xgbGkO8pATak+YYF8thRLi29O7VYLNTkpWGw18iXhvGkn32EtH9cq9iOTFEnAEibvGeF
s2OuuHJYzbSCPHDhf2qetnCTO62wty4G0lwg7RZIFpuXYGCYBglm4XuEZlmwzKtLK5GyxvgCBL5U
DSQV2UI72w0ejIoxDTfMYxPSoCNSGRbZgmmZ2h/ZFiP5qm228g8JhGlh6WtVfkJym5dxi7cz3UsO
G6YZVRJVTPIrSt9s5YWGv2+++WxPBLfcuk+98l4PEEh3aJtbJt0s5iXOA8qrG8sGf5AjfAG6Htt8
AuE9QVaM+AxkhOwRPiquYE/xxdN1EXJlluWx7eG/l8xvqkNhPI71tY+uOZB40hFJiz0ZPAQKlUOE
F9VWJntp+tgGDZrxdNVRSDZ5cxOxZCfVbeUXa7/VMYrAdISQ0iV3BBYXRGI77UW2N5EashPx1lXR
IddmPoIig9tLZVpkH4whl62bbjUeIbvVgZLi3nEnyAaeYgXHJEtoFMrTxMZVEQxIfGGUHZhTqVFc
Y0Uax8J1zQVMZbpr2SqpyWdzXp1acsEnXtKEvZYLM7kP/Q+N+kcjplAd3mxmKVHKQwLJlJ6u19ZP
Tmktas2b69Z9CLJQJc8C4lJELh4cw3mfaku3uzEzb286UAxHCyoi+YNyF/QMXug2ejxzDjO49JP1
HNVUurC15N0P7E/DsJc23I/O0UhahPZWdegwCQMIXnQEER2SjbGOjhkOiJHHb8Ie58kRwfotkj2k
gHeWzuKOFxQGdYq/BTTkvkz9VUhilyIRD1fpQbKGdk15AcRKRvFwjCpQGwqAMcDNVps+hRrBDQr6
PjbjNd+gkB600+QPjfCWHY6/JgxvvTiaiFOHJqGTiZmg7/dFOm6AjqzrGj1XCqegQdZ1gHY/a1J6
+CpyZONSx+Mhj/B/oEXuymNc37WqSQPfmMNTmRd1u/OlJPIR2VnM8GMsKZBBiEsPG2dDTeERceoA
qwBHFE3T0qfKM7aG7+4FcDRSwB8yWFM5D24VQKDDPtUj0/HddiEYCSAdUkqHd6G+sIf5Z0AZKC6O
Z0ST+Fhbh0F/a2eQ/y4sG2T0QmrOz2GS+wDprJgWvsf7cYgs8icy5kNzhTAfDnA3svudWo5Fhjug
fY2j+wEKYZrIN4e5uNVJVPHTrq9eu+MzLciHSH2dVBSNKZEraShpzbeuepZ+fHaFgFdgARlUP7oa
SEp+JAEYARe6+C7EWpr6T4NJ76zSvXLZd7isJ0SpR0pKI0YsrbCh5zmY43lCNAFlug22ixpz2CZ2
fqDMYGwzuI9ltFUUzvXUZbwQNyrPdGDtA6KmMEzV/YsRHBKrO9PvXsjJbYhvXVyCsGD6NzyQjsXG
GBy2g8zbg/VWgk5Ag+trZCPSiyP1vohf0/zqVs0aTt4qZ5XANNHRN27tB2xoCz1mGBkSLBrg4id/
FaQE9u3XwSSOzEUwX03WD5q3dXmk/5YlI+p2kjgCOuJJ/175AHUdjS4jfcLwpaVdZbDICe9Cc4KN
VY1KfWh5jkIIxmWNdz9vn43W2CnudqCXFmGTbuAiSBymKawqrz1m2V1kUC4RkORpMMFIHrYp76p8
m+dslUjwYpPR5tcoxjZBhUBwqa0/6i6GoBShv8H8FJ78CTA1kA0FmGT72TbkRbF9Rabs3JsIvHLT
Pds9su7GfYjTQ41brMKnNiqT6MWmETjoDw73WfDpjfZatOVLOXPyXyMNbfa7RP1MLpLkoMidjJ75
/MzH5K5ki560yVoJ8MhH4HnVYWnUZ+bbNEZJ10g/E3mU8Nk86jqDNLCcD50iXh33mMtsRQMIvwYq
iYlZ/lZpa3QruD9wIMJYbW499zkXxsYPU/SKdDi8zt7AleafMEHqGook10Ut4uvpPnc4hUYYu6D0
zz1M3wZMbJq5C5d9X1WYAEueTM9d1DR1S0w6ukXQykBEYOYccwrRQM6sjsbRFZoJlptTyyezYlSQ
Hg2X3ye+NGSWklsT1TBM+ogEgYE29FNpk3bXHmjHJ92jQt/ORVzViE+nXg3BKUCwzXZ/6evZwhDm
nC1DpX849V0QkjXznmOzsyejHJ/hxnn19bUX3jvYhQRuZivcFX5IW20v+w+sdSSJnM34IWieaZjb
AidnI1CxjEwiKN771zQx7qbjGTkCdrjCUTPQtC7nlXFb42ukLxyDmT0z/1wo5FAaJWNWpOLSIR97
0j8qHiWMObed8RS2xauX0W7PrbXfvRARsLKLuKW2wbEECUX4wUklsjfEthUARK3zgGFTh5kb5ZHe
gM2pU7SSFg4rjd4YQZctw5p4GUv/w83Ce1blYxqO0EM7ez04XNQYTS+OZ8ST6wqGS4BGwhzrB5FE
t0purmzprWwb3TdzFDg3r0Vj3NhAKhwnuMtImqDn/95U/lZmww202oUNiyPpBxjJ3T36tGkCdNc3
5txBpeCRkGP6zkzTm5esD7dSJW2SWJ0kQuuDKp7K8oZBxZ0XGiuN/u+QpHOhkjXWDM46HZs9tPJV
GBGzOv1hX8AAaRBdjrBsRxDfNYaXtAk3DgJ+3uObmGyvzk93rQh3ogzWGOUQiuOKzGO5yOlxuHR9
KHLHd6EVL4MFS6fGA2jnmHVIbh6rD8CfM+ACe6WrYJNb4UV06ZrlFaGsQ7ckxUvFxpNcuph0rnoz
zXYmnLjFcl0AirChPDHn2ZeYDQaIh35IvWuioeyNGtQciGWjzfZ2m4LRjqaBA89oxiWI6sOgsaXJ
qEUcgu16TftEb3TWUm0doSXN7HBk+avChYYyKvd4CkPZry0zO/ZQyms126VOcsSWTPsNa0JVngTo
+KTnP5H9MRLbwyUn0asQuNlJeM/ZzbuF1RPQrh4UlEotNDkAxfRE3OMUxzs0zcHGGu2Bxp3Rgtiq
JGKy0/xgOHItwVj3EQvNGGOOcZNsjpGjNiogheCR/HidkPGN4rpbdWm/GHiKQ8u86ELb5C5sbpnd
j2WkbkbeGMOvX2qAowx6oYarTvnKD18TG77J+5IlHe/OjDX8dWixFmsVg01GTk0aPpZxt2lME6Ce
vtIEIjWL4q3TiINUJ9VbWc47Pn5hrT4EhGXoevKg9gX6kSm2Q2cnm3nJXJ3w4s30BeECVSkONCSO
H2QevFahdw8dc62wTOr6m97VmxTTfzUA5kQQv3LV4pHfDRCohy3vYcgMKLXpdkiZqRnNuh/UjR6B
bdD5YnbhVhVkIdvKeHRUhm2RuZVIyEUnaS0NSxJALs6QEuUXBSvJuKE3xCohPrGFoa+15gnCKWhH
sqJjl6Z1sjNisQlicTBLbOWRTb2ZqlgVInrM9jGUT60M1lkllnom39SBDwl9+ym6tqGEwmtPjMW9
3bnLoEIW67Unkr1WVOC/FLv8sDMsZClT1CDA4RAaw0lXhlVrkMxowz5Q1fqmQUVRC5+NjzczO3nj
qRUdQQkcQSe/UgnHq4lAJKX7PRuqCPOjg0YZ8GVEp43C/TTE6MgaPvyqvXf6EXV/zrhYg9oX0R+o
ACGgN6xnPta3xpPsQ3GI1/ZdMcZkjMTHnHe97VkudO0FTc5KGv1OBM2vBqlTZNTMf0hatMb7yBYI
f9OZCqIqU3wMCtoms4Cah0ZRzuthQGXmk5WhUfZLdSeDiKd2oNXwqrPeu5UE0BFhKoshYbmLTJiz
3EcaOMaL2vPmtmUCF2NKoj0VjCcHCD18f8edNPCc+iO7ihEvmyhO4NxInIzwltGYo66nP15VwD5K
fR3hnzR655gRbs5UgJXYKTGD0o9PjSctSc5OpBwkK7QL5A7MAW5VZ9x15FAAL6A80/N7c3QelcKh
lUAbJjlAFF9YZO0iCMSpocHEoQ3WVUcT2unMzNL7UBeHok4enAmAonjTBnaXsekkBuK2ao03dvm4
SYyrtJOV1fC5ZTLL3U06VI3UpdqUf8NW0MxppZqRatybSJoIg/A2uBRBsk2iGUw5B/p2jLQhrpN1
2h4l9o1tOYwbwwjSVYFMAg4DVgsXv9tcg1hJZllgWjtp1uD1PK1FYmkVYLjVegM8ldJJ0+sPD+Tx
YjRbeKPZGCzDzgkXrk5Qz7rrcPcqTdEjXkh70nUcous03JkD8qGtpqqPRPBkfIioMlOPvOsiV1T6
x0Qv5F52rrvSJv4reFV7h31Abtvl0iv1B0PD0VuX9qc5hTCSKLspO/x7hckGuy/M4b1Q84GSnOq4
7IOXJMQyr+EskqTxJRWXY2jYvyZ0vsjiM64IptWZ1SKW6oT00OAm1coyW+ZMwZH5597WyJQ0Y/rO
jmGs6KpA4dHyT1uVBPWNUl23BpiBtot5BFgY1LJ/Y152UWwtOklXRdvgtLdKY09dsVpST2BljfOE
Dae0GOkNLRQTPn8pu01duWdxJq56HFE/udlDJZgi9WmG/LEpHyo2SLMxY+cV6OWzSmgrEyh9pwNJ
nbkxZU9HLOZK89079BPZZIhD2p6paoh7sw02UpCEbdUjtmkHDrERZbtaG9CztAUjRs3Rt1pR+Wc/
qD9rU7xllvYW84ZYdcKjLvpfMonfa699bev6yUCc5pZRuO2MPsY9Zup7KH3XIen6ixBmu01zHFau
07y1A08i3i3UOgS4QKGJz/3U3wzNnuFzJsWhS8f8WvJePIqsmOztHqzBIEVoRgfoLq9N/Pd+VTPx
aFG7dj0ZuLav3DRm+VzZks2k5td7K+ixbiYMJFvyvtgp4CPu0V2+WDVjP9VqcTckAcVB9ujhQpmq
jm3sBzQblErOgaqj4mYPG0b6Z+QIBH49EPBBK6tbTxEAmzuau7RSctJoHH9YJz6mucKDiWSiYiXL
/ilRBnZjFdg4CBClqPc1xS4B0HXwWhUEDg2tyczYK3ZaG506r1p2xDstojDkr0rYg2peQvHq7eQQ
OCn8HJj+rSCNuPcJGLYDLXjK2jF9Nicu9qCk6NwyfNxCiIMUaKhE3wXwBjMkhoEkWMLYlz1Kuj4j
yjUrF3x8r9rACuVafTsPQ6SIXl2rl2TsXsuqILt1RK4as2NvwmBKgBuiOzvq+ztQh9gjSq3mxaDb
kbWGN5foG1e1iqqDbJ0tQYnXIHGSeZ43IBUUoseT4dOD0bWMAibwOYB2urc1hTofoJnnWJ813NG5
0oH1rkbEJJpVlqzatOgRduK5QP2XZPVWbZNrAOIo6IfPwFPFUvVsouWId5gHfbJNOiJTS98rflWZ
oiFqBAPYecw3DfhEwgi6G1xiLILctfmQmmtHG95DzflVh7a/wqNDgrkBD6kscmRHbNT5akOByxGq
OZGVrC0Cgnap0O4GHmwCzDEu5EWBjKlrTpAqSZIf2nsIvuXFEhPvGE/p9PrMLaNdJYnB76JSyWAY
ekit7kGP5GsG85vhZT03VBKsk+6cYGwGgS4CVMTqNNVqZiI23+IRXKnveCRoJhbWwbg6AYN8K0kF
RfASMn4PCGPUOxrsZVW9xZ71C4jqUygKulypWDVFOMXB/vM9KZiztOolUAlni3T6a1Gm/6pT9KdN
90yFf4uu3qLNRP2ZRe5L1sFN0Qr4b2W8c2JkXVI6N1nl0cPPlPd2ImAhvnusmnJPOwa0qk6xoDbo
DBGzxMqIW6CG7YlSI115ahAva4tTKLCWX/Jg8OdlhGXCckZiGl0P7T9D9xm6umzeBdG2zzV5qnzr
k9UYyLcfIpjI83QeRMoOXbGzYgvyRNgPiAK7rRZ9HJTniCSbpYFuHx1x462QGBf0JYJNrKJhwj03
l9hdtnYlxII6AM298xaUBrMONC/3MVMu0/bCVxTLoIGN11IzHjBDQ54xYsKNOzZviW2iu0QvadIs
PuuBdzPQC5vjYXqUKgI8Sydqygj76uzQIt7YOsHewyDxODN8UEfz6rrqi2jCxzYqNyXIfPKLL7Fj
7woEvdcKURpDHAmvTDmJIYA0VSU4rLAwsCUpmRwH71oCsq+t3INGwvMEP3nVuvCdmV+G7nW4Ncfy
xgxaZ+65wUuslftY86+DKhllB1m1xD/jncIMNY/g569KHVYBEe8hch7RJI9G577JIb2qIZOJ0ATS
RdfvidVgy8eQSDoHEYyfs9XNfcS8JsqJfiSoI4je/BJ9icYVRmNxDVq5G/Tms4xxretDSn1ACGjr
acEqhrmHkiWjw0IE4kyajBl8MrjXEljDzKMCWLl9yyXvmZ01qruhgoBpqJgvZR1tkhx3oGLD7ZLa
TTe1Rvk+rF2d+tRFwbKskJ7NrQJXWl1GYqXXzUcfpwsrqEEVRRI+joC1mBHpxRvVrEJGJl1l35c9
IwqRGu6BZqcxz/34U5kwlIJB94JICEBBRPusdb+j35fleCEIvyn6qX2A7oLuzFgsEmxrh7Sxu5ne
yHLjjHQBMgqOQhfDJmIkN6tG5pN04FrAIziZDSU8WgKJvjq1rO0hGwiY0aDqht3VRiy/qboaYGFA
Awy3L0ZkgeJWGZ8yyQwmizQMQjXCBEPyRXQkIcZ5xiaC0Mt+peguYYNoIkLde5hmvgz23ocBqlKA
F9X2yjOWS2Vt6M5Oj0S18ZLuk89ONTOJni9FvyFo5hBOfqa0RadRV8Wp0LU730V6TYOBlkdHFcR9
ugtHID6jEzwT8LNtalwJsrMI/a3Tiz4gyS9cKAwh0KWx8FZkmZPXbicbZKgQjawXP+9zaHgFzMiB
1FATscq8UvV3t2Vb05LI6skoXvsueNRqqoisYQskG4TFtKXKucPryFFvdKS3/ThCjchUgWFzfMew
4J98t38zjQDDDcnowikJqzXAiQ7Zrog7wR5SBanrh9dYi0w2cNWaaSh4j+iclxXyYT2IFzKOe3w+
fBw6ZfxVeXYBkVO3NgAFIjoWk75Mx5weRCbBWxV8gyxAVTZLmFgv3Tiu37uyDVemn+OLCah0W2uw
VtIrARsoqAH0IsZr30U3BjN1ERZ8sl2Q8hAlnxkeQErBZagA0QYVaIMoAPPKForgTZNZfed7OE0Y
HlkwFZZ22nN5ptmg9MgtlFl1GRVW1E43GEJMFPxcb1+MUsDV8vChEUH+1oviBnkOFIZOqbde1h51
QbyTJrVHs0fA4LZk5bqFH200UB10bnwKiBCBGBKOcZqae0BGbIsRliCQsio3GbF5GDPiW5dGKvVT
8tKatCljyyLGg/KCqCTATgHk2ljCBiTQE5pJ3pwqgcQyMN2pGSX0ZVpbL31Kywro7TV21Xzj1CYt
Gaf7ACBAR3NsSZvkSWV0QjkQZzsFq3lrqB9KjhtS1Dbdd9S5KwfTaZuZNzUuzSVOAW8pChryVmqD
TtNp8jdd9Ch0O1+pflSuUtvdV8Qtdx4qX1sOkP/ILh+jOzWkRwbXnJ1TUW0Gi72j7EZrkYTirleZ
7bRhsu4d/zEV5a636n3vm9lcQdGwoLQmodZRHoope4dtEURPX0IL0lEHpsqCPsIAzks9kW3Md6DB
sOeGzLsTFV07hJ74BuXrC7OnCgMiTlRTVQRgkwoupGbdRxELnSzZITaReCgafVvXVNaun66kIrYF
xvyFnqn9uekp0TylZGOQWa+MPD/Uatg7pZlc45ZdK/SJcmVhlsZVWdbPfVKM5LbEjxA5zhUxb8yD
8nPZG7xu4D9AJKRHTw3Lva/J1yT1PfaO+BWkgnKLnF7a6YrvoMcKq2tZA8fArIRvvbOWpYfGS3ek
YNvJdGwUVsTaPDrbIApu6squIXNldyTljotCg92TOdop1ph6uSNNsNApNASWVId8J7mPVuCxqdTc
TTd44V6V/bsMW95pPWckOeRngMzNnD8mDkNrmRQq6yFRicxRegoMSaMqttyIyFgH4jSRi74fHsZu
cuKm+jTNUBh/ufq7zliHxxRFb5vCgxGDAjWwBQhU4Qyp1Y40g1RdF5VBHhDpeZQ081EpXpSIbhnJ
mrcmeYBTfjlkuIT+F17QVW7SDJUx32tmZI6nvHfosloFKaUauavGZIFTqxuvUG7shMv097/93//5
7/f+v/xffHmSwc+zv2Vtes7pI9T/+Lvz978V//9Ptx//+LtNwLzhCM2xdE0zTbZxNn///nobZj7/
WPyfzmkFW37gMaO26JtPxle8THdWVTJAfUvV5IfDmT8cbvp1fjucMbjgElyGDj1z+nExWBvhLL8/
IzH9yt+dkvvXY5TAqDS/RXcdHJw1ErlTtGj20NZW/rrbuet85d+xbUG6/dOBte8PbKh/PTBJXzrG
I9xY1rFdmqt6Ha/pw5hrCFQrdxE/fn+exg9HE389ml7rgbAKLqUdPiCiq93V9z//h1tlTGf7260a
hOU7YU0ymKbcpelbBWPVK+/+s2Pofz0G/s3Yo0NXLNXGWVALzbPUOxB2ufnPDjNdyt9OpRqHPpUa
l6rr1jgtq8n+dv/9IcRPt2O6nL8dA1FATD0YFUvyBF6HZTBPFsEKMas1c2bDFnDouv0Pz8r66xGR
5RpEp2IuG9gK0yRIdJLU9Nn35/XTaX1ZH/yg0hFx8BSIpmbyBBFH0w7fH0L89KR9WRTUSmhuNnLp
5DzbOrtihVES/vmmXsBku23W/kls8/33B/3jeemaajma5gpN/XK7SPk1i0ShN9+qyz48+Ti4vz+A
mC7/vy1Dvx3hy+0pgQwS8DdAqtHnw5K48cdqjzlMvyHADjfnFR3gyd3Ub9EPS+xPZ/bljiVGkBDr
W7mLwO/Oeefdyzr74Y79cYXVTVM1aLy5pv1lhTXJ3wkaM3IXGsWjxgY9yG/K5BDjBclev7+Mf3w2
/nUo58ua6jmlqtUjVzEx4KFvrYLEqd33h/jzBfvfs3G+LKRdSz/ZdHVnkWq7tL2M9g9X66dT+LKQ
5iKBeGwYzqIQ18G7Nuk6GLbfn8IPN8T5so6iGHMcawxZ4CwEUPcl7kBg4ZVizbFZ/meHmq7mb+uc
ZdoVJTxhwHFB/F34WupkmX8U/WuuXL4/0k/35csr2mYFfiqLVxT1o9/dj3TAvj/ATzfmyxtKZIwX
lpSNi3Tc+nJjqrhi198f4qcbM/39b1erJ08T0A33nsy9WabFQGBuNH1TMl4XlfHD+WjTk/rvS86/
nuQvC2kTEbobk4OFG3XWLIalttTWcikW4TJaxfMQVfdMroYFgbUP1grB4aL94Tf485r3r1/gy8Iw
FrEae4xyFgAtYoaVqJrJRYNu5f5woD/fOsc1VGFbtvu1bLUE3so6d/Nlqu8dWofMCpkD/bCS/nkJ
N1zNcLDa6KrxZWUA7VHKobTzZb301tkiWlXZlglJPx/nWMqXDlEQc2Xh3CrhDy/ZHx/93w6s/fWx
8TSbxPi8cBfohrX2aBuP3z+WP57ZlwWDPGR2qDT6FzBbF8YnWUg7xhBoiOdinr16M4Ys6+ChP39/
2J9Oa/r7396GsTcrxj+Ju4AC0ms7rNXf/3zxxxfgt+v2ZckIQLiQvRdQT+60eTAv597CXw8rfVms
zR+W3J/O5cvioSpaUlc1zwYwZcxi7lOGz+j70/npEF8WD8+iTxvYrOqatcrbS6L8+v7n/7lm/e1y
fVkvigCWgy1IoILWbs+yLcq7lbUd1+hBtTt1hUlqXds/vLlienb/bZH67aBf1oh+kEo71DwE9VIu
2X8vvC0bs3m5TZYQmX4o8/64IP3rYOaX8sFnemCmHsVQjW7CVMiOha2T62czBMPz/dX845L026G+
LBbwpcgriHmlNKoV3dR2qoOoASbw94f540NhWpSsqkGzwP7yUGSpahrZVBDZzhb3Ze5cvv/5fzyN
337+l2ciCoGVNCPbMWwCu4i0zrKRj2X+8v1RfjqLLw9BFNiyrfvSWXhQFTuy3i3bWXx/iD8/aPQJ
TYuoNEcYXxaDwZPoUKtyetC8dbvG8LD3D9VSZTnI1uSU/T/SrmtJblzJfhEj6EDzWnRV1d6pu/XC
kEYjeu/59Xugu6Oi0LjEbs9Lv3QEswBkJhJpzhGI4y/pIo5xCBqSUmutwVobzwrkb6UvefUVEqUn
NHoGfbD0B/VRIJJrSpsVMroQ5ibq8ZhvdJv2gDHx/qRdhS5Qf1pc8pUPushgXyBfNy5LZHRDMjKr
zksDfFZyoILeVXqo9dt/J4JRDCUeQc1e4NAMjHAmX5L6zs6/7Yugu/LBAV12jfUJDdgCOq2niNEa
cToABFjAB6nrM1rAVIzQ7gtT6J7sSWPcAjCidKmMVMud/wIou4Ox+Nf5Nf0uvbQ/AXbtgy3kOF2h
d+VRE1y2/DwYKqiqaRvol2TfNY1BJNXA5JFrvYwIBocAKInWPVIS2o1+tzrDCegaDrrGbPCUPu+v
mut2N6Kp4m4u+hkTbyqQUJAMUa5RfscoP/DgMbkmUBbu3m7EMFGMKZHeWBucZJS8RrYLyupaerOl
x7577EWvOK55b2TR/2+WlI9S2WgKgGOzEYinKGPXsughqtDf+0FXNjIYj2WtIxphVVyNQCnwkUC8
AYA8KH4DoEm4bYDaYyrSTq5FbyQyTsswS3mZNPjh+GRjzrrBdQygI6dxwydUMtG2QHOX4e36/u/0
g3FcqEsAH6tGfBuq9mkqVjciQPew1IcOYOP7okTnxvisRpemEvigyJJpc3tcgb5+Gw7rcvcZKTby
6Ogw0VSdcVukzK0a4ONI9gwAEnmQi7f97/MvM+O3ANZptaNeNTa1KLBK/sot551DbtBffFKP1m3y
fV8c10VupDFOyyi1PgnRQ+Yp1XOo+pF5BPxjizlGwE3uSxIujHEVQ27G5ioDck4NZOTJMi/y0EP6
K0+PS+BxXxrfL112kXEYmYoSErDIgWeH9honA3otebLkwbekOBIsjK93F1GMvyhKSZGWmFSAz0I7
yyOaE/aXwrfcy/cZX0EAAVZNHeK0sjmjiREzz20vsFLREhjnILXjOCS/RMwYjkEQrWa6v78K/hNk
o2mMJ5BKCYXpRsa3g+iW+JglwgjNMbpG5fOsHqdjeqMKLg3uqkxNBfYjwAiMX9fmxpGnvYonQYy0
uZl+xZgpQFn2l8Q9GCQlNGJZlm1bzMHEazupwLm3Aa9whWEIkr5OusDb8HdtI4M5mRFNz7qVI0pS
ntAlhiq27TeO5Cm3AMZE74bbO+lX8/Tv1sWclFliFkqVEN/WoXma4+KgAvBEJ4r778Qw/lrFbCla
IpGNbbKnCkg/5Zdq/UxCdrN7jLMOez0brQUnFNcPQEEnKqYMm2B/GXwt+60FNvPwtHuMEa1jARgc
YLBVoKhLAS21L0KgaDbjpIe+rhU0+1uYVMqfh6YJJrSJ9YB43xfD99CX7bIZD20WmmEaGW5Q9Gd5
oH04ACoCD3YzGAMMUHr70qjmfgiBNsIYD93aRjcnKkI6FdMLOkDV1Xc1DLKsEbhn0ebR89t4gUkv
9K6QUXnswJ0OwgHMSE+CbBTV1L2lMI4AgG/2MtUjLhvgP5TS4MTKebS8EshnhfS9SgROQbRzjE+o
SWWXY49KnVQAygg8GFaI4fz1OisbZ/+MRHvHeAJ9lmUFABmYHNTAA9fft/kJrAMCIfyHk6UZsok/
hvkr2b05oWxMjLpJYKW9O7sKkMYPQFg4tsfmRr2vv2je4kYO+K0AyfvUHfcXyN3KjWhG48tOr4dy
idFNt4LmrULDjp3I6FULU3eJRW0DXDXZCGM0XolwxRYT1gmNRB+GlrX6S5EV4OSS+rGhQEUKYCdj
A6WWBnlv0TZTR/RBSzfiGUPoTWOKV+CNeikajeLxDc1ueeTnw4/cvsV00tyCGFpgGIpIJmMZC6bS
weSLYDbTl+8LJmsimGAN2ppcSjzQ6QUYYz2BXPO8hJ0gfcbTXRV1S6Dd4Flsq4zvb/sYCBohnljN
8hWMUQ4IRUthdYJ7P2+kaIz3r6d0ylJauuq84ltyzGkuyMtf4Wc83ZeP4eMsesnxVHYrkbkMUn2t
Moz6IKrRwycUM3+GIaDzDCAHwDr3rYN3tW1FMdZhjdbaVhbejJ18rMxrcHvsf5/7DN4KYCxCxWx0
Gk5IS0vH0QV8mx+e2iNghg6YV/aHK1ErgFAeYwID0DCkhmZu5YfqiNn4k3mMvB5McwfZ7x2gEHr7
CxRtIKP+zQjoKTnHYFRR/iTyO4hJ/933mZtAB+BDrVmI1007OmrqhAbV8N+ZEVt/m+fVTif0SnpT
frTBBdWAygQ8xPvr+C9mhLE82yDImNvMRYM+7VJFuzx9HOhnC8A7XuzXAOQ7mDeY+3fR4p4eiGDz
6DdZf6jKF5lM/DnNNeiJEqvyDEDElsPVWCaHLv4LQ8qJJlB0rihFkW1iqCbuOEYPJoBgmug8rABJ
KhfAzgyHU2eCVgDdCD0IGU0DEAtJFOxvKnVwH9a3EcooR9llGGzRJkSNQX8CQlEw+YrXBqIrlKvj
GzHM0a1pV095iYRIm2KMCljtGN8SnBTXlW9EMCeF6agoWwlWUqQ/7Pku0wDB+HN/s0QimNsi1+dh
tjqUmQFbAUAxE3gmBOMhORiXBLoukGQyNwbmxzP085lIINU3OTmZ5Y+K3PyrxZjMFTEAUjfLehxJ
OZ519Qn9pJL6+u9EMFdDlip1mU5R7SnKfWk+zM0Xdfh7X4RAsUzmcsCARYQhGVytcQFYJQw5fcaz
XbTKpPI3YWdqV/KYEeRVZP0tHs8ZgGJkQ3AS3Dq1uhFCtWEjJLTrrEfci9OWpuIxjKcSMDYRxi3n
vG+ejdJKnxojlYA5OBiYrwbJ+ngm9ggKXtT+WsFTiBeAbn8M4xEmOEO0KKGjp7Ge8uVJkZ5H7RSH
r5MFKDZRzZl+bMf9sOVLDAzK2ogOfDyKHlegw2HMSem/juoisCfuq3W7KsY7lOtcYj4BsPsdAHN+
GucSXYXAfwCkxInWtUV3ulAe4yoaQKST2IAznxz6XAGd+n3igDPaR7+xLwxZBGfGtsVJ1ZLPa40w
tvcxBo9u09XXvfwO4HsdsG4OowdkGyBMHExEoKLCEt9V6URTUFhVZY2xQIztdHEpob+6G19yEvTV
bS/aTb6RX0SwRigvZhNWK8rDk0cBeavsMw1EKmrC/yyCscA2z+NkrPFa7smXrDZuIyAvdpn0bd9Z
cS9biJE1ggIcpl/+tHNC1loHDCzKK2p7PaMlL5P1K0uPv4GuOMZ0R2jcNAC62BfK3byLUPYqKWTM
kRoaUihND7qNu0EVLIqv6kDwVBQQMWiWyeydboUy4BqR25Ifejc6AnvqfsVE0l+DSxttMGWyvx6u
vqHTVLE1WwGhHhNKqKTM2qaCuNY+RdX1PFzbolQNXwTStYqmoZ/11wth44/B0iEpI1mQ2xzfkEFz
ZvCAD7LAz3LPBWrwjxBGqRXMtwDlHU98UAPaiFyV7Mf+RvEPZiOBORgrHKasmyvgbj7Qh1PmWafl
B20/wLPpqNzvS+O6IALEDlPDIJ7MlpfHElAaS4MXJwh9wJrnYF4SEOL2QwrkfmlEd4B23BfIf6dt
JDLRRVwZMenzGWmZwDqPTyn8uX4wHxTajHeQXEm0nTQg+nBXbeQxji5tFC2zFCgeBoV/dVEmL/qd
7mN42ftMV4+6EcXohl51SihVwCwxl1uM7dbzaX/vuAq++T6jGUlnxyA2RcBh64825kLTMlhGUcs7
19tthDCBhNJLmL/Paqjfr6dFhqdFjLkH0dOCvxZiYmbJMlWdrbXmlrEkSYtxgTUeANoAeHOgjhR/
t1nUe/u7xn+Akt+i2KqrZLUYYu0hajgDzOZU+vMx9OdHJQBpg6ceyakS6LhgbYSJ0UH3Mc8zptnd
TAP2BiYqgWAHIOlKEB2JxDCWpM6F1AJNCtUJkHbHwAaKwegBFCBB6YB65o8GdNk+xoDQeEcwxpfV
XgIoo3H9S+oB7WO/1Eswz2/7R8WNK4mt2LYKSAUQQv95067E1OJhRqqgwHBfhMlXQ/2ipYmjiaZu
+E52I4n6xc1d0edANUw0JEx7N75XXPBLhc5yTwLDR1RZALNccG3wHwsbgUwQURDNijF0HLoLorzx
uQuKYD5LAaatXdPd30X62z8e2O9dVJlXqBmuUpMkUL/IvMJb8UCs1zb01WbCpPjkUrS9fXm/PvhB
oIEcPwJJBBKE0ZBUsaIcCHG2C8yM6LG/B2esn7q2Z96gC/Va+wq0eGxr6GBStncAby24w6hb/Sge
JOumgsK/zdYYahOcXHVT1cBqa06mpgE+KhP5EGpLezIYW0vqlcQm4LLcDNxHwa/hpu/Itt8i64Lm
cdEJcju7VeOyJGZH17DTsw6t3W54M18jdQo69UMEsjbQFaC3mziZS95BR2ffj+/7Z8n1KaZq65pC
0HRmMWrap60VDzSzHgFWFoeNcfMxvM31WmDp3DO7yPlQWU0BtNC1aPeS0/wGnuAZkHP+/lK4zmQj
gvXCch92CAOBINa/KflNrAFZRgJs0OO+GP6OGZqJiFBWkeX805OAT7FO1RGl7qm5asBTOgZS9n1f
BN9b4ar8XxkGY9GT1YPuJTRooz/YZdwc3damh+aKALyhR9Htxd+3izBm38B0m1SE0NxMfJWmYJmy
E7803msM9O8vi+unNqtibCpMDVDuSFjVGr9o7Y1toBthCpTIAInASzwNArcoOCiDsamsS9MefbYI
A6zbbn4g5ZXeCh5toq2jWr+9Vbp5JirQzVwVHHBFDbKb+tWQH81ekHoSyaFL3chJABxdNwqK0gSc
xiHAF1I1OufF7HT553YNnddEwegMFPxPUW0JrCJAmyA/C5qB9DuQxsbky74eKNREPjhX8yKDvfZL
gMylMnogeheUdqfypDrZEYhcgKt5mXzpBcT0DuL118SNb0Qdof/Fti7CmUggI3ZGxrxH0P40eclx
PdbH4hqIBhgNAnKi4KoUSmO8RVbFgB0ARgvN6PjAQL2BrjyRQPPiMwivnvc3lu9kfy+NLWBm7Qje
twwaX0iArgQEEZni4ydEWJoK7TAxwWUzRqVrzag2Oo01lLey87P4ff/7/OfiRgBjUmG05shhICSc
EHy6q6t7XQDOadkBUPzqGL561dWeQCZ1PB/0cSOTMS+p6NYkzOCYpvPsgprci139RALVzXzxtB3X
LW2EMQYmIdOuo/hmuYMq+11JgjqqgesUCTSPL8YwLFMmiolk8J92LA09sHQ7PIPLUj0lOQicjcwf
80qwd1zPZF3EMD49bVFjaWNculP32IbPRdc5U/EAIiHB3SFaDqN3uWxlabhi1zTZAJ3XuRpM4D0/
7CsC1342i2F0T05ltbUlGGvSJ+A4LAOlz/x9EaJ10P9vPDmQqQwdwDAojqIgSoBhi2DikA6f2i4b
E9joZbTx2GY8rFR2tSStaDWMB3Qv+QbYWGbB3cfdrI0Ixo/ijU/qQsEDJ6xtxxjaW9PoHvc361df
B2uYGkamNNnW8dhgk9aplZkWBoJAXhREuCCG5pBlaHQfHRoTVYBI9RqXJpL0o4r5WGAAPk5XqUMO
kSMf0q+gHgORiShW5617+5sYJWlNuykHwAp5df6otF/WVLCv9Gj21sxoiN4XhbYSRMqSel035xR5
n155jtsvlWm4+/vLX4oGjbdV2UZd4E9lNBTAJc0RnDngIvvlSEQwAKLvM87B1LUZGZEFWLIRsr8g
Uk1VgZcTSWDcAkaCsv/AJuQjpaECfpqhCs6DZ7EaEub/bBL9CRuLXbO8D2cTbWV1fyLDzyn2alA1
7x8EXwaABPEA02mH058yZhAshFqL3g/FviOjv+q+bgiWwYu5AFT4jwi2vtDILbCfbCR+QWl+0yjg
pjHVn2EMLjAC+GqQfs7G/AwWum//amVs+XpOsxIJZ6gAwNIAHGQdlR4cMEUraMrgopFsl8eoWtfA
hfQ9rBLElfZfwHB2UteiDUje6oH2ho7FykeRqQqOja1qy+BlnRY6PGitD+DOkrsKyJeCtjuRDEb9
ZCIrNenL2rN1dNCYWnMwJsMHw7kgqcJNWG13kP6QjZ6X8qg0SgZn0EQ3U3cnL19RwnGmqQZjF3ju
Xhc0iyaFr0kCxRQtkImH1rrU4hKkZp5se7Z20zQADRGsje9SL7pP/79ZWhtF2rAsuA1rULxY5M1U
coeAEqpsHYKwcl/j+RuJ8FgDegdGi9guq7hMgLea/gLGGd3s2N3Ux8UHDTCG80Xj7Ny924hi7uA2
BRZbCiYwV65BgJ265XqmlFP7CxIJYZwTmVdQDVGwsXQMgEXbzVfhJEg5c/Nf2mUhLAjXrBgAQqFV
Nrs8qMHiNbdAhD3Q2r82up2bPoItx7VP8uO/WhoLFUG7XoC1isAfJAhowydVdpgrgQyu490sjfFM
WhoCSrFHn2Jfy94UE08yovdqzrNDa04PBDC6GaBkMfcsulT4ghH5I51mUMv+U+utBojL64Qyth5G
mNJP85fQnEHUiDqM0+vAuc0Bp3eYG6ACkkJUqee9C1Bs/i2ccVvzWqkmocmXvrlpsquEMjFqbgUk
9P0T5C5SRaoCjcGyorMn2FuktJcW3mMcwbvsrOaTBM7f8Mr+uxuMwwCs9n15XFeykcecZieDh0Ol
yTIdVOyglfKGKFgxDtwFgCz8xFtB28hiDrAYOknKMEDojiCqlK0ZKPfPGVhV9lfENe+NFOak7Ar0
3zZRoJ+j7vcprfXQQGfw9sXwDwoJTcvUTFR6GB88VkZajxW8YnqizQcA2fOkQBVeyXxPguHpf+Qw
LhEPIg1gmmgRKd/c8kQHX5qb1CW3pmMcaBNR+pAIszz8LbzIpGvf3C/WXCiWvsINax1guFM/Hgy3
UATnxA9xLitju4dQVo3VNMQOrnf5dfONYtVlN9pX4OGSYHJLwCOAnPFt/9S4K0OnAMHzSzEIi8ZQ
T2uZ59SMTf1UzT44hudB8Ojmpsi0jQwmABjUMp8lBcFv70p3soeHnSM53V824BemoyS6aaiBfnhe
baQxeqj1IFYC2iPtTrYCIG0d7cfpvXOlANjBICERuAuu1m+kMdoIWwh7CUONtLh+XftFABbV8xh8
ZsoPkKBE04klWxo7vQg4bmDwKhjNSMrbqPFj6VqW3E9owkYEc0o1OLCAxwgdBwkL4F+HQ9Id5/L7
vhC+9RLFRtKKwKWzlcVy1leSFkjzoLKon6n1Vn+DFFEL8tfsRJW8fqmutPdWNIjB1fONXMYJEhM0
KCANgdzSXQ0QjsdgZ3veXxz3StzIoL9h4yUU8GOXMx31yvL8Nh5HFFnqEYyVozvlvUDv6O/9oOUb
WcxptWqdY7IdBYOw0Z9qo76yk1pQk+Db7UYGY0mZDdpDZOVqEHY5VLljtwCrJnC2Zi+9Av6At799
oiUxplQDmTeuQzy2ovzenF4MTbAerqlC62QDiLoEyaY/j6eQ4gUgPQiX0lN7qu/6oxbgGX4lMtX/
sm0XOYyqpekYZuGAoxn9Hi86fz1mTufrbyCEAbZbKFAEoThG66JZlnKwPCGI8HHvOtlX29O+0ty2
DEr4w2fG4pB1/L2JjN7NZTqkA2aN3Hh6XaU7oG8A//mJ5OcivyPh3/saQX/6ByU3VNW0dASaFmEU
MI+nHr1eSNdqCcbuQPw3N9ptp4cCxeDa7UYMo3jNAJColfaWo+0mmPXMAe/njRk111oju59ZESbc
MesGL85WV5IS9BSpjQEdEDKsFH5F88dPtcJoxkUIo4CWUaZlCGa1X0nVzsnvwByrPCpnqhJg8y1e
99dEt+fDKZmGjOE9UyGY4P/TrpqpCjPSQlyiApXqm1Ifu7L3xxETr4DjHgVPfa5OmDbuQdyFWCWj
E2mh9qta4SZsuuu8OhezV9iCjAzfpDYyGIUgodyPmQ6cDekI/H8f4CvxgQKwyX7ptX9/6o2/kcbs
n92A8jxNTBtIEW8duQew1yEbf+yf0f6u4bL784yS1uhBO4rrz8qVYxe3TqsOQGkvRCEsVa2PuvDP
6ZhswnkaNLuWc5wOuAuD1TWA9Qci9uOIS2Nxh7v0LOo65CvfRSCNBjd3bhOrc7OiqOOWCwE9ruoN
nXYcw/WsL827mdunAeDI+3tJNezDGi2ayNUUpNUNxgVWKPFUQ49RNBCEuaANulqVmBykFRwNieXL
4yTw8Nw93chjNL61B71FR1blNaB8Vr4trcB+ubpB81gADQaa5ocaTJUMBWAQEDDbt6ZVAg/13Oei
pBn38t0IYXzSONCyaIokCW1CBWT1kc63iRO2IjF0rRt1GGvQdiVmBVziBalN0EW0D2H4mNb3cfpk
NZ7Wve/rAv/NtlkXqwxFi6bXEHgy/4vtWngyrWd75gv5qpx1H/jiVyKHy72vNjIZhZgnGbRqFR2M
NTsHc6TQQ0dV3ak47S9OJIdxg/XarZZBZiCytdjCY1+CSyw/DqZgD/n2dNE/eqabM4vqAYSdA+6P
CkRL47sZ3hlWC+61J0UXwUtwG1M0DCsYhoqStsX6p9CQljEC7g2AtVa/fTavQPznhafOH94mt4WX
osXG1kFnheUsj/vbyV/nRTbjqhLd0PS8gJ3VsuIUMiYjQUfenu2lBoWN4M3Nt+mLLCbW1UHgJ4Pc
CObWAdxubALLGD20Mvn7SxKJYawa4IpgIO0XKuZRlf6q0b1RB/siuA5+c2KMRQNMX84Qz0M76vob
2q5BWZ2B9yN3xyY6VhpS7hbgLvZlckEuNNswNIsOIxE2w2+rGqb2KdrNlXRc/dWdArT3OokDhqTz
iHBeQ1uxfByOsgieiruhG8GMyY2oNVnygiek2cpAeABrpOWH82dKTrosy6auWBb2jNlTW02kWafs
AcgIeukSn+MK3IfKKPAfvMVsxTC+EZ2nQFkM0Yil1RLKg19AR/WcG58BjtpKYbxhuMzzIlUdkFH1
HixK1XGWLMFCeI6QDospsoJngsqmNtuqLlq5wH4pYIAyvSa/z+JvYSIwJt49v5XCnL25ZHlMVCol
lA6h6uq1qGDA7b3aimBcrZHkMWiPaF83OtW89rTcds54zK/kyFN9MDq4oqFEbiiNx6KtGwowYww2
v4iJWmTIOpxO71Poc4OGg6+mZwY0khaVa/k7eBHGKNyQJjMaEpDpntcvPVj2QP2+7xh4zmi7GkbX
EgNZlpZyBqzJkDhh0X2PR/kF7+8rNaVkrdnJWETjY3wruiyKUYuoq4ilzHgeFJXhxgDIHZQKlNCT
IKoV7R2jGu1aqnpv0/RfdZeAj0wnoukWvhX9Xgg7tYNalDTFPUL1RQUVwpNmY3yBPBWKoCGBr3KK
Zik0U0qplP6MJ2ZrCVeLwtjoXwevf9aOc+pYymFwKaCCBq72z2Sc9Y1A5hZUc2XOiFVD7ap3abyR
ChnPXn8JvTh9bMbyFNtekR6L+cksBSEFPRT2KYIRTMOWZdC+KeyA5Lr0VZjUSCfQ9ilacxn+T6Nd
vMhlK4ZZYB71DchXcQd3BbnKwGFpj6mXKhXQMPJHo4lf962Mq/GbVTHXk6oMeWGowJ4MLdDefslK
51MQtdsVMZ4CXbtR3iaIxVIwCEhfR/1aTe9NzEHVWukOy2fYOXRVV1RDlgl4CxiVDMFfb8YE2DxG
iGZ15VAN1aEbbmP7KY5EANv83bvIYg7LBHy3Ha/wuKX1vakJODq9JBHVFLneYrMg5ojGGOO0mMJD
P1MK/s4YU2Si9lZuqL7dM+aIrFBfdGkB/sGE+SrpgJFCNAaii9wPXdMpTiUG/fIAPRdO6Yj4MkRb
yLj5Klm1MoITcTMV00GdZIVoLMHLuLC6VXCj8K/kzU4y7r3rTMoSiisZYOGLUzwC0tMBv6OGaZDo
vsQ0SC5SRv7ZmQCTt1FSt9hBzagDO15vId1pmsDBVJSreBLBLHLvSTRkQQDwgUC7+qcLbqWyBJb3
iEXJM5APTNQuLQD6FdJ1P0qPq6UFoyR9psRDG0n/EcrspCQr1mxbeIyQ9Ycuf0nVE0FJfd81cUdP
QReKLAkmGk3CFuKytEoWs6O4uDdGoDqqpxwLpz8Aq/aO5vfFAwbcW3MjkDGDvsrAl9oDuwWoS546
525vkh81qc9JtopeHyJZzLFJ4LVXdBtuqpDfjfIJFF0gAQfNOepl+9vIVcHNopijkpfWyGRQ5LqT
Csr2RtIBcWeKkpFcIbiXZWKBxwl9Fn8qIUjyqlpRkb7Qq1u5fMkzAWItP9DYCFD/FNBM0ti1Cy4R
PTDOtp94yd/60+DSpA8mn0RpYqE45hKZ53ImS4U5ezUYAWXSOQkwcO6B+Hnug/gBXLz7Z8R1gpvV
0e3dpGWGJW8ACqNC053Mm6zYm/PO2xfB1beNCPYWsbQm1xu98lqSHtQK1K2SdijqYx6KNJvvZjei
GDMCsaYeWwRBoRwYaD8zMANie9Kj6VWnOUgfLIFuiFbGWBKaAoy+oWxvVWl8jU3zYKTFcSqqaznN
BI9TkZozthQBWWLOVbR1WuMCQJPEyZJMFOGKZDCPg6lSQRELFhW3faMI+GDc9bLAtp3Wo5RLIDW+
a0R1Tb5InaYodBCvsnOryYS8BcjH0bk3nSLpBIZjgX7zj+i3AHZgFVfUkiwKHKtUlEEmxb5pFb6a
S346imbFufPUloxZak1RMcDKzuqYU6OqukGhjU/RY37qT7lvnRKveMF8f36Ib6nLKAMTJMVXrbMc
RO9inilj3s9STRTpjA8ZfjJFIAyuBnSP1D/lKXW68p2UImPmHRhYG5E8RXMHOgMZ94SWqBDw9NCR
Tu3cojnrrSo4MWo07GsHcD22peoAClcM+gs2HqmokrlfU9wasRQV4O827yM1cmpNyoAIq3qh1AkK
w9zbHnjksgEMGEx0seliLZZSUF7TebufE+D9/8PC0B/yL2Cr+T/d9ryT2gpkrpSERPXSa7hShnF6
s2PjiiZX46X4TIS7lcMcVi7LydzG6Is15NPcGIAy82cwke+7d85i8DAFSxumlChWMCPEGo12LFAp
c2Wws5Uzqt3R65AKMt28XO0fUlitQCokUyS8dzoPbCrnCWwFKnrM8swxfnS4jBcUmgpXlQ+lI8LD
4riQP0Qz9xdApMAKTvAuTvTRl6ImsMPpNslzl0y1qA9WtJnMBWYUkVYrKTbTnn+mGSoH87OWi0Im
vhDYlwJ0FfQoMCGTCc69OAYZh5ciFYj2BECPqKIuKY4V27JKdGTWf9VgGBmGtNYNmL/R1IGr0G4R
MVuJG9nmKTXNq84ggmI+94w24hiLiq2VKImFWv6kZf5Q6K609EclRnNlNAlaE0QrY/R91ioQaaug
MJC19wQERiR7ktCYlQW1Knp/cw9qsypG6fNaJvE84YWql27VnKTCHWLBxI1oNaxyT62kFgXe3/nY
uAsYRrLwJta/1uTZagt331PwD8lChw8y+UiQMPGF3iqTEYHsEZ4dzIrNS4k3SJxf1aLBdP62/ZbD
piBHoCSt4YIEsaQ0vmmO3wot9XtF+BTltTlCyS+CGCXPjHUd9dzCjN+xt4EvMgXxHXpe3zXZQZvj
NcBkHfPdeBTVQkTrY5QdvfJy3k0ANcmtIDW/LuGdKRqvFxzVhwbOjqyS1cAPqcM3It92seqqmuI0
5BOTf39sIaPiA0ArwkVFZX3uj3IfyPVnHIOGNywGeHTtA+FIvkroeqApQAxkekiVOBN5tJQfoSFC
0+Ea0kYQE6DXtVmrygpbVfTHvHntxsemfx/Hr6R62bci3iPHxpPs95IYMzLtUiuKGO+pyQF9qENH
5CQ8c/SDHVQ+AFOCfXlcVdAIAlq0JoPLj/UQvRbnNoXh6oe3Us4O6oo2mPHaqkZvXxBXrXFbANfS
xmOefcnrU6WnZoYdlKbXCRXZ/mVN/9oXQbWJiS1tWcdsJlii0AzPgr6k+RrGdQkRhdydTW16SxL1
+AkRBEV+tNQC1Jft/cN9qo2WiQA5LYF+oaGrvxG8Orn7ZCA0BlQiAA3ZTjw57cYulBCu2uax7dWD
Fd4oKvlMVHcRwmJQVHJoA1McZUqpvckQf8/ggcfTfX+vuCvBSePd9ysSof/fhPpLNLZyHqKPZ9a/
pNOXvHidTEHgyNXejQj6/42IPO+BUZeCLqPS9UM7/GwW38L8lvy0vxKuYm3EUO+wEaPZRd+YoYJT
b9TQaUYDiD9tJgn2i2/6GzGMkwmlpjFq61cuKjrGPULg5Jw5tVfZAeVEzm9Egw+i7WN8TU3mBMCC
6NopdUx+zWcTc/vyu6kKto/rPG0TYHWWCXWQGTFDU0fg/UBTOKoa+SEFE7gazcZBSeY7C1Olh0hW
YtFeqhxfgFI/vA3axOUPyKaxVdh6neLm6TzFp5kiizimRzkiiruiP4jIcHm6vhXHHN1czL0JzHn0
TE7NSW2rg4SenTUTNrXwNHErh9nKZpFhVhFcXPmWffsP5JnkqE/oqHZXzzomfix4PvNUZCOQnWdK
50itkDFA645eOOaMYQ/T1XBmMtgt//9GhglMC33iNvTkl3VsjMzMiBSPKuKeUHsw4ns7+rn/fe4R
obwKBoJfSsiEc2Y/tgQqQctdX7MoOhgtOTToR9+Xwks3YKLwIoYq5mYZSZdP8mqhbCKf+5M1o3nW
OoHBoTh0AMFQD+N8ACdjI7iWuKcEyGACNlJDx+X0p9B11tNq7pFWlkdA6JOva/o0mDeTkAqF66Io
NvE/gpjV6VFfyHMmI0GEPsIEQfGAUtd4qJfj4NbfKh+scsTZ31H+uV1Ean+ubUa30VhSdlA0i5uh
a5Dvg4jfSSSCDVNXbZIxfo7AQUdNd3qOlqdY1GHAc4KKghALyUO8KtjJFeSAEivLIlB91SBu7Ycv
RZyf8zy5K5vy2dJEcR3XUWzEMUtKG5Q9cxnJ6wKMQ8pDMYvSyfSk2WBrux66pxs9T7VGr2vkGQCI
DK5xrwn0U3ainZcy8IJzgQ6IVkP1fyPMDFO7URbMA7ZdAA5QHXXWzyjZ5XSYG15fM8OMKB2KbKPP
XX9rpBtLCDfKVTMNnYgqBlx1gx2FCRe960DCbLmVQm7QRxOk3b05xj/2l8JVtI0U5ioyMdszqQDx
cGlBJkRLs2YEAzCqjae6E6QXuMeCKFW2EBKj9ZzRgXYFAGKGGM9FG0biFADTdbvJUATOjb+gixT2
8Je0VmpMg3pdUzmLQg5j0wKb+JTWD2klUmvqTT6otU4MJDxp2MBm+dFZPM5tiVlQ+WFx2lMJUMdu
OowO7Sxu7vJANIjA89yI9S0NRDwK0dkSiVEt8WgUaPJd+u+D/SNDFD6nycG2RNcrT/mA9qRhwIeg
UMFOCNigRWpkmnuUF7wtK9Or1+gcLaJ+UZ5KbMXQ/28sFcQxZSu3IGAyuzd7/BqLgBp4+4U5ZDTu
IpUExATmNmgbPPKmFDY0lK9V/aIpz5kZAAX2E/5gK4ZZRm2Via0vyAqbdRLYpeGEEkLyMXf3bZW3
W1sxjAGltdl204j8nFKWQdIPV42yevsiRBvGWA8ClYXkFUTE2hc1/7Kq4K+3zoWwsCNaCuNBY4VI
BIEpmkQXyxmW9jgYteBpzBcBx2nLuEPBhPinbrWkb2zQo4E/ynLs5inRXva3iudoNO3yfSa4GcN6
lNI1Q3BteH10DuWzXTysa+QWooCDhumsl9lKYrQ4UhZLl/ocqV/0/GXnLCAYY/0UnDsyY5cF0Q3d
GKOuNgtg7EpcBUnlzwjZiL7eAhDH3d83/rlYINuS6UgfC4wlVeliz1MB11LdF+U3OxPk5Pm79fv7
LCpWFOb5NK74vmRlTyCOukq72Ad6njfYk2c3WnXAC6Y8IG0vuA34tnMRzCicGSddpsnIYEjNg9Xf
Dd0bmZ1KVN3gPhk07SKG0btKqoeplqHXsz980b35aDxPw0HV8GRoTjSmrtE6lwoOjRvKaygSAdFH
sVHYYwwWYCKZPkmonU9nxaepBlIckmvlHB7UQ/IUOuT5E1qykcfEJSm4kMIUBQK0a36To7+aT8AE
IYd5WQ/zNF6ksJVSFQHp3GPWXYpsAOgUfR6AO0iUPuMq/EUUC4Q06okShQ1KEG0pB1q8eoox+vu7
xdX5jQhG9eBMVjNq0/94iC7oMWtnwEOIqp+ilTCq1/S5OWUrmo8xZal10UFqRG1ivLhjcyw64+rS
qe8ssGPgbQXKU7MFUBTwvk1JVFql2vPBo272iy504+qKfunrtpBQQU7yG7Q34yk3AwxQctou8Y1Q
8pVUhBIqsiB2LgJUaTEA04HCjDxwfRqC+fA/pF1Xb906t/xFAlQp6VVtF3c7ju28CImTqPeuX3+H
zpdshebZvHAOkJdjQGuTXBySq8wESKncjMfJg6KdL1or/kzq6CyyweipsB0/qAM1q7JFgs2ub5Ll
OVV3ayIKMHERD1Skv20wtwVznHFhGAAKdn3XJPsaNF/TzpwEN3q+152sMNBD+qkzixW4qhmvefut
/teZYqAmQdFCVU94a0/9dJmOymFU5UNcRN75PcotW0AF5J/ZYiCnKOwmRNablu6Pl7RXukO4J3Oz
ne7lzsuL4ltB604XliuwS/fMe2f/Y/dNBHjj7JOWR2XTARysq/Zg/Ug96MKAX8jMAd2xHwWiODGv
bBHYejLIoFHXtaWhhxjoL36K/EGWHN0BlxcgaeodUXOswNPffs5mfFa4GkbbIgeWEzBeruhm3qm6
KKXHze9uB8UgkxHOUV/Rdubi5xosX2lJYeklfr+PLvvW6VEr6dD2Zu0DVH1/TSYDVXNTh/pso9Vk
Hd1BeTBmZ6of/tFD6AxvZjCUZyTIFmTgDRSkRxe0rcS8+qVRUbq5K9IL5dEp/jUmBjfWsJH6mhLS
pzagUPMaN/QUyIofFT8LRHwBPJHrv6wx+FEms4GyVhRwS2jLScETOdnQNRkOwwJBDjQc13l8G9XW
Icv1l/MTyz+WTxuBQZYaTJszMtGVH08PJPOr5UsButwu/TKmr2jYdSxhl4bQTRmQAXOu1neUmhD3
9/wgo9QQ2QzJbwtnCmZf8ZtL2XuTOxFcfkWG3woiNz6kl30nKw1ejuHstJe6X+3kF+s2/kbFTpD8
vKEKK+VOCG6CKWYTxeXSl41Bg7GNb940n1cvRu1yHjuhl4Adbvxs7OI9bRmJgiwQ0Ubzjz9LB4sC
bsRIJP+9bcalbxQjxfJaRuqO8+gb6OqWJNVvp+Rw3pPe+ifeg/jJFgMDhMSowYAKGqiMUFCyz+6R
pcocLQKw9r7hkov0ihLixkdyf96yaJAMNrRz3dgaGmy9xLpGqbHU3drKsZYEZ/x/HI6n8TGQ0GVl
q4X0VUj1I4wRblvexm7l9het/0vO0NjJnhw7iXAZ+S50Ms3gwzwpfT0oyGuqO5ojG/dd0Bx6IaEb
ryQYOHSyw6BBYi92PM14xiMm6RkPMhjPh515n9yNThcYd/nPJYhcsl/2oRuhB0k0w6KFZJBBU1sw
zlg4lbWHOcjugQvOAUzvlyAfdK9pgVIWiKqQRV7L5gNBK1UVzYC3audPvn4Xf1Ld2G0ewRuuXVk3
CMUhUR1eS7f/uDNZSUSlXaGLruHK2FStB1YLx0z1l36RQSMa7s7vj/+47fxZVot5FJGlXsy8Rah0
QQkOWKodSPt40c7caT7410U4wL/snKwxmCPXRpUWM+o1yRV9h2d3sWfck0ta9trCZVM/8kS5qP94
uZxsstiD+JxtF8A5ujdjd4DumemDNvJNzzLfVU/nZ1Q0RAZxRvD7FOsUg02tvprS22i9VT9AlrHd
ihaDNi1YTkZZRqhrHXQ/DhNPbYe9NIsk3kUjYZDFyo02bDJsuXJQHFNytSx0OlNQ1UZn/8zJYDGw
IsUqcncLjXf1+zy+AlvBvy0Hgxtjma9xgY5Ij6ilNxpWsIya1xm1oBudO1cII4GrBW3NFluIHMuR
ukYthmFIRzm+zcZdoguqE7gztTHB7FTUJAxxnCPXlUVXJgSxZEGCi79RNgaYzVnWMWpaK2zO+tW6
Kq4pOWj8BDJISjJTecu+FWW7+eCzschsTSUy9GbIsDX1nfFcB9WOwBjVWsq8Ush8Kloi+vfNFS/L
oVjVGCGyKVrtWv390BauTD7SQ4CAxR9HYPbmBG+rwY0FK9FVB0ptcAg4Vhu7571auFbM3tRrey1b
+urvPaopm4Ppsv72ShwbvXWQCBRgmsj1mE2aVFUjockDsA06peliTgW7R+gIzC7tjDabVuoI6tXg
4021H/fLDeXt7F3xjYl7lTgtEVtUXYB9X80JIKFQPxVaUFezY+f79WPRwI0dJpCQox9XW1u4QrY8
zkXjWOSQxCIWXP7SGKqpU/5EiKb87dVGo2dWkcwgW7ORI7Asf6xmkbPxd45lgrcd/xnv6GQGUyaF
jbqoMZgvi9yhgpCxB4J/zevBmQ2e4tCNj6LHEXWqdycDqmd/W2WczqgWGzQOeDPII2r5ZTcfgtH8
VtbHpZNQwi0ifBMNkpnIKLI6q6uA4Gl/lUmvfXONhnDn/LblL9afIbEXSmR6EezsYCNUX6rpQVl2
579Pd/2ZKWMvjkmipK1dzahCbXRfCw96cW93updGz62wdps7FoKmGEhKoImODQiTGDJbxaoAE76M
UG/P/PZJ/9Q8m7vWSZ3pIr6aBecT3yBas1Sk3ZDJYY4nK1vmJrUweZnx0KtIdQjOV+7kkdP3qf3N
+WDWHSC1RHVCNZeOgeq15mlJS8/QHyTr5/l1Eg2FOYq61rBiJY3wXEwvi/Q2EZXIcbcOSFbAlqXI
GmH9wNStWLdlynAaPzQqKizCCyXep/Nxta96+/P5wXA3zsYYcy/Jx3CocxqgbcfjACK8qPgCbiXB
zhGNiFn8QgqrMDTx+lTbyGnRra5BCqYoXsry2MpjMEBr4fyo+N5wmkLGG8Y+nspkQJeeof2c5V1W
fV3LW7sOlnkRWBLNH+MMcjJocpgAXbXldpwTJ9F+2sLdyh0OVUDTwU2sonHgb+fO9D4BWww2T0lj
lrhqudatCSJBJD/Q0KsdS7z2ZCfxdEEZA3dwJ7vsWdsRO411yhkTW+AI2cnTUyN6QYhMMMcsGmWk
QVlA7VLFD6r9k/RHSf5YAnkzDsbJzUJvoh7lwf74OkD/toOGw+ioh/7nL5VOUbiDCxAbc4y7S6Do
bKIJ9yE5P0zyxfiR+mCU5v12B4Pxbkis6auZYThRiIPVqA8hGCT1qN2f30T8e93GDuPbjZl3dtrg
dpIsCKtOu3mP4EkXLK/xnipZiu6pIldgLt+qkrVRGw0oaFOg8YKnROK3diO4DomM0K22OSeGUZrL
lt5VC3UXRy8GCWLtQ7sGhZMyGFvQ1cqYIEvcdksL8Em1S6P7MY3uONydXxo+INgavYRCmYTthTKW
MC1WjcZ90Mffehb6Jdvwqc9ejfD+vCXudRvKrL8tMYti5uk8RzLtMl1nt83u7fR5qJ7HUpQV57+J
NobYWTPBaYeWLFDb7gc0v9Nq7faJHJRdcyiC+kcleLTw/eA0LuZ+SiJkCntigO9pLY6GjCfrWFza
UiZwN+GwGOhuFnUiEO2lCVAEXgPw91wRw12vf0l4QYyxqbzzKyYYGcs0EeZVlqg6TnQtuZSQ7G8n
Z16f/80Gg9pN3ZB0JbBRan5ELkfbVYZP503wGLlsKJb/9jybAe3KLBLSRDj0aGxTuZx+osnQXy8o
m6N6i54cZHb0/eL1rnQrjB3zEfxkm0HwPrR0yAEAYfWdFqCxMdC8NDD9+Dq5nDwSLHsiEoLiWrRs
9Ovhdkzb6f7GpXLt0EtZIWrcdl4uXca94P7NvYKdvs96xaJG5iolKBuvxvSYh6YzS8VDbI2Dk8+1
l+KKBr4EYW8TnSf2SQMaHDwydJCBYGh/jyrDQdWm00rfns1XWi+WucodUq2ugcjAsBe9oHiuvzXH
gFVD4mmxQB3oTfIR3QTDcMh6waHIQ15AOh57uq6DYYXxjDhD1aUcozBZjya3iRMnko55fEO6O9n4
cn4HiExRl9kcVWm7GKRtUbslD6tTVTuzj8DG+UMPdyQTvJ6od71fp9OomHWqm15Z0a6FvXaM9tq+
38/H7gD5hsP5EYnMMOtDCoIKzGjCxaX8GWW3pnER5veNtThl5svWQ4PrxXmDvF21XS3mUFFbBKiL
EUdxNBRGEBcNav+7ehJEwflud5o95iwx8sha6hKzV+BflxiBPJveKinevw2GgYg8taHqWuI2PiZe
o1yS5uH897n3vc1sscWCdtESk4Dv1U8+D5CyV/a2v77V+6LMUpj5FEwaG3PXx3LoW3WkD6cgDL/P
szeqogHx4efPwujMEWLGWkFCFUcITQEqqJiJg9Hpj6tLE1ZoOBLcKbjeplL+GcwitBrYU3HOOqMH
Qwu48fd6eFxHwS7lTpkG0kFQHLwdi38DApmGFFR8Ory5+lFkvlJ9nyoBvIlMsJijKt1STnDjGVzd
kIndySS8rTNFsGO4M7UZCf0ZG2gDOWlu1RkWJlWkK0ktI+hkimzw3XljhEEbUFMpU1FQqN61lzTf
LV1Hh+KwIiwd+yLqadHEMUhD6nGozAbGMjSgZt9a26/HT+f3J3fSkJ8yKTeBrbPB4iwyjbaesD0l
U3puFcnR2u7zeRPcAm80ZYIDTQEvj8GG6eamLXIzQ7t9TXlEhp+U+C8O1FswyOqDI+0g/BmI4l10
Hd4dPhubjM9VQ6NGIWQjkQxdnFnpnQpX1pU85bWowpenn4FY52l4jN8tcorSp1IyoV6F1EFAUy+S
r9YO1eaiiBDvlidRPQB32TY2GTe0yyYZTC1BPUDxo0pyXLMEe5Y/f8gggHSNIDnFwI6qlJURFris
5onuQEPNUW2wcUg6KnQElvhDOVli8HSVF3OOxh4lFXLkJVr5WZK6+/MeyN1HxskEc7+aCqOuOk2l
s+UPy7Fq7rRSUC7GvVdtTDD+VqBjLdJTXArUpf9O9JcCmrm5mV/lU+KnySo4hEQDYlyusjMdxAWY
M+gQfqkSSQ4gg/BqDOVHSpVpU4tBeSeVd6xGeRbO6wTyKW9Cy7gcgw789fzScFcfATmEVWXIVbBx
DTBYTVmkIT9hjgma0okdyPYqyo1yF2djhLlLkcRIF8tAKV/fHLr8qQxVV0H7dma/SMrzR8aDFkOC
PnuUHzErA3Z9mhxB5alaeIvyMIvon/jzdfo+s/FnC+kcZcbTX1I9Ul6q2afzv5+PZpAX/D0A5szR
rEqWC1BAgrNadptr66h5617yq9f46+LN1+0u9MdacKPm1s/iIffHKLNABZZHz9Y3o/RZrsGgfWUe
C692iSCQxq1a29pib7zJasZkSMDY+iy7qlsH0n3hrw55affV6+DRx3+CDu74WPWOfRDV5nNjNxvz
7Js5n8eyLtsa2Vk/ujYCCMFcGNfkknbAFQFo90XF6wKHsRkgL+SsLYYQt6KGDL4SKndLPgiwj3tW
nFaPDap0FkH5ER3S2NoBuOr8PFcfCwOnkjYJkJx//0L7IzRkwB33jkdpyVcrJSVNwgwOLTjsUFIJ
5WndmTzjc78TBW24yAHOApAREdCMs3REiz1NSaXgeRR1l62OCmQld4zkMKT3aiPSQ+W7BjBQt5GQ
gQghs/X6jNidEeIla5PlttQSTzHyR3WWfK3VLguwqlhp6pFK+t4NMWg8eketm/3SCTk8uC8cGzRV
UOUAbSgbYDEjOwXNBl3PQHajPTL7N+Gnxpu8dE9AWJ88CSCHKve9u6tt7DGYhnLVKDYSXHOjGTxG
UViiU2qVdlkSHyB25aidGbTxeOxn/D91CM5b56/wabDMpFt1hEKKGby2A3gIExtdiNLsqWW3J5V6
mInmnjfH3SubsTJI1zbhihJrvFD1IfEXU4Macu/lCbkHW78IVVXOvBoyXnb0eIW8Bl3nzYMoU8JZ
xxsCd+DDhM0YNKhyBL8ZyrpdaLrtP/LM25qjSLQxlyZpHxEav+2Xz0sYO2XpK2bjnZ8/3s1na4Q5
X9fWUNemwh4xxovCvoQ6BHaFLZo53iptrTAeWcjToqXxgGQb8dbv2eeZykDu+m/Tbf5TWVCHr7kI
EQuFcEWDY3zRaBOEzHTkxjTjRwR+nsE8pqKLqmhojANOqTJYqgSnkPt7iCi4jYrMZRpMUeufXyne
wbOdQ+acHfOYGIoJQ4V2bKL7UpRHFnz/XWApT4fSLnBzHLog028hynD+9wsWg40lpY2GVoEcnpbW
nyJQhaPacRQ4M7ec3MBZhpyEZiIOxsxRlcVjmrYlGi6uwrv+UAZgwUA726cpWLzUqTNwbGbfILkc
iEqg+V7wxzDbU66tJjHwIqp8JYu92YQ4th6ka+pGUxmcn0b+Mp0sMfcPtL8axbhiK9nqZa/moE36
8W8GKApuYKdeUVpdaZjDxvZlc9fXj//2fQZFzSUelFzvgNjqEVUZjpGJ6sy4AZKNG5h0DjdDqIqx
ClsLrkbZ2qYvqzM/IaQIuSfzGO9zH9zuvQDh+M59WhX6941FrSt0KYkRHsnJa6zv03VwwvYDkcvt
qBgQlRWpQC4U+eRp3XXJF3sWPRu4rqVo9KakKAgrMXAp24OWVAbugnm8k0zipd3kn1977jbZWGDA
UusGG8q8GEIZ7eQRFzDwCenDMRlESMA3BAQA9Y6hGWxzs9RqVQSOGuzH5aJtLN8cvxXjDyV6PT8e
7vXZUE52mDXRzHWyEwm7kVyVB3q1w91Z+zIjdg0BjsYRReHo/LA3u605ZoU0NUfZWUhTul3jKDYq
9L7N0QX6W53YrqG4JCzK4fr1ZnzMgvXAWt2UcjzuXpOv9rOOhuRxjzdP7Uyvsw+dhwvEmD60mTZG
GRSPtSVtjBEnUWf77Xy/qheJiCSDfuLMRLItz3NW0Y5WhNA1+0YJe7e1ka/LHTKhK6f0ZfXran7+
N1d5e7NvIKJaa7JOI2058ssDGvR8XXLqfYvq3spLPOHSCVbuzXM35nR50OKUYKtlnSa5llQjKhwq
MbhZCxFVNzfGsXFLNiCdz3n2q9KFxjhWT3HSG/QcuZGPXKFyN/q07VCSDucnlI9Wf7be2yGwGWC3
jktehhggKTS8JbUGvbqqICEvmkT6942NRtNQ1mfRwpB8/Wat1b3UZI+DXX8/PxSRGQZFQjstx7BB
kGvIdS8a8fzuHyohh58IrNjYYDjleaS/lZF6M9SCci951D2ChEERRIGId5zbVb11CgY6VPCngFAX
EKzvrGOJrsn5KEGcLfFECWtuZ/HWEoMXSoVYQ/gWK75CU3N4hx47NzzIN/2+9/vjfFSDCgMUFSeJ
ppNtaA4laKRnMl4XxkN0TfVbJF8+FImz+jQBIwXnfUTg7mwfs0Y6BMTp9bnuw11kzBdJbOw/YAJs
kpC0NZCoYNuVczO0VQuJCl+ydomiuUMv0q2njvwOdiE5Y1LhVwsJsr/30yhj02oJKf1qfBzqy0pR
qN6nISpL4s7VyQyL7mkxNqYx0uLv8KirD7oumCjuft18n7mDZ5nZLvGKDJXZHmr5PrQeJVFcmp7k
72YKOmVgwbIg5sk2hCxzphadQXuBw8cuz50kDNrlRi+uUhHrIncwG0vMPrV0o5YlG5NVW3gd7zvN
DztBjJjbvG1sbDDrvoSRgWo0cFR0Pmh0brNjiPK6yAkD3bEctDzepsfQtfexn7u6qGhLMD62IwSs
kr1ZSCkeA6MRmLHy1ezya9wJP8LitBkjm+Ej1Ui6xlZLUN9PFxpItg2zEWCAaCjM00wHxdac5BiK
ovpLpDm57ILDTBBRExlh3mc1QpWW3EsYR/EYG1eF/iNPRL0GfOyEYCKU1MGsD/77v4FgkqdhQgO2
6amjR3ZmsO6XyUlNxJ2pLkFYCMP2XOTZGKR/35zkg5lJa5VR9olG8e25bR3Sm14CgZ4klT5C/4oC
wT+jY67phRRnmQJqVk+Xr+Q4dRb7Jp1EnU78dTIhagyte+0dwTUYbRKSzbRsSt7rceYQqMuoDx84
Eahg8v9sUKDdzFqFUoZhwFPaixa3T4/WIogJUWx5j3Kn7zNuYObDUKoFckf60PiziUqWMLpq1Nlb
onJvg4JlnnXR64KbFgBr7p9BMa7QhwmJIgVGqSSG+lnZh4femZ6RknfSY/f0AV0te2uOcQbJHG2r
TSn+DKkDhtQAPCFOJGRN/I8tdRoWg+Pq2mc9gtYmMFZBKSzk26Oj6Zp3lHQoBkOGiHeIW/u7HRgD
6qGdNOsq4TCnrJOKo30z9pGfXNHZJM7spxeZF95HbgtqlUVEP8vfzn8Gy969usjMY4M2K00ZdK/U
bzF6gOvi2ImYNfnH8MkOc9LbWbrKDeUBSNXPJLxvraMSSo46PCdS5J/fa/yo1ckvVQbd05EMsTzg
gRg+roEM8qj1on2aj7NPy9ApJc9HeBQ2C8hyiJdhUragVUW0dLjPs09kbtwBocvzw+LexTajYiAk
aZQOGT+4ZUQulurRVAVRMZEnMBBSxK1saJNV+sOk+Csys04ezw6ejc9haH2gIm47YQxyFJmU5H0J
OJyLoKwfpOj7+bkSugCLFRqZDY1mfttnShVCBa7tCHTR8bUa0DS67Yny59zlQY20Am03FWqUjIOj
famW7ThGfYUBDtRjJmodE32fceq4aLMiWXG7zPJjN76M5On8lFGQeXeCbH4/c1uZi7pE5yzAPD3Q
YtgEpbAU8P51mhgvroiVmb0B0WozKVw903aoIhbsf+5ZqOsqbkMmkcGO9/dZqycxykRCQE003Fjy
jdT9qFEJ2xSOdFtPolAvd9ecjLFNgyi7TGqi4/IwrPumuYzgZS3gs/7QTWhjh3Ev0yiXZR0RsIxB
QKMvbpJ4izEIIIYfANhYYZ0sa22URyBwp91QXfjS0wJtX/aQQpZvqsvVV53+Md8RWWCXP4mQobGx
WijpY3artlZgNDMRttHz0Bk0wyFJ5DXS4BJVJH7E30YnU8zhPoyrpo4JWNtyHZK0abtKe7uOC4EL
Uqx8t5kg745KEPC6IwLwtwsi852AHBkuSBa/1QunHz2Z3J3fsPx7Ci796FCGiI/BqsXFdT+Hi0Rw
/Toaz0aQHG23e5buZK/eRV4bnLfGnTdUgGjgrUY5FNuxE/V6M9HWF6jOH0bz0yQs76L48m7KTgbY
8iNj6IosgiwV8Ifyucz7xKVvWj1QnQWxLlH1EdflNuaY/dRG81JJAzojwzzzrOSzrKO2AxqZk7DV
j+6Z9wPTLWJrChrZWXUJyyonc15A3apFPoQLwFTTpM6Mk4gyhqgXH2nHNfCy/G2OcXBAnwwVUHB0
yrrsoCjpsy7lAs/jevfGBAOwA5oJEZHC6Z02n8L4syZfjaPABN/d/oyC0MqczXtJ63LQxIEfAlX5
N5pWOEK9AsEYCLP+VacU6toBcsLyepTckBy6VLBl+C52GgMDppU8FuNM6dGb/t6UU2ckXqjcjobg
4ObfdU7LQZiTm8xVRlINMSFKVNZcN7jr1BeNVzrxveFmge0JWUW5Lm2iNF+ByqypsWp7/aBFaAjG
5hmDxQd/4I11yC8GEKMVAYkcwzsPPdyl2lijvrLxBVMiHdqCJeQOWs2Rk+sGEn92/3LeyNtD5902
3Vihv2JjZRm7PIwV3N9o90xBKT3p0Bq37/EgG/e9I33pRqeA1KMKWk80In9olCg8QQu6DEk2xiGb
QoVWb4p2Gl3WUW1u7KrF8CSSCG7e/GyCebLDeKVUrnhGV7hINPKLbtZuJt902ecpk3113NXpt9VM
XaHgPLeOFmwoIHMAzweqtZkD0VwmtDwgqofi3cmnFwsLVSS+jQ6L+ChqTuHuu40tBgGbcLSiUkJf
ZKfchRkUIyanlN0y/HneY/jn78YOA4NpP8mNVC7AqKC4Lt7aPUEQenzjQPVEBOBcQPxjzJAZQDQS
MqAOfcL9bw0UcidpD+dHw91km+8z7jd3S5Wg5hJbut6n2s08e3IvmDDREBjP04alMtMUJfvKkOym
RDp0jSS4SIpGwUBhQ+wSBP1YkrC7HPRrNbyJq+DfJopBoyrHM1mtgX1282yDUiq6WT9C0HfaLO9q
LooVbxurRUwmkk3X0tK7pZdReZcJHvz8ZIIFcSPk/PBiZctpe7lf9cZEYtF46EGLVAbWLRq5fOsy
OXQBSLZdyrRiucrDKgBb/jKdDNMdvMHa1ihVGSLOqKtdrNcly/bSkLsDSXXn/FpxPc5WIaP7phn1
rkVx6Od5XjCR1uKP1stQPJ//Pnccm+8zHl0WEPAgChKXivRC6i91/FM2P33EhAFmALRfQ4uKARkt
lQelDNGiVq1gHginnaWEt2qc+ufN8MHMtsHqhcMHt3wGoKMmI9YMeWt/tNN+N6eKfBzbqnVXc5j9
RMaxni1y40pN/SjZvenK2SojCKs+oOH9QxnazW9hADy0V3tIZdSATflFZO+EnaV0zt4d9ZvvM3MK
rlBjXMGM6UVS40DPwy2zyInMbyqCUcktOvQcudwL5pe69BmbbFFokeFCW/c6jver5Fp1bfRXhJ56
WAvHAOuy4qaOemGnQsZ+7roSGdc0VLyiOYat37LQkUOahl6kvV+y1fNFux9dmsmXPNHJy9tvW2PM
vi4VYreFYSEYYpReZo2+nX0TzCNFcHYetyYYP02VJZaaFi/rXxUynRsd1QNoKko/CUTisdwEx9YY
44hjkmdNXWLRfjNXxp5+MFFlTW+6ECwV6Clxy3+29hjHrKCVos0pBqcBkKtrev0MPdPXoDZM+38K
LwnCD5yYKCGgUrJUWY8tVUiTvOsleiiX+vde/lqSICoP59eMLsn7JTuZYE5MbdXMPJpR0ttkfe6T
rO0dXDwrb9XCBkKIU+dHTV8+njfK2294hBpQvTJpWIm5z1RjCzloHdDfAKyK7EeWyn463Vu26BDl
gcnWEHMGZJVRdJOCwEh6ad8gfbO3r01133lq0F1aQe1OTvItvI4vRRk/3tmztctcdaCI2syQ90Zb
iBJfVigxbhIQSem2wCdFZpjFkyYd1W8tzAzyl6nOd6lVOXiLeudXSzSJ9FdsLgQkAaNq2UMVelBu
qvZLPaDjElyAqBELkwZkzter+nTe4n8A48lBGKzqoFmH+w+wqvfKAxUzgOriVeJWB9AHfxM97vjA
eDLGoNZgdsmkl5HtJbiaxherqBScG7jdegODVHOMM9OGnhPUjY3nbL/urUNjuEOwuhr4kNtH6D5e
QmtUsLP5ZhWUOas2aF2hlPb3uo1jjaxHY9HSNA185flD6JV7MrlhsATtWxq4vkofS1H1E3c6T2bZ
sqSkbeQ5jeGUtUVcMpbQzVyD8/7BBa2NCQY/SqnNZNIgqGIakwuaWrO7tzLUO3wp7Lvzlrg7bGOJ
AZAwqs0opCTsdu3l8qNBcOf6fN6EaL4YrKh6vSL2ABlqMvSmo5Cl9RfwEAjuOKKB0F+x2cS5IqcD
OHCRoQoLd6gWTy8sxwxF4SAusm/mi8GKcVITtGQju0vQjjfnNyt6N5YCWtezqDCEP20ESTEbFyhE
Zv4eENHC1jRSKOOV3V2eHuJ1d35Z+CM5fZ/ZtAZU9yoIGWL3QMO9lCSn0S7jpnfWSRTtVumn3p3B
aN2EJDAINWy2sLgy4pag3BbhgwPlmzP26W3hR3dgTngr8Mx2Hco26mvVkfet07oQnUMAjFyvfuGJ
u8n42Lv5NYyn2ESfIymmOlKX5YFmLkx0Va+gOHvTy/E+MMsbY4y/rO0wAXyR8RlUqdsraq+51pKH
hyqUX7LJTgU9x1zg2Jiji77ZBZlkGU1C1eBi7YdZ3qXaF1J/Uq1jLspxc71nY4jxzlKP1bK3ccPJ
lciJtVtpuumrn62IZUy4WIyX6oNe6VMPL6WXYN3NvXEf7WbX3lH2dlEtMPciAEIHVGKpeDyzuduy
G2NtCFEQSrPQ3Y4cej/ey3tR9zR3Z5/MsFnbpNdipVLwwqzD0hnr67UQ5Rn5A6E0cGieIxpLt6Dn
VTM2JZJzWgLSueiFrIdGOhjJU1xfxNMLOKOd827OH9LJION3k1oag24g24CrKFmg8Vz9owHG39ZO
S8epQ9DG1l6r4WZsX88PgHt8aKcBMH4GCpdy7iEai0P9oI3fjfwopx85ajcmmOuKZqlLKc2YI8C6
AyIUp2yujVkQYefuy5MRNpG5aHZfDVTcV9UDc7xe5cyZ5gCvVgGucecLyQDweeiodDAYXDOGLI/V
FT6sLo8ozXWM5jY3RA3HXDTbGGG8Cgz7tjJ2WBQ5PYI5kaTf+vFra91UH3ok6pAkIcjBUB3xv2Gz
TZSuN0YcCVlkq05ZESCMHCLr0lZ9MMqjfDkYkiZYKu4mNSBwaxFADdQC/jZaJGqq9QteMylazrqd
5CcH5JuFNS/8d/3GDuPas4nXBtEQXNN3yT1k6ZChk3xyWHfVAXELL4QWnwjhuN6BNJKOt72KLgTm
yjeEepmNKiLhYx4U2WcrvFl6QTG6yARFpM1JV5fybCkRTKAtKgn3BOJasaBtiAtqm1EwPt5Sgssq
w8RpWogX2jSs6KWoRc8J7uVoY4Vxcj21F6OxEAcfobdTWs1Xq6kgZD5eLKZ61OzMUSNRATo/tLSx
ybheoyx1JVUL4hM+1WWsdoiKxAgDPhUHStM9gPBV8c8DLHcyEYZBLycYSkHn8fd6QR1BjoqQrldy
34dPmhKc/z5/TBsDzB5e8xmOWCOHRF+DpTfvzWu7g1g2Ja+VnempFVXOcj1wY5Bx8irW2lUvaOU2
uZituzw7pvOn84PiAuDGBOPkmZrXUUnQl2qml6vxpe0cPb42CV4bokoy4fQxzl7EM2CiBqCnl4Pf
H7odDRD3x18S9JEn0uX+D3sgiFMNAg4OlkImRoBsqjocVPXr4oL+DhzUFJPsq9mv/h8CkvyZ/GNO
YzKYuT2g5T7sKn8dH/LCdrKoc2vIhFalI6WCqBX3DCYnW4yrj13dV0YPV7dXxY2hR7ne4AWMF6OI
YJ0LHRtDjMsXCYiLch0ANVs3i/kcqYdlfU5z1WnKGyTXBFcwvr+fhsX4exGXhlK9Ebxat2V/G5vP
yhK55x1eZINx+DVCS9y6IKc1mbd52TpTuwNZrsAItwoBZ+5v39MYX5/mRB3j4U1kk3o6WCyu9ICK
OogavfnPl40lBtzbbCHtYsEVljvDaaEGnu3UT7NLeTHLnSg2IfJxBtXrQl4KZW5RCB7eVtFDWkHv
rj7KHZhMRN1F3LKf7RQylwpNL9LU7NAb86ukAsejnzSO0aFnQHFVaKApNQ6uD3mgaSNnDPF4CJ7/
fYaYZjEoBpV77CroixTzbtFdzf75ERf8bcRkax0au+jsfuzBDq59juIaWqQ4iT/STYLipf+NxGRz
wyinkEL0AyJ3Oz3Y2tdUuYuW7/82DgYclioK8drAY7ZADX19WegJ6McF59N/7KTTOBhMsCSVrGi8
QhI/K/a9jCR+HR0ghvwFj4Erc4Z4pIUQMIrSo3QR7WIKo++iSps5ZLBisIq+0VvY1m7I0biIjqNj
Xkm75uFjinjb5WIAA/eWMV0i5MGl1HJ7gmTLYjrEVgQvRG6h0tYOAxdpYRiRWaO2sfUoCV/pRcdy
b+7e0ov78+7BP6ROK8eAhbLMkW4XdumPRh7o2uJHMUKZsr5eSIOoiZyP6idbDFgkidUnRY7He1Yl
zlAVIDN7rDPBqfsfWHuywqDDMESqtijYU78YqLtdBMke4+pX27h+f376qHOdcT42CaB2xbLkE1DC
rInbL4iyhLl/3gT3fXjyb5ZpYmm0cIg7mKiVn6v0NbefzDnzWnnfKI8kRw+siMGdf378mcC3Cd48
qZIsydcih8GOWE4hay5qd2sVUiRl4czWj/OjE00ggxwpiedxzHHflNHnY2adU/WC5KjAw9+OsM1w
lga9oqkNfGgl+yLR5QD61i+WHV7VUi3AIpEpBh/G/yPtO5bk1plmn4gRNKDb0rYZPxqnDUOW3ns+
/U2Mvl9NQRRxY866I7oIoFBVKJPZa90QxICjrlsd45tWG/Z2Sp1h+h8txHtNbLWoZBSaFlwd1O8O
TnzInMhrYCEkN73lTbJwbi07F0FCESywCYxRp4LSVplvtQUNqfrIeWX/4yVwUTvGOgjI6hXijGis
dqNPClpTwlN3jr7SInbpZT/ql33Fo3+3d3MZM1EC7iFbdATN8pi/RmPp1xMQR5fZI4NsRZV+0sre
3xfJ0fX37t/VoZXiLCdijYsFYi8huAsJZws5JyUzD45UHmY1zhA1GymYaMfUWXQI0grOMjbtA8X8
JKpoiBgm+DP8yo2FFGMOMdp4yMDuJk6fZuNH2/qF2XByY5s7thLFOEKT1Ios0962KTiVxZcw5ezY
pm1d/T9d6upEtKytG3NCAmQaH8vMb4GE1CB+JZGvVJ8N46hmvJT8dqi0EsmoeZf1gJ2csKTOa44E
jHLxVX1s7MrmAanw9o5RcNTaYqWScyQNQp/UxCKmwInDN83dZSk685jGgEck5g1eNU1txvaS1oO1
tFVgA5j1rtMXHvX6pnqvxDHqPYhNIaFBAw2bkYYp/GC+kvPlVu54XG+8I9KZkDktxLiZdaxLjwor
qZ4a8zaIfyzivShc10lpjcaB8KoC2y+p1eoYR9hOKUqmOfJWE8Dm/NyNIiu3dXTCAsTDoaA+gmLx
nh8cFfkLWU8GFkSeYkcXNcbgEeaGG4Pnqehm/WVnV+tirEURgaNIwEgvmkIoqk7wJkWedC96BYD7
ZOKLnHzwdjcICDvR5m+AV5yFdQ2iADyeNB2XxRa5GW1K3pjcmg+DlQGgDq/S/z+y7O2tNJDFAgiG
ZrAvuWiOCvRqoIFCL14j6VpRXvZ9x7byX/6f0ck8CtGNQChQZHCajdAy6w8muvWLDEYFyaxXaiZA
HfL5cx2E1jJzlIG3CLqJK3MbLOlcpgJ9PxmWaZ6Tym5iTrS3Hf6vFsHom16IetNXyKM3jvTONhE5
6k3vYeLaHw+8SvG2BbzsGOOf8qiPFDOvkS2NK1sI3wzZtMboRpB4STeeejGOyhhCqV4ShA6BOLty
BA5KPfb3NYz+xd8X9bIWxjGJ5iCUdYj4SxCB5YPK7WC6ZnatEq/NPu2L2q5FAT7blGHU0PjP+Ka8
RdtlDnQEZJmrq+h74STOkGDUknaKZZjIKZ3xwEPE3VS+i0zWWxlZ1QMlkA7bpQfNqG258WOBV5/e
DChWQhgfpeZqMRUdiruDR1OK3WH0KM0Jb75yM3hdiWGsQVIIYZcZNPwfcquWbgvUDrvEVmdQ4Did
NFqc89pUv5U8xjIIixq1xoy0eevOtP3CK/0OIKzIYCLJB3y0R5OjIZuTcAD7lGSDoCwAmIY/TUVb
1rUUdYhelEfjXrbR1nebGRaA3R8AkvtzdkoPg+CH+DbzDTcB2NT+grfXe5HO3AV0YqVdIaAqkQrF
QSoj25ii476IzcGX9QqZOwBQ8j4vS1zpBk3xs0vrsem15KQuCpnotFZsimw8H+cDNxu9abUue8uO
AaSzYehh+Z5eQr7nnHkdejUFO/u6gIIuOSlvqTNavKb57Zvxe0vZXmhZVCrMT0Jl6275rkTEHpXQ
DuXiPs5EF37cGsr4AI4BXoyz7RBWq2Xuima0XaY18S+HQDVpOXRn2mOrHWKv/ZD7WUljbsqIfptO
LXCq0THwm1vw6X6d31pHOVEci2pw95Vo26YZCDoUXcdgN+PsGrXrmqmGni5ZW/iNrGfWImZgII3E
t31J2xbnIonxdJEpaEorlqVbKF8itTwBwv5mMsabuCnOdabahc6bDOOtjbEAtTbERhQgkIsG08q0
6jgmgS2IvFG67ctwWRhz1WNhGictgnoU42tUh8dlOgpCZosJjyT2H07vIom58LHcDukErjGnPxVH
yZkc2scGYCeQYlPwXdTbz7zBiu2WSzTI/E9B2PxkkA9dOgeQOUgY3EiXk6T6ff5mqILToyk27kVn
UJDaW77W6WClid+Jx068H6TrWcHkvvwC/HVrACwBikgNqewO4IWS/KanN2BHt+flILaPecnj2OAc
PZvyLA09yIQMVSVVMb1pLA6GkYKeLHrc1+nth95qdxjToJB5qUJMhjigfXDaG1oCnE7mCc03nFfJ
tj+5HANjFcw+7kSFUiwJSXSIjeIqT3g0MzwR9PdVbB3GytCTIAWhWlekdlXN/atS5AFnIbyTYQwO
mhBG9CnjtmTkCVPwZLgZyqf9U+GJYCxNHgQFgBlpi1/8eTZtIY2sJeLklXgyGNsyqmlSlHpES/Mv
lXoyoocFye39dWwnNFfaxVgWqZq7RqNweNERdFp0tLU7B97i11czYqbxzJvv4C2KsS+hOWGMaUhQ
hBvOmWIZ+a3Cm2X9hzP9rchsCrPSUrUoKDhvB6DHCQMrmRM44XV+lK9QkDjs7+B7wvKvJ8llB9mE
phrEAwo5CDsjNKPMbnwGLYs7OLSAjgEndP/Ox9zvcguTBAgIMRTKaaN+z23vfQBjIJogyJVOps+u
UAMeUHkzmsGV2Ne+NJlW3KfXTQ8Oog4xhUmcfCLWPHevnRl/qfToKIHlUNeXxzb6WA8G6E6BAIh5
OZkdmNOTOmmrFtmGHkA1SFouhhMbn/Z3f/M9uJLBGJQ6GqeiArW5qxogqpYPavoSGLXTqPeg5bD3
ZW0ar5Usqtor46WrSjXKAtxUJd2Y3cPCa0TcvosrAYxRCfqpAGUTEL8a9I8vCLJL2zjG6CCnVPfj
gUejtp3NM1WiaIoM8BU22o0GEul9S4uQJ82X3foeUBNAkMFcOyXHuQdE9yOPKGozkFmJZHRVRRUy
KOhICjoKrETzSRPYfXjXaryImieIcWYKGaskMmmiAKkVBWgoxVM5/QApEMeAbivFZQ8ZBQT0iJFI
BGfW6gBhChsvy8Xjvt5xz4lRvCZVI6UmCKCF9FOruul0Aj6kVWMUxHwsND/IbPsp/9YtJ6Hi2VLe
NjIqKXUVmLIbwJyNph0XX+bmKGqnlJdX5klhPF1QmoUigkDdScszsjnVDBavo8Tjyd3Ouq6Uj/F1
SqEvWtHAoY62AX0vHEG3dNenbZf9UbQq3zwGLm/yb1tB8FgFYICBDh3G4UmJmSkKhWyP49euaD+X
w/TzQ/rxWwQbPxNF6mbQA1K7ITwa1xQ6C6Bg1/nr6LXH+ra45jlxzprY0HcADTUGBBApgirM0zB8
UMS8YZrNOAEId//bNra+b2ayUKYUmbSQr9T4Nqlu4trf3zeeCMZEBHEkkQFI/k6bnXr1ZWq+l4Qj
grdRjHUYdaPsG5oRjYS3YLnLJ14bxPbNuWwTYxoksawakuDFq6PkIw32YrxE8n3Be3/+wzVd5DB2
wBzhX7MQYWJ76gB1WDjo+5YeOqvGELB4Hl94vnA7qlqdP2MS9HIAEK4AFRNP84N6+2ueKjzFPuUy
lY/qPYDcv5k+rZP0h8ofee17vI1lbIUaDOOg0ztlZl46GJZQNlY3fzLzwtnXwi0VwSgPQEtkHUCc
7Ohkr43hgPQIOmfMoyp9mWKeitAvZcNDoFnoAKskmqKzuOegB9dGOUGSsjCO/fw1Guy+8pb2LpxP
YvO2v5itK7WWxagJSB7ETurhLtrwXsoL22xuIuHHvoytk1nLYDQjq0NSygVOJqzvYmW0cu2qmpx8
5PE5bT6814IYFWjCXh9TjOk64ngYQYZYS+cpeFGnhwnPsLD+ClgL0HbvL27zoq2FMu6irTGrW2c4
LSEcXbUPThX4gQqCWfEWb4uyOmlD8qIEyg1iAn8knT3Jgj13y/P+d2wrDSDIKEKvLL1/5irWlUFz
IywRpmBDaQadj+kjDzxZhpgc5KS9ymSgBDWRygmw6dr+1tSLUMZaNmkU43GIePTXkNGvuoR4CNz9
tVEF2RPD2MxYKOogQw3ENQdyPQvTi9A0tlLrdpp6rcZ5xG8Gb7p4WRRzJZalIIvWBXDO3/pn3cvv
Q3dWUJQYHeRwnOwkHHnEgJvvXx2zTEAhMzGRxgIsF4VsKtoio/By6l3KGaodG3d0RKDxCVx40M0r
vxLGRPSJlDfFTFAulQMBnKHFl6qZLS3vOIe2vY8GQQZZIwQgXMzFMAJ11gjFqZ5PBpxA7ZPKqq/j
a/1p9gwvvZUEy1g4t3FzbReZbGClKKWcIpuAvr/CrZJ7GV2uI08/6P78pY0rGUwxro2HVKgjeHDZ
r47pOcO8m+4GvSW5jZ+BOnJf9zeN50oac1rFoADHrMUodJv7/XRsRWDYK+ei/rwvZtOpmTgpAHEh
7mV9jhwOhZabEtonyuwqwj4eqjHk4XxvrmUlhLlZYgMuh0EydUcxbtUAcwOZVYdfEi433KbqGRi0
VE2sR0HXPo5wZQwxajQUA54Orvh5+kZOuVv6i24tD+Znw6J8dIDJ5xzT5hVei2RMYSilSZmoQIGk
zAqanXii7tKCm+ZVfvLU8eb6ts5rLY4xiSGGMWRNh6sro2uheRh5Faeti2RIAFOgDwNEdczljYdB
bwqlxQ7mp1F/zoHMyJ0j31wDDgkwq+htkdkRVYqDq0UR4Dp1TPnH6ddK4QTzm4tYCWDiAQnlHWPR
QnSGL5YeqrQJOJtf9y/Olk4bsoaUGR6FmiYzBzFicLPWElicTJqsMXxUhFeFfMIQkLUvZ3stFznM
3dGbUit1Cl+OopKndOQqibr7lIzevpjtM7mIYWK1bhi0PKIPRSF9UoqzHh32/5+3XcyRKEGq50qK
FOOom27bfh9k865AXymYfzmSNgOz9ckwKlxL4TIpIXaMwsNRJrvlEDjEUnwK79CfleP+yrYPCAYH
cIaAemenkoMg6TNjhN+RhNMwfk8KgM7y3jibpwOkE50iEikKO+aqjUmEeneManfUHbIovhvRbrK/
jM0DWolg/E0161kqmRjsMY0ktGRwDY6ZBsgqrbhtFJmjbZt7thLG2GlNL+WpaFApa5LBVpZz0EgA
XnzZXxFPCN3UlTPISw3veWLA60ySPdWLXw3JLSnI276YbQ+wWgz9jpUcfexidObjcMR7ikPT+pQ5
sXf6I1BzuZDKPE2gx7gStoTD1Bs0w1gisiej6nSyytGE7Qu0WhBjC5K5SRvAFlAIge4Yu+Fn9UY+
9q+iBxixg3JX6hwTR/+PDayMlTzGNgCnVwmnHjfIKKTD2BYW0Z4C42saPTSTu39YvO1jbEO2xJ0e
ZnA9iRrZY9QcIY4TJ3JEsI1h+YKmN60BqYlCGgsd08B80P/b9dGZSFQzjbReDP2dYtDEfFUcnZPh
en+nNlumVqfCti3PylKPFHrJmaHWst18RyuRm7uxm9rB1WRLNgVVSu8Ax+4UP3gvv+1N1BRKNyFL
gGL7U827XC0RrIJtskAaK7vPeR1Z27bh9/+zg9t103Yt6G1gtMmMlzmoqtxkkJPbPKh5yMfbQSno
LAgypHCwLE64lupyMovQOe3zbNOUb4CcnCc8/YoRyU3Z2ryayvaNuohkblTb14mgKrASbeup5E43
j+3wiDSFmHEmHra9xkUQc05KIBHkHpBtVCukIAxlAU6e2r3KZhTbAeB3OdeXfvffluL/xAHe80+1
qGpRWsY0AI3Z1HhNekXHydQmdjTRq0UnHnjBF/38PXnMRZsW8JECkgpHp1R2qd7F0hVCmDb8XtVf
jdbW6g+F9791BbXYPxfYKSTNmxC6ko9upL/lmIfZv9b7ByaJjOfVF0y3yj3iPDP0q8iKUnQrODMP
Nm/7+l7Oif6+8lKBqKJPKEJwDL/oRnl0mjuNYwM3Gx6N1VYxbncxxDRCHRZ2treUT+FPcpqOwJa9
i38MtvEY+rqfPY+OdB07vKLK/u2SRLrH69WFvRDJI6pTkZl/mbriFHaCoyeV06atm4Fqcf/INsWh
NGSAawWM6uyA1JLJWadNyEsJZOjOIgDnH4iSdU6rVoo3ZF16iMf4I8AqaJP8LZRZ46QsROx0EJYK
C7pNtHix2sl43l/YduS0EkJXvtpILW/jWBwRObVu4IPPzJMVkHwudgJ4NICn86Jo+s1/3eaVOMYq
VprYJxoCWjcnwnMGfKmDaGJMq4jS+kQwMsu5aps+hgBk0QT6k4aw/c/VSaJBhLpHRC0tGOZtg4M5
yHaYpv7+Lm7etZUY5q5FIxj00hqJInl6iiTJBc6+998kMDctXpQO4QYeVCQPLV381MocDd+OOFdr
YLQt7cchK0ckiAZP8ZZj6Zuu4isPozc6iiscubS/m82TuEq/z4bRvLGR9EKKEOIKkRXeyG7va3bs
EkDzla+dqzznmBjgZXu31e8ik1E/qayMpJxnZLNl8yQtkbdEDbDah/LUk/Zx/8i4O8o4ZhJoE3qN
EODEz784X4LEMt3llBwS0JOEHi/i4Ggh2wTemaBCCTTE8PMM2pC48mUt5yj6pvO/nBnbBGPKQ12P
BYYh8szF9IAz9BiJjjpLR0FgEoPTIBSc9mvODSaMNxaAxR2UlP9wBsRxf592x4kHY0sV7W+b9Fsp
CGMkmjIykmmEw5+TYzCKVtneltUnpTzHMs+k81bDGApSCmEGMm/Yo/kxR3XUyD8t3MkinhDGVoyB
IgjtiEMqUSjNwsGax/oscsMYnhjGYOShCkAVFTgTKJKK5K7OPUPhPIB4IhgTEehpWUSUsSRVPCP/
QgJL+Bg+lgHmG1VF65Eqs3N+GkjvMwHYHUDHH/HIaq3E0cEM9izZtAYETs9P+3Zhc1EreYxGN3Ou
SMGAALrqjkv6Oko/mrF39mVsmoKVDEalBaWo01YkMObNfduXVjnz+Oc2L81KAqPJUT3l4jjh0ohV
Ygn5lT4HltycovGbxsO72TQ6K1GMPhM9JAaQpnXAFXwvtRtBKH1wL5kBRq2NQ1byOkTp/v9lDlbi
GL0WFKMGuBNW9oudIXZzXz4qPh1O0o/lYf+geMrAaHg9AXEciUUoQ/KEsISEX/KKkwzZ9Hmr9TA+
bxoMSRlQ5QLrF8ixVD+ZHgL1YZR41XiezjHuLlLkSiwQwzmDEJ7rXL3Rmomj1tvR6mUtbI3RHNSx
FgfEc6NdHEUXeWVLsMnj5NLZY97ZcDaObdwqzKSac8wzuSbJaisNmmsJWEvHtBUET0mk1ttXBc6N
el/7KhIXYlwhbUFGqSVvWltaE5o+e/M+Sj9DRzhx8faVUkCbJskSKkDMWRVxh6ngFvsoqiitE90K
Jv2qiAV3rI1vMl6/ljx+ZFqTwnv9TyablGv1DvDIsQqZ2Q+tuplIaxMec9JmsmAlg0kWLPHQha0J
GcP4c1TumtELUwFF2+vFyGCeHlPykar3elWMNTdDUxJKARK76bntj2V3mLWCc1rbN+uyc4w1r6pM
TBYCi9QANFQAPH1UcYzedqZxtXGMOe/0KUImBconX/d4CPYAiawO2l3oN652NwC1oDyGdnGaD4ld
vTYjZ4G8Y2MsvFQqbZXXeIS+k0SfuwOmDxz5EPn7N4y3j4xlL4qWwGvQQE9UX0djvu8mXlfO9qtm
tZGMQe+UvlJAtYMeYFu3BqTug7vlED6FPmXaka3ks37Hvc3bTuSiH6yFDzUytAMCPjUurHz2NSj7
2HyEKnqt6YzNyEo1VYH2iTgJBMeGYCWNDVAue/+I/mHhf6/FYNKLQlH2UqogQUB8Ci4R3gMywx5O
i02L+VwCg20Tf5HG2ItMVioiRohhhdCPUDdu5dYSBceQG47n4qiewZiJtojTJp4gqBWPRnw2eaOV
vP9nTESOjvcaeJTgPxcfy/Y1nb7vnwtvo6j8lXMykSIywwBBhDxjmvBmGq8m83Hm9X9x3BKLbt+U
YtcqFUKIopCuS3CRp0NvRYHiYUDnKBDD70D/sb+wzcbFlVobjFEoS7A2oOiLbosTDf6lA81AaB66
2z7ykr1YBpa8O14aURmjyHTm9HHJr5P2a5RyZvn+cXsAwoAmOlUy2Rl7CcxUvZLjbSGBqBdYRImX
tTae59faq2pn9zzQgm2tu4hjDI8+VRVJM0wo5pU/NF6ac95//ziciwDG5syz0oVLijhlhjUNz9JB
d1VAoolnXgv1dvD1WxCbOwkqITLqAm48FvrJqrBrZZC4wJPLLQ26lxk8bI5tm30RyFieCTBbDTQa
0dBymKNvgmbFE8ep87SBzZ00JNDleRRxaSuA5hRe6Oo3TWJTmr7MjUGiw7lLvE1kjBCM6YD5Nqwp
CwsL+XjU/jDl84RMCgzqxxzFZQMZiwSM/QwYRLBIzWR6OhoYmlDGqHx96ubGj8zSa9PkYay66ywY
nGLJgAZnvuzbDt56mbClEvpRVjt8QpcmDuIJe2oTN2w74BGG96IUc24D57YRxlLNYSOZhoLtnQCn
0ouW2GmcOOwf0ctlU+mKV2a+zdVGJzN8PDWGkR2faMrSzq+Ua80yLPrIMkSbN/TDlcqYkUTMyq4A
Fhh8PgX4oQjlD2Cw7KzCCixQZp/aF14ShiuTsSyNWKlxCJI/J32u8NJXvN6PvKA/ku90pZIbue3i
VLzwkHPrWYKYKegxZF9jKrJt7Bb98LOMTqVv+1rJu/YqY1rmOMqEij5JKJclpYWo7QGGU0TnL5/M
UuZopcpENkGUIytcQRrxqf9cPPGEds+rFGmTsbKQgEQxCWjB9uQChNEFWPqhsvvzxMOIpbblr6wN
8OY1dAKaosLiZghmpQ5xjvMcUg+TkrRHwkc3fmZFX8wTmoOveUAMmxHRSiBzG+UlEueIdsxUWZB8
b8E89AJuh362NaFoU0ucl4lzsJs7vZLIXM5Z6yW0TmGn++GJGD8zjbOHvP9nrqGsYnqiymX4QPOs
GV+WmEc2vl0RWa2AuXSItbUUiE06oFQWT3bb68gxvlPlEPzspIwW74zeUzQ7WvEeX6zsWYBoMu0l
JJClPH6Z9OomJ6lXAypKDAJ7rjtvLIo7YTJdKTfAC8SbNufsKJtBCsK8kI28MJ1kNi05Fa2eV2Ta
NCiXHX23BasFRoMUhh2uINUJOXueQ/Q6CVxMeHqH97aRXr6VlHqq2yqb34vEChqs6+vwSXjWfc2b
MW/S8nrReGuiu7qSJscIi8IBz/QxeEmCN1V7NXm5qG3zv9o3xnWnaIYVVQPmovMMX8KARPqjx4sd
TeMRBuQUmH/9mPJm4rlSGZshLqFYZT1W9s5r+YrZvMTCaN5te0W3UjmGt6qTc4KUzTfVaqWM1YjN
zphEAO84Ex1+9tX2qA53hSg6QuWpJo+4gnvjGCPSq5o8kAXihqp1jCBys/amA0dC9jClbiz/lNVT
1l91w2Hf6fFuGmNZiJ7VCxEQQkTCkyB/qj4yYWtgINA0RSIb6Jr/UyeVJa0WOYbj7oTSTuZHWW2s
IOdhzW1r/kUKo/n5VGCSocZzR9F6P1bLqzRE2hJAFB/ZrIsYRvkrAJNmFWA/3Dg/EMFrxuP+/2/O
o653i9FzVcDcQU1vF/HDQ3UbHKvD7I2qHXniW3ZWTp2depktP6RO6Iwg9LzmGd5t53xZIaP0bdH1
STwLhdvn+k2f/Jwb5TMedJYS8RSPd2SMvs+RIkQBsLwcw3hspuc5Sez4Q6QS6/1ktNtMUNINBBxY
ol/r4pew9Q1AT+wfGmchbOINLHlZmC6Q0YheFr311W3EB9DhCWFC03ghcRoElC/0ilDalMLLfUT6
2Vm6z8G2jqYjvOwbXrVDpsf9t//6rQ5s9i3N+q7GyA7F6aJYIZKVPmh26YOFwQ2uEie3q3Nnjc58
FWPSUAJMH8jTMKpU2NrD8ra/zduGSpcVVZQ0XWQ7KPo0TgD7BggMbZ69RAJL9BJ86HpfRDARuRSr
ianleCcmjds1DxWqOftr2D7FiwDGGCZE1tVGRZapnxYrHIARnaOFp43sfTGbEBSwtb/3ijGHVV5k
Ck6NsnbS3rQyteLr+hoFP2t8pRicQMUcz/z+/m2PeRFLl7+KP5JQC7s+wHwXEU9kARKn1863wJHT
l8KpNJWzmdu6eZHG2Mqxl1pU45DwNjSACwFMJv6k1z144iwA2fF2lKd9jF0U4nZpQV2D9/295g9H
CaUW1R098Ti8pzz7w0fo5NdHyJjHqBDLQAEFsqOPPzukoQAob0mCzNnDbXN/2UPGPo7ROAfBhOx3
K70RYNfHd73xrdA5+TTO5rGPdzSnCymoJ3SnJqcuP87SV46+8wQw1hEj9CQIKOJ064q26r0n7BI7
tSnmSmPJ51ayuS8kztaxz/farOdGL6B+oz0hF/ILOmJ6qc76dfI8O/DZ7nhYeBaEHshfBlkXYQAR
UKmEnU9O00AxDTqvM7XFQ6oYp8TI7gGAfKs24yEf9M9Nhi+QFI7+by72IpZ9Ds5KO0xx3hUuSCGM
NLUS/ZOoX4eo7u+f5KYFWclhDlKcFTAO0+EQqUHiGoPr0tNY3SPZI4hvfcCpK/AWJf9prmQddN8D
Ur1OV6tWWmuHSa4WK9YzO5dnHsTRdnJptTTG9gdIj7dhXSKPc2346lV4CjwgiD1jBMXL/NLd38fN
C7ESRn9fWWIFkFshKE6xj6Yn6W/Atv+PB8WYekCCGks70GegUFhFX4InaUg/t2D90QK4nGq6J0T9
SJpltSh6nqtFxV0jDXGMRTXZVSB8m1NeNZ2nEIyRz1poudRhnpyEnwzJy0dvkd8UwlnGdvP/ah2M
aW9UocwC6iZrAPgtTmsv5WEWLP3z4Mrv4AnaA4VQqBEQP/IqDdsDPSvhjMVHN4SYge6bjl+B6JS4
00F9yM4DvFnr6H50bp54ta7tl+1FJAuUSCZTArIPnoBh7tLaWnmd28vgiB7u9z2vHrUZYq2EMRYE
HF55G6mYrCiyxJ4B3y5UN43OuV7b+YiVFMZ0lH2RAgYb6bEG2LXNp9wN3ubEqp3sBs18lkhn9c88
lh6e3siMBWlKuZMXk2b77zHZjp4FqwXHIEGXSXKjuJNNYQISJIorn+vs6K7tuJ33XPbq6knT0INC
OzMd1RqB9YG5GE93daR75jNPXbYvIcFkCujmAVTEXEKA89at0UFb4upnnDwt7WMffcm1D7Uf6Rcx
zCUMOtI2IwIwp+0UrxuH42gI9ljxGu+21fEihrluaqJgSERHoRc8R/LoS4tLeJHiPzzLbxnsA1TU
xibOdAxtUuhewaJpxtSnqN7GeT7wevu2U9GXjfsL9qXsakkOoIWjrX4TUeuS0PebdcCamR3zufJ5
yKccfWCfoFKCkn1M8TeSNLenobXkObXlDAVSHvLCttO87CNzvyp5pDcemkeqsyY9Rjmv0XM7eLsI
YLxyqaVzG0405SGdxPgxNG6FxQ2DH5n0Glbf0tb/SBBwEcf46EAc0xHuDHSX6d2ofEMPHCcq5Cg3
2wGSV5IZGiWOBg3iJV5dGGEEjI0HLH9nfyXbSmcQIhFA4BoGq3RNAoAWqcBSOkc+iS4I0Vz5rXK7
59Bu7MyPv+7L29I5dFuaInIbmgqUjz8jDQy7LPWsddCEsLZkXTqpJD9nS3SD+IMThG66krUs+i1r
09oMYx4oqIWLQOb51bsVOFnl1hjDp+g89dlAl+kHTg5gUboOjCMCMBPGSyK9XGDEccSlyoo7MW3w
XEe/e5E9f2QfL2IYNymMRjNl5Qwjq6D/SANplRMXc2kLiVz7fdWWnGVthhrrdTFXOMwaqWmGlPYk
NUeYpkPqd9bsSW7BbeHZ1pHL2pjLnHZTJSox1qbOz8nyMKu08E1sEkkc5ad/xPpek5IpaSoSXOgT
/FNBZjJHsVaiGUVr8HTIVK+X1cMHzkmRVQlsDSZKHsy2RXOpm3qIB3oleBgUmAC1mR4D7gzjlv0z
V2KYLesCWQ0aHT73FyNM6o9ghMk9XgSxZZbWYpjba6jo6CQUyn6UqpOq93aJlnNx+IhrX4thLq4c
xiOGxuAIZ8Ets6+iOlsDZmj3T4a3ZczhAy0/KgNCbbgpesKSWpNmeuGCJvd8sRfSOEQbHjAsx1GI
TZ1bnRQTHXVNPjZGDCSlAaDNqSN0D/vL2sxQrjePiYtCwyxAHAalTq5mmyJ9TgfpQTqgk6R1tEe0
6QCJetbt7iMVnJVctl2tjHFPZ5rizcxbpbtbeAy19Dz+uqyXjWOz1NPUmg3pkChRpasmvW1iO9NO
IpBLgUy+v4WcI2J71IS56oKQFu7y8FrSPnFbSnkrYWxCGylBnNP/D8qf1fKcEX/IQR483ac6r02f
pw2EMQxyQMikDwnK/UfDXxzxugJbjOBiPrJ91azZyZ1sshTBUjhP8c3u/bU6MKZiHGazWAZYpOw4
OSCFp5zt1+G16te2YMufWmdySy/04q/G/fySvvy3E2QMSJwJpgGYEnj+VL+JpvoKw9w8hyhu6qMK
OGpiKoSwM3pL3yrp0CJE64LcIQmpXHVG5FkPNyTtb/CO9etu8Ov+VVD7x/3lbaYaTEDz/Z9sxvvn
maqoXQ87vNxqPtwWmlbip+yldaIHxUUF0xt4CZxta3mRyOisitRo0gYTakQCSCLBk6OpgKZsxNmq
ZcXJI/IpMAfXCEZO+/C2x7nIZfQ3NsuhG/BQcbrq2NajlUUn0v7gbOfWG3y9nYyu1sbS520w0tgm
PhSPkdNZmiXZ8hWfFoua97+t2GU9jGZqsyAFZQKtMbrKidVHqXoxFODfFtaSHloAHewvjXdsjJMD
gFZjhjOyvrTqTZlnGjc6ND4vNbQZsa30kXFqEo19IgW58zi8Vw3FlYHBoi/WIHPuNU8bGN8WN2YG
dAqap+yOCvncGseKSJwt48hgE/Lg7C5kKcHdaqZzALo7aXTrLuQI4WzYe7S9eppgei+fMhVPE304
N/Uhy2vwYC7WhLnYfQXY9mW/9Y1txhIF43+TxJN5TEhu6ep/3S/GMqQyOKC1DvvVR3hCJjeBCNJQ
gQMoxNHjd4O42i81aRV5Bvi2U2teWMuWMnvZ+K1pBNs03Vl7yFuBZ9/pd+/c1PfX5UpkVOZVCJuG
Ah4QPHM8i5fAFh91v0Eacjzn4K163T+qzWzTygy9+/KVxCmJpbIHgJcTPHXOr4E3ctQwSdqh4sW7
stuv48udfWelWUlrxKLpZ8D1orLXHJfjcs5daGF1oMjG81UJRF41sbSH/TVuq6OpoGUJRXSdHfJs
K1EGbMiEaZpGtbpC/9wlyuO+iO37+1sEO9NZC6IQCgTxb1/87BEbZhomf3nVtH/s3kUK88zX4rSX
CbXjo42Z2OaI4YzQjpzBap1YdtojGAfRr1F8+29rk6GzqzMLhrjqShl1NXk+6Korl5/77H5fxLt9
+1vvLyuj92IlA7jURjkaeBeJCEpB7x5LslXE10t5IpJmiTLgjb4UYWxzxNJP3xPLOPpCMYH/G+DY
/g8wVzuG/4+061iSXNexX8QIifJbuXSVWb7dRnHbXHnv9fVzWDOvU81WJ+dVL2pVEUKCBA5BEDjY
5XdsoGHmaC+3pW3D71VH7sC3Mp0MQ7rARlB9KMdurh3CdL+0uUArgbkb3GnfySRoZdZ/bgz1oe76
U1qKchgic+dO+DiVQ2mpKagBGuqbnXpUSHnB+4nALESa8Cd8EfclwXgJd9EO5ey3qgDg/wB+1y3h
jva5nqdYKRDotd7oETtywqN+UO3ywDo8IkHbimD/+bx+qmXztEjAviF8Kupjjtb2udtH72HRhkb/
QbvfcqtxEEtkgrtquR+Z/pQKLlmCTeET+JrWmnqhsQcD0p+WojqUi4jenJnPDbc0OTRox2qOkhlo
oJaNm8tfoug+qkonzL8QXVDLIkIek6m7Qh5rrHK9AgWTa4EAqSQPGEBmV+V9FPm55Q2oLkyVxJ5G
gWWLLO+3Ds92aTISAsrZI4/qgGzlnniqbWA+dPT4nn7vtUlwiJDK5qi1AYS1aLx0lsWyjjOtqcAw
NrP6azEcKmiDqoykAMDp6J2P9/KeeKYCtmNGnIVLzeldBfJrgRw+dJkVd1GLvUuz0Fa0J4y0c8zB
vw3bm1iHWmeKCQIyZlpwWhljUJNIwxkxNeZdmTZObtUPrZBHZvM52FrJ4ZVZzADcs5CTR+D0UL3w
iNmkCxqH5KfWXZxobyEKxLwpJ/CEc2u2zXElnAPCNAWrX8FuvNIxOBZudh/vxm+Lwx4sgidJcL3e
dO+rMD5pR8ysi6cWNQvyLLu4K9iJ9E9MztLykcqvtzdvE3NXoriISa6rgA7aDM6XqIAXfzC6f4rg
+9QLIkyBjfDJO5rOzVAsSLiH6gsIgZxoMGzVMgQHu0gZDhZLcI6ZcQNlpHJHDS9JD3rt1yICPJEU
DhAxH1zLMsxbdqNyvC/18bEnsLtYfUo6UbOaaNnY/1fYW2IgHeJyiBqV0h4rvzAvkSV4kBPJYOqu
ZIw0TLQc78BuQTCC7mSau5AIRGyeiCsj4xACLYZjLqnYF605K8qnIhJVCW4j60oChw3FIuGlOVFA
2HFk42DKXbOvvALMXKzcLHBE7IDbqb6VPA4OMJe0iokqswJM65uGWTAVK4QESzDL3RavxsP0+baf
bo4jXaEfX1OaJ0aelPFbJKYeyT315FPgFl+VR8sBDEFP2cNkSb8W9VgJsIjvEV26Dqcj6xE15ci6
SHpR2HicHn0ipeOxXrrEKzQqSsSIhHI3KqNFW+ogw2CCLvTKqLuPpNTRyPivHhp+MgWzADhE8M7P
IumzutTyCDdg5bn3WE4ucqtT79cHiVUXebf3UuBxGgcgGN1QK+2ItMlcfB3jh6W7Q/u9QCORDPb/
lVcnVa1jXq2Fu5R+0pPLUJxSYWc0g9PfotCrE2gcckRSS6Wywy6xywEGmvtx6WgXMCl9rp8x8fGe
/t0hwo8iyftRAakkXIDK86nA+LDCkmEZIgpf0dJxWFJaJlFqDVHaVD3Gy0sVouA5+Pe2CYgAROMA
ZJik1MpZC63+pblTHcuPj3j9kXcS3u6jIxjH3XfFuNfd0tnLycoi6rRSemSeEVToT0Z8yJbdbZUE
xyJfYqHMchS3jBEgq/XnuSC7bo4uU13uaRQIAmnBeaJz8FCb1UJaVh1DWurhyfiU5cKKR5E6XCyB
Jw6pklTc4lpP8VllhRWC8iVydZC+yE7o1M/VTvss6sEUAZHOYcOoqVlKJ5zGIEwyjwqGoVAky/Dw
sXj9PSouBCfztq3rFFUxsmppfDP8jFB96iOYoVldZMxi1FHf2AlsfXslrzLY/1eGZ+ZmVDUshzAt
sqOHsb1gXHBTJnYeiqp9tw3jKooLNEg5hEPLRpVM8/eofyqCH7dtXPR9DhqyNsyULkWZQFxU50LW
7tNJxMWyffRdVeCAISF6GKUtEtz1MIJUtJ0e5HpM7FEyz0urZTZGgAn2h/3o32H8p8S3BMBqf9KQ
RNGCHfLM6EA0HHuxG2dgc2sPjXzXijKZAovj31jmEgTbAWiJ3FrzB+2shrtW2f/VLr352Eqheolj
GrD66zw/TsFDLXKaP4D3dcU4bJiCMdAYAnnSzmUvvbjIOzvdxQ3NTTyQggnOcoHVvf2clT65HFF9
VGDVmnU/9i/qLErxbB/kV33Ynq0ERHlgYqA9ijj0c3yZ7liBK3Fav8kwsJwpJGpvF9kAhwijnoYz
LtRI9Onf1aa0Q0SuoJb8OyvgsKDMJLONI5a6Hl+b/NRXAivbLuJQLQxwUZBiNflO77iyrEyzYAWM
PWW5k3FK1Hhs6HDzmJzKTk5IL3qiHClz/9+d9SqUOx+iuKMF0tf/Yb3r9p1Hdu8jQLRWunEWUQX6
MEYDLKJQWE0Ubhpa675nf66acEYQAOOMkqVz0tY3qufAEGUQWeri1lJxBoDmsFDtQffvWlX3ZSzl
x6jR7zvkpTAW3e+n/INRYergqJ4xutSe2+FwW78/3EmvCnKHhQy4bqQGVj46eKy+KOghRo3N8+IE
9nQeQeJwWx5br1vqcgdHOSiNmWZAiWUa91GMCSv6cx3LH8tA/3Fb0h+ClJ+a8Yn63lBQbohhTB7L
zdZPPSoYyOvostrk2Fc+C6Rto8VVGpeiMslgJnIDaX15GYLHgF7S8FC2l8w4Z92O0NcaZKeB4krJ
k5Gkdmo9NKqAGXn7UL7+BC7gTIKYpCTAJZiMujOQM1EOBXrTx/CkiEYVboP9VRR3tuRToEUa+CVc
lR5n5aKIXie2T/vr9zkAwRhk0yxGWGUjYYjHcGxkxTamL4n2paOHIhKhsGjzOCAJxmzWGU2Law3Z
N9Lq9wPBFIe6iT/dthLRDnFo0ltzDmIC1Lro5K7Q7qOE+AWIuM2XxNT+Drh4esYsi2YtllB0FWu5
EywYF70IJIgWjUMOqtWDRRNA46gNtrF8LvtjLhowIFowHi7MvFPCChnZWBn2cZVh+tlyTCfda8r+
XpbJ8+39EahkcbfPMjasLl8AxhqadZJv9XzSUwHgb3oOBskqqDV6u9D8GsVoJebJahlygBPwQEPw
YhFBAmI78FuJ4HCgGY2uHErggPLMqnjBBOcql0F2UAKXIlWk7unXufdvr9wmrq9kcoAwBUk6KwzX
1TLG8LgfFVLBveINomfRbVRfCeKQoQ2LBpPqkPfATcM3/AWNkkNut9/w5AY6uER0w960iJU4DhmQ
rK0xonM03NIwHyqzei0HClZxUf+WSAwHDLPZlFUSshvuvM+KM3S0lV7wcL191K904UIN9KMZePBi
lxp0Ru4qv0TpZ5o5aBLGGMbpR+iKJriItOIQgnR1p3RNUXjKeGqk1K6te9zhBBG00CI4jEiieKSk
w120+tS5qKbZTXuwgjYe9UGa2dmia4HAgfkUdzFk2rSws0JNjyX4VJvkx21XervK/hYjXfeJT2aP
PQqBs4U9zR8ndA6mx+bEWjLoXlTHtYmuK0EcUAyylmJUN+o/osJU912e0R1tKnowlGl2wz4jyJKV
gWC/ROvHIYVhSlo/MUjX0ntKHvVIxEAiEsAhxKBJxTCg4AQR9V4rL0I/En2fg4SyWaq4HHFIJMGL
TI/V8HJ7/wVQyiesc9pLcRCwApP0btDAG0pqW0Xd7Rw6twUJ3JPPVKfTsCDFAUsmyKCknmVeDFFj
h0gXDgF6bZgxOx1HUVdUdjB6cr/Y2pCA10HErsO8/JbTcCgQY0Zzj4Dn2sWk7MhO2ou6mASbz+en
adO3U15i84f4tZhTG5QKtzdFBGd8hhrjoUKV9Fiy5G7x2aOdfogPi6OAxilEWeBtaSJ1OARQI5VU
RQJ1Fupo+UkZRNqwa8+NbdE5by/6OW31EmVMjF/D8qeTdMhRliXZ8fvyNVc045PSg56AixMF6+Cz
kQ4GMZy6Hz/O+iyoNtv2GnT9oSEP3X8814saD3MooXvcLczzgKabdHkezEKwL3+wgp9S+HSnHmd9
THJYgfE8uP+bu9NahG+slCNzZtFT5qZSmCQrgcNaQjMjFxoMpbWQoLFMdxk+mda/qfFtFHrodvyx
EsKBQRu3ZV8zpgSWakCxlEMMO3XwaICHCvUjcUWsmCKlOEjI2SLWlIWKC7FxX8jNe8MQVfNuetBV
KT7LYJIRZKgTelvL4hSQvdQLLvXb1cIrAczDVmlPQ827quj7tzRGj9cWxn+McRWp8y3KXROM0vo+
9kcRMAjWji8PXIZ2iWkLtbT2mM7HzLosk0gz5vu/YcNKMw4bMMcyMKIQntS4sq9iWGLpFF+/oYb8
ju6znYiQQbRR7P+rddQXpNlmE9aQNh/S6Tmr/NtQuhlMrbRhK7r6vhF1NUqUcABZamxjJqfdZ37a
PqcW5hXgVe62sO073koad2GIpz6RZvY6Lx01X9sXqSN1qNEb/mW58OQHiiAzRzhVffM0XwnlUCJP
mk6pYixhFxyt8KInH6pIt2kkLHQQWR+HFFI8lEYf4lhqvdkrvcUPWRmiU6Cj5pHNuAZP75Owek6k
HQcXJYo5qJzhabjTnwo8bHbWxSwPSScJ9o79+BtmzycZaBvEKZrdcKVEcTIShpJul0Z517bPC/ga
ZuXLbVPZDIyum2Zx+IHuw5IuLUYn6l3g9tXgZXPmTWb1tUmiB9VEs9p4X8jkPY/fK6lcYCElQVlM
XY/AQs/tcjia1fNttbZPyJUEDj3GqQEra2kiv4nThIB0pzzHu8FhTcrEFbWkbjs3WjUpNVXkbjjn
ruR+jmkN2wgTDD2qDrOJJtiocqbU1sfFEai2GTTpV2mccyfdrDXBgg4v03CC3Yj5ASMIZBCh7agr
7bGFt+WJlOPcOknAHh23uAdM9bmOH7TgcxAodiw95bWoO38bhK+acY4dk07q1RSOHc0fw/ZIR/+2
KtvAcf0+58MDegmNvsXdyVp6+ZSpy3RnhqB16cbX24LeXoB/9+Kfkvg0QNpmCtFMBDPS0ULHQXwk
zjcN1EvVTnTlkLc9+CqK82CMPDXmkCCwDSZ7+NYcck8G52vowaVf2CCCzin+lfzGxrAO4auuYEE1
zo+tfl5Kyqj/dCNzq8h0crxx2BhgKTzRRJI4f56D4f8INVhPWeGmp8xvPuovC6pW78iOTS4NnKRz
b2+jSCgXFHRqvlQGKsJdoyv+bbrua9tpNiZy/qUY9jNWsUEPCjtq1ljFRI1suSJOamAQiZAPUqQN
hxuhBUHmMLGKoyOdjkaLEipB0ff2e/IVm/ikQaeiXL+u4MGMxHZ4Tnys3Su9H8GKEx0Tpz+CFNUp
BQVA20fz1QM42JBkI49qlnLJjK9Tfpbmh7S6l0WX1W1w0vFKTjUwq7xF4qtdGtHIEaBlHHcuczf2
n8305T3Gdv0+tz2tgoqwOYgATtlLiCgt33fl620RfzgVrzI4LI9A3qEPTIeotIOd4qa9m3xkvRuB
XT0mqpCyaHtnrvK4ndF7vVTzGSFhNZ5KuUc+JLENKoEYhQjCpm0UvErioH0cawsTyCEpo/ljOi5n
lB65gTXbmaWd4tbyR5IesqYRZM23o7WfYnmaRAvMV1bOCIVyEKLrT4nRuF35EEuBHS1nIWvc9lF8
lcZBPbXGuCfzgKJbFazrodTbUi/5vdZ5kTp/NcdRFGqwF63fj7GrQA7f07jsqomdLckh3OfHYc/m
20R7ca5ZYCg8TeJkzVI0lriwlF3sgJ8HzKTPg3JsRZP9tjHwqhCH6GOrx0WJ/jw3kyY7RZEqeOnK
8cNtNxMpw+H5qAV6qJaIbpPyhRhfO032hh4TpgoR0dAfciZXddgvWWFSoVMZ3HSA9A41XGAlRdFT
6VhoMZt93Y/vRUXff4D3qzwOP/Kg12B+sAejVckzTZTwTm3ayo6K1yUiH8NF/TEFaCiocbK0k166
pMGQTrUIDTsyhk+GGj3XdTnZchs+3l5zgf9TDmmULqr1brZyLzl0B3nf7UcUIYvtVLjiHM4QtMSa
iTmxponRm0pb89ud5Y29hz4dzOyMfoyi6gPBuaNwr84DjQ15WIzcU8xDnn6dlX9ur5zAJRQOVIJ5
bpalAnKG8mNLvk+YRRn5t0X8IRz+aTcKhyOmmuZVHUHGWDnm27wq66JHdnLRQWwvercSKcSFilQh
XRZUhukGdDePx0oHP5UgzhFYm8LBiBXFQRvp8AMQbNc2QNLBXPN9m6JJP1PsdjAeS2vyKvldXd/6
dR05ZBnwWlrrjFlslvcm8TvRLBPR0nF4Ek9ljm0aTIxkmW10VTmdLtnJJIh0RBbNoUgJYuE66nK8
kY7mSdXzc6aKXvk2FUEOXlapIpsS3x/dZxhZk7LCyag7ztFxBCVVKUhQbqL8SgRn0zWYyJWIwMyW
hD7nRunPde0XenI0wl5wDm+am6EYmkQlcAqqHOgkGVlMnT0qlFHodVq819vvtKR3vYTJ8OW0m1PN
xlBIAaRuZxGvYvlLbF6YZRqmCDdYiRwbJDIiQnxjMArs7sLq5MT3PLZqv0UcK5kcGiUkHifzjaHx
/5qYArckdv/GOZjtZFHT3WZEtRLHbWLbh0M9qngNTnvlY5ENjzIZL8nQ/9POxr1JIoHlb5vlz43k
W7SMRpmqhXFrEqLYJEfFzVw7U/zjNtxuW+ZVCodOdCmQewgQTM1YOi3vvT4p9lFQHvrOePo7UUzh
VQAykBkRgQKFKnPXsy4PNNbP8oMWVe7fCeKQSU4Dok4yXgrz4CGSVcfIFocGB2sSdU5tn/Ark+DQ
SVsGwxgTONtggTebYraiAXqeh/DF2jG2HNxcTO+2biKr4GKXRV7QEUaA6nIQnrRW97ug82NNNG18
E3ZXinEooig5SSQTS9hgCkp8ikXziwW+xD9+a2NiBAUjdMDwb2/CspmDU9ZegGfWend7xUSiOJTQ
+rbqDCQl0X2ICyU5B8NB0sBtHb0M76v+vC4b36g19X0T5w1i7Mx8UqQMk0w9S04E5i0wAf4hXB+k
tm0XCEmnEoPfS0+3+geixYIzSySGQwZiWE1XSzABBcacPOao7helSbZzDKv1Yr9hBQkheqWSqEN6
+o2/yECJwjjapmwPXvPGb4URCbeNYXMAm7WSyGFDH6hLmzDDZu9BSLaCVUtxWeopuZ++opTySB7D
w4iHIXS7fdcSV9REKlpVDjHyuZ5Gk5FHLPW5NL1i/pLI70lxrVTkIKJozDovehzFYf6j130wXR+U
HNMDkk+311K4exxIVLU8NQujLOkwJGFxY2/Z53hWY/0ZoSsLnoG2G8KvavGMWvlEJ8xIMqHWhTq6
k/ipCi6M6ZENYvYGNIUrrBw/spfE7UVmI4BDg8MQyWiIlnQslk4OkvGhEbK/sA/8HsoYsqnLBsZM
8TRoVI7UQdORBpCO/YLu2HKHNvdjO9jymQhLdd4yJLekcRZS5VlD2gxXLDagRPIyP6heR7JPnsPX
wa682SfH3B9P4LkpIztS7fQ5cOrclktf1N6zXZNgXBXnbKgEw0lGcYq6BRqKMOEauThspuRH+8gr
3dgPPHKigkDkD8f2T6F8Ji4fS9TdxjClzLLZFXPpbBVXsc96D+Rh1DTxx06UH9s2oatMzoQGpcU1
w6qQsiWnPDhK8j+3vXEbWK7f56LTbmirHpzOCMC1g4yp5JI79x9ui9iOFa8iuMuy1mqJbKU4eJag
QxrHl5LB0ebHohD054mWijt5Gkr6fmgkBNqoOzBJ8LgUnWC1RCK4g2dUZDBKsWSlFX9u6kshrJAW
CeDOGWsJuyEOsR3K/eil+3pXoH64ecu1oYfHzZzGbUb79v5sA7Ip6ZTKmoK7LKeVUtGpS1X4tY5y
wgPKskFyrL403uRpjngaoFAcp2NjUaqEKuzhf8nyYk8LMbR3RDqRngJH+X5bu00DXynHnZyaNZMh
MCBNr1NbBlP6kB5l7ePfCeGQMTT1oRhq2EU9/BPSk1UlNhU1rm2axkoRDvICaZGIorDHofQ1789t
8vm2DoLv81UhWZ7oxcyoE81cxTNhYfdyJ7A0wV7wlSBpDmrGoEdm04yW4yTPx3LBhDXauLc12QSc
60pZHKYRmi3TYmGl6Pjaj8XbRM2+lTyiN3+pEAdtYS91bTmyPSGBV4E7NpvovZSnAmTbPu5WGrG9
WwW8utoXZsISqC36Jupj4qMUaW88aR6rRRrO7GVaWGsl2iwOFTJ1HKyphG5hP+aHFO+G9qhHkUtB
+ODd3jCR6XGIoMk1yvwl5J+l5NCUR73Z3f6+SBUOA/SkkbqY5Ybl4EyHvb485KJmd+Z9v8VGqx3i
EMBK+r7WGCnnjPqcML00C1rFqj2JP07GJ8NIHUUVYM420dtKJAcIS1HQWa+xQTEOCPRWoyZjP39Z
9qkzOCMGTVbe4MWfQ0C4KJuwHQn9FE0l7sGAILs6gg0N6dWd7Fef5X38oztGX8s7NuYsfdZVwQYK
BXJhEI06sLYyFAeNmJd8Zy3k6S48gHF6dlF9sntX5L5SkIMQeSrw3k9ZpxJmlOZumrM51NFspB/+
xjKpxAFIOVuRNWvYQ4ncsWT4ED22veAlYftpZKUMhx4aSGIbPOrCNo8sbJ323bE8UDAAFsLxp28x
8J/9ALnkX5GqsyRTaztsVHRA2birPaMN2S4O1MvuI4wutNFvmDq1i0Il1k7gi/ZN4BRU4qCknXBL
JuyOoqM2DrfLGbV5kZO5Q+sE/uJIbmuBlrV7jLz6IxUs9O1zh0oczKR6Nad6C93N+Fnpw0sfLfjL
jrIe7f/ObDi0CfMB3yyQQLSIayifRguN+k+3RbBP3NpIDl2MBBSfmEuNtwd9r4Untcxttf5Ewx3Q
eYyFMShz4Bvi+HYDtaB4Lp/gCJO105KvbfVPX/R23h1bDHyhd3J6zie/Tlr/tpbbpW2mKmmmjIFd
Gp8ulyJZGwdGzjU6sxOgtj1+zBF2EzQldp6ioTORPUOgrM2Tn43vt4VvH0tX2Zxfoo9LypIesiNr
v2CSYb+crEQ0XG77bL0K4RxSVYlKUnM0XUqtfRJml7LKRIu4bfhXGez/q/BEqrt4yTo4nbrrP0RO
d48KgUv5Q75kdn3IPOOzKYF1XtQhIJLKuVuPEQRqoiOaVOtT3aEaWx7Ks0UHv9XiSRDoiWRxDleq
kT7gMRbXZFC/z/HXITtb/R1VBbU+f7gbXVeS87okDqZMYlXL0Z2+m+7aXXxG103rsnlYoS/lf6cW
n08PEnCN9kGLnLD5KTKOZWZ4Y/DS9Zb3V5bOt5SFGFmuh1KAutHc79WHiXidqC97G68M1cJgQwzB
5st7+q5Vs2kuTTdsLqkpN7YBBngjbvxMLvZyuNwNGED8Hq2uIjn/LTSc2LKGUd8WLTK/G4zMS9vA
9EkqnKu8HV5eRXFerCVGGEt1Yr7NqSjaRykjqI9+oPUj7e4ndLzL+bt6p82rSM6plR4FXxlL0y7N
S4zg3xwumihlI9o0zoWDagJ3a4jqV5LcKeQxJ8+yfsz72h5KRA3yu/pNVypxXryQbprTDDYi95/K
JXTQBmH3OOJum4VIKd6HJxA+Gm1QeCAvjJyK5pW3GEFu65L+BXU99Iyu53/NdhC9yW4fJz83jK/i
MRJLlUyQ9Hht86GMFHspf6DTWfASsmmIlmQpkmSoJjU55VQFZE51giHVUhk7w6Ltoqy4Kwbrs24q
dhFpR0VTnCynomNsE4CvcvnsRJqRqNYmsCz1M3Uq8N2nRn+mueT0c/Pv7f3bvm2vZHGXDQzeNOas
yUpPeWaThzA+pXcbTMKeQCAbOtnxjZboRSCU3Sh+C4BWQtn/V2foDBaBlGZQkHWTyG7m5q/qoXlj
rWq/irhZRKvJXTvCSrcmrVILL6xOoVrbVvTSL36fiuY7bL+brbTiIHKshjYaac5q2SbMb6udobMJ
4v/gEJ6VM5tP3ZwLp0bW3nLRlT06ohbMt5mst9aVQ87cQupk7LCZk896/Fpn+NjtVYwlZmSV5Vm5
1CBFX5DrpO68zw07O+RudLQOoiaKTe9crQQHp9kwT9oyxqU3mAczTOyo/tDlovN8WwiIXXQJjVNo
3v3ViLq4z8KWmGjU6F+L8HMhHYZhf9tQ2Y79vp5XERyGjjpFci3R0G5KpZ1i5U5sKN5tESItOIxJ
q7YKw1CGiBZHeIj0cF5abtf2n27LEajCRz+GVirNSOEFevm9NT1T/XH7+9te9nOp+Kgni/OkGzrs
RkzuJPJsSOOu6V7zohNgsmC9+PKBWWn7qmbvUmDbxGC2MVnsSjhXcvtmbV214TAja6xI6xogf4dm
2fBj29jqsfJDz3gK7iYnP+h3xhk8Ln705V2UvCvJHIgsYyfN8cygsfpAyQ+rfrq9TyI7YOu7gl4t
wfCO0pgLL6sx+zAh97kRu7dFiEyB8/5xGmqrTiLTzTvqFEHs9nS+qOS1X6iAHWA7A7NaLQ4D5moa
JFogbmOQS73E13eKn3rRffWxO6K0/qn+1AHu2CTVLHHl73+nKAcPXTGYuKWzqNGYH5Ms3dWDdL9M
sdtO7eG2qO3L0kpTDifULEs7qaDYt7sJs0/qnfk5GHC4MCwnh15UYrztZqCHoRKlqJPkzGRJFaMD
K5vpasF9hwxIHJ2qQvDAuG0nVxm8nRhaHDTgj/Fyxioa/KNKoFCW8T7WiZ4uRJI4M6mKzEikADeK
ItxJIeYhP0vEzYVNsgwVfj8urgpx9mBSFOFWpVl4ZI+xm4721ZCc9G72WR9pD3JHQ8TGJNolzij0
vJCCOIABKtY5mD8p5cVoBS72uwgNRBUyVQzL0hWMSPoVL9q4oNKgFqgiMaWzUmhuGEyXZlb/68v5
r2I42Gv1cVzSDjxFXfJECsVT9aOGtlil9G/7EdvpX7foVzmcXetTO9M0R2SSpuWu7dqzZUSPRR36
atO8tIOIqO13tP1VHGfiWp70KqidTDcrEn9pMN8nENWY/27bv4rgbJvkxJK7AiyHEtjZgs+hhdEP
6cOoii5DIkPgjLuTrEkOY1xfMX+tTU9xcVdFP25vjkgVzpzNHBFK1KLwbFIzX4r38SQ7Fcprqnl3
W9AG6RdbNFU3FMtAPyMfrZAFVVKBAjNQd9VLjleCwend6tLtDBFu/97y9ask7qoTlxLRtBrcmtV8
GZC3i4t/s/kpk/dU9yrcHFH3Y6djLHCnbbu76sd5bZAQdQznvPR6dbkMQ3gyIuXD7TXctoerCM5j
q2ZSkhiUAG5a+2bUO0GALrNUELVuvIX9unycv9ZaMAxaBkjt3MGVXQynPjZvXXOKU/rFThZt17YJ
mjKyamxSNOVMsM+WSqkXnBTLfTwj6MNoER8jpQzcnIxd54XfqR15oOF3bi/mRm8A0/OnXD6fUWdq
YpQRwtp6tpe3q1sU4fGI9riIK0dWb5W3Ti9qA9/ew6tU7vLfTBglZGSQOo2RnUcfcsUrhIWB25B7
FcJ7gBQEkYbsk6t1ll+UmW9ogQO6dwcPFH69KIK08rbpX8Vxpj/KGkjyaQhCOs1r+u/Yzvf4lixr
qgaiaBMTqX49EamyGJk0IjRq0vSUlMmJFP/9pBZYw0oEh7V0qpMqxsRALx1zO5o+qPRHPwn8d6P5
8FchnKkby9RFNMFCwdAr0BxgPlZiD6cefHEHjNS2k0fLlQ/SXvigvgmJGC1hyqYl66bO+bQh5V3e
Y6qtpz+itxA9lupD56ko7RCCLzOt3077lSTm7avLzohRpXOYYquyzMG8TXfZVyfyofclhGT/j0qB
TdNbieMsQ09HQ8V5jNtIhh4fxpNCX4PD9IQEvbIbXepGnrCFdNO7VjI5U2lpNoQxqCJQFctmccYe
soUYgaw+GIXL6CpCJ3WRj1XBruPdxqxN8FhJ5uzHbGrQqWdslHjtR71vFV4kLBEUbCBf0GxVtJDS
Eo6AeTsuRUIrcSM38MtD6RY7TQT+ImkcHOaqVg0aI4xO7thDOqawnweb1eqpKNb+758cmPv99AKD
/ZiVbRLV6Iy8xqqZeXAnx8RFv/YedC3/dYsCEwMaHQOOplGFg0MloWOTxnjMs4xdQP28PbalYN02
DYGilFIxcT/QJW7ZpKRK295ESqHsfEXytGI3xP91vT60WIngFkuVlLnoUkRRNYgwxsOM2T5Evtct
3X2HTa/kcKtVVUnem4GKx13rYxF9TvRTlgpU2bjJ/6oLFzjlQyv1RgxOamyF1x1QWc5a8lQwAbAR
yqGoDlEoj4PbJS7MGW/hOH/Rdoi2eZQTBQfDk9+iCl1QFrIdWa9WkINcVe1GXYlRTDR26GH/KkXf
h3xnSqA6PFSBB1b5mArSCJuou5LIoS6m4+TmxOheCu0pGr8JGb5F5s0hrERJO6tsKEVkwuI+FPmP
Rvl42+zoJvKsdOCw1GiyaskV2J2MNs3GH8CsXPkZSr8Y7xCe1BzVjw/1QX2RPklIJgRPonGMIivh
a1L6WG6Hqc0snCO43+moODPvGhTVlQ8NSqcS0T18O7CnGh7VTFkBURSncZbGBTi+NEaFoaDnPzg0
ua3tTLtAqNvb5qvoFWjbSn7K408SaqKxIJsR2Fct8caCgqxaRLe10X7DPPsqgwPCuor7QcJDBXQC
jwHabwq33FX7b2iYcBaMcWPDMIILXezb1rNtoFexHDiWWVQsKZtE0XQYjv7VrI9dLOgs2ki0/qoa
B4ydnutDGSBYlHazgzJI6jKSwPjchXYIvtzZZZRRCQrdlCNDMVFWfFtF0wBVkMmoYDkfx4RJTdZn
qKhosU1SVEFGh0jM87h5+wPB1n/EcK5edXUuobcDD69H9Si7GGLyKOf2BMs8j67EdHy2PuP2974d
vMrlnKGwelWSEhxvafncZLMdVwdLeBCwj/wWDF+V4ycIN+FMemsCxsSo0w38WTqBhtgYvgRhjsfs
1ykRHAXbHvdTKZXzhpYochHWuFzm+kmKPmSp4Pt/gKyrAM7u1b5UrVbF65x6zu70Y78zMND6Mh2p
P+1iX3+67WWi5eM8ACkjQ55HHDMUz+TtbtgrO/VdbBtwNIXKaHLTJdg6Z+kj1euoxkBtNy5P7bwr
ib9ogoXbdCZF0ywDQ3kggdckx6tFzup9Q330lK52aGfemST0bi+YSAwX55iJloF4HD6bzdiX5NzO
H3rRqOptG1jpwn7EKorODILyJ8KynyjO1u5ij1wASezEfBvDbbl/pxMX3aRBPephCJ2MtN0VEblT
wfIlC1MmoqXjjEAaBl2PLGhlyIEXzs8heVGs1Lmty3bOabV2HNoV4RIP/0PadyxZbjPNPhEjaEC3
pTuufffYDWMsDeg9+fQ30bqfDhtNEb9GG2kxEae6wEJVoUzmIMOnx6fqpHn17euwAgOkuGddJRm7
A38SqVYSOT+XkHrQtBjkEUY/gxeDnFvNdpNcRF+96XmuYniUaAO2PCJQoAQkP+l60OiCaCiyOh4O
JSxr3J8MKNHZCY9ScIDmB+AOH2ZPdWYhidem41lpw7m5WUZzJCzh5qp0tA9ZaGruPI4eHfTvdpT2
z5GdAIA4b8vlZCxWfhRYyWZM1GwWdDHOTghni1Ws5kklo8c0BFpgX5Kz9sQ2b4mjnYk3eulxPs6m
E33fF7v9Ca9SOdsM9chIYhNFwwHdVIBf2V/2f3/7UK+/z1nisIzUVGxcZDb0pF1sfzmTQD6KSgoC
NXjIFwAQFk0zsgmybr5Xx+LFruzP+5psZ9LXD8QTmCzFaFlWjuRhAHBzEUxH8mJ/6z0FBfLxMj6G
gufWxsQYi1B/Hx0PUjpkjUbUCjyA5GCdCWCZTsSPA0Nz5Gd6M3ptjiy3cv/rSXJBKzUUFeg5CFoy
cNitj6ksOMZNl0tUgpqBpWrW617JKpCkc9yA4xmv5FjLnNz+KekPfW0I/B+7K+9SsJUQ7ipLthZP
U4RyljEWRyu6bxX1zjLL32E+P0TC6YhNlUzWsyVQS3mdV1uptMRZZdEZhqHAPyzGIa6es/pPcgkT
RwYeejYkyd0j0tSzYlB8FoXeSOrJ6M66CAR1Uw3bJERXwXFn8PX2cCxsGeRn2DTBnKwq/Vbk2bNG
Kojsmzd1JYVzOGVKFqJNWKgmNa3vDMOcPSxwpsf9yyrShTuusF2qeSbIiYlyyPR7rbgsolW5fREm
v66WLFUWkh7HRYtfRnpp60d99Pe12G4d/H1Y6KC+zbqmIraVugYc83xegvBAj1lQyQ7KmGB6J0H2
GHlAlqpuhZ0Ddj/e3Z+VXO7+VI2lY/cBybEcArY492Nw0vbzQ+stPsAYjkMRCBQVCeS8jt1rnZTM
+F70I8Muqg/RIYePC4H+LKbA3dhdg2ddqcdsdHVhCSrAKFO8evLZVwqndHOQg9Yn65LcSy8C1ZhB
750ls6OVsGyMusZSISw9jf7i6cfUox/SIEdkH73iDjSvqPs0ruQtguxp/6aZ/NbaXDZak6To8kvL
w2IGqohEVnQBuIRF7SIy9jXeubrqtfPnKHO1/ElweCK74LxFNYInsVjwGOw88Px6rC+Ru9XRPODY
DqJ1281EHYseFta24ABRQXr7qQpZtwudzVa2fv4NMyTHqHRRl0hcrISmx9SRv+vo3ImGizbLWWux
3GPHGtWhYzMU3hSA6M3NnnPX9CskGNNj589eGUT32WN8O3wRHC67VLxlruVyHzAca6nrEW28+WA/
h4ciiL3BKT8bzgTw9SQQEcRvJlBredzHjDvLpoB7Abj8oQfiURHQX81FOYxe43QfokAEry2UxwUB
E/sR/dDjAlSfywy40Zi594fQtWKHfGYlQgnteMFbj/3kzpHy1c9aU/KmbOq/KKKpb51GoMf8CVSo
Lq9OkscAmuTcTFUZLBthFvp1WNzKcn2ZrFFgIVtPkrUYLgws9pKB1w6GqUboVxP7t0aVc980fq/l
p31j3PKSa1FcAKDmrJOsQMTRo8qVlcppgSM/JYmL/Xcvqk9RJloj+AfzIJpiqopCCN+xo42kmoRR
kjWfZ7c7aQCMGhz761/gTbEvGj3ZykkV+SqOCzo9MeuulmzAu9LncbxBN8WJlNi18qCyPu4f5pZn
Xovi/FhSF0tnSzB83G25JY6h+xlc2H8TwnkttHCtrKpUYK7K+aNm2wdt6b7XaSdo421FsbUunJNS
0qypl66CDYJoj1jpg2SFAhH/4Pevn4ZzTI2SdxmJUWbAHJcfP7BFmeiRPIyBBT+Re4lHBHFN9IE4
z5SW3RiaKuA74/QDxkG92TpHiqghuX17/9aKr0NPeVp3+TSjhjbfSeNNGUV+XP1qLRFF1LbPu8rh
klS9acxYyXLGGQJKNzzx9YMR0EC06yK4P4RzRgmoqEpNYtFqlpyGPDT1Wcp+NQUYrWv/P5k24ZyR
HZEsLlGh8Uq0JGJauGR+NgDItS9F9H04hzBoRIo0lp9FU+1H2BKSu+ED2hNOaxmHfVGiT8Q5BHvK
WiMzRjSLaYitkRlA/PQyLL+BIetrEqZlVMDkjUqwL1WkIPv3VeZrA11IGSe8WbvpEo23SXIJyU0o
whQQ2QXvIDAKrtoFIIaW7KZCTaFPPi7gIZ88xW4FxygKGYRzFHlfLMRoMXg0ugOWA1qXPpa1I/mt
h4Kh35WuqBkicBQ8gnIIRPooXKBcn5wMCrrmk20IUhbB+fGls4iClT5KUStWQ42+lOq0fCzrqYVb
n5TzGPa9G0fRn/QZQdphgtjSQkOVf9iabVrVEyMxLGy88YafdSI7Uky8fQP8h+91FcP5DKIY6VLX
LBDCNWXB9B1rX4v8CmXDEkD7QRoFY0CbT/a1ZpzvMCKNtrGGN8T8/00kDiKsKIKTWncn7ASC+Mex
H9RKYJrbYfKqKedMNLmnEx3Y0yVqnLIAvcHj/llum8lVAOdCuiSTC8mG+1Va/djk45NWGm4s17YT
GRmo3v5kQmh9jpzz0GQSziaefsA+OktD0CvPpHneV2lj+4yl0VedmM4rB0WHRLHLEQ+S1k9fihN7
kpim010yvEosByBHj5JXX4qDGK9u+15fJXOOxLTHvtRf4UrzD2P4g1jHcPj3lNRvteOSDAwqmLaa
4gTlyRusLwRU5fvntx1V/laCH2XRCiK3JmPJyYg727VbTImzECwZK04YRp7eAx6h8vdlCg6OLx9r
ZoERBQ0xZWxvkvJJCh+sTlBq3Q5bV7U4pwGgBUOO2ZhHOtZOR4e7pQAS1kDvjUS0WvsPmedVFuct
FlkOS4XRJY4Y9ugeUN24XUAJycjr2YDO8MESKLfpJxSFTQRjrFrhx4GGfKKlTqEcWPHS8Ydmf9z/
Ptu/TwxVVzTV1jXuSllpk+Ghg3fcFGZAir/LRZFDJIC7OXNYq52c484yEnEiIco/7WuwaWHKVQPu
2qiFNlikR8gdyZmQh9A6KsmPfRGbFgZ6B0NRZMO0eTyrtu+KcTJxcWotVx+tVAJFbKzfNWGlBmlv
loLYsK3RVRznStscXVq7hTiF3CDSOxjryapC4AzYub+rfKx04j48nYqkyxhapak9JfWHxI5cJCxt
lZ1G2VMk0ZiZSCfODExjrBqNIhzhun6QEnrASOkptKJg/0ttW9v16DhjGOQG9NGMMGXIPyuTN2mC
67jtAK7HxvvQqAA5QIzNKa8/D172Avxf2ZlTlBzNxmlPKMN5/aUTAmMJTo/3orSeyrKoYREM+hGY
tl7hRT4Kq7mTOWownjCKeDB/7h/lZjMfjud/Vv/676toq49TPs4KEk2aYUA2QS8j9LQ77ZA/dP8H
RFjBl3tNDVfSrKSuzUGDgYx26trNkxYLEqJtfVRMlqNfD5xbfrxHpn0qdSNc6V80I607HRmFVXli
tenyuH96m19sJYypu1KHZP8rVi3Tx1wKUh1Iqt/2RWyemEpsTZMxfmDwr95s6o1clmAUhhbII6iQ
f+3/PvMA7zzE6vc5FXRtSYskVgA3VHeOnn6m1bek/tprXtKLyrAiUew0V6c1TxjFjnOYWl39nIyv
xAZmmPlRAgl3pHn/TSvOudZRayhNhzYgIeXFBkprhqe1WgIXMNQTz9Srr/vyNptXyuoYOUdLCsBz
Ejb8ylbxCVAIsTZXAdIFIFifRF52cwZhLYxzs4C+hk2OeFboTnSnBYbbU0y/OqYLUpaX6AtDRTee
sDu1r+O2sV8tkfO6oU0qFoWRuUbUk6pjpHZ+ovr7QgTmzr97JTm2ErxMgduEl5m2tCdcCsFO92ZM
vH4qfmKkz+00ahnBJ1biA1s/ROX9RG+b8WHWFvglUQgWHBs/MFKYfSWFgLz1Fom4ev0sJ7nbibpG
m8fGuKnQQlUxH8mZX9+lvTFU0GmRlRtbw+5mk77sf5nN9GglgjM6o2kGqZ4n5CsY+pNzyZl7LCOR
e4lO7r6kbR++EsVZmmzYqWYxPOLRrU4L6r7TRT5NoNvOQbf9R1XfqzB+XC6L535SFXD9kemUpD9Q
+c9sEQKD4PPwE3PZSBW9yaBQH1bHWAfyPhWVGjbNbKUG9z4qDWrmcwkHlAP33Wlz+xjZFYaR5Pbn
/tcRCeIeR2qcTcbIUCbx3/OY0iBpU9/W++d9MdtHpqsEIwGY1eVZ0BEIK7tnRDmS/VIqv0YhvNl2
kqddJXAxQk+aVKoKKfdV/RULP6FODuBfp2cDDg71xk+NGE6Zld3fhduVUO6iThi66yI6M2gdttGt
OPH9cAaPPBb6RCjy2x/qqh93YZUlL4pwqXGC5vd++dzp52KW/yQmaJaBwSS2y8fnc+1gyM1gD4iz
+cFcfg296ejxHxncVQazlFXaoNSK1UuMECdOnmZUq61TawkeFP/gca4y2FmuZDRqr+m9ghe//Tx5
sdtjd/RieL03e3HjVAfty75xb4ag1bFxpkeGpW7GFklX3j410r3UPPfxR7l8Wcy7AU+MfWHbjvuq
G2dyCmnKuGnQNzG63LHop0W/nefUS2IR5uJ2ErRSi7O4DAleHpXNX2OlleQNR/vb5LIkqJiFxJzs
z35/k65qcUGiRvO4A5s6HoFW6+TRcdZ+xiRHIflz2sl/FpH+FsbzwSy50TYle0czyD7iUh8bW0cW
kcrAPokuruCD8ZOLpqHHY1IjmEtl5aDz7uT9S0ZeDLDh7VvGdiJ5/WCvi3krs180ULWqCSTlvxli
XubFwYBdzPxAXf3Q3VWudBLNm7DPsvPZePBWgypzZrGbphp409Y3YfwtTAYn101nsiZnao9LnAg+
n+hAOQ/SkDj+a16pR5ZcGB/M6cZe0FUWAo9su9yrmXBuBF3xuaEzmOSquHCs9CIDQjjsBBNk282M
1VfjvEcYZpm65AiNxtceqKNYXmDDSfrssYl02SufzYPiVwfRcqvAaamcH0kMaWytmRZgMAQZW/zT
Nl7q/nNCbjXjIiV/ArijrJTkfEndxAo8f4+UqU08kFtedCCsZpFojV9kGpwXWQq9mgs2jTRG9qFt
ZtCsN0cFAE9V1ggGGgSieJATOkhAwqngsHIFP9/4M/pBIMZNwv8WXHgK5oq01TKwBkCfUS8mndMZ
d017F9qBmZy67OO+D9l0wwSzOiqAmA0Qk72NnAYN6ZwYMMYm+iYZtyUeBkP3IVEfSDX4/00Ul+Iu
s5nmSDiQCJD0KCeVby6Ga2jFh1QujnrVn/bFbWagK824RLfTYnks2WhDR4YnzKcHWBjy9kVs+ouV
CM4xdRnAnmsbEwB181HrEsfsbqRuEHn5zZxzJYXzSuNQlVWZItuYHzssrhaBpJ30r9iRwKpqJR3/
m0qcc6KGnFEF3QZvzIBmjtR6bk5F8vNPhOg6sSw8DYBC89bo6rRpdbXFCBwBs0T9QaHO1AuqBNtf
/28RfCFiaZtxCNlSqpUfUkAP1fnnfR222+DkKoG7OVIoZUM/4f2RgthOBTUisERcC2OekSs7WCcW
BMFtW7uK426POk9xO014IEY2I+rs3DBPDmUkYrzd9HIrrbhbQ7SMWCPDI8i6U1Xcafp9Vl9ioOAK
To/9ue/yiJUc7urI5TTF+gQ59PfsMqMOvaL0gMKlndG3O0q9wPlsPxdXArlbVI2JsqhqDJtrftQx
GEhRm8IeRlSDINHQvTK/seUg1z8WlHiLhkY1Kkm98bKvtuh0+duF8vlkWLhdbds5SVM4Yf15Tr5p
srAZwb7T3vly0b5QDQupDADORiw5DMDpkHxADANVlATqsT2KoMdE1smF+7AaizYmFeYWw29GhpVz
89KIBjBFV5rzGkubVF1FWBc0u8nVmzATYG8JdOBBhuVpHumkIJtOlq90yjxLa7Ba/nPfArafqlc7
5MH7egV9ItVEvYrx09pB5nUg+ZnwWVBqvoimtUUqcU5jmNM+rUsEqNC+0bpfy/RYRoJ0ZTudxe6U
hc0ftKdfB/FXjxCltaceMI45YAeibwgWQSc7mLebnkxQtrIlc+1LeBefRZOL21fpKpazuKTHey7D
xoFH49ue/jS1eylGsy9Rvf0Pxn7n/UW6yuGsriFFmqk93HwimaDalRowtsZ65MZGe9CV1h1lU8Ah
t52S/S2Rf6waWmYXmJPE9mjTJ04lU9u1y+XYqsXoV5n5YSLTcV/HLTNRgSOJ6QVs71v80HZfkFLB
un3pj+qLOsoHGgEns/H3hWxd37UQ9u8rOzESXYpz7Av6dHgy1OZRm0Q1xy2TWEtgaq4khGWPefcR
IJ+6+W0uvN6I/an7aqQCP7Fp8Ws5nBe3AdteDgWeidbXQXVUlBMULzknt/Lz4Cu+eRhfUh+Pnpf9
8xN9JM6jK2Wfp1MKqbZ1YKQ29Ez/xAOuFePulN3TaMqBeuFJs/GQJfJtNs+XUVEElrBBTwxQZmxd
WiY4vmydn5eRFFosioV11dbPXvAsDGS/8MgZqRQWkYqL5CpP6FFgWMdw2CJwc5gVl37/g+O8/g38
UkkX18mg1dgcyKz5ARvqvlKTH0VqCtK2zRrNSld+q0SnnTYnDXgV1MmnqE77/TfMIyBZBHt8U7mt
Z/zA5j0QlvfV24wzoP5QDNNUgdQmc35LGbq6AVI6oI/vZxQZ+kN0ltzq9wgSPhoIdxu33iiaDPg0
zbCBSss3sIwoTJOu1S0QTrOVoPLQlJ71zD5hcehFOBZbnmQtjDPTmSajJDcjKkBoDvcBpcH+2W35
kfXvc0eXxBZVlhLucFF/V9GNrvdOuviLkORmUw+sYZi6gaFZzHa99VcYBV6afMLDDnsSjqX8pqJu
7OYbRVtJ4Hxu3tTNksrQBDzYDEIyRU2XVM5YOYxPnS0U9KW3f3jbMk0dXR+UcHWdn8OyM9kAWvlU
+vJjlTgstceYLjZBpa/YuvOie9HDaPMUV/I4bxzPIVAPDaAU2EuQN19pISyzbr1VNGyT4iTBeKzy
WEANrctsUbrSTzJHCZh1Y1kieSWk75+TQESEsuXogQnItvlZp4l/uoakNvKsrUof+J9uaDjjMjqK
aPV90z+YmqFrBu4rUfgGXVSYSrJ0I4hlvmFE1ysxTG36w5ldWckTYY5sfSOT4GWDhRbLRvP+raWX
k6waCYPqzYcfuF0PeSR/2je7rUMzLUvGhqlMbBCqvJUw2UlH44wlTdZRRSuwWu6zXIQAs2nbaymc
rUlNlkVzjHxaekaXli1x26ZDTq03NmyL28PJvezrtS0S3Tli2oAQAKozp1gcLmmMcSmPgjv2zIbZ
ojN1TVfB+Gzwf2L93jzKlUTu0TD1clyqOQqQ8cmLXzTgwEXn/FC61o32+NoxkRxRV2HTPlYiOU+Y
6JaKmgNEdtMnoznnkbd/ilse3bQtBvGJM0S38+0hLuBpaMIOT7sxvyTVwc5Lt0y8svu1L2br5LDm
DH5KC3CI7xwFwF5NYzAhBgfox6ntSL3kRGUhyilYgOPfJAx/2LZfG7cmp07balZXZGjCdJ59z7bf
1d+5n2H7PXHz0tHPnRufwVB7mwQiJsdNDeECNd3EbqfGe42wsZY8LbGrM6gfLTDXdN2TLcXOHxzj
Sgh3y+gY91mmoFsXpp/S4lYpUycdv/w3GVw2nZWUkF5G3XsZ429JU55q9v9eVBfZesshycRIJDBM
sATPGfaYdVbTqxiszlQwao0fZLCGzloCRkDqzCLzY5/9nVlgTJ8x/6CqyntZO4s7alK4ivSUAOQt
OYwBwxFLD/tHt+mSrKscPkBlhTXglQgzV55nd/a75+I5Dooj2/GlmLINRN5hc5d/LZDzgUU1gDQS
G09e4932fvSkB/Vh+JQQB2hp5m0Pzk2KEW9P+mkLnuKb5r7SlHOFiaUUaZGyqRz1kMSVp2SXrhGx
h2wKIZgPVXTLAFQWZyO9VVqtyhpLPT1q1stCT5IIgXjLv1orEezfVy/jyZKITtgMga5FTpzHji3q
G2wa+koCU3IlYYyT2c4L9PuKOH2opMVBYnNeVOywtLLudGR62TdC0aG98xF60y4MczYqD512ytog
6wQtBJEIzkUkndn1zYh9Ylr+SsbbUW+dbHzcV0P0YbinTNak4FAjCHwJtU8F5orC2BRd1023gNFj
C+8MWbH5eQRKs26gMT4Ne23D7bhsRCY5Y4YkelI85ifMHIgYdYCesyWMGK/D9u+80ko8d4eWPlXJ
MKITo+fT8NWctDawjPw+lVrNqcq+hj1aldO03bcU9MeOak2C4d7tM2ZEs7pGUHfgoqUeUiSEAwEw
OngilOIuG/7kCYIu1v8k8JSXyqgti6IjYFVxfRoV4o/t5O8bylYGsxbBucAIhB+tMuIj5jkAa6Pf
RL0re8WpUu1Pgu9KF+5zFQDe0kgGl5fk5zl7mgDqXX3a12XzYumaptsY+wKwO3exRiKlc1206M0B
rLku8Lg+zqNoUY/9yDuzM2RVw9MGPpWnfjKVQoumCgF+CIPUa7W7WDlm82dRQrT5XVZieM+Kh24X
VrjAhiT7yxA7LZWBqCDfaZ23f2qbZUcsmAE7hlVZVL5VH+b11GUWcon+3Ps6iOIa2ak/TJgbzz6y
OrvxlH6Iz39i22upnD3QMuqQkCHXpMppKC5GLXBPW7fTViwMhLKtUYNPWkZ7SUifLigUgdzKkQpT
DTJtrk77hyeQwqcs3RQqxJyA8j823b082d5UUVFZmMVp3uJWmvCD6akydYVNAUKengCM771Ej8Vx
/GE5lcNI7jrRRd1y62tx3IexAT6QFbOKImkVL27Ty707Kv3oTFmceDno3A7DoJ7RSqB+r/eNaCVb
dKJc1pLh/aNkBRq4Q2CwylIQfYhO+p0OFO3Gjb/Wx+V5/xNuPXrW+rI/aJVhTH3VzzJjNyiW9AFF
LTPQ4EawVxOZ9xgGpqe0M63bOI47gevdjGB4nOrAzTN11eZbdnYhTWSQEMGW/Iu2fJLrz6r6qE83
eqO6UePTOveICAdss0YOkQRb7Spk8sCBZO6kBlkbA9JZAoRpt3SrS38A2ZczPQLjJKCu4ViO/jh6
4D26Nf5PTfNNG7NQJlJZ9gB4t7dn3qlyVw8dmmzdD+sA/xY7oGl70rDXZvwsT7qbApYkdFQnei6+
qiJ+p+1zx/Y7WouGAgRXLk50dYHhkZYNDA0Hon1t5E9F/b1gXPEvmnRj5CAfF2HmbblzeyWSy8fM
3IxBC4ZTJ6PkyKHktelXLQrkVNSg34qB7PluyijNgy2Juz5gp8zkCHjtnqqhL6+QE1B5j6HeCa7p
5qVZieEuzbwYOaENxEzWtwRkdAZKY9NUONQGGqUd0O73/iXd8Ap45rINXBRM0RHm0pRCbRsyNYhR
zTCe+k491Ent7YvYODmIMG0TfUpZf9dvXmjSyFPf45WLEV76lKjPZiLQYqs4+kYGZwah1eZTZ6HO
N7rZ4PwFnTg0DhvPpEEEYql9lbYsXcGpoQwLCAZNt5jOK98WjqVNAXPGXu4L1s+Sc3WcwdwTn0WN
ms3voxC03VCjAkQwZ3ZtnRa0zZCpWlR1CID37EikC/sJLgxCl6sIzuTiVFlANm3hSXFuTvTcXayf
+egsjyUWb5tDeLfIwf7pbdzZNwK5w5MkrEB20QBgIf0iTb+TOHWJ/T3vibsvZ6vuAUGwayziqyjQ
c4dXN2HUKFIHlwwcEtUFj627XJKDfkiPjRsFInasbb2u4riDNApZGmqCNLkxy+MsfVLsyU0n3Y/k
P7lRK724A4wbu8uGHNZeFsZtRbpzXUqVI5fGt/0D3EjJFTCMoMyhwPXJfN5favKwxNKE1aP5Ntao
M6qJ08i3ZLqZl+/7ot45CcZvh64n0n8gcrxjdbJ0tMr1xpL9qi4O3WQeuwkfrFgEpvc+J2dyNAXW
gA4G3mDsG64urt7PwBuhfeazi9siOjYXA9Qp8hfyjLjsDkA5GTpPNPX8vqnMieUio7wMTQrAgwwQ
7qx1Hj2CPEL+MpwHDB+C56NwyFPt55/2z/S9/XNSOa+YKg3Ne3PJ/Fesbi+7p7+sG0Z7o+Nim9i5
EnzE9274VSBBhwr0kvBX3Ok2NJoTkpTZ64uHQYdSN7voB9lL/cgTruW+c1ycNO5Q6VjFNAblhF/G
7l+4lslBa1/pGNjzKvT/NZYsJ5A7T/DR2pMNGDFfj4bIyVXl5yhuXsq8O+aEcClcaoRTZ0wQUkRx
fwGVZQSCP4MceoVkfpJOyaGtjNCZ6rL6HBs19g/sQUSm8X6z6O0fwY80DZlqJ0k7M3sFZNS97Uu3
IYMCcsWx9J3X5ETxGYhSU0IXfMU8Mhxa/O6xjpIv8NRUtMex6WO0v62T376Z1W4eO/RhfOvWOhC3
AIB9ewA905cEiD2vk28kdEVILQr7Xm/CK6cfF4RsM5XGqGgy37jtbrIb04kfwFOP+SOsJTv2bRuA
OP5YvmAHUpg8iI6WC0iLSaYc91T2VfmwSG5XGU78imbu7Duad0krpyIXj2wam4MywnlPkX4ChLVr
JcpZtqqv9YK0tSTjucYg1L8NgpxQztcM+tKXxTRkfhV/UwbM8leA0Bd40O0DRJMa/Vo8afhKJE0q
dbAM+DOr+V43X1M8HjvtgqrIH+nytxy+HmmpqERgvED2Nc1v8gD1TycrnvY/0j/c6asQ7qLRSp07
EFHLaEJi9eF1pulGeWQ96djHIt++tO27dhWmvo2z4ygnPbYSZD+bg6W/s7PIUUVvl82vA5ZJrCXg
1Y3+1VsZwMm1whIUv74+PdOldYdycalxaEvRRud2IF1J4hy/RpOZql2d+WxaynDb20ZxrVP9ufcM
FOFp6Clf9o+P3cx3TmMlkAsCszI2eWfDIPBUfAA+1gnvXMEX+gelLMMGEbSJ5x93fL0MyiyQF2d+
fDLO7VcQ8v60NGf+oZ/rILmPUKv816VJdmXRM/ufRO4YcwBx9bWO0BaZpZOXlmvrsyDn3z64qwju
4ADE1mXLBB9vzOe2CLJ/Pw7+Vgf+qvZlDpeg4dT6s3xmAQQfH/A9i9+BBUx0YNsW/rc2Nndl68kO
S0Jxi7S8PxuLu4TEScoUiFkCB8S+9Xt7uwririuVzCRVY8T72lIcC1gqarY4lXogneoooWjkTCSN
C4kNiuWRnCIvbbTf+hg08ZfZ/hlFH+tCxDr1nuqSfS4DEx5AGEPFWGf2ssr3DaVThyiEj4hvqlPt
kzP9ZHwowCGjfIKWy4HcGz+Gi+mmd4pPg+EQCfeAtp8cqz+Bi45SjyZX0rYZ0O3CR/XRzrA+k/u1
m38Ib8oYU5fhDwt0EiKkqc28w9RB6mZYYExRObHL1MhgD4OhdsuEbaqzXXlt/bXKfs/LXan5Q/mv
kXxx1CqI5EACwjrwvEB1QKjUQZDmTwAaypLRseTFQ7co0US7qu93gzhRXOw3jC4ti1FXfMZ7nRzJ
uQoYe4VJHewjufX9fBRB0G75FdVAFQHjamiA8d2pYbGGuY1gR+Xil+mDFj3vO/zNpxMDglWICkPF
SNxbQzXbkPZqCStR7hmgESsf608Z8lLgkAlhMbb8CprLGPZkOpF3hRFtgEXa0GZRpSCj32a5PzTW
J1HuuyUGYyAokxmWjXlZLsLQ0p4AT4ewKZnl6EQAdVuS+KQo8V1WisCuRLK42BINM7E7S6L+NBqu
gi3cttDc1mqw0G8JnOXma36tF/et+ilTI5M5FcYTTtwq0BfPeJCo0/nSGRY/OlIAdC9ZBJPH/CLv
pS0MnKBAYmjYxeTCgZlPtZLKVeabsJHYzb/moEZDAwd7pd2hcEWt0q203gJ/FMYzgZVp8I/ARdEa
C4iG8CDxtzLSHLW86QvLnRc4zqr2RkNQ+966Y2t5nHpynY5Zxa5AK32MqzshdfNWToqWPAxS1y2c
Ixd2uiZGLbXE8cnTFzlK3CzGbE0savNta3GVwv59FXFqwEYAX1SW/RqkKZZUnDt5EEw5bYrQDQXj
xnBGMv8smeoosWotZnnUpbDu8krwITY//PX3+RynbfpeNSbYt5mltzW6Zs5oNS4xq+/JDIDgOXZS
XfokcIBb8cpaCeW+/rjEXViQNPPVylVvR5dtpgEe0YuBfexkjTNhVzdyy/v/4xDtpv9YiecyIDWU
FHsZoXNcAp0I2xd+1jnDxV6c6LY6MpYixlGZDEH1rztLCGZrxXmzrOq2pikkK0Z0zyaxplG7a/H/
/QPeNhrbAHeaJWMQlHPGTV4qqSLjNivhbdLlbgsEkH0Jm/fLsG3NxNQz0+it5Wt2o7RziPvVR7fW
cFtWL50IWPfV57xzgSsZ3GeKG0QPKkXsJWbeK9h0x8dijDbGwwQ0vs7HuJx1k3+ub1RvPkatK+z8
MAHv/gBLxjQc+gkaGsxvlWTQSBrwLhV/PkywTwU4xbpPT4yuWczR9d4okW6gGm7rCDcylk7eClPp
SEmY4E7IbX5PaRI7g5k8G1p4WixROfX9/YMsjL5CJfTqMHn9VlaXSkqdWRRBLT1J0iWmz21HcPFU
J80/5tltNcv+vr1s5DxvRXKuEisNVT6omeJLF3Jg9z0/qCftka2dSJ6okyaUxiXEiNd2XOUJXh0B
I14ywHYv3UU3bIEi9kULFO/vwlvV2JddRYG5n1sCZH9sF86TQyPDi8f5gqkOQUogEsNZY5thy5DM
OMFaKtwa6y6j5IX9v25sofQkY+IHMxo6GyTnTq5qDLMv5RD4FRSYpSRxU/mQS5LTjsKW3Xsv9VYU
d26tPqpRHEIhcqhe2OaO/iT/HH/IARvJ0SpnfhLZxfYRXpXjjjBX50EO45D6g+br81MuP0yKyMVv
3uPVAXLJ6TwnVj41NpLT8hHDPlbVOyWQwSsiWn3avsRXZbjMFIyWJNQK2Pj8WptgzFvSoTmIlhXf
JwhvvhI/nVWnWpj0LZygSvLQbXss7kgpHV0dZFn+Mi3BRC3Li1JsYO+7DIF58CNbLXaGFgDQs0YI
dSPJCBrhMuGmPcALIuPFBA3yxbc3F9O3qjwniJPYB/GnKn8pJBNTaNmHfU0EYvgjBLqfWWc0Q5sn
vI/GzEuSp7rNvX0hG8eF3S0LwR7lPVxhLn5MbTKRRh0wCETiR8PMnSISofZs6PFGBBeQadYneHUh
bEwS9QwrQpP4Bri/+3psmPUbIVxsGiVbJ62Kw0qrl1a6ozmSwcnVqks5fcbsSqSLEM83LqyKTUiA
92NnxkB99K0RNMVg5pIJrSwtea7z7ldqfQKjXWDL/4+0L1uOG2eafSJGcF9uuTTZi1ZbluUbhjy2
wX3fn/5PyGcsNpqn8VlzNRPhCFUXUCgUC1mZ8t9n8DNLTGooU6TcUMAVD2Nl+ZRMqGk4JjZO65kJ
JqLFcIqsgZYstHuo3GbQTrVKt+vdKocGUvJwfa84S8d+NSazXJtDixSk1urXZH7sUyDJh/1UG5yv
lK3IW+0RC5MviWWSYcSyqUl7VNrkOBqGH6Nhed0fnhkmwMuwW4q+gT+UHE2QpJ1Wm7tY43HmbbQJ
gVJ5Dzm2JyNHFYh8hkbEY72yixwpMA+YxN1V3tLZ5EQZ6Ts/Inve3b7pniRj5BxD75fDLEUGUnWc
LaASRgzjZo3ahGADSc3dVFbF3zMNvylKaLiHZPqtxe6ZMLQCeg25hM4J5XVsaQ3mhTs6pSi4PAK9
rewH8MofY8zOKV2qZVCYkWjPLlL9Ud1/IDJWf5/JStnchHKTIys11V1cQ9go/adPv163sdHqpCoi
705QJ1eFZKJIoRoNqL06d0TNGqNmnV869AUpjLO6UV6s4LrF7YAApBLfNyC3Zt8csibt1EVABZa3
J6Ao2+FTXnIW7i19nn9EUafebTA7M4mV2mcajq4Q6IfCrZ+6DvphGKbBSDMlgcU8JHGEH4Wve9ed
2w6Jd8PMlg3QRBe7FM4VXW2rGKtPecB13vIx+4XeXZNEqC68qN3Hw3ODS1Hxrzux9SUjaxpt60MH
HV+hzO2UlmZG8lKQQEkExJ63HNWX2K/dxaHTgxJvjmHTo5U15oaapUQfQyhQeknnd5Jddy/WyLkz
NrdlZYK5oZpKUiIywiGgBMowmHk8KXRBLuLt/e+zIpBCUtaJmiDeZnzb4oaYNQ2kxn6bKODsIZzt
4awX+9EekwVQ1BLrZS6BZCx2aB4SHuUAZ8FYGUgr7mMyLrQxUCy2lHlW/no9xi5ucY3OrGjA7OK1
FqTgTBjPLQi1BH2OPCEt7Tr+JE+3eQKYmvx03c5lLDOG6Gqu8tuMYht1b4/bwCdB6kV3qdMdwjsF
hKqJQ56vW7uIA8YY9XplDNxQJcgApsjr5F/F4FutK76QuXByixPQFzHAGKI/ZG0Id1I2C0oE5E1c
2ko63ULa9w7EJO51h3jbxJxN0SpmKYuJ6CVmaFu1busS5B8POhcCwXOIOaGp0GhDbYmRR5rXXqrt
PLpN+ta57g3HyBvqerVqkWXUSaaMUOLUy4dike1+VI5Dyvsq4pmRzjcn6RQhXORh9KYkFHZ6adZ2
MknJnWXOinfdo0uQxXkgvIX/yqW6ncw6wci6V/4avfRRsmNcc91hLu3ZTd3K5+krX75NMQaZG06V
K2RTWYs8A5SJbvIjgli8fh89Z796V/uFZp5n7VvCqZE5YfhWxKy8BAxzqIiGQ6wleex0fXxfFWPl
ZlFboypSOQmWc4rflmBlzcyHSI2aafTkJAhJoBYA1MrPcfyio+lwff+2QgW9ALye67hnVVbdKDVr
yI6GfYQGbGpHMmYwGtCDzz+uW5G31m9thsm2YdYvZdOn0VtZLNgRgOpDoATpzV535TtzXwTo7Ln1
PQjC0RcdD8K9fFu5qf3XvTAED4Deug5iOUMy2aur0kii4WKJMDj0Wgo/hvyTFn+57uvldw61AbID
yCtZMh68GV8TZexNOewiIDLIq+yAdwMRSkE0hkOJAfK97EYHHq8iTU9nBQA1aoHnw4BhGZP750d+
VCq56FMVp0KRnGX62U+2pT+UyZM6fUnJd+XvdcEZg0yFO9dL2UqRhPtzAKtImdpCdhD73fW13IzO
lVfMWU/EEl3mSY68RpUBCPayGlhyLm8uXZtra8ds2DybFZhaFpyBwwTIfP9EJyjkHb4+/L/WZWRW
jTq8OtlRmQj9CLEgrzIOYDk3cs7DKW/B6Dlc/X3MzzSCIoboUYKjKSh0I7opYtWfZ9HkZESeJaYA
MJdsEMmASiNRMPWkjX5fNoeozzkRsHm/rAObKQCyUpaWdqKb8wDuKX/0az+9qf+h1B7Vwwc0TpgN
YsqAPJ8NoU6MxVOlg05AiUspAZ6uRzWNp8t4U8FNivEqUWV7bxoZR5XQBKHkXycMxHYv1//+/2fN
TGjWoStKKQ3PowDzy1YstqhlZD+/lb1kF0LbHDgs+vUkfM6e/hoG87Zo7/aYqJuXWrc6SV08K8yc
fBh3GfqVPRG8TuRx3l++jzK2mLjDG72EwVdkcApNafYtNCYERwko01CBpoG+i93CcTUoKhbOh2oP
C7I0/y4sE4ygwmiSJcHOjY7yj7Zr/SH4Z77r3do17X4vBpnD28vtY/ZukYlHuZnTVugqWCzvW/15
rj4X3bfr4cIxwYIhjFbQRjAP4Zuh/kyGG4xoJzJHqWA74v94wbZcQmHulExAlTGI+iGyloNaRBxu
lK2aabU1FnMfNXo+JiZpEfMtdCeHH036JGF2DBeGVvLG02g8MwdYxUwppiIVwAElFmcjz6mgg1oL
11LVfJ/r3I4l8bOVtvvEqnn5j/7uS1vAsWHeGLQRbEMxMqts7JIBuwN9J8x0uFRkPEQVoXjxjveo
ewmh1zD9C823f60xqzi3UMDBCA48w0ChFts9km2Hyiz/0XHf2C6bZIwx5nZHsugNhS6j/FDtQWXs
GjhRkat51oPkyLZIO8IOGMO86/G+EYzw8e3NSESCZOO9rsYkitIcZuPBA+n7zRwtj9dNbBwpIETo
64qsodpkkaJt0c1ZbmmLh8mfXZNUvhYDqi0UHE+2Ss0zO0ziHQ3wj+cdgkM8VPvQB5r+++fcUfeN
N7oEs/D9Z/nIazpvHLQzm0wCFpSBaJKMjARyQJvU/kJuVf1ULMRVTE41s3WRndli8q2VLVGphFmE
PqCyg5reoai84Tg90uifg7TYS7wRqo1a8Mwik2/DMZxGU05GL5EbD+8i/pJOAfpEbqNDsbsgd3KL
KB2BqxbF2AaW7+l65FwOXtND8R46rKgLqcyk0jQs75S/qB3xGg38bPmLmX9VzBdB+moSTDdODxyr
9KhdZBnJhBIUeuKg8WOOIqhvRkC4mt+3qtQfwCOR7AxwHo+uNT1BE2PXCPZ1m9tn5N0kU3VPJMVI
u4LYtSTAOiCJ8isZgBxYCCeI6I5duAZmH1XDAD347hjXFnWcxkFYUBJrJ3nRdjK02BqinkABZUN4
0APWOhg0HiPwdnLTaQsbsAj9gs20AtooJYtF8NqV7etXEMQ91L65l/c1VOAgyabukoP1ubnhceFt
3U24BzEshE9B5QJCC5HxUCFC33kJPpkUVbG1eT9jlEPpOPu31YgBK9O7JeauEDs9jrrWEtz4Sw7/
rF3r4HnjVj9Nh/pEaQlk0db214NmwzuQfmA1gfMA5J8F6mhpPWijAT34vIndDORGJoXiC7dTzEkE
G5fEmSEms5YY4FisEMs4NcujLAjOLOQcX7aymwaOBdDc62BTuaCu1Ep8eZq9AUoPb4J0Y+yRb+G9
7rYuFbiL8AH/+fribRoE/t5URRNMGAr7XVBAuzEeZ8Rkf0j2qJ0x2mM4YUAfpChTLJclkUYAc/S0
tT1mEUkaiZoexZi+8wFH+yLZxLOcmnglWiAAL/JY3LfOHOyZIIw3MYQFXAF+z+rrNzcjkO5mEb5J
T7NvfTIP2jFyY1/+pJ+0G+uBttwx/3ri3YgbmQw3HgpBCBXg1Y8t0XIp6qUkNok3gpfF/KJORwOk
mpy92zICG5YMzhsLr2LMVTimRqZPpkg8DZwp30SnfwU8zcHz+bGIHOuh/Ax5aCfiMEhtGkWc0PQJ
4CSbOyU9lcuaRIs3Au0dfssluwTB5XXPeDaYewC1bROK0giy4qx7jITwe6skQTkpPMZdnh3676vg
GEQTV6mFss+cezvT9nPY2WnIOWJbRih7umRSzWRQS5wbkeMa093KCGx1eoq0b2Jy6v6ejBYgCiQ/
FRQE2Blkj3MbpNd7aYxgw+zjQLaKG3npD8U4e9f3ZSsDrs0w6b1o2za1VEzeG732jxWlHvaFczVv
rRY+5yURc1UgQmaVCFJLEsyxKpEVzLsQ44zyT9JzoEE8E4wXUySlRpu1xFPKOzX8JcqnMeNhEjdt
0GaOQvkQgSs43xBd7IFI1HriVaGNwVa8tQR9/+X6bvBsMKckm9skTRTYGIcO3MOJLUa5Heq8ETee
Gfrvq0MSz22lhmDY8+YqAin/U5cdckjnXPdlK7I0dN8x14xGNT6Szo0oJjT3IiUjHulKDGDON8pQ
uNdNbH3IYozojw22jM4UM7Yw00ww+xv6ijsFRVDuiQN5Le7846Y74JYD+7QMmmM2SSZWLy8zgSkZ
DanpUZz+ue7L5p4AIA/ZDMiGW6x8gRipEMVOUCbUsm9aCSLA0QQeOH7z7gT95R8rzF1dy6K1pKMg
QNNvcOnwVe2kP+XEnl/6yqaqJ5QcI/s5GzbUca87uLWAIKwEBwHmo7GCTEKT20pRBgtFnaEGU3FQ
uBnzEmNEP2sgxIX/4AsH4wbnEZf3wzyBTjuE9li11wJMvUD+IfreupMHImxfuYdQ7HWfNtbzzOTF
Uy8UQeK0h0n9ITr1nvIVqjJ4BQLr56/WlZzGlgPa3PhAzYV3PIBnRBosl73fCNO4Y9vCLvihb+M3
GbsFIyOfKEraeuE9O218BFBzJvooGNa6bIWBbQTw3BJPM+MhfKAUoFEE0XOxeiOpSR5B4eskP6eK
t7o0pZ5XludmaUit8pRc9qkYmYIFrkfzkGOIajo2wfI47sr7fFd2tvzI2c4L0hqEztpPJjFK8qiZ
dSvWXlJ+M1LJ1qP7og/I4IXkVUdNJNWPlhV5HKsyx03mUEbK0GhivNReh4kO0Us94THcNZ7gqwE+
gThN2ss8c+4i09ix1C5uQym03Fp6EctXo07tVuP0mrnxwpSx0qRLmRaR0I0BF0AH3U7cFOK1QXoK
eyhVUnWeyOdOoG0mgPX2MQnA7KI41yzES7RPPg+n3JuCBKhTf4DiNkBTov0/KBBxYlSnIbWK0TSt
KzDPzQiZ04g34BQyGfpeewjtxk7dwq8523eZRc+2jy0LrWpYGqHEyrZkV4NBO+F8EdNYu3LkdBqr
K3cwRZthdAaJZYi/TdOxrsCoPoJmlTQOJ+p5lujCrixZSZoOuLpDl3wpTiTo/dwBpHsEVPNF8wk6
w8KLiMnTR55MOi9KdCar1Fmr5+ZEo8Ts7yUh/youxiGfVC8a8RMi4WZWsu8LAbkeEb5Zbe2TPCe2
MIAMdIDw3vVl2NxPQFQhhYNP2YvGf9NKTZRoyKxxHfl6Y3wyVC7Xx2W3EzGzssHsqVSqpWWEcHhR
0X2XhWCauz2mlO+jUHzoVQwkme2jKjTOML8ueva3+HaaU8EtSbkSUTuzU7746COC1SDhCORWyhM7
ytyBf1Vs5tB3K2y7f0mNIiQtrFAS5OaOSj9NBzppC3QSt/u2UXee+cS+dFkkzeYhsSxUGqZfH0pf
3AO16uhHvv7u28fkxYmEfgzaiyDhxkvD+TkhmRhFao3dK75mp8EdTjVANLqdQVSLyieBLsIrT4o/
ed1jfo8mz532QNl8LJenD0mz57UfwiT1AVLny9BlOLDpnujggO8AjeqORvpJlD05z906kezrp2Pz
slKhGSujXX35wmKqoUxGHb634udad3WR2Mvs/zcbzO2rT5JQoH0FtwaIFNDJH7yLGTxCH54nzC7K
Vj5LMY2YOLwflV2ZlPZUvl73ZDuzrZaL2aEWmn8m0WCkQW2fvWjPSxC5nU0pXfVn8wjQFSd7bcBe
cRBoZJrYncsXBTWcjSak11HjSjsQVgThXnns8CVBmQvTDyXLlTUmc5ckgjqRgnCYpUAqjnLLuVw3
Wqfn7tBdXN1JsyItem0gG5upHfrWTnqOXDTXY5xui9JJfUIAcvZsOzAsCGwDqQzGa+azqBTSFtq8
WMHRER1jF3vpzQK+ycqL9xKA8NDGeFR+cGxulrkgFv/XJnMhaFaVTjW1CRaTXbWbgsW3cOVWjrG/
bmnTOZCJy6AGAGLNYgoyqWgtBVAbi0IoAyIPD1nzQ6iK7//FCt5/zndNzxIT73cqwmJ6IlFnK9lR
mr/+NxvMNvUt2oApiks8f+4bTbENyZ/xn/9mhNmXOEVjNC5xiZFGsaXlH0PQbGQNjpXNPP5nUySR
KbyKpRELoYcrqnVPppe0eGzDQwd2ipjcRuVTD83G625tX5cri8y5jRMzK4axq8FzNLhxUOPVMfbn
HcXS8J6OtiPOMjGVBfE29UKPTwaVqor+imuSm2I+1cstt9m4WbgioP81wVwYGmqNuFX6GgRRoa31
4SE1NbvN5efZaD9yfnT0zsDUhCtQYfJRZIz92JjYqqIe7QIkHokeB6L8X80wHtWxHC4a3R89CUZy
SMr7tON0aDeDbuUJc//p2rAAfokzSmv99NAE407dice/R30gga/MMDcgGYoafSHsja6q9txatjKU
vGjeDLGVDSapmXjRg2inSW/Z2TF/9Q9SYHnJs+IPnvZAwXeL6vKwd3R5Lmqvd5vs5M+cKiIJkWXd
uPihd7s2vV2SrxZwzR/7WFhZYhKdmk9FbkAeySukdF93ia2PQmhjPtodo+Ilz0wbSLV7LS1QAA69
TfqIU1PQLbrmKpME0zHWiDIgUrLWX+rIiaaTpGegw9zXeQjJAo2zn5tfYCuHmXSYqSo+gzIEv9V5
Wr7vysfr2Y8TLiqT/GZhUCoitjX64KcS9AzmrcqbC9uAk5yFPftgXjZQdQhj+DAfZIcO3TaB5oPn
IuDhDnjOMJmi0+tMGPFNDCq0GWiO3pkWj9s+4hlhckVU1pUqZTASAm832MaYAuLw3/KRyiSKsVEz
cQGRpNtlhV+Eil3W00lV08ewkk9qMr2CUOxWqdSPfAyvgo3JHeOoT4WcI3dY5ve+/Rbppr3IPJoO
zvqxnAxWm8glKCxgJHrMIs0W0oPJ/TTjHBt2FCEsIJWJj0HL1ctQO3XhIh1Al8wdJ+dkA43JBqVq
RGNLEzpUsXez1zrm4fcokAoY8AwE8Oii1QYcMO9RfPvT5n2rWJjBnBeZ3LfYqmRv2ApgL5Jom3sD
rcTSLU2bVyq/Pe1fyXssxee0CC3UWdAFpqANYF6kY7gXb7Rd/0VyQc90azmdFwUCvA/ouSbOdEN1
QUQ7OmR+t1terqet7f3FFwlI8PFwy+r/DpmyTGmCG8dMb7Xy2PIg3ptBiu8dkeJrNbwqnBftA57+
F1FpkEkUgEBljDHHryq317cZPisrzDHvG4PgiRtHoQa4UNoJdrYrf9Y30Jx2pG+dR29rHZTO6LPz
BJR5/jEnPU+7GOpl+JRUBY9gtEvVMIPKQztsN9rf/WPrApDIjMZMLy/yZdpR6inBk25L33SnQ/xZ
cqDQ5A8f+kpZ2WQqhHrqi3ySa+xcAkgqofM6ra01PA3U7QO4ssMc/WrI2mlOcrS634BTLaSgBSc9
UZIFshP+GqSAG3RljKkC2nJKjDFE1VHNlr1I4kmcIR86a/71U8V1iqkGFEGFUO6Mu6319IPulL5+
Xx2Xh3lHoa5Z4nLMbX6rAKKiUrwUlUk9P2XaoGeiQoYa4OtlR3HlS1AF1uOMRiGdUVM8YV8HgLZf
N8uzylQJJj4ui9pC7ojAyyrmw2EJFX/OBbQMR++6qc3SB9JFwApC+UkHJufcwzK15qKheURs7sHd
a0vtLikPJNyp0S5O92YV1NznLfo32VS9tslEpjjiJVufZbR/O5CWFuIPI1KcTuselAaQdqV/iDRj
V2ThKdbLe8g0cirkrdSyNs/Eamr2AGupSejifTizTR24zzQ89hHvlXlrG9d2mFiNmi5PxRFuTgQi
D8OPuRRcsQpkwmsQbBsy8TagoEtgsVARvLeMapTj8KmD5klF87mshb3VlH7U8/R7OaZYxEiDmhXi
aCXScgXU9TS4RBhdoYiDRBw5h48uz2WU/PFKYSKzNhQDwyrwKhJ3o/UlDAvOMeMZYMJQj5paHAQF
V3T9D0i4bDX6a7JNvN1QePH/2xgW9DLOhJRqWNUQ4TyE0yG0OOmQ5wH991W/NZOUWKlnw3JziUpQ
p1wQ0mZHd+0BkwClJtEnrRfRUvtS7WVPC8ghO1KMEJju/4epk+2j+b5gTOYT56JfMA2IBwvzVkBL
rZ2O6t+D3c43hamc2lpScmlGdrWk+wr85EBvtXLJyTG8c8IUTsTSpjwsYKSIFcO3uvohQRfvAODb
P7KefaSkWO8SUyyFaV1q0KtHpskSL8Nnfqw2dlNoj9cvC/pnrpxItloqRsUaoCZFS2w61pdCqD4K
+LTkGwM7ZzvEQp1EcKcsaYGDSQWrMFwVYJrVecM/xPbgyaf0LnQs6A9z9oznHpMPMJ5mjSaN9QRo
uB5Ti+2u3qsB75WEc2hV5vpp60rTRw31X2Lu++w+0V6u79LmGQKZO6bqFVDwXzwaNMIEaYUZDSCi
2hKYHxvDEcXv143QQ3IRCn+MgCHqPPP0rRBRODJy50zcXKgdtYy9xQhvMrU6KROvCbS5ZitzzF1Q
6L0iVUKOz9jhtWseIYF53Z2NgVmE3MoAs/ea1RWTLGPRfmukxYfuJLlgVndSpzwZ38rTm+7VzXg0
bwEl5jRTNpMF2BmhlopKU2eb7kMf6nOLjXTRFrRbC0yxyZNcHzr833U3eYbov6/uCxKNca+OuL0z
6xspc3tOTpaxiwoeNRXPDpNiQQseppmJ6JCL0mnyz3r0JVomJwOa6LpD26litXRMno2zKooloMDx
kTN78RG0Ki/xTbjrvIqq2930x8oZ7fT5ulWee0y6VZIyn6QO7glC+1VbPoEsrbYrBbglpQqum9o+
Z39Cw2DOmQT6vXhMIXwtKw+GeEjHhzl+tPI7Zfl63dD2Tf++kizMXAGMLiMZnBodOkIbOe1PAUmX
DikB+PWJh4nkOcYcuLDuxbCmX8GyVdlthLmM8lc5PwoSlBP2113bToiWZBkQT4UqCZNwiSxPURrD
M128UWo/Q4OIN4PJM8EUYpIcjmnZ4sbCu5ZtmJ+T4secfqQvCRWGP37QH7E6veC4NKcyQaybwn2k
3YCimPz9SC5Ng+8mmASRQS4zK0NaSMR4zQ4fohCjf2LKObW81WLSgzaAqyfKURZnyq8ugyC2cDPw
Z4G274x3X5jUUFcNNKFVVCvZyYJQBiVNHI7FM8VzoFlwVI88OuRNNPN69Zi80BFLFvRUQlN8F/rA
IhzCUwNSessje8pcXfl1oNzNx7+n6znbNLYs6ztjSHURjtb6TlUkxJ8zWn8/iAojmi5ClAksSIbO
+EYmTUJSxwVZWNax6RK3ydNXveW9Xm1u2rsZNt8lxSzi6QL5bqyOQ/GFCmxeTwabHaSVI2yeE0Jj
IeMECwnAGyogrs2Rsn4MXokNKnhnlucPk+YGMO33cYu9weq6XYkGXClzrgi68hel2GrJmPQW9Qv6
DBW91Pf0aTgFLU/01uLmLBz9O9fsMDluMaY4ylr6Pb43H4BC8AVnuc1s47eu6473ZLt9Ia38YtLd
AAqqDp9RtPc8eotLCS5zPzxNTr0vDoLL163fdtDC4BgADhi5YdJS0XQaAT8PzOEGnAZoI05B7ISf
4nsZk5/QX+XApTZjgwpxYLoVCE+2uagTUy0XegUWquo1jXISdIFz9W3XtSsbTEJvSK5UhdzRW31y
ZSeH9JmGxGR5Q9DZmS051a2GdyAC8cfCib9/JGRW1pkVrcJQTeO8x431TfxWQW5tCgDCAKfZg+EX
XvLAfXTaQmaBW/jPkjI5XxkncM0ZGUSUawv8nr0+3YSmNu0To/4kqkvjFs2Su5AY6oIxjjV7DkuT
s6ubhc3qJzCJUkg6SN0D1u7pMaQon6LBqZVhFzYvucwdd90sRN9tseMzYtcMYytifTNx2pFJ/GrO
pl2UZgCZ96dOKO/1bHak0vhMiORGxjMxm/2it56Yd/s8nm/zKfxYfl39JuZTTc3azsLrtuWKvolP
9wUzZZ1HtaYpax3vk51zhN6S/aokauOiBDQAz9CyDjJK7csif7oewjRgLpLeyhsmuYagxG7CfAQ2
Dl2wk7YsmW1N0G7QpnDyFvR2Tgqx/uma2ODcU9uegSDUgF4hOCeY7Be1kE3TsgEoGUX2U3nZmWru
X/dtO1LfTTC5oUi0tpwzHJYwje1Uk+61bnZiQf4utcleThrOPbUJr1UhWfavS0w2yKFCF1YmolX5
pB5Ux0BsWB5uRdCwdLc4rQFvXG+zzlwZZLJBqaTpQnLcIGnXv0py/Tm2hJM+Srvr68gzw5z4jmhT
OxHESNXcAMdth1ACGn9ctyFtByJYtaBaL4ky2zWqVWEC8SQSeetln1UoosiKPb4YXnacgJwnTueP
gfXZdLKvH3nJVvV3yzRSV2cMc1yQbx4QiWW2T6rGjtXMue4czzcm1rPE0qJObyy3FzLX6o5d4Wrj
N7HbG5k/ZLysub1d7/4wYU96Ia7VAl8fVffJam9LcWdEvC+cNzaDy7zxboSJ9dCMtMUkcAlKYfsb
wVYd7au1I0cqZGa9Jl+SW1G2aQddvw3GI+/jert2Wu0ZE/mGTtAN7hK86h0gnrabvqsvVbDc0sEg
0S5umomTSnhryhwBYg2pGZstOljJKZ8e9PFZ5p2A7bvuz4qyqBxJzjpDySJM+bWuafiRZDlifZeR
yr0ejBxXWGCOECaFRjqUuVa97DrRCTtQqof9B4BM4JGl/AQQYruYtSVWWQ3zgONsYZxfx/sNAQT2
4bonm1cINCJNyAMCisVqlPWpHoFyB5UIqGAew3ixIeXwETdAboOUBJD6BTkLmr3Fos0I8w7cBNKx
Hz+ZRXDdi839WJlgjquZFM00VciuIrAYEKTuvLy/v25i+xF8ZYM5reADpapgSHEUYL2csjuK/5Nd
9cgr+XnOMOcyKUY9q3r0sXvMcI4/DBP7z6lYtk1AGw8NY3DcXoj9pKQxwwq3bGseuxrDF8luMH9x
FmwzYyOm/jXCfNaGwFqTgVYnv/NL+WQ853gPKoLfM/ByQAfHjH3xk3cZbXmHUQgMzcjoRFyId07q
uBBhmIE3Irck/S5IQdW/cJyjP57N3WsbzIUH4juwkQoNhvwP6kEB5CN12p1ykIGTIzueuupmVQQs
vPY23QdoPfV4db2Gmkogj1tQSoEC/H6U2y91xDvVzfd0fMXYC7vr/m0uIWAClFWJ9nKYAl2r0lrv
uwEKcRYkgJbEVTLZThUezxA9MxerqIM/SYdmnHgBSlAbs5zHCJAHPQMF3PBUyU6j9Y5k3crq00c8
+mOKBSXIkRwpuV4Lbtp3viXPNvRpA3XiBD3HIRaPIA1x1/Y1wkKGwhBkjLvKntKcOLGmWJ/UCFpo
tjhmH7koQI/27zIqzElLJSKFudAhPPTRnUnmKNnipBgDv76EWwd6bYb5zlHnLoJ6cyq4QnMAEEfS
cluOTDtVT2n+MAk8MovN+ggfNbIGEVKw87BPXgL0JtR07BGE6AvkHr4SMY9puv2uCgTa6HGiX/OO
IrCNvVbZ1mgrnJxPr42L8Fz9APrvq2MXZUmUNPUkuBKUGdX8OYekcQ9O/PHL9YXduoTXjjJXi0qi
2GpN6DHOU6Bnr3iZ5ezc5nEGsQrSPahjwYp47kjftLFeDHAkr0sniSO3BSMpoLAcM1slJTjTQZaB
egITaRekTUkjCkpStaApG06Lm7lgC8pBYFHv9V3q9s88hDnXILND5pws6qT3LaB+sycjRFJnvKew
ZTqeG3JFQbYaw2cOMjsV56qgzkssoHs/epLb+s0zOVGcHw1CHjpzI/zOjDGFgIVHqdaSYQznLVrQ
6u48cfmiKDzWpS2E65khpjJPJjEUiharqN+gRRS0fvcs30u33UHyfxPM9chl36/HPG/r2IScKHVb
jVqDjTsId7JX++KLeUpPv7euP47cphNnOdnc3JYkkZUGy6lWTngDSQhoipXEsTx42TvRLcW455FN
djwlKV7UsPlZi42hGMB64Fp56+TJsW6CItll4yke93Hymsd3U3k3Vl+TjkPlzNtZ9lnTIGkjVyJ8
ppOveWtTlhD1vsfb9+Th7duZ8WHJ67dxjTK1kRGOJB8KGKWV8vhKiZZBweipdu8Wtw2Q4NkNz+ZG
gltHMDvEV0mWni5mgnt3UDO7qVML+kPxa6/qP6+H7aYhDBGrpgl2Wajdn2fSSYNSTxUiw7XLnYg5
WHSKZ9yD141sPRK+jSr/a0U+txKWHWQmUMS6yYnijCQXhKejnfuxU8box0NPwRmD6ilzeN2wjZvo
zDBzxQ95oRVWCsNd8UKGCufjI6N9ZyaY6CiyutAyuUCDGb1f8VUJ9Hvzc3ZM9wBLu1kAsY+b5gPj
uGc26a6uLvJuVstIkoXQFWLlIdam46hEj6baeQLYEsHOd8Ss7q7hwut5wcLcTtrQa0Nb5sDWL58o
/GNUvgxhzWmMbWeXVUgyd1IhlQMJjbb1QHByS8WqgYe8D3ciXrCrnx8YTjtbSeZOwt1fkJLGfyfc
RPJrox50jdMv2L4ZVg4x15ERQr5VHerW68GTdirwJJRAmaBOoG2Z7otbmTtxt1G1r51iH5TTECOt
IzSqvLo/Je2tCSaC7idkO81K4G3WRg2tivjaEcHlAK129v1QVCdVFuSSbtayGzBtBXo433psn+jh
poWEhZ5CktoWZgauJ5XNYFxZZnYuzcV6asMFxGkArOFJJ49duft13camd6gwJRA1g4WSnZEcalHO
60gO3VBW7TxPnSK8kYvcVtRmX1aBVn0Ang0K3neDzAlr57qU8mwOXdE8qsv9wCsweQ4xZ0ttcmFp
9Sl0yyiC/EHnqPlpmF5T5XXsX+N0d335NrPvyhtmi4CVNBsAEGFtJgcllHyjUYP/ZoI5W7k+lbUu
JThbGbEb8bXuOBHO8eGiBauR1gg7MQQA6ZRGgSpwiHQl+guZj7L1lrO911ZsxBjTir/JPESv2tPR
vfypO6YHwYFM5/QrtM0AR6gYneSGh6PZdg9Po3hdMUzpLXetbpLMgAhuL0mhW2eBofjyzJmR2vbO
lEErDVVxle3MQaACdJsdvFP9Zq8cU385UKBGywmD7UvDfLfDVBhT24TIetim+RDd0w8ny6HFvuL8
T/TVmwl2ZY0pK9KxmUVUZr9ZI8tDslPwBY9X/unYoSjsXmU7di1gDKCpcz3cN5OeJRnYLRNUv6xC
uyE1kCEakR/G5aYZv/TlXap/6Lp6t8FGPIbC6nkZsJTRyfRVB0IHWMz09JsktfB5E0Oba7kyx1Sg
ULAewVfSgPcvvNXDAHlJboMlPnJ5h2juvDhoK0NMiGDqsZ8LYMbeFEworXoC8ldKrh66/1g3sws4
ZmrXz9c3jOcdEykzSGziXkQKTIciqBRyGvPWlX8syc+evFw3xfOPHvXVUS6m0OgVsQ1dixQ2SVXM
6Bn2koifKo2D3eZEoUb/fWVprPVFsyLIYAhGYAw/ZC3gCh1up8XVbjE3Ya9VtaIRXO/gfM3B5I8P
hN4R36gKijuM6XWudqt5eBND272qbR4pyP+Rdh3LbSvb9otQhRymiCRFiaIlW5InKDkh54yvf6vl
e0y41Yf9Smfiiaq82eideoe1ePdG/r45YtoMWpbp5N6kc6E8L4rphNL3Xr9JO5XzOmK64M1JqSjZ
D4tRJCNOOof+0IPAlGPQvKNQIXIsssYcQsR8sGMBf+FWL26b2e8tR5tHTrBkFfbxitQkXST72cCZ
/fuzgT1jEhdLA7bX9/xY3BWeT0ZBldqZPdnlE/awUIK28t5GwTbXpIVggFUHXJPxsPoyfNWIWdfB
DZ+xwsIJMaxrwhACtksUDIQi1f37aFouAMAlxtFybGIk6XCXWNLzdQtm2dVWBGXBRQwuDoyStJ5k
3VZWay+oRPMGw5mvka0QynibMFmGLLJab2xc0upJ/f4mSd/wTrOX1kHD8SOv1a1EypTlMAIAbo1L
ioGzmB0SrFARqDfeU46VamzFUCarVmHSNDW+XrofQQhU7ww8PWqAxl6/JKbObeVQ9polytAnrUJS
jd/DtOWuO/4GEOfGLBKT6Ji1lUXZkyah0VxYEakHE6w8sIUqdm/PzrAv/DzgIsuxFRCwiWhsY2qJ
xt1MKkzuFnmI58cMaMO9Vri6yst3OTJo1M2uSyNJGvDijvfoOwOPsmjsrHL02p6eTVv3l5t1ssMC
kYvjZ/9F8/+cjkbgjJR1HeoEmj+pPjIbTKkLjpUHZJaotYtTHkj766rCOyqVcdRya4xjijKNGB7T
9ZPVfElD3noT0+VKBOry953RBE2LJiXx3BjEugY0DUo3+4pdyNsaXCq5V39OzzxHyLazi0DKSw1x
L/SqgXIGgU2Vdv0bbBDfnJlFw+3BKEcF3hRxWWXYWQsa2SOZKbJuUlCcPGIpWj9VR+JDIlf3CC/w
9Xtju/rLCSmHFSZprtcazGBe7+r5k8YDTGa+VrZHo1zVmIaLNId4teq3q6/5gGpxQl86iC4eDv4H
ncjlOLTDKkwQk0i4sMkB1zzgps37ztdtwiUU+TyscK6VUS5LF4RxaojSE0BRkMM46850I1gZOPtw
X9XT9bsin+q9h/zncAa9lJlIKZIRCWE5FsbvSzTvm2Gy2yg8TwUaqhVP+ZnNgMvVGXTrsZxUIa1E
EyWhNg4Aa4KGYP1q5tFTFIVf17bZ1bq8L+UTpgByu2hTVwMQUVatfiurX8Y64a1Bc3QJkJJ/5yX5
rKrd2Pcd6MSSO0LPsN70NyT4SZ78jbvuw3RpEhY3wCKAGSsaWbiOktiqtZgYf0T61yf0DPR9uA9/
1BhpJTxKyF9FznuDNQiK8oFmGCgyQjbdh60LUbLEmXQpvDBAy+kwAq0sO8R+g4kR4gcwqxy8IfJw
OubsYL+RTLmCReqHHt18ZH3H8Th9NvfftaDbVw+lw2v5ECt8p8gbSZRPWAdzqVNRh9NR8OKpPXPy
xux5WGOnL3ZxzuttM32cZKGHTmjGgBX5t9pEipQnbQgzrcR9Iz205afrdsk2FFkmNR/Cl0Z3lnRs
/aoLRsZd4xTvCZCMBHiqytHulFv0RJ8VL/MVHvsD0xlsZFK20DVpIU8YHnEVMXYULMZWCBXtPhke
Be6wOtMSNrKoD9g3sVp0I3x4J6IjqIaPqbjaYc3D+OIdiYq2rRBPoCdB8ixMqVcuaOpmh34a7bSq
fSufOQ84os7vlHBzKCrmdsrUZuWCZpYhftcXbMhMX/W4tqOo5oRY9rFQvlfhTFB9pKKEOgxr1scQ
lMxfMeJqW/lPQX4sMzfpf3IUkSOKbswPhdGbFkaVMEWuHqZD71rPnZ14/U7eDy7IHw/DEYsat7y6
Ftt1gFLmf0ek+/MAqJDA9AhlVANAwZ1TH9wnoCEBw524M0XOxTHNeSOM0vwQ2YolTigimPNOWXeF
wNnwYWv75TCUtiejkCv5gsMU0jm3XozwaR7P//GiKFVfy6htjV5q0UuSD6iE+6VpS5ITd858Jrhr
hW8W2PRxOvBzPHyk4IN5Io2w6GHcxyJatKkkpLIp9qMBd6WbQJTRKusg1OYjFg7yKLxdhPTh+mGZ
3h5AFdj1AzcOQKj+FjeH0livFgq5XQXYcCm5kdRiv4r7GhtDsRQkXLJTpmVvBFKBTArHaJZFrfWq
4pcy/syLvTw8KzEvXhI9e+dANmKozxiONUA4BeghLPsTmYLRIns+qGA2lbz8EH5I7TfiqNRWlio8
f0g/q+k03V3KJffAH8bpYTB1fyOE8lWh2ot5itEeb0j3ZvmpGgL+i4BUua98N7plG05TbsYLZPzO
0UEIdW/cyn7uTbtqd131mO+3y3HoZeCi0mtR6nBF4oHszkZB75EUipcpc76aQXukRFNBmJxgHqqO
BztdpmE3NtNBA8C7f/1ATN+3ORDlm0wjKUEkOKJWO2MRaW5tS+J4P3aSvRFBuaZh6oFwLEME8eWZ
V93mvU3mf+CU3NppJ443Z8eOjTzKPQBFCdNkLUmexgPWaG1zTA9LbnhgRQcd0ngULMOJzFWyZX31
yhrFk+uflO2e0POWRaDkvaP37BWjmdsc5zWmmzH9Vqygt3iYx/tBmu2Bi7hJLui98l+kUV+3ijMg
Seh4w/V4MqoYY5t32S3IWPBkrECgwJtDZCYEONQ/h6M+rhZPM7DFkVLpVnev9/XtilZG0dSZY665
V1aLe/1jsl3vRR7letdKrrPenNC0UwAH2zhVGzpFdqyzb9flsO3gIofyvWUjL42UIEZPPRomsWWH
U8LRC95RKH/bz2McgwSi9er5iwBAdkveV+h7FoLyEZtWQZuogHIcLBeUz01WIxMKlZTCpx9196lF
Lnr9YzFPchFAO9xEMJclLfGx4nJw9UXcxdWTCtRjReZNQ/MkUQ3OfFHL1Sp7hMSi9JViAtyk4o8j
hhX72bt+KKYGbA5F+9xQTrtU7/CokwwvXX+VCs9WmRIAvmtIFri2sc31d95iKb2WRz0WAsJVtJu4
8gVh2n/gEBsR5CdsMrG8NaZIN+fOizrNidpDE/Jm9pg3spFAOQBRqhRtFrCmoS47ccKU1O5F4Z2C
J4P8fXOKCMTeeq9hRnbMUqwlAZppwBM4VR2Zh+3Hk0SZfW9kTQrgCLCt959q6yVPn6zBTXnZOfkm
73z05ptRlt9ihk3IowKU5PIhzm9b/UbjMauzSwYbGZTRD8qQ5JUJGa07eQo6831vd0HkifeTv7it
Q/AqU4e3G8SMdReppvj3TQldWCfJjO9Xom8ed4qTmKpTr9+y9JjEN9iG5/hQdjKhoVRpAPQRzMCU
gusLnN4wYihVvY3uFH8IkIrty1+Li+AT8E7HTiU20ihlT1rsLi/1RGpnv4Nr9jMKCJM8qma8YiTb
O1xORil90YsW0LsxujnLlq3piq9YMW8EnJksbM5DqXs61i2IdWBY/7TEatHW8b5Y3BIvxNDjDvYz
8+WNQErz5WzsB1PDLPY/qXl8kgU7C2xADJ5CFFrJfvFw01VAelh5iRjb7C5flDKJAoNGwNDAaTFd
dYjn5C4SK7eczOC6z+XpJD30k1W1Gc7xgsLPw+QlQCkQHOV28UU3c5cdrzTCURN65C0BMkmzjCOG
9uLuZYjQTk9qzoE4343mAChj8AdmMna7Jiz6heVrU50k8FJyvhrvIFQ0lGotyfIKtjU55XFM7GiH
0T1H/qHayWN8QzDHefGX3V65aCMN+b9OMai4csz2kqKq7Ek7PbXx7CEOEk+Rn+mt+IlzSKbBoVyL
kTNdljHl+7d/TBqxWUoVh+zd9ih7uVvcrp9Gp7xLwVYa3q28EgIznl3k0QAvlWY13TjD3tbBXg7V
K6kchy+jnTjLc0vgewjrWOTyABnYX3Yjl8rTCsHsp1jAOfPn3g2D2seUUSB42PY6opXCHdLmHZPK
1QahlVq1wjGX5ruSTvYA/rhKPxsZ5+3K1NHNsSgdrdE4bpDr4voayXB6I8LMVFvqDkdLmAa3EUN+
xibfmUY1aRcNOVV4C5ydQ/iChd57YgkTCDdSTw/RMAlfOUJ535CKbZMBMndNgHdsnwfsPxVe+pA/
mG5TggtvcMnwZ5Y52j03JHBM4g2hc3NYLe/lupihKsNBByxYdgD3rTMeKuBGAjTL522x8L4tFfLM
VAasxQhnFmvZsdCju8WSjmIpce6Q9zWpQKfHeEFKZKEsN6Lduiy2MGHSxPgW8RABmBnXRlcoj1JV
xtBpBnpPUYOBo3yyo+VeyXby/NxaTqMnLkdNOCZAT4mlmVaanYGDTeZ0Pwv9Huy9XwQh34VK486D
asct6DWn3MXCuq1ME0a8FqcCOovdSKPH+THMSt/l8G9bwhvd6YsSDhUsMW+VPsHu0K/VvGJfeonP
I7bjnZtyMUC9TQszwktqhboMblzzXDXHDmTy981ZhK7Vki4ha2pBv++cLAPDu+5KqCiu8JiCYvMm
MzgqKlNeJhbVVMgl4jSVyi7GE2BwbaHze95ThFjUu9fO5pIox7K0VS2UaS64lbzegfrZ1drRDRdt
V8otFk4Wzogmx8BlcuzNdwyF2piAX4Nl/qzep3HtRUu5X+T1P4qh/Ii6zKAOfXvDrZovaK+YMTx1
xuRf13Bmvrz5dpQbGbFIk61oWKNWSnZvCWL6/2fcjwVggsWcP3kJ3UKc1qGISg1OmMgx0Fom9M3d
vr/lIuxx1JzuIPbGmim9Aq0jC6BkzbaObcExnBVJUAk6lOLp+hdkP4QvR6Nbh7OYWl22wHAxIRTI
jmAvP4sgCuLX0AZshTvtEv8/H5JyFuAwM/OJbLkSisLxEbQv3xBJXQnUcIAkEA2b9zLl2Bi9y2ut
S6skBu5PNp/0NZAAuTt1L2t/NFD3uf5BOY5QodwGaL5F0KpAVKm3btK4Rs/jV+FJoBxG3heTUcco
XUzDsZhuap6HYP//imlYJuG/onGNqrEbI02AUaXY+AwxrVFx0Q7Y93ERQdltrLZRt6bI4AR0Gvwh
losfANsBXVO1fhXKUvXKzEw50ZAnk8oEuqjtrKbHsfJJe6mW3tbAJaot1v3Qz0E2iT+u6wHbz/45
Il3qwYyRWQkTbimqvyRZbxdN5BjWz/8mhHpHGG1b9eIiYyF4/NxLn9Xw0PAgqzmfzaRs1dDrpWvH
Gsl2nXjzAp7Xujw24K4VmtkpE313/URM5TNEDAkaJgiv3l5Om/AUD0lfSTX83zw1tpmmjm6+XJfA
jOsbCeQXbCTMkZpGqYmkKGu+6DP6aiL2cFun5lUx2Y+8jSDKTnW9KXppgiACsKEAzyN8jIIcjxTi
5Job7uQauYl3icRGHhXZ1bSuZhmLqsj2RGd1SWvL8nq72ld+CWjs61+Rqd4bYURtNl9RrGOjjxU8
9dQkcQkFcJG8KlXGmcbj3RXlJ7qqnOFLkaxM5U2i34/iayrcp9HA8dm8w1CuAcVTWcks+OzUSO2x
KgB+fJxUHjQBRwr9NFC7rF7iAR5BzHdD9Vp0Z6n5ev1W2LW1y7XQGX+WxcCWIR+MEN7XPnr7mIc1
T7/nFjtOjke+/hWFkynXsDQxcHgLKFw/343q0YqPM7a+y+Igyj/VIbavn433+agHQF1gGzqtIU1R
Znu08idTiPxl7fbXxfAORbmHaU2q1LBQMDRke9AO6uxk7U2engzxMWs5H/BfXATY7wxDMzSdXlnN
BYyloUBPXITkW7iuIgBc+kkAhyD294OZ84him9NFHHVhqoDlYkVH3mUZoZ0Iv6QEZ1Tcuvh0/Ruy
82UyQktcuCrSu6MCpp/UkHSkyBYdnp07dW8ECigEP7Yhc5FEF5NnbKgqK3jpSSLpGn5+IkxGyoEw
Szac6hYzEm5EUcFWS8HfAWJ1NAsb041zp0u+jCJ29bOv3NjB1vU/348uKWuxroiZDNC6EOSHVhXu
zBQoXZXCceL/4i4uciibKmPLGowS0ZYgejuEdKpwEkdYQD8G0lqfN3fM1r+LOMq29DgB3LNpYXrG
eggHv4n31ijYM49rhff1yN83sQn8efJoZlBz2XrIhspOss9CwakH8pSBCrZ61jXVOiKDHfQbcz4U
434xX3M82mSJ4/d4H42KtIWhoA4fwqX3wmM5/AjbICzvivX7dZNl512Xq6Ei7VhLg6Y3+GY5QqDQ
A+Cg+nZdAlfZqCibRkIfhygLALNX8TEzfaNPtvrYezomwlKVyyLEuSGd6rV2BaAZ5warKHr7Lctd
MOtKrmE99Jl7/VwcbaOHz6Oqs3LssaEsq7V2FQ37FJtDS8ODguWogU75bgwVS1gUhkuYASSOYZs0
AqpRSZSb91jmXZROeYVqMK1MBR2Jm++TXXV+A8x8Jr2QDCwNMi9WkP/tfRbxR/N0yikkoZoa64SA
26MTL+Ge2s6xMJBFWBPQhdfueedjXpiJMT3LEIFF8bYMtnEPSVxOa6thi8XA3l+0PBvZzuAOYrF7
4RsplEFVo5ZNJqmriIEOspoGiMreiPU/sieaqxwdZFrvRhhlWiBAbXKJFFRMydo1iXie+5mTF72l
p+/u6SKDTl/z3AyFdIRWgGMn+L3+Z97We8xOHMYnw1Fae9hjv+O4ojUe/+QBaHIujU5sZb3S07XD
pRXjCnBQOAzNEXnr6+xi2OaMlJEJUyyPKYEN7N3R1SqbrCyb+3o3HkZPAd/ZGPDTCs7d0YVtc25K
jIQgBtfmYbKCjhvkmQa2ORRlYG2tiPPcwREu596NdoWHK7xrn9YgesQK7K7jRXneVZG/b+yrafOu
7kmxNO7cZXjsMIdUP1z3uUzfvjkSFX3bIge8zAKfKxn7tjwDFso2QD62HJaKu/TKbKJsZFHxVx4w
oyOQyLhmndtbHfAuAM/Z6U5dDHZk1V8BaudmOabBp/EmG1JO1sl+I2zkU44EBRGpMWIMukgnFa2P
zMPKbWC9al8rNHKEfcwdCObpC+VMhHpKZbxU8Yb8DggqMNUVZ8HBDHKOrJDw9HAhmskJ3nsWFZDJ
umHhsU0pjKE30aCGsG313Ol2/Ii+xEuDBXR86wqglvEu32WPzaMIpBvhx3VFYhvfRTSlSNpS6aik
kuCjxo7eWN5S8CAsmYEbk1f/nI7Sn7VKusnIoKuJnrtJYSe6Aaaqn4vCefuzze4ih9ITTe/jfM2R
J+ZDtJNjw1PwdmjmlDcUxftktHr0ZqnoI9apENocFG+/DBibsxw9Bt9RA6wAYXJ4Qzxsc8fioKRj
fUui8TAiK66KvsbeeVLeC9p3kv7IwupUeFGm5+sKwdbFiyjKWfZtvYRFia84t7ezDgSE9HEcTtMY
uxEoceeIx2TB3jdFrf2fs1HKn1hTswJlNARf2oqN2vhRcksgmbQ7o7NHgmViZycZwJ/WXuJUA9iv
9I1oSvnTCsDKXQq7I8xmyk0CwCzs/NmkOHn9o7Izyo0kygZ0K1XBTYMQRAYDCbhxFWBx2LNQ5xDu
eaVJtoJevihlCIu+zL244ovWqqNIr7PAg8NlW9pFAGUBaThpppYT+F3AEsSnHpiHAy/bYkedPzLo
1wv6E20dddhTUL9ODhAAD6lbirayA72JkxwJxA2hAiABQLg5ize8b8iGerjcGP2qaVUxqhdshnjp
MXvFUet97ReBeD8AHTZ3hDNMb8dDDOSYOf3EMRIjzkULFycWgaxFjqYl7hqdixlVKpk3g8XREvqR
M+UiqixkEaSOj3F11+a85y5HS+h3TSlpUbGqiNvGYCvPqMef8QR1RmCqKLEzufNrDwhhHjMNO9hc
1IbyJqauSYvRIHbrquhUjd/NuhNJ9/3EqVz+y2vgIojyHWW8hOvUZKQjjo1TJ8XSdeOMmElsd1Vg
umTol8DGmI6OhyOXl4znUHTKoUzDAlovlbhpUIEOmGZzCqc/TC4eIQ9lwAOzZ16lJQFXVZd1gNoT
Y91ktBoYmlRpQOsw00zwLa+ulfyKQj247iWZGrmRQj0+4rhNKlVH3jxJ53k+xjzWaPZH2wggid/m
GGORaGYmI9lZDjJ4iwhYhuYpgAJJAWzCzerIz32X1W2kUZFUkutOzBpYc4u3lOh1DplxlALZL72c
P3rOuyJK8bVC7mttQCxbT6heukMggGHhBRswzXO1TwFPPtygCSu2zvU7435Tyg5GQ6+GEc8rbMZp
wdTNzigD8GRU/FpYPpfpFCRxdirH1DGlp2FVPXNWOT+Bd3LKFJKukid1gSkUa+usZn/EkqIN9sXH
6yflaScVVeU1r/pJQSQw5CxIm/CUL/l/NAAqri5Lg8kJzOt5w3gyjX3dfiRDvmgkPVsDqJ3WTDOY
cWwF69jZ5ewu3LU1dg1hI4VyFqagFZ1BJg7FYAEwhD0F4X3i6LbsG0FoS17mYrjHvX45bzWrK8ZG
w+RXUm/pdYV2bDi6Ong3vXEvHgjPeAlCtMyRAYZj7smKY+TzymkcxaBna8RlsOLpDaMpfC37V+Fj
D+DNByU/YOO2xATQ/5OOAknv10eCOgUmk726H8AZhHrMLTdZ5RgUDYifqHpv1OTBL58BugZa6/mp
3wHDDhUgMl6cuMZ/vz/KjQhGn3TxiGRBO9UpkAjwChbsGG9gwVvuV92NEhBzAOXdH3YfQ1HafF/K
gQhDDvwdA12Z3q++aH7uZ7e9nYCaQ3TLQ+TyUkuevlCORBBCPcJ7Cm0AobQF+TwmvDcV7wIpP6LG
UTK0LXkJN7fa/H2ubgaD80zkiKA5wYs1DUFkBxFAhM7cSp1bf2q66JxnI8dpMTO6y+2olDsRh1CP
jRHlg856SktnSStCnGBw0ZaYVZ+NHCr7KOo5KhMRzlG9NU7tvvSzz/mTeLLOktcG5ifetArvA9K5
COBx1zqBFqSLL5T71LpXB947jf3pVFAg6aKomTTEYGioub72cBxVM9708uB3eTXa2E+7z8SIA9zA
kWVR3SZBUFNFrnGeaZSdCMgayEUb0HGlvL039of7cygaWXBVzWZYUmSJTRmowr4UPO6SPNtCMfNi
aQYw02ngrbSZ+lkqkEtF4q6Vd6rGifP/kjRdBFAuIB/ltOwi4E8BruxO9qJD5rTA143AqsIvL7I/
2EUY5Q2kvrQAJYDTjONTK/4Mx5sh5XUnOF+Mfq3P1VzpA8k+TTlozCCfdtfjO+cM9GsclJkAdjHx
GhfXzkmS+zT/Pqu8RjO7ZWX9+VL0+7vrVxFUxbiWeK8fltsZFOazYz6nduzx1gVITHmfr1xEUeZv
or6cWgq0eF58eXoxBd0xgTcKbi1nbi3v+tf7l5TsIo3KIKJ2ldKEcJiQtUqyBxFlgQzKJJBGPBOl
Q8sbQKAm73HA0wpyq5vERU7qAjixOORQdrZYqTezOHAqazzFoPKGBiBGiVpARA6E3eh71Dvrh2ZM
N1pBpQdxEbZyVSPUxeZel3yxO0w6p5rAvSDKIcRxOCoovKIY82ycZAe4HIC/U1bwrNkh0mYUm25G
1R15MK28r0e5hmpdqrgWSGwNDU8F922TyvtRmz5z9I/9FP6jfzQARKr1hRLGxAWBIqxEHS2b0OCe
sEWMJexjxxs0ZH5OGTh4hgbgflmnMQzVLmnHISUplv+7UQsOpHvBSxzpl4IF4tgLnezp+hlZn3Ir
klLEvF9yPWnwKdNY/KyI2n2Vo2YZKu51MczQsZVDaWMuTthX0JGsFq39xmx40+/MY3IkpeT8M7eI
wcqKtuIoxezWJAIzC44lnpXvgDDyxl2eOsbtb/JQObK5S7csp7GVSOlk34mDsorQFeUUj9jyVYB6
O3+K9qVtHJCKkZohJ7jw1IV+Fw+WFpnJBPdIqvPZDrtplUswhyQHL4C392p1w50GYiVMm3PSeydT
LJkNWMlDLLoAgAElREAkg5lScHI7/kQ21AyXz3XG/Li6ogFX3Xhjh/7bI4+WuRR5SfyMeCyl237m
ODLO/09PI4pa1dWmijg9rIc128ux/xH1vxyAXmfvzG4sB3QU0UiR/OqQeMntciLYUG0g/OC97JlF
XsDi/PO56DHEdpWLbOnAPSIGsy/54cHyW3DG5A+Cs5zE74D+IUAS8aF1Yi/lTqsyXcpGOpUjhE1m
5inB0Fb0T2u5T8TWjnkD07wLI3/fhOhlXUfDGGFtao7JfMVt5YfrN8YTQA65FQBgsmipAAAVdX6X
3gkyJwF42/+lM6ntHVGON+uFQW0lckco6Q4YghVRIYk87W55wWLyERWfU3vLK4izT6VbmiVqQIOg
R6hmqcpwMPSA27X1QiW6bYyIo+rs27+IoDyv2bWiGjYQ0cuugnnEGi1m4+X65TBlGCLeOSKY4i16
8GDS1a4IUV3ytLQ69ENzqBc9SGreCAlPDHVFlphkJaBNcZTuua1aWxC8LH28fhR2YNychQqMPcqO
da4BxQrtwmP9qHpVoLuqrS02mduLP3PEMQPjRhx1PWqIV7dpgIwNa+mB5UcHWXNAY5wgqyFDRQoY
iXhpDflM7zR9I5KKjLU1TQbwsDG9VJ6a7H4dXq3MbUNONORcFv2QH/I+N4oKeicmO1E4F7KT8Nhz
mNVa+XIS+g2vWFHTFKlK6IGwYP9rau0JYBNoi2PCwYnT/eKaPpm3ROHF+9C9KaYiQt/NdwTvYmSF
eoFVOIwlEkyPJgh/iGD91W3VTw95MPEujTm+JAMc4R+BlIftE3OI6wpxnqB4Z150Vu/VH6Nj2iQT
Fb+hTck5IVGD92pyEUgueOtxtSbLVJOAJb+BEGm76jZT7fRB8MSHziccuRhw+FYH041WOrx3LVt7
LsIpUy+iaASrMsneMr+YvHQM7RlUjP/xiJStR0OnmgUBok+Pwgm0UofOfqvZubGvPi7fQWB+32AR
unCHG/nTddm8A1J23+lrlbcDnhZCdVbXUx5OcDHBdRlcnaEsXY/mMU0J1Q4ZTMndElhZSEiX5wWk
BenXPDA4xbt/cZ5/ro2u37RF3cfiCKtI94pf+igb35kPq0Mw5i135EQdth+7CKMqukoppXPRIYdT
ugBEWk4+finiIDJ4fIVvefsVS6DrOWAwzstSRzZqfiVkDM1ZuVF/5oqdgUymvwd6yR78YD6gdfwG
LltDd6r/pO+WfYd3h5Oj0TE86Rz1Yc6VyIYhA5MO/xjvWumx3s9LhLkB+QyQKTQ4stuOtIVnrwT+
bLOTVzv59iF1usgkz/ONRygGq69lAR5B2GknjAsEsTva8znZk3lGrLdz1JeZHG2OSELnRly+mLKg
k2KdNT1144sm8SbwmLHXFMG/YKm6Bj6WvwWA435O5RH5hBhMHmnYJLeAWYNrI8+ANOBhmDJN/iKO
jojlWqi/eZuL0rOAPCUh/wdZJOeSiON4p6wbKZRVzOhid3KHOJH80s/as+rk8GbiC5kpnPxorx+B
Iu3GB2XPW4pjG/9GMqUe0lpba6zAm0ZfCKdscjA8MmVF5BUPHwvAG2mUdtQltB9bXbi88+CR532B
bYflpJ1VxKXI5YGpM5VxI44Kv6qay4M54XlQwpzlh2H5fv3eeMpB/r5RdsWsLKsSlNbL1gAbUENp
NzzaFZ4IKqbqXSKK6DC3RPlEt8mA1VUJxecQw07764dhV0I2X4sKrM0YLYuAwZW33IEkZC2QRxvb
cjo3hE/sI3CWdTueBvIOSMXUOe/KMIvM0JWHdLTzNS4dZdQFWyu7H9cPyJNEeQ5ggEVzlJMKf/Ka
r990yZ07Hq8w+Ub/bsgSzZKDuxJz7e21M8/2LNy2ws0qv2hdZEfjB9bDAZb/P0co0QQ5g2pksZoi
mAjyF2P4ZaS3ceW148jzTdcdLkjS/lZyU0YYVQW8PMiwm7azfLAeOPJjMtpkDLJ5WnidS45PkkTK
S+DBKhlCj3mAydGD+TF3Z1u507HLryNN5zG9smsIm+9IO4m8Fs3OwmOOwNuQhDlfXVGxCzD1kedc
fJCgjIKtf/pY4gXWCsUEQrai0q3GJhOLQS5RziVwN78nHsK96jZHExkJTxpb+y/CKDsrwCsetTKe
dtZylxbPUfo5562e/svFXWRQFjYADdnoSGq+HAZvdRW3cWJXfzQC00/PPBpCtnPH6rhqYgDRpOv8
2hQ28mgBXr9qPgOaqst4BHpMW7ZgWKIJLgqJZu6RojIyhhnI1QSox0T7gpTcCaP8CEAiwdNuSdpW
BryVCXbhcSOXUshIj6wUL0dCz2EGZCdQTW0yFS+/AIIyuCfLgXMQZ/Yu8wHTEIk8g2em6BYwc2Uw
CukWjfdk5INs5QQSXA7Kx/Jt6GglbxCQmgKJX3Hmz4RiVOe4M3Zd4CKWLsTX7aQP7Yr7VJEcR3ei
89arPIM+NQA0GBoABCM1OfEw8phKq4iSAhwCE7QkNCHJNCSjWRGltTCqjPdP7IMIhexgkvrhhFbA
p+thiKVWW3mUIbaVFBoyqbvN44O8BGPylI2PSen0Aic7YQb0rSTKHPtCAu04qRlJp8ETPfE28tT7
8Dj4pg1qLRBAavdcDjwy6kEHwItMhQ6AS9OkXd+OJFpEuyEw9/nb7FZ6+Ij5bwVRKXOSd5OcixAE
JigQQ828nh7LvWz/fyrsiWETznUZo20poqQw+XHFm5tgeeStBCrMwcTWHoCIoBIyqxuzqe57obpP
6o/Mrioidl9FQzEQZygxY4zl1RwrZm5q9QcByxprVHFs921N892tAzxZQcMVU+J0JAsHIe6XQsUA
EGYMtGPiFUEXjDftTnWn5+neCloMIVsvplMfM9vYVzfWPW9Ninlfm59AmdViRFG5WDpqM6HkGeL6
iGm0lucaiVJdOydlUVJTD7izKEKpBFNiYOUrHPMYPRJMo3HiCGO5YeVyILos06zjtGaoqXlS0+zl
EIhGZpd5XTI6HfoSHGGMrwdyJEUB2YCO4oxC5f5TGWlZE0EXLZB+109p/YEiEwToILVXFUPH7vnf
WWRlLF0olODm6JAamAdpBw/hqieC4woIJee6i2Wf5iKMejRhmkKOrQ70DJp20gSvlTh9J3LNlBr8
dRjqaxVRU2qK1ZASXQ8G5CTQAt2vucw+rND0lxxKp0H/IIyqAQdOQK1EPM/JSOwaWAHJO3ijqYy4
9JcwSrfrVgUriwRh1VTFzoD1FltU9XU/GUIDqLgiP+RCE+6v3xRDybdCaQzqJDYHuctQ7Kyks5Ke
EsWuhkdT44yRcvThbfZr8063gG4VA0cEY8zduW6+17zcmjU89tcxqGChpHpqDBZSxfJIBnhAPePI
+8X//ygF74tR7jxPVzHSqgWIG13sl5Z4owum3fTtaoPRnGO1vO9G/r75bvlolTpIJ/Hd4q8l4mw9
mZxyHu80lFuYh0JJ9AJKp2ipLUaxnZinvr6va16wZSVDGtpOcHKE4RSx8O+zANG2qcT4LTEJA+1Y
YHxgAXz1L6TyQeuks93c6Le8XI/1uIRU0OpYIF9UVHqAeWrkUBlDuD39lpTzu8D4VHzW7rLP5S58
EEG1UTc2knhu54mRWyCVVRVMRsoAsqSHF6zaRIpZV/DnIhhUlde5+9bEPGofpnpshFCfVM1bNS31
ufW08BBan4qe42ZZh0CChMQc1KnILSjlMMHIviorDmGG9yE42vpXk1fBY1quAj8mA6rLwsovdQZD
W2qAq+GCiIsFXJednA0A0b+1cTm+junOt7IocwqFTrTUHiqIpkTQHMjK4HrWUePtg8j/QP6qbYXR
H2+SSkFZICzvd9Fy12i85zEjF/pLABVksQIZw3YHchrJJ89UMBAqKOS2wbCzHq+HCVbA3R6GCrh5
uFpyS5jn3kAgDpaHfHwncqkCWAq9FUPFW1Vv5KhI/4+061quG1e2X8QqZoKvDDsqWbIkyy+ske1h
zmD8+rugOceiIdyNezWusv2gKi4B6G40OqxWkJpezst6N7X7f7cM7optc6pnzQJrlx2tXXliE93/
L8sQpRBxNAQkPxj66mh8nil2qNpGKapTtNvyCcNh4Gw5vvL4z+yK5Sxzt8Sn8w7H3X6zO6GUDTRd
gYLwWWf5fTF6GN8dpN2D62p42P5cM+lIEPZR3gczNCithTmiqPTk9tJ0SB6nCv2nrHkNquCfLliU
QgZy30i8o+9ofBpoWaZ+JBRpLdSu/tPDjwhQCrY9d8+UV1oIySTtwur4IgnU5tjd2EO5yLV9cs/z
AR2kgXU/DF4bTAjHd35eeZFPX4azrOxTqASbpXKn2auFXpAZIxGrRj07ebGzK9O7rAdiS2jomgaD
pyLGxOkzZgYODaJ3bBDhFNrIdpW1X51zjBhXD4q8MEG4pA0cp9dGqWjt1HQIhOh3Vkc9JfnxqQWh
4tjGC8pU+TGzlrsYVd6/mfYlZLNbYHdfjf0a0n10o99fRhNFCC1Mo/yNxpleG3QSReHgfaPvjW9L
2HvWuXgYn+PHrvT6QEOnXnnrBvUz/j1iBnJ4GV7ks7E3nEPQWWSixvpPT2rQtHZ2zApFd+OkeRNB
wCwvbhiZNHrpni9jiVwAzC9HkNfQEFfgY5F97GCgnwssZV2Dtbb/igbNN3MqWZJIQDYwfOyxqk1L
bxBRDux28Aowv+l/XV6HiG7E2iJw4SplLe0ymeHLqKO9V0uMcnTsQ0s6D7kHkHJru1IH70PX74s8
Di5jS/aQb4+lpTkOkwpoZTxP5kOVPVPj4TKEcP90SD6CPyqGSbJfYfNQSNQuLxwTClZh8Layj2S0
1UKDgW4sJCmQDjJMhwOw6rSFi10id3e1oo1AQ/f+cpcfMXlm5x5l95moTsPaonH6ZS5VhulqBUuK
x63/VjSxM0Fz5SdPrDKNPrpHaSMq0xre4kOZXAMGEUk2fvpTTuJFbfKUmUTV166KB3qw3+iyywf0
CfqXz0soEigvhcsLA/yBBbA3ZozEnjAB3EyPo7rrncehlPmHzHP+sKANBmd0I+pQKy0Rz19vZxwZ
2FX3OUudnJaAgl5Vdm29OTWX8DiHoMqatFAThBJwRe/IicUfa3+46RGDTr/QQ5t5xj7/yZhd++e4
DZNraSuBcMWI3ROL2A6yCZyQFkNUqhmICELtIb5hXaTJzg7Gk/PlnxVLxVR0ipaJWTkseYH/2e+z
0braqKJeMeACMR4QRkNS7RDyumf99oyHMLrJbxVJRIBdzPwmbyGZIdhALnWrjHqHCUlxlv0c6LJz
0x5ZqD7zXHe9Q5JT4jELr7otILenA6mzVGNXHaugrI4qG4u21zztPHtscLFxSg4g5tzpgX7GQ1ei
JkK3D74lxkDoLh7SPEU1+JVjSlrcC0p7JHsznM/LS1buZ1BZokD1cThrEloq4ZHChwAjFspTVd7v
i8paUylSD8HUPGn9zChVvUUvJP6X6AaH1/UbhbvBI8Oo5mnEsobsYY08Z4q8fkDb/fCZXKIF2h0b
/yDk4vIvkUlP1CynzT/Pa/q1/R4d7aC+ernRvSI8ZKfqWqoVIi3cQnKLS9tZW8oOLoPxwAoamx26
ls7xdRe+tWt8kY1fF119NqwoAi0aWgL4Acpm5CRN2yS42PWXwXpVqCRCJpKIzff59jlKnDjpB3zf
7Q6NDVK7+CbJJFKniV5wSN0QV9McQ8X/f6p1ihJmq1wmN0ifjB+Y73afIIY5P2O28d+sE+pt8CZi
IiBHPsriFIL1sTSzSTQT8TGdTwygXnDsaKQ2mEHrp9VV1/kWlVxFgiP6A4K7zke8h5typfCzVNOP
4tchayUKJUPg3jP10jhoB8iwf82dqT5pskCsbJO4u1QZKWjX49wNDDANTtqvMt1HztfLPoFsDZwM
6OuCEbZt6wauHkTRvW1IXGDJGvhQ/2wXTZzX+P7qYvjcPCH82l3HqnN/eRkC24bDRlzBMVUUhfDd
4qsOvsm2G1G5jAqsjhw16hyXvvHUwpUcugyJMzTluOhQm8EN7AEzC8rnOGq+q1oORPvp8ppEtRF/
LIq76aumLdKx7txAL7IkbPTU8hJjxiSutdJPXZRGB2rhtnDN1A5Nd4j9sTXI2a2bBsPb9DGYSrs4
dFRJvBq0bL4+G0mgj4WslkJgRoiGLCIepwQeLJ9qbknZzZGJX5Nd1szhM/Zs/LGMrkO48RsYJskb
J8Sa3MK1bcCAePZuJp5JYq9IdY9MbXB544U6sUFiMr1Bclw3UhRlhd6Zxm0fmU+6KWv1kkGwxW4g
WrONzREVYnjhFi/oWzkb+ixxY8QQcEldxAxQz8NZJ6uHhGCCbhuazvRY0R9TYn+5vE8CtxAH/47A
2adqLsDY2MKrpmAJVuY7rRh813hWkivSypLwQjuyweLtlIshSXaSteE0gfYuvybZDvsn2TLRg3Oz
og91LFNsm/EU420+g1KtOYLm9aQgWzQFNWqfPlG78AcYFxwgFkYljYPShI1NrvMsz3eTjqT/5TMS
ObME17ttawYjheG1cxyKrDbi2cUDSdtN92AtfCldb/nBmLGmw/rijpJNFMrdBpD9fCPayVqNGBwI
uYuKG5teG5U0CMzsHvccwZIcRIDRVoG4G7dxU+bYXZdDP53KYwP8bN+gHkHnnzr4Bjr/5KUF4l0k
Bhw9XUf7J18poYwqHkGo2gS9QHzAOGFW4uj6a4bXuubXGOKtDJKDE27jBpFXLkdxVyuDwI+262sp
1miPkmfdW7Hkh43cYHBKBfa0KW4HkECwIl/WQotn8x3YLBmF2i5FezrbVEbChQEcN+ltdp0GEXgT
ZcW4Qt1+/zV4Zikb5e0YCcQkZriKUeI4z8fEeJbogfD62IBwQtPYsVFrTA/ABYmaCkzHuCtQXjl6
GQg0g+TQnNjYa636jDZsYDl3wTHzvM+zEuqnl6duHa+nrgwuL00iKSZTl63CUV3ttQynONFdrj8Y
aOu+DCA7H06j8XSoS72HnU+rwOjLYC5O4zJIVsHk+aMswn2zNISnrA8vgjgnWAUeIyVCG1Vvh07R
/irU6pam067C32QCC+nlhQl3zjVhRVAAZWMuxp87N5RjvqwpDmd0Fo+M16straMXiR04H5CxQtID
lzB3C49qutBmgA/fBXNA75j5ZXUiOTgfMKbHOLFHVvygyIYyi45MRy4QgVNTc503e7aRCcvIi7Wx
IO2DFY1e5zbHZVILDzEGWReTeIHvSJxwKJ2apOsIfxjkwgdFeWiSZr9GVx2t7y8flgyILXmzJN2Z
MTeavVbNKP5uN8Mxt5wAhQKhPq2Hy1CiUDBeEXgaE0dFkI33neqoQysCokMB/WafjCA/1X78GB1W
H/2CXxavuJb5AsLzwrNFN8FgY6P04c/FVe2MwY9r4gYRGQ+9Hvt1Xe2Tog4vL0wIY+suHGXdgDfA
wVhKPVEUjhBQ0LV+unzr4s4bZbELUdENqwg1DR3zZiB9HDFcnjh5WrLdS67sfRx781Hz6tYrVJSS
J09TUN5NxEPVqCwYLLylddtF4b7lsIwBp2yu6TS55XZNWFyt34qv9X0O9230GwU8lv+XikORA7zF
4+5okGZqc04RAIg7zObGfG47KzDBs8LA0KtZSSVmWOidbuG467q2islokXF7q72wfe0wn0eQReHt
ibjvrEjgxLLyezP5WznrlmqebWymG+216G78MlYS/0Nkfjfr4c1vVjRuuxTYPurcZvTKNT9z528B
9D+1yi2zvljnHgO//5pAD2s+Gq+a5iuwvs5eD6jtm+e0QS+wLFcqth/oHnFs09WRVOL0zFRL6kQj
wlusIV//q/6CWUho526DOWxiL/tS7GWyLxTFDSK31GjRidvUsI4jSCN8p6PhGNVHsGN4WjLoXmtP
D58wJRtAzuswYyczqxEesZbv6vWUg/Y3Gn/+OwzubonTusZU5toNLOOn3WNeGnnV508woqHn5f2s
mB5s7hWSObhHYywkzY+xcbOWQU0llfJCVYJdZeYdhdZ8ls80Eicr0JONrgUS2jG96TL3RRmy/jMq
+47DB9vKzkQhjoOllBUNSNqflrk9atEkCU6LxdtFYJ8RniB8zJ194gwlhrbDb1J039E8E1dkFpR+
d5juxuhtxEW8kxUqi4wFHuSOi4vLQuSYM35TVztZNGtYW32Oxociltz5ojPafJ/nseqqZVCb1iWB
05cHGpETtYuzTZtPRKXBxIXbERWaLFL4p7QpA8YaTnA8Appd6fPXppaopXib3r/PvKiNNA99bBKz
S3E0bXcaSHcXjZ3k+EWO2HYJ3C1rIHE05LZFgiYGi4p2ALOsN0W3kayPW2TStjjc7eqO9arVDQHO
ulvsr5ZyUuhPkFp6y/Dr/29nUAlqGfCKkH3j81UrGpHXEaHiwBnbc1JWXjyAN4LIxvkKz2YDw9lo
exhXd6oBY7bGS5e4LyUtJCsRQSB1icZIZIaRXOG0xKndtS/iCnkV5brXH8pecqVKvs9riYVO/nmM
DYhXaXzrdP26KPPw/38YmyVY3N1ZtaDBGtqhCY1i8qK8wHzRrxqp9pdRhM7UFoY7jHnoMDJnKhs0
9YxXZTgf4uMYYlYhqCLBi+pL0JhF5F+3WzTOYhp9QktwWLjgJPDyG9M3w/TUHTJMRak9VnWMavDl
XoLJVnAJk53lxhToxaQTs64bUC4t4ELBlMlXMxgwpaTbx0H+KkFj2ngJjTNsfY4wzuoAzUm8eaf7
7f0A38dG80oURLu49kBoAcYl7RcqMSQV40K/f7u7nNGzW7ztywxnqX5xbuubAUUg9p124163GBqK
iuFKNjBOZJosJLjxNkSy6UMNRqy0i601ALTrs9OdR3pyx8SLMb/KNlOJ7LCN+7CxGyzuGDu7HonO
noa0bPVjTIgV0kHL9kZCZe0SIsu+XRZ3hulqUHspARVXP8b+3KbfW+MVauJdlhWhEdmsiDuuZuq6
1ACfU5CqRghO1zBTZdEkMQRe7irGcRtguvtT9qu1r7MlR0UFsc6k2U354+UliEXO+g3AG8Io1XM9
jhGDZh2vqEx5XSZvAB+NAQuSJx7c4p+XEcVn8w7ImUV9aMY+TgCIVvvioBup6SE07h6LNmuD2jBk
yW0ZHrMuG+vR652dDm1EEPFrPRp9JS71uyrsDRlltKgZgyD04bImHecjs2JZREXOZn8hCk2PFsZ9
jZ71BRXybPah5MUpNFIbKM6lcBKN0rhgutQvtafHM1LrWlgs/UkdsntVa/0ylfH3Cjdyg8mJokLG
xahHvMxy2H41fshj1HCPe8OUlHMIRf4d562manNgmHNPs7424cT01ktV5I+uLbn8hX4/zB1zk5Do
/UAeGYFzk+oV64Ake5ARv/n9u+4wq/scQ18wPINNS5a9bIX2bwPKWQutUAq1Jdi/tLLOSHT6+TDv
hlTW1iSDYSZ/s31OVQ4O6eGYN9bf6fDVdPf6+OuyCgsT+tv948Qv78yhBHUpCwukzrfFtycMp9UO
Sgiundsk9fv5PFwhFK17jS+rWJKtjxPDgSazNtZFExKYJ4d4Y/I1ldGAyRbIN0ykhmKmyfK2wJlN
4gHdIr1SvBIc0qNvupARSM1hUT1pxEWs2b9Fky+hK5ZhUPoCXmP+NIUzHLry+p/GWeN6PsVfWQqr
P+eojpSNnxM7kgjZgi/eNT/SSxLa1U2tIipHfzgeqxpGbxS7C3SQEU6vskCxWMvf0djPN2KaNFqj
rTU8j8Savb4mfqk0wWUxFRusdwgmSRuIgdJhsBJYfh1NDRXop1Lide0jWNkkno0MiNNscJvOdVrD
GtvtXTGgCW86FwgXE9mYWLFsvC+IU22b1Cy3hHCFFXd3Zavda51xo8b1Haal3NYVvVlmmTzKjonT
9NpWnWq0UHzWd91usOlZUx2J1ytW6PdVcQodo3IgnllxfB23V4a73Ov5EqaZ/uWyNAhhHBDToAgf
F7TFwSxtXoEwWiWBWhzG+MW2wlrWJiGB4DkPrAmtY6qZowheNYIlRi/1mvtlFEnkWngm7yvha8RA
QtlkStngxYcGFhU6WsvoJ2UL4XymoY/UlbKIBWnaJaRG/mL0i/E1S2gluexlSNx7Eny9Va+UOJVK
uVaKb3TAkOXVlegnO9oPL4/NhrEN3RiCaVjBk29gOeswHLJeAWEvisxWCy/IWUGcRA9IZzzHWX68
LHJCu7DBZYvf4FKrTFAgisWZielPrl8XoOVJHjOEGi8DyXaRM0AW+vfR6IwF6msbYiTAzuq0QwJy
tX8Hw9mfZUGTUTKhcq0y/q7IV1d7yZOXyxDi98hmzziDM6E3YUbmC8/vOBivLPR+Us/aO98XsCqz
4qVP2e4NHmcWlLQYsoa5S0Y+vZK0emg1xTzMrrpL5CMwJJrLJxRRo69nusKS6LnltetORQXO5f2T
SAKffzXySB0G1MuFtooRCXlQFXcqeD//HQhnHqy8sIylR4i5if5SQFejm14ti/rItoozDJ1G8zzB
wPkg6Y9T/LPVXi+vQfxaY9xr6D9BswtvRdsELR+RnsMBeeuNqPfF+b9jrGS+jhSL2zCSuY2u28BS
T8auDKPjeAIpDt6FiNBJdFSKxW1c7mbJMirYOHI9Yyh5i8CVdgPtAR+yNF7FEuAfDOtmDznDaoFm
hS4LDJy7dF5rPC/LHY2uy/xOsxt/Mm+NVPWqQfL2FUrGBpSpwNaqxlkB0gpsZq8ea/dXo/y6LBmy
73PGNFH1PDZSWLnOTLxEp8GcyapaZBCcIXUKnVaEAMIuyn2drlc0kTENCw3BZpc4OxrNdVy31YT8
jLNfdST1X93pM9fbBoIznctaKUWJoF6Q273vuI6nlo2nTYPfUVnLtXDDXJ2AOxMzKz6Q+hG8+YYJ
nH9BNL60NNTqx8tnLtYa19bRFEwsNOpya7HTnBYa6ldRXToiysyohJvzwihwrqPwMhY73A9K8xvq
Q21upKip3pY4GXM5ROt+qP9SMVXctvZL8vUyklAGNkhcqC1xUYdrWngv2Np+LDTEdJ8iWcpJ/Gzc
gHC2DcmoBDygAzw4umB0ou1X/UMBzZnR7VPP3wr1MMSpPxaJp9roCIt0iXMnfBS5KKFF842L8mC2
CRtzUEZ2hY5/nJyOCmBlsP26nHZrr2DYd/ZqdKvfOLEk9yn06zaQnIWIFGeeSYK4b5/SgOp+AcLV
tH6xlMPl8xNLyvvSODOB96s2ojQdnT/ZVeQ+qcoxq/eD9V3mNIi16x2HsxV5Oqcp0h5NWM9dUE76
vmgGidDLIDj9KpKsM40B7TPFdE7yr3m6v7xVYlH/vQTes0onCl9K1wj4YkIkJMElHA+Sp4rk1HnX
Kol7Dfx5OHWjfYlKA0y0vWeo6UPcSMv2ZFCcTiHkX801HPrA/O7camgCRGztProaD8qjdapQuewE
9NGRmHPZFnKOg5FOM0Yewjkt8sH1KFq1rBVdbSbs7eWzksiCw36+0dg6RulwrEKs26HwumnwpvX+
MoJEcfh+e8SxNNqvCC7FxeJFIDYvyG6tfqbjg2yIo2wtnCmI6ZBkDeYT4Yl3TKO/GlkwXHYonAmw
K7UapxGVQ6V+WhBjXY9lIxl8JoPgtD9NpyKtHRhQ3Eeau1P63tPA8HD5RGQgnP6rcwe+4zdve3qu
rKOpIXY7SSI8wkscnSGahQFGCOzzLSJqNzaVrSB1O+7eSuN39DV7tfaY277TaHB5QcLi0C0YJ8Vr
sTp5PitMRxe/Q4sNeYkfMVuhC1l1beaVD/WrdBwGU3zed9iCsm3eqI7Rd/GysOQ0Y55hcxbaX/px
9lkPTE/BqHN5jaL2dWKjLN60MACTfCj6ztU5SWuWsl320Xd0JFfw7a7yQ7YrfWv1rO/Wl47NkWNM
cIdUSvMg0q0tOieYCDfYfU7hWZjtHV2PuiMRfJGV3X6fk0nFUuY5bmGH5m70teWqMNTAaXZk+nF5
G8XrcCy0+jgaCno5w1pqzUwpe5Nj0BJMUcIqluO/LmOI9AsMib8xOGlM+7l1NIr7DxXyJdxv28i9
Sn+4DCLMm9mMtwf1oComlHIr6Zo1zs28geUOJzCk56g2aZ5/MA64mqXMdrLpCuwEPoi7TVB3ioQI
aEU469f2qkG1wa3D5fTGmoJxIuZOlxKnCQVhA8MLWlQkJKop4hmZ6in9Me3Hvd3cVobhSzZQqL8b
JE7koqjGg5mSGokzDY1K7Z5SrzsXZxoyss1Z213GE0oFWAE1Awkdx+FjHMZiEjtiLzRV30/6c2n6
Xfzz30GwFW8sUjyUhTmb2LthelydwYvc24nqkttDqEHgJDFBVIBV8DxKTuJSk649fHz969pd1Zlk
n4QC8P59nkAJ1XnLVJewNEO116P7OkFZv7YrHNk0QeFjiZGr/Gch/OTUtFuteu1waTD7jWmPO3tC
L0EfuPtyl5lyAy6Utw0efzrwfUqkjPBSsZDSa3a1b79kQfxr9BF3UDAnls1Ua/YUAyKuMdINdlwJ
Wkl+R3h4BL63BRYsE77QnxISZdPqlOzwtDI6VwQzWGo9uCyEYggMtARHOCMN5K7FYu3tVp1blkXI
vbVD7ZsjixMLVYm8QzAR2sj5sDoqkgiAGFT7SJEe9iYVsxPNRVKUKgyAg8Li91o4mweqaSftu/+Y
CNsHGbkf79vgn+5F5OEkl6Bw68D8obsgvnI+EIAYaamamYF1Lfaz5j7EKP+6fDYidg7CZoH+B4F/
mllFlHZEAwJrOR1/TE/t03CToHcsecC0ppthZ3aBi2kURpjeSoviRRS2f6BzMRBdSZWakZxgaBlu
xkPxkF9j1qXeILH98qJhAG75ataBdry8aMmuOpzemaRaahWuaLiox1w50FVyamIpAWcY6klUFS3+
nJSM5hCvoGRjtUbFXRkWt91Z+WXt1avs1GP4iiF5+4oI4LCN73jcFZmltFGHHnjqiR7zL/aR3ILG
0cNQLwkS+8U/XPkbIM5apOakjTntSGDnD51ReLN7tS4/6nFfxL8un5HYGL9D8Y1BEeZYZyAuY3uY
9qjtmA8uxoNbpxmMypOUZlR4x2zQOEEkqRGnabSQQCHzw+Sax7Ju/ak3Q5cWEnMo9tM2WJz45WbW
zG7KegBup1B/YgO6XR+P+upQHtnYo/rV+Hp5MyXHxvfu1po5tmvpoIkxe9BrJHGN1suqG925Nszl
U17UZnlM+za22HGiKa96xDXJNdnPx/hkBskN8Sy/wfUlqyWVib7JXS5R1mKmTaphM+O/huVk5k7Y
l36U3DQlWryrXTHfdS2VeCQyBTe5+8bMFCOvNDA40IDxE6dIGlklfAUashIg0I3LmtfFD9rNrnIm
JW5Vp3VKlHqs4Izojv3evsuef/x3vqx1F8hmlIuN5G+bYnI2pVF0N50JYoKptf6l5OQ5HgrJNopu
bQcVHxgdAg/4A236GimgHoiRDJvqG3f8O1LvVFlYUHhSWwxOGim6/zKznf8hpmAN+evBuqcYy9sf
y10crJ/p89ricfI4x9HgjgYMydwdW+fZ7DVPN4rP6NgWhZO/qGpRLrPADVkwcRTUcQeQIu9qJC0b
X85UJ7IeWzBe9FAbOZrM5zHb1744ExXF9uSxTycvl84JZBcIf8FssTipUwZ9NRRkZMHyQ4+9n+be
2OPQ4nC+Zz0FdVBcay9lYO7ynYPMs8Qbkgkkd721S6MhXQJhIfp+zr+42vVY3l82xRIIwpK2G+uo
FDQd1Bj+dodhKGCoc09rIekDZHv0cQ9d2zF08MZ9aAvFYwxz6yne5UXc+1q0M2nvk3HfaI4364hE
yfoBxfLxjsfdZy2tY7rqCE2X3pCfSHYzlSVqP329yj8n9+9Qxp+7ZxS2mpcGigZpMAatxxLoCfo+
HAhGs5fVmTIlurSPnOlIaNq1jWXWoUpuGsMb+trTtKMjY5ATHhdYDNFKhaZyhKH+XFM3t5W9qshc
dMr3Bk20Y7V3p6eu+bEgR5dEPy/Ln9DlRrs8kECKx1D/hNOpk3Z9ii5RxgWrg4OFTQpOHtSH+Lj6
zqkOlGN7SGStLMK93KByBmt0O6UyZ3ZwNfgowJG3Vt9AvenTYpE430IF2yBx29kUyVj2GkIeaZl6
houBL5m3pLvLuygD4cxUV5azYVWIFBTxTdo8WuDKdp/+HQRni2bQ/uWgQyUBBoueUlMJ87E9jrGs
XFHoWGzk4UOLiaWnbjbCWjDmJhsKpY8H86j+nNkk+VA5TtUhe5Q5F8Jn5xaV87ezvnPMJkadOBuN
kR7wjn6k6JcHo26+d67bqyUowvzBPdaYUA7+YImdF/k2jo5hLQ44Kc0PncUxplFVJEeLpA1WdZuN
Oc3S8BPHt4HgjEdrNU4XrTCKdvJcqLs8R2salZhDoRRuMNjPN3dJh6atrsZrIiyjuym7mZUrtfhE
Mn27U5zeWos9rUin1+GgHnT1CWSrmKiu9n9f3izheWCYBKLIGhqW+XblujFU3QIdb6jX90p+WAxJ
2Ea4UeD8QQCFgN3N4jZKKyu9U3Q8+BsFDBZ+pz5O+uPlJbCN+HBZbCC4jSJFh3qbCk/wOu5PcYbJ
FHOy1+cqJC0xJOIrfBszDqP/roezcT1JOozgAdiyB/XJIQ91bccYi80d3U8YMCmp6RI6ZRs4ztqt
YEEj1mrBhzb10jMbbbc6+pmMla9Wludo+TMp1b2uWJLYpGxPOROoLBWqRiaYwLzJvDx9GKsnomPa
sf2Z5sfNfvKl4ZgC0EUOwe3k1PO14/Ze307PGSgAL8uIRAz5gP8EEn9qp/D9WqX1VHqr1NSr1Vwi
HUJlej8tm3PH7LjGXPkIZX8KOWjmN2P59u9WwflgbkbmqLFxwToIxOsKpqfaZ0uVHL1sqzjzmZiO
YhQ9CAaiGL088TEuMt+SjdoTBg+2587ZhVqtwCjaIIOKTql7I4iO+m19hKgFliRuJvTxNmfCWYel
Qkx5bW24kurt3I/o1ziY7SlSH+34epl/XD4goT++AeOsw9KlpY32GgTp0mM3Wx7TmUJ9bNsvhiMj
MZWdE2ca9C5ezWVA+LiwnjQK3STXUftweT1igXZM7BGoUD9M4zGUNlbmAfEym+J0jCHsu/LrZQix
F2T+xuBbyvI1ahLLmdnDAuMykEOPH1GocMA85LdBe9ZxOKv3Ekzm43y8Mt4xOR+o1HVX6cAUESTH
aG8E86E6WCcmffInvPiY3qE4m2CmM+gsGx3BHGdn5H+nmRcvMrsjxMDAJBXt0KCG4Oe0ThZuP9oj
YEvMISjVc1sUYZvsLm+aDISTt3GoXDsZcJNX+ePY7nP911rJvEMZBnftkEFrFy2HmQblsddh0sLg
eK0rWYjwTn3fLf7KQZsBSsiYFWXtyMg0Y1yXFnbSN6yw6sbZ4HBCFq9rnkQq4lEIox+KoH50Qvf7
FLA4sy0rI5KCcWLmmgnICfoVwa+deSrDer8gEnqNHldQl86foQRk6WZ4jDocIf427VCzZNYs52dE
FPRyN2V0WowwkgRThMKwQeGWFC9dRAcH56SqR5cMfk6/Ta4jcQyEjs4GhLtSTaPGMMcOEhdnz0Z5
jdrzsFx/UbSyXtYe4TW0weFuVb2tm4jM0B5zrryWXFnKt0bbL9FJj84xkUi4YOdcFKIQxKAMzUVs
48/XiT3kTu8sKG/QDOpbKLCJsshPEjO4vCYJDJ/AnNu8MZxmdFDu+2zHfm9knmNKhEBwPtul8MWl
aRqXFG6PEyzm6CXpvjQnXymDorq/vBaRAgEIbB9EQ4rZ4hOHaUmy2ulsLCaM9lWAwlK/eB4wj7CD
KkmETrxx71icKc0jx0pyY3ECpesD2239XDH9ODY/JQbvMJwYIBdKxsbQnaCaK1/TfZeW3hhLHngC
F2G7b3yyUEunpVhQgRVY1XWuXJefeAb/8X3OirYkMZLKNMEEurgeWb/RaEIf8X4lMn9K5JKikg+D
z8D/rKHXgVPROjGytVvx5qHGsK/a0s+i+FBjooGSayEikr5uoJDfTm/NrDtclj7RJjrgCgeVJuoB
dJuDthONKJWb4+GgZofVVh8KrZC8JEWKtIVgMrmJWPSNk9ZLN9QhtV4BtHYIOqnHpX2+vBKRaG9h
2K+xgWk6UkxJAqONyoZQKdNvOekw4U1GdiBaDSZT4rQIZsiCEY+DGec1qlQbb3xjCWJt/opME6wP
6a7rUZclloS2YYvGufUp6qzUOIJkmPsFNJPpSW0wE/WfqxxP8cs7qAmuCneLxlmHyC5W2wRlWaA7
fvm0oldtPXS32U7xf8Rfp7tlx8ajtXfgOggvI4vObgvM2YupRZ+PPuR1ODq3dvOlUEPFlZhZUeXs
dnG8uZgyfandxqlC64E8TqEW5De9R28HdMDs7Sv3WvOnY3yX3Vugeae/sv3lFYrFxgWrE3h2wG7I
HSRJrEHJ4hoFjYiBevZqV55rx0ExKt5Sycinxdv5DsadYwkiuGlojSocc+XWXKcwa4qvWirLSIps
Bxgnf6+JOzViRP2cqmUd1tP8I55tz1ZdyRuafYJ7LjHyC4KKGlQrgXToT23LMVaqU0rI/zgOqTdQ
1JKN8VNRZz5ZDb/GvQ8+xb2+UElCQVSvsQV+M9kba1LZZTV09gyJ3Bm75Trb4QYrr3M/PtbHKlRf
3Z+WrCxLKCLva32zBRtIEk2TNRTw2rvueYivm+VHiY6PxpWVPOoyIM69Naa1sbRJcd7Kv/IwQf9r
vb/trppdFnTn9Lt1MyIPAD7qPWaS+QXolWcPs5RAwPMJ0ug/dpnzgW0TnJw0QZVnauw149i1N7Ms
qCQ+STQfoBENYWD84URIG5zOceCSstwXG/eW4UjBpuYxhQdDOugy0aQvcbpFJQgu2aByKqjXY6VZ
UYPo9rW5d39YuwJW1A4mw1+CMkhCWTHk/7JMrBB3uGqDdP7PZfZ2DV6yHpzl5pfuKnspgiRwQmM/
h1o4hyAOk9psoRRhU/8LyO3rTMdyaacKZ+dop76FpGrTPo7W+2iSzbIUWoENFLeZ7dgXrVbCgzD3
5FTt8v2wQ7P2WWajhWZzA8MZGweOfk4iPC5tRzlrURqsS/Ps9pPksmMb88GmvcPwyTckK8uMkAaO
ShF5xtyDleZHhumR9NlMJC7yG73oJSzOh53yvG36aoTvhdz5P4lfMKs2GCRpHvMr9bY8xqAvz3eI
Pl3nz5a8ukJ4R2wWy9majsaTjfODHuhfTfK0FpILQvZ9zoJE0EEbw94QXrcD19jrshSP8PuYA6MS
6BSy9UxmNka5BQtg0kdVHdrrUdXOtNhf9guEMrf5Pqe2iNq6udsgCmCTIRyn9JtLiNeQ5OHfwXDK
ivhqEQ0sqxIlGQ4hfySpFWQmrSR2T7ZdnKYO6tqiWhoeZDKe8/WuXH5cXofQ6KDbBc4iSIM+kC/a
DhS01EkVRqiWn67d8s6p9v9D2nUt140r2y9iFXN4ZdjcQVmWLfmF5TQkmAMYv/4uyOd4UxBn4x75
YVw1pSq1AHYvNNDdayliPnyBHT5GMVkaz6YNcOuPZrj4wyMTgwcDyg1r+9ZA7l6G8l4k0r69eX8W
x9PTMkEXY7CRT0XQjJEPtrq/vHlbHGqOfd49gwtGA7MORWchzWar0r3OG9Bule7ak4aeb3lXBvOp
eQSXlX/Z7raPn9fFxWhTNwZE83BlirNjXTwT+UYXybqKto79fBWm0tiPpixD1EKVX4roc9c/X16C
yB84GHD6Kpk1VcKtrzpVJqjRxuMY31G1E2yVyA77+WodaV32Xa8RnHT0qi736k+zOojaSkV7xWEB
Gq3MHmV53A4GO8CAEF4YNAGqiUxwMNC1BoUoElBTz3XPtL9F6cPl77Gd7qxcmT+rwTaixgWAwM6D
yV/8+Wn40p5s6rHwLA72rgw/0ua5Dh/++R6Vqo7IY4oE3cjcvNyBkhAkA/9788UbI9yJDRJ3TW5H
eDJ0kHHXcaV5P2invBNkBoKY5AvGjTSVSaIACiQnxs0GNOUHvcsdT5eicif4Viy+3yUh529lcvEv
UW0wW3ZPZN1Gxo7dOLJr+dChoxPtuLuCCg6h7eTbgDwRZjHQL/GKg6so6mroUVY19jC6VsATGR/N
V7ExzWP96B8qtIGw9GyO83YlQte02sKcQnxFfopLiMa9CPZwM6LAiGaoqOuAEJLz9wpiT/KEKXpA
N/ncf9bRs1V5mK5q8Ryk7miYX4s6IbdPi7NJvjyaKHKS6yxPNVzWNMg4L5PEJcfoQPfQB8XFog3H
Lxb9yJQx9vPPWnnCzcbM0eMU4/Cdmxr6XM4Jc2wfOgpXNrijsAIvozrICUuMl10Phhmo1EHYuYSw
M4YJINrGdOnmvUhqYquL583auFioIKjGJndwUIXWs7Ob9q+i4//8/5q4meO9C7zVIplTreLAbBS7
7k1kfWqDd2u5vidzechtMKfGCsRNfzVpLfLTzVhfmeQOShKZCXFamLRazXLT2jnK4/RdyZwrPf+R
QvvCmtJjopovbRW7ikkmt5C63WAu938XMA53ktoks+euxYPbsFueyb4JkZP+M+F4YLRbuVdDbvCy
xU1ENSyIumOuwYRk7dvNNtI6VsoY4RI3v0pMzdkaOiPaxLtsZfsZc2WG+6bNRHNtaLDB5B/nsTyw
R1pQSyOXYzIp9b57KSqMkELEfoce2PEkJE5jgfHep87L5D5wVRuqJkE+B2A+gIcX1kP0jvpWWAb1
tWg0YDMdWi2W+4jtMFZqbrbo4SsT31xsHLnpo1lDNNxUBS9+2wB7XheXFaH0UbeRikMKTnOyU8ya
y7qI1UfkItxBYQ5GYhCbNRnQwNBuYyespZ+X/WOzloQ+jD9uyB0UpdHrdCrh9wW4W0diHjqKOwtt
XVNabqVWd1Un97uoA891Lcj6Nr8W6GdVXJQt3eK1Tky6LGCdynGX1Z4b9WhlNFDrQ0kEV/7NXVyZ
4aA7p5KTRGmBXYyu5/x7JV2bolqSaCVcLCtdQ2NHcsDpgyCyieqjKJHmoa2IujpFa+GiuVcdQ1Is
A7l41GFEut4tUQGO2lxw3InMsJ+vDgIJ7HZL0+NajoeYUfoRG/uKfBI43mYArT4LF6u5TvIFva9I
XFvXvmYE7sup/UIMbzk2n1Jon3T7+Mtlm5vnm4k0T8YcuybzSREebGo7ipGQL9aTQXoXI0teh0Ic
ZoQG+bpoHy+b297FP+b4hKipQBipMvYTqnyu9Eezee6K58smtnrS0K58tsGl/9SpCZaLe418VAHq
jTfJrnm33CzH0W9242l5iR4WQUAxaHsH6UzVEEN5Nt7jOe+ou1YtahUnVxSrblxk0IHYacaz2ht+
JmqA2/QSy0LDGIbbzXccn0OqUkjJgXI/b67b/rNkCYrNm99o9fs5cJA6B8/RrYbUfwzs8lNiuOUk
+EabS0Co6zIGvSHCxyGsldvx77w41U3ohcm3djf5AjcQ2ODpL0yC+QxiWPgk12xGnlEOWIEJkntz
F+MOI5ZCEBnk/K4plCjtE/Rb6sPtstyaom787cT3vGsa92HKoWhQMECnIPlcmS6BNoETLDcQtVT+
Uf02RLudYAsZRr/z6pVBDsN1dB39ZqopY5BPNR30RaA7beenMdLdMXeua6C53D8u9RI2JjQn5ll6
KIpE8Ck3HXL1Z7CNX0HvWKMJs9Cwbot8XdqQxCAgEHQqiUxw8asZSdXpMdIK1Qlm67OThUb/SbCb
mxhh62CsUS2ELi9bm2eVbRQa0s7Wj0JwcQZsHDnxf0i/2Iimfso96QqTjd5fmmUnwGr3HNsandSA
2SLxeqhrd252xEDvznhgijjqrenWD9QrQ1OwpdtplA2OFBVjygqQ6q1hDW+l1iSrVZDmzY5OvZcr
43WuKB7uo140Kp8lUhwgAHqVmrnIZbZj8WybO0ktvc3LtpQhpTuoETg6U8ubMcofXN7bzRwHLXpo
OwJRp8wztGg6HuhiCYminh4H1VOy0kvkr6QSlZu3I39liFuOSsB6C+6qCmJhrAbFnCc6oDYJVoc6
FF2wGfi+i/qVMebHK4fJphwqpQuSQ9Zim+/oyQj1HW6c4eXNEy6Kc0zdngcw1OLMZIU19pReecNJ
B2sQXrlvRQzSmw6xWhR34mTKlDupksAhbLzVpd+i6eHycgQG+N6YuSmGSalQ+bRIeldk5j7R593f
meAOmHzWDJ1ICCh9ID5Z5CBpPvTqfN4mnTtiRoOMdkfYld+y9oUsH8fmQ3WGlQnuUCmyaelLEDj5
s3o/W0+LqAS9NSOJx70/UamzL7XyX8fqm8ReQP1o13hza9xyh1tocjuBaOLEGAySPb3GiHC221t+
LdQK3+43W5nnYK+LRiPNSqRPjVm7g/6tcx4dPYyWxIsxcW3VbjkeDOVqrAS37+0n25VhDiRMvU/1
qMNwbRMsINfow2mvPHQ+5GHc5jYPRWxAbB0XYELnYGIxjDaTemDS5DTfe9I8g1Kx9BcI7PqX3V5k
iMOJJCdlYltYV0L0ByWzvTnrbzpTpAS2fV7hZVGFqB2r4HAQMZejlGadjF6seljc1hnzQKohq9Em
5oPWa1CrsyPH7UrJ2dc1iU8IjfLwkaX++RP4puyIWpOZgzHcL5QXWu8p/eZUApzafpM+L5Nvym7k
DHOpLZAwuVp2yHh0PHvZL4OX3Mx+9KOHDmTkMk0K8v3y2rYB8rw2DlpkJe7tokX3aps+pPE1jQV7
t916uVoYByxmR4fWGDAsxrQP1KAJY+kBo0GhgfaM+to5kMdur14n12DDE6U6DHn5WAC5GTSXMRit
GTIX8xFGksylR+cQ3dUHxisS7R10frHWKFH7+VYWuTbFRXnVJ3jpXeClzZjNrlMaoDApp9ztuh5k
vXYFGjCaaIIr4Samrq1ywV5X6OLvCoA2/SHdspLQjnHCOJGXn3ofWlq7cTf7iWufxpOIr3WzTrm2
zcV/b0FaeoB4dqA0uMvZGPlqQhNvc4H+OASyL+/BdSq4zm/mJhjHYtLjjqLYFudLM4IwUVABA7gd
rSZozf2koHmyvJXSm0XF5ae/6VHAMV21FUxwsu/33pXOlrnTq7IMySxjHPJDdBtPlVuTT4X6oxEN
O25F43qBnMdS3PKh6wSPLZddNB47U1CDFf1+zk0HZ1Hr0Z7x0ZQOtMF6YgWVNfa7y5iyGQy4X7B+
PUNWdS4jksp2LCAAi5Jeq7nYtX1hxvdAuOd0iP0uK0RxzjDq3cdZ2eMwrG+7BQ+neJ41XNb+rLgp
KOo6BEC1s15EdYLNLVwZ43yw6xJZmXt4QiFJfmo8TqroMX07tFYmOGcr+5qWHV5j/pCaZJMneYPX
XWlBizJvR13RqrZOc7BZ/vlknOPlEC5FJyJQepx7T7el/ShrR0CaIII3w2hlhvO/asbARDUggFX6
s5P2pTO6Ct0ZQkqzbQ80LBnXPxs6G1zSoIFrTx5N7GCl7OP2ezPcKtk15p7cfv552dc3y1YOqJb/
Y+o1f1nltdOsdkk74+3Uvh581gNgg2Z1Xz4mvuNlV4zFoA2d0pNeNXhyT/SQIFgp31tN1VFJ1QRN
wIUaDtMP3bmxLGAwvde6QhDW255/XikXZqqepvmUQxjFKqGVek0UURyL1sKFlgxZQQ0v4v95E1n8
Iuga176je8YdK/uMtrM5tOjXFkncbrvleWVcwGHie5YThu7mIE9eukzkllIyfImaSLsZ9UrEuLcd
bWd7XLTN7HQzSvQBlKrpOpXiLRPYjCPJveybm5eetW9y4SYVtCWzAyBmvDSLD7XIo36wMMAqn0Q3
edG3Yz9fhYG00J6QHiPn/bSXkltNid1mGjwrxfBEKlJ12E4EMIYJd1BUjHhx1oBUXZapGGIw3AE9
UqxGbB/YI8UUlmG1v7yN295xNsZlOlahELVgo58dKNWH+UrKQ235Omb3l838C+yf7XCgtSStPc09
WppHjx1jIPejbhE6AZNFpeH8Pfkl5JvcPjn/mOT52yqVRl3dAI9ZzXt6HYuS8B5vhRp6CUQ1b9FX
s7m8oMvLFFOir18tR30/C0zJNQIQM3nR9zwUsQ1vB9l5bRxcLeDc0McJNxu7ml2KhrNmaVEjFjUG
b17wnbMv2hxqSdGcofCFJLzDM64GX4TKOP4HN/zYm56cQ/FF4CfsF75Pd84L49Aqr8AkAuqa3y+B
1t6QXTUNCAhzqk+s20aL98X3yyYFEcAzGlFNS9oGtDl+M4GGr0b3xzG1DkQkksAc/NLCOLjKqqpQ
tBowHKtNoMfyV8uWoP49eK1E7wo7O0x1MrggDg0uL0/omBycGFqfzamN25spg+K1HPYWxTlePSpq
dU+bxUfmgKm2pPKQbOx1xdnHY/cB3kFn7UYcyixQgDOUHgylWV99X/roADJ9ySVJdjLmISRZbApO
h83jXFUNEJfZaCfkqfOWPh8lNFugxkyj0FIrL4tF5xzbt3cfdGWC+6CVgTnmmS5goHSmpzqiqDUs
p3kenjKUcrpGdAZtRvzKHPcZ56VLyrGKYU7/lNgvlvVs1aJw3/RRFS3X4C+XQfLFRbvSDpgCGlC3
MXrzOEXpTrcS6OQoXlxLPm1PaTN/Kmj2kQBcWeVCvlUgrKCxksYMFbCMgtZFGfaNXHpN3oqCYRNe
VrbYLq9Ocn0oUE9nVNX20/QchQWaWu3aVUGhl980Oxu9b97l8Nv+bOct5bxkqQxr0cCT6tuIsKG/
crLPc3H4Oxuca+Q1cle1wKKMdl+ZijujmayfZkFIiZyDi2FbAs3hLCGkhh0b5xr2WiiFYg0R0Yax
P2P1hYxutO00QfpYj+jILfGoHFmHXCg9JzDzevNZmZHTFqwKI94iIyvyJDX3EqP2qCWi2N7GIUfX
NRAiQaGYywokNRtNqtl4LYjn2NP6AYKyjZEFlx1g8x2ZTdr+14z6dtPKesnzQsapqYYQy/aUfbvP
Dkog70UVtM3DcmWIQwjoExJ5sGDIrO764q7ADM+yfBrGT4IFbYPreUEcJmimRUdSobGB+vrRuGWR
SiEN1V07N9FOCauDcwRdM9mJpiy289TVApnfrPwiGeOuinskjfYTfa4PY4h+7Tuj9Zi0yHTDejNF
lH3bOdbKJAcR+VCZFQiCcUBnruEWN2MYHbSb5b735V3O1GYFKb/IJzm4iNKW6GOEYpVuD48z2FAV
NfUF34853PvD8fz9OLDookVpzcwA67XhYlTloJykoI3d8Rm0tbvoxhEsadMtAdyWgwdGGdoob79a
hlFTbaxQ160SUDkqg1tS4nc6WhusVDCCsbl7Z1P8jBlNSDGQHpn31E9HU4uvVbkUlNVEJjjQMOa+
hRCnAWyS9yn5FI+/BF9n8xRcrYGDC6WS5A4qLL/VkxKvg5ODyxVJtgT5HKDuy2V7gq/D91inONst
B8d80BSJq4/B1EcukW6JLcpfNlFjtS62savgHXRaTYuMl7HE2hNj1y4PFbmy27AadpdXtHl6rAxx
KEFT9FN3M56ybfmgS4fOCZ3+I6/ZKxMcKhRGTXO1hkvH2aEhd3X2kdfK1e/nUCC3E2iiRvj9OKHC
MUp8DNx/a5Kvsjk/Xd6s7RvIyhQHBmU2yo2VoGyLGZjgdw/Zj/TbgudePDJ/JN9a2eKQoKBzsfQt
vkw1zlCUKE5oK3RLYgQfWpPJNBLBoAcu8LeuFpmtORACXtcobx4iDbmdDnm9bwOofsy6dqdIuTfU
4ZhMIybFUx2CurYAiLad/fwXcLtqWWOFvwGMmFFff5Jl262GGrYGM2iG2cvpmAsSwG2nPxvktpbU
c1u2r9S/2SEmn0v8u3y/vK0CE3xWNkSNMWsm7lQtGKgqcB9O+vOQEsFC/sUh/6yEb3kHk6i9VAsS
5vzqtyaDEcw7JsPzQUJHJgbyX09RObCtSkIGnY0PoCsuWDTHk4fyoV9EmdlmLXpth0vNEmoZc6eg
+VQPtcplrAFxQL/U+/i6ewHza4sK+7zvU6/fFx+bL1kb55DXyIo0mXJ2cyyq44QCmZvEcdiS/Lqo
StxGCinAFn2aICNtNHmYVpmbWiKixu1MarXVzL1W+F8UfbMkMRqi5uPvcjzaYfLPJsjRWRYlhx8Z
HnLQxG5bYLsxDP5gS0qTqArLpED4JO2zfIj2Sz5JAXT8VAHgbJ6hhgy6L3ChqCrfNC9JZlLrOd5p
jXw8JAuFiA2u/7ZTQFxYNM68JTzgOGdj71rmrR5YEo+opN5iH72kdxOMKfU763hlhCqSUunQu6Ie
wNfgfpczrqxyac+gkASBidNbRft34alBGqqgzNb2EnsADAxMuboEo2Cd/jourJ9EibFgjx0uUmMr
ksAngVYYkyhB2l5TfFmq6a4s6rnZdtTVUrlYrVWSFxLrqNC//nZUm/rmT1zbyxvWiSgXri16ghMt
jotQu69THQrF7JnTAuO54eaZvte6JzrcfwDDV2vjgpDqki5LUCHyMW4UWFP8Dx6SMAWmfqRpYWWG
y4/iSakNa8A7gWbM7mI/xFBTxVGcaoLC3eaRtLLDHfROCkZ6ko2gTa5eUudFV//Rol+Xd0z0abiT
vIrs2agMhBupiOMavfVArWHvaNENUUVyy6Ll8Id41apaU0JTpIFAwAJxW5ot/tSJmJQ2rzB/dg0T
F2+RuCkTaZBTXKNpeiUNP3DiXd6y7WVougPqTQWNGNxXMaZyrEE2WwVOddCLK7nwSC/4KiIT3FdB
Y6MkJRmeOuYscbPmIZlLd7QFV73tT39eB/c5FlNz0knFPvXm9JDHw60J1koQDvu9KSJ53ezCcwzT
0RTM+jmQaXj7TYZMLUa84LJ6mLRnymTlTrox/V/p5yTyel/xKn886TepIUjJNxPVlV0uUvXI6eVJ
R+nPLma3R2MsKa/i+aYdHtRehHL/coicF8k5BnSjIZFOkf/Hn5dnbdcqLn3UA8zA+xZY4JQEEt95
kExu/EkDS9r8XRFcq7Yd/2yf8xrwhZZzMmKTeyT885z4eSaacth2zLMJzmeiNhtyEkPRbkHPx1Qo
nto3LrUd/yMh9scMP8xUSNlSNHicChKjdach31cOwSXRFJjZruOf3YOX8i0XvTBzgtcBDeVuzIp4
8bE8sTq+eI5fsHP8NFOeg9QiSVGjneLPDUSJ4+lXIn2EEHAVZhp3tkdlhymQBR4wz4doCQpae5H+
JItogQSOprGfr3LdyK4SzBagNcfUK6i7IZ7zXhC4m9uFQhBrTEY/osOtRDOsToMAK1KG/sGRn4b6
pJmiLs9NAFzZ4JZBna7MiwzxqjzOR/mY3vVhHID4Q0W6uRzh22i2NG9EKpubm7eyykGhBInDZF7Y
Q1HyoI0E1F0CGNjEvJUBDvOWpDaGvgKua9a3CBWm2Zb8sggL6XspCY7C7dvsyhYHeVE+11JN4NX6
dR/E+y40MEjrme4S6HuyE/XGMgB7l6WvrHEAp+rWgPMYmXFihzEUUMvP8xzSqT7SyR1SUSO+cHEc
2Bl0ztuJoOqk3Tq3bHGFl3lRj7YKFc//osVtJ+ZQNbRAVIbmTn5gjsSSVSasq3o+Vt+sHWPZ0qnX
BqPP8Gi0XNFIw3bBAS2/NiZpFHATc7eehOQmlU2wJDIecRO9PtM+B0k+1CwY5YX5kIeihrDNsF5Z
5K45NBk6UtbsOTZLXaO7AbluMtQC7NiMsJURDjvmYkgqGgEFDexhdbOI0nLhvnHAYStgIFEzeL2F
HvCvs40WMPbi4eA0dOfcK7+x8pfojrrtjqtlccDRpqmGQjyWJYflwdpB1sLTfe3IcomPTfeCM++P
a3AgYpSzkUNPBR8que5qw61zUZr+L+uxbMMAmaD+Tv5aiuuuM2UKE8HvLvcxdaGmEjDYla5Ezr7t
FGdrHHbMILFpi5mNu0gBNY+9qAmLgcE7bMJjzH9Xw4FFNDpTjWEFjH8eomP3qtTRH9pQ1Ioh2jV+
8K5pm67tE6BETtzJV5C1jOH0Xbs2n5fMlXwhKm1i7nldfM95W5C0STJ4nQIZajTPofie34L666fz
hBbLUAP3df5EU7c/ibBC8MX44TzMFSe2yhqAZydqAwUdyVdRhSmly6mmcEM5tJjqUoZEFUAwOehH
NVj26t3kRegxw1OTeDsZpL5zEzSEO+DbhZwBPzqjDpDYsVkQd8GrjmIYP4HZ/lU9KJZdwdJExrgg
ltVyUOwKQRzlfnvQ9sMekdyj3xeqibfW4bK1zc+1WhmXCtSWKUlDBY5oKc2PA5F2QypqAxGZ4GJY
llH3LBs8Vli65IHC1csakTdsHlCrVXBhjH5DIk0muxHcTmxKNyS/oE6zPDAeKMZtXT/Jsav9vLx1
AqN8q3uVF0pnO8CmYT45/a+oD5NWVJ8U7B3fz56rEpFSCl8o8sfOuNMjweffvkudd+41zlaXghl6
wmOM9p9X/vPuHurPPkEdxWV9+kTk2pup+8oYF7TzbLU2NL7g2cVRG3/YzUGWvJTaggjaZEN2HDAT
gcIAfCf8YJRk0bqkDsKV+saPCY3euae50/MrlQEIkRevv1J9ume9BdSrQ9H0yPZHO5tnP1/taZbU
XURzHJGVcRNBf1TE6Sj6/cwxV7+/STtJaXPQ4VCrD4ehOJZCqZJt3z4vgcMguijWoCmoztQ6Smpd
qEKEQhkF777bA3ur78SBD9TlsmGR8J3me8a+W/o2/mXd65IX7Yyv813vdwfkSuCrnWVBuskg4T2k
n1fIoVKsxvoiSUCl9MAKzCRkGl3yXnjyi3aSg6YIesXRNMKOeb3shgPoUNAZpB6WkLJWbyh1pZ75
dBmYBP7Bt7E7eTkNS4JbeNk9LvmxFPmfYEl8i1rZtokzGgA+qfAM59Q6kHIX9DIIvo7N3TicuJGp
XAP3Mogyld0NWVIvRXYOHhlj/uT0X0bt299tGodNU28w5ixkaFb7HEWHQUj1I9o1DhXyhdByhjZJ
YGeu+dp0p32x7waXXLX/zL7qqvvYdz5dXpTIJvv5CinypKw6WQbgGvPd1ByH4h9T2182IXI2Dili
cKoMsYxi9QIeRKp8s2bBGrbL1GeUsDmUUHLJVpwGFphEh3Mq7otrAvnGZc/YXtMb1U+D8VQewZkl
mhgSbR+HEYVZp9mEBgY/AQImlteTB70egr/bQA4gkqUz4krHN8rVf2pjcZXs82UD26fuH6Tja7N9
kaG6nqIeNTc/aN26kd65WnyUTdGHYkF5AVJ5PtfelJKxA78IsmSwrPr4QKlbnmhg7swvqBeIpBxF
6+IwIpvLbk5ZgVtuNLebDk7X7yobDZemSMJv+7ZxdkH+XXOWnMGS49eEYgx0r4SAyuBa1zJGauNd
I6hTCq2xkFtFbVQoNQaS0ZQwDr2HEve9qnwFpWQQd9/wJgT1lIce9R5rKPBOAlWjOBJlnaKd5WBD
bWKqGRXKo008MYaQPaSOTlmBkzkqfv6dc7I/ZbVWU2vLwZmRK3U0/UXpQtxUQa5hFMmNZUD78e+s
cVCiG3Fv6GxQbnGao6TGO2UBFX7U7KEL/XDZlAA7HA47Zqqmem7iEAYf7qKh7NLcoIPOv2xE9KE4
7IijqcyjBiXtLu2uc+pBX9Ad6/LUDb8uG7q8Gtza334mfZLSJWV3Hac5WNNVbB/oIDhIRCbYtXjl
CZ1Jhr62kXLaxqkvv83a1SSsHbDI+XeEUmQOMoY2TZqO4JAfj6nqsvtA5CuOD93m17cD80v3ZXr5
u53j8oqlkDMzbTAJSnPpYEqOG2XaM9GJwBMEp6Qis6Wvti8ei7l3WEtAF0y+GpAASCjfTV8cbwiS
PbvoED/3ilPxXUT1KMAriFu+NZ2pkSRDSBW7ek/xYsEmPUa8xkwB9ZLgY5crULVpuiKjXZxzEz1C
Y/DEJo6KQXe7+YuhKQKQ2HbEswXOSaYE2in5DJCwBi8mp0h1Cyoo9mxX1p2zDc4rtAHsthWTY2TD
rXiwcJvQsVxynXxXQrA6n5JjIbvzQ38SaXRsR8DZMOcm/VKnDiQoQdImHRNyC7K7y+7+Lw8KZwOc
M6SS1hhDh+8jH42dtid43vRq9Jy93q4aYYsC+9zvI/psjjs/KK1BHQ2u0Vd+dwICzclVD8VBC8iu
E53L7KNcssWdHpOTAmwd2FJDE/NMyaOEBpwrA/MJZTg/TKOrCjZzG97Pi+POEHPOiC45EG/QOsuX
pQc56by2OKbV7vJHE9nhjpG2Mns5bdjCWnRZ0lMRLd4o3+Fx3LtsSOB9/CgE6AFlNEY1+FqN47bx
6JVRElw2sV2QO4cWr66jE0t3ihFolF7FN6z+5zyodzNKPCiPJUe8aYnkfAR4wavtTBaaVUY2x211
SeDMV3qSehOJBagk2joOMWQrzjVFRqVCVV4k/WvUi7xbZIBDhkmql9EqsW+t3wcyuiowbTy4OqoF
aH8JIvwnIsF773Zo85IVA83OYBxF2ertuaGmgy1lMZbUd/K3MZuOoJAMjI5eRQsVPUJvHFJvjPGv
tVFbyXqRYXphqae9PKpfUqO/KjRU5Qy1cGPSH+2mvS2cwe3bwp8pOGQn9avAN9nR8RZB3v4R3OGV
m90yOgvj4gy1HRREgn70qmfrVX+xbNxW1Lv3/pu+tccdZfGUkr4fsMNTunPAqCrK2TaC7a0Bziub
oswaKN2DoenKnl1GKpZ5uVt/rr9BXnWXe+3/jFRv7XFOmumdkVstshwah1P0kqi2m5KfTdr8z9H2
1g53itktwQyKw94cSueIN5SwT9Ejcdkb3uPGWxssPFYZW4XGSrSzsX6cug8Mct8Uz5IlSpeEfs8d
WooRy1WcYCXU/02jkfj1qd8xSZ7+ZArAV+Rv3IGVZIrUKEzrXpGv4uE+M0Q8+gwSLgUQDxkmBNar
qGPlit+JJqQAwQYi6usWmOGnSpyU6kPEiFib4h+0W7j10Ll4Sa3kB1J8s60HnQhGcwS+wM+XOPFQ
DnMblWA6a27YGItcW7eqIsIDkRkOD9oFcwBlgvCxMDkqTT877WdSP1x2a5HHqRwmqGWiV6UCge7k
IHvsISjZqXfdjp0j5bXwsUTgcrymOvimykIagOvjsT20twqenbSbvHXJgZGoz/vZco2fl1co2kX2
81XgKssC3a4cD2q16mtQgMnUq0lYxBIZ4dFhlDNiMxGCGTs50ZMZS0HUtAIMEn4sDh5irQBZ5Gsd
/SoHj9+h3kWHV7p2vG2BX1MER6JVcQARA71HRcaKBntvJj+bODSFFDQiGxxGaKOpmzKbRWnJkzwG
KqQ95ia87AKv6cIFIOJ7Xc2miqjDFGuia3poULJqwUCtBPlRBEWCJIlvdiWZ3mJCCob6pvKayRul
yqMQU7M/XV6RII74TteRak3WxniniJz23phkfy6FOSz7upc2jUMGKynKpKuQYsbNriGfNXVw7SZU
yxstPS3l0+UFbcwkvTlf+X7XiuSYwzRgjf5wbrMbpp80nOIAK8RM8S27tkl34iNw4wL81ixzzxU6
gCWizQvGW1U4J9LuUlx+Wy0wyp1p+QTUd4P9WMu9aw6pIJZZqF7aXQ4xFhz1labBUxplH/Xf4pS6
VH/sre+LIZhwEfkkBxpyBXmUgWFusrQBcurvSmqc1EQP1EmkebDRtfd2OznEmO2FaiXFia/cQjgX
VO9okP9uXPf+6/TlLZtNvOw32/BhgChfMzC8xZcee/QvZKVeI2eWriP1MZ5PfSqItX9Jm3HpUSAd
rhs8LbWkjZijBl+t7+zNsLwDRaevvjQQ1zJ3hS8dPoa6Z3PcHqKRr6Ntj0pJEt3awz6eHk0qcInt
XTub4EC3LgntxkS3QL7yJa6+keyroX25/GH+JbL+2OBfD5YqayppTljJPkfXdxGqiGI093gjiugC
WywTeh9MZ1vcTc3Uh4lC5Y3hO6Mxi4/xFeOcZqIsYmvb2Hs2xv6YFWTQvhktZUQ8ObMBcij5FMWZ
oG1+GxzOJjjorWNTJnGF2aSa7geNuq1ZugtCihwsVfvbzWPrXa0nMk2MDVE0y0dfZ4/gCQbZ2Z2B
rsPCL69FvY6izePwNqrMeXAs9vCtGjtbRxebcKzhX7Kk8+5x0DpXqBxFTJWzC5gUHyZOgsGdb1lK
S4T1P9GCOHTVlhqSHQ16rHOMd1p5H0q9iIlMBEAGhwiRJSmoFqDEyBgjmayF8p2EIOpDl7x+IjtN
8N69fWCc949HB0rnhdHzBKl0HPqbPO92anOsW9G6BHZ45d6sJ3aiGnA8KwnZGA1BTmuTW8xWCFxc
8I1MDh5GEJAl9YhwaocJo34OejVFjbSbyZKiOGhfk03VeXcHjTEAZ5cpqip6E8hpdk8Txce8+q5M
nBfiZIMbadH3y7C3ieIrm9yyuppGtjxB4VY3sp2SaH6ZFqFiSf5lM6KlcXhnoLl1GUaobJPcOMVz
ts/S/pCb0wHyQ+hSeLFsoNNlk5v4t1oZh3+m2siNHMMzStBtjPumqm+JfJVl2NI8+4hzrGwx51nB
Xxpng2lreLZf6pc4+xqJih6itXCIZ6VJFVmpChl3MJEVheSW0aMi4/aW3SD1FGycyCU46JNBw1rX
Jc6mdjF/SG3/FCXVTqlElYFtiF1tGod6DSXQRLdQymbkvEwSj9yD3BIcWhXODFFXnmgHOfhLtaah
lNXNFUBsM8oQ0viyLBipXVxnDP7O8zjso22klaYaowHQuVo0yI/dZPq0n5cpGBxR8UPwsfhbadp2
Q0ZTBJYlXTfy6PYmVMj+d1YXZOQKKDJBmgO+Yb79TyXKZCW9VgZj/YsaOEKyu17OPxRDZyMcRBCt
xOyxg770OLurhhC188tfZXunzr+fw4OoLc2ejHjh65VrM4H24uANRLRTm6fEaqc4IJjG0q6zGjtV
JeOeytaVqVsPl9exDaXndbB1rrBGWkDqUcv44ol8U1ZtoJf/LGDJGqP7WJ1caYzDy/ZE+8bBAaUj
JV2Dm4tiR+6cqF7cvfS5oO4pMsJhgZmOhb44CBkya8HQRbclKXc5oV8ur2X7hWD1fTgYsHqtl+oE
xx2qFxBj+T/SrqTJTpzZ/iIiQICALcPlDjXP5Q1hl23meebXvyP76y6soq9eVy/szY2oJKVUKpXD
Ocs+QxPySb/MD4FdHZOjdhV8QfZI9LgQmQXnEdpUI0pvwH9bI50xPUB/LFkuGtQSrCHf9TeEWggP
B5rWsLxPw/ImiL+qsXl7fgXZl354Jb0vIN/xt3TEoKGJmy45sEqredD9xfsMwucfHoeHWelmWcs0
5kLz+ChHNyn1iuD7eU1EtsC3+EnUkJqUEcWPzjzb+i7bBW6wGwKnA9o+MJ4dbY/u8NwWJThE+8T5
CClBOlQFSZPXJtltTZRH2hc/QcxYCxyqSA77feUopizSgqBG5nUkXxo5dQN1stuk8s4v47Y7MkHM
SkA0RHlYxaYgqaHMeFeYtRrbyhh+HXV67GZMXKqFH6Rfu0Rkg9uK/S2SzwokbaBZJWMP6IDB3V+X
debmwiZdkRAuMB6GOs9bpB+8brkZ4l0aXCaizpztTBeQof63dnwfgWVFhlQQUAInh+6Axs7cr05A
d0HK1y3d6NgkrnGQBMkuwX7xeFRKshhpLaPKoFAvSZJdrphO2UqOjsHRWr7LRB14267vXUfO2jvS
G3KPrnSvlb8k5RMV8iqLFOLNnORRTnKWLrw37hky6rQfEie/RQ3qoN1LfudbLr2bn7VTvz9v+tv7
B45NRScE3Qy/er5WJ6ydzGJBEyNDvteOspftcn8xbEbmx9r7ux9ggHo9L3IzjCU6yIMYHZzKA9Hn
6IMLcwmxea/Js9tEFVi2tCsUK3W0u1ikzO22T9BIdl7qdqiuEp2oigZsGL5YmUxTOpMEra2A+P/J
rk0AcF3PO9nVMMIgCtXJppIraVwkOC5Lq7RGDMfVoGMz/2li5j329NweLgBE6gSuXNnR1XjBylWJ
oyG/pHigNmDz97Idu6Jc6maKYfU5XOCozRT4OzU+p02ep+Y4dVez+U2tHwVrzBzKh5t1JYY7KElN
Rj1j40mMJw4U6/tqX1+EGNsN0cV5Xtamb1uJ4o5MNwIXK5PR3D7QvTk5oXEoRaAMIhFc1FjNkTpq
BVqkkuhrHap2rNzIvQikUbQzXNTIGJjbOMD5s2JyCJvIVobwqeiGEyi+RNuz6cdWa8bc0OqsTx0I
clI2LbRcJwdUMKtDeGJZwdQZKN6s7UPji7qlRGvIRY0GeB9VQ0VvRZG2DtGrPWJGT8pa77w1bKcG
31Xj35AkCqNo7tisw46RyfwChcR4HGsEw5PvJCrgb4aQK3HczTqV86hKOTONXyEkpjLRmyJevV9d
B2cOFF/fTKQuSCMTctLIKQ6g54PniMAc1uKCBV3BkbGQKo7ukP28b3YjGkwmd3wWUYcINpGH+imr
pS0AtIUaXXUl1fdq8pwI4YQEtsnXPUO0LpmFgg1Ui2utv0xEME9CC2FKrow/LGk2jRne5skhPw07
emSkCLEPGA3mdMV9goIbQOW9R6qnZkrRbxEOX/PoR0rul9wH6YpSi7KEimh/OB8yg04jITPcLnYl
OyQ3kp176TFHASNGOHuksd05814I6C4Sy7mTauiXuUkgVrmvSpse9X1wMB/MC8Uf39Qj61ulV/Hz
+YMuksn5k0wvjbZYMK0lGy9x/UUll2UgiC4FHplHvZiaWJU1xEUuXlY24I2OVju5pmR+aRPF/U/a
8GMBSTXlZifh4UHyK7l7TaoTVQ1B4LOtjm7pKAEj9OERVZN41JRkxsGayQONn8xs18wH5OgFYraf
ourfcvinu6GP6ARLsTPxk/6SgqkJ7SXzzeIsnn7bHQ0/w0s0fzYEFUKBdvxbPq/GDkhNcJBZCISr
2iZI+zcAxtcl/zNb9a4eF9Dlel2ZAUUEpaC0RR4paAE7QTvddql4tYRclDbjJTWPGpQZnQmXWOaC
QGgv71A88WeBOv/gDt/14UK1rFFzSxohK/85O+EeGIleqwOMTPLLXeqaVyLe123//i6Pc7/9RHtr
rJHyq6TLdjzmocAQth3D+9/n3O1Sgt+tLWF+GSahwQ+s/OhF2MTb7VOr/eH87DJbcj/oMpjuMX3P
prDedD+CWYswrkW6cI6VpvnQ9xnitDi9j8frsQbqXfHvx4SRnlopw3nSltaNBeZJtOaj3XDcS/OB
/HvSvbUIwKT+eeVaQ4o024QrMMpq3wASoWss8rMiGeMubIwf5w/odkj2lwHoPMAYSC0bdTDhtjWA
Kbd+6jNmmHT3uYD2XQznB6bQHNPQwrmxwrtUCkFaDmNLRXkvkTKcJ6ipCQhxHRkHzQepyL4D17bi
NcKO4X94FFsqULAtgB/y+LKpNupaGqPbLG9DT6eNPzcYRiqs05SNV32JkRBFdVRJtxHLeCR7DqNk
d37bth34+xdwtq6bhRVFCxrPhia6IFnuaaX8iDS6b2mlwEVsu6B3UZzF61Ff4yZE239ZhPZSf6s7
QeQgWk6+kk/KujKiGsah+eOT6iaIL4vZHjyG0aHe/HtyRHa8/taHL+fj3YiR18QqMGj1QqS9bH0N
RA1Sgt2hnLWj6zoFxRwm/kL5tV5sWS98HQXwShK85gVbQzl7V7ohNjoVBZqs2y/0NhO9YER/n/2+
Cv7HYEjjSUaXoaYGjR1lcYsbIlkEWmz77fcNYb+vpPRhXgWJAi1mZFv7kLrFlPh0+vdw/H/uO3fV
YZ4KwMcxkuJ5Xt0UinkjNYndNaN7/mT+Q4jwrg533WVWEKIdCtEpc0LqKU0Bj29cTUe8l+zhR5Db
2mfa8VYGzfkCI9AqSe8BEZSo7lg+FvHe/PecQ3+uHecDaBANJGAPdzNp/CVXfG1+O79s267771Uz
uEtPSzNk2xS4VHYPpcff95DYdf9DauBdDpeCqEMr6YMSI6vWfnCJo7rpLeiNGMM4aDBMO9sxyuXR
Rb/FXneLA8vBKYXA4AXHyuDcQ1PXLaEpklcKmEXohbncnV9LkQnymFhZJVOpT2CCf9Hpsm5oy2Fp
nXJnCXnh/+ER876onJ8YSg3TfQwMGmAgLxO4dFGW8dF74+YH3ZH3uOqBeyiqrIquDYPzG5K6FEqs
42L6HxOyzR7vqZMfiKudIkGZ+h+i2HcdOfcBYVMgxfDprGKj2Ej/IVSK9qlw9FhkHZz/qNGKOk4L
yjR1dlTbr6EuGkwU+FuD8xdKNqMYXgAGbqaudL9guzAweJd8Mx6NywzES8SWDvG3/2iSnAeZErMF
8wMegp0rMw5CO0fHglO7gxc69b14VkiwijwuVmWRrJQDHAGj1btLKyCPUzFIAnx+gdPiu2PiREu6
XkakngTAvaFzZydEGg95jKeHJM/5rmrJlaIOXoqZU1ewoiINOS9SzNVS6RYu5wzJ1PFH6RenGi/g
u/zAnJd2RwwbNEnnhTLb+5BY1YiJ6WNDNpEg+/OqpoWi68Yvx6LtCLkk6r1pfc+Wh6oQtaIxIzwn
iTtuIHAACfCvmDC+XLLBieu7OU2cVP5pSU/zpwZiVnpxZy5LSoCBBmgOwQMSKIG1RsDIKjeC1dv2
WCsx3MmTUrIoNMbJG4+MPHKCh2RslQw6I3SFNebNc76Sxh25rAebrcmkLfe9N7Ixb2SXzJv5Vb2d
3WSfeeP+U7H1u0i+ntDVdZl3aGX2iHGlaM6kE0cqRdTtZDO8Xknh7vC8tgiOHaKRxkXN9UJx8dQ7
DTbQU2/wDNsHD1Jrd57iAAblvrmtnORRupDvzFPhiAqEm0sM+l6GToLxdsqdB1NVK7XNMQkxLTdB
8NYrtj7654/cr6HGDydhJYM7CSVir2EKUQuKcPEgi3ZV7JEWdBNXvWrf9FvwV0HRwo+fGV7tfEuO
uRu7IubTbUVVTaMgXzcBBf3nwS+BI1bqCtIeo3o0yy9p7C2J4IrY3FUgvfwlgvm71TMAcEZSCeT4
wpsCv+0DJ8sO5fgWqo/n13NLEyDmUOBAW5Zp8l0ryaLVhhVHCGXpfKJV+hAOiadIleCWFYjhO1Vm
WY8o6MaQo44JipPGYUxlhzYiQDmRGO4odENIpJQ1xEw6taX0BRGKq4Ui6Kmtq2a1Zny3SpoWyyw3
Fho0u7toQtuNd35Ptq6V9d/nrGvqpr40czRsh8B21p7LsLDj3rboYzLuz0sSrRdnZEOizIMGbmcX
QIl+CkJnvU09Lbfs/yaGfcbKlgdzBIUXQ1peOr+qj7H63TCfzovYvEzWi8b5BQP0kk0OSjQ3u2gO
5TH8Un0j93B7SHhFFOBP58VtL5ypKODlUg3CN7wUsWSpKTWhEbDTo6PS3hmiRP6WA1BAgv2XCO52
7ALZMOsMR2Zparstv2tt5aRz7dD6/rwum+asIFSRMY2n6zzIZDMYfayXMGfaBjY6HndEE/EAb0WG
ykoEp8ugjHov97DoeDJ90A1Tp4olO6GqbwTZZR3oe0Ot/FmtRIlWkW7cpR82S0yTCsmAJStp4rR1
XN8wzGcRaMamPbwryNetMMXSpCOA0t1R+pkbTwOIk7LP5NpXi8hXqaoqsCIasACm8yVz1xoHfTic
NwWRGlwQPdA0a0gDs+6UO5k8y62bR7rAGWw+x9d6cO5NhS9o0wRtn7I/vDEoi2gH7jtnfJm80pWE
XUsinTgf106JkTYygpJMC+xx2hvzNzp8av/RFgZUNo1YIJ7808ONRqmjPAohTZncLVJ1UCTtGAeN
IPrZ9AnvYvjUMEhYmig0O2BltEe5fVNixVaW/Wx9poNaUQkAbFUoY1jcmgVtmJNFV+ESyAsYbOx6
MW7iKf5Epm4the3c6lrojbAsQ4lgZ8bSLU2w1GjpIS5Er7TNRVN1KhMVECkKn+Ge+my2ajSfgF7o
kXZfYolgtPApnN7On53tG2glhzs8KiV5qvawawC0RKBuri8ZLLA9gPDCZZBAYeAKJG56t5VE7iRl
w0hBwcMW8GJyJTu9NV9Th15Il4vD4LXV7+XzeYmbZ2klkLOLeBhJPykQmKrHCIC9geQOkqiZTSSE
MwspU4zAWAAZECyHYojtZXKb4O68IqKV46KFsBnnPjNwXof0Whqvu1YTeTmRBBbkrYy7koiyVJhw
dGnqVfHFEmt2pB0io7LL7FuwqyWXNqdGOY7jcxI/jbNAQaE1cldu2lkAWlRx5RL/N1lNP9rhxbxj
hgHgFlGVVrRpnAMsg1gepxqWEYaXs+kFhm+kAucnWFE+Jz52s0UNGedLTb4skobujB/njWKzjVl5
N2+Dez60U1hWREUklKKdgfXY1kDjtRuPDcAv4CAJI+FAjGDd+OS3NdVzQqK+8ALpTi2OEjLx5qfU
0kA2BvZlIps8T5cV1HHcKZiq7txlF++7yqWqHT2PO8YqHyLLf0tDIG4KFnPT7a6kcgYYG0YQgKAZ
d1XmZAdGoVmBIqw7NXv5OrqSgXYMBvHxcwu6EssZoln0ZmgOmMuJSGjTHi2j9xiaEejGDi+fhEBc
bgFGF+9mwic6Gqsu1SlGZZ1VFNhQfOSmfokhIMkh96D+AfOKbPffctHA//apXgnm/FbXot9CmfDA
lW9lkHgxwgjtNcOYjnQUzx5tHriVMM6FBVqv1CRHCkIdHEs7ZtWjYBmZCZxbRs5EqmnWa6uK0XKo
2NoxeUVz6o51uAcPwT4+DEBPX37KrvIY7krB+23bOC1VowQ2SPkETtMlYBIbkX9PyHCn0+SiKRd7
CnQPDS2Cm2B7Fd9Fsd9XF4EyF1I4FhRhQa7tlKphrO8CbTarMWwg4S91mJdZyRgCTcKobWi6kvnY
a5dG5XbxdZ3vZnrTJbdRdNsI046bfWZrmZwp1sEcAK8DS0j85qCDqmnxGYaCbKMGtP+Uobzrx1mi
FGikA7wPG7sI/MhJj93zgMox5i+aPax/RqmydCs/d62buRJcO2ztPhrpu2zOSPtopPGi4k000dlu
envpF1sTzc2LhHBeizR6orcVnKVRXo7oy44rT01FWP4CS+R7UqkyaE1lLrDECZlZS3MNbdid3ymB
Hnwvaq/0rbHoMETdSJGI0UjyUstZPbsRkeXc/YQwHQNHhKgqSwn/afX61JqqNmGYtJ2AtTejxhpO
bqZEIutjYfQHC1jJIZwckmpZFf+aTjNeWPs8gCGuOg9B9lPsFs4iQAzZ3KaVOC6qL6YZSdIAiZ8W
ZLVRrdra+P2/LRz7gpW7kEajScsBu4R00GI3Rn03DlNkN5WIFHfTza5U4fxSI+ezjn7HwmvIhTrs
9Jraxnwkg0AfdjrObRDniiwDAPNyi56i3Cx3QakhjGoOoLXJ7JjSkx5YNur/z2qilc5nFpISQGXJ
iK4od2y7jqbtDLA115SPjbWbAUExE9Eo/XZYCo7V/0nhA9+gbwbQS+OaxNAZENN7n/WNdqf4YPn5
d8aliUjnvF6b8c1KIn+yYqOWJkkpPLC6P0mj6RixehdZE0JUlFvm5jOJgJU47oCZSdS0iYXMVmne
l2SnzocwdM9rtOmYViK4Q0XaSgWXJksPG9aDEcWAxe6PVaUJSuDbBv++VdzJIhjV6AIVecBU1+xm
QFi9TIAVf9Nb0SjitkIWBRGuiRe3ypleSQlJ0wGR4EAuqvY0tBefQmYFRPVfIvj7IjZTMighMBwm
403vRqdaHutMlDnbjiNWUjhbC5JWqZUWiuDJ5WJ21J2ew4v6kHnWqyhuF6wZT9BZxdoQDR38Xpc9
NMprNXpS+PQZO3tfM87OjEYbpP7Xtmh3eeoP1rM6CHpvmA198HZUlS0gkejKB86Jolabuerg7ZpS
ugUa0hdqFIIm100zXongHCopx7wzM8Q8g3aX0pu6CX0NlNWZIWpR3k4GryRxkd2YWOgqzkJMbN2T
o7UDULfb7Pvd+MLmqSpfhF+7wRWisnnhvxePi+am2loMo4EJjE6Q+1MDQlpUvBI7Bl2m4pj7BAkb
t3VnzJ2Tb6JqxOaMFZKqOqEAjwGpEmcdusXYQAnuw9oLFyc4otfIDS/71/pt3gU2aFkes0tRzm7b
XN5lci4JCX05oTUexL3eunJ4A2wrwW2x/SpdqcVd86m81BFp8RTIfxr27zGQLreXY39IvHAnGhnb
PMXUsuBlZQR/fIxJiqLqc4KiZdhfRPNdafmj8nj+FG+umaGqIJQ2KMjNOefazJKmJxEKlkOqu4qS
3Q7qIsIs3VTDABqWJusyyoic5Uvz3BvNjDs2MGR76L+n6k1ZHM7rsdmKCKL0v4Vw5k6ToR2XDNDq
ml9fhadsB3yDxjFAmP6LEx7tnOlOQx+7IIRlf/aDi1qJ5dZPWSxaFi0SaY0b54C8vejC0bbSwwAS
Q60VmN/mZpkwBRn1D1RgOOsLOp32ndLgWUOKE21MG1gmgnXc3KuVCM4fqnI3dfqC7KaV6rC2BLWk
3usMsju/XdtiVJAsoxdDUX85y1VcPhcBiJ0H7JaZRzAJ7Et56kyBb99ernchnD+I4i7ugG0Fk8hD
u2lvatX7b1pw+6GhZh2CRNVwI6uzy3qXlwDWEOEkMQv6YGHmuxbcjiglyUBUBCEIHJ2lOtTBJQ2/
W8FFU6f2NF7GnSgmFq0bd16JUcmBTJHHiQ1bzU9EFQ3usSj3nErcWU06CnpRNiaRXFSHHnzEiFOQ
2Ru+Enu2ReTX26ZmKJpiGYpF+V7NwUz0aS5Q4SNLgUD1JhmQM8JQ+HlTYLvwUaV3KUzllUHXMQ2X
rtNBsR18afJdnBHPBCtwEH3mHWa+y+HuVcAJL2Unwd8Ey20dO1U02ukiODeiFePOjRkludQpWLG4
emvrxw52lma359drOzxZKcKdHfRiYFg/nIFpdiCz3aJPsQNE8vDNcianfahOjKwtOGnAKRWmlrft
+30NuRO1pCTT6wiiJ/BLtIAYVnLA4TOwacQlfgPsX0lIwb1t8u8yuTOFJrBZDwlOcXJQdsth2RfP
9Vt8YAD8mCecXcHqMjP4YI6soI2Ktm7KfLPbIrcjED8yy/3NlZ655WMK8mMJJDQVZtuF4d6m+aMV
UlEtnDGN7xKSl6mvgJeCdgp3csMrBo2j75cT/R6i+nEV2N2Xwq9c67tATfZi+qjmu1jOkVitnGRK
DTXHXy+qCBAPxckAhIWYGGzzUKw05C76PLeA8p3iMonNey08NLhS6kWwbb9AdXh9kF8xdMNEwtnk
h8/btrVG3L/oUvOXXX81o3M39iJXPzHK9mCH0PnFcDpv+MoYzelVNn7Ci63k8809IOqSjUEicMfm
td7tlRZ7Znq5KuiR3DqABI0xlmqYpkn4MUqK6iYQRxdczPJhmq5b0ZW5wTmuymsBnF2MRV0EaYhG
CAbwobgIBq/So3RHDgz+o3PIjtiVE3izT3NhWU4onLOURTMmtETBUqLD9FKBZ0vdaXjsD8/0ID21
Lkh5XAV0540fu/Ld+QMhWFi+a0YiqhbXTO8svMmTi1YX3NxbschqXfkGE5oaUSpR1pVzoe56v9s3
HkPbEqFsidTgLtMob62gqieoIR1N6ZC2/vll2jrLazW4S1RqaFxNGXZIRvRZVl+ibJ8r3nkZIh3Y
76uAIM+mehhk2HiLDG1YdfcNnP95ESI12O8rEWZUliC/GFDt7uaLpQj2Whtg3jQWhANbvn29Wtx1
mVd0CQYZIcdAnmb9Pi8fzOFYi86saL24CxLjptVcIIRzJ/OQhj807ev5xdqsHK7V4HwC8I7qIFVg
uyEcklOo5Finy0Fe2n0s636pGnvSy0dUQC7NoPyPxsC5BLWnlY5sBC6PLrW1+ERNwcEXmAKfOM/6
wSLILxnuSO9Jmttl76FA9YnYc7WCfNNIXiSWpKW45Of4mMzfrPCQi+obvwKFDzcgZm4IatUECQnO
po1UynRlQspjPmY3rVOmtmLYwYVmG7eMWWB4akBxG3jhbAvTFNt2/i6as3MNV8rcN+hj6mYFtAmA
FEmWvdHGblcUgpPLbO2clpyxUy3Xo6pQ8Mpu88K2zP67VQCNtop3HQXqEU2v5zYXIdts28i7ftwB
WEDjJ2kTjLDtdga5HttDK72cP2Tsu8/pxdl5GRnAfmSOO2mtXWtJB7MBHbEe+xPyj1FgHs6L28yo
k3dr4ceO+lTL+8DEfaf57dccI0DqpX4kNjnFwqlTwerxFE2NEve5OcIw1bw/gv/2mEz6C2Kp/XmV
RGK4q0+Kq8gcgbjrtiWQEORvoxXY9Wcgm9bLxt1/xbSMSWnhAZTPk2PWN11sOZZ0n4meBds+/W+L
40HKJtoQyQJAtoegxEtyZMXSSXCSROvFfl/dgXXY1HpQwidZ/XNRvFQLmgoE0YLAqHlksg7XxYzK
Kpx3WC1uGgff2hawSUGQv43GLKFimAiLBQIHoXIOYsnkUR5kZPo0MAe1T90DXKEjedpD+FD8ZCic
YMSp7cxRDiIWD9GCcl5CanLkzCgMUCW9Xyn9rtRBPDDKgkXdFAMUVSCoKjJ6GrhamBlSY9BmONuE
tHbeOBaJHWMR1Cg3w9WVEO4wISwyEzOFewC+5lHFrKDutwcx7OCmma/EcMcJXGf6oCUI73Tzcaxf
6kqgxnboshLAPmBl5GWUJJXasfcSGpB6f9greMl3frgTTViKNOFOkxrOmdRm2BW5be6bvnqIZ02w
8SIR3C1rkDCazRKgUAqQiDOjuummWDRDLJLBnR70a3cBWWILNCOJP0rBfWIuoqtnM1pY7Ql3ToDN
2c05Smxu+XP09F1xbeCJaR6WO/Mec5lXKdI6lruIOvxFx4a7YPu6HYIeyMSuXr6Q5lrXXhshoYFA
Mz6WrPOMag0a0wE4/FI2jtnJ9mhmdoFiwCfuOsyUGypFjgoviD/NWsUreVBmLCGVL/PZl8lTIoJI
YX/iQ0CyEsHtErigS7OUekyvgQg6LDQ3NAZXXVIv7zM3GkTte7/4es7J4/bHHPuhH6QOVgEOEKDS
gXUJmU3NYYx2IE0GOsZ8Q5GFKL4myDx8EVWjts3jrxUFnNGfKzoU+VgRFqRkRmZ3rZnYAMp2knn6
fn7nNh2rqoDNm+J/je8KHsosqEtgL7rDjhVBB+C5Sv4nHetKDOcr+loyg7nHqybPTkPly+gyOa/H
5nqtBHAWGJoTmDb7iI0unBTZM8JdJIs6Vpn3/2ASOup1mDnUTMqjlZA4VSVALrJcVH6l/Qg9ejDx
npk83ZkuQ9cS1ag3nd9KHrdoeDtVnUSYvOq6iq6b9On8mm3nt1YCuEUbtaZupwab3+3Sp8EN9yi4
e18mt/fRXaA9GJf1BeiandKVnz8D5YShsL/XkjvOEp6M6lTiDW9ZX8noZahMRJOoMrG9YYwWUtNM
jFlwoYkUzGWSWxASXRQX9RUDLoyd+FBezC54G11ROWLTBjGM+pc4LkiR2zSU6h537lC+xk3uzIFN
qehi32xcICspXIzS98BZSnUElCOYl5qHCmcWA1tecYVM6OfydythzERX8Uoda6lasVnUJEYdYCF2
vkSCpJRo1djvKxFpW1ZGnsEIw/IUDpfIsWWJ6OSylf94ct93hjtJC7FUqZJgCL+7EfNj7UhOeBHe
lLsZ2Kznj5VIIe5Udao004HilRFOwPVHPywt+30Ti/pU2Z/5qBOSQYYGFBeN7/cI+7CLtAh3LlBO
7Kp/Si3fUq+z6ZK0gs4ItjpnJP0Kalc71IMFOIsUFrRqL3LmK/1wsMguHPrd+YXblIMHiYomFlw5
fHdJMdRS0oLiwrWq2xysmqVjMj+EC/i8nE2/upLD+Z6q0pMiWyAnCDH0WtROJwTN3ewRIysZXPiQ
9tIYZazI1DagbAz3wERE4Sf6poJxp79OhUzd22tHFYpKDAomfENJJeeDjBQKUGYtkDWq5YM1mnZV
9w6W+vX88m329iKj97cs9i0re6i1vNAHih525oEY91tEvOCmOmlu57H7ImMci/5/FMqdKn1aQhpr
JhunWHa/CkGhLY+O5fSowzS+mTj/D+qnzegIRSwZjF1oeeKbW3IL3gkAvuy59htaVQXsLcAZPqWc
YQGYBXNZOuWLruCcC3UJiWs3yArJn6McgLGNSq+iSF1u4hA5Cloui1Nn83OTdvSlDTAxgLFdy6+K
iV7P1Iy8TtM/069LVp/FHZRYkoI2mheMyyBN5lZJGdpZZCS7apwU5/z+bp5JgO1oFoYV0cPG3QKa
MY99PuBMxt1wNc29E6eh4BbYdJgrEZzZWjk612pjNly0hnoEB1H52pqaEweHePh5XpvNK2AlijNW
CJA6HeOLbt3uuuKQWc+6IfJimyd+JYPbnLTOkjaKGjwggekplYdmfGzSn4Z0d16VTU+mYlIACEno
RYdx/nnawYknl3nMQoCL4oBXkL/sx9cFXeJv8g7lQz8xPIHELc3WErk4qoxrtLWB4esX9iHxGGFB
6KG7w5G+Tk73xBofIriYb+fFiqRycVWbZ4sVK5iPTIEro2DvqhyD6bN63UXq4byozRhurSEXVs36
WKn1gjWtvb9IO6wrDUwkk1/4IsqOzdz6Whp3tjCWHhCL0b7R1nAaFRxVkSurN1XgG+CtmqYvEp63
U4Mh7090fa8FsyVfXRSNVPRDE2BCLO4ujOZERBDKm73JALLDM1kGuinIjf4UQJHHn2iEKROgUtuG
rbjjJYMCJfdAUvLzXejidAj2bstRrUVyxgnWrWLoGdDRYl0H5s88fRDYxqYdrnTi7FAtegpwK+DF
S4A3xeyM1zrpbeQOgGVYnOlrDZD6UIg0JxLKGWSsKEUUKTCRyrIcc6r3RlXuE3122ynbCRRkCvDh
5HoFOXPsqyqriwxoaKNj2MTB8CywYkHt4mPM3x73n6mtr8VxRjjpUaIFqK+7euib0s8gvdA+hce5
lsH5e10LMO6pwCiU3g78ClRiybelceoRg/jDE8ZCDlHi9kdVYCvbu2YAx9FCtIxm9j/NX59pXCgZ
aK3l4ELuX1Xjqi5eGBfc+R1jf+bjhr2L4VawjsocTaTo+g5RyRxNhLLjXd2L6mWbYSXwW/BWt3SF
opTwpzYzqbO8VuD2O9f02Zx46YQ9cm11hkZCxVEupYMu6k/Z9sQroZzh91FbFgvaL7zyJwvTWx/4
Jxk4hhYvOqU7ETva5kqupHEbRuVKn6wM/bhzvh+rwh4WPxGy4rCL/8N2EdYsCFZHhK2cU9R7LQ7l
FuF50HyrZQ+MvIPxWoImrH0wFREb2aYJroRx7rAq0nSqWzYELGvzT21qswsL3eAl0N9KpEot2osg
ONmOnFOPM5NxWEwt0zG4UWRj54btvOzKSWvd8za/FSyqK704u2hbKcosGIbXxeYh13Cs9eaNNK9j
1O6UnAikbb0z1tI4u2jzvq8thjX2m/Ug9scd3Yln0kWbxR1kSbOMZGKIX7HZOm0U2+ipt+PuIRse
zq+eSBDnD2e5XjKJ4igvAXJT1k0o/ZCMl1LUpMA24aMpgLuRmpYF7lq2rKv4QrdGUNOYMAUTKKER
tcOWClzfdvQL9iCdmIaqoFX6TxGhPmotqlyY9LulPsDGL5ST4ZmYqHcIcoi4iD8TXqh4xwLXkmKM
jLOEWkdnKnhCkMfWQ3fpqZsmIijIbZ+3ksGZAcDzoyic0LTfx+VrbSXZgYbo3O5jJbKj1sT0Qy69
zfXcOtVs0ENPs8FbWrlyFCsTFEQ3HeLqU7jlRRdLquoRHr55puyrFI6R5KhXf+oGW4nh3kqtWoZZ
zho5wX1wzNPmVIEWauxHgTabRSO8Yf/ePc4gWyNfZEv61fXbXWhe6Y+687awXubn1v0NSV+fGhD1
oavlUq9Exrp57N7Ff0jUkbjtIx3XS1859Ev2YAG8JnhoX6UvbDbx9/RU4Iha4rYv7pVY7sJpJAPR
T47TnpuOulP3uWN41B7d7NS7i8cy7SIod5Gi3K2T1S1wGFvMuvVk+VooSn8sy2RB1d6YvHoEiMh5
d7YJ4KuqJlw0G5qHJ/jTCwT9PEsAzmZNHOGeIP+THbrBppiElLz+NfYkh81isjyU/BbYID51ottw
J4KD3ryTKFER6eEfwqQ/v2IxojIdUrhvCgIPdbDlrLfp7ONi6kSgtFvdexoLxQBRQYESwPuhvMiS
CsikKQCaB7dHT/5f1ELzjXo3OfIudBqMHzSimteGQ8A8HMbIgE5OgUzI2ZLWp0lTVZLsmfSmH57T
N4In6vnd3HoPA1XKADQBOHE/Mv9qc6h2ZgTdWEWXIqNBX8mh84CHvp9EAJhbFwiwloGzgLwWXtl8
hzxytYNRVpbidW/yUd1V4CmHU0gvKuDODI+FTwS4BEKBnK+rZ3MkcKuKRx8blz1GErwdJ9n5TaSU
OSJiwo1LWFM1UOzhf8Bn80zsqkSK2NCxY0qVXErtEjqTRd7Ob9nGef9DBvuG1UVvDR2DSbZSb256
p1suimG2LXJritrpthdvpQx3/SZqRkrFmgC07rFxA4ZFnqNQ9DvHnDminNP/kXZly3XjyPKLGEGQ
BJdXbmeRZK22ZL8w7Lab+77z629CfWdEQYiDaM1rO1p1ABYKhaqsTKk9tvDdwgaM92CGrgGFAJjB
8yB7NDN3fOlP2jEO22fFVySRTLaR3H1L4tExnETLg7b+S6WhNpeePTtuEz9e/mCiY8x4wFGXYe85
vmjYLaU+9g3WZS1msG49pAxAlOCMkikGwVMHfvFmhrsHbDuO6EgKElSdubhDWd2azgbUbXc2ixZ9
iDToVCWTxQ8W7bm0851V7jZInI0MjIMaCoL/gXHN+GwFoqIGsBCafTKTws9mEhsgO1s3EbLeu0my
xaRqkigP5ik+a20UFGn+O1/KY90X3z7x5XamuC1tY7ANODaOWk/NY2YMR7VWz6YdSUqDgrsMMRFZ
tUmohec+d5eZjW1X1TaoQbO0J6VpvjfNS18uf81rdGr6QZYAioYUYc+2oPeOywU0sO93sHZoXWlk
zgMHQ0ONRwsw0bGeXOIvuMcwWT54pqsN+ITZsZHLzQmD5M48F5T7qu96u6B5QG9BJv2dqRl3V7mB
NClFD1o5qQ8Tkbkpc4oPbopnEXhWkLbg7fJ+yZu+zm2NmwBtun/qKdHJvGY1+/koe7Wwr8WbYsGf
gNpAB1yA29120LY1z7G7JbnvISw8bb+p9WQouVvNN8lYuOMsY1wVHQmDIClzLKbv+jqAt4ucbbXW
q0qnLain0U3nxmuRdkP0gxayfoQolu0tcSdiVLVuGrRSDUZcPm3xmDp/2rTx/v2xA88vG6EzqYr3
7PuPVa8xWUa9w7GbN4gN/D1olU+kNLUiNzRAKYxyIablAb55b6UZHAUaPiPkIW3qKca8QNiukZ01
oRFkjOibmsDc8LEfraKsV/tIDXR6S/qwIpI+nvDSNAzLQp1QQ2+Wj4ZrYyq2YSVqsI0u4+JeoFb8
BV434omTMT4Sb5IFYFG4Mijw7wR2gVDgHLxe7ChbDR3hY0pC3WnCOJkL8FjDdBINoVps4Sf8YWeQ
CxiZnpaDMgHeqJFDZ5wc86qKj5dNiOoAhgXyCceBHgj0ALhFVblRRZtW5eBYnRi+0duuUhTioTDm
K3eyCQIR9BmwORR9UJVEpvgKRtsdWDOeATZcYhVqms5PdURfDcDN2Bi8edH8oS4Z7xnImddAMWW4
f5FHQpQA7CsWBY8OD5WhQEwkwwrTfVSfq7o9m0AcScKtyMbrynA5ag4kB94fLW2F8gm0s0mwQdJm
+9V8QsgRvXEbmic29pDy8W4iZO3toSVBZj8M249NRqMv/v1vf5+Lcm2lNI694fcX5GFRb+j6IvE2
0XXk6BouYBtQig8T0bOlpZ3Z4cbHxFdz0v04MBQ3rl37luldzDJtOVHU3pnjB6DNqgWZdYE8hmzE
t53tRFVcDquMPFJ0DTmgX36d80ZA5c5QmUfDmg642Hs79tLhN8ZIHipHuapIdy/ZQPYF+Et2b4oL
CcBcLFM9YwPNrxQ7OB6iEwgCDzNon5JAhn8WBoe9Ne5CGmJzAxarUgNF83BY7IMRxPdowIMU+RtT
uJd1qYXfC8S92EloM38YIyFpV6SW0pFgTO7tdHDz7omOpeSWZVv0YQt3RjgnJ0VaNVqDPLprtQCM
ZMc6zj2nG27GcXzEa+I4DaUMsCn0ECS6KNkgd/+Aje/joWsUkpGAptcWPeitBhbwO7LEkrUJDzAQ
GgyDb+FNxN3tZVsaqm0O2MD6MNCbPPsu8T/RHejsDLCF7gJ4u22m3TE5ZEZ619zhffU4gkA6PmBQ
9TEvvRpq7dVf+bN0nFO2Mu6MNapTtEXTkCBq/srJNyLjvRe63m5h3MEaq3lcmwULg7SDWzqL2zVf
0J6UXBAyK9yBAqFsE+mWgyexgVfOWS//dDKaJIkJft4DaI44Xha4d5rQu97K7vWFHKNtkyVg7Kd+
OEZvG8aPD+tKW9ipA1cDg+gTpr5wjwfGKQ4WN/kFjvuz/rMEx2yruhADfpb184VneGecO8NrtzVa
nSl5MObJoYn7r6ZWf7Pz+M5Q+snNNgoxKFk2JgKaoIrB+kDAAoKQnnuAU4wWzBp78oN8L0w8NiiR
BtPRCRZQUHQghU8T13i4fOCEX3Nnk1voQtM1pzZqNXVurJifnroDncZfUWZ/yjV3lrjcxZriZUj1
KQ+K7mXqTwZ57idJa0S2GHbGd8HDXtBjdwYVX43crMlvBwxRuYyWU2aD/fvOxpKOdJ5YcascNM8a
TC/J5kOWyhrQoi7PO2fgAqFN6iHa4kKFGBAQcUF9011rAZ700KtPD+nJdklQ32oveGUx6WFZl0e2
Sj4axkYSGSBACDJju22V+trQtaOxyQY0hEF35xNcUKyTBXxvpUoCh7Y/4y1xoYQnyWiEKwEDHgFl
M2Cm/KNK72dcZfqoBll6jQ5rMn7VZaFdsAqqqgbA5MjJ8RTlNmurlE1TTWQVbRt1X/pqnt0hWxRJ
zV2wkHdWuL0Cd2raVtlMAn1ooFi5Lc9pbwA50EpGJQQ3MKsAEhRzbFQJ+CLB4qx6WmvWFkyR5WJi
3puj1k8S61tq1L5ljrLpS9FLe2+QT6Lx1KFdAn63QL2ffPsMdWbvL/2evbOZQqUtyWCk5rgou66Y
U9MbmGuhg+mEaWD7XdAdyRk3zTHyFslcg6hxiayfCd4yvBHyQi5gzFq02S2u5C58AUFeWPkokT1N
nnIoAibqJV2g0FHeDPKsPtu6Vqi+92gGhdurjNh0LGeQjvbhEuioy9mYVPoE5mi/SL4co0RTUVsF
7ssm9TVIKhhJUA/av09uYIRVEgh6Qahivd/JznIKOrMGTUXuhvKmB3W0HpfB5QtRkEm/M8LF3dKC
ssdoI0+DVoQCEnggFl3DOhfVEF42JP5Mb6vhokZGnMmesIagzs7r4hLt1kw/ZQJlF+ixoJ7Pd82W
uCT5wHqQkUnDoW9uyg1k1dkiOVLClRiO+oqpUz9gwcyhr/VNG1HicaJjX2WHwaoTd9lkegOCjBCE
sG92uFylHBO0gqC3/KpkjYbqaQ5JoB1lr1KhB+zMcIkKBYERPnxKAqucPKM3XLSIl/g5l3HQyraN
y1a6okzLmLXlhvy6pY6r6X+Pm4yIX9SHfrdp7Ffs8pW2ctY13ZCvMIWQJmwPYwbsoQ5GsebQyQjh
hEvC6/AVWATpD27rrDxODBojtqYzULc2U1hJPC1qny4fHeGF+1r5BV+hiucut6Y+tkbURPJgqfqn
Qc/vp6I6XjYhviYs8GGbFjSAUcvmbOhqq1g1qthMyQijQH4LYK/reAZA30VQjIjcly0K947xERso
zOMVzd1LpKVg6gTUMVjjGzXBSFp308ySZEi8KttEcQzwDu0DumNuLHWhIAKHsjgG28HJllWu9pQ/
MQpEeqoOskUJv9SbPV7eWBuycWnLNg/ySKPhUqT6SSP5JLkYxMtywHTMQCvYOu5jRVkzLHmFlxMD
W+joqDsPxdUQNG7sZfcAZH0mFQM9rIE6KVOG5dxcU5KtywmeMiRKPUCV9ezvWPt62R2EayKaYepY
EhC2PN3BlA2NpmoZ/OFgHmjYHyDRcPUPAigPHWnTXtS8xKPzzR6XX9YDjYnOHJ7pg1d+fja96MCo
CPJDF4zX9VPnlv76PB9lRVRRFfCdZe44g9Rq1AYmsMwGZ8l1DgpL7Q7yGqAIUHQp4aLIJfHlTNsm
GANT+RilDElbTO1EQOxm+no0njRLisdhNxFXu6B7G+w37ILuuFblQiJcvLPHckwML4ba3RhibvFQ
fJUVNUX31d4YF+EjqxtIYQBOshXFWbOWY6UCY6k7ynGg3ffLXikKUntb7LfsFqbiQTptGgr4aKfk
8xPSvLR7vGxCVAZ5t3ncYS5jKxvHFeqQg99+w5v3oAFc5GEYbPHqEyPCrLx6cDvZR5MtjfN/W5/j
tVNhVhkc1zZsbwGlVjbLxh1fx4Uu+Qbn7WoZz/VGkwK+EX95lfUAehk9sQnwvqfpVITTs/WlwRwO
mxGA9gJeJWqDd7hbHexAu2KMArrrnBTJs0/4Ttl9WpsjA1HmrBvqKitwCq3r1WtOJZBCpVdmUH1g
9EE98aQnX7Ln/J1X122qDQ4e52hnYUongVU21zK4c5j/ZjKIhSerlMtMcknkuFhx38RpEVT1rWF9
M4owTSWAIWGEQfNMQ1+a0TRwN/kwlh04xlC57Oy/aKNlrkJiWYFGZoNbRglccZWD3T/oQB1urKgT
msOD5CAKo9huHdw1l02KWhtZjIekDzHHJyRAJ4D8vNWfHhidsMQa+2sfzsXOGhczUyDArUXF/cOs
aQG7BSbXulleEa/ZQabLKtxADLLjvQKkDkLW+0jWzIWWV2SC6xlDUGzr7RR1knKk+Arf2eA+0lxH
RtYOSEuWECzeyCFrz3kAr89r9xuaqbJymvAmAHLAUNF+JiaP3R2XyBkUHT2Mdi0BXex7t22VyLWX
8Sshfe1LvpjwKL2Z45O7AqPUFdFQ98quxyA+Fmwi7Tny/1o8lngV946vyVySfZUPTmIB6kfQJLL1
DxPcU2V1BUUJQD3PYHAsD2NY/PwHc65LCjdCBwFLN5BG8MoPmNqtG2baQoIkyMzZK+v8KTW1zwQK
PDAcFDOgws0XNHpajuZadSqUEzxCz1HxIvlCojVAPxAMXxiwhyAr+/fddT3YSjE7BDG9erEeWXd1
+dX8yjqoQkLHJ1yfixtZeGW3F/+BNFVneTh6hB8wmcpSTV27GaxrA6HvQ3ekB81XUXO6vDKWA3w0
Y6kOiEksHF/uEp2jZtKXDSerUvvWtVTrOtqc86Tbj0lWHY1BOjcocjyg8v9j8AN16FhsOrgOSWBo
ypVuA1+XgCw8px5oWIKUaD54tO/GTQtBUAhwiS7LToTv+P0P4OLVkE/GkEVxEVCXaRX3N90xPyXH
xsNw/OHy5orONSSEqE4tABlRO3/vNVasGn1XI4ykPdpt9E/etX6myG4wmRVuQUlRlJoeYXbQMBtX
iavArltfW2XjMsIgvF8NF4Qx+RNPZEE5lN6y7CLGvTK4pls/MVL3ysvdy5sn9Mzd5nGXJuZnrchO
YG5V7mb7Os2ZrEeHkafzKiOAED6c9kvjjnfcd6BXL9ClMW+S5BWGn/gQfYleCVLSUPaYF10ve3Ps
i+6iib6i+zFB2jZQWxMUV/b0Za5K52qymzZs+7aVZATC4LXbSe6tsaRKilFW7GSh/61VpavFPy5/
Ktl6uIfGtFZpaRhAn0ztKdNdIOG8zg6M/u/LZmTr4B4WeuykqaPimoxI6So9CQGYlSTvspVw4XBQ
1NnIN1yLep/f2q3mK3l0KrThFyBwXy+vRnxsofUOODVFW4tzgsKIcrgc0jSr04LMsTzbbA6bLZ0f
FO/amx3u68dqPGCCBh2F9UzC+Ut7MO+UxV3D5JidI297XKUz/DKLnDto2YTDamFlSox5tkm5BZZa
EhyEJqA0D5S4odkgGHl/gtokUeO8B5ArV1V/GLcrNIeCy99HfFHsbHABKF3MXpkYPqPSE5c056E+
6/W3Xm/dZvlBITLboKbi+En5cNmwbG3s33fRoTdzdc4z5Ett/uwoL5pzf/nvi6PdbmGc5+U6OvuR
ioYJq8gyJCnjRmwCIEnD+Uo2wyK1xvnfVOZZkSUrs0ZClMF85SEK/8P44TxdXpts7zjXU2lfbQZr
2ZXUdhXrSxdLNk+Ylu32jotBwCrY1bbBKSLVcO3651YGba96JUod9eRZiQX1uf5/dHYuKDlO1OeJ
CWc3tmO9vhTG4/+0afwgamrm3aBU2DSA9786qlX72ZTn4WUjMj94PW47t54rdV4z87Vc848fxLEH
0U/3tZZXe7I7VuwJBpAKoD5jMfb9KSqXMaYOlF+DoXsCFoKOn7nz8BxAPxp6Tx9GVNrCUpsF/EtB
v92o0F3SEBZAuj+umyfZOOFFsbPEuVwDpDKQpDiuTeEZ5yZMwmJw+8xFtmegrmWG09cU9Z1ilhiW
2eV2cM4Uqs+LhQbucjWuL3QDnF5ymsQ55dvaeAHgVtHmmloQgWG1cjah68RuFPZ+chwOjQcZLUl8
EBsENQAl1DR0R+WiUQoYu0JHoIHYyKCxBXrq4jF3NPzsy7D40eQmgewiEXriziQXk6a+0NdiQU5h
otFhGXM4pop/2UfYr/7wituZ4FxkbQ06bGwMjFgQWTctzyLnyXoup1xiiP2hS4Y4nyC5E23mhuma
BOzuWkkDbSjDuhsfUZwJFchV6pPy/fLa2PZcMMlHp2RNu80asLaqTr8ukHPB/COIUcwCpPyR/qsq
e8nFL/T7t83kA1XedtuyJqhf503qmsuhyB+1SLIoyT6+BstdMOzzVS2KGdfINCZAYZihrqOzQRTw
exg2aPsSqHd0MsyxbGFcQlMoXUoNHYcNmstx/Nvajkr6mafGbu/YWdity6gzTHbkePEW8U8DZzmv
JJOI4gNsANqJMTlEXr5lvSplPVY2JivibyP43/UrqJ//ml9YHGwOGOqUJGPCPXszx3ufsia10uLd
G0TGS6ufUZZxtVlyNcpscA94aKyPVqZXwOnn19b4OzU8IpvnEAaI3TK4fBnz85DcmjERNTvLV01H
HyjdjnbjrG5UrLIusjDg7YxxfqYoRR8lGzOmpb+ztTxMeSGpKcrWw/lZ1+pZZ/c1ahHqMp4aXQH/
Weo4X9LGxMAKmeL15+UoJKJYAAG2AQwdXA8jZVwU1yFr16Y68onkmt6uD3Zg/qhOWrAdQUFFg+Rb
AeL5cPycysU7w1xsr7sEfbQKBbMStbA8RRXEVo6XFyf+YG9r46L60OgAgbCHdVxRiA7rYW/JVOvF
H+y/JvimmNPZSmo0aORWk34eE/Bgk/SxNWu/62X8H+Lj9GaKO052a7ZFzi4MY7lNk2OPcmYiaUjI
THDHqe0NUykAkA5i6ubND9zrG3m8/E2E3dudw9ncKQJeQjdqAzYouBJTNAXsk35UPPuJsdqCkrhx
1av2U44AmlICFgzMpbB178J33XbKUEeYY+zNqy1/sWUYYuFdbrz9feYlu78fdyRJoEmEmsd0pdYH
22j9qUSjMiUu/qsv2UG2Qx8yBwzggaKWAn/Ld3G02h4thZXZrMfixTxjJCoAzftd+ZI8aH4jZe4U
nqI3cx+6ODNVnKYA3K1dmienBMBc/1RqsjPBuTYQxbY+MXhOtYVxejej1S0l1RAuA7zGGEEHDgg9
m/ffSJkblVQToGf/pORpEPmtn+OhxihzVPAlWJKam0hCnmoMq4UWGChJKGfRASzeSHKs6v8RYqF9
lyUugvmB0bwAUeXHtxAMldUKhId4Z5ZzxlrN0eYbUWeZqmi+q8qpvXGWaHGjpE0kL3ihKQv0NboG
DOHH8XeqaSXQuEj3zNi1ptRt61sLt7DE4VnY+eDwOzNcWDL7npTUxPEqTojhHvkF9MN6OwRoLGKI
1lVlMh5CV9nZ40JUT9LZoIqtBlHxpzFKV1o0kBlg/76LF91qRGtJEY/S+DZZMlc1ZLBOYURiQ86U
ODZq5Ny1XtCyShVcfsG4qCelG8/jrMyeljfHrrKeN72RfCOxJ7zZ427z0aDIWxxcGKn2fcNokF5d
gapU4m6ibcP/BX4HDFED98bd52sRD8bSwrPt4Tqrv7SRZBEivWS6M8CPrqF5AdrKEaQBLUAGOkas
Mr/Uwi3yMjDDPqTeFAwQuIBg5Jfk3JFXDlzyCUkm/AaMnhqYP8VlyH25CiCbfzLzZjzk7Rx0zfUK
MbPLR0q8k5ZKAQMAOQ5PrEX6pZzMHFdIQpbHebPuNqOSfCyRR+ia+gqkQ9LMw+jKSFdyrVpAVhAH
unGb0oem/np5FaLka2+CrXJ3jDS1WCbUPPIgXsyHaIhAdPdrGR7U7vGyHdGsFXrIb2tha90ZKuJy
HTONwZZBIhJE5zF4ZQzGVEh9HaFj6HjJz+2eia+j1ZG5qywgCRdqsnchIzf5oGLa6LWydAwlu1l/
YjDrzuodjR/XTkY0KfxmOzvc1YG5ZGMsZ0BKSzSwM0z3D6t6mkypzqZsPZyPN63SZNmAahUbZAT1
ctA9F48JZHGgIgBCSwc6U4HjyyZthKuzNfCggUhF+zADDTImo9M7BiNV8/uo3F4GFDbtzAwue4tw
cTszXCisdLDRmis+ljEjaii1m+XnXHkyqewQywxx4VCLxqXINNae3K6SOcLU6S1xHvpOSlUnSjj1
/67ogwxY1URNNNMcKfvt5GtBwdjj7mgw+owzIfYXSRHp8roQ79+fNlOzk9Zo8J3i/JhAGNUYvb57
TomMLEOIaAR1D5qUGIm3kb6/NzSnsTKvC6p+jPC2PSgP8RRYXyuXeLGX+8lXbfUjyXtbFHihkmOD
gUJFmZaH/uWJXg9OBxB/2oZJFMzbw2XnY87Fp0r7v8+lSrQFtLAsY4wIa9cxEGSqXru5clqyUOk7
f5TOk4u+FTtNFJh6cOHwZavJVoxGmVLcmMnjOHpkKw/JNrl1PnziVIE0iILNByy7H0RQkGIX+Vjh
VNU08yoLLHhgjnRBVHKos17SAxEFCnRYgIsC+huOwTmgRaKxH40SCMPxUChXkX3QP0F0QvcmuO+U
Wj2y9Bj71jQ36vay6YfLfiD0s90SONe207lvJifH24M0Xmduj/Eka/QLP/3OBHf76sk4Qy4eJkqS
eVNa/SAgqFZz53YwdO/yaoSmgMQETyb4iDHh9/6ggjjXcNJ8QZGqbLyo6U45qW603PJJlEiCj/Db
v5niX7t1As4opYapZaVgtJ/u1xHIGfIJ0mgU3FjdDe946+OoIrjCx0aZwZMxQXFjS7Fzq/R5Jty2
nRH277u0Zeu7bXBqKwumbqFXZlbWx7azBi8BQfB1oecymWGh07HRLvBhMSlTtrc7e5E2066s0H2i
9WmOjvUky4Ney9IfwtvOAreiTnX62mhS3K0sYqPBz97SZqhefQY/yBiU/7MULkMx6mFwlkHJgjFe
3Ka/atRHHWC3tjlZzt+fcO6dKS5fsOhaTqjnZMG8BtkcuxXGCtI2iMffl+0IgR9I+EHKYhjII19b
ELvPA/LGKkMDYkPWFR3QlAyj3+stE7xoDpUMjshOJP+hQKioQ4wVfFEf5siarIfrF6yQbSmmN9em
71ip6m5ZpvnGuP5om2m46UCsd1aySNatEfbkd9b5Q7yspDbSxMxQ68m/bP7rO85bHhxATdNHGRpS
2LrZW+Oui74HSqypofdpHNibMb9n6i/DmWFBIAkWu5/xTczgYYwNECHMKHH2xjkhQ2uhd7Noqavo
f2jzmJPxsICvKB2/XXYaUTjc2+LuqbGK1q4skfqBGq1OcpdCJXP4RMjd2+DuqqlWt2Zivahcqf+Y
+gJ5jzkJaRZLmiui8ERR/yUWNPFUzDy/D0+WHm1rPKDjYOnXznLrLJLqOQs+H3weVQk8FXUUM/ma
i04npzSUKAO75znpNXfbbnX7Npsk2yVcBoYSWOLqgDSOi7JFvRnLsqIXCY6G2R3N0QzXSmskHU8R
2ziFoON/zXChdomqoTFZqGXjFvOXDGN+be47gGjkrpn7VeNuRyuYw9lXCpf+0VvXsfFudJOjcSxu
JtnksDBZ3/8eLiJDcjutMcZJgsYIGE4XKN0jeYAsS/KTnmsw3uonVZIHiuMIsg7kmzaGQPj5+GaZ
Z2iHJGA5uTYPeP4c47OauRPGzIrA+EUl/ik8aztr7MPv4vNqVQ4ArThruu1ayezm9La3nj5xnlGQ
xoAEKM4snofBSRQbY8uIjCbyDq04E/AxKDIwmdhD34xwQQPYe3juiuCvoeHfWz8rGUhJ7Ayg7DUB
28LVyYNMbTvSt27dNgT46FAGSZgMrl66FutZ6ucWFPiKv3YSxinh+baQ04ICkcAwF6cKnO8e0yxZ
sOIJYhmY0rEib4pDtZEk72K/21niPCEB4irSE1gy7xfcXj3u6uk4ebOvXWtH2f0ldLudMS6e9Oac
maMKl9CmAmQnKrjNGsUJbVS+w8vOJ3qcgnORMUgyInW+15yWaP61UwY2v8ZqjstUFucCFH/36QoG
Rm2ZJ7xWdCVwyCYDEgk9cmeZy7Eye80wcQtiW7NzbiGRfLtBV+Ty4kQmTE3DLBB7C38YByL2tq0G
y+ij5puOYfn45fLfF30mC3k1Y/WEDX7zGqhGZn2LRj1RQkIPSnW1kuCyCeGx2tvgtsnKVjVZCy17
HdhCf/Foz150jRGqL9OBJU7xrYyMRrRre4ssj9zFPDM3U4gizyjpt56q/CZIMy6vSXRooZWB+SYU
KQBI5y792G4npGd6Fujk95b+pPYIYexAVyWxQbx1OztczEsMtVudGEeWXZegXXoibnoejukJGj0T
o2bzZVysov6iqYJSCozXyOg/Iu2LeuliMmVQvaobvzeTHxDV+R73OD2TM3SBXqTFIdJ7x9/mpPNS
dfmm5sNLpaKgkcZa4oJrEoKWhp566BlK7k7BvjOaSagiYRJAM/lCV1N3zbaUK/ZdARO3cWPED4V+
5bT03x87EyzSIMQAY6eF3ItzIKKuUxSzmJK6Dr1P9OfL/vM6uMVldWDswvidrWOk8EM/RqlyvXWs
ccV0Bi2Loz3k1V/tXKSN3zW1fd6yiN4MSxpBtWiLYs+eavySNW/izK/zbPsWFW07h0NW95Nn07Xu
QGTadcs13KX289xeTiWt5pOzQvbBN0tITPr1YqX9WWkjyATmEXrvQQnZSTOMSYuemrZl8bd4apfH
Sksg7l2pyfCoTJFcoomlVJeWzoUDSO4NaT2UeJne22CY6MLBZ0zXjKsg19zkeTlPwSviQDr3LbSM
yggayGhQIVt4/1WrHjrp01RkgV34hQZ+7fEwHWfidkftlnidqwEkEmGGtJESkoheyRAecJBWwGsR
xtlP20Uki6iZGTkgEdIO5Rc2bB5fm5iGZC0JW5JjS21xGzz284AJcX1lmIQagN3tCAmYwoU4wFFO
bCY6kfuFcXuaV9QgM2mzwEhOQC0dGnKact1Nu0RyJEXpy34LeVAUw4CCuQhiLCwW4kEMqEV11QXs
OYyR3/9xE/lqbZYl0IZX8MGykw0Co+U4nJ0DGNgBs44kKxPcVu8Wxgd5JxqLMZqzoIgO9vhkSAtc
gkveBA2XpqHUbUN5iMvFNtWaWTt/C+LiS1GfAbapZS960RrQe8AjFXRz6GlybqAvEEBZZ9waSlS5
c/owS/sqIkczAHyB2CJuXIdv01dbVuQTNdIgHYsnFO2DYTDDlmbHqDPDy9FZFCegC6WrAL1D+odv
ltsa+qKpgQHp3nrUS2+xIAR920Y/HPDiX7aksW/LB0OIlzvo3FgmSrfcp5mToh/jClQUxWnz58MW
6mFxWtAO2445pEHXUPWZ3Fjsqa4assaYdbr8C0S+Ae56DDQj2OugX3wfmGgOoA1w8MjT89NGvkLt
smm+XjYh3M6dCc6/RwioqeocpUEBJb5S7cNV95f8l6Y3Xjn++9cu4A1vy+Eu7jyi9mr0KcJRaz9H
FnXTJL7L5k9AyxDGbYtYDnsn8k/4umcP4Q1LSs2XMv82mr+sTDbSKzpSexvs33dXBqXIm4kFG1VP
I18h6XIgDTSUPvFxdivhHNBsqN2kqpMGw1qBfD8/DHPs0XGCMzi/anUJLpsTutvOHDvlu0UpY68O
jR1nQWyGtdG66nDWUxnnr/CqgH4G5B8g8IaOGxeN1Jooy8i2rvMbnKvCn67YfauFJXi8ieQEia0Z
yEeBdsYMPh/72ozO1phiTUxrwvyGBsIZyr4+lHcCEBJ+5sDSN2t8FRpF7ykvZyUNaDpdl51xpSvz
Pcmcf/8wREX/v4uiXFwom4YmcwszeqN7M1RhzakItEz3L/uDyMn3ZrjYYBTmOldKh1wFgtxRqR8h
QC6J5iIw+rulcDGhJXOEuUoVS8Eovunl5+XoeM7PWQHcD4w/d+BEOg54kn4lnyAbwDQdSqqAOYDV
4INndJYNmms8I/TidrArty2/LlYnOcFC/0MBRQf3CupWHyj80CawJ2CRWQdmDFhfAqKND1aQfMmO
1aH9dfmDifoSIPJDrRv0F9BW4QniMGRixkqBCMuKZMotOApDxTNO8130yFQGYyLJjsTL2xnk0lk1
2Urog2RZEN2QEDfH0fTHsL8GGTEoqD+BOARzDoqy0JiG0gAP3qg6JzbURc2C1J5dpezcuHlB0JKt
if1m/tp3DE0DLwM6Bx/mLUluW2PF3rEZwpPu98Fw3Z4BWge7mduPXnKkuPAZIrALpczHoiOH9Ans
fq8AC75h52xb3KQozwVG9GVx7tri/rKHCK57hFzwE6oo8+OlzkWOFhiBPlkS8HjUf2WTV1j3BcZn
KpCAGo3kaAuW8s4UFz2srBo2R0fWGQ3A1/TXbeFIDpfMAhc7MEBFtMTa8GQEjM7v7arzh1mRzZrJ
rLB/392Ko1JTbciZleJ5zkHS7Mia6KJji7KJAS0kMPIAx809QDt7GuLJen0UrkEJhv/I106Fax0Q
NoC22r5/wgl25rhDm06jOswZnk9tE9Jq8TP6Q+ujs4PJWCf5c9mWCEiJtbHqKB4GAMdzOQxJetrb
jKHXODiu4alnDKt6ygvj8nI8cp891GEOdThIk4bmg6zWyHIJ7ii/M85lNLFarlZmIfrW5LgiozFR
qGmc0R2s0OhPdfq9J5ukJShIopj4pAm+dGqA7pZPbwrA2CaqARGh/j2lfjpCfrmSJlHCc2xB3EVH
g+yj6lNHJmS5CvDxxo/Bzx/GA2rovWt+ZxSnTMG9RvURhA7X9fPlzykK+GBTxVQNgSjZR90hmk2o
emYoKfwjxgLAMlgKlZv+1IE4R5c4qnAvd8Y4R9XtJO40C6tEL95r1PGbOvZhP8jyXo0Fig9usrPD
fbPKNDuaUPioebNCSbry60P0lN+Y3gBphe4KTJOAB863zYHxz8dhCYFUaf1L8ht4ivYosaZl0/Eb
XhVgr3FxB+bTENgoeZW38/EzNZT9h+Rvgm5qQaAz0DWYQhOj+NNxAI+fcmAMSDL2bBGP7Dtb3FVQ
1mtKaTyw5taPFWBSyPfcQAD2ybjdPFbT064ir7xSTrJ0XOatJndDQJcm0iEZowaOUhxbazmgPnLd
R9V1F4/X2VY/060Ox3k4pJPupcoMRQhdkpMJr4833zK564Mm67o4VQzYn3NrAExuZE+SIyk5JXyE
bfVitaYctIVMJJy+NGF9IBsQ6T7jZYSk3mmqvPH8CZWYd9+UC61NlAxKyWoTpL4t0rCsvysyni7Z
1vHXYtZ3MyAuGYB5z2v8u1xlw0zCKLr7Nlx8iZt+zKt+AXwDlMZK61l0dNv2fpz/rmkaSD4Tc/IL
QYavkWlTDhoeDQd89lRP81iQ+Uf1sMW7V8ZVI1nZh7GWoh0qUmLrtuzHOIAodrmuyj/NdN0UlX95
YUL3w8uCCTDgNc+XW3qotRkxI2wFubufLPa3mpYPDs7VZ8wAyI+HDWAZ/FHOB7OzrARe3mI+2ZxO
OaaVM/S4LlsR1efB6PdmhjuuYxKBdXrBg6YPdMwpQNIsA787ZO8BmWs+wUvyzhjb2l1qafVbZ89m
lwFq9adU/ljkuzlIauWiM0SIampMI/KjgJQ2Zv3/kXZlu3HkSPCLCqj7eK2rD6l12pLll4LtmWHd
9/31G5R3R9VsormjefBgAAOdJpmVTGZGRlT2grGffn1wirtcRKPBO/3t7zOhfZSttQXHIuVM/aGr
hd+qIRn+rREmjM+m1qm5HK2B0nyzun07y35RC5/qvBt4uxTm6GtdjUinIrWhjPGU3smqj+BdCsgf
9FI0uxsRsQ/3etpaZM4fncBMKWy6rueofic6Bn/LFwM38O3/M9bLy4YVhbaN8bhFZ5NJc4xiqgqp
LeFuyeybZeHPXXffGmhbN9VDM/WFq/djmNoiKAbfR/62ywajuJnjuaDXP1CgdvoQAb4lig6cN7u1
WRqrDFdKOYmGrEKbxj7I6Z2k3Zbl7M7Vzlx+TSKOVh4m+cwa4/Sk1WNncmp0SUnkGr11VJL0i25V
rjxYR2t0DnONrNx2/CQSPS94EIAz28y3ULdtn1k9njRx4lK9BtqcTX/q6H7d9FAipulU/2dE3ESQ
+fMDycchMl+HGkdxpBBA1eQEMvBmHU5TLgjxIhPM54BaaVzpHQ4xtX/aRHOzSERFK7LAJC2GM4O/
tEPNbwLpQE/eWl1QXxH5IZOyaCbgzqsKz9CG1DcwtFoN3V02665Tj3APou6cJvoquLN4gQvvQAOv
QYycXzDfmsaog5UOFXX7NAXkZr3JPAMK77ZreD1QcZ9oiQITgSljaCXYl3xhsdNMuoqsGqDX+dTa
zb6ahdBPXrIE6IUJrlmQQwCifn4z2lo7qBOGTX6/hnxUC0L9oUY/GQJZB+Gjlla92NRsa411i1gG
BkCjVHgnCr5rdiDfR3sPw+aPIugdr+BtUZ1UFERAnHoxaWR0GOGbqBTsb4oABN9H6BE3X9ufw1t2
oNT+zY0eeY7kqk8CP+HFYaAbAGVEn/lypqasSoLQoVP9GtlbfWAMfVNypcWPZSBcJ18Llr0y7isR
K7jALtsVWYp66i0qb6D0e7Me3G59jizRp801Yiso5ZvoQ18o7k2OvBgkdlDZVA7K8EfZenX2U7CB
vPABqN/fNpj3QtdoerNmEWz8ZQChUgTRYXkDRkV7Sm7fOSf3a7K7bpNvUgeWDfSgBsqD5x9Cn0Hg
b5zAQFqvw75oIbjcZd51E9zyI1Wt+Z8Nxv3lBEjJdQC8nPzlPNdQlowOxpP1Nf0R72mhW8Sizj0p
rAQxBLqzOguaN0FAmzcVeK+0MvXzKg+dWb6dOksAR+PtHHBioPFHpwDpL5PtpEoyoBeCiWO7vKn0
uzE+XN82we+z9N+atNigysauxRZmmmtA4jE9JBqq4e0V4CEAgCKHdtCROD9+a6nHNiIZ2Nqlt6QF
UigYRPhwbnVma4M9flAmGQ6BULS+G4g7eeVhwbC74lKOmfJGvrd93Y2faGQSFob4e/ixPOa6zDR7
qDI5Q4HvuTzkDzQi2T456M+/xdkjyI5cPzT6g2yk366V+YKNcpnVrAektjV/YS5OBmxvemwt2R+t
+ZUUEFi5bo+bKm4NMl4YTyD0tKi8fXroDx2qpWiPgVqL+KL4x00MN5bYLLtDYiBpEYj9cw1PiQIU
QfLkQTSzAUiFVhHfe1ZeO3mi6RSRA10k38Mky4YEyybyD8mdTsWfmTd69ev0IJ3eC5h+/adzKz8K
8bCC47RoGrF5QJtq06YgmsZoxs4+RqfhuHhkX4YEL/bCnY96OH9dA9XNhBNgPMkeXDJ/ey47GWCv
aWtYVBpnDMsvSBk8yHF55BF03sWJAoTa1yG8o5oXiZ8ehz0ornzgG8ANm4R2APzuIRGqxYk2g35s
m83Qo2KJJlBwBGUsh4lNardUid9K9j6XoJJeRAKpCkFsspjYpE8DisgLZHNIoU8gW4OKoEKm55zY
siDU8rLq7WYzEaomrazHE6JgsdRPOqkBhQd2MnFOQ2X9kMf5WCrWP8cqAfNlAsWMsUk6gX6+mf2Q
zdCvxGbG8U0MFdocQ0gCE9zgh1c4dCUhX3oxnImLy+oV5BNBNCr3i1kFlSonovjDexuYpoXpATQY
Tfzk+ToMzEVWKgZ/A2IbnlVn+1lfQzmHAJFdhBNpPWkw/FqZfVmpgftRD80AIbnpE4gVC8gEkJyD
dOFyUK6DjIa1dKCGqVXidhAtX+f7vvwEKsvCftLsGlIVF6NOYzEZlR5B2HIwojCq2hvHEvZNeBuK
KSQDjx9UCS/kZhLZUIu4Au1RF4w+hS9BA8knOyrggy/hOd4JLhCe72/tMb4/a4kNzg/YM55tgEjG
Ww2FY/tLt0vxKip2eezZ94BrPWPqdBI1paiTs7fl1jbjPO2UT/i20buQOsfFcHwL6gWpcFPl6ySd
jPSuE83I80KYZWo6pcKH2DQLeJQXSOtOVH7BkR7T1C2N72vxx2DvlekT6B9ra4m5OVJDHZRkARHI
kir7QRm9KM3u8qgUHR/9nYst3KyIutMmKC+dSewhxhiS4S7eemvcRP4IKbN439z/HzkA1zk31pgr
oGpLuXKK6jcMmyqUqlagtF7nL34ZlDvgfzLR444XxbYbydwCabYO1lxMqGHG+ks2aPd6X1iCKMa7
aVAHgJg61RGCQuP5JtZShn4M6ntBV77U0knPC7dXBXS8XBs2UMU6GLUxYcMgY1SySgAw4KCa+ikp
v8a5b/QiOln6rV44w8YG43SdNs4t9LiyILdQItz3/egX3YxZGcHNwv2MNnYYp0vnKZGbDpQzivKC
QqWb1q99SwJ7fJjmJ0F84tVOAGz7e98Yl1uAnu40CnCLD3Rmo78Zj7arvWebIlVL3kPVlt+LQo6M
CSP2Ul5UsNh1Ctb1W9MV0NF9FCaQPKJTBn0oKnRxXGJrjmVMHppxQfiFS8SahULycNMAbhllmSC7
EZlhPC81kiqytBqTitqbVI6BZviFY/vXz4lrxAaFgAOdSvS36N9v4tC66oM2JDDiWHttRhvwSDrB
QBzHuwFw/DDB3FTL0k1GhxQjsJr7BoLvprlPzbss/oRiypkd5lYiZVLXwC/JUEw5zMmXRYSR47Vl
MHEBAA/m2EDyzdZchm5sFDWBm/1WFcl9G7qTHoUoA436KrrheSeztcZsW7V2axdTUd/S3pdgd3V2
kvp8/fA5MfpsQcyOlaM+IQGrYMI66fM3tfgEgyEMIDQjnYUMn8EEHNmK5DYbcfT9/DwOD22TuQVI
Lq+vgr9RlgwVDDAtXJBgpHI1Z32GcVtz/JouT1FzUJvX6ya4EQZdUqSPBublL8b/+74bSicGM4uz
T17oKxodpBoS37nbHNZThrfbdYPck9nYY6LnGC2dVnaqHIBoV0u+lMn+E7+P+rmKth+kR1litTi2
1aKI6e+jMaQ/VMINo1cvc6WhwPZhgLnSRq0D/w/QAe/iflTukTbLpV16FNaKuMf/XjdHIuBczBhZ
swLuNhmcK2NI9p1nvI52SDFLy615U3vpCfqWlBHi+v7xODGwPlqtf7fKVlXk3EpHUsBqlLmaS+Ve
yJMO8AZVplWg0ut2oXMCDWSo+79BjP1j4j+LEnHB2tkKS+v0NZSOMLAP0bDbyoEycN77c5IKsIu8
5sTZapnTNMiojQZBTXNo491QNDunro5SZCAwpfuhgwh3Zh5KZ/CbCly81nIEFPCQVnLtKq3pm323
W4v+izTLgs9EtH4mvkgRWeuoRMl4yo/JdGycXVwKKoPcL3Fz0MyXqNh52lQzttjO98N0YyiC21H0
+3SJmwu4SHu9yGtMpVdp+92ozNO6itgheeAVcFUAY6vJUL4H6vbchgNVQbOuwMaVHqgcZLIz78ER
iVH00hMO1nCPxMaMNJRnKGcMs57Ikga1HYBdqBaP3pMSgGd4knqjhdG4OSgDSu0u6p5xN3FjlLkr
dasbs1RBN4Sg2W60mgs1oc/cMhsTzB4ib47VQYcfJLHqWksKvPAzkXbXwwr3Q6NK8+g6qnQ2hCkv
ZWSObGJiIeapf4sPNfQX0tB5SnQwoqILCLgpHAXQPePLdcO8HA1MMCZY9TAMpbOTs3nnSI7Vgucw
MmpQd++gPeeu6heAW/6dHSaQEDKVfUoJnkjzKzPDpH+b82NnieIV/Rn29tkuh4kLfdSOuVMC30nH
jmkFFuzNXgI4eRlIvmh2m1OJwbf1sXdMhNB7yM7EJuiR1vqxB+vCsifTY698z9JbORPUVjmVlzNb
7NeljIZSN6AhGsPfbYMp1EFxI/qeeB/xdknM95S0SV2axFwDa/CW+JdGvCF9vO4J3JRqa4P5oMw5
Sk17wrbJj2tohahEBpm37qhsY+vFgQhURX/umkvQU9zEWbUzja4HUCWolcJPqzcbNA2ylHta/WJW
Av8TnRLzFady1FSyQcmiDmQ/QAt9QnOnCEUwZsEpOUz5w5iiuNU0JL5le4iyXaS+qCIeGN6Yxtbh
WKa0Oqsx6pzilLqgPZA7BcXFyiMnDSKbh86Hsp3X/mnfJfBCrO9BJGYmODSHCRfIsnRiJwgX49i5
ifUSv+YShJeOUWJ6192RZ0kDcwglkTIvx+1RPqjNqQf7TD8b+yEefPRs76TJuq1k7YTYKKjE8GIG
ysRoQeNKAQCTCVAEc9QVivwgulvkkOQ9WMtsPUgMM8jm9s4qfrVaNwi8kndJbm0yccpJk6KuDHwB
jaRLnqYM7cuSku7t+kbynHJrhYlQltTLZlTQZ6tT4Mhu9e4xS0RP/feCL/s1b60wAcpERgrCZgNI
u2MM5z+Z/0VPN5gTtW/boHzRLC/BIMHkty4Gl4VNNdFmMtFrWOSmNRtw0EX6imodyUBqQ+rhE8+0
7TKZoJWuklQqCZLDtbC9LtIOVrm8/LvzYmKVna+lWkBqONDLuwGaT1CfW0UiiAKfeA8ym9hrJr28
2BY8b+l/Fv3bqh3VTFCm5RZnNlvFtggw6OBUJANNa34LDW01SDDPDS4x41F6pJjZSlR75vXV7a1B
JjZVU1Qhh8PGWYpbDx4dlomR504PzvfuVjr9Zg4vPdGTj5epbc0ykaOR5b7VLShZOb15nBrLXaN6
Z4Jl3u3LdHE/4xzApTlYKnp0TAnSSOVmkSTQ97Vp/AKahh+RlX81CvvnvzPDbOU8F31RxXifFCW0
D0fpm5MnXpcQQfLJ/2Y/VsNsHUjfLHSkoQ5Y9l1YJuuLoQsRinxX/7DBBNnY7m0TXc00kLPnJTNd
fbB8bRKEBZERJsYqWd8WU0wrXnXmqonqK1J20u34y787FibISsoQl+2AY1nJ7EWOtrim8osOHv5L
L2Ni6QycVjYVWA5RvhhrmJYPiSPYMdHRM4FUTZx1KGIQss4mFAgd686qTIEJfgbxcfJMIDW0OB9i
CQFIItBSWb0Bsm9WDC6J5qArnykOY6cpebMN5h72Rb/OakPbfQCM6M7RGJMd5H8KV0ub4LoLcEsH
W0PsxkmKYTsOVvVOZufloYqXb0ChSuVOBETlHtJmUcwO1sYoaU6LpMiWpvslHehIriAH4kbPDxPs
TURSkivLqqeBEc/7UW0OjSqHq5U+z4kIZ8j9SDemmNgJMUCpnanm9LLcV+QodbeJsbt+OoINeycq
2tyri7H0AxlRlTa0BLpvPVrxnSNMjbkvtY0PvI/JbswQMzX0UUGuk98u3hKUfhq2r/Kh/NGCWmva
J5+5DTYbR1e9MQeEBd4bOlxOlU+KeYQvrOsn2vyg8f37+2GZk9UBtfeoxeHMcerJyq6PdLfTPlE6
3Bph4qcTmetc42URkBUKuF9V9ev14+d6GJiToNYJFq8LQkspBuusQuOznuV3epudIDfjD9BCuG6G
h+OzqQDV/+ww13NfmlavQzoKb0AlpK0PqDwUSpje6w/yfXUAguBU9G6su8YX0rsinRR+orUxz1zb
OjFqUJ+D4XcOo12JVsLyoJYedNyD34Os075CAytYnq4vmxvPN2YZNyxMzPtVMqLRWkx/xGn0kCaR
q6uOB6B37kqpaCCYaw+YMnAEAGgAYNa525t9JLWN0WAGJTEP6fwyrst9p6NpIsfPMokFhyqyxsR1
c5K1uJ4QOqRsfdAz+5c9NycrWg+1pbujKtJ54rqqZcgY3YA+IP6cL66Y9STNYwcjPOXynOfODZgr
vw65I3h88l8BGzvMJ5eqRoICGdIvCquVyhPKFH4OmGv1YNrH5cYQ7CJPwtQGXv3vdTGH1rbGNJXt
e/MJDB0oYUlB+or/AiBdHOwwuZcLF+Dp654p2kzm7Op6WadIwyI79VgQ4jpoq8rCdjq9bS+e2Jul
MbexmeVFZtEntlHUe9uM97HTeeuohA7m4R2yHKc69TAMFF5fnOgIWVAPpDKhRjeic6jd07pgs6tv
1iMlWijQrvhMn3Vzfu9w3s1doyhzj3I4Frk4uV/rmgusoHd9QYJ91JjoqSjFWsYNHmzpgYavea/s
mkP/GU5AwDcoxBFgKAy6MMelorKOljEYgobRfpWW8VAQK7QHIbMTJ3Bs7bCNz6pL5j6jLEg0IZQX
j5KuVzupc6UA40JDuHpgrQ072e2/ig6Ll4iAgInGZIr6BdDyPIq0SZI7zog16rvfYnGY9ZYPSxi5
slufck+UiXCyRWikQJxJAcuiBuDtub0mjiaIWmEOWyWndrixxwUC5n8ktipwEXqVMJ/amR3GReSp
lyY9QXd0ibK/lhUQllWORde4yAizeUClK2ujA5A1TKdFOvamINvh9a6AWcb8H6gxIarLDvwb+krG
WcE4L0YJ/GTfgMagvpc8AiKYwaddiu5nvEtCUUGE7xUbu3Thm294slQo6+ogUOiCNaRUauRYY+ZV
BpUfyG4OIvSX0B57l0Gxy86rka6TEjaAlJ94kd+7TQIkkOrLPycRczmPUhxbCxZkTOwD4cCCEFF/
LvXCgBqp+tiGYL0DuS0JDEgcnMxfWiC7xK8EtRJO1DqzyLhkFdu1nKCiBPwGbTQVu/kIEph9Kirb
Ua+7cP3NyhivtOsOJxuBvqH7awrUoDtFvukr36liThEipRSdHufuPFsX4yxkzog1A5gSzN2zNX7P
QOxRi1iPRTYYBzFkcHFbBggD7Fj7Ig2otTvK0wwBmOsXCy8xPlsLk+zEoxTZ5ghOivyWkuwpNxC9
kF60p/y/vBTxn/OD9SD63kSrY1KeBiM9a0ZJF9IoNKXU1WZX1td/nuKcLY1JcayoyKSYjnxXxW5c
JhcIfh9jzv/SCnNnZmanVy0lrZrql0n+traZq4uQUIIP6eK+rPPWynQ4eHlLR5DswxA6x34ngkEJ
TuUCCRQbstpNuKp6zQkz6LTaco1ivgiIL4pE7GRV3BgTJBfRJ6taV7vP7hwEIskbfoEDsccYdr8b
9qugVya0ycSI1AQ8YRhxsSyPzjOK3rv+dXlTn7NbPI6O8dF8kp+uf1m8qxJKCoAuglTGBh/i+Y2C
jKBTVwXT+sryEKmhZX67/vu8w6Lz+A4AhRQizfx+1i5ktRb4XWqsXpnnYdn/YTeNoNYlssKE8MYi
S0esZgnMJUjGt5I4RwjCCQ6HbwQ7YkI3Bng+5hOycsfU6jmjohp/lb1X2eDc3l3fLW5iYegQXAAt
MIb+3y/kzQWftoVS57NK0z4tdF7l/H1gUgfF9jK61rH6o/Ua280fEyHSm+sItoUBW4hf6WAnPncE
J1JiIpVFGhTR62iBC9Z5vL42rgEHIEwVzEXqBcOjvRTlGFegLm2KfRY/5aLj4X47hqNjuAqU6MDG
0/Pb7F08ScA9SEhWMBlHX6hpaNwRaNoCuTr5st+UbvxdBPLh+sTGJnMvjbVtyGulLqDlOY5j5LaW
l8afyZm3C2OuIdWWzCoa8A5R171C3pbu+frJ8HJ/HAmq6CDGp+n/+caVJBmnSEow3pyQcByCEipP
w4KuXlN94hYygTlwoP6Jd9tF3twZqEX2YBvLm31pfalt34ZU9PXVcJPWrREm7wEdR14VK+gnu+Mc
AhFFY+iDfk92xaEJnUMrQn5zt2+zKMbv8qmsEwX0q9ArGZ/1EoIPM+Rt5fnURI7gpHgVA3yhHxvI
+JvTxFaTGQT0Cy+jT+WbMW07o2RA3xxESFMg3ErG8/KqyswIxQ/QqjQ/rHDdO8EQYhsPGsB5xBe9
enlfkwkBBdXBhIuhsbn/qOedRQjcI9ZeFvXGJCX4+EUTknwjlgZsKHQNLgTRjd5W2wLz2kG1HlA3
GJLbdT5cd0FeqDMxrfU/E0xKZw66vkKoHFpSztsMxYLxy/Xf514TWwNMsNbxZCEtZUAy3inD3xlb
oAtLQfrVYfYUz/Aw3RLm3nW79GfZF8yHWUxsnAeKMenHTE+wdWoauc7qp85Dm90267cFcwJr65bl
j+sGr5/VhSg6cDyThaEagELkylem5hhb2m5YasHT7Pp5QXrnfF3tqMxklJF1VeVPyQhNUWLM/2z/
dgiMiZwbyKwYqaRFUOhr8xREkV3yjMdFcbMkfePKdgMUfWrbPuQcSrc0U/Qc2nZEbts/dVZWhtc3
ldfohPDA/9xTkZkAaTaqEUeUc29sfHtnUcxy44L+vUswoq/uhRez6BTp328u5soE7SjUnxD1D843
zLRScmdlNwbOVxNjcq2nvxqTK3q70dB0zVeZSNn0Ga7mHNlAWp0Mo/Ub7aVqnu31dhUy3PPcB0Sg
aGToGJG4kIPviRN1Y4F3T01uhvK2iESfO02S2bVsDLBTeFFRtXPcgxyb/Fj9EhTz5evogW3Hz/8U
FQ24L+2tLSZhTyUJCtoqXtrTUUU9RNlPk6u/WQG5VR7pEG0LLP3wmumCzJe7h1DPhtALBnUu2K6M
LlfrxcBNsyQnufhRV6JntsgA4w8Zbk7Kag8unAEf1cGIP/EEsTYLYK5KhRhjnmEmIZCjh2w5muZP
RxMQWXLD/tYGc6+Qrkh6qUL8hQYP6JHtB/mhOMT+r9nDvCmYqwxfPUZPkqjayXU/MD6hLowZV6gP
nH+/CQovbQu/CGoQlCNeJEcV3YPcpx4IzUfBM4t7UBtr9O830cJZKFSpRz1EsXdt8c0S4VEvf1+X
wf+vGCjfQmSA7c8BR6R0UZEgf9FOmXYbZ4JyIvf30ZfAkxfCGhfvHCOzmglDKEkAJSEpfUy0r9fD
Nz3k82CAf78KoBBacRidYJ85S9sZetFZSTBEoLcbxzCp0TJalsAidjjH9c28qCIPoCd8adOywAGn
ywYEzs/PpNPirFZ62Fwe1UeqQxwdyKkO5G9z0O/EwL/LPANLpFStlLED/8vEoEQr9MZoIfoz1Irm
LXk/e3nW1GCRHya3UeYuBKI+DyLUMwNp6R3Bci/vq3PzF+mApDhJhtXqwOjZae626mMzipiX+VZo
zwUaTXgTMznckEMHIUnBIajJd1360KOUbuSiqCcwwpbknDqOpyTGTprrvYFhvbZO3TwevOsuKbLC
nFc/9r2UT3B5Hb0/OxuCPpldU6h7RkM064XoCgChSXWMLjJ3udbsXp1BS53Pz7Ozr60Jc7BhrjSC
FyRvOYomIz8AlAzfGOPt0pJlVWX0SZClhwqE6OTUjIIcjGvCAO0NfFw1LpR3cshlFlMHzR8VA9zR
jdwdJtFkhsAESzmoO4k25CVMZLNS30Om1UGUyKVwGtZBkD9zD+ZjNQZz/m1ZyE0O5p5AWXsvNf9S
DYxU2bJni6icOTegjkeVDcVTRFYqUX4eiNrSlpoeU/xoyWaNZ+8wgepmp+TRPpi3g+Mq4LuS9/HX
8pT9c+TmuWUmf2jASDuNpMPbJ9vb6rMOJjqR6ir3xDaLY1KIKNLxvBqo2F57kJPMHfvbsfl+/VPl
HhXCjU0bURBbYXx7NXqirWaL22mAREZvHePij3jtPC0dDtct8e5BTGL+bYm5x8dyVeyZaOBIVYhb
d6+yJZpT5HsD5KsgTwke0Qt+wxFklJokjcl7e5Kyea6uBEr058L7VSUuFQEpIAKSe9U/f1zAGT4M
s8CNGQVnJ2mwi4uqu9b6kqfH1k49R75frZfr28ipwcAW+qAoaqLVjNrPuctXGFiYFblKgvh2DpN9
Dui96aNo4VElDoz4BdftcY/twxx7YygOMVYzmZKgLh51IyhMQZ7MS182y2G7N5Vl1KNC8AVPqrTT
ujFoRseNpp2WmC7E93w5e7y+IM7j+2wDL/o4ZbqWUwkv6YIloL3Dft+FfYAG9l4sLCTaPub7Sue0
GNcc2zdLQH6p07cxXsLrC+KECfBCAQmNqwMpIIueU1cnneSRYAflk97f6/YhXQSHJDLBPDTShWQx
6ktxoBF5p0bTkzrM4aKIVFl5R3O2FMa3UQFMACSP6Qc8/JXslf3o9m6dv1cFxOyAglWZTPkKkk99
Ndf2FCRy8jysj02vn0gluig4HoA1QXoOnyqkU9krSu87dUhG7N0ckZu8TG+0dhbkW7yYABsQP4JC
2zvl9XlMaJba6IsoQcK1mxMX3MlecRpCa6d4mF/xPsN3jV7Uxh5z+WEGEYJ7qhMHmXJKl/vPpENn
v8/cfE7tKDlZsGdGG3QzcvqfGsB+1z8bzs13ZoPx6V7B0TtjFANC/NxLh1KZ3cVxPEMSvdLp84BJ
U88MMU5dD0CurQB2o4ICV9uv+wJqjl0IViM80W3RJch1N9M2MF9J5T3ZruRQRZmSmzgatX5pnKMk
xH3Svb9YzocBtvhkNgsE0TV8o2DbN3xzl+zhdgE0HD35IWqD9ah4dhgfi1dTtDTuiW0sM2mlbtdx
XtlYGvg0XTl/1gG5jiFuNxJBuOPuIeRYNUp1BLQdDRybkkPWTXlaEwXM0s2AnitY4mopuO593F3c
mGC+IFmtegBJMaava+W+g3iuWyy9h874HioK4bzIAsQMN9Zt7DFf1LhGvTSMFqhfp+GwrpLXdepd
pWdv15fFj+AbO8xXpTj5PMarEUMMDRBWSMtBRms8ZgnIgqgCpvHPm2067j4V4peorljg8To/KtXG
/BwebXHQYq7deJ7i2pvqfSzssPD2j0qEgHAcpNPQCzm3Y6R918dEg0sczV3xFINWQfKUu2z3a/Xa
uwIlUBFokechW4uMh0QLsiIrH6dgKYhrm4Cb2n/a7WNaocPn/Hn92ESrY7wjTpYYfFWwZSVfrSVz
2+E2SQQeyGkz4Kg2W8i4RkdUSMWnCwLurj8Uxxi4wSlcfNVtd8bh+nq4bghJFx2ZJSQWL4hknVlS
bMDdgNSq+wMS96DTlG9yWjwbXfrF6TrP0hOvqCSI80yjG3Wal2nN0/V/BC+KbP8N9O83UUQvhlzO
BhWX2EzczMlc6GYK7jCRCcYrG7yybWMaaAaz17oHWRecGc8vAP1Q36V6VQhNnS9BHWfLjtsxDkj+
mkdfOqV1q0FQ3xXYYOsSJM/yul5BuIF2eeWbeKO69TTc63EbXD8PDiAERJYfq2HLEsYarz20rHB/
3FKeWvlr5RVeDeHhKWwO9O1k/PEvLdLUYOMCxrCuoE+DRQPCNBSfm5buuAdQ8W729G8lhJydaXfd
Ju+S3C6SeXDEVgpVmhxf2WAWnlQeHG03rvckFtREedEJFR5HtmhOe/HomJRFbZHZYEB2acI8VjEm
ARa9RHftNjroleheEZljYofUEM2aMpR3m+xVjZ/t8YveYCwieltKwd3PdcfNwhiXL6a0yYnSx1Rx
Z8wVN7ZHVydv1w9JsBz25dErJtZTYznQVduZ+Usi39Sj6hHnZyGcC+I6xMeCWBCFrtVWI2eQyYhv
i790DE0f0bGB4nYbeeat/ItyNOv/h3ondx/B5QQJDYf+YfzQ6gd9LqIBT8Ze8zRM6EpoS4gFjzlq
AvioN3aYKNtkk21JIyYBtQx0SlH5pyNpz2NxJy2x50wkUJLqJu2hHqzUgkKCaIX07zcfN4pQZbOA
qDJYqruG7GvzJhGVhTnzh7jCKOkmhHEg/GMyAaTI1GQwGjzs1F38QGmu18SlRDSRj57H4s5BBQRT
DtYgsfwqdXQmzwd2Tjffq+sq4JHny5OgY6fJap78d3in2K3vwzsixBznCgOVoGJboEm1dE1mzBhT
O1WgJ0gCQ8mDHkjQkVT//KB0GxcH/gBneNGPX/thrs20SILEKvCN3ZZdAjrZL9c/ae46TAMmkI6i
M0Y/+Y03jKUDXdUaRibjcR1W1yyF80f0k7k4kY0JJgia0mgVTg1nyAowEk07BCcIRusK4MfpneyL
ubB4dQXs3MeimGC4YNucaYLFyaM8j50HNfuHX/r7hIKN8T5BOsP5orbmbKYgY/WGpLUdGMiN9jiU
/qQ9FFN4/ZhES2IHm4oiNVIoL9FSSXVneugc1EECNWMTTLaZL6eeqF0ucAyb+YQ7rRnHXsWi2uZL
Nj0viWBFok1jAq3cxtHYULbpSDn2oLPGVNqnzsVCVwqhVgbxAmNildI4V3sbsTxHspwFupW5Vbe7
fjLceLMxQvdx8wERaVbAXYfhiqIHq6j5JmUonr9p+qOTP1VmsIrYLTnIFkwMbgwykUdOzNmKe9RN
oz+n1qWYueJ79Gb61a0eklvjkfJ6Eb94vb5M3oV1Zpbe15t1dvOYLbqE2laX518WXfezNLqfusnv
cycY01jxyhlVolXz5lhgW7TFTIyabK2XI1q6Adn710oanhUj+aWkGM8oygAcIY8a1JTyXAQwoz97
Ebc2G83ErUx1lgGc63FQTZKrAVcW/xENjddGt0X/1/XdpT91zRQTsExAoxvDxOYm2uiSNHMzM3Pj
LvZK83HMEs9JiX/dIn9xGPkD/TokGth4YneN1ZC8RByxF3dKvk1KqGqrPze3ZP7nOTc858MUE0kg
H2YUBkGXKceiRuOpG2RPGVfX0G4m6zN35sYW88lbTiFVKwp9GKqJ3aH52suAy2eC0ig3NFKNNfDW
29g+5rRW21ydJcbM5zgU2gktjhLuMZLd9RPiBkhbtWlvnXaaGCullJrI6nEzW/boRy38T4m9qPx2
3QrX8z6ssPQq0GJ2htKifqA/pdWjng/BQICbj8Ml3xdF4103x6twgK8Uyg/gLaUkVUz06iyzsrIB
9qC0BlVmZZ8hQZs92sVyfBEChle7gTWgRN9bZxeQr74ulryrajlIbDmM8l9Gsh5MvbrFqF/YShZg
MY3i5vZ4T8oak3gpEZadub6y+Rcw10Oyyq3c0EZ1i5rz6ptecypOUtD47QvGLDzpTZTQ8d3mY8nM
BmvtWi/mChBD3T0mGBZZ+oMs5DPgRo/NqpjLIEOFpSYG1EmiHtrnjpfW+ZNtHIv2Zy/tr3sM/amL
0LgxRf8pm3tnAEf9bCn42Mj4k8Rf8/UefahI+37dimjX6GeysZLLaWkZEag8Bgn+n7pV4y8iehKR
DeaDJpI09Zlc42RsNFGKykdCHyyWiABU4HHsI13NbHssADkPli65afURMX14vb5bIhNsR0OVu2mg
K9G0l0z/RQZBgOWVvLbfLft+XNW4yXP6ulqOSjg9QR7pTwj6DSGl6GtitzyWO5H2ncDPWFX6sotL
MuatHJiy6pd4pOrp96J9botPrQ31Xd3ARwp4FuMGVVaSoimQv3UBeYoeIX6BZ3FvufPj4FOWrqV3
s5/Xz4vreR8mWdrZVZ5lFKGAvTCVnVG/RuOuUgWfKf+BsrHB+ITdFguayRTfAQ7s4al5H7CPf1QH
1UXl8mQLLhLRkpikwomqsnUw8B4YSOrV4U3uviWLIHHh23Bwx+MFAc01ZknADozd3OIG1uwfph3I
/yHtypbjxpXlFzGCC7i9cu1utRZL3uQXhuzxcN93fv1NaM4ZUWjcRlgnwm+OUDXAQqFQlZWpfB1F
gurc+9CmM5ImZgrtCySYVc1QFqfPrH9QHRjN3Rzi0AZ4cipc5a/rjvD/mEMzkk7JYl1MfrSQJDfH
GObk8u+mh5ykoYeW3bpatTm19SXX77Wlcbr0EJvP8yjIcnm3ho2xFAraQu2V3c9S0eMoUvFUyovc
09Ybs7uR5tEhNmYpROV5Xoja22L8I7XMTVMaJO+GXdxIsn2IO5HaLj2o7M1ko7qlQq7bgAozc5CV
am4XbbVnf7Je7CT2siTs1MLp7TCtce9msmNkn69/P/6q/jXJArassYnR5EXzf6jGW6tpnuJu8a6b
4LvI27JYgp0q6vUkM+Ei8ycI452boL61POi3AyPtJr4Ip8U7YzYkE1+xbxiwZq73pI1XOaMogyR+
IfPBkqGCN/0lWJLICHO7Z4Zkbgq9EgdPulf9Imhk59EGdfl2MgL5xjzaf4mm+3nXyX5djHNsa5Rm
SYMyZDu+TPFNqinOGn2JLIFDXF8ZFJve5y2zlUBDpIeZTpvdtd7Okb541ijiLee7+n+/Et6M781Y
k0rKpcJ93E3194qkXxe0uzRFeag3xWuX3p36rHOSSUSYwff3N7vMKR5JayvWDOVnTfk65z9XUfGG
+0B4+0waO9G2xa3VGioS2fVkhaofn6qDdsKwNYirhCNJNLZexou3xdDF7nLMdMKDXi8znCMP4wAq
ypL1reR26JJj5DGsg/mAh/F1z+dH3DeT1H12Jpu4GGurQZHNzruvVrXd1TYZHcwPuUWtoQT767o5
Drkamq3/nmZNpqdiZ28mKykn/RXQ1RrOeou6KzSLZy92ldAOB7eEVGItyDxER4CJIBMemcNA9R/j
enXGCOge+06MAqCedu3jMSFEKeR0lXUap44jWG+gj+QupgMURXLITquQqlr04ZjwsWx5DklypB6J
7ZBQdQ2oIVMpLhe1oB+gp/VGD3NMpzQQwTdeqUGvLJTFSY1bHm8RZun9PHFHXwN7ZH8X3SqB4mVe
eotnUaD4vUf5+eR7PdTc4WM4PdynMtgrTQtaVyxWuDLWZIgiGm7AelV8TpWn635KP9bFGt/+PgsO
LnOjjBqCRCSNW4fOk8zqOa8/6am3Gn5GBEgBbhBToaxDkc8YCKJxYXcoKlmeypogFVnq+pRb64OV
KM71BXHPwM4EE1r0LumkrAKcaFDPY+cOpTMrH1qFicaaqSkW6invVzGojR1ZFHWaT9mX0iS3i659
ur6K12LT5Xd5s8GE+0HS5ranFVcSUuadMowRRPzyEB0n1wBv6eBvwIVCIADIpTSIf143z72yoTds
6ToQWZealG0uF6mKIqwtk6BvtptWn9ytHU5b3QiG67jf680Ue8hsjJ/H1YaFmvV9NwB/eKiaL9dX
wzVh6UjygTID8IsJWFEWd1ZP4BJEKr7L3e91aO/aYvb/NytMnLKatszHGri5JfuhZfd18tKIMkR+
Qvq2EragoUumDsgTbEAo7R+d5taBVMQRUiZh8cV4vL4ibu0Bdcn/bhz7SikaME7H1NxSuItXP9Jm
m3Rny+7gGI7iai+q4v65eg/uTUwCKRiEpIJf9GPuQgTaDIMaDwhIZlI4RXWMkp+2yCG4YQhgQ9AY
gZbnAtkAxZIi6WmMAOvfEe+aMGpEkixcn9uZYMKQkk59rqlA1zQbRjhnZ0luwXIpiHXcBpi9s8Js
Vl8puZJHMjpR0O0mYPNL7rWfFkKE8jeltwYe6mg+i7I30dKYzGbVzbgeU4u2+f5KzN4tzedB/3bd
9fhfCC8h3H2QKWQ9r0aTPp50IO/UyrObpxySZdcN8BfxZkB972aNnunSKMMFtureJPdN/VBmAugd
PwVEu+K/i2Buuxb5YdkZWATl8y1PuuxUvUs8LVy9JSQ38s2M95YiYgfnlp8gJfmvWcb1Ij2K00iG
WfQJT425HeWWPPV16iqWdVI2sKC3iuRYCSh4QYYbLZurV+rjlkTe9S3mXiK738E4Z7HGcrml+B2Q
iHayym3b1U06NA0/kvXu7DD+qG7EbsoYUSotnrI5KNb7ZPtzSBnwV29byiTWCEhLW6r0S27mCwpu
fiLVN2QUcS/y32AwpAJOA+grW0cx4lqJUDJKMMt33/WnqHnssycTGLYSE3dZc9eg99V1X7VV6DTc
LPvNMltO2UzFlJIZ50GSPft+8xRnvMVY2rE5bGFROOaPyQc76KE/iCTKeSN/ugweOUCk8GhHle39
SZTHTRqLFuFkCbRgeoA8Z+w8UoqvMyrPRrAeClcODVNIJ8ILnu8MM34jx1KiGgWWrANjhqR+y93W
BR/kQ+8Vd8nmNC+a34SFK2p+cLb6nV3GmWbSjkZaY8H1clDTnzYOZns0fyepoLzOCXGwA0ouEK9q
9gXhcJY2yF9TnItkyh5JPR4b1P6kWkSdyznmOpBtGHeXgZm6UOPFZEyiGAkYbIvkkWQPStV56uap
jSGI2JyXCnCqGMpFZQwrYme4G8Xcign0nX7TnuatuddT8O6M481CuqAwh8YZ9fJ4PYJxdxCANgwl
INmH4tl711SnuO3HDMdeKZ+r9ZctP+cicCfnotPlnQnmHoolI+1qgPd91OROW9G6McmC66vg4VXe
2WDuodqIiLKgTQ863OVcYZwjP4PSzE2DP1f8IpCDQ9UDOEA4HEsrko8RlAVALeFbQ/cE3gmfFPPj
9cXwPglIS8AoRrmEL1pGw9Ib2TxjLaZ6NuqzpZ5b6c9fJJTfkpgWmMsAjmbOJ8gci9aWN9TL8eaq
J28ebEePP+BaGqyglwKK9otmB57HOYlsgJQh/lq44wBYTSm1bmrW7vUN4znY3hAT5UxbAjOsgdXk
Q+EQ+askGl3kqEnjq++WwuxXZw193k0dfZTILqjb76Cxcj+GtaubeJw4Wmg5naM6qTefyU0cjO6N
/FPU6uc9Vd79COaNV0xRZBTzhGBXBHitGKf6VLsgIxyAwXJVVI7AIlC45ufrm8v1xt3SmTdfXYOP
pjE0QJdXEBMO5CzF5UMKTXlB7OOhiPfLY69nUI4UlGWP7vGMKlTvKK0fSP50qpyzfarPYO9z0sbT
n0VFMMEK2RbIVJJBjlf46aSc2+UgDS+J+pHz9raJGhMCh1q31kJfEGXXzh/rnyoZH9osD69/KsE5
YEtPQA7hEORwkKy9n9WvViRYxSsIianYvPtE9AfsHq7RnNvbmuMT9X4UKpUjyU7qJEEO/vjV20CO
prnjfe5Fj2nikDvv+upEn4n+/874IOvtVkrA0BdLFoBz8Vh2fTi1ohoH767fHXWNCSbTapMoarFG
EFscSBxI8hdzi710+n59OfyPZVBCJBTYLnqzXZVbm0IHzZooOaqVjC5BLfAH/o69mWA+l14WukFm
YP9byzgM812i5EFs/b6+DpER5rN08aJn0tLPvoYhtnpeIHWy/p7MTvA84X8WGxcW9KXUi27yMBpz
DElUvJbNxi3BK5xFvaunJyJka6GpwqWTv1lizmqpDVKc9dg1KpNA4eR0iBIIdocOoaSBJrgl+X7w
Zo7JXEiZydKSwI1NS1/QvzbSoDYHVXB4eC9mHN03M4wvDEM5SDa9PGa3OipgHcmCNKTEqGpQB3Gg
PX/AK3T8WgNACrBhMWmlGSWKXaozEgywUS3Wp81+spfPH7ABMjEMZFgqRC0YzwMlX1xBTQilO/0x
mj919Y0pwn5yH1Aa8iQMZpho+7PgTy0yJyg413hA3Q+powXbEXfvjXmXumuwvBiBFWS+7f25eiDS
jTer7LRhXq1JO5m4kRJ6cu2+yMMxGVDpNyJRz5D3HtcJyiKKhjm5S+YHKcEEahlVwD2P2fM6p/cA
e93PknI0E4h4ARI65/PnoTEPEBEI1ab4+ucfESQAeMJBkcS4eBobVjV1qrziaVzl56LNfVBUQIxt
/HPEH4gG3swwUb0jCbC1K9xfz++n9LNlHbJxEmUwtP3ORg64COg0TR2vEY3JElO5K7QtRX+XDlJS
xsHmYIaUP8HwP7BpYNUBmxieixfvRDkypiJF/9/Xarl3yq6a76d+ftokImLZ5kV3srPEhA2UcOyi
RSfbb1ToWMEbIvlBl35fXw43ryCGDIww9Meg+sdEC9uQZFJQXjw13AKgMkNrdqabPsw8AhHz2ase
Vadxqy/K8/hNxIrEu1gIWMQtyLrJl1QUxatKdNyDc6Affo0FmObM6Fc1Go8YwP5yfZ3czXwzxfaB
crnPMMi9oO5PZhPcEBaGbbvpuCSKLngRcRcFPwTnmEnJIZhLZWx0Va5LnCrF8IshcfJC9maoZxmG
qAJKfZr1eSQwoFVGlwFZP/M8sJdGaqGmiuFrYjmm/SUtyoOW3KblX00tAOhRX7tiiu3jdj0EoMAq
hSLoULgJkd0eK7r+heivvTABiD/mQCgOn71SFqUb7SlHlgGKmtcyQnqUUMYWwYW45QpDRV/VQpin
BLz4HbtcFgM90pTQ5A+Knb7kIFLczAHASQdRq4m3IPQXQOuDioWBbtB7Q2m+NGuXEFoX0YIxzMP0
SAC+F5nhde2Ql73ZYeIEXh0gDMzwbfSn+M46Ub6v+Hb+Pp/BpyFELfAcYW+MnrPd7s19nY85hND9
Nvtda2dT+vu6F/DO6f7vM5eF1VtWh6OKr7M9tea5K5+S+fNHTGho/iE7gpwks1/plgwNuOSBSZi0
s5Z195Ae8CUhnR037UPzTHsliUGQY45nBYp/xZroE+Dv5gjKpU/xiXiLi9KvCk028Twuf+v+tcdi
j83KlLcCHufX9pOl3VnbXUO861vHPTyYZDJf2VQUtM7ef36ilXNkzugIJr3ibPkPG3PG9We1/Gnr
QTN/mnvdKdTgulFemNvbZGovVklbIxICQzJOqyMP2ifSVZA7jOkspgoGuEhqRakZdy9362S+3Wyr
RVIqCBJKY7mb/KtSWz8WCUjzbordwth2ez5kyaJsqEz0g3WKyxpsDLYD5PIzKEuP1/eQa4qYoMFE
mwk3Bfvd+kzrSANQQoOgkPwaMOdEAiMTwEq4VjD9CSpjDbcc22vphigGdAaZntku4ZA0jm5gajEF
nboAIsP9PDtD9IfsolAj14BHVi1cfTuS9E7JjmsTfmDHdiaYHcuzci7GEnmR0Us/tNbyMOwTRgYo
Q2dLcPOJVsM4eGHXPVh3EZBsu/TMUTkWS+OVTSdqGNPXM3vDQjHu38/DOHVhShvEMuBvszv7xAWL
1I3pEwhAFL70/IGxARDr/GuMzRjyNu+TzIIv9ObsZfMWSLkV6Jsl+EyCvWPZIWMprSSzzGe/gNxV
gxabngBnJkJC0C9wZedYRsi536ReWuFvapM7VepN21nvHq34pAEqWGUi/R7BOWJTFLkBY2OrwdwM
c/10a8VfV+u4lY/XXZx7l+8+EXMRJlpEugalMF+tz53ky7MgaeRnJjsD9OPtjumczICoNHQdkAaI
D/nJ9NPzGshe6cWByOF4mLZ3HscEBaWvyqqm78zo1vbWkLKOL4coiDxo8ep360PhAFPkV6H913gi
dyI0k8gRmXhhkmUYRswD+mN2UHN/nG+qUXT78j8YOBxRM8AkMVvZidV0NZeI1iYgl6t5823mUXFN
8tSek0MemA/b83UP4S/qzSCNKPsPmK0KaNxx3av1jV7clvXzLGK6Ea2JyZJllN7ASwkT8xYq27HU
BVTT/JQFLbD/bhrj5ZJamemcYdOaSf6qj+Dqq4agSe1PNaJtbAAXPhBnUWovSRpB4ZSXAhpov2Lm
SNO0S420QTPWZqpywIDu5VMUjuF06A7EG/x/knMRgI8TpmAO1RwNqculYppUytqyNqj8FTG5H5Ti
OVOXcOvHl0Tp77bO8LpYFlE/8GBI74wyt1cVJ2sNVOzmWz82TP46ANu702F5XH9Z58kHvWhoYeTu
zx3znVHmKtO2pdLbBJJdY3Gamx9V5xqGIJmhB5aJ+TsTkO977/u1Oq+SIbXAUdiQKl91V+/iw2oU
fjbon6Zl+XX9qPFajO/sMYUYazBVRYmRvs9u+1XxikDJXPI0etmhC1s0Nmv/A803WKSOQl/vF8IQ
la6XURGVlMkq1Iuz2T8SIZsKdxfJK2c92MAuhCBUyZqyakJd7p+co/Biv5CdJHGGQ3NYTpMfQ8+n
q105djpRRYF7HHSgU4D2hDA2WxOc0/U/TF1aBU4/KQnHWn6ukuWhkOvAMmJU79bj9a/IubkNeWeS
OQyJNWhDFisoM9m9YwzKl1jOv6OQ/F1SSoHDcGIzTJkoHOMJq1zUMbQpKu0EJ8/v84PZfrOKIC0E
R0BkggmdZdapbWvBhBzfps3LNr9Yw59n8iDLVDCWiYIqmKQYr8fssQpiF6TZfRE5SpJ4IJgJzEl4
C3CXsrPD3GRSuka1HRU0FTHC7EE/lKF1rg75cfJJkOE9XoQfQLm/Wxpzs2nAhDfdTHdPmkHzkOG9
HDttB6W/wfmA1+0Wx3wnyNtvwIdvgMy2GkgkZWfVi1O2xdC7j/zrpkT7SP9/lxEAnFOl1oqmjFJ/
lvLPndQiQf39v9lgErmq68kwSvPmT0N+k68yVCIsr7BUwVL4t/Nu25iUrcm6pCoMrGUKJk+BTlaC
vhzxCkiVY0bsRtRt5G8dAYoN5U0LQoLvty7p5DhvdJSg5eKkkXupupnql+s7x422CHX/MfGaC+2+
Tt4pUynTR2tuNa6FidVVrg6RPH9ZoaGqTmNw3Rx/RRbmo2j7QGcpzTCnlWqSZsPPEPCGh9nwa5HM
F9cExuqgfILZcBRs328aMaoq7rN886UJAVsGMNZJQWgmV5YAzsgDihr4MP9aYrzOWqMhaxvkiaAy
+64FTaAc4pNxnA4myL8iRzrpX4AxckRsCKIFMk6oWcuMYX54RT+tvdPGQ+ptRdY6xhqL0kOud+xW
yFxOZlElddMjTAAA51XKelymYXUiU3VmKCSuyvIBXZx3W8p4/KaA4VHW0QqRF+MLolTtVmT7BVlx
SRAAOY+IvSG2aTtl5tznBBGjaqqQSPqZ6PPhuq/zmrWwYaGuBTYJxWB5nJocuuvtQh+zwCaoGIaI
0WMsj6q3HkQ9aLovF6nnzhRzWVk9fH2jQdaIb3uE9FUL1umT3H6XpLsInHfT39fXxt++t6UxN5WF
wWbTqgvAe5S71Pq7HIQAM/oXrq2IuaGKrF6tBOpY/+ky5n4S2L7pjoEUlhjHbQVoKXpWr5ljosZQ
WI2dJROatGDcpOONYKI95xg2A9Dg+fre8c/v294xYWOUlUpfaVQns176Qzaan1qbDI8J8KXedVP8
J8LOL5hYUYACNO+iAa+q+/hOfmkBj8nd7W47pQ+U3TH2/td9ZCJGGndbWxrI3stq/nuMyodamrzc
SMKuFayN64KWYgO3glQQstL4orubq60ySLcBsOJv2rkf7tNIkMry/j6Y2dFqlg0LdKKMi69GXBhK
F6MZEzXnmOBm1EUsFbxyF3p9SGQNG7IAeK69X0NmtsOoqAlGGVbXOuWnPDRU1/YLB9I7vnwTda7A
H3hujuYisBsAcIDmhvGHjNgondDHlXzC/I3mbYfpMOqu+al5odMUSWg+WG522wpCIc/lAcqB+Dek
RC41tVBQ2PSyk4C10B7t7ZzahWOTb9fXxvte6NKqpmHik11gzrZExWhPChtpbh9VOz92iUhvijov
GyT2Jpgo27Qd4NkVspd13m6TRb4rzcQlhenbBNBXm7hm94FqtQFMoEL5HfGPbcPYcqdrVYN7Ss2h
TGGDcW5x2j46Xt877vfZWWFOrZZlJcCiw4aO1fC5ipc7WSqgCZDKHziz+9UwZ3bp0Ja2k2Tzja5W
vG4ZDd9C5fIDJ/fNygXxxoTubJ4tCLB6IW1g4U+O1qKM/vUt474FDFTOLAJYD0A3dE938QdMG+W4
LN2ESt0AnfQiIINHnAwwMzqjU94kgrIk9xsB6IAuGWoTKFG8t0fipE60HpVBaX7ql+emBFSvrwRp
ETc+7IzQQ7ZbVLwobYTwAIAIZMvH26Y4pNlBFnFQ85eC8INdg84oW5WWc3VNSSmtfpf07pr3d11n
fdYySDRf/0YiO8x5lcxILdU+Q81vvk21X9viVKpovJ+7Y5hKNxBMFfMC1xjFSaWkaULHxT/n5FON
mcKyOW6i2Sm+u+3sMFmD3YxGoUUomsqLbzqqK6OUL7kbQKhO5DSnPBDl/vQsXgQ7oNYoyyodcGHO
qimX7ahqUexvUfSgQfiVLLLTrQ3VYNdvSmP+rhZdsDaFqLnJfVcZb5bZN2kyNm2ljYjkdLZAcjC9
4ZW/oT8FQMx6b/vkfvaA08PtKMgBue6ys8vcxkvfSznmHWM/yX/EyanJvxVNcN0jeXMTVFIXs1vA
2dqo8L8/YFKhD3XT4QoZAozMT6+1b5I5CiWY8/QTxib8yh2dNUwD0Rvhdd8uvujONuNCU24W+tga
qKeOiYc8ADAIKXGQ934dy+jOzA0HhzLQyuFB/YiwKgBNFmRVAQq3cPTfr3uDduccyxhsJLP8vTXn
+z7GCHWSrLT3+nh9kzmZgKlqkLyl/LmY5GRsWU3fQjsR8T8114OSN6MjI7cXpVLUG5jdfGeF2U1t
KdJB3xD/pwA8GH4WjPigePhbmBAFgeT1JXFc850xJm9D+Bn0uUBrocMHdKpkGkLDXjETS8ggWBjX
FLSfFQpYxfdi7hmtyfJ1G5ELrMsQtpgXcGIrc2yje/7AknZ2mKtm3eTJBngPT8jey/QfWXGI5l8f
MQG/o/BA46L7uYH5SjYLlHBN/S99+aU3Xw1TJH9MP/OFG2DeFN5GoPfNQiqzqJxbWcONGSXFg7S1
Xt91d0ZjHeLBFsQnrl8DZ0ZvTMBl2O5EqSpDTpoUV8B6MI1b5QOCXiDMe/v7TBZYgRpwBIEDvnwX
eXWa+9KSggZaFANFy2AuljWKp26S8NSW5+Fej9bHPDJF5R1Opr5fCmFaccamr1aTIQSsSe4hsQWB
sG0+Llvxqa3VIF/zBgQY5geqV7BqykCugy8ET7r3QU5qxqUba6CTyWZtbjpFP9oR6s5mnIrYIvh7
+GaJyWwGyYqydMCzAI4pPaWVDF40O5WP18+PyAoTCuZUHQFLpjUYqz8BQvVJTgyBT/MqFO/2jP6G
XcZZrWTtqgIVPwrDB/Ga04bDtwL9Xxes9UDj5z870eZxI9zuMzH3AxD4uVUZqEB30m1sag91OXq5
NQrAU3wXfPtEzP1Qx6oUKzPiKOheJneOcvWwFiD+9As7VX+Cx8nNytZrtHyo/OufTbQ+5rKINRW0
/BW2VIJwZ6x5o1q7RCRqJPINJliYyRbnmBmCkV5yo9X+bcmZKLfmLgSj1Tal48XsBON/6lKndLga
QIFifliS8rgls5s0jUgFkm8H3wENAxA+EOY0TUlpVE2EwNrnKOKP1bmzYqh26uEHvovxZoZZDrJp
DBFOeI7M1jcTElD1j/pjO/ZmgjlNQzurg55gx4whmKX5WGZI26ePhIXdOuh27o5sGy9gfcrw5CHK
bWnfS6K/L/oczMkZGzW1ohQoA0kaHMCH3dH4WReNf/1r0FNwcXGbhCaKoLzHWP37VSBlQG5gItvX
lqdiO89DhP7X7FRr5g6a7Vw3xhtNo7Nv/1pj1gQlodYYZXn1gbf2o0IK21Vx5awG54b5UDQbSIUi
D9z7jxFk5ceG3Jlt7SYQoG+XxJG08TxvIuQBN0BZdKABQkm0wvl+AyDSYW5Ziswlb35jOM8fII9t
LqeFlvP9TaQKz/2oO2vMGSsiZRyaGY+6vLlRBhBrgvBSKF7I/aY2xJ9odNcwTvN+SVliliDIhWeW
i+SYRuY0rb/Z+aE3Qk3ELcHdvp0tJgBOjdpIQ4nLHvTdDkp0nlHVN1azOv0wbE6RWzdQchQktLyC
sYnMT8UTEkiBi46wajRGNaxa/DrTTR/G6S05tmCcpMwwsUhnmpfb7qyxD/FCISCG0fBoG7sgjs79
9HkkvxOrExwOkRnGERvQQDcdQVw0CqD184cIsrXb5syi9z3XDvhgwD0jYxSOPfFlNNfWOGLzKumE
Y+40JHvK4ZEaSFuuH3ees2s7S8xpl5Rik+3CRCVhvZvnwolI6dUirA3vBt4bYZy9LIbNyEYS+5H9
zZ5+1eRwfRGiv884eKWuSMyJigJQBsKM9qeWCgzwTquGi11RILeHlgRzH7bQrm/ijS5ge97im3jM
3Caqj/H0O95Eygu84gdadW/GmJuxa61iayDtjGGx7gi6ikN8W5/pEJchgAXwt+3NEHOvaFMWtXOP
b2+Rp6IP5g/QSgOYJhMCBT8bj07m+dRZ0zLGEnZNX+/a6Taz76bhA6nrzgTbHLcqoEUNNMD8bXvo
JsWbzPsYJSNrbpw0felFIkTMaSGagu4aaowo9WPK7qI2BJLZKesLYnlSYznT1oUFlIEiM/n0R/78
agZ1cx3ah5Q7jd04VDNBC1XNpldq4SgdJ/n79b/PBmfWALttKB1ObdZupje7srthar8FrJV4ZliB
ieAP2wEXxpiguXW1ttWpbnq69MMcfEghOFEXXl8REzAvbDB3ttpWW18uhumNZdo4hdZvbkk8Bey8
XqK0ojFYnhvsvg87/ZgZm7bOXWN6xnYbl8ei/2kMgrjMVtH/WZGCyUcUakzavXmfIFjbmBb9Ghke
5UQpD+kJ1BSZu7iWQ86Y53QTUSGCu4U7g8xN0OsoPebZbHm4ut2tvDXkAPHQlf9Qv+FiYcxlECeR
2mrLYnrdmt1RGVh7XXQHiJBgydO7btMfr7sGW6T/j0FMBqHfCiwp+7VIVxOzMWFw8NTOIbdbQD0+
XcCDPT9UFnZU9mQnTxxgDAT3BhNhL0yzobyAk7SzbHoyOdXZF0kTRHD2rvjHABrJ0CY0DAsEJu+9
JEvlWNVL1fCSY3fU0SJXwh5aKY2QW5YfMnaWWPcYQFNlzBqY2G9HPz4o0MIc0Pxvj7oLkPVHjvPO
GOMj8mZ3pC5xwPLoKesXJ417d4xUt7J/C5yDBobd2+piA5nUQVohv0GgUOkPo/48VNI5Tvpg2PLT
liv+YmhuGy0OZjTdYdMOcSk5kGzzrv8G7sGjtHymTtACYNVUiiRWJxktD6/PTjo0uVt4Zv5DnLxy
o9bODuOMWj8147BkptdsgCKj5tu0tltPuWAwhO7YxY7uzDAuWeC1Udt6bXpZLIPdvoMy2uKnyq3U
gogyk4JI+UPC4H++4c4i45pppFZ2l8NbWiX2JC1ya/ukJ6IHDfW5y3VRAVBgHAD3Z66xNrLkOulh
hdzqv4irn1MgKPNjFGzuBiW22ZO9JrQ986/r3sH24f6zOpMCRC1gUlhi0w2LmswKn42Eeu30jkqc
VAc2SgkBvXGtb50PnBlmzrpP0tES9Qy4H5Ng0hHUfUg6WFCH0YCiwao704vtO6LdTCsk3G2AwFZH
yQsnGT8LFkt9kN1kusPoOCq0CME4T690U2xGmYVYvYAkqfC2m+Gn6dMS6+BmP6BI+vO6Rd6h2Btk
fGcCg2XdG4npacmLQo6a8qx2366bYAvHr19wb4OJZuPSKqYF8ByucmCz7rZv/e/Im9zJX889SiYe
GleiySX+PtLMATKJGKRgHizWqumVNfaln5uWk1tLsOmi0XX+zr2ZoD9hV1tLMKRkQIuAhq1va3zq
+sfxD6Wz/tk4sD+AfB61Vaj7vDdRg0tySCHChMwxyOojaW8n07/+cbir2JlgEscxnlV1y3Rca2Xs
pNBvSc9DK5oV5X4N1EzpAYZPs0cYuIsOB8w04NWzr5xnEDyWrnocETo0t/DXn6KXHe9KAd8NCDKh
QY9qNONxaaRUbU1S00smxaki5YDsOx5wiQ21c33/uJbg3JAxBfriYlIHNeJhKRIkIJp9go5fVP+w
66+RaJCS+5V2Vhhfy/TaaMpSwpDfjJeKUbvDpN2Vq+gVwQvx6Iz+uxj6M3Yuva1xlBarXfgxinJ9
ciwwzVKjyhmTL9Uf6nm8+jY4pyD8joough3j29Ms9fOQwvHKvjwPZXIiiejb8HYNoFOADNGBNZD/
vl+OZG2ZVCJEeK2kBjZYhQdt9YktYjHlmjE0QwcPCHqybBs+m+U6qpoGZor0YCtVoKxroEmi2pvI
DOMDOVEqoucF5vmNzYtA7+WMaeX1myy4EWhVgr2CMMz373IYJ5CqisTFMBuefEqR5sYh1arpQhHG
hWsGjVcENzA/X8yX5DYBfqHrDXqtBxoEbLUwwTSk/mcdkFc3s3dmmPwWob+It6SFmxHlMC1ZqNoi
ElLu02Bvg6nz1JqSz7Ea4w69H/300IaWZ355HYUPIlc0acSSetEVYeYRsmAGVCjsCxgDPlzSEqOk
D+PFA/XMaQvaO8VBcnJIoeoyH8lhO5Fg+RL5ojF8TnzYm2Z5H4o6WYu13AwPENfcIU0ZDk1/24NP
xRn752ieBak0x0fQ6NNMDdOx0PVgZ5AAi45Hs7QBbyhqp9Sfle6xXm/UKlh0FDqO0ii4qDhHDPZe
ASgg97loNElTOyQpWXO/a2KXaMAHSi9xLsIesFPVr19QBdoJNNYAzyksXn2Ql8HSSjwlKR6J0tZT
tvziZjnRWaQ2QFXNNUR4cs49pe1tMtFjVfN1yVVUvJQsl71ab5bQrqTeyVHR9yZdF9Ql+WuE+Aa+
ERWQZDGJIHwrF5CK5UAG9ifpnopY5GHjGw/Emfzk0D6JRRC5S3wzyfZADHlSyliKcdQnsMAlp9mM
nLI8J6MA3svJZigvvq6jKwR6RZb7ydZnq25LU/fq7UuVfbPkXJBT8BLmvQWW7Sm1xmRsF7yIoa29
BOmhwAQjpMRCEGzUDsAQbuqJ5sV5QeydTeY+VktLleRpojma7IKRHwOTkHDw1QAXzlESHDTep9pt
oc1knWpedeZI8CLolK+RBIrW59S+N/Ov13Mz3ocCTB0U+TIo4S7QhRJRVy1JahSH6so31tbt6zG8
boIXoXDj49rHWCadQHmfYsgtONKjBZdlrWbHZtNupym76fr2kFswuxCva8bjmKZ/Rrv5GkH2Zpn9
M9s015QpxeVp3+UVdG7qEA1tgRty3r7IZvDAeWWCtdgqvKKTIt0GVOEVBfxm0/os2cNBNvOnzS6P
EaRT69j++/p2cj1/Z5MtzCfjLBfA4xhe/PWVJNjBFNRvc/Xsl/KY3cRPAwC4omo2z00A0weeBLBw
TPYwaWKX1EuZKcjf1i6/a5XuYFvpi2Bd3L3c2WDSkK2HKEC51LrXecX3wVv9xI3CJvhH37kF+OeL
gcnkMqCySwLTvLOGK02WZQXUvRp725RDuenI7A2vqh3jTnOkJ/QE3DpUSsdInOhJDWIXfOMeEdRm
eUdjb/f/SLuuHrtxZvmLBChQ6VXxpMnjGdsvgr22JSrn9OtvyXvXR6ZlEd/M02JhYPqQbJaaHaqY
L84QEDGI01rFV649Nn57WJgYE4+XKt2KSdZmmHDVzPHo1NNIc6jSW/UnI7dJeTMPE3JtPFzeCg/W
ppadXj2P9KSaW7MD8BOBPMhNfVTaAqHC6O6f2OaBycsMETQq/iwbal2JSg4KxqDuDe2y+9hntROg
iZ5yvtGby7naYe+aBL4hCcO1OCBEV13pmeC70t+QJQELya/FsK0rg0o6QWpE1VHDDkS31KKBL4je
/o7xVsLAYdw13WTKcLWyn+xcJ4c8xsRkW3HC0S2gWK+FSSqVoriMg86qM1XfR8w4jP8bX8ZPVF//
febGxKYU6UoUq07Qz5aAtge5qSzD5OXGNv2L4LGKtBim8NjWG7xUzaCjwCKpdnPq9mpn6ZgwbD+9
4VBWZhjIEwLIP0SyGruycG8az7LxtfsfCUb+3bCViQWCVheyTuNR0oQeHkweBREyFgGGFOK3nMrV
CMvkiO9qWMWBpDqm8GCaD2Z2P7RP+1u1GS2Dbv2/I2ETfZUuZULcBkAW34Nmp1P4+dfhU/HPiAdB
7g6HHkLKvFbKTW9WMauw1PIhmchsnqEO0KddyoKBrvh9AiqimCevtmkCtTmkeDBRQtjxjsnM0Ccw
NqgTV9SWVdUdUPLc3zqeCQaTp3HqZ1XoUbUNXqjm6jknUt2qQyN5hKrp0ouAdBVz6TWpVYMY+SUn
pZZeWJDzvRFAU5+/iD24Xkt7OPyPIon/erWOkY7lcDAQwcSUtZR1Ic0RHIOPqofaMxgP0abCCe62
17WywmDmkEO4Klf0DB27TnjI3P6Ad/VwH98aXnQyHsktDw+4FpmdFKpGTyTSL2kSwxcsySpuiDOf
RtBEJU7o8JIVmx+F1QJZNFXLTG7rCY+oerI7IThnfeXQhPcC2ETTlZnlZ6wwqAsxsQoZI5S4zVfN
hIS7nSnfRJ3z6dkMjPHE+OUUjJ+3ck4D08BtjS/dC+gBP5i3zWCJ/4Dg6GQ6wrm445EeboPSyiQT
Fw9UUONpIii8PfSO6jU+JVb6iiALrErTEaM6nwZLfd6/zpvP0PU6ma9GG0YVdAzhJKql+e0RXbVQ
01D8JUiVuVQS3F1lMJAGVBiMEFmRHgKCzQMevU75ShzNWnSngtfQGXmDrpt4dd1UNkkRGQEIYGtc
7jBGPjp+Ugxe48xmQLyywMBHRpusiyv4fetBY91WLsEDPQw3oWvW9ngS/K63o1P2ivNz9s+OcxN+
Hu3qJhQlQpUihYtG1TOlk6Xk91X6WRV4XAw8OwyOFGj6qLpJNpwgfcK4cDMPllD4lZTa++vZerOt
XPGn86zWU6FAoXQqNlKil6H8aph3telFmaPqr5TX9MhzCwZFpMKAGPiUGQ5Bms7vugCqQqVC3P0V
cSDxZ+v7ekWqXBgyxeWKCbXCJrM1YhPpw74R3qVi39Nh3FJlHhR8kv3BLayFuiKxB0/3QzuynkKH
F8+y7D3sB/NnB8FqWf0gGaEJETcnqb+pEpi3RKuZSxTq7bo5x1Dio+kA7dPjzB0j23ZFCGssrQEK
+E1+B/95IrIZhJ2B6sInYUqstvrWoE6rPrxpS3/ZYRPv4LcT0CiHPqolObd0byUPkbfwO892aOcP
gsMD/21/vBpkQKQ3knqeUVdFTQtSRjPYPsWGAxfbzng1wQQgdafp3dhLCHMG3R6bGY82cM+YIwcP
eSth0CJJu7ztZfh8SfrJkWO0jwzQrX/TzbouZvkVKxdEOhOdfPizDsljq82ehaK18pTHBbjV7oZQ
+mpm2dOVGSUqM0UpABOdoR3ldnwF5+1lmhqnEwOr6XK70EMrFSInjWYeHG71Ef5mnAlB0DRbzBAg
051Rshq3Pnb4PqeeCcHdpT0l/aFZ1XPhgKOLE+JzLhlbBZrHmBiBkevOVP4zStCPLx8wdjAWHNza
9kfMUS9tkkvV6fe9DUsJiu8RXD5vDkTyTAKSVo4v8kwwwU2WlDTMQgCVUfgKfRhqt404r9W/BFDX
ZTCQJFGh1Kp2adE+kBP5ohwElzxjWqN30UJ/HmN3H5q2o41f5tjxXTSgx6g7CehUBE9v356aAfIX
Yg217n/Qxs15tGzf5asxBpWIaVTzkGR4QRinMT7qvG76bU+7/n0GkhRDSLJQwd/P8sbSBc0fxpde
BeE35TIS8pbCwNKQkjAUM3QPTb7mazfaKfcyP301IPBoLbxpoUNCzu7xjorBqDAF0VcPOmunyn9M
83Ob1hB6IZaRV5aU8ZoieH7IjvDESdtiuAZ+CJ6J9lsTS98nsHfNEI8P70ftkxlW1Z2cxvbUKQGS
/JmhX9o2Ff8ZhTD99j4fZYFLAISoJZ5oVBctBcN7ARLu0vM0eBV0wvdtbQeNVxdiUESX4KPiCEkJ
sSP99z4YWkuxzDSu7Xjok5uh6klkgZ2mfNq3y4EWwkCLEVdCHE8IvucGirXCjzT7JtUf9m3wrgcD
LXIRqGI+4O2CgpsVNZo1g31giO8yjdeLz/MeNjdNMTGfC6KSuWIJQd7MDY7keS4hDrhMz2Hs89O7
VsZmqSNIsQ2BsJS6yOM4QWXCLJ0hwd0Yc2/fEuecVAZikAJRRLShoENEuyuilxSlLbQI79vgnBPb
8J9LhTwrAs4pa2o71+4Q+WDi5LnPH/ft8NbCAIo8mUremcB+UJ+dZSn7ptXhmbY8JlrecpafsQp6
ZDOD1kS7vFrmWzyT7AgxQJShSYPyvp0L6DKtT4hwfl1edfklK0ugdQz6qYMb0B+THX+L7PLJzKzg
MNpi5KD/9iRmnKPifAbYXHxfCmHXDrCopxII6oRucoZS52mO8A6KAYeOxEWriHjJppgSa57G6c6I
OcUk3iEx2FDNVamARhUV/eDL1Kp2VakWkR0SKN6+03EMsen4QInqMDfRGyFP0NvS5ROyVJe4TfD/
bxhDW7sDm5U3pbZueq1FRNiWhwIO2I3hYX81f3ks/3I5jcEDOarMcQSDKbq5FC+yG1/JrNLtIHi+
dHmktnng9V787CHf8XKNCT0yGmcYUUBeL0gsyYMagRPdSU7imo+LJq/pDh69b5zZli+xOzl4tLt4
s9udy+vsX1xi73cw8DGEmLvN0KvjBNIzRjKsquisLHqs+jMS3xMG2xVe59XmbTPQTQ3JWYhSsjKE
cpLl/SgjvpPUy6g85wLvNJcA9I8lrQwwAKLoZi+EIZ5IjazcKtN8mHP1Ezi9vUwIzyDRKUAl0V3S
tnM0Wf00SQOnNWkzxMMLRsJ4BhrfdeZohTxIol7FU0nuNEcQL3iM0qL3a/JgTF/3PXd7L6+mmNMz
u6jWJRWXY+6jYzhkB23itYhuXvXVahjgb0sji7IAcRvmkh7aoK4tRYse2xRIbA4c/OIthzm5ERxB
KRExB1U3r4lx0HhZsU0IXq2FiQvzXEkFtN4Bgk2/F0EbS+1C+rJ/JLzTZ2A+NshA5wxHMnWzRbPX
BJUjtfsQ1DeT/GHf1ObdXS2HgXv0p5ZqJgDui7y5gcK6rYfpfRkEX9Mh8ououjWF4CEWEs4DejvV
B1FlNN+hQxMzEb9/oZPSQJYozVGuEn/oKrUgLFTLX4ronJh3Jb1LxZuo8rTk4/5qNw/PXDQdFx5M
wjYzgnkoTo2aYlx4vum1kyxdwjeMegAdfplg6wJFXAf9kFSIpcQbOb+ogZt0nDwKZxUs51WboVc+
lDDAVYIsGzWrA6ipbAzPcECQZ4b5opXEzDC9iO5WOhQWKFSK3EtLHvspzwgDdIORmVOK8rUDfSK7
hk5kGqqWElJ3/+A3EWh1KgzIBWInG0OL2bOgTu0O3yOSZBY4KDKFl13bxJ+VpWXBq9BzeQ5HSZkb
To4+mT76FBiUE2rytoxBuELQhlJZXqZJ2lizemgykHXycIG3DAbmBkXPx0HHuy00Y1sWcr+XM2//
TDahZ7VTDMqFvSgKkRniGyt2nVW2FI+C0kmD3u5qzc5l7dKY1XNovqUdcn1DGcirBhomio7Xjpl8
CeTBI/Fgj1rV2ZVkPsdDakuZWdn7a+X4nyz+7hW5odQYncPcTzd91oPnVHtI1B9t8GPfynYQet1S
dhYniptGTYZooUP4V/4gdoplRGsMkY2abcmVzwZP/IO3NAYmRNBEFU3V4YPbn9vBx7jRPZfcheON
MoMSvRz3Zl5jXVMeYPhHx8RMyDmhzW/uausYhCDdLFAaoII8Z72VZImVGXfi+NRMoaVye1F4e8aA
RA/dkKbOEaQEN6PTgJG20uz6a7hM4Vqt3X430V7atBZPyn07G7Na5PK7VuDUq30uDAQwCPkUb3gE
YYpiteD9GytM7w2HgTessH1uIJxeJsKXJ9jv9iI9jARNQuA3tRfSP9fl477Db0Ph9e8zENKYNDCa
BF+PqLpRjQdKvqn98/tMMGiRmUVbTSViMYK5Sn1sTyqUvIKR863d9r5fCzEYfKg6Io9jDExC/7uv
gCAgEj8XQ/597pSDSsHJ9q5Fsd3uhqTVJBfgB6T4ojb3NTpsRR5bIW9JDC7M/SSJU61rTkwzK0SL
dPqoSbeB+nXKBc7d5bgZy2pkUL2u8xhpkX4u3aBsDgV9U8XdvB4QAw8TEfoWOqzYMe1sDKc59zOF
4wMcZ2aJUgZzbpSugolo/kal2ElRdhRl3pXkWWEgYOrJkBYB/LnWbtr8pSqtVuT1xvBsMNcekWNZ
GT/Tby0ezI+09wXldd+Dl5v9xwN9dR7MzUcFv887yDE64yjdloF0nyqxbFW5NloNGU8SDW5HRC77
Rnl+xmCB2oxjn0/I8WhEuRSG9C0Wi/fBDTsxRNquLLK4QSNCmjgUgyEabWy8oLx3rcRknl9KIc1U
LdCHIEBkb7oXVV4+dPuBdz0gdjKoAndGY5ZLYI9QpLmVMBi6aKyIF/nQcC7OXz5rvy4nSxIAUsKi
gjqS5pQdigydj+DgX16CCNUatHbqx/3d40CbyYBB3I5oCwgAn11zgfioM3S+2B3H8TiFE8fl/hLS
Xde23LXVJ7vROwjtUaBC406u6ale6tBTZmcfTR8DXQ75yusY4VxekwGIrlWUOOxbwwGZqRtBtyYl
k6OHwTs9kMEIQy8jkF1hXbniZMFnwiWm5HoFAxFm3uR1pyDI6j8u9HMpqBvzr4h1XOlmkd3Zd4nl
6u/gkclAg643YjuUcImiT+1KIYcpqq0WcqZ0mD9GNViWk/hWEmSOJ+4flsHq30q5EiZ6g2ph1YSu
XL8MVPXVktM6vZz439f2B6d7lvZm086I4oRGteKpfx5KzW0FCDQnCccrWNLWf1vAfsGGITJRQ1dX
mGnI0AaeX+Jv1Ym6ghte4q+Vs0iAJqimd5Cns3idKfunZ4jK75esjqewzHWcnpR6Kr0j5Us7/gjp
57I9601iVXHNgSzeuTEIIs3aHKZdDZhPXqX+fi6+RSrnC/kX/0e3/sLzAyUoBjnqVoEAlIQkeTWX
j0pu4oldPqplfE5LzLZLmFmeZp9q5IFKnZVO/SWiEQ+9luP603Wuv4EBkzSA5ve08IZVwlMTo4Su
H9P61Zwt2bxJe2fQPaF7bGNE1KqzfyG3MfpqmcEXiRaVUuYpcs5hblHjPIw+RjotWf1HhTTlvq3t
DmsI4/631QzUtO2oxFGF6l/vqR9BLHzGIP2IKX7hZn5AcQuy74bk8iCHt0IGciIlKIq2bjMXoRCE
RMHj6UJIovKyTJFuiUDVS99o5lvS69eVsvX8QBQDAdVVpDflAl8HPOvSilO93bobABnDXHiiIJzM
XEY0K+Zd38FEIHStK8Z1a6VBG10IFHHc/YNbrhnrnmtTzDU057gHGRacZOgDTyoCW53Sx/eZYG5h
ZtR9nBlIj5AhOYgF1GY6k4PPvFUwlyyUkiIw2z5zRwyClcrkKLzLxDsS5jK1SZUMBZTWQY7zIRCO
yZKwp8/7G7UZMa4Pg7lEnTn0qhFl0HU5khTdxuOhP7WuYg93gvOW0Zy1LebuGIUQC7MmGs40DrVH
2/mU6Wj4Nfv2+/tWxWb+yNyoY48WNMRvDeY95oNx0X3JXWI3Xt8+bwfZ9F+Ot8kwF2hLJPRVEcEc
Wj2I4aEL7T4yrURprYR8DiIv7L/tL1LegvnVdv7891WQahjDQEURFQnVQqf4efZEt/EltDdHXnkQ
P2V+6PcIvGQr88xj4YUgC+PcgcU5dm7yHxnCnIAAY8Y2l/J3cz5P6lNVfOhLYieiTyoObHCug8zA
BqnkOGrSJdiT+xMpS0cm7ZnWPC7wzdh/va3L71htK1oLB8jUI0MeH+mBoNZ8H7/2IBchXu9D/Sa2
h9DijWHz1saASRXKYy6WmuaYzasQVdZYee3Yc+IC3mkxeJI3cZRrBfxlHmQMslexIyMK0jCPSXPz
YsRf1KR/Q9FsvZcMuogqFKrokqZWBq8zT+ikorzS8GYYsLbBoEqBqqMO6UhU7R9EG67nhoml2dTN
bPU2/zEjENDQGMoLmbfigJVVhckdxjkZzbRFqSZ5kWG18rV75RB7iU0vwZ3q9i6U2w6qag8P+7ee
Z5fJISREpU2b4RbIMcR3PAhp5g8FqKZdcH47phYamocBkva4b5XjOsoCRas7oVTxDIkp7HEeZaGj
lJEzhupJSFs3U8OvqWYeQyXkbfGyhTvo8sfsaDRJrVGg/hAfl1E2jGC5yXFRnXxTKmN9mAy0DNCf
T2MNaRPzCWzJbuVndno2LMlungSHl8/i3HWFxZdMCrRiwht8Ss9D+hjploHZl/3z2qL9VNYrYgBF
BsUVNOow6tC4wh2xofbiaeDDDBzMxYN49yTZskM92SkrS+VEkjxfYWBGy4VArE100ehiaJXpeJD6
l7JVrK4/q01nF7zaP+9GMBhTmHNQSzK+v2M7+3orX2RaW1UwY9qY5rbaFe+LLRUGb0ZTaZo+WJyl
S2x0RnuzknLi/c1X5Or42LkAKAwZ6JnAh3WwQfmI7rIAn6HGq46tL3BJTBfv3rlnbFdIqSsKxFoA
0lQw3VwZTjSR3X1/5PgEKzwELi81yJfRjaH7WhWXdD428q0w32Ga09J5vGecC0aYp0wdCkYK0UIk
2yN3lL+Imafwel15JhjAqOq8TEWtylw5n6yEfqshUqsFn/Y3bXGkvXNhgCKW5D7LiYRUmgeylJ8c
fwT0ZrzYY/v4VdAwYQgOulzMdgVBF0+1WWAtHRK5Mz2WJo/GZEGbP1dyNcFsVz9XhdKUMzqDq8if
09yOgv6kqoElGtTZ37S/hONXW8yugUUSvCwNHrLIlB27R3Rp2LNfHftb6vFC/20vuJpiQTY35w6C
0ngzZ69Qdmx609Kmlreg7TD/aoXB00xM4GjLt3cpHy9Y0L7O/ohwNPOCx+LA2b7ltPeOikHTsBGC
TAChBrhNrMnV7ORzfygPmiU8gH7ICe/e9rW4ro5B01gXZ8iIlACfegJb6uyTsHdoRj0xVb0yyxNL
Haqn9y2SrfcMbRSgCbRAth3wmn8ChYNLjqOd3mpe5NI7Ho8/x0/Yug+E79NsipETnLrPTfAoJUd+
BxTP79nSD/ibilFQCD6DaOs5ooUIHcmlm79MTuHxSjFcYwxmlHIjB7kCiJ1NS/FyL/KS2MGoqycf
4sLmcVFsf+F/+cgflZ86TJNMKpa+YBxOWFitgf5mTXgMO622ZKl63fcPDlyZDITME3hv0QwMKsRi
6UN5kdQbof5nKkZOlMbzCwY/8m4sAqLgK2+gbJGYkYWHrcqT7+LAO0vjK6PZKlE7PGe77iKa3xXC
awvnrYJBDEPN27xaMt5GBTVLzS2kp7r4sX8iXIdjYMKc5VLuUzy3lhu78CsGR/XG9AtvONTevq39
0zfZ6o6Zpxh6l1DdEZJLNn/uQChAS7saeEva3zeTJaohCTWEGUMzCNG1+FjcRhgfwD2ydczoaHh7
QNQQHxbrfR8tk631qFrR9gP4a/CKk129ROlFSP2wnP39Xdx3O5Mt7iRV0Y9ouELHdnTRhAy3lNfz
uR1TGjpUWRRw/bAEi7ROFTNepgUgI+yEQXyU5vk5s6c4/tEJ1bPY8eQa/xKV/7LIpuFl0ADqSYdO
BPFUA2ExVWe1bnUUUewO3/ZMlGTIM6JjWtVYHghpEoZRVjHfoYYfmgbCe68Drxd00wNXJpibW2lC
KXXgD3BApHQX5bMvjMJJaoy3uMLKDHN3o1kc1XZhZKIoMMYQ6wl5bYTb8HA1weZ7lSw0izyDL4Di
+wRiPi9OMo9IQ2w3YeNUynzQe+3W6KvXslfOUljYb/B2JJog8w2OK5PtIirLNIOG1JhBThJtEa6U
mOq5Hs2JJ/ayeatWdhbsWuVhSr2XIlLhbZ30PRq27Tr4tr+Q7eynZIpgt/tJoMV82fW60kg7Ltls
X/HmY+yEVm+FAtoV3U/xOTrlPP7QbSe8GlyWvFqS0YejGLVYUib6VDlp2gchcfcXtYnoqzUtP2Fl
olbELq8HaFOBd9gKskulUSsnrxAA3bezfTrXpTCnE2uJMMQ1voSB4ZT5QUye9/8+93CWQGm1kFmU
+lJfxHHCeXqu9eGpCu+7IvNyJXHaJPkwxAR4a/plh35GtDLVRDhUOqSmxVzjxC6ba4ViFOjUF+0c
tupRxJIQD6OCrqz5rk8+JjqHo3eT72yRpPrPwPIsWq1VmQR9kHozgwIo6p12YxuDRVHQMCzFrh/o
3cxJW206ycoe4/hozFI7IyMAQ318KTXx2ZjIuZvTb3DPR845bvr8yhbj86B2jZRWQpOM+DDZ4aHx
RTRa3Ov2bCNad+obehdCcOOdJ8bcgqDsajA8AoaL9CwV92HM8U7eohjvT8x6CNDiZjhq9UmtXkWx
tgRZfecimBtABSEKmxI7p/c2zb9kA4/Zj+cGzDdRr+ECWYNJoiq5peRRJ50d4UFKZ4/jAzxDzFcx
xQfJCAocR3cybFDILqMD6nk812e87k/I9Lmi0/JT3Ut94I/3/dX12LpFLxSki81xefrKtdVfOl+4
NYEQmK30yFnhoTsHJhSmXDHoBUTDFNwqrUutvPkK9vz9feR4HVuZyOuaKmaPGKaVnUA8xyP4xjhj
czwTLDKY3dL2iuAiGO6gcE/CD4nAWcU2sq+OZdnHFdrNWt2YtQI4XRoOwS/9ECPhSxz5I77xdm4b
mcXL9Cw3Zc8RGDgYoRysUSqipAP9KksT0RQ0iA4eWh9EoeysyCw4JIwch1eWf18tcRhFKocmtrFo
yuShzvUUQgpt8TqVkvABzXvkx/s8g4GKLk8UOUrw1a9LKxpnWytPQ88jLOHtIgMXZm1ANEFC51w3
TAcqpk4qm/fdpHwe8tKfA/XlfWtiQKOfYy2tobHuzGrjiUZwbNLnNuw40SzH4dnqQzIGckpkhBlV
3NxUaeXGc4a944UQPDMMNkhjaYhmAyZCQxAfSkO/6XK9tUk+v2V2bxVKsNUHNe7jsMiNzFWFG1qA
uD2+FKrO+TJtPkevN5itOgR1JshGgDjWNO4ScgvhYkvvIJgu3MvdU6ZywiMOrhIGL4YhkuZgwOuw
RKtAXFKvDXg1G14ExrYy5noXioMhL5i0FKEau6ms8rVyBD86Z47piLwt5FpkIGKiuqbFIcA8PlaR
bYDiP7gX7OEf9cH0VRv9fO67rhNhICIWxLIpQWngjvRrHiz9mYndGhKHVmD51TtIy5ILRU1TqaOC
s9LVabbKMnuOUwzio0qpzAEHZHl+wQBEipmCrIhRaRHT2a6H2Kq7r/t7xvtUsVmQoidZNWYIXAa7
eJFRLB+KS4WGf3cA20XsprI3C9b8xLEq728iyzFkNEojAPigtOpN9vKJnA/0BskydHVld7wmz+1M
z/UyszxDRK0hizsjB2hOxK3n4Egxit203VHVkuPcjKBQQ+BeTReCKYSsheYr4TEvctCRpSHq9aaN
oFmG73N1U4H6QkN8oz9zdpUTDaoMjEyjrGQF1fAQgVpZ6mTfIWuxiJEukmVd+b7bpi4rXgUAnSpJ
MSqziAWT14TGllp/HfKc8+3a7nxYHR2DIVo3h1GCKWonuIFcnU3Aokpc6aw+FoOtWaZqSa54QGII
xSyP1xPK+QawfERoBFQbTccXTS4QVOduTP0WTYA5RsYF6aFoeJeCgywqE32QQAA/yQAf0Z+i5/CQ
nDBUhgaP6a51y1vRkp3E024nH9O0+37DQRmVQZkhDqKxLVE/q4zbebooAadtbPvvqybakEViQsfj
d09JhCBP5rpFBT8ZQIRAPCOKvf0lbF+vXybYEqBeiLIw1ohxUqQ8tQeDuALhZBT+8jm72mACHErk
KskhFOKkl95ZymQ6lLWOmjU4ipueQi/hQPO2O1ztLRi6umAzOgcjhSB3N5n3eezp6kM2exGPdGnb
ya9WlN+tJPGcGIaq4hpDxU4ZqTUqN3PzGE9HgSoQF+Z80f6CxVd7LEYhSR2kA6j2W6dGIihxI0+8
r5zquOj9KJ/e5xYMRhnipIRjBPSopFPavPZUtlSBF49y3Jsd9pqHEdq6BB/pbn7otY+hyVnE9qPk
umNMWDMb4//zGOX6l15EfxJIsTLU0b90Deeicl2cQaCsUcraKIB4tQddghMOxwHX92W0i+elNify
7PGuLYMMaRPNiSDjSlW1NXtQtDa91MNzyFdO+Gb9mN3WfmOfh/zffkpsRbAg06BVgYaSWfeUy6nV
V/c04s0c7h+axJYDTRDPFqGC52qilD3ijeypbYzZq3NQtIS0RS8iJ63xsyjyZ1x6XRYDF7UgzGFc
Yi9ln96OF/R6uOGJ2jWazSBoc2q8wetfcIrn7Kz5PKziLZdBEapP0VwR5Nn6gHyQ0ya3EsH8ISNz
jhaax1zSOWD8sxd9b7UMjERt26V1g9X2XnEbniu7sOltfRxOya16CT8HXnbRPo7+9LE4NkfjUNpB
aPEaQfahEyKIv0PnPFeQSoMAopOSxgpjm5DI1YQfevHShj/UrHP3wYxzOyWRiYVafZgacWmNBNeK
E39a1qzedo5k1yfxYPKp5BeP2dtjBngmMIVXUKvGfHhyKbKzTtxA+timoTWOdyMe3sPZ/DHWqRV2
74NUSWRxaJL0dOjBmh9OuqWHzXnqM8592YceiaWxSiCAF0LAFX0OqlOFjxKY0CfOS5F3YCyPVarp
cS8s3KPkJj9inMNKn/KD/jC6ql3aULdz9h2Es6SfZdVVwBA3JQ0EDVnHIIMUG/pbEjlw9Ti19s3s
f++kn1/4lZlSnTVlWLSSmupFDB/LkhPLcbDk566u/r4SKJUc1hoikrCx5IBeVDG0TaU9haKM8Zuw
57Tn8tbDQAk6ahRSRujIE4PGVmdyX9GB42x/eWX/AuefUw+rNY0N2l1oDm/LfhQvitf56AB+7tAB
vCgjLx0HPKVDni8wWDHPOKQgww0aqwRNd1JgTdHQWn3DQyXe7jEgkdRJUisCvCFvJWcKMVlPeO93
3loYNJjKOVSqCCZk8XPbNZbZX3rh275T/6xw7oDdT6Xp1Qkps2RG2oRQcUxt8cfSmCm4FUbNTPy3
X+h9EIsET2i0t8QDngA3vDmCJdTZsc/2PISmDtKKfsEKVOo7v4dCZHN8Y3vwNfhhC71TUGXlpC2X
NztkEHHh0SBz4ns0cfz+UZTMrB5UUJ9BnUPyUOj1yYARhX8bXNXB4g0h/iUQgPSwLusGVKoZ/wvr
pOq6RUOoOy1SogpayerIojeY+7jByaEIKzqdE1jLsKB2mA4ZBiUgnLrvPZsj98YigPz/v4JxURKn
A6YUf56e/DjY5ZG44wGz2sTqnKUQvLRSpv7bvmFXq0z4LIkZKHtkWK2NyZpJaqvtY4KGyv3FbV+/
X1Y08fcTVco2G6eFVylTJ4/W4z/gtnCF2uDAMG8PWYbhVg7bHBpDS4tA+kxQPf237zWxQ58WeGWH
9vid3im8s+Mtj3HYugZXDPpDAWCp6GqJY3TEq6aAs4l/uRfXXWQi5Bx8p1RrcVbLvQDPsFd/JagK
Ey89YUlvCwWu1phv2iwPVaOIGMqughazh3poK6rgZrn25X2+sWzuGjXbyFhE34Ba0P5WnzQNMQ4v
Htj+wlzXwnzKyCgH4tRAV6igo4VPtZdMb2FVX11fjQGRqCUByUXU/YZcOhSliixB9NDkmDUUTf99
O8YghWGEZanmS/fzfCeTW3POrY5wyknL3/jzW3LdMQYXsqSgujFjMnuMAzvJAYB98gEle59mSQeC
J3oqovwthFWrPdQZmAjVzDSbpYYFUt80P7aSL46cAWWOJ+hsBq7JDKnsDJRn57sq+tAXnL+/eNLO
vukMFJRl36YS8ituOH+W0uFcRjdRiMIf/ym3nan/dUIsNzWSvFI6TqCokv0F5dD+7BZH2UJugNt5
uvju3qIYKMi7IJGrGZumYlKhx4x1eDDqyuvjo0g4EM6BUp1BA4ohfTphHhLi4a2jZN9nzD7rPNGI
v7yqrnvH4EFDNEy1VQvhBCZoljFIvTi11iQ5OXrJUjf304azrp8Ptb09ZPBBr0Nxlhb1u/i4VCHo
iRxVX3bABOq+Cx10Bh1oLo6NQfAx6odz3pxJ689cXnbeKTHoIBqakUBnARx5x8FVLomrfYodwUWw
cidBQS19QJs6jxyI44QsN2NStKCG6HBmdfwlRzG4Mu+ocaJ9aJkR5621ubxFy1mRVRnUOIwTZoVk
1lKFT5JePOva5xzDGEThOATPBuOCmozaUK0un9cJubRAfKz07/PEmxvdhLvVShivI02sp8WYAu4U
Xycncfpn39l4f59xtp4WxTgJGHgTxCehke02LJ19C7x9Ylwtkkd5ggAXntaYqET105qVTxKPXXQb
EK77xDbBkb5CIq5e9umkY+K79CIHpWTQBliyt4T9vPcoZ9/YLjisSYDOLT7h44T+NDTomhVvhp2z
cWwf3JT2eIw2Sz8u1M/L8cc0QMiIHPZPh7cOJiTtplnN5gKfu6C7m4aTgCb0fQPb1dvVySy/YBUe
jkFAO9AKLI/a9jgQCEaDjCyzwOXwebb1U2iXn8ub7lB+jE7Kcd/24lp/QPbKNAMDYV6b9RihmLqY
zu+oP3iaV9+8adx2ZYZBAsgATkYuokmcCi9h11tRmLn7C9kM5lYWGBSgszIZA/KgqJ4+/h9p17Fc
N5JsvwgR8GYLew29EUltEKLUgil4D3z9O8V5o4suQagJajOzUDTzZiEzKyvNOWFmOKH8M5fvrPRG
F+9L+X1f2PYjTAHhhiXLICtnYSBHJYnaNsEMTYlN6G/kUN0C4Ng1ruMb/dEKQrtEE9pyDU7itV0f
W4llDGVUMEtoglDRlaMqdJdG+xnp+c901Cxfl0jmiSQmQTTEra0OyXvUj4MzD7Ng5+OoeVKrYU8t
1z814rj6UYwJzbpW1ZkS4yaZX5qcBJI12KL+Zgi8Bvx2fqFYuqXJoihjPejffoLEWewFzMu5JLS8
VgmI6SVlZU/AUp8ees3TMOGgtvf733o7xlyEMtluoYdxDvwYcKMM9ljea7UdRp+6Jy8imAgjtBnO
0ESkXOoRmLKPcdG4Us/D+OEpwhhPI9ZiFDY0oYnOTXHUyVXKS5p4IhhTGKeqjquJVpkAZWhGL+BE
dBWJB+mz7QbAb1Qkie6JsWG/GJQp7CjFQmPZvUcehrs6MI8KKAqcekApKT6IB4WH5b+p20oo85Gq
mCimRtlYJHCJCaFqlxgDGxdv39q2C6wrMcxXypM+xZbSB4iX5FeA1xEc8Qd4CgLhwfBmX/XFQ/0i
B6U7HuRD6HyqVrYSz3xBTHUlSR/iKlKAb22R/JpYRmDUWbCvJu8wmftgNrAxlsUGxqLLc0HuyzCY
eWBFPBHMhTAJZMH2B4VfyI0bgOp8E4zqRR9VZ1+T7S281Ykx6WEkW12YmRZicqf+mHPMN5ZFaQuC
guZuZXmirJwTi5ynSXZBsXpWk4pzltQifrvCVz+AyR7zOhqHiiLmJdI1Kb4ZOe+y23yFqzoQpSTV
sACu9O+wm49NrM2VrLulR6cQ6cNOeciPdKSMl9BtpiMrUcxhWhnRwaWKW7wf89sw0n1jLK6KWTla
uuwXkXRnxGVQFpwMb9tULgoyJygSFe/kEKiGZXXTa3eV8kQSTojf/kj/FaGw0xSLifgxV/hIuX4W
EslWrc/Q25iaKIqKJEsYGWY8N50iFWaDWkkL9oA8PmA6qWw5pkbd8jdTW8lg3FZMp6UVYwRekIbZ
kQjKj+WKhN8WgzfQuHlcK0GMyWFhooxHHfkiyW5k82AIf6kIY2dyEguWtsDOMi1/Nk3rivThW2XO
Z00Yv+wHiE3jWqnCGNdsyLmU0M6LMp+N/p8xDKTk+1+JYGuK0jDUaaVgAiENb/PsXRm+FdGPfRGc
D/JbTbGfRGkysetbjT/rxB3Np/2/z7EstqaIJVJR0GXcrgg2ttlPT1WUuIOsOXI1vOyL2u4xXL4I
W1Xs08UaMoJ0q9RsM1C9xY5dGeQEdnrzv0ANceXRs10972qlMDOJcglTGIcF3InSe3NQbdEv/fRr
zanr8A6SCQNLHY5hIxDTHVrxDMg11xLqr/moHAfL4rxbeTbBRAPsfihlRgkE2g4jkPK5Fua/lMCE
Ab2ep8kM8d5pC8sJReANmxwJHO9kK4mRKopaSLO6cXwWKGhz55Hsdd/geJ+EiQBA5bLKCb0GN+vV
6868NjLBV6fi2Ec8ZnWONmz9MG0ssshRiAl+HWQ/se4OmuYLWevtK7T94RVVsShIg8hiFDZlnw5z
gXhjAOWuqdRANVt/X8S2JhcRjM+YGGIppBBRsx6weBjZIHFsrC/7Mnhq0N+w9stRrMOY8kak4Tcp
I45QLJ+yrosWjIeM4E0dMwHXjCo/df2dsdwKPHwOnhKMi4iZpUzaiDS3WH5o4U3BOyTeh2BuSsGY
6mY0KXz8pB9zuXVF0p+E3OCYFE8M4yMoE4+JkiKzsJqThHmIOXK6gdeip3/k9/RFNw1N1C1VZadN
taTXKrLA2Sm2XIvhESWggGK8JJYeyZ4Y+d92ZS5SG4dRhILx+CiQ2iHKU67eAONBHUannjiX/3Zd
V7toxTxMdU3UJk1G/UX/Orgo4vmhmw/oU5i2EDRBhYvm4TN+cxHI+KZlZZI+JvhWWVa6g3I9Cbx9
9G1ruEig/77yzEzOxTBaoJKl/NM0gtOGtxnhMVxvh+WLEMY5w6QDLLwIXtCkVw9SEx6KUQ+sbPY1
iQcF+IFbs2cSjJfWaTjqYw+F5GBwF7dw6+vkH8GZHDqvkTwpGHSkzM3G5x4FFx0Z7zX6PpLlAqYo
kvZOL0YvlAtfH3lM3vTn76nHeK9VJDN2wjAbOGvnyLhLTEz3prbZnmPjU/BhF2tnh0Ut8CAVgACH
RlqfeKWJfX40mYSjQHL1M5W/lSim3CgmQmbltGg9LcOzqQ33Vlp+l4z2ad+d/pAf/vpIH/++svZ0
MtohHdBgEE/6TyCrHvJA/GHeqn7qGYId88ZtN5/zK7WYeCGXWjiqIk4QnPEFJrCikyE6gzN4/RPx
eYX/7fIIcgRJElVFNnTGNMDvk1WNjocvhmzDoA9MjJ/dzq8U8qM0bR5G32bguEhjX0JiKsoDKLsN
N5JLO4U6JponMW/umieFMQw0L6JanOBVenEjy+dMemozju1tGwWmkFVDlAxJUpiIEYb53GTyAqjt
2e4AWBEerWcZHOtCoB4iV+WE9O0AhQIPRlNoUscO6aedORA1t+gbpThSVvm5tpUBSyZSsDhm+YGm
n2IqMPIXXtK63f5ayWYCsVT3UQ8aTFzLr8lD9E1EiKSY5u117GYvmgdcOONe9at7/o7L5hWwkswc
cq+RAs4HV1iK20EANojoLLCWRvzMo2wlhwnDaVaZoKBuwDex3BFAftbWD0l+05If+5FkM/FYiWF8
TYGrxQYdHwilp8R4Exq3q1768VEDjlDG60VtxvyLMDYQN7OGeUcTUyzTq3ZUA4oHT+6th+/lVfxu
3AOwyANm+bl721dxu/O2Esv4HumVFPgdLWANHs1gvike0SgNBbs6ty69S4vT8I/1lt1LPLnbPv/L
QdggbaUkC0HpTXPHMFCfa2c6aA/9q4S52S6wXOuKXwzlfE52wr9vFDNNMogs8q9YhrKH5JhiQ0m9
TbRzwWPeorbx2xW+Olc2qYsMfRgWOoNw0nyUrAMtAPYtF0SVZzVMZreMylwrMQK0XhEbxT0Uz22T
iKALORTip3CTVjoxgaXX9XGONMTpZfbj5cHoOUVdnk0w4QN4mV2pAqfYa7R/mh5DOt1D2cufeUOu
lGBixzSkLSHAcHNLSzqlQggEdtW10OLlONZmWrCSwwSPEFV3zSxx4dSNA1pNR9OTgxG/ykYLTpfQ
Ve4qy55uS97zhWMQ7EB/X0lVNiwwcr0s50M/tJWTdmXotmFCbDBrDSfQXPCqPpy4z473Q58yyVug
kKpD9Y8uoDaLqA/U8aDMLU52x3FidtBfwVtJCUMTolofzEl2uBx1RbJ764fYnaae98TlmOTHHsAq
l2wGMc9VilNR19Ihr1Xw1Oa3cqQ4HGuh4WAnXLC8NEtSaaFOt67Jl3C26QJDGVjO6MtHbbabU+xF
rszJUTZFGiLg2i1dxRIDk7dWqSJEOsEbKhOuu/Dc1JwbbTMCrv4+EwH7IdfNGTTCmF7sUB0ggRLE
B/5qyaZBrMQwEbAAyxhJB+yANtV1YT7Mo+ZAtKPKPyfpAA4eTuqx3SxfyWOCYNxPtTwTWo04VEfB
Jl4ZEEe1B49OMRK3cHgrOtup60oiExal0eytiuJkhyhIAF8mQAv7WF/RqVM+vRbPKpjwmPdhVS4R
8gFSeKFy02ic5etNh1opw4TFOE3NIaEw5gOWR/L+Voknu+BhdXKUYOu2qpVNmKfWMBEsRXiqC0FV
lAHHYznmzRJxV/2g5W0MGfI9mh6OcQgDBTyl5jH6Cta7n4MHDEanuJ5AGaByKXo5p2jK/y7ojGox
t/oEk8hjB+mTl2KSzpbfapcce5eCtaf3oTP+tVgmZIzA9DKApKG7xevsAL34FLoq5oUe5LcJIDqR
I9rCXcV7z8ibtwsGUzQV09e6zFKLjEQxNFDv6aAoG1w84J3mMUzxfxgfdlQsANr1de6ET+Q4uyaG
OFpsJnd03QreGDq6t//dt0/+8mOYk2+tqCI6BuKwDHAYlEOrenpx3Bexbb0XEcwpL5GkSlWk4QoX
riThHMucigXv79N/X91pqIzMVh/DxRcTC5pFAl65KiSFu6/Fdh119dnoSa7ETEIoleICT2/ceLA1
v/34YEC0LW3RJa7A3xynB/PbJbqSyITmqRRK7BzMIGy87j2KiBq74Aq70u3Jy93Y+xQI+kocE5eN
KO+VloBvLcPo1/Ijk0+yyFsT454iE48n7NC0HSV1I5ldvii2fFKBlqUrdljYBjDUqoBX0OJZOBOh
DROv+GFAXjBOGK+x5htjtg5yW7zu2wdHDIsANs+xnHQa4ufSHZeysY34kCFF3RfCCR2/AX4JnSHI
MVrTjXmcfzYg3UvSb13KyQl4qjAxoTRMwahl1OQG5UfWPnYgzyDi+74m24W/i7WxUF5SpYkSITBu
CsMgO5hpPiXB7EuefOYVGXn6MAGiFAVFryl899xbDhAWT61UnQWTA6bxh7zmV5xjobxMMAjkvYpL
LFL93stvDD85CY0zC77oF14C1Kn9I9y+sS/ymPBgZr3UlxSPjc5mkxPBkxw14RPv9Lh6MXEhW0R1
NEPMdlAYVsEuT8OhOA+OANZ3A1V8Z1+r7QnHlWEwESKV8mxoJOqvMAzDn3BFEm9Cv0pxUUw6jS6g
rp35vbdLLxvt3AUGxNP+T+AFKRbKS1MisU9DVBy7/1QanfR2AATcx2d0+3PP8WqOfbKrwQWYwKpu
REIw9st1YlSvRi3dyzEPoYGnFjsf3STtNDQTGnN0OT52isfpQAdNFkdxhmfhjgfswpXHxBEd5JoY
W8ZGCQZpmivBbp0ycjBLc6eC38yl+UzJw/PeJr68WI/OJBuJFtfyYlRADBK7ePHyNLSQQfahjdk0
+dWQ++W85Fc5EUPFMwrN+hb1pdAEeaZlx7nrQh3oXcOouHJWk8RusUHCfRtzrnWdCUfEWsQEhVHc
s0BAUx3lEB6Joz+ObvOxuVi+7Fsz9ZedLIId/Mu6xTRqkaZfuqgF5YIBqgwAcweiS4kbt9bPajRb
h+gjj+eUc1npTHzSExl4cgUSpkivEqftC4A+dA05i0L8YgqEO/bNU5SJU4uU1U2U4CU7nga3/UYT
6uEg2diy97Qb+qLVb61T7hupx33S8jyYiVllZc0CYO3wfsns5CZ7k+zSac5y5qhPRtDYqS2+aHcT
58KhdrL3YZnEhojTZIEOG9g7+l3R+aMa7BsOz5fYbtlIEqEeclgOppajm8UFYeZ77uhP0z0IgF/p
TR06CScv4Fxq7CBhrRFVFCihcaK9htn7WDWOYvmJcrMkxJXjq1L+tq8lx2rYycKxN6O8zpFSmZNd
DqBWE1rtUcyiYJIHP+/6www0v32RnA/HVqqSJhamoQO5YGkY59bsHCHi8UL/oazzKzkwmCATyUCB
WEB8CxTMCBt8juQqLyjaElv9Tu/PyC8fec1V6l879sjuLcuGkKSphrSR9Fdp9xYZL1Prk+I5ip73
z4/jbQYTWDLVMq0xR4YgClJhZ+GMp0Q24zRHf18QJ4IZTEQJkyTPOgHbb4t5LK3zpDrA5rQbwnM0
utS/d3JM+JitEMhJlGq3NHJMHokRsh0d6/Lj0HV3AFIPAXSr9+BSXwpXqqvYEWLy8neqMsGkz+Za
HmX4uhUjoaoXF5ViOwpP9d9aP1vMqhJMBOoNEn8ZzeLuThxjjntx7JCtZA2SLsiJibjY66bdVQfN
eGoAtxaBxZgLUMiLkWzlykinMI0FnBvNVunwrjk6aDkKsyv/yI8hbnRS2HF3q3wq+BsAgrUkEBez
wGtWOmu6EtG5CSkI59eBfPmMPfz6+2z7VrAkTHDlSFKWFNcncVDPB1nAE2kaztfaduaLIKZhm45S
WomU6kiItas5Ip6o91fl50ZfjYsYGS64qt5EqpnpYd6BwtPKbLH8VjTvRfS4f2bbcf0ig8k9Oz0r
sQ6I2eq+9sX+ELccQBLeUTExfTRHORQijFFNy1WfnNvGq0pOaN0GglqdE/0Nq3OqDEHUcw1J2+iI
jghI8cTr3js7OVo36l3sJw59oo9XdL8MHc3hu3CVBbx0iqcnE9+rRAEIMR34IOKxLL6Z7aEZ7v/u
UzGRPRLUtsuoCLk659NjFnEAerdvjospMBF9whvEEDEGi9z3LOXXU4/98/igVByL+EMV5SKHCdut
SGrZ6jE5ogbxjz5IrjMbOf7d/4KF94eU4pcsthWrGGFYNrSnJ93SSkB9ks4xnuSqrfxsbMrBzUMl
+4Ac+P1evEhkYsOklVFZNShO00q5CMIFFTglsb8Elie8Av7CiW8Fh5R2AhDzxWuc9L49yDZx02sA
mbvSMeL+JM53Zdu1uhaWw0Bxh0LrZTa9qovsdjqLcIV9+9yeY7n4IduoVceoRY4DNPH0WD2F94qb
nKQH7HlihsUEwIiM+m8aSJxL5Q+32eXAmQizzCWQEgxkVvTA4yvKw0VBFpUHJYjuKMSi4PLKS9u3
9UUkE3DIGOVCRJebTYv4eVjaYdji9S2erSnylL7h1Db/UJS4yGOCi5kUWjF0tOGOPld6TFBWx0vt
1npewB6NX8Bbq+a6DRNqxiJvy5GgPVF917+SG8sHi9GbsdjGNSUySu0i4PbTOBeRzESfpJUkc6rg
qbFwPVFs5oxXiN4uCoKKRtZN9LAsdjGGmBIwp7OPJtZ/lpbMtySg44e5H93yKAQ2bWQljIlyRRHG
GEAEoHYrnZA1GiBLT8lrObwaxezuO97m3XMRxWanYp2OQjUgFa/Dlxo9Cmt4VnnAYpufZyWDCWvD
3EaFQRtW+oARvKH3c7Xj3D88NZh0RyBWhoV0qGEOkjdNhtN2pq2m8uHvTovNeMZu0BVKNFboD2Q+
TeBHlwRePr8Zc1fHxQQlMdaGWM4hZADhjYz2qHA7GqeWpwvvqzCByGryqRYlZNRFjmW/VLatJHH2
j4sngok9bWi2gyLCaab2Wg2vex59Gc8rTSbWECOJu5j2h9QgaW3dqYPo2fo2OeQJ29jnqXP39dmu
1a8+DRNopEFdmoZO0E2+7i2vip97Vm5TuNDazUzbwtz45CHInShiunCFDVfOL+CdKBMZSJTMoSah
xGz0umfJxJeSluNKHPNjSTEszaqyyEJFqqxRhLotq+spcWLMW+6f5ceL6rdkx1SBlGLqoqSwzFKD
bjRjQgnWM+O9a9507S6Z/Kz8UsanJPPl8aYHsARH5vbxXWQyBhlbit4PItJg7dHo7eRBRU4VecTJ
Zrt9lf3aT3wewv52jrHSk7HReNKspELlC7su+c14Uwfqm+aJb0vwAcxxbt/RFODBGP3BMS6KMoaq
V5JS5gYUtXqbdpWWcxSI3xeMOKGXdOBZ5Xb0vUhjrBIpYttqOa3nZHeN8Shn90X+sP/ptq3ylwi2
3VxUjVEZqo6qvjg5A/atm3F4lOXF6cWCm4xu1qcun4xtOyd6E0umCjcXT5MbO9K74WmB4okvobev
FefgWIqpbkhatdGRnA0gHHVkS6rcziDge7fKlhOLeSbBNqBFsZMtk8DfNHv05C+1U193By3oj+Y7
slyeNN73op64eldnRqeMgoQjtA7FsahsOszRpt73zqOQ2IlrHevHyCU8D+c4ONuTLqtCiofSRIC2
hIdUm13DIq9/982YGJJXQjUuA1xr6YMMUxxE/aKF/+zL2E6iVxbIBI1GjY25y/CxWi++awB7Q3tm
ma2cLIxpEZd8rpi9EsgEjDyTNVIPEDihgNhqdkQ0jzSRM4uhTeqXffV4Zs/EC6FseqGh9d8FtE5V
Udtl3VzFwxDsi6G/eeeGYfvM4DQb59RE5B0xZJa1N0p6KxdPUn2T6XeiEvn70ngOxrabK0H9/zos
xTX44Chy9WNy/Hgi+NJxXxrH0HUm4a3MqJbjHuM3RSUfBTR389rgKMQTwSS76lDG9TLCJKTuOEn3
acp5fXOsgO0Ll5hE1KYIbaF8Pi7VY6H4EQ9qYLusgE9smaaiWMbH63gVhgRVWzRlhLOipacHH/R2
h8QTHKzlWM+dN1/RGVzuPAX1zt8N7yKVCX55vgyCoWCCJD2md5gDsFO/i22M6b1M93Seo/SFt+xZ
fvnUpvVKW3riK22JsChpT9kAhEr0xLEYsXKd+HMYAUw/Lp0JTDNLywtV1Az2lGXiYTMBzV8BOaxX
/hw9pOBO+Ty+dYhVeOvTstTwtm/522ZzOVwmNErCkkRNn1M452NcA8HvbR6+7IvYLpqsDpKJhnEm
KqlMp5xBkH2SfMWNTt+TKyOQsfgHImbvL8Ux8bBMisWwNNxa/Un6TnkchBviyI+0yFfgHcPLOv5w
u/w6QrayOYCMJZXovA8A4zp0cfqbAsDyBJW28BYtnAc+ySrHI9gNE0GbprDpUNmsmy9t8qVUEpt0
xzgdEPo5p8mxD7ZkqcZmnucdhWwD5KWm2bIF7D1ABu9/s00paEUpqikapsg23YBIN4hije0Ikl5r
bWyLo69VvHX1jw/xm2+tpDBR3upqoW9ERHnpFqvJ4OYSE0cQgYSKSAJ2iOZknBSkA5GvY0sTFOG8
WRpqeL/LR1oNHSVdVRnDNPF0iVA9xCK7dVM3gi0Pjw3BaMtJUF/7Hi2T+X3/WLcvUeuXRDbPLzsr
VTMDVYnGTZ8ktw5yByCQdGiL0pEC0HJf3uYdtxLHlKbEJAn7RVQwNiB/rwo/QuazL+DD3HaOkE3x
67SfpKIEZs94ym+sQ+9NVxRqWD+Wr6Dky9zI+08dMfke+YKvYG4Sjej937Dt7ystmZu8jauZmDRZ
6E/1T/3UIxdvzu1b604evf9y7po771iZC1DpMugdyfRBeJDL60X7TOqwUoh65+qi00gbyuAW0fG8
fWyFwivTt0L4FBvGSghzselKYYCRBqcmWMtBDOd/5rF5Fs2Os2fFOyvmPsvVYRZjilcoAS/KoNvd
C+fFsp0FrTRhrrNomaM2ojM/dJm1vMeOywFAml52FpwEWxed0xAXNA8cX96M+SupTPBQMRA3NCk1
Am1ASf4J+7S2YJ01cqeDE33fxLfD8a+wwab6uVqZtVCgfS/3Dx2wTgf5KVV4k4w8IUywAGpVUrZm
iGNUzsT80tenNnrb14NzZmxaL6VDhBoIXkbT3EinPJ3Eq6EcURroxOJZURKMlC4qL0Zxojw7Q2oC
kEtXJjpbEVBIiuFQefUx4w9WU4fZCYVswk/qlIDjCcr9Zx43OdHS23AGLakS0GX1yokAO2CP9/tn
yvtsTLBou3lW8yIFTUub2Zms2IpYuJ3IG+TmeRk7/xl1YdKWZp9hbjwMCrcMxNEBgcpRfBQR1+eD
/qAbtulJP/bV48QPloWml9UuIXBDV168JP2ugUVzX8Af7mQT1JGGpqnmB1jGKto2uCGLiQDwtPXo
jETrLCDUQzXCCAqsGdq8DunWs90SJU2VDXBjSSbzvUQii0uci8gVrcjRIz/Nj0Z2P1l3YvKNxByH
27L9tTAmyM8Dia2uQgVOLxWvrcmd2SSvqPD7Vi5/NWscZp68y5LOayhuGeVaLhP1JSDNt0mKxEMs
g0R5SeqDzuXl5R0kE/bJUMcEw2eoPN8vvkC3ksH9iUktYBHJj5Nj2poTe+HNYTzUPLThTWdY60fP
fWUzoqxWcp9DdufPDmivkedgtuqdBI0nBO0trTiGN7xsbivArISyrQupaAd1aNDOr1pUFEyvELwJ
qGk91pP2XYIniLkJwqXNkkikIOhabGvFKc5eOvUmedmXsuXZa3Xkf5/hYjVJrxR4pk1xTCf6B01/
McKYh97PU4bJDsNBHk01RKk2bQ7h+FbWWFcAbL7G6wZyXM2i6q5MotNHsUpM5FODb54k5B8Ubo6/
UM7xLIsJHxKxohiTnRh4EG6k4rDMXscDltns6ay/DBM1stRM5E5CREyPmq9jpS/2o2v1sShdCmGG
qHg7YBi/4ljdZlliLZYJGqVRJHKYIcvpGxsEUIf6ucQGbfdzdGU3u+dX8XkGyASQrrKIZtCjFPND
0geVyUl9OQHKYoJErJlx28U4xqG8L/D6Ksi10ig2nguW2WNx4cu+P20O+13OD6QJ/7bAokvCqJ9w
fqMzuJLbOrFfvKeP0XN46ELHxP61dtIc4mdBeZbP8bVwh8nkTOO8OfcNVGZhF1O5GQUiASYFyzel
5hrYbm04kWPfpWWRiRxCO4OAohgyz5wPc53bdXXdVGe1/8k50P0PKItM6EitPkyWGh8QBA0g1cJi
a2UvgejTZy02y+dnCq7QuhqqnnSCK3LrQ2TaFZgL0ZXEOV+H3zi/iGrG5pjrT8wEmTkUhVAgXQY8
pN4brlRPApoxKO0OBjaxmsN0oj1QBRwy2Am4Hd4Kh9cL3Xxsr38BE3+qljRxFi60djh6WmIrH0WM
+QdalVemD/7m0eYt1G3Cla1lMvFoyUJJHDUYNu3ttTc4/hPmZYPIs5zsi+SEdn9bBRniurt/3Psh
XRaZgJQCp4EUEh0uC+iTkoAupz3KBx51Elc/JhAZ7RQatYIzbdxEPzeAB8GcbuwaXt6jDAa4yhxt
RdyQsDBeTrE587E+WyZISe3QhZOCs209/SQ7+UE46KfKzwOMZrqVB4wNb/GmGxAAoK4vnhVe1Kdn
uGPR7GR6n8Rlie4cSlSqfrKIAqbE3FeTH2QYj3NbcDCc9kO+/DGAu7qki3KOlSGE/wijD1SZAkSG
+ybDiX4fj42VAH3JlTGnC/ExydwyejTV1iZGxomxm2+W1VdjGz9V1E6qBZdA/klBHZdDdfjgvEeZ
NHG5Tz8a5/a+ERN10I1LdQyRo4Zj9Y46jwHStHs9XQK5EG8MHVdMqNjTGPoNFntnjKZNcfNVN9uJ
ozbPVpjYoyWx2VUdXhWTeTSEcwdWhRQoaRmEJ5zLdNtQVExCGkCz1NhxArlTyn6oMCaU59GLlajv
+VBwJpG2TeUigjlVEpZkngzU2MPoWPf3UmuHaKPtm+MfDOUihDmyMBTisp2tzIuvJj86FD55Fr5h
ItfHhPfxM+hXFpZN/3toTJxul5lMMwVgIVJAEgDojOdpzu2kc4z8Dft3+7pt384XaUx0brsx0ZcM
FLhdOwrNEXTrxbtC4c9NIgmtI4bFCxaT5OoUpQmIu/aFU1V+d4mLcCZkm8WkJxOlwaqG2jFkW9cb
u8Cat8AxeZ6STHhOJLDJxBaGS5MmsbM4dMrhzVQFZ1D8YbkGbQ9HL45RspXGSO6Ttkpp+xGQqgJx
Yn100/l1//B4Qpj3ZbLgOaZSkq1RwboBrhv5KRaDfRkf3PQ7X4itNeqzXKiDAiGtB4pFzDmlfvIs
naNn+YcK4mzJi0/xs/KjcQRX4tTvOR+NrTgWtVBlS4jgIS7OVFxZsqt2hS1pp9YMGpE3+sQxRbbu
mJmCAJoYKBrHsZ9h43A0RQcovLdDO3BC1nYA/mX17PJ5R9fX1Cw23SXpba0ef2hF4019k9koxQS5
XB33PyJPNfrvq9tUTpJRnkNaRhKfxPgYLYOjLbc6sThWv53oXfRiQkkaEXHQE5SIyxrIpmn8mhfd
oYy1oIgtlwjjwSLT3VB2T/vq8fyACSL9MFmjbuA4M/MgpndRdqXy6Po49xgLyKw0BcZGdOQjTZi7
qpRd9ZnMsXaOFuxeeYslfTIY1NHSQ1OBmO1K4CKqy/vhlt0j1xolLvK+pyMn5qk8lQ56BremHdry
YcTa+v5n4ZwZu0MuLFWTjlShJnrOskdF+Ln/9/9Q6PhlbuzGuCYWPW4oDERYj8WRVpzLQLtZgKIL
dNQzFkg4yDK8D8QmGjLJDDAoY5gq/aa0sh0ZiV1pPB/ipRrswviMZrMeJVPmqUNybobezqfyqKmN
lyr1Q51awSiT1ypPTrIi3Kl6qduhLHyudHk5WiZiNJJZiUsBvEW1vCNS5JSqZdfSy9D37v5H5BkJ
GzK0Qm3NGo41iq9D6dW8Geftv2+qErp+umWxIyXNVEVNTZHvdaE8N/3gabnMWZ7ajuYXEdTpVtG1
N5LKKFJ0dIzkKiT431ur+9KLd6bUcDxq2wIvkpR/S9INq2oWBZNb7bTYIeao0q+5xqm28WQwVl6G
WiRV4ph5cmvYiehlaIcpNceV/lD4v2hCf8XqzIa8HgDhrtDyh3rqc1sMAKDuLq3TnXFNWQHGOOgL
LOLWInj2wBh2WpZaqcsYVyTDrVDe6MnTvj3T//73dOmiGGPPySyUelkgd1dQ1KnjH5NwpZVOl/Ag
43hGx9x5oLQ1wBmPF7gJplph1O1RuuqW+1mOnb6aOPc6Tykme44mw8hEEWuXVjddG+HkRlVzBGzY
c1rxWJI4oj6WX1eGoZtFLBXg3AZvdOKDy8hpFZhHmQA5wFR5VQaeMCaBRuqso7KMfKXQmidDKhwx
UgJZVK8NreYcIcfuWPZVQKCZVhxjyliScldSE7Qt3/ctj+O4LL+UNC+Fnma4DYUW1UzjuhlmP194
y00cu1OY8KD02BCXDNqdNyo7FRZbi/BqA6FhfU24vaA/3PC/vElhwsRCMiEDQ3Xm4RpEK8MDLdC1
dqN9lU60J6TflN7+GXIFUotZmZ+xGCPdgscS4j1tYgMN2qkOynXnAdT4OnQ+A1ZkYe0U1EqaaMom
41hEL1t06nD71YMGNLf4NJCOc2dsblCtZLDtTiWUtT4juJ7EE51sBgTTYQZdeRXwkG42TfyijMV4
U1TGA1FahL5qim1L94vPzHOtNWEu2kaIq3qmLf9sVr0WpOjZIpy6mnBC+HYGtlKEuWYTaxxaK6Y5
CWrz5Ey+CiCGwmiho5/Tr7yx3k23XQljHEovlF7MTWTJknLVo1KgVDcDd4CRJ4Txo74vMyEdcXLj
CNCj6XsoZLauPO87D+/7M74jZbGe1rTvWBT3EzkaEifP2iwHrE6KuVoBDxVFiob0YDGD2rgj+YNR
BH1xmvtA5zHPcm2AuV91sghEVaHM4KNEdCcdqpf0RbWzb7o//x9p37UkN840+0SMAAnaW9o24zWj
kXTDkFt67/n0JzH7f2ouRDVOjO42QrFTDaKQKJTJPOSVf/3T7WdZNmvjgGCorYpSgrOj3+qPMgZG
o1N2al8ZpXpJbAOjqulB/0YOc7CchZ2f1zfuN5ldtaXUHGrEEg3pDqk2H7NBFxQMrjsg5auZSOQg
v231SNJmVjCoH2gvHzIqKOuJ1sHhwxRZXbKsaFHo8lMWv1giepTdu+/XJlG+jll17doiLY9ubmVx
ZSQRaYGp/pV8UtRvVjIcBT4hMschgxz1qaZBjsMlweqvLjhhPxrgV85+JugeGCwk36RT5caP0bsy
YZt1cmjRZyrszmDsUdUu+ccYM/0hitRpguZIYnzoKPjQBZeUaOc46KiaOF+qFnWYRP8QzR+kSBQu
C25Bytcg5UUDXRQjfyhKT4vvm/IHJW41ncLqppobh+ZnS21cwQ6KvJ4DEa2fSE5GnOrlxE4y6yWA
EsmbgB0jZFHcd/a1bPaOA5KuWvIqYussycNi3NTKyagEL0TBZvGlxrEYUbkoARcG/VFFT+jX/bvP
xlcX8zgvuwzBstv8Q/3a16hj+AgvHVz4tvVYlx5TSYqElCTX7xcIgv839qtoPRe1hU7k3tfs7qvl
1/fVbX3O/2mOGhoBpkP7xjYvps8RGebijWxdU2VG25bbdBDs1W5K+lUvR1vXcmdBMTv6ef37Crzy
rTVhE+NOdC2HknllLxm2YX7WoSrQCysgIi/hQASkuqacxHjIoXzZyB9kScQXKTrSbzmGzTqyOg6h
BId8HDmtLqbn7usDZq+gCWAKshWipXCBhwTGebNQsT9F8mFB7X5QBR4vMsDhRNOpqADjMepK1f3S
HKr6cH3HRX+fA4W6qjpq1BDtRGqZ1ictE1xVAo96G1Da7ERCFzJ3EjyqST4U6kM0HGYhgotscK8L
iHMXckyxCaQ6y02wWh+kThCksFvmt9zNBTt/mwnrzEzvSqTX1kW2lfJJKz92A9iRO/f6duy/MjeG
uANPQ2lQCmvBCXTDgLyMr+FBt5sjOgJdy6VH0cDnfiPixh7zj83+9FMspU0C/4JIz019AzQN8tf8
jMlBCLFhMOy+Df7uWUMV7vjHVI5SKUOwrpJnSYHQ+Y+iFnxGkUdwQQNkrpYCFJZgwJHG70bXnJS+
uY2Tn3+5Wdzpn41hrZIVqcrRV/5BjvIAIaDEbb3/Y6a+r0UpFqF7cHAArlHcsOjjcefvrF9ueEGX
qK2AM7n04kdQNf/l6eXQIUEfrLmuBFvVfF+10qFz5fUNEewW+ytXDhef2KOxUnW5teYoPfVH+dAf
sqOOHI6oCUzgFJSDCcwnNpEiI/4BxSDBSwYt+eiQFuC14HVI+WxelMpLNw/oaJwcAzTCsZOdoFJj
/5tXER1fdjqvfTkOLaTJGnKNIZ+u3w3WP6X6nomlS16F8jm9YtLCIq8AD32m3EFZzs8KybPW5sP1
kyTyAA4Sar1vrdWCmRjFR3rQj6wN8K8jYMrBQrdqzSyzilIVTw5VvhFIUA3Wl+tr+YMHaGAlglaR
rmscKmAQGzVhyWIFDOIkB+Ob9SSPLtLw6OsuA11Ew7V/NV3McZCgDpgxpgrOaFtWtkXpbauAVKqi
jmXF3vWlsT/1u7tdTHFwEDeaMuSxDJLOtTgpwxfdCJEKTdpHTP48QO7Sq41QkNnZP7S/TPLdMnHR
UyuekIfvzdRuxwdVsqDqLdIq2j9HFyscNNRzY4x9zsK4Mg3CeTiMs7Bbhr0Rrnw8vltmanG3tzOL
rd3JY691jNI45L45Qn/YrwSfbf9AXRbEAUMbYT6oYKMS6ZFN5BWBHFgQOhbdD7vDyZZ8scM+7CZ8
6AYtVLMVD6PlVJ1HtL91j+AFyt5oHIqfaDkNos8s8ob40pG4qTehl1jglKK947BDiWotN2P4f2Wc
++q1EArviDaOQ41yVfD+/1/Ot38u/fEw+B3k95RDGbyrM2LzQTnwCJNZk0o2jCd3R7V8WtLPf3WE
dQ4tWmXVp4LgehrUT2oVFMu3anRT0jpWk9qdSMlMdHo5wJBxc6QpOj1cIh/G+JmkPrWeri9IAH98
bwxN9TGVe1AERstxiKkddYtjJn6Y5f51Q4K18A0yHclHvS3g6uH4ZFWrS9TZbgzDuW5FtBzmjJsD
FUVrGYYTXq65GdS1m1ffM9mWFcGz9Q8P5F/nlu+PmVA5M6wc1DlLCv7BvG5qO2lAfJpnib8m46Ft
Yq8fs68qST+0vWiARYBOvNZCHPeZVDEnX1B3knHda6yqH4iiI8F1xbfL1JCZlMhbwVg9G/OHqn2I
G9Obo/si1ewqEkCuyD84mEgWLdG0uQY14HyOl+8lZqE1QWghMsGBg1GMiTRK7DLMyqAwNNusLQzH
v2u09IJBPFVt1UOuOE5k3Q3NAXRyqh+Zy4NaN3/p6hw40KXU647WKN3WzQEid+jPju0GXStpMwjO
ruBU8SS1jVWRRbUQuBi1fJMq6mtZnI1x+JAviSADKtgintZlTJahDVmIqVs30rzYUxyo6yr4coIr
j9dQGMxkqGZWTpWHM2Z/C0myr6OQaBVc+CAPoNW0kMtH5bH/0taSv6BoSzURt7TIDBc96EtGlmKG
mbF/bMvDLN1N2eP1lexP31ycmR8G70oS04QVUWt38LI7zU+84qd1zl3Jqz2IDz28iU6coOEBgeX4
JBpwEm0VhwrECLMF6iu4AXXZBgeDPRDRqIrIBIcKcoUmtpIVCJXue0mKYLDUw/WPKLLABQ29tajS
yF6Bi7J4OdrkFSi7XDchcgUODEhcSUmm4EIal9hWpwBhg72YAhj4Q7br17XHNzykGXhf5hYLSW+y
OzyX8NgEJX/mlB+t2Z6h0Ff40lFEVih6EPLdD0OvhbU8a+xBGD6ubolhwiRQP0C1wy+D9T29whd/
t7gAQu+LnkQFSjDFNID5KHsqjOpAezBoXt8wgU9YHERk7Vh2dQHHLofiY6TmJzqI1IREJti/b2Kh
ctHWSe8AD9Fg2HijnYpK9Hje1YPYPGD4YW+yzCBmZxUres+EE5F7gJTx6iz/H9kHQdRjcVAg4Yw2
Ywfny0Gf86/8JNNDF0U9grvO4uBgQpuS1aas9kGDpn0ymlMUlTaRRKweghNrcaBQ9NIkz1GLtrV+
suMlc3Xju6bKAjcTbhAPDP08Wi2bhm0HiCuw3FB5SL+iQIuz83ePL4Mf70YRP1sypuHTNo/KfNJq
QYjIPv2fUwDoYv2vQ+stJqqMGg6dL5Kz5v9YUF3s7yLtppfe1b/4CwYMfoBbBmvYYA649vLxVZkP
05q68XI7ibhsRSviUGDtunpSJYSK8aI7keWQOLOH8bWW7ugouIT256I3S+LgQI0gf6vHbElIEzdB
9mJS23xm3OnUKdywsFfJXp6uo9x1JzcI+/cNBFVlHfdphFqFVNd2kX5fy3M/f75uQ3A/GIQDhmZR
k7Zn4dzkyL7qgMfA04+GYyGpn9w3Ah/8QwnBNBRFs9BdyJdfmoH2ac5GI6RDfdShIlxgEDpzjC+K
X/lDb4vmn/dR/GKPW10eEqPPIKnpltJtCd6udzY8yxcLHOKFGQZmY5CtuTR6kuhNpJxpiLeRdSiE
QiH7/nAxxYFeotXqMpZIaAzV4JdxcWs0NTIBVKDQzv7M70BxMcOBXpskXWSw8TZZ/sfsoHlBnmKp
QX6mQ4vefQ2ZjesuKNgjvgITzxO6YFh5U1++xhC2FWl9/+Hs/loQX3uJCYGAeA/ZpfBFD/6VGo3d
xFHvrUdG5535orhbsFF8GSYeRkuPI3Trxt0hCz+u630sCbDhD1fTZVEc+KElQ5YsJuZQVzYGfyG0
BPaKEQzblb+8isSr/xC7Xqxx8IeKgiyFA3wCZESrT7zSpd9C2AMNExOoDD+BmN9+X1/txSiHf2U4
rXEXgUGooY9q/DE0D6uodW4/XrmY4PCBFF1qApDQW9PcqnJtx3mFeeOPStn5151c5BIcTMxzh4ni
Gk5uTedIuxurO+tdn0tRZM0ErQ34ojmPGNDIL3UlXjFhYx0hNQaSWiU8TEr1rhTNxhDnDFI/zoYs
MzUh65Eod3rxqLWCloddTNiY4LZ+brU8RtMTrr5B8oZuOlb1KrrSWcDzG85tbPB7n0jrrLR4RPTu
6OafS8znuXrvWBPCO+s4JsE7PGBjjvOAbKKk0hOExqoEskDr2cr/Ed7mos/G3RClTOiSMXnGtYtv
kix9Us3Iu74M9jOvfTXudqhC0pOlYScmQRNVnDSPvWbqdpz2q7vME7TskkXEqbd7Sn99OpUPjYcR
vQBkxqebjNGO5c96/9ksHzX59frS9mOhjR0uRFaiuSjGBh5h3C8eE7KvAoN4rSc7YLa9j2TBpxQt
S/lvfDeb02RQFU7eZp2rm65kGk6V45bNBBn3626h8g3Ccy0ZklGAv3qGiHl26qfj9Q/H9vzPPqES
DhDyRomGOENjLntcdrdJwOZSyFnkBrsYutkeDhSKtJ5JV4DBtEv7QwjNUztfDEdf9U/Xl7MbAG3s
cMCwWEpllSbiBdppbqvmDjq8bJUgSVP7Yw9WFMHnE62LQ4YVCsI6UBpMh8qjKX2P49tl/HF9SSIT
HDCAWRBcaBJaV/XsZIXnKLsholH068Cg8hq3YagZhcUmGJNoPalR/zQtoF5QiDdG3ZHAta+vaN+n
Nc1S0SEtG7xeBU2aRurLBNLjpZuE/8zCRtH9CEu5WOCOZ68Uc96ztn2mO5iD/hF6nefFRyX5REW9
Vfv7c7HF3d0EUbyWz4CCGU89syzstE3tXjSpsj/OsVkSd1DB9lFbcodX7OToAb0vQCcGzpjYtTxG
BzV8RguP5lT3LKQrMVZ2fcdEa2T/vnnOzonVK3SFqK+SaOcmlgJDy91F+9tPyZ1eo1OTWU5BmFvD
JY9jAYGqqcn0MzIiL9cXJHJB7tzGXbMmTQRYHZqnLFvtOJTcv7PAHdtaVoo4WeCCtD6oxC90QU1P
tALuMtdqnapNjUMUFVF3kFeFHLp8+vpXi+CL5OY6NbWJMXjXKm5D2Z0GQdJ5/3138Wq+OD7HZq5S
JnjFdFAlG1QwbtHYbeVat8SPz8sBL3EpEWyNwJt5Folh6lorNvHpMgX0sLPsauDSJAIPE2EQXypf
ZJpOaLFDqJ3jqHaB5ABfR5uxnqOf/O8OKF8ZhxbZFBoKvmOinsb2nIK2Yny+7gt/CLF+AR1fFtfT
YYSILPRW8pvVZ8xmmSMHaNRhOhBC/V+BexscFNCmaM18xILU6oMaWaDnFPUOiryAg4AixdhVacFC
TW+aNEjJ0RClHkWL4DBAmueyoBbytrpKfR09y+s6CuLD/av7sikcDFS5ZmgRweuexqljwp+larbb
/muopXb0rtniy2nly+HxUFrmWkIEsq4+F9MrWQUHU+RifBW8o0s7Uh170rS2cV8fIRjhD5M95UjW
qj45LIYggSUCIL4kbg4ruuY1A9FVRZ/JlLpo9nxYFPNUGJZvlVlgKJi0GrVPU6Haw6ycu0K2x3j1
OiPxBQds/1X7ay9NLpLo4rUYiYLfot23WPoMlYQRI8L9nbjYs09sudlK5rqbG31M065vWVGJAW9t
2egaQvpYDp1/1d4Ut7xr35RdRPkowZng6+rzUplZ2bIeHvmzMn+yIkFELvQhDjnSeannLp0x0v0W
+yE3kATK/eCuXnqyeiFNp9AehyPDEut9YklAqqB+RgbnGN0sPtOgir1BSIDEfvzvz7WLi3CIUhdD
TacazzUSq07VOiaofGv9HPWibD+LkK8Z4nBlnIqlyVkELR1Wn013FE4FJnc0IysuObSixpF9r7AI
JRrYkWWFMzdr6WThAY++sjWItfOkCAKZfZj89ff5RLVRx2VNFaR12/I+niObTj/WLgIj5mujvS+8
uNjiUhEEEUWtjUjm5dJzqz+G/aHvKwFu7V9eFxvcA6cw1jTJwLXkYqjcBoOGnZhg3ILExHVIEpnh
EEmzZnnNVzw6hryxnEw3RwjFNJJdUAgbXjf1h3N0WRKHSOpgpmZHi8IjgRmoyN/gmvGKI5L8CC9E
8dL+OboYYwvfwB/RwrSAcA9qgkVlj+vqEfqAd7a9gITr+rpEn5CDo7ZYzXKcEUJX5kNs3RHijqIh
M5EJDoGSqO7KIgcFWzM+GePoGsVJU1L3+joEJ5RyyBN3U14XDb6YBHbvtDU9q48EJkTr4EAAEwlF
JueQblhXP14t4NvjWC0CIwIkUMl/d75qmllfdOQ6uvRnlpzz4jZab4zqwVysd8Xkv3xM5XCgQ5ZD
7nuMJ0mjncuVs0aQbBBl2wWOrHJAIIPNBkljNpzU+STNbNrPXr10TtdNguXsF5KUy3o4MBiyPiQN
xsgwHBudwbUQdLeKZIdv9MaggnGVQ9HbvehmEOGCyhxzc1S70qiMPEHnOaP6ru/nc+GMkS1Df06x
l9fuXWXnzSo5ZEjUUscoM3plVetuUF/j9fH6OfpDxHn5jBwgdGO96qu5YmYktwn4xOl5fs1dE73M
zTFy+tl+72PqYpIDCC1apGhg7WvF4mrKMSk+CdbEDv/v0cLFAAcOmhGGKZEQA4W3YdA9pW7o1meF
ekwrULGJnb805+VRO2J6ShDuifyfw4xpmFcIgCNwAFE0phmVtsyc2Qrz16Jt6w95SbK/ww9eJ7C0
0kZvFuBgPLd2VQWtSm1liZyyz+yuLQTWRN7PK4LXaZ01OUFKbPw+QzCTHsYe8SytHZCKe+Qwpp5g
K9kHu7KVvGwgVoVHfoM6VHpcXd2RP61u5jUNxAzy0Gm95CG1a2cCqx7I9NKX5iAwz0DkmnkOZDC1
hfGzENluNu2kOrk7v4a+aksBiwOGs0jNeB/UKJu3Uy1qImL6L7pMvdZoMgGLjHVYnNlVvNQlL2BC
dPXn+G46lrM9Hd4FMRub3GmxmkyrpB4QY3UVmD+xynQJBN+RoeJv33FjgzsXskYhclUiWTP64038
Sbarn/oPOZCRJK5vy0crtYUNQuyq+bNJjS/1JaU8U5Xl8jpvhsgJI3WOjrOj+5lvueTp+gKvr0/j
W+IsvE3MuIe6pWqY92WUH5qkeL1uYjcc+fUJ0fH0X9eom0KOCqZBarXPUfIzSV+GJhNcqrvwtbHB
ubtktuaoqciopPr3rJpRP+xdShvkPEWtOvtIsjHFvujmHjWUPsmVBpHC5DS5jX72U3IbHUcvcuYA
c09/uTDuGi1N0snoJAaMKEr8M8c4+AFikz+I1B0NtV0EzzuRN3B3Km0WapgzPmNVn4vw1pL9664g
2iYOJXIN9KVat+B1Xz8gsvJS9byiqW8QxQaiI8QhQ10bbbZUOEK9SxwFsmkpxg0Q2PlsAliItSIH
5zCiyNumrFMUQTqvv2meWojWzIf4NXqGbMuxcC0IqojqwPsbpVmQYQN5Liad/+uESojxoIziOpPi
0tXw0i+LTFBT2F/VxQS3V0qcJbFesRE1NQczXaF+AZUuOfZ5VrnXvWJ/MRiNNlUV/aU8laSWLlNE
J3QyZ8toq9ZXqF4ITtH+Wi4WuM9FOoOEiYkXkVwD6G4K8NeK0uD7fZ1oOfrfKrjvpTe5JRcgiHZp
7gxfY+jbFDpIvNenwQVLUuSgM1fkBUKbnJ8nmirRQoZAxL+dq7kPPXX1YfBZcSSfnfRFEVwXb3wx
v19Ol1Vyvl4hJ2jQHGnHkFjfRq1z89y600P5dqwgnoOKprSk95UOBfRZt610PMZt90OxZEcNQ1uX
h6OxoNlDGW1qTtChrj6VTScYAfsDQv/6jfzTNEnHokOkzk7//+ki4PQbXnWkOP3a8brzClyLf502
mZmlLaNWbJX5dlwzV+3wrk8TUSJRcEj4B2o91CoNx7nw2PPN+M4SO0xi3nicXAqhh/xW9/5uYdyV
OmnJOkspsDqNgxgJ/EzP7Yy+izf7cmr4V6nZm6ShKWqIdLnTxs7uFZBevatbb2OE7eHmytaGPsVU
BsrutS75+gTCdDnTHuRofZ8YzcYSBzSpGWN8QeswV/AR+SOke0tQkx6n2tYC3Y9PaSSQqxB5BQc6
UROalZIhBG4m61OUTRAnywRHfn9WebMmDmSi0UjLnJGDvPX9gzYhCRZf9tAzLDhKosVw2JLWoZQS
9gaN6ielP82iyut+9PELF/gn5yzN4xrPaDIa1NppANTDz16r7XwUkYYJMOG3xyZu5p62OKvpSp5D
Uvj9QCNbChPB7ovscJF11JhF0bRYUNZ/w8CwnfUe6Bjs6ziwuyuQ8jXY5Ux1/oUwFbq0yAuM6N2T
AfmmahQEGiID3Cr6RjI0i6ncyuZjlHjKu6ZcNwvggAwyV0naMS4ORX6uSYbhyQ+6+Xz9I+261sYG
W+MGYYZeLagqNSauxfwcSxZq7ZUdatlNayjvweWNKQ7MGs3sK11DllqtNC9siZMWuTMTkfbU/i26
scND2QgkayHe4hKIDwPKwPI4P2poU0g9aCC+5+hvjHE4ZhVJ1CKwwi2q3pD6dpBE1+f+BukK2n9N
C43ZHLZMvTGbIxvSXU6TB7ZPXGdOF6Sg/BxPEgZ9wOT7kJm2LgBPho2/hUvqL7N840811KXRR/C9
Uk79sXst9A4iWi809NLezwyRQu8uIGzMcalysmo0kmX4Rt8dYnrfdr4av6ctfWOCO61pYloz6XEb
jMaPTHvqcsFJEi2BO61zF4Prb8XfN+WjpByq3puUl+uHdT9ZtVkDd1rjpQbjGSik8WCT/SZCl3P0
JQlSEG8zJgwMs2GoKERX7buQ9OIM3MmNaa4V6oTdMYxAX706e72+LtGn405sIycdHjn4dOr6qA63
ifJghT+vm/gDKlzWwB3UMQtDNV/x6ZKPg4eeUH9Onea7EYSsyeHFFH0y0ZK42IOmZITgDh5ViYn+
A7MLaANiRJP615clQAeDRwd1UTSao/snGXJHVswjrStfBnWBvaaFd92WYEl888+sdxiXa8FTolb5
U9oRz+is114TjSEzH76CPHwLkNJMmDEskdgztI+AV7t9Z3fw5RjxPT9Gpw+DBUB4mx5h4vTSXXlg
01eRL0qKij4ahwqjtQwZ2ljB9JinTmVJqAIvdiTRv9wbDhiksFUgBILXiFo/hJHqWtFraQgpCtmP
vbY1bLGbYAGtoGTOWBw6OfGz4uX+hIeqM0L/VrHjL6Eziii2Be5tcsBgLRKYCkP4QloNizvNkhel
YWorU/tzWkVD1vtJiY1bcBBBDamQTZmNWgy2HhBHd7Rvs72kNuTiK1tzyEE09rVfC9yY5GBCHtUe
E5t4BrE+de3M6h2RlznhB9mB0PqX8E5UehBdIbw8CDiHc9NcgOXlp9VfUGGh55TJGR/XIHtjWhPH
SCLs5dkzWmOpm6bBDBBbZV+7WVB8GtwJNBbQrIEsbSG4r/Zbby+flSfOyIp1gLIe0Lf362PtV0GI
443JLSdyRQrYggPO02Z0Q1GCwd4w3Hik9xS5ojUGe3nVigpVIjsckMhJNRvKDE9RlkMLKWb9Mc0F
raR/OACWrupUhxQB5Q7AqMV6J1MMz5SfwDjy1hA42uXZuGWjthB3ca9fKPuKXRiS+p89zvvNsZfo
MMq5N9/3LvPF/IbFuJlXoAuxbH0pUM+SK9Lc279gLla5O1OewkUaWANik59zzSeqINBk///vKPnr
7/NZPLw8ynhkksymbngou9v5nDk1+VBl6VdtyoNGbg+AUsENwPbmmlUugla0cpo6xkTZQdeoordh
/AVRNJFipzIV5/rG7fviZYVcKC1FhamPGnwxTOKHVlFOTT7cZXV4vG7mD1h1scP5fLWGUjSm+JKd
FwaoY7rJoUEb/fA5O65OfVfgvhaVFUVL4y7SuZA1aahwnMP2JpZcSh4toTCLwAFV9hs216iqjlVC
Q2iLpsdPlQ05PP9YONPn1lP9AtOrIs6+3SVpFFpQlOrQzObNGZLWGxKi62Q9RObNXL0qyFde3yqR
De6iTmC51BN4HyEHefxeTL4hWsbuV9ssgwOnHu+rSGLy7SCmGfoT6QXot18h2Bjg0GhBG8mid+gz
mv0wqE7rwfC6m+an9GQ+M1ZzNLO8JC5N7fl+cnJH8v/uC3KoFGZ0WRuWSIBuuzwYxy5/GQdRbL0b
T12WyMtsdNowTuiNRlPvogTDiAkbA1NjluXFqQgjBNv1dkVvnLw3TD3GDY3ndvrUaK9VLOqAFa2F
A6Eo1oxZXcECONUpkntx9FjJCA2T6oZMhYBWQ7QYDogSrV9IxJrl4wL8CWr+WnaiMpxoOewnbL6X
BWafOpOQTIw0P1tOSvmyhHb5PsmDjQdwYLAkRTibKnhpzP4pH0Y3rO/FmqL78dfGClvsZjFUzVTk
eHFBrI1bHlUv9RdMLbqjtyh2LxSJk9nJ/O3u03RNNqlMDMJPWnVxFBthjM5ha7CHj+HJ+FSi+wS1
jBsJjzrj1H0a0Z6Yepb7Lmr4jWV+19Q512M21gy6BmdJvkHu221SSVAY3EfXy/q4TTO7KjdGRFEQ
Pjgm4zEbg/pdk0qbhXA7ZraqOa69htJjCKnZH3H6/Tq87bv3ZQkcepeT1kqJjiFZdcn8aP5M5NW3
+htFpJW6/9bYLIRDcb0s+m5KUUMlATppfDaPkb7O4ETqA3EouR8xb6xxqK2Hca4nLV42UCp8TAZJ
cZJeeUmk4rOmIXxYEpAejI2q+wPJTmRCb2JYljqkoebMnyCJ5b/nK1uWpkK5VEPd47/nbqExZFsV
ZBsmSDhr7ewWLcTZkflGv951S39Y+cUUB7+x0tThhPUhL20GCoYBxxoJIXAhmrYJhrVCdhrR23X/
GFxMcii81Gbf9QPaLdaxOXaSFixN8qLmIuGwfW5y3Hr/+4r8oR5ViLIZqLqqXwYP1HHnvLKl8+jK
fgyOLUSgHt5EX+KvxYP6vXpmfZDW8/Wvu39aLr+AO/DQp52MvmIB9vxljD/P5YMafZZL77qVP5yV
ixnu0LdGY6V1h2dyFoUH0pp2XmnP1qx4ZjO5YVjcarHhxF2O3tbkTo3jr0O5Btd/g8I+5u/YffkN
HDCsRpl0Fuvji3K78hanPmLK6IX6013nRJ7laZ5ul181FG/mjwqy3Oy/kg+iNJ3oV3CokYKmBhrO
6FZr+uHYhwOm+2TBSvcvqctCOahYCAbbCQb4oQRkDO5iJaWtVfWzokeR3YdUv1ebovMMJdUEhkXb
zJeP6yy1qok1/nXegud14iWNrd0lGKkE08chEg5xsi27sqV8FRlq6GsjUYBi1mKsUPWKF+NpPht3
5Zl8Cm0E0D9DdKUOjiibJthEvnO51sJsggYZ3m7l2HuqmRQuatnvSvjo4GgCA55JTZ4ro0fXR94S
nM1mPY6oymrrvaR8uH4q9skeLkZ+C9RDo1YGJvnNXr70+cdgt+7sqs70UgQPI4jXY0dHT3SLZIIj
gtn90dCNce4WwVNOmTvGBtK6mPN2+hs0EVu+/qDcvzEm+nmQ31V+KHuihNAuwG8Mc3dKOEhNjII6
YM8aQbNE7aYk50jcU7/rKLpuKrpCwRVjcJgTWkW8GBEWOH5fnPDUBdUL2hx62xzs8k5Be3v8cxLx
au6v7WKTQ5h6SeRUGhdMpU5BBdZOCmGNRFRG3c8nb1bGgUycVhOEmaHK1n6Hart5qh5jP3Hyr913
6Xb1MInkipBTZJIvCy1WAWG2EQ+9Hh5a3TFB7dgNb74zcWP5djlQQdfFPpxd1sgXiKRIHZamYspz
3ugqDkJ9t3CimwpaZ9PhXc/yjTHOJaWFTM3KwsnKmD/mknZWuvFzl02CMr/AI/nJ76owuljPMFin
zsYzLfTbKRVp8OxHbJulsN+weZRNUZXRpkWIz7LwhYc2T2RZF187RaCMiVyRksy+PRDI6gpEhIim
cqesa1qT9gmAkklesypbA92azOlcxk+KSttBgJm733Bjjzth3VwotR5irkoNqF95q58hW1g48p28
2JCkQ7JQ9PrbDdMMqlumbICL/e0LbL5o0oN9ockrUAynNzT19VJzMEtIQMBwfWm72LGxw+3coNMS
vTIrSKb6b635LFc/jEbEyixaC/sNm7U0bVjrqszwCZIeholuDw3EuOR2pcKnAzszv8UHm+VwYWdK
wknNkeMCYtQ3GgSNoBka3tCgOwKgPqsi5N0NvDbmOD+sJKOrjQIry2LtQWrJISmrm8hIX4wKVa8B
rNBJ9fP6hjGYvbZCzhUXCFc2dWr82/OKlp1g8ldP3Ey/D4WbpXFwX4FbT50ILjJNQeCs3cRAwqp0
IGkbmAcxN+r+Cfvl77wmp2RNaaUqiNXreVn/0ZOuv41GYUO64OO9CTNsPHGRFLXIFOYeo4KmN0k9
9nF8KCCDEDbK16mMMSAzeCPpnq5vmuhr8lqd07CEWd/gmLE4OXaKU+Qlt7XHGgPyxhYFO7tR8mXv
FO41WxprE5XNZLgFOcZp5IQmJKPbF5LerksheK3v57Y3xngEMSgetDOMLY8mNKOzE8PjyGu/1Qfl
fsYIEBvRqnwJc/aJL1rpfp3PMGTKGjENhb+xrXSaI5VgR1kQy+p72c/6m1Lb0kf5EYkZPKBNlI9A
l/Au3LzYZUC08aQxsdaOdkgYLOXHgRx0sA6WuSfwGrZPv5/1ixFuH9uMgAwBGR/POpRH2a3vo5N5
lJ8sxFsoUJV29Xrd4D5QX+xxW7mkoCqbO910G/Mu1w5pBoKY5mVWBGb2z/rFDHcfTJqeLbGCZogs
A8uI0vlaI6pGsD/x25cziQb2NsXQMH/53+3JM8wFWOtsunrcO3JcBzmmTcxqdt/xwS5m+OfvnMxt
odVIillDZTpmg8k6OVFcOazuyjQUGNs91Rtj/NspidOhzBmLK6YOuvo2TmW70Z7mNZC1Mri+sN0t
2tji3HuQLOzNAHGiviOHmCCxPlXHvzPBObdWjcoqLeDSWfEgUnM/HES38/77YbMKtsrNIa3BxtIR
JUIzFh5jGHB2c3c8g3bpNr6TPTzGAlH9X+B2GufZuFXKLozRx0aU28n6UY0BCiHvQZ7NorgQZ0xp
mWUW8HZUf4TkEy1/GsW361uziwMbE8wTN98NQEtIUSL4zOWPqx5EBvrKJrsVUR/vZwM2drhYJqOR
VegWQHREWXQ+ykjkRB6Uae+RYoHYLh4OB0bQIqp57Bf/N3Y5dKhVsyhBJW2CDCsfMa7agQ9G+kkN
J0ps05YdaA6cJSLsDhF4h87Rg0QJnYapxKuli3pXIg/V/yPtOpbkxrHtFzGCAB24pUlXRuVlNgyZ
Fr33/Pp3UJpWsiB2Il5pFj0LReQtgNfhmnMUrEybqkQ/NnNSBjRkk6hEV18vffXxRqsPy74e0Z0w
yKmgeIcFum8a5hFjiXjWdgOqY5rMmLcTnJVU4VOCGilvYxPLl/ZjC3CvY7HL9/NdCyCNXbcPd9Id
9O27PJ9S+IQTm5gxTpg1az5x0unwi1l8C6fjdLBcDfAdqqMh01GOstXjbb/4W6yYpupsHFilIY9b
VP2lnsnHMK1fLhvff3itswzBzytWBudLYeB8Ens8VUfrMH1TXkwoJuDa3PmjLImSHUpw9kTV87rM
tdxXmuHH3LJDXsQyX7ztUs6HErw9mUncMQUBRdN/pED7AkWmo1W7KpCum8lOIzh9Bpw/ZYkRV/Q9
n/jKdrmrV0AX4/cHn/8cuLLBHtnZBK+vJRMrYxv9KhvLpkHhRP140ugVCFQkcyRS1eB/ycq2Lbuw
xorivVl9X77z8cPgTgUnWe11PuebKf7J3FgSC6QyxWDQhW2boIr0P8y76duSO+RL56u7DPtuhaur
rvZ02QS2XRiWq6hqYfdZxPFrjDJoCwNJvamnOzo/V2XpRvmdAfKo7pOtfbwsbduVnKUJl2r3Yxbn
BcWCP31qc2Asp8dxeLksY1spzzKES7T0dBzjCK/2Zbxr1dtehrItO4Pgfvto7Esy8wF65pG0dgJ2
el/azs5nEFyubifRVDATQM3Lcc4fmlRSqPyPGPJbgDjLS7Ss79MJ2t36NgKHXyMsZ06QAZ4z96q9
bKxx22zP4gQ/m6dV0o82xEVt9aWs0rvWVG4iC+W9spHxIW5XLM+XJ87y6n2U1wqQJDwMbXJCJTBS
1074jAnlnbkLiQPAG/eyysmOJ3jcLCqYMgWQSJMDyEz7snCWekfJ18tiNjXPBlA7U3Ub5io4vwrJ
It7C3N0O17O6i6O9LdtR3b68lQzBQsNRfwWvQK+od6adeTIOpZvusfWQNLg/zcfzTvcuH2tbGVcy
BYulWqjqrQHtsB8nL8LwfLkPb4y9ckpOivRbbbqHlTDBfNMlr605xSWGw8NQfWTLu7YdVgIE2w1p
m8zmjIy+sPdz9KOYUqcofaaEsmvj1/LHw/ssSMxxx2nAkLKGk3CMJeM6ixzrY+nCjn+yx/iJJ2bK
nfI0XhUyCLntK9Q1pLwU2Aliac+OADkyKyoysxg9THJq0h+XNWL7ZGcBQpaUFqTNNB0C8k5zunE3
lT/gBQdyUN8VLOyzJMFyh7xjwBGEJy/aY4x+XjvHkjeC7LL4v6/yCEwWscam+ErW+LjYn9tIkqhs
O4XzCQSnECpltkwdCklTn9GPSzO0J8BSEY/F3fHyV5GdRHANVpMQBWAsUGzDj7IbTcaRIvvqghsI
0yVu0wB5a6aNH+dkPoRV7VGrOeQt3ZlNcLh8nE2nvfr0giMwSBdrcw+nbaR8ifmpRkq5TE9D+XxZ
juzaBH9A+yBcxhTHMsb+pCnTfWYtny6L2H5ln88i4uJ2kWL0fYypFOOxi+G3i7t236iOcZNfWyfz
wLPx9FEW1KVShaiuWjNmJnPcYOtru9YxrhrFjUMXUEfe5LPdlGJWr/0mC7YSNdEE5xDHNMRqOAqB
bKn9fPig9/dLODlpe59TyaeT2JYmeIdWt7JStfFaK4FiSh/xiAKCjOTT8d/404v/tl9N8A9dMxKb
8jfU6Kpu81SfSqD2DJgLsX42eznHqexI/N9X7kjJrcTQZ2gKaDkcm/iJelPLerjblgXEBoD8mZYu
LqdF2lJNdMIXCrHGON4Y1HD1zsfz3X3X3f0WJGaxbWUH5VDDtJKjuud7JeQKkNofolv+QlOkY8L/
kRyd5QkK34EouLNzlXn0vjhihBy8LdgJyh1eQ+v27NaWTAxLLlLMZMcxU1M2MDQl0PzOkYRlxl07
f6hniZzt1o59Ppio6CQdDVQ7kZ9fpy/slN7y+TLF15/6HrqIGRC/2QPl4fPl77eti2epgupPVlUB
ixhhnppXjX7s2TG03gNRsjqYoO5lmdWmOqGQr9SHnF5V6FQVf3t5QlyMMQ5UVyZMqv4ZXRuhp5/s
HTdi9Zi8GDfEcNQdxeCC1P1yR/en5zhfnxAvq7qZjEnH0x2UYp6xQ0Fkp3zV9gu+1XigD3/3rYRo
qfRTl7MGGoLllmu9CDyrZR+x7SJxhxsaj8IVIcywseIEGsW37qlcShLnZGRexDonU3egM3e15RAF
L//v47yRIxyn6pvJUl4R+rTBa7RwRzLqBJMpWSLciFVvxAixXwmzPDT4tOhkg+DQuK7La2MOvaGK
nCb//3+htSzxOdAbxlBEI4KVXSWgfbavDJL7vS6bltkw2jdiBB+oLbmptwQoSZPy1UxDr7ErZ0lV
7/L32Uia3kgRgvykkgG1FUTFiX0r5g/Sfq/s9wWHN82mmZIUH8bGo3a6jmSeW3ZLgmvrEwxe6iUK
y1l63YYnLX20mUSFZUcQXJtVaqk1DjGuCKV/o4r9QWu9y1+Bq6fgYd58BcGzDWattGWK1q6qD9hG
3evxfih/BMNNYV8t2ZGyd7T63wgUzD82QrOOOhRACTWdOFP2qlHtqXSIe/vq+Ga5raPySQUxzQT4
ykEFzrVBfTJ/q2IZ4cK2GzsLENxLW+nNLyj/sLhq67uxS9xI2/fStqtMjuBfxoameJEh00KYC/cN
UzJHUSvFacL6s4JZPknCta3Vv48lPjPSpqPqEgM5IimZ0wLyc2HBLpoHSUSVfB5NcDGADgGk4cQH
5UbtwCzQ8Cn54bJmb2U80DTemLQJAxW64ACaam7gG9G6syOHfMpvFad1sw+BpzuDDySemDoc8Dhw
jSeJ4I2o/UYwP/wqAQ/6YGwKhk+mf0lfeF9h+th8bCJ3AQ4UPUzvqNW8ESd4CZtlMasyMKaEbJqv
oZRIJJV8kKRZW5nxGzGCp4iLsC6NFmuczacBA+4t4EexcYuS8uI2D/JdwW29P389wYC1bCl6A1AK
ngKNz8zG1fqXKp6cxY527/lehHBYcZuqtshyWcdTkc5NwvtA4a15KnbBUUMbZk/Rk8FckKzruWli
K3FC4GsaLO9kHFRcJ5pPomVXlhV2//P35Fk4FLWZCeUXiXoq4IcYCS2Y1yN8l9FhjF46/bM5fZfc
3mYEOcsRPcakFzrQ0RFnfy0htG4UoWfnJAAPwRGd+nr2sEnyrBy7/XzoRuey+E01WUkXHUlQYqC5
hZ+3OmRCzA2bGy25CyKZnO2P9vs2xZKEOU5ZESywaS1XHTP7Ziy9Y8h2L7eAMDFjcJYiuKwpZoPF
yhpuMew/zL16LBvdJ4V5tIz+GFsowswAjOgUX2PSByK/qT8ygZVswWv1szaPahuiStHusD7mMPrD
7Gd/WJB1jAgF/2T6o84e9VGiQLIvKLivsdIShapAGA6Idkth3X0N/D88svpFBg4u+4j8T1k5ZgyS
VZnNYXuB+uUYPYilrgNNEnZkMgS/leWFOoYz0sI21t2pWnYswE5zHbl/p/dC+mFFkYbRJQQ3taMu
ywKv1cnnOaZ+vMheOJuxeqUYQgZSJFGcliFSAhXY3P1tX9xfPspWkRFazzQTa1q2ZYrMDrHdZ0oL
AN1X5EQNZQlzdCL1dcigPSZOcQ80h7taij20GaYpYRBNgDpqCoqXLtUyTip6Uo1XHbPPqR/t2LV2
DyybQ68676hpopdyliboHhrK4B+pMGJDjdEzdHeOnivjRmeps/Se5EK5jv1hyitZgg6CUSLPFxsR
JjmCmfGBwBnnbvRRx7R56cUAHmyAsCRny9hU/ZVYUSeHLiyJiiPiXeQnBbCJlvIQpbJ9lU2HsRIj
6GMdkRjAPbDimGgfi7T6POihZ4TlDkNKkuiyfSIMTVgW7zaL1WEWZpVaZ4guOv3cFI2TFF4R/rj8
tTbNi55l8H9fOSWgSWB1ifOoLJq9yyLrNjK0r5dFbB4DUYXZpqprqrikSOY512eGN9cyVM5gZ3fg
ugJhiur/nRghFo82yBVDA8U+lgF3LjU+JmNwbcMvXRbD1egP7TZAimIYFixXXArE/svYjAbcRRJ+
0YZoPzTfouXUKbab1c/GOEg87eblrcQJWj0YVoE3MiJ/wr6O2IYKc9ecJM8hmQxBpVUSNpjKwQdS
jK9xne+GSXXGmMj8wqbHszRM9+uUENTe3qqa3eolq6AMWMhjexMJPPux7MdXeiKMOn18x2daCRMc
XpXBt7UWapdJ2Dt2fozCmzi/renklMXtbEjKcJtKsZImuLyIJGRSFSzYxPmPEaSvi/6jqk+07o6t
PTtFtbt8uNfH4x9KuJInaMWE6U/4DOh6poePJh3656UEJG5uR8WXPomW6qi1XfVdW+LKU7Iq+KjQ
dDzFc514Q2kRzwq1aj9NnX6MqVpgurQtDj3ozD6F5VgcU3MxDmkArByHRVhcc4eYdTujD7r7Npsx
qY4BefoJHfTwqizS/qq2BnCCKFm+17JsOQWDAVLGPEp2VWiRQzAX6olUXftgDH2+HzVaX2M1MzwG
VVP6fTUqusdmrBw6dhaYX7OsDJ/G0khObdJnz0SPjV2ZNdZnA5Rd1AlnlFQUs1du0zJWHqNpIL2n
62X0T0BNnCQxsE2uNEuw+ONAaOQEjaXXbjEk2QfDGtLICXvS+3mndA8gupmelgJsiyjX/NSmETub
vd0UJ4yLsIdM1XUvaYg17CjAxRbHIjae0WWpDPdBULHQB8SMHTpjGIEJoq+Wwp/zpDeO6ZiFE4gJ
Sw51QYb4YdBj7OGxGdDF+KNi+x+atslhikZLdcJUrVHNN6zstFip9rVHrgNO46qZfijzEAxOpxUv
l7Vn+y290h7B3ie7XdIcURqGOGcOBdMCTXz9cfjJiRboLRaq3xU0zxLFPhqrgyWuOQrIQvuDycrr
2AqdIWg/L0MieyttRrSVLCEOaCqW7ocEL8KAzShddvu+lqFRbDpMhnyKI6UxTZxPqSo16FVSYTCG
jVdBmjiqjvloENJLPhT/EH+Y+UoO96jr4FyN8UAG5L6tr2LnIfXZnY11rO5jRnxyj+YFuM7sxE9c
q3PtO1mlYFtPgATHDI2YBipZgvgm7KwhRlzogGnCHXZ3yICRs7ic2rc9yCpXm5nVSpzg1Jo5U5ZU
AR5Ea4J2BVjzZfRl6nU/JMt7gupKkmAAah0E6bAghltdvRvjdDdjdSAFt4nk+/ElgD+/3+8LFDsm
KZAKVL0CmtFoVi66g1EJ0uKT3iROnLfeiGJB6SpMxhUm+25iRSnFzEQyFxAbXU+78ADcAlc/ViBZ
5Kv98r09yXczBS0tVGOY+smGcZMI2L67yKwcljxLS0rb1nC+Te2tOibdBDf52vI4dtgvsf30CGrD
Kxnp0Kb/OCuHyf99ZXRKGalUnVFp7JJAd0NdweIKMaMniW5wN3RJN4RsKLKXmHaAfPKsR75FGvuT
Yz7xAUj1SrZAt4WzpmOq819DFtm08nxu61YBYOsMHIs9x7pSFqfxJ795qKSEQduV75U0wW3oxahW
WQKvlV13x6XysIh7a99U4H9tOVPYs3KNuRPXkl2ozNgE91EOMUi2IoaMz16eNWQwzRI6wBbY9Yb6
1Mf2bWbi9BUsrnm+/C35gS59SsGd6BSMvciT0FRimWOlHwCs4agJCCJN0Ij3/mVh27Hn97cUGRfq
2DLUeIKwrDlYilvHXxpDBp3BLenCgSwhhC5z1bKsRzqLG0MKexM/z3djj8aFvsMG4c38cZJI3HQh
tmYbFgV6gCU2S+YUu/VFB1xQOi5IqE62jukGpK655KWzbQkrQYJxU6O2StogEdH3qv+Fr9yj6bh7
THypzW2+dlaSBPvWOgYi3RF1gh6EHPFhOWBqDX7/egZHX7XvZAxw21a3kseveOW2phaALrqNh3zW
u/GD4mQeIF38wDMKrwUUP6DXX9fvnrQfl/WR39gfurKSK1i7tYC0K0j406fK3IUGvkKYd1nEdkCz
LXA0YYFEJWJAKyKjGSasXHgArx3dsKum07CAj01h1eLjPYPpnsHG7n+cT97A5q9qYSRu0xg/QmLn
N4MdS1cAtk99/ouEmFe1JOIbAKjl9s0hnY1vS7ccjTb4nI3UKYr0tGjVyYzY97Bj7pgkO6vtns3U
8PA2Pl6+nU2HsLocISyi/dKbuoZ8N47DZyVm11E2f85y9i4TPZ+Y38hKv1gRzjohyJlsdC1rYEeH
mmN2YH+SMaZthvnVeQTDye0iJpEBRlpOBKeBPpwA8SM5yRh5ZGIEe+ktVTNyjeeAeuTYJgDZ9WOj
fSHBdQTYY639XgQ/L3+obSd3vkHBUkzS9iomgRAmis9N1zhaftTjr6YmY3DdCkfY86McRdMwmVjQ
rqcRu8sNcAmt6HlOMncOYzdsD1nbOwEe75cPtXWNa2FC1FVoN7Yk45j9aaG5TVnUHsmG6qbs8x9k
WRSna/vES5Ku9CpFinizBemqr8XzP2+llZXZLTHR4X36k376hQvY74OjDQZqursbDpXPweFj+Wzc
VvoGEFlgEhDDNnDXbwWPibVkqA2gx3hPwB5V7qtD9QJ8DEyFypDkNl07wf80wCzgxSnWga3cilKd
U823fgtQgobTbR861YlB7h3uBzdoQIfZPI/fpC/ArZwKvWLD4oC5FHNzb09pqcuQtgVUSTNMJ6+K
Ux8AenEOTlEX7VoODG3HB0ufjostI4Tc8rBr0YKHtbRYa4MMS8hGVj0ys/k625UsrshkCK6zGKuw
1Dq849VTiT5FmTqW5dAj71R0+yB3ovv8QyvZjNvyAutzCX40mI16LAsoThh3boHSUanetvmnSrZ9
sBk014IEDQ11NlUJ5TnVPn5YjtNV5+TXYIPni7Nu+EHWYdpastKxqqPrqBTozBJZIfKpTjgzBLeI
YM9hcaZD/GvKHO0eWXq1FfTWwkS3Q1gVA0MThzNVL6coa2pAAK1lmCD8Z8TkZi1GcC+obrIRx0KY
j/w0RquzjBw9v26a2CntD92s+Je96abrpjpjRKXMIiIGP9g2dCxchczT8/5DkzI3CcjJaMcDmImv
q8WQrZLJ5AlBkNAGLAMV7JviDQ84r+yrPTGnD4dTW0Qf6JJLQuDmiAFZHVCIgTrr5ozpSFbUE2ir
HXJVHYy95s8oJ12+yW0FAdA34C0oBtEE07ZBaj/YrxDHwcdQDV2b7s3s02UZW3BJUPmzEMGWlcQI
aoAIIPV6UXYjoLXAIeOmN/EN7+a2AKBFrQwjhgfLcLNDvFs+X5a/6UpW4gULj4KyGdAEQOyNCqex
Y4dUsRMAFaWU4Npv7Y2/OaigJ1PY0DA1pwwV4/R2OeJt4YFK7gbByA3d7N72lKe/O5qgJ6CAHH7t
QPNXRZB9j4o7e7CcSVbskamJ4Eeaitqhik6f15HiOGbKlTmNT7WaSbRxM9CsvpTgR4jetFmuIIJT
cprIM+0kQUXy+yK4Jq1Jh5o3srClOcbjTSN7Y8gUQITmMoFyQpOY35NaHDM2u0NeXDVEixysDLta
UZ8aWjj6YB0M1T60ifZYhtMVI+iDNKPESW5ObKzMTuRla4elAicw9J6vhcWH+TnaGbccAJp9AlXU
o3UtX+qV6IkIvFko7aIXHH66L34a2qEK7ozp/rLKb4qAvzIoplDABSrkWvaSFp2JYRTfNhMsmzEn
qn8MYSfJ1zc1ZSVFSKvMeYlMViNw9uSz3uqOkn3/u2MIjpdi53Fq1AU+sQAdSnbTJ7qjFtJyh+y2
+DlXiX8NYqZq5mkU7028LhPd5m78v/wmug/c2pftw2xeHeDybbDjEGTE4smYlWeEj6DGy7Ou32aN
jAxyU4BhYPkeFTCKOtjbM6G1alpqhweiYn0ZLNDsPrzj06x+X3B2LG6xTxnjsWRnX0aw//X9idky
ZLNt6wRji4XNPNUGkt/bU6hh0pYxR4s3nAXWmQEROj+ZCgjCWm/2UB2ZHHt0RtmwzHb+uZIraERk
MNaPKm6P7ptj8wGB2NWdwqlu8VDayeLG5qdaCePquVI/tJ2zmKY4ZKoe7fl7oEhC+2sL8Y/McyVA
iLhjVEQgzwKsFQqV4G11NcAkxDch9m2zKzi7fYOCHnPw4gYqYgLo7/fs4Otk9QcIygh4xqjsdLBP
6WFW7BMr/dwNaiiJi5tWvBIiaGRC9b5IJ7wZjDANnUBRgKNRDc6c6pLCr+x7CQHYmsm4qC1GW+Ml
fbAtVCQadXfZumQKKHb78KxjFQkxCT82TrAH5+6pOBgPv8beCjkw6GYte/WFxKqoHTe2MfP9HFBs
DA4tZy/vDV+vgaKsDG5pzrca9txsI/uEmRwnn97BCQ4NMQlQGYmOsCUErClC7XfipJQZKj9hGDlZ
gnXf+toIZBAH22pyliQErVg1cxZPde7jv84cKld9PzpGm0rS3G0lOYsRPFdIulFpEgBrmMtTg7Xl
5ft7NMTCSLxumlSnYkN9KJcioHqW+4YzAJKcQ11jIcTjXb/5INuj2zzNSphgW4RgII7w938+YaBD
QU1TlY568hv5w0tZJrCdQAUJBG/BDS5xMygYfwEFwI5TcpiAVklv6J353dxhtMWTgXPxP/mSOMEp
htUSAYQCaa4eKC+VjWKYGYz/NAHwaIM5dNSl8iPK3MtfbVP5VmcUHKHaqGYVzAQNjv4hH5509W6S
bVZu12owSGJzrghbE025XhazhY3xQY8JW+bZbjjYbu0Z6E01+/7qHSShOiaef4sT7MkgcTpWATxH
mAdfo6S4RgfjMGeyib/Nm1uJEewpaFAZ1lPkaDb1muCKGf4kqxJuO92VDG4Fq0Bc4daijvOdggHj
fvFaN3nUn8KnwOnc+UDfgXz35uIEfS8jO5o6TnmhtScSeEuKHIM5E2qxl3WOK/Ifig7eT8rw9rRg
xG9P1Zd6lpJ6RrOlPja9X5iN13cHPZ7fo9tnOeL2DHBw+qiaQfO2LAZ1GqLsg9pw7SSTZJ7bJeyV
ICFW5CRcChVeEekM+2l8zwbwMXAGY+3LDJSIG8yku5jTTB9lXR7JRYqLM4uJsNhSjDD1ZvhEtGmn
z/ZLmBl7vFO8y99sW9t/fzOxSq/S0kxLHc5JM/axdT3VLsjm/k4vRCwPxY4ro9DAaZFgYMnGXBTR
Sscc75pB8hjlTu0PBbTRatX57Jcq9pDihpojuGlhulXrFXrqJAwlJgxzlEuECCzJdjevbiVNCFWa
FtAUm7mYNyh+mun3bF6cXDaFvu1jV0IEmzKqyLZZAQKS1g8fNBD/md0rJYj1ZfTMXfOcveuN8Fsg
UXlzZeWaogWQpm2EdAIAru6S3ZF3AP/oBDAGmokHI6pLgn81Ey1t1RSDNn3xaHb7LJNUlTaNZ/X7
gm9dYjswugRzZMwGKXbvVCFA2TEeDlzFy6bzH9/mfBLBrxZ6QcthhB8y7znSBJ9bIA/tbgJaIOLf
QZe4o83UaHUwIY/o2mkBwTl6v6S5Kdk+HXeXz7Olz4C71LD7rWIGWGyFlPNMemOBPpP6E7FOdVM7
i/LP38kQbAZ46J1qaAhFJbkvIw113/1kSl5Nm+3V9UEEm8myRqGBYWKm6prs2tvsu9bB3TiWu8x4
e2KcZdd+G15eG0qeIdtx3/JBK+G6YD8YuZ7MxeoynybRHbGIO8BPOdbUY9wV+79hI9GKzXI+RaOT
qZoFrnGx+2LFapFYCT4bB+s13cQLrwA7hf9P98M3yy+PDPTw1EM3+aH65x3AvViLOAsXdFJVA8AE
G3hvZwNgEK7mQTK/samTq98X0tgytTPdwIKnlxd7pbtV59tY1g/ZMqv1EQSVbOcxBjtFzLw4KhNw
KChmdKOoyiyxrq1XwFqMoJQVLTOwnOJhY9WaO7XKDuP+7jIB1LyPPQO7t3YvQ9vYrH+vZIo7TKne
NGYFfG6UGwesn6c+qMASdwIJNOirShBZZokfyCZhJJ/stQCwCiBFFyi0StACr4IdtVOXjTujlXF+
cL0SI/36ZPRtlKKFDc6/AvOEVaESZymeQK3maeZyaxqNxJ3IziPEq9aq27wLVZ5tNgdY9uMEvIpi
0hpZONkaW1ifSQhcw9DbkzrCkNlNsK92OdhZ8icU1T1Zl3EL9X5tta/F0NUn6rUSjM8okiCvHa41
bzkUH5Od4oK0hCMTDLfqIXGx9VY9vye5WB9RcBdpZNdJt8AIAlToIrhFTZO8DSTWLFajezpSHafD
I1G5LaPOsQYm+U4y1RP8RVlUyRRiS8tr5y8kNdzSChxWonAg40mVKZ7gMRKDgZ6Klykq+xgjKafN
fT3IeukSISKcfGfq8aKWeO3S4ipkLwpzaxky9Kbnw1dnjAInAtX1t7aaBh1J8gFPjAwZhVlcdfUJ
hBteF+9Ce49HveT7bGrAWZzo9BJWoYDEu4qsTvYdHgHRwCQp5ualrUQI70KV6VbDijLzhyJ01aR3
g95w+uo96CFgcPz34l6rCCszzfskC/XW5hiIZKfETr8fDj2oBzWXXWE45ZtsZEt2LMHT9YsSDTFF
Ptvluyn8HExXivL9cv63WfmgVDdQSDRtINAJAT2Y4wRkc3jP6PsOHXmwJvzQP7TXnKUvee5kydjm
idDzsoFpZGGyUDgR1hitpWphqyM5leGxs29NJonrm50jupIhuO16boJZGxBUm08ACZwdjtTcXekd
xtzA5IF1hc6t9tpnyT1yo/kjAK6k8pOvdCNIAUE8DT3nHwREW3xoXY6tF6PbkrqTO3uNz4Wnu+im
2Mtqi9sfcSVccOMZNZYW/EYpBis45VXsj/oterNedKAfg9LrZRN9mya9kicoTWFmVoMmJpbjAjSY
c9ulhpRcdDP6rmQIbt2a0mAOKBDVrA8oyDnLlXr8Bez9nuLOWl8Ed5glQaqpJZgcW6MAhFPplNlD
m+9VPFIu64jk1kTXPsRzphcLEtvBSNMDIEHJ1Vii8nJZyuZw1Oo8YkOlHhnrTOt1OAoLTocA2J/G
HqWJvWwGUSqJvtX5vsC+VtBEmV+y9D5J2mtssp9itb9W09onqfqhz6dT1plfxqSVYYf8h86DVZdh
qxB9buGzdZkNchmCgvqvXLrwMK+L5TQVixHFXsY7u+23fgsTWb1Q3UxIbkIZjeDGSG9M64CPd/m7
bRHB61hM+PdAhhDENBNo7IUCb0/3/N2oXQVedQhP1i4+mT+Qs2dO44Jb4xoLGLvELa6T6/Lb5T9h
+32y+hOEDzoPIa2W6bW4lTwRr94bDx2g05GDmrv8ERB+H96VgK4kCgGhqNMSbOR4T+ps6Rx9Mj5H
oWxdZ9vuzhcrBAQ7m7XAAMSqPxf73v7Hlk3kb/4+5ixUYF3ZWCsRvGFLY9tIbNg1SuDXWlyBFiuQ
9BQ3K998luNfGYI3HHKzrVk+vzYo9inGfv14nzVOfSRfEz/bt6fhJvYytzxc1ohNvV+JFYysoIqV
DH2c+VWSfzMJVoT18L4pY0nM3gyeZzGiZ+xqmkyA0fyVhPB1ql8tK5mybfa6V7coukbbqodpUrLM
T47DtXXgiDLWjXWiDoYrj391cyK9p13XFRZ38UqNqLXvMQ6rlAHWkal3WcwWd7u+PpJgQFbTmvEY
Dciun2c3v22d2s33y4F97pzgERhw2Hqhh9Ajd3zl7i9lC4Y1kizLaAalHF2+Eaoj0Qp9806vneFA
IXryf62LARv1BnAAl6VLrE5sGkeRHvcVF65Qrxgip8A20WUJEuWnQlY1DmgSh8OEaQ/lcdG/RN01
CSaJDNkpBN9hkKDVOlNJ/a76oBUAEJYUS7bD5Mq0BMeBfVZWz/R/jgO4E/eRNzjmo3UCB5snCyCy
0wjuQiN5qUUlyglt/aJWoF7wLn+R7ULJ+TRipzFOBizmcSK00S0BAI7PXtdO5Nlu2vy7kuBNe8AZ
eK0l+VKb3QU8lDiBHqFo8ggZftNgXAADVXhk7gYwy6Kiy5zU/T74ix9cjQciqbRuB+OVPEH9ArUP
ei2CU0yO7MST+vAL+OteJsyC04Oe8IktV3K9/Cf/eMSsRAraaBXJnEVYbvXM586zS6f2OV9aij4K
Pea928aOdQLN7G6RnPXVwV8SLGipUhp8yAQ5K8df5DRPJnOz77wGVvnVy/AT7LZedFJO+lX/8V2P
mdWhBaXlsnO0leFBF7+Pr+zxSXKr29Htt+KIsCVDalhmymO3+WXGdaLG51m7/ibxQMy1D7zYtfZ1
6RBX8/MP6t9+U1tIKwuypFVRIjvJf3L0j8KbAOXQXWl7DHodOftOcgLymMxQ+a9e+KAiJYBemZlR
0deKJlbn72M/8jonpE50aPaDIjFN2QULMTBIm7Y1MVaLsM5xKrqrX++d90zurhyAzb3f6omv9wBa
aDseccyfkXLXJD8uKwpX8kt3JjgYa1JLwMojlIdT6bAenHrTi939TI3Yqcl3lssQPiTWbgsORqkr
rQPGHkYN1IdZiZxc/2laimPHEmWQyRG8SmA1VWf0eNgAOMm1ddeIiWNgcteQ5XfbAftsaIIX6RgD
aAjm5Txi+rN216jgeX65/I1kZxGcxVSERapxZ0HV+27ZafSZ4EOZVFYr+I+4/essABsS2/7Mzook
IxiARy87BrpSvY/37afBt09gMN/JaiCXbo5LE5xE2oDTaAxwLLLszPJ5HgB39Hj55rbrcv/zs1wG
fWs+GLtTRkpWRaoC3GmlZ/udjzrVVVI78zeV+LKOqOxognOwMyXILBREPLCBOSQABQtGg1kRHC8f
TyZGcA5omQYmbUNUCJLxQ4lVsaJub5JQ1szjtvJfPoJfIv8zVj5oNhVgpIIWwJsNLCve9QiMQeGa
auhkWe1fPhL/ky/JEvwDNvrqliXwRxbmrCYUdz5f/n3ZWQS/kFekQqkKCU5QXunJHUWHS8eudfVg
KaYks9k2W/B0mCozmSZuE5RRn2VaiiEaVlyBAdEvEteOY8dmsnz+PzLUsyRBDzKjJWrEV0p5KZa/
iKgbYUA38sit+Z2H22ofgS9JVgLeVr+zWEEvCK0rtEIxxAPEPAeggYz+09aS/se2PpxlCPrQjG1v
lpjjAKix9hFrp9dL0u8uq4TsGIJKzABtsI0GbWQVIzvqY0ojdzS+XJYh/URCmKhwWbGeQwivHFK3
2nEmxwxTXOYP1Xb4EGHqMcvBpNK7mnv6+QaF6KGXqopxG6A1gclvIJlrWifNkvWtt83qtxBxgaAx
4j4NMB3s9eXiBgnoHPbx/5H2HUty60yzT8QIerOlbTM93kkbhiy9Az2f/ibmfL+GgijixmijjSKm
GmAhUSiTWV7l2VFMOAeYc6rYfuM4HOJJAC2xK00vJZnA2H9KuxsSfwha3xfEXBylthil0sPvMs23
pu9d93OxGnffKTi+rTO3BOmsGqVwjM1hKVl7kmUOAP0l9fS+CAYX2klJ+wVN4NDzjFQ/SudvAjrq
D2B+z+wiSnGpQyjJTkgKtsEBA5FpQ8wzaNbrr/sL5ZwwlnEC46OdrORoEIqNw5wFvXqfCJxM9qYJ
TRYl9POL6GRlgok2TKxhqtEtqwvSKdEaN8sqP054FSJ6WP64nlZmGLfIRjUvI6Kiqyy/EqZbsTgM
Wu9IBPMqV1b0kPDaS7cf5CuDjI+Y/ZxZsmDmXvcq/qzuoS1zGOzyUP+sn6Xn3MsvPJJg3goZn7HA
j4BRIAIKw06FWvky3eRdEgh6ejUr0UMFiWobjZVBEhnBvpNsx2qrpTLXSRjNhSm0aFRKj+TYOsXn
Ikgxrb1cp/5g9/7ynN/VvCmuTTTRNFVF4xzYH1g5vkJrY0i6yJi8q57n+TQoC2hNfcH6vr+2be/8
ZYZ9jaeRQtRFQ6t/A1oZXbsWSOL33Dbu7Z7H99Wwz25pmJUW05EArWdyhBrHp2pEvxfYu/zmrbhe
/0AIciBODk0ke3+F219PRw0QWSpwjLOpUb0q+1bMU/R3Q2QT9eAuQ/yhHhFn3zfHyKGlgtApOKd+
Oz+2ssqEB9pESNwnePKnV6LzX9RjXVM1awE0KBE3WbX5HVfmmFABWqXyhAEUw83kQF5eC+VH3Q+c
ndy8FVY2mEgh0QidXUSHr0rCK1HJfSmbOSa2UWVlg4LAKqLHURsGQvlKp5v4uPgQ+LH7H3gUadg5
yZPPkatypHi3vxQ48mTDQtc3xFV+N0lQcDOzGoM7pLIHV0CHBEqMbvkTGg9u5pYXXnC6ebIRemMe
3XgbTP/dXiSDR1kxkEg3LFDIgYHZyWLUvsPhxmgWzuI23WJli/1k6Dzp0cKju0Pv1eanfvFLsCbv
H7BNt1jZYPZPIkuuDjOtBkf3i3JQFU7SfhP3f/19PPN+36/ZyiDNbmENKvlGoutM/ZGoilMLiA9a
L50dVXjdX9D+poFc/3eDltROUUeQQJPAYmYM30sBbCe8PrB9L1DY938+G8MQy5isViskNKTaTupL
KzxpEW/OczvWWu0fc1GX4O2T4eKA+NENgz4wjxVUQcFbW7j1U+jt7912pmZljbmlUymuTL1BIwJV
xhWfsxMVhac4Kx7ygJfO3Xe9P5rLtWLIq1rCl8rTK728KnhxMM8TGBBv2lGTJ3RcIMd505T3MXmW
oCOyv2M8Gwxyy7M6SFGGoXTDnO8kZfQhFhGMicYxs10aXX0YFgrAHpCrUKZ19cw2P1d2/2z500Gs
7f5V/FYEaDfA7Du4fw/gefiQ6oa8Ms5ghGYaWoLeOsTZ9cWc3HEktsjrlOecKLazklTFkNQ9Qpl5
+hIpD3J5YyinSOIxAXK+19txW91QWa2NqiIb0BHDQxm9ZKnlzBlvypPj2G+nbGVk7No0hjJo7oXK
SdDOps5JXmy+it+/B9t5mGRDrbYzWlvm6VNnPsRodh1PZvogqJxaFm+3GDgQu0wU8x6GKtNVVMPW
liAaeRDH2y36I1a7NaM0rc7owsOU4LcxezZ6HlhvN5ys9osBgkRNzSof8T3ioxqUx/lEjn0Qu996
PwZ5uxAsl8znpWp534gBhrSV5CGb0J6Ry8+yaWvGwcpuxvrOXB72EYiH2W/R+2r/NA2DqrNRm29T
fDS5Ljj6VXZF+5zQG8oNyGV8jj+eqqvNZMAgTbI+M0KgagauK/R2LWcT1x/qfjLY6THhzutc2H4B
vBtkG2o0rSJiaSCCoFnI/p6y+JaZgwEkpzqmX3RfPmcLl22L4unOKtl3fyehm7FPAEfLKF3NbfjF
lKTryUhcsceZnsC7oLbH/Q/JQUC2y6YBs4Qx6hhfE6zLnF8PY2pH0bWU8MoxnEMtMxGFEGMoN9QQ
MaNfw0+XIqhnw5nHD2VYV5+NwY5o6HItqXHoLLzz80qHHj2PG5C3EgY5pGaqFkOiUVhxJopbKzmU
4T/Um7NaBwMeTZmXsZphHVCzArex7Eod4TQfvW35nrcxYEGyuElxLSHNeSqPklveTIclqG/aOyuy
sxPu3WftJLszJk5u80PqRZBf6194B40TqctMiLFUuRpLpYYO2HIOlip1G3P6VguDPVrRQYiiUxEX
TqpATXLf77kHnEEUS55QZ9KBKOElPOU+LTRM58TJnykxp2hbx+yGh85/sWmptPcFWV02dSi1FUkJ
BlKRFIoOmbecwZHrli+9j9m128wVz5aLqJ6z0O2b7t0o40pqHZlKRI+Eeld8Ke7pHCWeyif5VfYp
bZGATAbH4vYJebfIONY0D8RYUmxtehS+QXgZHdTqUbhQFlIhaG4it3Z5VPk8k4wbRaTos0hC9abQ
XzXlRhzPZs8JS7ajYUz8KBoSQrKoMBCWJIaQlDWuBPI6O+SooFXPum6gA6N+V9HgG8FvIFEIklUB
0/q8r0j/+B+HdWWcATYlNhcdbGg6CDuLxFGhFTTYRLN1mzI/oqHZtHnPsk2/WVlkcE5r5TypFnSu
dh1a+QNr4VSRNmOV1d9n/DIrulYJRxQv++5JMY8tyDtS6U5InKr9SEZjZYnxx1aeoa/boBMgJQJ4
+NHfaSh3i1Q9cvx+s2VnZYdxQuSgFgyco5t/wlulCV8wqZXfJqMniHcQprZ182vkhCXnAt8uxq2s
MkAGjpKuHJaWvp4HN78tPOlr/TIgNCrBxBja9Ym2NXf+x0Zx3+2yY+HzMqJIT9tHad/s5BqH8iHG
pAR63X+mSMsmLhc+N2OVlUUmyaLXC+KfGPA5OgsAO7tGgx0lkNCuwZH72LuLZ1VO19i86dK3uGvn
8Kk0Ol0Fu2JcpEoTobmu8YoZnGK1D9ExD8xi+BdNabfhEcOMxZEKifdnkN3kfJYxzmlUGfBZmtDC
hGaP8eBIsCs9PlaiFXD8l2eD/v9qmb1M5DSVcSJjINm96owoWUT2/XLtDWAMcqA34O1b3Ix3Vx+U
hRi9XWqpgTh1O0o3WUaCom5vU3n0zRJq7THYnZc+fNq3uZ0uXhllcEeeRzJbLVYJ0TvwlmaeEbpK
hJrM6JbeeFX5+HpcgWre1jIQJMXi/67EpvLq5LHg5gY346jVqhjsKYiVyn0P/4gi9SGFNGWrZX5b
p9dqi94JY7lSLHTQC9whIs69xA4RkU4ItVh8Q5/yqNFGAMfwfvyXeP9Qd9r7GtkZonGYh0YzUbDQ
9Hu9/rwAxLtP+97BgRiNgZgO489QJ8Q1SyLS2/HcQe1Vqq4hKyS56L6637e2nWddrYgBliYTLGsc
Ebb8x3TRBHNqdzbI4T0SJLysIee0sS08BkkgUdKNmPeC7vUCckC9+RJJV0v93KaLnbe8JP92lWS1
OgZP5qKftSpFNmJIm8TTdOtnWDbo38kVxTZz4esQa89x0g42KnCqq41t68WL+BjiUWBXozr4nN3m
bQADN7k1zQIZs9wjrnUjAr/Bno2gXwCGa4FpUwZt2sibB9yImHNKNAZzKgly7kWOGNxEWzhNqIfu
DPoWXNDkS+WPh5njWHQlOxcWS3BIRqMqYzQXuDroa83Mwzs7ziJ3fz85mKYxkLOocp+WCEvdor4d
u8swcxKOPKTWmMimjhQrFAwgtajh0i395UDb9+szzZ5piLPTH81hf0nbLzRTh8KHYVkiBhV+vwIn
PResho6ymp/Rm+p2sW0es6v6JTrqturLB/0+u6leOEa3N9ICRTwo5kxIn/9ulJiYrashjI64ZvTC
y+IqGMUE08PgjK51otOY2dd9kxyLrHhZp5O6jTsgabEcmlC0qzblOMe2B/5aEytdplhzBLBB6UAU
btWwcZbqZ0Z0e38Z2whDOZopURBUWZhrdcinSq5Qof3VZYH2gE/ZUfXzuwYTJbwK/ebtsDLHeLxi
FZOqtTDXLVe99ZAnoMkdzvP4jbMsWp784/iu7DAOYVpWhQIm+kYxKHNVgoSy9ppjfiodXvZl0w/e
DbExvNQPWmcNyLPX2g+tTG0p5S2FZ4E5UMOsY8oYeIQbbvQMP7tXPdrL2ae2FozHPnMifv6B3pp/
bp+uG1CXgGgA2+Lbj/M4LPlbakfya1qxOi5Obcs2Jm+4XRT0W+wZY6A9Nkdz7C1M/Iin5JCd6sPs
0xQ49w2y7RPvi2JcXaqsBalHIBPlrJVuBndJ3ogZwmN9GE7xNRLF4GdQnMoluL+4fPWb59l6N8+4
ftmB68vqe0TN5Vk10Wv+Ta+O+26/ZQKlegg56ZaKRgd6ia6eH3FqJOCgBtlmZsyWE4pxc4qE8RA2
eObtW6J7xX6ztSXqtCtLVZanEFzB9WgYh0WGrjZkOBvlXigx8jnyHjlboLE2Rpe9MjYQFO2zFmnW
XHoZ1NZRqqDpb+vsI6z1azuMI1aK1KtQ0kYDs1R4maFd1UL8sL9v9CPv7Rvjg9MktaNaYxIKYhKP
Saw7A0hV5nQ+JBAmdEjbXam5frdvc9srFE0De5MJnhUGQGrVGvpRa1ATmZBxUwSvH1LP1Ajnvtqk
YlCgNfd/diiorD5TmUX5lI4dfKK56OPklCCZiy1bGfyy+yLUhZ3Wz0b5gT6VtVHG5fvB0qJYBdDL
2eLEyDkbz+H4YgmnuHqu4i9m/31/M98mbv/8gu+rZDx/QBwq9il2M7VsWtkyT9GX9DE/il7rLAdc
OI78LX6WH0y7uF1Otf2JsnWVDq8Jg/dRmTMhQ1rJKA1MsszaqyVcBoU4hslrX6Br2VsrcyC0FBpZ
UYXnx6z7Y3nVhc/7m7lZA11/PeY4mEqZqv00I7MO5h8E2sh+jb7sE5sEkf+hN8TaGoPA5ojR0irs
UHf6PLnoiETiK/pBE8/jUUZk+pHHtiLqFuJRSivOclzh/TCADVYA9TGkoZqzrjoGbxTsLxv4ywbb
fpHnRpzUFg3wAzr+jtKEDz16PAVPIGI/6/ec70VP058O8W6OgZIYj/uwnIfcW27oK0w5xG7a2ZqX
oyyRe+NLxWvo3ApEVnvItmSQWJo1vcEe0ue97OXucJCuW+QpK1/7xJ0Y5VljwCQe4jq0SnTg56pX
HwtkJxHXEdqr48tu/aGBmfXiGCjprVpdzBL53zy6j7WbWLqLDM4LcCu2WptgYGKA7KM85nhERKR+
GWfpVsgGXygWlDvIYwX96H7JHLkg3r6jbAPHu58wwLEg/wOqYOTS2q5ylAas/cVH5DrXK2OgQ5vr
rJYSbB4VV8XALdTXaM6HN3D7l1vtfSkMaGQWWrVVCNO6tP1EOQxndMHb/bHweWwd2yHVuyHmybKg
m7grCJJLlTrYA2Q2rKm0Nf08TI8j4ZwrzvdhezOUSjFngiydq2oPy3JIdE5lin7fHZxg2zD6Ct97
GLEWuRsOYyF4mVY4hRnamsTLSfFMMVGHRWpz1CnVmtx/HXLdyZLeFo2H1vy079Kck8S2XyQN+lkU
RNdv/qYcqL9RSmfeK2X7Xv/lBTKDCZWm9alWgyq4V/1+Og7JsV04IRPPBIMJtaLHapOjFtOL3jjc
zcJJiXm9W7yvwgBAOPeobelW5uVJfsrC6SXp5x+gYL4uyvofPwwDBNOUW2ULH3BN80FuzoP6TVcf
hLqzZfObQK4Kk/fk36wXQkYWTFm6pEGVmLEodzmxYvDOgIVDP7WeeULrg589KffJcXYrsCqLIMgq
HZ7WxSY719ouA0WtVpm9NiHWVQPFV+/+o9mbPcx2XjAXExhorTKvaD2bKkaMpZ0HPC6m7XhjtXQG
pOA4ijbOQEOajKD3MYhPvOHUAA8F/pDAJky9W2PFAIW80sIqwoLH0+woPr2Qk6C6DCfR19B4EUY2
r0K6eTZWFpkAJyxFkUQtXtCmoJp3YdqHlzmR6u85au0cv+WZYoALAvHLUieIRiW9JY3bEN0EWUCp
qFdCkc6cdyfPGBPZ9FBfzeoK3w3sf06sJ85cPeoRj2h324piQkcaxwITVL+/AEcDehuqgYMhNcXF
mMaTURG/jArOYt5A8I/rRXq3w6BLa0mFYbZ4aQ6v1P1HR703L7KDeusFLB/+EmjXPRTalrvllD3S
gWew8X3lRQabELf6EQwKTGbfhWlco+8vMVFsOTRJYLavJpfxdTMolaCcomm6oiFF+/um6lFSLDEl
JjO1FEMroKqP7iHrKVepnQ4/I3LUBVfIA1N/DrPX/Ttv+/y9m2Yuo8aa50Wh9a5EPSnaue05bSWb
Ic9qaYy/NGUmdQkmut2oFezR8OUFzOAz1N4R/NS992+LYZwGb7FYnCOcNwIfCc/pxx6zq9UwDgFm
6VrPLBiY/MkFzdVp6uzuMDjN0QSNss3jy9istED/8pdjMNcBEGoCqeXbdVA/6g5tIB4/ScHg0Tg4
dKDje+ZNUW1HwyubDP4L9WjmVYRidTw4c3I7NZdUvWhmbicgv4wMO1dKexxDe//T/eXa+bVUNl7t
TKUqlRFL1eGL92MQ+8ji3hFi0/blhNtVsYljVLABmo+QfmQ1YhuFhMZkEphrP+stUDny9UTn+ONm
cU5ZWWEuABkiqb2cINQb/NlT0B49q2BZxusCbM5vKmqD6vLmojdP9MomAyaVHk1W1AA5NesuNI6Z
+HX/S/F2jkEMJSnjJayQHYsWryWfS/PcaB950q6WQH/CKs0oY4ZCKCM8/NLJcoFQUIN7ajvPBP/N
Mh8UOSgHXrab+6kY7GjiScv7QkG1z9Tjczcb4f1Qymluy/EArzeUmQx2m3XlbNehWAiXplEakC7n
3dj5tRGXlaOGIbkp2yi9SbS2/P5v285AjxI3/2tMkOq72ljssT0s6su+DZ7rMHBjzHIllC1yP531
pUxepo/wo6yPAwMttBfOLAc8S9IiPIPK2hbM+UYy5yALpcP+Ujheys5fZ6GhNqWIqn6VHpXu3HVX
ZcwxsY2U727KDl9PxqDJxoCTJgf1sTqFx+jYHEtUILmYTM/sH9HQyhKDI40mzSCEx4cpr8ijcRif
0E97zKFR2xy7YNAdnqI5xxEsBkPGKI3jtEBUoE3nwfxkFRwM2X5frRbEgIjUJIZu5gAROQiD4SZ3
i0AK9ONwSDBBSR/d6WX82h94G8nzCgZYkhpM0ip9SIYTJqCXyCkGkIShlX/f+bYvs9XyGDARyQg1
Itq2i5lA/VR4lSM4+Xk4TZ4GWi3ei4briAw21MigZvOMyyw/hqcGlPAEqQvZlc88mU7e/jEAIQ2g
a5jUCLo/5BhWV1b8WHORmOd7DEhkVWpJ4gDXiKfiYA3FzWLE/j99nz/Uzrqp7sZpAhAlP3uvuqYj
Z+gos+wFrP2x929eJ7H9MhYKWF2mw5qRZ+d2Fj1QwLgySqr7q9rfOImdfJ7UNC3B44En0yieBnm6
X8ycczFv9pK8I7gkMsAAWuNZHyREaaNDFSwhehDb2ZPhgOPRazBjdsOt6PBWxSCFmZZGXdIRFAy1
DW5xrxwELzyA/hdy2WDSvInvPlTU+XV4JbYzAvzoY1VTi017VU1ejNY/2dv/VByAAFHA7xFOY7Zp
IpT0xXcZKH+XX/woz2S2Ka/8eMh4pUSuPQYhBLHQx8rAdSieFEwGQjvpkID+WvLKu9L552/GwESb
9ELWS4BZ/WIG6SsyZ4H6uASq3V7RQWhltGXOM5PrmAxqWDmR8lKDY3Z+2WPwpPCKYEYHJRibbdkH
MZBq85a5D4bSGyqvolSiKJYcGiYKc6bxqe6It9SKV2nmPcdX6E//++UvsYPRjRW1jbZgN2skQ6Ln
4rr2KaV4E5gulkdRCzdmerKOypHfubP9BH0/DW+etVrlJDcSRGQXsFA89J7mU70AKbLJVxXCH/Si
VlJ7PvMmlag77i2ZhRkJQjtaih4yq9IwJPJgyb0TtfCfzlNG7uGg7rhnjYEYIxMzIi0AzviKNrsX
3nAQno1z6goe8cLXijZEBY0nnj9UCVjtLRuOpKmVCiEkA0y5xFVnXNQYTOrt+IPjQRRN9hbIoE0R
inVcEQSq2XP9OvnkqB2iyrEme3LSa5o8A8nzU3zixSW8r8iAzlI0qRSaqBCERZcdutouOyUKTGs0
PVlTaqeoWt4Lg/OMk9iRa0Mb+1iJUPZqvdlTndK3rounAQsd3RGxcvq08CbeeDDAIE/VZmUyy0Ce
/EoMei85KGfyAuVJe3bja7Afg8iam1egOeqdD8omS4q4L9GnjYgCCsWnAmTrGcYG6WwNwJW3PnrW
9mwx+fIErM61pBLESsQ3A8NfXkIXoEN+ij6EVqEVwsNVjtuw09aVIWl93cMgEUl2DM0JxVhhFqGC
XAB4qj7+bvVE4ARPnBeJxBb/srpQUdLEjdy9GvYlOpR+ZFvoEzzXnvqqYGxRfRHc5mw87p9NDriz
xUCRzHJNakS76TE5NG+aFP8/NW6Ok8oM0ihVgU6VBIBapvWB9Plh7CMHcmycXdw2Q8fhNbDXq+yg
i96TbCg10NMW0kGSD13rG8Pd/oZxTLDzLbOM6QwpBZZ1Y3nWdPmkmZi50j720vm1EnbGpe5Kuc4E
XLpxJ9kdCoyJ8XUQX/9tLcyzXh3UzgC5oOEu5ikZT0noT+3Nv5lgbtJemZYpEoAUDR5qky5DQ6uw
CXTT981sR+nv28VcoSkpZoKO1QzAfu4sXws58R3vqzP+OxeqFUMdHf7bnlDTnqWHseA41vYlCToB
BdSpSAizt9UYNmWYIO+tF+cqP2jjD6H6PtRf9jdqeyHvVpjQOJHzGvnEEmSm7dFQblrzKJUcE9uQ
8m6CuZDMUtKnhZ4QWkPW0MYwghtPPvCCl79ctb/ssJeQTCAqkvQG5ODQP+Vlh/wmCcqf3amHQrl4
sDAH+rFD+W5RwlW1ikU7EDc2XY1ikll/s9RDTb6mw4fOy7sJ5kiSELxXigqgjPPppAlgb5YbxCwm
eGf3HWGTuhF8Rv/nb+yFA2KdsOqpoGhF7Pw4e7rTPxWX5SB+6k55jkGaLrCOxVeqV83rQ+K4Onvp
GEZmdFMCeq8lvQpJaVfzq9VciQa3jWIbFt7XyBxbYmL+idRA0fTYXEOk2s8uA1R0QeYwumDNOCSL
q3EuVJ5JJtYlIii/0AoN2mVUWOrPBVLl+x+Oc4JlBidqoRS6ocawhlj+TIfnVrwtyMO+ib+8Zt/3
jUGJRkaNMYuQZ5Me8iPNeRQOLryTbqf3kMzkd8BxIIOlaqxLIorC0NAmXcq5Efuql3hQrQItBSik
neiRvvSE79btfOZOk9Eb6M/48tdaWbGdwZQSaDziEqT9n1SAJuldXIQOOsmc7kfpYA6Ss7v0DO9Z
ZGBEn+cka1JKov+gn/rAvJUfFihj09Sf5XJjdY6/KPTXrECrMUwzjGmjXH8yg/qWpmejC3g3wRSI
ImB80q/nE69wzLPJ3PrFhCIuNH6Rvy/bG1lqrwxZeFKKmtNmxsERhbn1jVIsGqGBmQy3zZgHRd66
uPobydv/Ym/NhHtfjK53tYekiDGLMsHIG929NzzOT5SLJrrDaKrTPXdOjtQ6+nedyKf8IrzhQ946
GUzp6xnz8JGC55YSPRpE9keJRlF94pQSryGfd62y43pdDfpKObcgPjU75VH2ilPVQAFqbFza96V4
k2pbLm8WloOaCgM4CZQLmtms3go+YXhQeZRTPIdkYpJmKEerD4HK4+QKxifNdLX+34CfHdMbCqUP
TQXBQTyfC9RdxuH7vhf+5Yn4C6nYKRuhGqWop/U+JOJcmvxO/T6o0JNhOCS36RsRLCKB5uqc4Jfz
cVhmDdnUEV/rEDePS7+wbtqO8/fpx905XSxtxjSaYtV1FmaU0Y4cipk3LZDnLtv5kOVfrAStOny5
7u1H/vte0jWvTvQIcYSpaJCnMchhTH+G8W2Vf06661J65Xw1DtqzHWthr1u5PJdUh0EPqDJVehOh
YmEFlT9/TTl8YVwfYaAiBEtXa9Dge/hmgcPpWPuJaiPucYgn+2gi+1YdBShBJg/q/T+uk4lLWrT4
N6IC3PjvDk9vUsmZ7o1A8dLPUetMnLwQzykZxKAydclEB4cq49XIHvra/cf1MJAB8uNSr0tAxnyq
j6o3HfIzpeqhM+3lhwhvV8E4m1UIIxUlHwHgMdSSnWTocLJ4TA+cDWMzCp3QksKoAbFZ2gWgFHS0
hce6x7mnNCbUmMkkim0ISYRWrjyzyQ5SYjmdCpVkjZeG2WTlWO8YE2IIOoZ2+gQ71rmj95/gm3Kp
jpVfBspx3xU4l4fGYMWsdGIWGaCM6sho5/2DoWqOnt/tG+F9HibEmA0wUyNJTudZZvFBNfX8ytSK
H/tG/lKp/wV7LMdFM2qGrNHXiXii3PXLQT0WR/oS4r3OeXvGoEEfW1Ka0L7qtNU125SWW/TdPHZj
4eyviGeHgYEiyVoQ2cENtBTRlyg5EqbIeROgXGdjsGBo6xh86ya0Pub4MjeFDTlnr6+rDNcVKkOF
5FVLT+xakm7iyGwdYRQbe3+hHP9g9W5MXZ2LmY6+CvKtYl2nE8f/OBvJqty0czNWWTmhFmQ+mPGP
Dort/fBzfw08Gww+xLkM1gQJDPntVJ/K/FObp/d6GLr7VnivV1blRkqXqi4XbNXkU4as3Kfi8IYT
PqC9Isgdnn4Jb1UMPEAPYp4bSQbjETnE+SXOT9U/IhDLSWmlg2h0s2S4QnOc1esya22j48lAcMIw
nQkd2lAcE0vEtjXauSSeirYkPT9GQuOo0blK0sM/fiYGIgorNiNCX260VBadUaW/tNCCpxRxXaBH
Ni97x7mddAYqtMaE4K2GTRyzB0z02Is5OATKKDFPrZp3VBm0mBqQI5kyrsG6Nh1Ii3+TxPCRs3kc
Gyw5jKbOiaEoyN7R6w9tML55WwQGyCWc2e0C4xNvTJYTL7NUMXppNuMsogMQjDR2JV+sfPBGPTDF
LxYPiTZJuVdXu8HAhKWUMREojcV4Sm/DO+UqOUFR82m+zf8nW5Y+VQ+8WQvOKWaJLRoDc85GqyK3
m7wk2TkMPwvKw/5H4xwwgwGKPIrCQjLoAQuvlvxnWF9Vsm4Psj8XaGLoW86N8ZfWiV+XvUGXvHrj
FKhMqS0t7yvoXBqR4LVAneEaDto2ryjTCibIfjScsc+/dPq8G2VQJJtboSF0ZKB4nsFXQHlklnsa
OE/QA+TlmXingIEQEglCZNIgUJ2eyuxntfB0a3huz2BG07dmKVR4Js5S6FuV7Pfoaev06DSZ10nd
+vsOwt08BjkgGbIkmoEv1rmSjzf+lXKwrqeTECSvgstrC+RletjZtxqDrSoE7WihBvPNznSmbbDl
uffbI0oCn0MvetlfH+dzsUMPIbpfk3FG9FnLP03oYGb/GESbDHI06azHUoF5B0toj1Zp+kadcHKO
vDUw7w4tajEtReBykIE6l+VywTxdsL9NvHSjyQCFQrBLCZ3HKn6awXSsLvoJDM128aQ/GteqPb7i
8YZnqOBCRyJE1pjXgciLd1kReEUXoPaiYpGS9KM2LqP1YIKsKAkv+nAg3ZfC+Fyr4KDnvek5N7TJ
YEcEpS8SvjGtzEcSXelCaovkUky80eFNrMeYq2KpmCKU2OXlozYPiSRkXiF/KubaboRLSjjz6Zt+
srLBrMUyalEWeszudep3Q3y0ePfVNlYoqmpoVJZEY5kiIQIQdmGNrjHjYXCjA5q8A+O6/dYc5QOm
VnlNMdtb9m6NcclF65QuU9CUmi63+fAsjZ8bg5eh2A7cV0tiLiwC5iI57/BdJv+/UowMJWjENJTt
PbsJC1v4vn/SuJvIfKWpglIpQl6QLzrxY3HfB9O5cDDnfGo+xZ7h7lvj7SFzW9VL3fdiCrLuRAS7
NUZY6yej5XUTbt5YimFJErixNOsNW1aXfjbJ2VgN8Lu29GT0KsoFek+DtvFIa3ICDHob/ZG3XZli
0TYfR9EQMjRF5K1jGJ0dF2C/qwZHVB4W86EiXqHzqp/bx+p9eQz81mM7hyRDowdab+whfIkLTjKa
Z4D+/2r/iJqAxS3ERxomIK5uHky15sRIvE/EuHnVZEk0iTGmOHvr0ax/dFXt60v4qFqzXRLL2/e6
7TBw9ZkYHzelYejGFDFMQ+zZSW9bG0GZP6RO6GOmDYyq6kv+xMML3jYyvp6P9RwPGfpMiqF0JSvH
JAqvsrl5nFR0QxiKCaaEP5Q0e1EV2gS3ZDr7cgqytoNkcC57jgl2igstjrlkKOiOW1Jwi2nhpZG/
iULOSdpv7tX7Qtg5rkxMQz2mBJlj/TwZD7IW7HvANqvDygBzUIdlKRU0JeDleze4k6t/np34VrCN
t4BvCYhnBJVld57kgEn5hCmvQPD3f8J2XWL1E5hzS5X3NAwlgqlKVi99V31RcvG57/LbSGnQ4wZ5
lnE46nodEIynxrPXVTNGVJxGExNbq7P73tGEztn/UdTx/8AvXGmmomiqrGuMj2bjlCZ9jDd0pIKz
VsntXpa9RTnLxod0kenF9n+mmHdEPy5gxPuvzTI8FZ8FZ7Dj6+FahCrSh17qK1PMG0Kcu7hZWmSr
064/JbJ1r3fapTWUsyaWl2rMOCM52877a2VsXhIskQkmO/ColTQJJ9G6lSzu2PsWreZq99jcpDEj
VUMkHMMMD9nkIB3ofBmd5OCliHiLYQ5KJyijkvfozLAs9bkax6d+KNx9p+OZYA7CoiMDkAnI8yuz
bitpfm2kA+cK4/i1Tn/C6gozEJlFBk0VZxpy4hB9bwx7WG6WioOO28+Ed1dj05J6XIgCxtgRgnZO
fQRNJ5r9mm/kGUf30B/+bd+YW6wo4ihqJcQ1hRQY9cngUd9sh4KrxTBogFZYvRHbCk/9AFlP8H2F
rn41+uigx/g/L3rfvljeTw2DB2ZdV2EiYjWp/l008lPYQ7QTV/L+nm33+K3WxGBBJNZiNqZ4I6iX
7gpi067hWy+0Gjw4ggfqCIya0LaVoAGVEW8IlePobIayGkLVqAkOLZGtaylVv8bVyEtxcTydzUr2
SqQKJomQBZWuB4k4LXkdEBqmLS+G4i2GAYZSQq666rCRkx8GxQkkQcIhOg4eZVEovcSvBRtVof2v
x1scgxSlORR6XtSGW0pQ1QQrS1w9ZOaTEn7ft0N97c9rEBLa4Jg2MbZJfXUFF22WdKYU47E/j+Er
CU1fxX0bxfGNlZKjVZu+NYecS2Pb/d9NModZgW53aI0wWahnIZZsIb/O4pGzf9vf7N0Ic6DNGByB
XQQHjOX7qbvtsoRzvHgGmEOMae7JkEkLJopYcv4faV+2WzfOdPtEAqiBkngraY8etx3HcW6EJN3R
PM96+rPoxpetZtTif5wAuTKg2iSrisUa1qrS+o7Wzcv22chECAZsK+WEeq2GvgDttlOfExn0j+T7
YvNjkDYJXpFYguHbjh6Qu2xOJUuQnLUudDsGg5ob2cwJHRp6KmjxaY66vZ63r3+0U2Kb4zSh/aTg
rq6dXgflGEaS+qhspwRrTGZAy0UtLlXQnHqpMu26MN9tL0G2U/wnLA1xGOY5IRSXQl/sWxbtM8IA
d2NJnp//cSv8Mgyd/46FHEuZdX3OEeVoB+Oseg2mfqoDOCXpLrqdMFQF/KcH5pWD83/IOcvWKFi+
kXasHxh6yeaHIHV4f1Lw1f9kYo507z/YvCjxkB6iP9QNwRPMtCHd1CDQR3NNXT7n/t/bB7eeuDKu
Oyp4gmRsxw4VgmTXnU3ADKvol86PNR7XnLxPDrgg20TBK7TzmBbKgGmUqAdrH15K6lR6WjP8mX8T
OxrTJpjTnME5zHxW5DSmkjhVsgyxn3Eeid/7DFi483ivdAeCFHNePkmOhruXjdtNbF7Ux6bQdO7h
wgKktOXeP+Wv1leOJRzsjT9ckOAjlKqzIhbSZFelP+kUOXZ1UoJP2wviZ7u1HsFJ6FE6m50f/9Mq
34D0HRO7p/gsa4uXnQ3/+8JHzLbf92iAwwT0eE/f+9EAwCWbmpcJEZxBPYPgecrArATgI8csgVCo
PZbjh+Bbr8ZpCNavsRh46gasX8k/of03ij6H6oXKRsZlaxFcgG/5FdpX+f3TfKmb17y4J8rb9tGv
d28tViLYPYYes8jiZ89pLDipZQBETh6Cyp4nkstObEek2qgwVUHoNPXf5+JczDJm1/XY9pfDFJsR
rS7DvCtv26qaSD91U97vWZmSl5CO3VnB9Mlue+tkCxLi99BXQ4tkOJ0oHR2DjgdcQbJrlVv3b5YJ
ZgKUYghiaRG0aKK9rfkN4nU+SJJhgIUMjv2J8wPpu/JgPqmyQZLVTVwIFFxBXUZKWahIJcwTpqAj
yyEKIK2iu3DqvO3tW1XuhST+94U3aOO2r4cJS7PTk82e+uASTbKi3OoRLWQIzmC0yrayM1xqCgbZ
5/tClgWVfV9wAwVYFRLTB/WGnw/7Jqnv+nA6bG/TehywWIPgBKa5HxSrhd1EPzkbFqegBNnmTXY7
ALRXXlCSKYDgD+JJyVBQx2hP0mCop3iKtJ+sezLH+CMvqV/LMgjPzy2OnzR21zW8tbsfP6fKjnYS
x7Z9NL8ReoGYZKyYhppLTnclxhFzKbP59k4ZIjZRYxSD7/OKehAbP7Ie6eY0OXcVuRnqShI1yUQJ
QYCeYrYrGrAYFSX0o2117X6kQEmgaBAdq16WJZDtHf/74mx0s7E1RUcwb1vNuYqIN6aRt63W29Zv
iIBE1mCbalgDat9PjCPSuxEIeMJdZlXfPiKHEoZmSWqB0uLfS8mDmCpgFAIdWaucaUKdKJ1uDX/Y
b4tZP6CrGMGZxVoZhUqCsiWYjBxNBxVtfSLJ2zD8tS2HO5Tf74OrHP47FidTpgVqsR2GKKthdsrs
LtUyYL7dm9ouUP9w5wTfVvW1EgD90fK04j4m39TE6yzJrq0rwXU1gmszWpxaHiL2CP19OkyOmji1
nUtsRyZEcGgzyQ0NFokZ+Mi164ceDFOBZMCaf2LjVMS0ZM06otU8q9bv2xMndRhABSYfaX3Pmm3J
4e+SxemnwPLQsyjjTYzNN/tMj5rbOM2Lefp7OJTgzUVLcrvrbsf70sWsenwcQuAYGTeNJCqRKLvY
S4khJyWeeeEpbCeXzG7ePc7B6BShpBYgOTmxfZJNRhL0KAR587yf1RdG94H2Z0outk+qZd0pcwPH
OmpgKtwpQLgpJRc4V+KtQxNcQ6Qk9ti1aF6cWXCMgue6iHY+bRzW7xJyUWRhlexwBA+BfHKYGZOC
+omRuAaCnhSJ0GpKHixpdLp+PjYAQTWDmWh0/rc6spqgiRzgeR6zMydSMmBxPCeWIgkU1oso9JcY
MZ/YtqRJLAIymArDJWDTUY+p7ykuPZj7ccR4oqylhl8Jvx/YVZ5gZTF4OTI/4wdm0+eg9Q9DoH3Z
duOSnRMTi52hMcsoMWiWRDWuC901ukNfjRLPt35ZXBciRA1aAGzLScNUvxbEWeipJugldq2NXJmT
JZNfHUI9Vqnn90r3+c/WJ9y6amVZkzqiKdPSNGcEt3Gn3eaTpMVBtomCYRGlmLNEQRI4Ly2Qr5OT
OtrnPlcl2Z53Nd7SB8GiVFQIM9a8Az4MgN9q3NR32kcVXbT5c3/ExKwXHbLb8Eic8JIeXtTD7M7f
yJG+6W7iTTcyWkGZegr3shoXGQ0reN8ZUyGRop3aXCZi3YdcFUe4l0e7mXqDge4vDeFESvJXraKp
PM7T+7odP/2ZqghOJNXLmE0qIppwfO46RJqhU8ua5CWaIiYd9XKkPvAKeB4/dM24d5P2BI5hiaOX
mJuYeqT5xIosRkhrkLc0fWt128m7h4E+hbokJyg5HzH/mMx6Y6cxPFSEWci5fQ7V1GF25zWhlFts
tU3i6nzFOeq+bYt+7tBzRc6z1zjzjb/n4PWTtE1i9YxMlZm6pqEvgwlqHRI6KpUFuI5CY0eaqk4Z
F5PL5lbWN7N6H5tUx1QYaGJtUxCk+YGv2BTKYPffCkzbRdNLNQ9O4B+K8UvfShtQV+11IU8wpqgY
Z0sleOjS596j+3yvPKkWyN6tC4fnAOXB/SirUq5fmQuZglHVZmv7pYanaV04xKX7CjjUUcG7scCx
wDxVMje9fna/tlSMfy2tLawiQ9K9afdmffbhHyNJzCnZRbEqr2WTqkcRWCqyGLeJcpZP78sWIaTz
Yi2azYAhmkFrgda+6fmu8SWLkIkQLmS9SarSBIz2rioObPjL7M++LnmKrA9gXI9ejGhtpKT8MsPb
PfhGMI0LBR+PgPR39XN4rN3hGO9kyEsybRNnguYZKt6o0DaOZMJrf4WbuPqFQ9SC6kDyKFif5Fos
ULiO+ywpc50gzdt60b19xgPobnjCUFDlRIcGj1UHjJUxCjHS1KjEcViC48gDvS4SCmywdNIupIj+
pqPvDjm0pSBu02Znm3aS2EO6tYLzsMO21mZOZcMbbfLH5pCqLiDXXeUAxxG7skmr1YtlsbeC39Ab
JVEV3n0w+BjmKp/K9r5KAO+uvmxf+utdXldB4pgQwDCNVA+gMiOokBon9YqX/CY7TSfyKh084Vb1
W/y2kCXG8wooLGJOqj64GGoIHI6Fi3mkW3gpVzsqngwhjG/SljzBkfRhPoShPv8DWsEL4Zh7/T/w
tErOyhacCajVm7ZK4BHjajy29ls6PNkTaMBjWQuBxPWKk0NJSYyyAgCfV1SxM9jf+uC0rQ0SwxJH
Z9r5f+xslh/cRNOdUdhuFAGt7otpnZQ4crbFSZVP8CC1aaVl1sGoBpe4iGrc4NKegZ3ioUdZ4q1W
Y8KF7gk+o+yjiI4EorrsBi9Ys8gcO33L+6egk/WtrWeHFrIEX2EEtW12E7pJOLdfCpSl5N7YVS+2
F+GJgnYMgHQxV3sYPOqmlwyL1Z6KN3kbokxdBB+i+BmLUIDHBZSeQ6X0EluWO5ZIEDvoJ3sK0IVq
4AawYkD63EbDYVtD3nEKN0xY7J6nXdgDww1+kM9Mhm/0qPT70HaSA70bPKDVudONdS72w2t54Ahr
AZqI8VOknot7iq2fIXgStCeHXT0hBWuCNREcoReWOfOTkYKbq/BA3SbjkHjPO2wJFHxKbymNbva4
W0dOEemgKfHYHdTb8oT5DrQFtA/jd97DagGZWXXtm+wvXLQPOpp7koca0PuAftvFlSPrG5A4VMb1
YZH2NDtCa50jpb2jAJ3ZbtjzOFa23RJbZTx6W4jJMX9sZ3aJpIym3aGhaZ/Z0201/bTV5KDqZLet
Y+sdU1dzZYIXCqvCt1C64Rjb5Un1UkCY53seOfVu8WUAnXh7yO8wobaToRDJ1in4pMGPzDacccj5
+DxMl1i9qMinzZ+K/Li9RMkNxQSH1PiGAkBOZIHMMth1wbEIm13mH6QoaeuzKIutFF1OaXYm5uDQ
5HZrnmuYbHobf3p37GdOLc7cckf26c3sml98x/omR6ZZL9L++gVMrGY2oa0hQYqeSv1ZwdMVLWjh
Pn2tQ4TdaOWFrcqSlOsTWKZt60CXAC61LphqOwR0boF6ioa7HFBSxcFoPQWNYS7vvubZJxWcTU+y
ESx13RavYgVbTPDOmy0Ou8/vTpQfXOWB7JJzAjx6TkkfnPjwV/dAjt2NDLDkP4Lhq2zBQCnQf8Ii
A+FHd249Xmhh9/Ree+bMgZBnScIE/rXffeFVmmCfXdiOSUfR3mEVjecX31KrcUtdhi6+3n+zOEfB
GtVgGoZIx4b6k/086+qeqKh29Mau7vU7VS/PASW7sdRcKxpSyRJXL1KkYKFAyLiYIokPTdQ4tjIT
Sywv1LqQ9rTtAGTfF+4v37QVU+dd4Gr20lg/mlzy/VUHs/j9gg0Eg98F6oyc0aBfVO0bosfS2Ocg
1dlexqomLMQIOl9aMUmmGk/qaAYnyr3ZXPyglMhY9yALIYJy6zopq3HEi8icXP6K5ii1xZf4cw7U
5Bj8ObLIVLYoQb3BCpiDxAnyiJp7aT44SQeAXL9zt/dufUgPpXcCJbMtZgq+ucV0LWNVk+7Mu25X
vfO8KPdhCIrR1qk/GyiUgsjmbN8nr9uC19fHVEMnTDN1EXI0Sjq/yxPANuQq72MId4Xe4iHbS1Tw
P87tKke45Kq0nIjZ4xmWntpT5Za2E0Z7/pblbbpl5WRouZYsbd1nYF75f2sT9hQUvjN4DtB9WPT0
QbWYF5EIfL79Q1yxH4EO9IGeTm5ijKfUVJ7/aF/FXHqRpaw1LcjOkqNWvuTBnS3jrF91G7ZGLUZM
07DE3hCSxEEJIE1OlrHXBpQUL9tLWH8ALgQIuh+wBhRHKfzSdGaO4XZ3GcIuXrNPzx8aMVuIEty7
PaJK44c68FV74E99Tvq/JWtZ9YELAYL+0SRSBg0X2y776V+Ke7Cqg5cPnKI3NmCEFerk9/0h2Mso
PlatayFV0MDSMlhLE8BRRdlPpQnASfWitT+3l8a/8dsFfJXxbgWLeLy2wcjK/gFar0/60TwNe6Qw
pWG/RNvelWUhpgH/30hsKAMm9VwWftE62dTa+hHheqXEIDr4ef/9sAiLTu/bGO0hLPoKIgkSEcfM
XJY+be/X+plcxQjXlJFPqOmyGHknejNaF8XfsVEyY7W+V1cR/Ccs9gr8AWzUA9yEA9oQg6eRSY58
PcSzrwL4Vi4E6BiOn0emIccKbxrtihf9nl44pnh5UN9kk/jrd9NCmmCcjBWM+u+jjIcEg7N7bjzB
JXP1ryU4cvfDiRdLlJtoLx2ilKmEYLVIYRRD36BxtMt2Y+SAve7Yo2vIPnX7aKe4OsBU3cAF89Hb
to5IN1gwXNtuFDxVAIeCp9g9cIP35K36AjeLip5x/yHsnev+illekE9jlI1X6EfkLIr4zg6/TVR3
clk9VKKWIgZUkKIZKU6RoYwq5SsLhvtSl3WhSIxLRIGq8QxLGsaToEbh1ICpofVjHu8kpyNRCzGn
W4AhwdcR5+N0eAoPXF8e6hqT4vR41lEXsCvn/qC8yfiwZPsneI409dW6rfHUCazkWFbBt66VjULL
9k/wHFrQth1GhwEYMj9048WySifqZRMAMiGC9yhts68rG+6JJr3b6DekRw+7edg+JNkZCU6jBH8K
VTiVZjox30nKCe1pwaXS1HuFMW9blsxcbcFP1BrgblWKme7WI27+GJ3rG3qYd0i47YejrHAhW5ng
G/IuG4uRogKaJWeqwWi/Zs1dKUNZlhySmL219DlUQWgCHU8PSVs4gfV1CmVVUH4Iv8cOgOICM62B
x61Q82n1KZpZjqVwvqAcTWPVATvnuzVxpr/ogXjclsJj6sayqZD1Aqx9FS08ekdkp6ueABM7+2me
da/5ewQBtOlE4BvRgISCCqzkifVObbO1WCG+0Otas7oSaq8+8LT/8BInGMWPH/rX5K6+QT0ApJbj
i3U2joFn3JfoOID1yfHG19XnunDBi6jBjImYGN7eT0FT+imyKzex7xomKaKvv7gWGyy4krAjkU1G
uJLUPFrNpTBsx/IPWnfQihdNOWfFbTmfsvnZ6D+PmsT4Vz0l02zbZHjM2kQwEQUM3+CVgezAvM/m
+7l4kRj8quJeBYhBr91VGDTokeMyDjX8P3vgdwC4a07To/bAJwzzQ3rBTSrRoVWjXIgV7CXRYmbk
HcTafecEceJoFLO70scy1/3fNHUhRrANMlodOIIBGkQfJiDMRhftjfUeJ6pBMeUIgPft3VzVyIU4
wTBGJTZYF6OBOEjOenEq1W9aj1T+67YU7oO3FiXofRZOsTIbiOVsoEQrTo0xgKdSmU0X7GvU9Wf9
nP3wu14S7Us08T0/vIiU6QjQazM2AVOhhY6V186sSQxNti6+uwsJrd+aU8yjAj0K7tN8/FFZ89fc
wpGpyb5OxlPXjZIDk6kht46FSKPqQyUlXGR7mHUv9L28lvTOrfePLJRCuFKVVjdjfUDCpjvPe7pX
j9Pg9N9bNLZxlOj+EIXOjNS5ZGUyuxYcR1mM8ZjyUl44783ocY68wD+CCjRjH4pUr+sTKexiYP7P
Ae8LSK3R66m6N5LiBJgOidav2xbv1kPrN5gFhaPKtTGsLQOzG6VytvyvhV+5pg4eNPZ527rWVeIq
RziuoMqIjZ5loFXMycMYZ4+JDmyxvjr8mRjhfAYjbqyMg+eQ+S6wAndIiFNnst7DdaP9tRjxQeRH
uWkn71IYcgDxPbNlrX/rEpgFDFKdmlRkhiFgRQ2yDm4hS179kDipIguy/8OAriIEv5AGWdJHyLm+
l2O7O90bjzT3yMMImPAArFXKKaud8G7+6yMndBUrKJylx+ATqDEI7+sl+M+nBlCH6VOmyl4q/Du/
u/OrHEHhdALWpYH7oBFJziGMnv0gqJ2imj2/BttE3+6317Uez7CrQFH1iNHFAb7t1Xvz4J/RC+Vm
rn/MTthM1A4/dtX/EifOYbMgyPs4RcGpNZ8YG92m8fK2lMQTskWJw9gzsUI66egbDk/z4+BGaEWZ
j8PgkGeyL7zsWVa8X3dH11UJkYUOH9GWGk4tb47+cLGT7/N8lwamt31Y795zQztEhNyYsEFRSmiG
cVAeNDfbpc/aW+TWN+TR39NDDbQRBc0ZEfix7SfAnWyLX3eG11Vy61/cj6OiDFXG355NbbkFCsws
OBT9B7p5kadUmcEI/r8f7UJIAJZ6s9OAX5v7/ZNvYOi4G++GKJTciGsnthQjrCUP2sFQUUvAFBk5
E6N3Iy37hsq605Qyk17btqUo/vfFima1UozeB1opmTNH12qvC77Ws7SUy3VM1I2lGMExVn7UNUGL
04nt7jC3ceBoxPDKLH7T4uJGLwtXSVHwmuojCKVvwGvkxoqMKFe2VMFL6qRmLeG9MqkBzOaIHTGU
/Hkuquf/f0VcLlVwkkpSGX5e4h2kJrdmcddEHvnIcOhShOAWC33Wk9ZHpjLIQRpSvDT06UMAGwsZ
YqxELRrRZrAQCxokte8KYtqHvixK8tQAfkdmvavZHCAomzpBWwEHRvu3HvIWdjO0EGSMvNkHpG3Z
IXLJD97MFN5pkgfCqgteShNcYh8O49joABAKT/0X3sjFq1zWV9MZd9xByTpS+JH/rv3XxQmPrTlr
5wlY+QjU2LcqefT7S2MfdfDvpvW3OP0IZvNycYL3sEnX0MHG4OaQNjeBOj1bTDlt6zj/xNaCBK8R
q0aa1gXqKWZySJQDk5mq7PuCu6BaoRCfIrIlbXBiAAVNEyJpP133BtczEbyB2fpAo/XxFsgwn5sO
f1vKbZh9/rNtElxBloIFs4oq5LuqW0s92KNkDWvx2PKkBT8AaACtqXSEmzZqJf0UekOQuWVYO2zu
HENGyyrZMTE7aRJtyEiHQw+jXa692Ggp6SRzi6tlp8WKxO7S2krbxOLJFg7qYrrorPwr+jvimPS7
bI+MNYpdqRveyp6g6xfuL2Vggj8o/aqfjCZENw4DSlrz2lijMxo39fRlWyFWt1Al8HM2tVTTEA5M
GU1bmyyeSyp/KNUhGWvwlv79RzLEIDYv2qRUBp6HUy9a8pgoe1pJ9G7Vn12XIUawmpLmacXRxtEm
WdLHofpmaJkXUy+y781q95H16JRoNvgdyLvKLCKU2k+DupowqqvUbw1mFIAT7HRSmu9Vj6NepQim
Gs1paNMWs5bD8ETmLyORpaLXj/4qQDj6ZPCHdg7jbKd3ZwPD9COoGtUPsQkD9vt/myXe2gDg9DuF
ErzOzr2nODng/sI9fdIvJu+VOmMYXdZMtOqDFhKFi7ts44ElBhrNLPN7rrmkbo5N8EgMC0Mykshq
XZTJdBsA9LYuDkOUoDbsQlLYXsJeGQGwlP8ZLOa7MTkNYELY1jp+HL/dcOpVlnADTYkNjAUlzHbm
BQjYN+XNtDf2vOV4W8y62l3FCLfQbNGZzQrFi3PMd2llnGji77dFyFYiaDYAQY026YD6Vo43EUPl
3LoZASiSZoFjdJe6elTD1tkWue4frqsSdB0DYFNuh2iBQYSV9rHTJJ/RT+eGBFhGNo6NSnZx3bZ+
yRNvJuQt9cEvAOzQtqch7ZwCCW3Q6W0vaj1ovKqEeDdV1BrUhEElqDPstM98fEk/6OcAbCmYjvE+
5jCuixLupERnfVDnE/DNyENi3RLrSGWkOavX3mJFQlzaVaUdjyZBBxZ76IOXVD/64UtUJxJbWm0q
MxZyuBUsXDgF9pDhoxHSC+ve36lavQtH5Qv8BviG/GMeGMeU+d5Ylvu4ISXQRhJJZltiZuL8AmVt
l1Edd0ievOjkUMqS8xLPJA4sEKrnLLIq26uZ9tjFrQtg+/PYlG8KpaHbl4mMh3U9UFpsqeA4ur4k
6IjAk4ITEho7/4DH4M7ahc/+fnZ9Z3gGNcwRqRbJRq6OZiyPUvAmc1UPql/Am/T7+JPmGi75CRIH
AD4gSNvrZ/0yeOQ23kXPxfdt85PZuOBTNMNOzcA2gO1Q3g1q6YRN4oDX4gNCNKJbhoU2R0tMYUVA
pdeRc0TlCNX97q8KDUexrGV61R8vZAjGoNR5W4Up7HqObpH6dKah8yKYgua76Qgm4uM4yDhpZCL5
3i7sr/NnO2pmvBOY7najF8yGQ8P9NBUeVb8YfeP4taRAtjpxZyxWKdyfRAs7m/JVGofou/qQn6z9
fMxerKf4M4qb6OMyHD4oZRzzmxGQjdRN9v7OuJM1da0a/uJnCGYC7EE9D2xw/5h6s+tx+/UygKvV
aRND0wHlblGNqiIDFBoxUyVKoJiDm3ybdjlA1p301XCCR9y1wOCxAwA7y4ZNVq1hIVS4HFrG2ggA
LwD+CZTBA+Bd4RphoTtGr8igclbzussFCrdEmXRaA04QGAUabRQ05FW74ImPEMWe+dYHzogBUR68
OIWXYJxHdg+uH+F1fwV7qVSQDgBGDB3d7J74P/Pwedvm11NPi70UrKMaWqO36buqBsf2eX5NUGKw
QhcsAMAIS2Uwz7KjEyxDU7UO6DyA3QNC9idFqz7FanwoA8PbXpZs2wTNZ7RRG+BpwQDzn4X6txJL
UuHrlzrHtzItDBEYIh+UFlgTHusIXadzeQJG0w0ILnYaGnlKV4aqtrplOjKMmoUHIJ7O//Zfaakb
mIrHZZelx9j6ZDcekbXOrG7XQoRwrw1ASh/mFOnOSCGjBn7xwmqQWg3Cnx84loUc4RrrCmscEqC5
eCSY4ovZ5Whn1NV5ty1lPVbVQVNoYErApiI4bq6VMwkJBjani3nQXP19ZiYAv0p30hx5gnPdhgzC
MJagISoRKYN0ige01XIm1X23I7sc7brq/YhhXO0IuInT9upWr7OFMMH5jb5PqpxicCA9RcfoAoip
03gAq8pxW8yq1i3ECH6va3q/RkcwetNNywmmLwFNnXqUTTfJpAjurTVGgCJk8ORxynYqmv8cNbZc
ZeokBJmrzXfGYjn8hyyCgCCOghZjvL9G+51437YO8HKdJsJNXKDNOZH5bqleCM4OSaJxynzUfabD
5HJOZPU7eZz28453cMuCU5leCG4iyPMMBKSoZRkgBfjnecaxJmX11PUTMziFGQP4tIjtZw9tZ2HA
g1MWzvuurF0zYXcNjSQHJhEjYvt1ZUuypsHwRT4DpPBimj+IjI5EJkLI3SiARAiVEO/mtP5C291U
fTGi3bYR/YcG/NotEc8PcGxV3PHucOPCnwvRObpr30M/brIyQrF1aRQUhWhvtYihCzZLpjptaIpI
t/V6TApyBDrFRZx9KPaKJ526Xd0/ig4fgnowklLC/tnlBKLHEGUKjDYzJzqWDxzwrnets3WJHgkP
h25kncgymaLzK0EgZBOsUIPLGCegqx9V+yOX1GJdwi5Su+01c8iBU4HBD3LSMokDX71sF98XfN7c
TpZvJRh87AFEn4SWO2SKt613q9tkYqpIM5AopOKMY1UVdWyG2CaKKQFageAYJ0TN7CN3xEKMEDYo
aWJEmobncBJheKN4TdjBp7rMhrjj+i0ZuZDCHd/CdU8a0C6UjtvQITqm++Slaz37sfrxD8+7cgIk
15t6Ut8Kyeq4d96QKw40TkGgZ+bAU+9J72TNVztUdiWAG1nhbJ+WTJBgSG1AGjPg0Vc7qa4OKGqi
94+5NThjk0p0b12UjajIADQAEycoCz1jff6OkOJfFOof+im6t/LhYA6+ZFGrKmipfBbVNjFJLljR
WBldm8XIglJlfipI4Kp6cFEMVSJmPdZbyBGsyQzzcch8nFKP0jkgOJ/z1/nS7viQ7fTaOdKZvdVr
FrkRCo5UlLLEAQKqqlatNejXjDGI1gA+r939X4YPV7fP1vAPc4GWLnZRWnpkRGMCnVBK28Wtfg7m
eAe++Y84ioUYwYL1LCRNFEFMQvdF0Dh9n8Ht1RIpq52BoBL5tRrBhLO+CzsL2ozkcR1hni5Ha2B5
jCpnPuSgLTKOw2uKkEgWq6xfiDbaHW30VFBLbHoEyiPNNavncgEQ7DZOtBuPwSG+V3fRg+xCXD+y
qzBuews/FYeDajcJSo8VcIf60n8ISlCujrKiyaoJL9YkxHmUJJVmp8gI+O3sxPbsqOTsF+DPkyQ7
ZcsRVCMzo8JsZiwnD5/M/uRXwKiWVFK5bf7mYRdLEdTCmqsgTDrAQ47ZPurvtPHztmNdz9deBYjV
4NKwlVojEECd3iM7oOSdwPb7GHuhV3kWgAjVO8DpgDRLBqIgWZlYI9abWK/YyPMPbfhlqmjqovr9
tr06yQFRIRYiLLeBrYCOhDF/U9OHMRzcgspaEvjds3FEYk64rjs0JusMzTv78NHg1oNwskW+cnBS
d3s963vGWwvBMmio755+YT/ROOSVRieAYNrKzuwnANgOu20R/+EQrjL4b1jIyGhNwxq5TETI0f3s
8bJBfTSfP87QZTANDD3ohUeKXrjXpxDMD3EErzeiG77Tk5vCemhT9WV7Tav+YCFFUAPQ+Om9HmPb
QI7sNNNdlRROUj9P8dO2nNXjWcgRLnTit21UTRmw6qZpD3CLT0WZS6bIVzV6IUI4HVpXwdBXyNsU
SuUALM5p+5c8+rG9jnUhlJkmMuPEFrtQCJtKDE4iE0Bt44WhmxVcUHdJKrtZ14/llxjR9SD2siMl
xcRuol1oeBvT2gWBPDIpH0ItNNhVkqBmCumyQuHZpxp068AL8+w3/6gcUFw4yDBWV0PxhShB18Ik
bVo7stCay+zQGQCP4Jhj5gS97ypDD6iRVEZXv7aNVON5T9Bccc/wb4NlYZeCSgvBfzaNrj2XUAl/
P7Cjkczetl6sBXZLSfyXLFxDmJpjNUa8QZYdzLxzsvyvHpHQGIROGl9sjL0SXeLxVuEElzKFuzwt
jUYLdNCn9/v8FN9yFHlgG/wdusk5c+uj4dhOfCR7imA2R5WBoJYiA/JeO9LlTxCu+aFJ+nnM8BOo
o80PNCodJf+rHjKXSOKJNf8B8ljbZsgYohVdUNO6r8yqbdAqM/bZT72uduD4ktxWMhGCeuoFM5uk
wRF2xk2rfZrsT9sqsuY6lksQXKBiGvqUmTWSiPSTEpuunbzYpi/Rw3WNv+4TX+RCD2OsQAU4EqjJ
ihLu4hREsdsCqEXGg7VawliuRjCtvC+DxmQ5WCAOKgah432OiqSjoes4PJexZFWrN+9SmmBemt1E
fqUiW5SeqvsO3SPNl38YS1Ee3Jm77YNafXDg3tU1yjDlTcUsZWD2hV/M3Lk/j5yK08TDA681wGj8
gBOefqhnDeBZypusMrl6eFe5YtrSmgFXr9VYZdM9EfZIQ4oQnThU1iq6qokLOYIxaSxAT3U2wuej
cufn5n0NVug87E6SfeQWI4Z/i30U85djkbUpQ+sZ4iX7kL6lDzx/yXH+/e/D8U83TzAvLaDgGIyQ
Mhh69I00ZrczxvySD3gnZvo3ycr4Dv22MlQEMK+tmzYumH+bWUGGsGcUvqL2MHjpJjsTTMS3fNIz
PgOHZ1sat9ktYYJjavy6jfphRCEAIBfxofMl5yT7vrBzpdr4acgBNZkROxZ6zpRyv72Cdftd7Jfg
loxSs4IoZTzPkn/K90CWdowH3mzDn08yrtZVMzIsSpAmJaYuYsPpccyoxmsZ1vxYVC9h/CmLMXaZ
JJJVrcoBzZihIiGGvLlw/xa6FhY1wVs6a25ZWjpNvtcLH7SWn7d3b/V8FnKES7bswgSU0BgOC4hr
j4+lzJevuoPF93lss7gz7JDpeRNgv1rre0CZY5FjL4ubJXslpkMLNhQzyo7JjrIXe7qvy9ciPMzB
j+2dkqxETK9pvcVibZjRrDPXt2qdg5IveKB5Iqnfy8QIBtkrbZ6NM4qoEy3dzvbYMO2HTjYRK5Mi
mGXt24FKeph9Oj9X7UMbXPryZXu/VsO368kbgllGPTBX7RZ4JjmpX/VhuNGs/KAb8305RrvZbJ62
xa0qMgBrQcNCKEMSWVA0DCrPYLRDz2T8VHcvTLac9e8bGBAwgaKhiTAamqrnWmwBKqRm5QVpfweI
G5JHpkSECKQR91PVdQFmrYI4fGRKc6eUzN3epVVTsVSK1k4NgHdi2rFXc6XpORoaaVNkoEMHuMo7
Ep9Hmd2ve+WFJP5LFobPRjXswOvBbzGe4Mq9GWR/+p11qPZQA8kts6rOC2GCt6yCYCA0T1HwS247
+/NgHadZRswrkyF4Sl3NYmXkRBOUPmnBGdQ/DrqEPnId42AYUviqrouZppK2DSEVhIT+KfMfbBlc
+qpRLr4vGGUDUOY6VmGU1v8j7bqW5NaV5BcxggZ0rzTNduNnNNJ5YcjSe8+v34S0V8PB4DZ2+0Qo
9KJQFwEUqoBCVubwZGeNUwNqkMiZEzcPqiTCGsq8s8XGGJ3RjQuA5hYy1uAP8MrPEPX5wzAd/hhd
5Wgc7EfKMESZl3MgtTPP9iaRJCzf1y0I06EpUjHYIlcZDbIyLIhxldS5sZo7aZvjJIoGCNHztsgS
E7OtWLErK0E7vC1pzkSeQn1Bq9edFn+6YvfaqoJndAQ5hS15Ejk10tVG2c6u7qxhdFQbUrdfJJEZ
7suVvrHDeMnQy1Uar4il+pMV2Lv4KQoGwJdnX3XaIPJEdyLuzrJ1A6cdQjSdRWpioSb0CeBe2eiF
a8U/emytYflxee74Fy8AoQgquJaCy/57b7SXxa5rAy8ukxs/189DEHs5GC1+tD4dVwy+4vEmfBSd
F/lx8M0s2wMhG8M61z3gIktgBPou34VeuMsOi1d40lVECfrGGJMES7SU1FMCY3Ke7HDd2xlD6MQi
/Tvu/Rxthagba7Yqg/X2/VQSO9JrrcANRQWgpzrGO7TpHshuvImEyjQ839iaYqJuVelDVFIC9Ule
Hb1rjkYCCG/ZCtjXeDt4a4ZxjijFM3GVYuK08SSNjl6/htp5EEVfXoLfWDFowNwExMxoUkIiXIam
pvmlo6bnWEa0E/i5yAjjA02VZwWeNQHIt/G0ZO6UV8vrnfRWvRt9Y1cAzl0IAr3IIhP+ynEEqdOK
K7+RHsLwp5IJTt78xQE5jKbhPQe58f20Gf2YxdBDRqfUqJ3GKgsd4FGhGyC1njr1nXd5AvmjebNG
/32zSKqVrea4NqBEmIZ9J6l+H0aCg55oQExi1CUlJcaCN7hwXR0NXMS5EbrLeG9M/b8cDP2SzWAm
sGJMqwQczNo8dNUzsUTeRr2JrR+gZKqquPXilsqWs9qSSGZc4ZiH7h1ISMz7cq8fwaXjl64ItMg7
u2xMsRWsVSrm0i5xAZvyzGvbySHWqdVqt1R1fxBBm7lL9DYujdlFpOmattYTvC62zc7MSmeSf2XG
umuX4LK7cQPcxhCzeZrS7OdIBWpDU1o/L1ZPwdbN4tq/bIabh7azx2yiOiTxGlGG8slF9QoqGNEx
Cojzf0PgcffQZlDsHmrBJqn2eKFfzbu1/LlKPwSj4R0tqfImLnz4AynK937dGekS2TMqjCMeCQKw
V1XH1Vw0kLKUxkm3SuL2SXfuE7vdKV1S7pK5Ekk6cd0RGBgocgJyQwxmE0tltbaahKO6te6NcS9n
T0aBJvVZcxr9Gh/ZmGJ2cYfpHAcT/YD4s6q+nH8ZZkGM5a7YxgQzoTYYDmU1RNRryLPUnSsRBa3o
95k8Pq/Ie0tJSZznvVbdd1eJSBqbATAZXJ5TuwNAElQBDbhKaJN1dYz8zC1sJztPXnwCiahgT3G3
7ptJVkM0NqJR1nRsV2M99k3rpNNXzYo9gavTjfkhwm6sMJFILQsp1sqZljfDoPSUU1a50UvrZ/e9
W7v65Jia4BLKPSpv5tJkYlJkScUIwO4fKlr5l3UE9MofnTjFK0xzKMDNiuy7W0QBnhtzNyNlQhQ6
8FJN1lGLnDM9AEvDXo7057lZoa68PF2eVepuHycV6keaCoAwmG3ex4/MtMw+rSIEKLvOnCq1ckeO
4mdtsL9NY7rLu27fhpVoKfmb4M0q/fdtNrZMM0cgoefm5hPuAl7kRzfGufW7g+rVruRl3y4Pk++h
bwaZGGVKClmXGY8+c5Qc8hq7oZD2pmkLHIa/cG9mmPgUAhyhRTGqSkWb+M1QOcP4JI1fVVFS5vZK
GMD3/2fZmCg1jJOVxQ0wK1RWrb2b940blq7uUx4/1VG/acBPXRV730wygatOIBKz5Hbm1+mLpN3N
44t1DU5mOyomdI3Qy5t0FbHRbBtoLWYOukLdunYr0fzx1wmv3LaC/hiVfVmq+yTXNKkCBVYneSYh
bgPFBUjVedq0CGIj/eaPG+zNFBNCmtaIGnUAz0DWma4FTgMTHYkF3o2r+WjEgayCaSx7uOzt/Hup
+maU2dWLvjTxaoLHWj6qEBKGMoKv+8vO2CU70VTyd9abKWYrq12FnGzD1GiEjp6fO1R+KlHxgGsE
b4AUciZrtsY4Rq1KTR1ZOOXA99roi2Ke5Gsqp3jG+o8J9u0km2dkfihq+QiG+7JBD7C0ulbT7S4v
DXckRDMxDtOSDRZzvcqWlPcaWJ2WdlfFP+Iy6HRBXw63agWcw18bzJK0Zi8BQZVbuIqsO9lHgWcX
3Zg+cSiGLn4QASm5KUQHtTW661BhZHHQRRkqYaSBQzlRAtk6m0PijKVn9be6tJtF8EBu5tgYY6KQ
qS9ZNACJ7/XllyTWnIR8vbxA3NCwMcC4WmmNodQYCA1q+pQDUCslzmS/FKJjJtcPsEiqhfIiMi9z
mJlzI5PUFFBuc5XuUA9BXJiWl34tBXgbbvjZ2GHCz6xO2ZiGQKDSljPlRPU3430dmIfLs8a/VRkm
iDLA7g4kJTNtxhxFTWfi+hsPbhjUuyIoXzsv/7p4kMIU3oD5Lv5mjoXu6Uu1GHmqFahhTj4E15zw
PvS+01scVd4USWvzF+vv4FiosFRmlNEQZQo9zkG79U+tPWeZ5l2eQpERZqXkbFjGroPjDevdGs6u
UR/Qty84oIiMMImhkeckz21sH316Le1nbf4nbF4vj4O/NiYuo+jVtAAjY84mRpGVK0TCsUWhDx67
aAcK0jvTh0jPMcXlQ8S7wd2wG3NMRGjTaFkGDSfYemxu1gq4pVo/2NPdmAgepLmhxyS/kwRASyy7
0yJXoaaEoBloqnjyhyKrfFPpFcExS2SFDndzNO6tDMBdnbIhrbFvNPZj1paiBCGywaxQ3EEHAcgr
2iCDdi0cvtvSyQEWceJbGeX4BTURT/9x2S24nofjlmLgnGhCGuz9uObYXiEaj9ub1fTgcM1PRGl2
cyqEQ1EP/nDe2thh50+RUtQpkcfVByjG75W9cR9L7gRUKpqA6sCyhHpq/NPWxiQznUZlrZmeTYCo
6PENMbB11fwkE3JnhrrbdHXkdP1r1yc74JyCUCsEHsPdAADbUOiejloQs6e7Uh77pAJCZqxvGi3o
wLCtrHe2UEqT6zU29rSFvmICS+9XsFs1KZ1mDXxPpTdJ3zWrvSY4bQwwETCXjEGTFs3ytE73SJx4
+Wie10HUhc33xLdxMPM1V8Y0Fz1AlW19I5Mj0TpnyJ4vezs37W6GQudys4slCM5GegTUCm1BU/Y9
9MEgIbPv9pfNiJaE2VRqN9dEqrGp8qgEQGZ81kjy87IJ6rzsfkLFC3gSCHGiR4JJ7Klk53MOKiKv
rDU3bJ7CkuyTRPbs8ji3IvF2gTG2st2voQHGUICk1MGIHRBRHBU5HEE4oAWzCQqeMPIuj47nC5vR
sdVtsHVnUdUTHI9Q6lOh7vCPHj5eNsFbo60Jxqtb9Di0WaqAUGMMPbwnv8xZ9HzZBC8CbE0wHl10
cYr4g4ybd+TGHN1J+awb3clsRagZ/lgoPFyHfo7BlnqLMAthCWeUERW4dW+K3oO4BTdTfjPARG+z
wigWqvoyfw8DBRJ3VP1pdOo9ZT7WO4fq1NcBEb1HclH+W7tMCJdTCPf0kBb1KK1rvYOAG0TAE7fe
ZcfQS1w9oIqcs9+7xZ3x2Bx6aAsCwnl5FbkHp+1HMCeZRIlz08plkLR55Kig8wkv5GcT3LIqXivz
m2s6RbbmmJ1NX+PNwYRj5slL3u8lHQxpke5K9g8hYJ7rNwghAHvrxJLZKmOF1s+mW2EKLOv+PNde
Mw+7y7PH3ckbE/QTNhG3L7Q5lzNkp2y9MeK9pAWVKUi03Kob+pjBsAb+UmJ+wLxGZpXOaWd5Ue6Q
zKHa7ai7eYPmWCN8JN7L++abCD3En7u/Rtni+tqt2Vw2uOqkEJWyzr0quCHyJ+7t95m0bsVJEs+6
it+395W0J/XdogueeUUmmBAIFJC6LGsCUex8ujWq5Dxm+Y2h14L2FdH6sMWVojaHXqXSH9Gnya8e
FSf1RkeuncabvOFQgGHD/nHZ67iLg9Z5Ar5YAyg1Jm6QtY+KguB6HWve2N1Ljeiozs2IGwNMTGhJ
aOeFidsNOD1/kdYBp/Xd7ITPkKtoHfJM5eHUvf4lrlwRJzw3qWwsM+EhB39bWFOqQSupD1W5elLZ
n2SpvwF2yL08i/zI92aLLb6t0Jpv5QbVEEQHb7rNjrZvPSlQUUVH3sEWooN4pzMq1/6/q8ZCZGdj
GKoQHB+elT4txd6yXw37c6L+UPVP0HF3NEU4QIGfEGYH9DXogLMCfhKCFRivSI2bVK58TzUEqILa
GLSVK2qtp67x4eSGV2HUZHSqX0x35SYiSgNZ4k4CeU4CiGs+dc40lK7SfmoJzgmHRhE1B3PvQQA+
UOwxiCsskzGYzIaaVJTLsFr834xr+ya57Z0J3OjynlSCoMKf0jdrzFGBjE02Q+4BW29Ed9TUHDtN
KOFJD04fplBDvLc0G3dW1lG0tUNf+IjztR55ACnRzs0iUJ/DGD1Y6EoHqa4ooPC3wsYk4ynZkhkA
bwPjM+/M738OAVg2SAvfU2xe7vYiuj9uhNkYZA6P66xGttHSiuqC4DIvh0WZ9zLp9+ABDdTcvCbd
aCgT0gK1Aajje68s6kopc0J7lMtTNJTAXX/Ww0/XxBOQK+mIybYGrqX3RqyYEKulfMvDXL9qdXvX
m6W7aLpvr4nftaqz9JljkONqq665mmfTsm8kGww5l7+DG2c2n8G4aKmkkU1a1FlKJbxfivKJNPVd
o+KRbhl3Rtne1yR7hQDy02Wz3J2xMcskJRszvAJQVfhZRdzJSP00qoJ/Z4JJS9GMiK1PSEuaeu7H
H2Pzcvn3uckHxI022vI1BS8Z7xdwmOo6GVMsoGLeZaPsZIjM2HmZiJtGZIdO5SZGJm3d9IvdICCb
T/rgqmrq2dHnfHq4PBz+irwNh/HHUk8LlNxSy1MlUOo+SN33y79P//+HOLWZLsbRZKkrzFlvUQ6H
tsbUlM4YfZ7Wx8tGuPlkY4RxK2KD/jJWUQUnRXOX1LVnLo3fG8qDaay3hEwBFEsEJVd+SsFhW4Ww
Oag12WcSQy1MoypBPigfbYd2XkOQN1h2mp/didIl9wkD/Wx/bTGRt1WWaYkX1IWW4+IXfnKMvSl1
cocqE7SBrruXp5O7ZhtzjIun6Vp1VQcXn6KHZXzohmBOBW7xu1Hmg19sbDDunZl1pi6gmvKqyesP
2r59Nf+RwXDgikkH+YfvjS3Gx5vIWMA+XEJV7ZzdKl65g6Jv6mi3WkCgGpd51eqJjqj8csHGJuP3
g5kQec5BdtDkaFo2d41bBer9iMbHZZd+mkHiiAOkkPiemzE3VpmNIC0LyeUGTtkD3dF62pKio+JU
x7OT1LMghQiXkIm0+TIXctpjiOlZdkFqHFj32VkK1H16TWLejIpJzL3WFEW22GCizveLvEtlvxDd
0blkP5stxvYAgJHXlvIUuB9KRT35eoI9bfwWSc7QBLMMOAq3jzjnPIg8RbDZWGmE0FSk0kIZ02v6
R3v8VKoPpqjOJ/AKVqKnUyWw8VIssx1ZTg0KPPlzD8iHZH6ew1//KnSwFf8lAyN0Szk+yvq5zB/G
6KYh+8smuBkLvaIG+AnBwMK+53ZzompKjlOhPJzzEErvvSHwbH7N7c0E+4arEaiddgUNgC5l/iq9
xC8CcJO3e/U53o14jlpd2QOl2k7eDyd0Rcn/QGDpqij8d5zs0+5IhhF6eCBPaoFWGNVhV4WhL+XX
EJmCke4/08kSQc2RPtVzbQCQk5RPpjzdNEt77tp8d3nVuFzvWztsUkGDjV7p6M+vv+vfV08/d4Hk
Ll+0GzAOUY0qdC2VjvnjslXuwWAzOCbLFGlSt22E27sBpbJG+qEXJ7t40JLXaApU2/IuW+N6poH7
GHicAThme7/izswlucGRTR+7IAqJn2ki/maRCWZAqLapzYzLhafLyb1OlqCPZkGfjcgEky2ztjFL
OYRDENsvpO+9JlRaokv9Ifdv5onJjVaRDsUQY1Xaz4sb7bugCNJv/XF26Wkm8oA7u7wu3MvOxh6T
FTGY0ph0eufqVBfNKLNUOUVvO6m+N1HO0fdWIdJtoUO4NEQmN2ZWjw4SgLY8w3zCm7y7NplfWHsh
XJB/KUetnACAJkPni8mNdlWqjd5gbMaNEcDj/Ngj3npcXUr7Iz5gcKfSJCo4L6AiZbBtZWUt1yaY
tgpfPtKFozI+dNGGa2L8xgwzfeWQgXxrJmBCSVpnLn5WIvJA7vpsDDDTFunjil50ZN2yuuv6f+wZ
3QjFva1fI4tsvtlh28mAQBslQ8FAUuk4NsHUH3vR7YB7gNiYYKrkQ2ED12bAA+R0n817Mr2uyhXd
Y9tRMPcPfcxAD4E3ZW8ZlX1iaQ+tUT1f3qPcqAOEnmLIAOqhYfH9dRfigVFsgR3c04jqhHHnXsW/
BAN/LbBRJxuaITbRmZtN5xC6XYp8IKvoGfK/7Mc3K0ysaWJ1TZqhR/d+MHor7hrFi3yvBBLQX93J
FkKf+XebzajYnbJCQnmoEK3/qD4mfvZThriIN/qUXKX82SiuCPLKT+Ubm+zm6dEJTKoWCip4klS8
JghrhxyUYHWNHVo4XPNcBqIGZG7gsRQFbGMauqptJvGNISE9aSLLQ0u+1QaQZVNupxaQXl/ti7Xc
50aqzI4kl5pXJqk6OqFWgYftspPyb3Wbr2C8tEtriFh3oMaeXFx5zrkX3yknC5In7uRpLphz7uXQ
TV+EFEBcIRlzY5hxXpDXxMMChjLPGj3aOEOAns69FGRHfu8UZ0qlU6A9oTpDqhB9fcbj5YHzT8Qb
+4xb512Lho8UbmY8mM5N9QipntkBMUEBTm3b1x5WvIgUkP8t0akducYr5LMeiSiPc2PE5iMYX08s
XbPMkNbVk28FRAxxFBItMI1kH/K2BakDJDgwn7NIItJPy6qnJS7QXhiY+8S3b/uj/ifHndYvl2eV
ey/bGKMfsynxDesohdOASS2UQx9iMvEEY3TNTi8fiUT+7dCYA/i4zG1r0jZQ2phRx3iBrE/5LxPM
gHUgPU+ixeJm2M3gmA2bqFIbZhLQOYQUbhkGfbE4Wfqij9ccFTZ2mC0Z51BYGjokjlCnDeEaERT6
uOl18/vMzgNv46rXJTI4MORpeaNlndMuIiUTvme/uR27vSQr19IW8pxmlRTBEBfrIeybn5fdTbQi
zPax5y7KZCsEukwFYzfIpYMsDipD8PjFd2rIKOAeBAA5i1uK8tEySAnWZIIGgq50GrC3V8p5zgNb
EkkIcEcEknjwKYBnDrRC7zdQ0tlFa6xV4dv5HZE6J1IcQ3+wDNFTN/fCsrHDzFzSm30LDYE/SXY+
ZP64nx9pQ5OBl7bQ154vLxR3CjfmmPya2o2h96GGljAzc/ToVCS3XYyQcHOVGLlpAxgPKpHf6Mn3
E1ikUylNOQZWD8fKPKvFNa8Lm99nNg/YmEgiEZyGFMABhpskFERQlT9VbwNgPEDpi7CUE/AaULQ9
jlte7YU3s6edZyRJmiA7UE075dc/enLdnuyRwgDYUh35dFUlbzNYxkt6Y5TKHM2DXhc+5XLuqGBj
veoBbWODcQ2rCXF2NuEaefNQxcdeerrsetxo9/b7LKRHyaqsAJ0IKBvVT1L2rBrf02u66XFZAHOS
LctozGbyUFgXUwXKod8vTmP3miHxJbqIWIgbUDdGmOwTlhlU6SxUm8JV97NFf0mVa9jMtuNgEk8l
5fOYTTiSaenkkda8W8ZJEEv5q/E2Vcz2SZd0ytoQDxedeWqixEEFwQQg/polfzPCbKF2iI02og+a
Zgf6Xuu5ByfzMqj/0gqzObp0AdE5PTkTqD7l7WvWTE4zizjz+AnhbSzM9hisBZoyI3AeeoQDx1d7
cPW0cTP7qrD21wwLCiJVBxGFyQQ+MQxk68bIP19eEu4tEpzVpoEmZ+DZ2S7QRiWZtEx4NZX2VBOu
8MdvKZqW8Abh9DeSV7xetsfzs6055iDaGMk0mwOe5WU582db2S+64QAzKXjH4b5jbu0wWz9aY60w
NdoPsBupooI7vpb72VV3kEvaSYIsKpxEJgZIM949wrT7A90CQGbXgE+q3Q872oqVNo4o/vOczwJD
r6xZFJXDYjCXxsSzBH2mUpbbznxNptSNAebQmsW7vFwCQ2yQBvlsgrSNaWylNWiVad+ayVMfLq7V
ifgTRKaY4lIRgp9jjvBMm+W/yuJsyRU4Tn+hD0gwJO5jooW2LKCzqNALC1cENZui9RKo2ssz7Qte
9+RAu4LrQNSY8F/c4s0SE4nWsle1NkSMMG4K25OeaCdY4qMfAmjFQPHJSWSRP4dvBpmglC0zIAkx
DM7SQzJ8i/vZn9pncV2dfjh7d91MIRuVxh56gVqJt7cOlywjfArHgwXxqd7Eo195r037y15It88l
c4xr6JZumXGrA6qY7fP+frIEQVYwbSwwUamXNEpigB7WmIAAsXbW+M7MXkGXJEhNooEwUclqs5yo
tNNiakdALK0q8SEoJl1jRQUlMW3tB2Uwk2bDOsLPFzgdruFwnhXbbfRWoIjDLcyhf+2vDca1Ewvs
4Q20HrwMKGOqLS65wL/cr7I7okWgBH+eYaNRXTAyoVnGwVelj+1pxd6FTrRH6KO515+UbxmoSCYP
9fubpHRERUg6XR+8722oFmUf2tROZGlMx6nogQ0HaqSYwHwyLSD7lH1bO0bjNc2pFlqMdB2dJarO
ova6ul7NTAJKKrGfSn0fqaozTf/WCN0QmyGh1VpD8QmXMbldXdIee+0LWYWLxd1Wm6Ewfrhk5pDb
KroRbMWB/pMVUGxK8VKi11L9Ep1N3SlvC7BbOaJ3Cm6pejuJjHf2XacoVo0ClBy7+g4vpC/aDTl0
YK0kuEZTBGnYCVyTet5HL3lbN8Yzk0rr6ryBl1D1vy6gPeYEb/aiof0ualywwwIGIoiMDPr6u0Cg
oUkn3s1nSl75PYGozmN1zL3Q0x5bXwqMfewPJ8rxN5w0B7que+1AxS7FL3XcqPa2zix8wCRKtIZU
4KlPHtflZrWuCzZ/55YFDoxqpqGDH/eG/KDvcGz8pj5PXzr0MwCZ5i975ct6Jz9ekXI2Y2IitZHH
HTFnmFTCl3EZnDW5pk9j46M6ndXNHhysCo0TqURPqHjaQO8xeFhcCYGsSJz2E9bNK91xPFwxLA3g
dNSbMToWShhrUJxOZzzqy216wLH/hD0qSNbcXb8xob4fV2NNEJdQ6N7Lf9n1QcH+rqWnLLzioZCy
+aIeZ8i4tjDBZdWVTl7qAVQlAA/UReWiB1S0RPRTP+y1jQ0mjJhtRPRqwl5rvcVfbhG8bnS08C9e
d1cHoo5c7i7aGGMCSFxCZwCIbaQ25ZAvi1OQyr28+Ny715uF3y8/G4+T61GPcnox7tb0iK59p03t
YM78y1Z+z/zHWUPrA9otQCzEYlPMKjdjSYaPtV70dQG7oPxregy/1PvBa78aiTMD4Ka7iSfiXOA6
Hnmzy2woEyp6fYe+ba+GDkO21Jqz6vIDdLvdoUhE73PcudTRMWBCL1JRWJZis12bPDHg5dF0VoaX
tt+Nw/PlieSeOzYmmI2UT2Wf4kQPcYnocZRjp6q+ymvsSUtQi1gdqCN/WLKNKSbaTVWqQi17xHOX
kRNnsAffTGJPNXJfq5XBsTQC2elQEChEU8isV52VLSl69ENq1XrIE+2YRMWXtJu8y9PILwVsBke/
Y+P2a13bHSjs/rS1xi40QU5U/rk6VLv8p+hmTj/60kwyJyvc92w5GhdABvPKT6p4ZzaLoLYhmjcm
8oHacO67QgZHSnOfDveqeraERU2RQzCRT52TdjZQd/KiJnPW8Dkbn1Xrbp4hZr3vRaBR7sbdLBAT
+cxsgr6mMuMlNH6xMzclg9sBXTD+uOwIgjGxffVZG8VqSrCfavAErOXBRpvAMN72xSFtdhbo7y+b
4y+TYRJ03oAqgoVLRYlikZy6d2RNTlLInqY9F0N2Rd3WoukPmnPozmJRUgTa5iCRhr+tdu7Y2VfS
Lu6Is+AVY9lYYdzBDKFOqk5wuZ7EiKogN6tH6K89/jsrjB+0kjqoY477QmffTvPzkjz2k+D8w10U
NFHo6FJFudNmBlIpazdJxkSbcA9q+GiEd3n48/Io+FWfjQ1mGEqo6JLaY++sipM8En89aamL5zUK
5O1fKgheiKCa3A1kgn0d5BQYGat+VYEre7AmTJw0QoZiuO2gSRKdzEgwMm5s25hhskRarsuKBi6U
vCcCGoBuRZP+Ogivjdx9ujFDP2MTr5UwnJaiX3FtfJr85JTfSW550kwHoEqoXqmOehpO2c6G8ED1
es3SbUxT99mYDuU2qa0EzAvyw+BT1GF4qE/V54FynAZ5kInscVM8ZLPxJmpbqNYwoVwjCOZV04NN
CShHZad503H06IU19KxzmkMRI/uhu3WgCZAGfB+F7C4YcyAuLbMcFhMgxbI1ISeqweT3z+3BcNOd
eSt9tb7n+xQi6AKDPA+F2AK6bMBrAQA4U8GT1EhRx7JBrjcOVnST6nfoXHWaQpAaeR5qK9DCQK8v
CJYIM5921jVFVdJCXuiExddwFjmnyAATP4Yeegrt2qESWfiD9NMsvgk8kGvAhNoLZItUdG4ye8yS
l3JqFXrVpfrjOK3EDuh2j0kQf1pd81gf48glgnsOd3E2NpkNNxvlWIIoEzR8c3Mz2Oa3fpm8mMwe
mKmuuILY8HfUtuAFsswOTwkbqTDwUDKNmZMYydFAHdRY2uDyNPLC/NYMMyI97tNVAleyv1j3CVGc
HDqbAIdcNsI9WEJeA2xoBPvlg8hU1hRDXQ+4gtIaqL5Ljpnb7SiCq/BiXwTv5QECdbxiAz0B/Ilp
WMzUheFQJkaEAtPktucB/XhoA1TviTP6qlecKS0LaPZvRJGC4xvvrDIzOdEighzBH1WLPDTdAP2Q
EPWJbHby2fz/X+npvtWgH2DiTMNWRCKtnewYjDveSPzeemhzwe/zoh4MWCqAvaoBG0xmjowaOu4J
IA3dLxpmATAGqNx0Rx+Eb2CFFUnWcrxQl01wStuItMYHmlPJSkmYy4ABp2OgSpEz9Qf1CqnXdzaY
9en6Wo6grIT1KY6DdNDyfdELwgPvQv/OBpMVk2lRk3jBSZYiXyTEo+5n9hL+oAKbpb8G8k71ZIRb
RxeR6osmkDrnJh2XJOujOEHr+CLLjtl+s3q/U0VVEb5XbJaJSRpjI6HrPftdUV1Ao5kAcpV/63Fc
i/fqKXfRc3U5bnDON++mk8khWRkZEYnp/S2JwTY+p2DJDnOgieQ0OtjAO//U8iJ34Va1ICxyN/Nm
pIz/q72J11wLJ1N1UFInktZDNM4/o0lym3b2L4/yv0wrorwONDEkEZiUv2iFEU0pskr2ifwyd+ue
PtK0n4Ydhe1C0/b5sj2+r7yZU9/7StNUA8lLjA3J5ynVzfOoRoelbQQHGa4Z2pKimOi6IixzA6g1
pdYooQ4ttTYYDaJzkaDrNl52l0ej0s9l6gg4gf218/sRe+P64NhUsjVPgPs4r3joihPHvtOc7ld7
0E8RgNjmTfqYfosOwJedlaMG3TTRSwPXTTdfwKxfnaNTZca5AJRtqlfVi9MruWPWeDqZT3gyalVB
dBbM7O9suxkxFO7zvqEEkkMNRcjFcs0p8mjUuTyzfL/cjIvJo4MCou56xrjQwlwAstfPa6Ark/7V
HvNRddOyRoVIMRvge2UjcRs7kdzI1ADEhRxk45rqAF0y4ItMEaKIB0x4t+ZMLLehj4keC3xZlz5N
0TGMWgcgGVI9F+XXcq78zAjsUtSBL1pmuiybaSdDU0IyFQiPpvhpdC+N9UuNKj+Pkt2I9p5WkEto
LL3k1kxEX0vU04eUunVdO1n7Ywn3GlkAeH4pS8FC09m6ZIoJ69ChCv+U/VJcq5LbrPgscCS6AS4Z
YOL4PNSaOWgovUwu7ZOI3flU7mX0JYhbUriBe+OzTOBObEWKVYJqszEqv0rrZx/K/8QG5q1sBIda
wax9eCMgJc1dSE5Rv6u1fyzs+cvTxt/mmg5YgmrjL2bWlHm0y6aHB2hDMEQ/leEca0+XTfA67LGR
3mww02UocRz3yu+ViZ+7rxku8pYX7nMHHUoSaEGcaae5tGVJIZ7oTs+fwL+2WbTAOihtMaWwree7
efhU258uD46/X99+nwnLa6vG/ZhGQGTZXbWfQ+sMPh13MIBNqNRxN0N+0lklQ/QES6PiR2d/M8uk
V5QUo1bSpNxvfim4lg4/k5cMMn/GjrwiF14j9LddQfaygybACjUtPI628/w06kWQ1+rLEDeCGMHf
V2+joou5CX6tlBmUORsdBNWpILpjF3sNihvJKFg0kR0myEbF0OtlCNwPmRKvtTRf6X4aueWkdikI
sILtZdEv2YyoLLvUKhJkzXRpnRzQw7S+n0RUhryb77vlYWLroEhVHbY0h/ausiPQAyJflvvus7qr
dtGTfrjs8qL9bDExI9Kmth4J9pSVOVPrGEfNW/frXiucpHKSA1TLvOiJ6saKSfZFK8eEknrKU1uu
cN6bZuLNOcg64lEJRinepfngXx6nwBZLDILad5SNHTRJCdQ3imn+jkYQqBGhqaUTCTLz3cRAL4sp
azLaWt67yTrmUtokuPPkw1Ep98UCkYqHK0ZjA6FqG6hWoCz93kTaF20jaSnwDea6y4f9krys2ec1
7QUZizuUjR1mD9uRArLcGJfEcbm10vtQ+SS8ZPPPjBsbzHTZsV61Y4TpCv+Bu+MJcd2PeMeWQQmC
3vdISK7Do3yCWPrb5DHbeAzDOB0mXOvTg7ZbDxWAIfTipLlizCg3YW1MMXs5RvlPT3OcLRYF/Et3
k/l42Q8UukU+pI6NAWb3EjwuN0tv4Nb58EcKoT+VloOCPtoMBk/2Wte+B621Zx5oR28uQkMK55LZ
wmHWSUNPS6q0fEFcMAofwr2N0kW0E+nn8AOjrQEZCdwm2pyY7NwtudQpIbrrliC8aQ9dMO6j84SV
y/3EE11l+Ctngt3SUIn+QW7EUou1HQ1QMBUjGF7bIEueLy8df2v9NcBizdTG6rQBgr+eaUZONgye
UclOk4sIW7hHGlCZ/O84WPxYaElhCR+xvPp3vAOoa3gpm086uOi0SnLM7svlYQnmjYWTJVmfK72J
M66Zyk6k3aah4AAqMsCEvkw1eimkepRKMvnlnJyktgkuj4G3NGDhwJMRHjGBtmJ2bd90oy01NqDl
1ae6uKmSF2MRnfl4NYitDWbjDloXzvUAvBDdOIoHQQw/uUGF+4gkv7MFvsZLfltjzC5NtaqmPJZA
7+jGN7myg8LGM5jefq3ma9x6Y4q945gzDhQxJeK2y5t8xjOU6qpjKLjncKumWytMKLDVocnG7H9I
+67muHWl21/EKubwyjhJ0ijbfmHZ2zJzzvz134J8toeGcAb36uh1qtRsoNFodFiLNPK+xDGKiaUf
ozOzLgDpVL40aD6BQ9i3Tunw3ALT4W0lU7H6VIlgOQXAqKeB8hloaXiYhr4RND6asr3rZvgOlkE7
960sytQV4BWjpQIpdTVQ/A5FRNVLvCQgdLIShrvORkDQq6QJg5CtTQI07YzxNUDvmJwvYTkRCVlG
4J0CFOkDMY20jHqyrgbSVeGjHuGJVzxk0q9IuBvq3pl4lWL28TM0RFCqDlpPSm2g1I99CK4nV+yQ
KW68PISGGBy4vrrM60QSL2KIo9lE81lmIIkhgzevd8nVlbuZamdOTmg3/RyxPcepEKfxcTMv4ojW
G3HVLCfKOuKZUpm13Q6RHY6ZM5U3SxU77nXVeKKoAKeI40wxBXA3SqVyHmsUakN9Oc+SeTDmPraj
QXWuC2RmVLdrSXnMNBUb01qW/wBquFOgB7Pbn3PXqlzzp5DZBGrb/BH5S7DYwz7zJ9HmscQxA8nt
R1Au1eonLdNmBKsykBF6wa2cXLTX28GdveGuf1tEu584RsS6jLYiKccatnUfKTJw5631NoufQ4MT
53N2ksYdEuZYXNAEBcc9Se7Uv6h4k3VAXzAeUx71O+fU0ZAZsqzW02g14BhaAMnnNSpq5BmvPMMa
HtA2C6ZT7lOa8zLLZmRE1+Hdf+qY2UJ/seCA98wIFICPoGwTP183T55qlEOx4nGch2zGC2Mt7ST6
VVdvncKRwbM+nXIneh0rapWBM13YrX59BjqpkznxLzIW2QdmZHNr1uSrrziUD20mUmeVSgSBvUve
TeATESBxRANw5IzPxsT1YFwVKb8ydS2YIkRsHgHRl73cF24BbgCQMjKMMew+MSagodMECC4a7hxc
PH97zCkO00woerQB5+haOyjK63WzYEcRGwGUMSb6KupyhQ6h0Y92wmvulz/ix+RZuV180W/t8oCU
x5ul2FnPcRvMpMtWNcoiJw0g9gIYBt+jv+62QB9b/yO7V8+tp/yKQDZtFnZ9I2BZeSS77ABmozRl
p4uoZsoavYseXQuZdWnXHsmMZnrghQ3Mc7cRRX7fXHnIltVaiVSca4p3ppk5NYbXCt4TlCeEMspo
MmsrbwBnHyuzHRmNr5vf+JUcZgS9UYW64Oqy7vVewmGL+508p45pJuAPfpRbjk2y5aiAAVQtpI9o
jNcxG6MIBQjcYX10GLKfVaTvBmN213zm3Nk8SZQJDlOxhiHmTN3YvOv1m6EbwXHwnEg8xi2215Au
KlEGN3WREZctabXHpA884xREnnheY2dyCdhUFHMnuNm3zEYkZXg1gp8i1w2gt91HDZKotT/vutKp
W6A2h0gria+TzaMf5OpJGWJZzGuYdxifnJzZ1UHBkceIJ8FYixaO/i3yeRzu70+pDxfARkvKJtdW
bVerwBOSUMD1J3BM3/cnwe4c5XXcjWjztqOfc9CBRb4OBlS13evuk33wLvtKhVtJlSpJLpOXUPyg
pHdz+VZML9dFsGN0kDmin1jHhA7dgV2aIGGtBrwm41OPUbzwXINkmuxgjRkX7oIyb9SNNEqjyhqr
CZ1guYdSjy8HolPdxk7q4sTvLc2ugvpV80RUt/DUeksdMBkFA3pYOCqzl/WiMhVS5mJa6XULlfXM
nv0GX5D75lm51U/C8+qgR3c3/fhMXY1wZv5nmekws5QKSxXGKfdkYRoPA4BVD6sRzbzy5H85lxc5
1I0+ztAtEd8ftMUD6YpVz7Nj2jIwAsSTuENgwYMvI2fg4xm5SKSueKUw1TCMKrBSz4+Y2LYHDG2P
L2ul2yMvJ/9fbtaLLMqjmmISr8A4/50aSHbDc+gSmHhMGz7y2JCZRkJQuRTcFCQj+vfNGudTZlQK
LvEivB1XRMxVMOY/OJZIduPD2m2EUA7NsJY+rzIIATOUJ52kV0AFvvPjlfcmp7JG7oBroihXVhRD
FaUaInSp/ToZPyrl+3Vd2OulGqqlAnryA4Ppulj9MqiI9OZV95DxxeNbRkqXI4VtAeBt+1cMddXN
chquI3kDkAC5PXeYaZzO2gHQfDcNZ3fYK3YRRVmALK1zamTQqB/61stRnBnCUNpdXzaeEMoCwiZb
l3KAkHJNH/Iu/JIbvCox+xZTJTTpo8tV/cDct2RVrXVlTGa7J488BzEbt08T33AWX0BfdmiXXnKn
pPbgZC9aaq8/P6HjRj61Z22KF2mnA+huqh/G+hgpnDVkmp4K8HIADoDgicYAWvMRyHapCHwpBZ0/
x9q8r60v11Ug99KH07MRQTk5dRDkSg1RSphn5ViI2o1kTo40xrcyMEqaECPsVhlcF8mOdjYyKWcn
5KioDjGKaPF+BXgswL+dOQIP3m8M+NxZeJ6cpyS1T4ucC1PWIYy0mhqT3JXxCgiivbS07qCNHnqf
XhO99q9r+f7E/LiyQBGVZLQaf+Rj1E20NXe4sHKEWOudHsiO4gJXibC2LP54tJAvDO/aW4J33uyS
u4ZjPOwbUwOSjiFjaAHB3t+OvsRYUtUuaA3RHjF7RtAIfO22PBan7NzatRP5CcevsFBAMONxkUg5
llJVyqgOSY8NovUwQFSJPlokaIAfP77TnUSuoNi82It5SjZSKU8zdKU8WQPauVH4D+XHUgnq8f76
ZjJF6LgAUH1C/ZdGblm7DKW8EqXKRvsyasEgnUIepwVPBLHhzYO3mfSxHtHdisJRdywtxRtnQFSl
AufwMcUYOlDiwSUEjGrq7PVDblb9SqyyP5T6t3J6FnlNNcx+SQCX/ZFBGZ7crPNkYLjpHRZCOxYO
ZhJv4l18iDljRTxlyO+bNROkYUyaFK8Yy3qel8w2h2M3c6ptPBmUdS3DlMeZ1CE3F9q64laAtzA4
roIpwlSAe24ZYF6n6UwMYMA1s6Zi64u3pr+T5Kdmda8bMFnyD87oIoKuGFdRaGmpOCLlBtqjtHn7
VFeJtBFAAsLNVujA0gcc+ISoct2P2ilqvvXzd818ua4G05FvpFC3VRaFmYZhMoKgdMjnyBGm41hI
Tp52tqIfh/Htujh2ULaRR52WYjIHq8kRW6ZzY8+YgW4wOloGTfQayq9D44/luWnvMfdtXxdMjOra
dlEnSJ/Gss8V1JcKDFx3otPkoqvNkZusPHQ3ju1p5PfNvnWKGStdgRUFplFWfM8bP+t/XVeGt2lE
2Y0IM+oA2z4g9ZtJQOmojafCqG5yBJyCrATaAgr1ZAg5DCZsHwR2CgxvquCqeM/fboQOSRXlmFr+
fftKABYAsJsDyNcd75plL+BFEOW326K2hjZMwB6dakdTF74KwrhLpILjt5ndOtJGIept3ydmV4RD
g4LuPW5WEI8viHhTV3AIB7cC1UZ0IfVOdsfvteMtJl2YByZWKGiCkHlygB6/Xb9rXDQKOeAz2F03
FXbS5qIlnbdX0lyKO63+/QoiI00pcJNCP70tgSf0iflKbbOk75XJjY0UU7RgbMnEkib7ajzV05uZ
V7ao8pg2OSYiU14kmaJxkHI8Ewbxa6rYevPF4PFVcbeI8hg9SCfGIYf/VazQnjLLMZbjkFa2bj23
zWPY70X5lyxzHq3sk/3H9ulUgg5onMoUzMxr4tKvBTD5qoPyfVhLpzTinzIgjAah44yjEDv/6Bov
MilvohnpErWIllwN2oXT1whUxWPqlNqXSHbq7nnpeQhi7LB2Y5RUhgG1pEQo6haYemjd3Uc7sDv5
uU/CGh093U5yVoCfz6v5s6+Ai56UX0FMO0ZijAxK2J/0DM0wZmrfdhoH15wdF1ykUF6l0CJDLles
5tBGX8KqPbZayZ3H5dg/DfDR66jv921MUur5XnTE742T3hledBrcZj/egqTozHsTsLsKLntGY9Cv
lWhV64ybW7OTW2tHuBzwAHIxWHpfPSde6Mavgzse4DS97BGjhMgO8G4GztrS6A8AOupkqcclPkvy
rimjh2HlQfUQy7tyGOip9Hiu1DlZ4cFSEUBOWf06LMAx1cJgjsYj2E858Tb7SblZVcrLrHIczwUZ
s9fQK9SheaoAD+lopwuablf0Ugour8ecuYhACVcwlALeD5OKT4qxV7thhIGKY3YTmjKCV5N3tTKP
2kYG5VLMchUzzJH/Lr/3++IgA2Ui2TVBewSZNtCjxRMYVQKZ29HAE0w5llEbm6nRkGFWHklDmASM
HV9w8l+rozginugqUJGt/WdGxwnw+r9LSnmWOV8lKTEG1MbrzNXG537eD/XTonJCMOap34ihXItq
YQ5rULBzofEFyWg7LR6RS3KuBwxs81Aw4WdakvWBb68AV7csj8gyxiJMQ1SCueXhv7EfAdZFBmX0
zZLmY6lBEUVrAapr3mO2257MapeuiT2G1a3Yj0EZpUEbrd6itO51FdmHbiOfOgK1HJlqazSYtr5P
T9Gvci97wxsY0JP9eiAJ4jJo/9dlpU5EUpUjkLrRPtHpT7L6D8ZNOQ8cpuPa6ERZfqzHExAFEJ4X
ymgv+UEUwkBPY1frHgzJv76AbEO87B9l71Mvr6AaTnLPSJ/H7lgpLyUvkuSJoGx9NZtS0grUbw31
zQhLW8CN0vQxx9h5lkjX2rK1rzu5x6p1nuIPD4Q+U9x3lf1OndnxpJHH9IfL5bJHdFcXgJ0tuW8g
Tb5f/QxzPeZTbpPC+xgk3Io02xX+2SS6uSvSy7yRQ8RYyB+IveQpRmF3MsiZG55ts98YG72ocNxc
pCqThZqEIzqaY0s/7N31fna6fXoQvkpfr1sf2fprq0h5DzRKtHI14yiRyFE6Wh5BGG/5LyfeAlJe
AsPCWjb2SLolub1WNplxsB7QLgquS0+5Gdz0QcaNMvU2j6qGY/s65SvA8CTUI4YPvFn/FZntIS97
W494EAk8KZTDiAwpNMYc815VOsi2KpWyqwrz93VpOfvFNY8P7kLIFkRrpBQ7eeYBZaXDcpYOpo+U
+d2n2pw2tkg5jiSZjHpJYB1F+1KHT1VU2Nn887oFciyD5gowdHFR0xEjCQopgS2nXhHtHHjE4vN1
Oey6zkUZg8oBik1XCcBOwDRl8A4HfBQBZhFo3wzMAS476ymdOC6Kc4sYVDpQWjQAx8zwUGok3oJU
RrLDdC5dTJg39mSBtmbOys6/riVvNSnvkRZNs9QFoict6ZywOZnJuWlSFJKC63KImV3xGwblNwCo
MU5thExI2DwMVmmXXexlyXxK5eoG3cpHq685q8k5Ygb5fZsOaVq9y0wc5G74XsW7UsABiLit8+z1
0wnoGLhjQQ/2txRtXrsui1CASPeE5WG4MfdoQDDAsG7aJiYhuqP4bdpZnCw+81TLiHnBFw5ejg8k
uX2rN2WYIM8JQFhXBq9748S+iDGIBdNtvHEz1kpuhNEDo0WVKFZkrOgcEQ6C6Yeq7MV9zjEQYgC0
gYBoBNUBE60cH3l4V13GKA7KXssk6fsw1FHUmyZ9d90M2apcpFDesC96EUD78LsFRsrDhzAOJGF/
XQSzjL/VhHKCi4XZhpxckWogIdAARwsZXnayg/BgOaTJp8IdVoH6BknOt+rHdekcBemYqgGUUZXn
cPdS/VSotyHaLQZOhwr5/is7RQdS7VDPUiJCP/GQIIwiuWjZbQNuey5PFcod5lbUa5GOo7UcTBRf
M9xdQCt5IlT180u+QyffbubA7rCNEP3VQO0C/ASdASzRFgZIFpBs6VX/T2oV30xU8q9vEDP9hgL6
HxnEo2z8kpAmsjUmSOXItRMGJCXcvrZoUpzQ7NF7eCMfIpfHGs8VSsUbwijVprbCzWOuXQZMUupn
gSU6CUDJQrtFB+F0J5x5YyjM1ZREXTUBAy8pFnW3CM08xignALlExfiJkWtKIEZtyzlvTDPZSKFu
lhjD36WpF2iYQjxgzD91obctjWMYLDcvb4SQj9hsWpokSd82OFYJsMz7tg6iRSLXtC8bvE4Ltm/f
yKIMBDlnqcg6xB3xfgQgPAiXA/2pc99BD1z14bo58vaIMgypqepSEWEYs+5F3Z0+cuGGyC5/cBcS
LirVUEBoqVNWUKz5oppiDBCHY/it3hOYyfqYtgBU+M2uHPGqjf9lAS8SKYsYS6uJpA46mTdmoLjF
ffZsrXbvGQd5Fxo2j/SWvYQXcZRtJGNdrNFKurq7/TLciLx5GrbtXf4/ZQ8AUZO1pkfq3JJe1Oxl
nr8pVVBU//8Iz2gHvEihDEE3pEUYohzDxPGz3p/CerLFnlPs4GlC3b7dlA2zEeHmKIXvseWb5dd5
dLXP9IRsNaHuXwSZqlZoFemgfFLiu7Db1QLn1LB9zp/Fot8giwmcpExACWAYfrRddqdN5lMV80Ii
niHTLxBda8a8bhHlYTCyxckh9VGUiPagl8P1x+tiZ++OAbo3oOea4O3428fJyF1p8ozEYAtHijCC
AKbaRny/fKYHRQauILBZTVn/QHKbKeGqWwI2yBgnW9XQPR6ZjhTyMiOsJ8dWDGVt41Dl7WjA2ta6
3XVz4mer/I+4/KoS8WZVBETpEydHzPQEG8WoFRwBTzJqAzAu8vBu7oGlF/38hLf+IwCIqX9vURyF
UdrqFtDaMA6VHRreK+26AgAx/fv/h6JaNmmEu1SXn5Ti2Inu9e9npvwue6KJVExnhUIXtxXK/mQy
hMyMx3clQDLIg7rhOBvm+30ri7p4lrLDm7ZHMl08CMffFbP+x3o7O81ec4DuvfsfdSOLu4kR5C7S
qznCrHG6b8GoXNyUhm19g3J+HggdZyXZO6UCjB0Qx+Tt+beweFHlbCABXSTeheZdzuPC+y87dRFA
3TpdsdRtIoCHuOzkIC8ED/kpu9TNw6zo3qAKZ8MwdpgaPOGyFWxr4kH4sUNWUHL+qyF1IQ0AmKpq
oqGwM+7MA8BwjugOWZEBNG3rINpoNPW5rbXkn34IVjZCKZ+RIBunahKSqXIdum15P0qtaiMVHnQG
TvWc814DvG2kPEZdZWk7jqRBRMgDU84PmsqzFOZddVGJvqviCVD6WYHQNapu18S31pt6+N+Mkb6n
ukRpB8vKcg/Vo0k6agnnaLF3xTBlUE6izkfXhUOlNdY1RQRkmo9K7fbAG6u701z74sRDXmev1kUU
2bDNIW7RQNaIFQwgbW6atbYn8Xb4zCg7wZ7+Vx3q7AK0JRdGE7BmY/dV6c+i8tDXL1J9kmVesY1t
XhdJ9CEue8CnJShwt/OxFZ81HpXGe3rr43m5CKAOqdaKXRll8OegrnJWF7yjs6P8EKOdOtmdAAwS
0wYwh7285vdz6sYzaC/t6QcPzp6ckmtfQZ1aLUvQdoc5ILdrhtdcq/1ueSlUwe3LLKhKzQ6T8CgI
7T/XHT7PVKizK8phPscVwpjRCuT8R9Sh64rnHzgyaAbUpUpVLYmQxByq8zze5gN4rWRuRwvziXYx
SJW69st61EszBB+FtVMPsVMdkoN6Ft56T/IK3zTs4nNX8x+zoZlQSfwXdzFqmNGv6IUQ21eHyAOs
fe40JwKSzm3EY8a2Gw2pWEC0IqUHkh6SLkFlzy6mzNHJnyIFd04c5PPPaNpxix5MEbxsD29pKX8y
112dtQ0cvHI3yraMRkdwLOTobtQATl25gsuL4nkWQzmXSVnLVECB3TV0wW/HwW+s3O/NmOPyeQtK
eZbJmutatiCGEAI1Q+ckMvD6ozcz/PI/nTKaa0O35FQvdSSRBAFT4P9UBsafTB5jPFMbRcJjRAe2
DxiI/vb6VZakopXCHqs8c7ss9JWlugcIt4O7k/N05ImiIuBSjKSoi3BXqqRu1e2t8dtUP/UZZ3/Y
8dtGJcriEbrV9STCO61i9GOI0oNY9K5Sqiczj3eKIO2kTjkNaX+cB/Ewz4b3iW3biKfsvs/0IVTR
3+51bW7LnR1aD8PyeF0GbykpU9eFqFytjNDJqW9RdttHKLqY90PMedUxT9RGFcrUa9QB2zVEWQ6N
M3ZWn6zh+2z9j8tF3aP9MK7SIKN1qpLq8zKGT2aGQVMp5hk6uzixUYa6KpcsAYG8mZMH2OhWiSMG
9b5GOri+i31Uk7wVAEH1L/Iik3+UTuhc3zHeUlJXZtdIgiYDQsvFkjrCGKx1D3jup+tCmL3l8kXH
9+biTQxndIJhraYGqKB/QG+jAn9g3QEMcqcEamrXnml3e9WWME4JSMh9O3FcPkfH94O5lb5WSSjW
yHe28q2hP4VgyALF0nUVmQHxRkPKicytjCbXEKkavbydFF9REzdbbkutsTMuUzT7Hb0RRnkSXQjB
PicgxlODdi+5uW/dRqf+qAS6n98Px4kX87BffhuBlO8ITV3NlwHeePQVFM6KQ4vqgfd7y9KD6qde
HuSca4b8zw8h5EYm2dXtrmVp+Jv7fRHayDYyMHkmFje1T5bqoxSwU4maYVgY5vhbSgX6j0mt0GEe
7/MnQlYxIkQ27ieXAJMCrI5z3NgO8o84+uk3zM3SgfcDb3grADQkkPLK9VDtrtsie+UuQqi7c1iG
sBIn5KTK4dCYLypvYJ1tDiqSXaYKFl5MLP69aIKVSeZgwNhVgJmVPopXbuGgxcSyxS+E4hUQQQ8p
j6+AeYo3Qimn38rmhJYE7NTQ+aGwN1WvTDl1VJ4IyueH85CrSLGi+9jatcqdkh8yYOFd3xyeDNrd
d0arjCMegPriadNLIhwi6+t1EcyGTmRF/uwPZdQgDbD0VcJzNkX/qNvu0ZgOLpHaFh8XIITkXv0W
Sc7KKchxFKPx78fQGtSiQUBflnPQN5IdxdZtmvGIxNjKYazGxCSjgZZtytOOhRGqjUwSli2I0kq3
CrSH7MbwCDgini8gnebm4ZkHaiOS8rd9GC1FnQCUviiLg6HjCtOXjBcIMNdvI4Tysem6aKBDBT4D
GjLsNq92zdrZA5+eh62MiaqCAnJS4Nb8fXh1PSkKxaxJExVuJpIhSF3rdvC7U2iD7+WzDyDtIpE6
uboVmXKiIpTqBQzw1KdGeZNHztH9L2ZxEUKd3VoTrGpeABnVeYSnoPQjIJbND/H3/oWke0HJyQVV
YjrzjV7UUW5rLW1GAX3TpPOyC7Ib9FK56n7yw3c2EGHfYexjL/jXTzdv/6jDPQJRQAIhJ+xkfRNX
LSgagzOFwZSgyzhiCjAEQKv4t4WYHYgWxRQtOfLqDMk/WsxL6TGDJWTJkQNVZe0DGX07yv8ZS5jA
ElVGILvUALCjFI4ShztM5+2vrxhzVodk5f+VR7kMZGwmkPhhhLJ1SY0j8yp7OAwesX1Quzt16PS2
tGDgEHmxXXkQ3OZoce5k9usPXWkAjZXQIkMDxwqjnCbpjAIlSuAH7agDTc8KgPZlxx4PgIe9fxdR
5PdN5FTKZZsPE66YEj3OA5Bc9c8Bp8kbdSgbGVTMG3a1htckjpv+UvrmXrmZD8WT5JFg0OTNyDHP
2kYe5UNWJW8iXUZCUW1/dWN9kPosWHKps6fZ4GwVc/kMoKrrMjAMwLD89/LNzZxFIpgY3aXz+/ZB
bh6vmyPT0W/+P+U2pCzpUiFDAmoJz9P6pRiCMeN4Q54Iykfk2WiiXwXO0JKRUbgdVtAqcxoemWf4
ogU9slsrvVVlBYxMUB5abadphlOGr3X7TUGf4PUF42wI3dFpTmmnJzoiP8UMxOyHykMgZ1f1N7pQ
/iEGloWAOujvuwOdm8CL+U0ESBrpF4OjDntzNEsBFyUwheiJMx0sWPWskCdH90VdvoTdQW05Jsbe
nIsI6rSkvYZuzQVcQUn6uGKOVKwcoxkc0diBZJRzH7Ffo0Cj/1cf+rxUiVAJSPvAFQwvqkPQ4i1P
flQOxLvlz7wqMrHdDy+2jTjq+OSq1RuDiuVbanSXIQg0TU8rzyLB5i0iO5mCaXm4boDsB49h4ToE
2A1iDMrbrWrUlkYEsFDl8feTJ3aN27LYjwDQlYFu3ryaqz3zWpnZhnKRSu1iJVu9CPQxlDk16YQU
0WOxFm4b5h5HO2LeH1f0IofawEqNa2Nd0NRCrkfRQ9f5Xt3PjhXgmQqc1+vS2KZ5EUZtHx78oZlA
oGuWiw3MXnuSXqrhnAJdo+UUNZjrZ+maagLVGQhFVNg+GRrGH8i1v5rfx3C/GIstRZzYgsnOixKo
inZsIKgo9Bywsoid2tR4a4Vvs191NsFMKAL5pxLED4AQ9f/f4CBZqm2l0h5LjSo5A5qQ2xqCH1ro
wR01N6w+Q5iggM5E00XZ1MAY9PdVmFiJkfbkKhT0Hx2G4KswiHg4mizvrkgiINZEERBkdN/EjCph
1FlocxPN0kV7vSPnNcfCeSKog9SYuTFkBJMo1l9U6WRyE2RsAcDBMtBOiSiTWqdwqYQ5qxaUeMZK
cZKsyQK9qxKOGjL5TvqgYpL1jxjyGZvAzkzqpOgWwkl1kA+Exjh2LU8AKeiMuV5SyRK81uv28o48
8kFOFEzOQrBIuRSh7A8xEMgi/YOJG0rfoRfiRDILELeIAN/qd2F/04ulu3wGn06RLnIohVchRU2m
hpmP3a4Zb7LhsIQcJ8G8/BUYnqKZwN3SFMr7TeUsZfqI5l7hOPv9Pgdy2nTuvcUF3tcNDzbgPXj8
sIUbaZT7W5csS+UQPp0QOwh2+Q6P3mA01VZ/CoYj+u+ESGdQPBpP1x0v00Y3kqmYcJ0zq45HIICa
1fc1P6jDy/X/z3Lsm3WkC+NlAoRBy0DMIS1TZvf9/EvEqOWU6udSTRGv55wAlKMPXSLX9TIdlwQl
csnchcl5KL9c14fsxJWdoiviHVhiK5Ag4Z1t3YzaXTwgG0PwTtrZbrvGVnkIWswzpYD7yzBVTZUN
8vvmcK9T3MlpBjtc0/ZnA4RouxRkcFXmlmT3gsUJQpmrp+D9rZiAt9Tp1UtqvVV1wrozqr/mPrL7
ufqMBFWSJQ0U6MALp85VOhTZ2kwoE6PyM9YO0Drrn1MzWA/Xt4lpdhsx1IEaowkYbSlckVks87MS
djqaFor5TVTbn6G6tJ4qTRyXwdypjUjqJC3GVEejgufCVOU3uQAargFzxHLlFpG8u64d856/iKKT
qnK9JhMGsnE5yvUBY5y3uTKdCtSKr4thxdRA69VBzqqKAFqm9qqZciDQTSqaMVSAbUTnNL3PrJ0m
fS1Gb1J3NQ9WhIkmtBVI7ZrRdpGZLhJq4c29CG6N6dxg6iAMgbD3Vi+7QXYqkVeiYyoJlFPg0mrw
RHQ4GMdTVQoSZJIQHum6YPLjXRvwJm6ZBrkRQ07e5hxPhh7JqYiAcCpvY30vqN+a5JTOzxiy45ww
pnGYGtJ0qowZPXrsK82WJQWpDPKPgmFXSeelgmnjlvOvGwdLDOIylHqQ8DEB/P+3QtEUSeEaomvX
UnI/7yt/bK3Ixjw9Rw7LJW3lUGWrsJeaUdRRVbKar+Pa2+nAKyGxDu5Wgvy3JmoVDZ1OIJDLND6O
q+rMq3S36KsrGj3ndmIuGjipDDhAA+lS8vvGCrKuLbtCRrOuUs26rVYiqj1K/7Ot68j9xPZsJBGl
N5LWQVFKcHkbbr00Tt1Eu7EpTuFiPV4Xw9ydjRjKRWBjTH2u4PQiw5/6r/k0cqyZ+ZIiNF7/Lhnl
E1a9C9MqQytCeeq+A8n2lZzR6otx23t4Ze+Go/zawEc41/VieYWtVMqZd5HWZakB6DniFZSd5U2+
6rdctC1m/ncjh26BUIpibmTrPcdEOPWAEPUzOxFJETfSY9ZCtrKok9S31QxiJlSZ01N4LyMjE9+R
srZ0QNEZLRYCl52AY+10TQ4Dml0WR9g69HcexcbwJEG+iVOZs1dsMTom/CULI8kG9ewo5AqorxFC
MsR++wxHqlkkx6p4CTomAw6azv7IoVz4KFeZhjVEu4pl16fZVdzkXtvNryC+PpkoM84H0V8e0R/g
Gxy3wXyNIJeAN6SE29hUKRW7XEmUWMFK6jemBpAN8Eq4URBK9nAiI728y4q5ohtxlKZrD8SXKSEp
pvh7m9/L2k9lDq4fMPZqyopuYM+QUKfbb6QWSAOahgtRDkxMXguvUeSU7j7yTHfwJ9deCqdFzUU2
bF7ejq2dIaFeJZH8BXW2I/TpGquhZ16uo7oj5o4knM2SM6bHTA7iyQ8WKBR3NOVd/40Djq01G1Iy
PDU5zUtzO2Q26ZwFx60EfK3CnXblN/BdcY4CM+sKSHpTAwKWKYs0pm9Z5VbfAc7Si2VgBvZAY+l3
WlDuULKDpYBQ17u+jcy1vMijAX7NtljiecDtnFVeKu9EYG9/il18o5NG+a24acQIlzTJw4cYE039
abItpzhNbukJe7XlrCFPJSockAGxpRYdCjFTv95M5vIojuXRaHj1HraBACTWUi2yU3RBKUbmoUpj
lP7Ew+IV3zFADNUAw2bY9Uu8K9zkrjp+hrQCczESnl6IdSW63KgqayvIKWrTLYaDpl50FInXicFc
vo0IyncUizLmk4abE7DTe3moPR1ZoIS3SeywYCOGfMbmeOl1ViTlnOKlit6z5rDuBMANkblL8G86
00m2E1eZ7OT1urkzwx0NmS0TCAOgMqdMUZpk3KAVWoFE5ZiuNyZ4Kq8LYMaiGwGU8cXTpI1ZhyGg
pcm8FKnDMcr3Wqq4bT01HFnsgAARvARXoYk6jRSJt9U0DD0GLwtQAwDWF+xPYJM4GM7qLDhblWmX
Dq/Vje2hTE2TdUyVAhWF2jhgy5i9MiHTj4HZQAuLnTaFZzE0vGysb6oiPBlh/VI3wiGvtcdVXY5r
atwijcq5f5hmCioCy9SRitDooKGfgcGLpCqm1pSHUvoxGD/a9BOtT+pGBHUSCLPKUIdIdehVYvfx
ZAvy177/TEJlK4Vaz0EZ0jU20fi0xiepxoppHDMhATad8doKoF4SfZiYyYDmfrcq3orI18PZBhzL
HB6l8th/CqFvK416UNSC1hdpG4IYpAAYpelOFsjW0soF8S5Qlj4zeryVRj0uMLLdWD0Zi0oa4VvT
rcHaRI6+pK/iaL2gHcqJxpLTpc50IZaG1zne3Kg+UdGHPqR5l4Swf0UBtkIM7uxW9687EWY6Wb3I
oJOuOboAo2SFDDz+nxS3CVCM98qdFgK1W0TtqXUAr1D9mM+8KizZnY+2Ysmoq+lIIorUek6GCFak
DkMTs4pRgnyn9Z09Nv8gQyVanHQb6wBrkiKCYATNVvj7+wKQpCYskhQN8tX8bVjuJ+AH14iurq8k
a7M0CTgEQN8GHz3dFdf1Qxr1KZJDtfmPLr9MBaeniq2EZaJTGqkUqPO3EvOahQrYsjF1pCugnn+N
LbdUPjNYSuhI/xVC+aFViqcQ7A+aq0+FXcz7dFpttfhyfaWYT5StFMoPpQVGqPoCqhB2eKAAeeMu
CnSbjFVHvrS/Lo11TW6FUT6p65VMaUo0F4id4oeLaleT9RTX9V0SZhwT4Imi7MxqxC7tNA1PL+2r
YAAMbdlHMnrf2rr6fl0p1uHZKkUdHlSTl1oSkOovu8ZX68bttZvE/K5prjB9polgK4vyQmYz1Y2C
jm1vLYUdqOkDQU3urCX/hLPbiKHbgayl/T/SrqzJaaVZ/iJFaF9etdoee3aGgRcFcED7vuvX3+w5
38GmMaobA69EuKbV1dnVVVlZgMASH8+sX5rkZdYJRhP7JDzeXP4+F4+NcxQ1aQYdBFSi++i20A/l
6KgW8mvld72o3O0NIk4rL9xfqpUV9gM+2ohHgSzZrbSfSXrHVfC+XBOHCULUKpalgEM3f4Poig+1
Vc+AaFwULPedy1LT1l69pfsRr7YIX9rlYMJApnWCWIoGqTo2HivzPg+e6LDhnNVpKR31bRBp5bMJ
DJVfBgp1FxMHjdf0Sme9aXopAd+krmxF/tKJGA1d+2X8ngT55UI58EjaumhaBWGvqgyeZraYE5Uj
mv/LIyZzwKFgRtCkK/DNXsYQn8rWZlsSvm175NUQHpRtkKwUE2QMkzsAkwF5UtAMNGRH+z0q/w60
KKGMbp1qTBytniZy2OfVXbowKP96Y8VZUVW9gGgwrKDqmZ9WyJML0ydB9LdXRtnhTkFYDcocWmB2
NulHM7/p0tLVx9tEppyBssN5vbp2ulgx3rQ0V1Aq/acskx0erk1PPAbY7/yGVBffjbsekzzRjDWL
mXcbvlRJXhlTRJDrV/CFDbbWizcxVG2a1mInuHVHl53g8BMaIY8YdhBYLqWmdTWBd+l6nH9DeXyS
FwH+3XmTl0U2mIt3jOcXprYOxWYriG9Sz7pfT4toV0TwRy6VuyujxBzGSkW0wYyzEYzJB3XfuJMr
eeKOLKlRm8fdlklaK6VWA5ok1SnTB60kbv6rF4uMccF4DqOsy2ft5LHCzEoVzxBjuZ2Fm9G6DXUq
H3nd0X/a4DN1SyFUc6dlYDsd0R6rAihAaA0yZ/C1g3SQnOits40Sh7z+5c5WOXyS676vhwlYO8aB
PD6ElMgw9fscHIVRXBiNji+ndkdBf2jq3TYMETvDJ8zqZlz0OkfCJzW/FeF3vf6kZlQehrLB1nhx
bKtyilBhjfCSCXtfKSR3EZGozSzCAygH4BAot4o41kQ4gNmF/tQVO7GMHT0tnMx8T0UGCZ7//Fnj
gCiTyiZeFuhrqfJzrclONnhdNROB+fWA5cIKB0AZQr8+M9G6PvojghYzaH6sow2/dmJXdWM3c5QH
qbVVv7lbIB9PN4BRG8eBUJ/LNUR7VjDQo8dsflCzyl6iT9sOSDk4Bz1t1gtTwooVinQvTk8VJRJ7
9ffxirbwwDUsnc9CS0le5XXHZmxJD5rsGevn7b//6qPm4ve5b6RpSZ42iwUenZT7zXo3mg9j5WpV
4g4q1UR5/Uq6MMZ9LClPEl3pgAb1aw8KXYIu1CqIv1q34l63+5cIUh550HiQzRsIZ7x6uM6W+YeO
HqfGkLcTcn1l7Uux4EZJfWfEjd3X79KU1i5scZhaTlKlavqM8Vde/jwFVdD5zbG2e/Dqwe50tveP
WhgHsOoyddYoADXCCsWy5AbP0jTK3BajobYNXS2FXy6Li/iq3hxMFIjRnVC4jIkDNxkkd/SgS+Sl
33vquUE4vsyh7ipOfaHV4K/E2mOvD7YWfScWxBgwv4V8F/vEAe6ooY6E2a64+5owCDVE5aHb4e6d
+ruUtSRUD0l9imdv2yy1Lg57tUhWtGlB7bbpfUM8hNnD3/0+h7qFhkzBbKCu2efPo+an6cv2718F
1YuvxgEGcs2TpYo4w6X6Pc8eZHPfZu+JxS9McDChzaWCbldsTKTWj5lcB6gREMfmeoB6tsEPH+sK
jFwN2WfCFqDBANOmxdQVa7t8Wb3WaXVnorITxMb/1nLQxStSyxgnpQ23WrabEyLXQmwMXy2yQi1a
IJeA61ZZ9mIVe4McgoK6EFwHAnB40jxyypgfHCHJoveGI5vHXK/tQjmC6LjtZ8TFpHDn39IWJUzV
kcl7fwPva81fm/he1r63ChXfXdU5uUA2vuQlxWmihQMjEz3UoN/r0NqxRaiwDQFUOtwITH3FcLL9
/GNx1R0lqUW5BYcHobHWodaAHdPqYOPv8+E9KewLR+fwQIr0wuwinFdj0T11RrZI6F2z+esDxeHC
VGZ6aLDwtUc7kurkyGbb32Z0WvVB9PSewUqXO8YjhKLJcWiVMNaBpKF8scrEbrqnbQ+8nulTkNoX
8f0Mi2/5swoRahkCShjGnVHZ6bMM/Rt5X/8YUCr8EN/q/rILkaB1ytN7ZgRqF5Y5p8DsTCkczFBz
jeyDUSS2oHzcXtt1sDgvjfMKtclSJYyRJoqGo6TspOik9ERu+TpQnE1wDrFkUV7NFsL/pAgsEIWW
2V5iW4sJ2PtDUHm2w/lClVrTCrlghqs2+Ce7IqhB+sKMmQGJDpANdF/cWf9ok21itj0Vfl1liVzs
FD/TI1fUwYoqEWWVQ72fbtMaeRb09mCCZGgnr9MR3ZQ7iv5FfFme5TAoWoOZdhpIndFprN0aHCxV
vAURlwj5CCexuNhynEOwoksdZUotkp61Ov8qptL42sXWj21vZFv0eyT2cwt/53hHsTaMSFUxSlTm
oSk9YIl0qsP+Kn/9crO4O2VWi2XEECeWlTKDZCft5PvFl7zqjgJ16sux/79IGSxSUhhmhOgi1SUQ
o6fjEK62XES7v/tuHEwo5lAXOYOJtno2y0DtVFsGM3/+VkWpDeGT6V06OJdfkMMNC1kKrR9xW42t
4Jbik6ZiFoVOXFmUf3PIkVRV2kk9lL/qfj6VeRZk+vwaCajpGTmF8dev37PrcejRTNNSjS3Ia1Vr
z6AqaUfMl0ExRYqdYg8JTQirUDm3P7yk/mfTFH9TH+8XtFUuAN/Om13Zy91xF7+wizL0KFGpzZMF
U9xbNDLCMEwXgKOw3GfTJ0W5tzp3CD/rJto2eked30M4/OkgMMhhhqnEcSxkSMjFQvV5VZOnslN3
4ZQTnr+5bTDDPUazXE8rlEMBu819LX6IVoro9YdNAjlUlw2QJfjM4pAs5TINsJDux2PM2NiYKzP5
uk+jBTs0v8Pf2RQHS0056TMEs4Hn1uANbWdX6YtZjU6dzV6iUlKq17HpbI3DplHA9OiO1b2s+nmq
jmMBHVXqTma7vLUiDpigJakM6oyUKSMbyGBOsnHA6pMQoLOaJBtcL7Khw+W/reJAKR+0eWqkBZHG
j3/FkyGtV9jL3QppQtlunuisC/UNOYQSm0QWMgUFBzN7avIXjFeyB0iqb6P7VQ4lOlt/rovDpj5P
6nwWAe/zNxHfMdslDxh8dZhcxWHzNg+x/b6egAubOkuaXNxcQx+Bl8QOllXdGesnlPW6jvKO64f3
57p+64AaTKPJ6gmB0m71y3vJTl3lsfqW/xgwzKvCsLe4d7c/JbFf/BjRZhb1BNOAMM+8ie3R9AXh
Y90RmdSrzMnLT8dj0rDkebzi03Xe4o2o9vahI9yGu39TZNrkdGT0SZwznUOO0aiLUJxwe/Wu6LDH
qvWoujMjsOOcycS+ETDFt/xbhVwKFXKNXpQNjTMW5YOuyQ/llN/n6fo1SyXC/6lN40BEBvW16ScE
UZqS2t38AUMI7bx8XwBwdkYOPFIzx00i4jJmQq6ihwr9brYFp3GrfenVEDZ9T+vSpZtw2FGllRKW
BbAj3bNh4v0u20N96aB7f+fyHHhYw9qXZYZY16hPWn+rRCdVDbZNUHck32OoQrFqnTq4Xxk/JsU/
KrDd+q7OTlIItrne9/lix9HDRF5h1wPEn3vGz0kQjFEIxQqeWFur07e1LfeLF1qLvVov20skoIof
JdqPZqzFTPXJkL5q6y4WqJoIcah4nrPalF1WRwIC6nV+quTcXSzhOJSQ/TdB6mlWkSJUEKeKHyBa
rz362LsQNZh2b+inKFZt9KMQR/cPKbXzDrG/4uIaUVpRWiMGuJMjOtUtYwCYyLHGfuH0mCDGOtp6
nC3WBkBNbvxDavdsm8ONJbGqyJpwbVq76NY8wKqLtlRQ6BHNxx5FmL8aYasiRvCAF6BiHOGvKy1C
00hbFStN98zWCHXk6UgPcmao8FtEdWGG3QQXHxRtyDMmh2JREKV3wri3l/K+Md1m+JSbiyvl5A5e
vVouDHK3GQYOKqteIc/LHinsaingKGjqZHeL8QmIvH3QqPVxN9mCGYDimLA0qHCXKXeWNdh6s5er
nSg8aJNIWLt6CC4Wx7lnnEqVwEZjo0/kWchPZv2JFEG5ihwXJjgvnJpkKnoT6fi18CFmYGd64mx/
suu5pwsT3NU1CKKyTDpWwa4uNgSqhPg4fAKDfaDJ/ZC4lkvdKpS3c5dXa1by2i9vlxejPrJu/P9X
3y3zri13526vuc9aSY7wbn3r+nekr9GH9OvoDC6yeTdZ5xQft78l4RB8OWhNjEgyV5ScLPOLML8U
UHapNSJ+ug5M5/3iK0BVNIrolcMZBqUc87z39SLYffugo+dkRHBfHEbzOdMep+kHavLe9gKvP5Iu
jHMAElv5gDbzt+hUgv6utIvQ8RiwMbrl44h25m5H9XGSJjkIkbNR68VagTCzXf1bM46fYndGV9tp
wBumctvGjihBFmonOSDptDDJlNVESJyNfh71N6kkBNAjJrLbV+/ti8/JIcgaL4mIVAfwqtuVyU0a
+oVZOq3gNRrZ2Hy1UH1hi4OSOKylUdXxms4N83O8hPtmUBxBlKCpnTlmKHuLkLnFOruLWewJt6Fs
cxiDgbeyPkgIjxe5+hDq012pCL7ZPC7DjMafWbo3RoiIi/NdPFKBMnleOLAZqklAFwGraL6uvuYn
hySwTsUegq+eQGq8U37DIY5ZNAkmvKB+FUFGHGlNu5CzYzaqxAdle7UBbHzrjzJ3upwW8Juxamwk
mQ7lOrlr17irsRD3A3ED8WJBYwblGBNlOVcz7lTLycvv275BLYVDFAGTjvK1RGzc9UcoqdliIXvp
9IyeKnfbEHHW+O76VZ3+x3yPIuV5NBHui62DVn80YDSvK5Qyt81R341DECFO0dZY4lUjD2kDsl8M
5hU0gx63rVxPF5xPNd+7tEJpZNV63N7hqftSgwilYprG6nQYqpiisf5dDKgLcxyIDEOuYDgVGLkS
ci3KoQRNMi9/dNM/xLKor8cBhghZAmExB8Z+6jz9MIDE2gT1DQLUEWOwMG7zRN0zlB9yMBH1atuK
jDmbh4c4wddrvrbGq7Q8Eytj/rx1dDmEmNDpIMeRyircTW6zt3vhmMcMeNQeIAftEuaIZfGEYKUb
zFaHEBsmXmW3aJtaMOW89mM/CczYjiD4BCH9A+uwX6jmbWIL+YZ+0Vr0ZA2x0GE+TWj0HYn6DhUY
aBxygOhsLH2KCy2GpLfX7tEC6bS9nQS53VX26mEAYkFKxhAAzyf09aKIrXZSISshHzXBqcWH6l3t
guczprEPe/FIg+aTaMQdOGtihNknomqr3c0sxAQ+Ufcir2sL8q5QTy0+X/FjfKPiQQz9pv6xeqxa
RZUyCfDlucJ1bdZKVkHLLJMOSv1qDT8SSKQmgSJR4/PY+dk4XxqHHEUzCyOoa/9q+rC3RevFu5TU
WX/jem7Z4fBC1otkxD/07vv1c3JT3png+SQeWAq3YA6AsYKKsNu+mH7tTL1Nqo5SfsjBSFEUa2hG
8MNk/tyXr6aA0U3U/GHiU/JZfLke1LxV8dJYDuYhO/RISsS7PqB84/pSFEsx0d8E5he3FAj+xC3S
b0Be5aiH3yftn0x43YbB61j00wTPr8DAtTlRrBFOofm6eDOaBJ2NWALPpeikQlN7xh6Re9nRpNWT
1cLNBLL3h6WBfne68zo4yBPKRa47FZfU5JRs7gSkX829FtS3/SkN/u6Tcc8upFtDqQqRkYrGo9ic
jMrf/v3rznVeCodycTPI08xyAIXh1PPtgFdsG+6jFK1F0Qtr8LUEqs/7D8HS2SbbxgtknfN5ltUE
ny9bQPKp/SKYC9vCpYiC7IImOpX8iteT2xib/D/ntriAqaiiSOwwi9rt4n9vXtdy6tiZPdy5LkX4
Ypiz5R4c9kEHo+tL5h6IPEtnyVmxSHT7VfMqowxidcZQSFn0tjfyDxfJeYkcElZyralViCUyWVvG
2WPlI91+4+z5FC+eOskcWOQNZHz7EIoe4XC3NM/zQBCf/5AO+281Ek+r0MR+EtIYYUt+bPelLzwK
zugs9zmCahOKbaWTO9Ce/6tPKPEEi2QM0ddfAGnFYHSZRlA4Oe1OtUUf1aPKoahfxJZBgPvXgxBb
kyLXrKG0xZZB4cyrvzbYMpaVHXZUxW8bHCWeZbEWpWBFTCU96aqgWjGcdIXq59IRAc22Z0giByiF
GCpz2mHjlKaypWF6qrvu6/Y+USY4/ECXS6/Fkam5WfMST/dxTzkC9ak4tAjT2JCnHKGf1PevWWyd
Ul0J6rz+q+sKAvm/br8yD61ljXg0jmpn53VrN+0plqnuTXZD/BmNID/0q5VCWGMjbLDv/bdyv7oN
5hhnzvwgKo7kxYfBVp63d+cPIdn56HLYEA35KnQp48vtZQe9jzswopwV7UGRF33o/BlTfhPfuFf9
+WTdU+9H6kzxIo9jGnWaumDiwNx3Y7A0S2ireZzcS22Zur1eGY/TGt2X+dicZHkI3WIeDTutlvHZ
TKKaOAzkX8MVlKSs7/t0BKLMvn5ggWkWGB9Y3UXc5U5GnAviYoXg3q9bHU2xOFchrKmfF4fBZuwv
99Hxv0tA2W/v9HW27s9bVXr7ey4u8szISmWRceWEJzOIbuLX2Ffvx7sIDhbG9uwpXuZae9DTphuF
6vgnQODtWXphWywMaTUj6NKjMh6l9002heCfhNAlofaQQIO3q+rCklIu9WIueMoMjmHnhWP4TWC6
4l19Ix3YXO7phg7GqfvvjU50YXSWLS3L+469n8xDjaMjOBjwPDr/TmhNnlIMqSUnkG/HtRLfn6gP
UZKpo8EeU4hrb5KD1dkYKLVXABQNlQmnPiuHS1M0QZRcxEWBich2IshBr8xOMStEfoLyEw6NBMMo
i7bsQXSJTln2dabmPDGQ3oBXvhlR7tXcaLFbblW/JGswaq85XgJ5kEoEkF8docbmmxiqBDlBlX9S
r0a/drGAmGtyolvRw4o8pE9Z7yUGnqCX2R6ArZVvHNbvwn3qoFl/R7Fdr+/Z+U/g9szKZTQozhA6
bqI4GDvtG+a427MaEXv2ByA72+E2LbIKMwYfBUEEJDbwQoi8JBj8Fg9648Buj/e9fX/a++2JHWKO
oKA1KABlfibuVw0Eg55KiRAfj2fKzVVSyYOBp9bULMhEKPaQf5jB7SZA+Xqq8bwW7hKow6mstAwN
Be03427yIly+jSM8WuBBV3vtJPvtIfPJUPb6MTtbZVHIBV51+iiLmoCYLN3XUEGbd6wbxZlB2sQ4
y73pKU9/6Ys8XW5umkpQLQTPQ9YGuVHflnnpK0ZMHLvr5/u8MLarFwsr2nGYOzYTosxlbzJuiuFO
th5rfcIkm4/bW0c5CBd2ss4upWW0iWlI0AKcPQ9K6qdS97hthnIQLuyESEQIoXl0uWjZUVkye5w9
Zxpfto1Qn41DiqiU5lFQ0a5viT/i5aM2JXY9rhgfvesn4q1IfTYOLMZlGcQ6ZGyT9GiYz1L/KCvv
KhD/dAKeGzePkSpOJeotmXYjJrFtpoIdtntRuxtanTjAxHJ4PpxWDKM2dljOgtG65nPU7xJS+ZS6
S3gq3BzqTdWYOmObCHd1Yuf3BTolzGPsW94IjXL9ODssBV1+b4PQ0VxKU45wD54ph0krcSHXuPwF
C7Ru4UdXlXaBbFMPia+QGsZMfVGGXRdHuO+GeKhZeb+Qn8vlRUSSdpI/bPs7ZYP9/4UNtRsSTReQ
euyTyJlRj5Oi2TanhQq5GXr/Fm5oIsapSYYILWPu8MYhYhlLRm7JPCWPKnoYl/v49l9BGXpU0tVF
XRjjDrEZY9gVBqZCkKUug2XBm2XUA03vgnd8uwsz3AFu9Fm3DKiXuxL0W5sickWtDrrZIgL5q1fU
2QxPC2r7OZxCBQ/hQXtqQPSYnv9qGTwjaFzjuk9ivIaWuU3sMhQcTa5iu1Oo5nP2PTZ8gG8OF9Sq
7uYWvqZE9c4cZqeV671atLaBdAtm0t3lsnTSy3W3vb7rj9mLD8jd8cagd0WJUfRojzSDeZ94s626
5RcmZlQ6JB2e/drWKrlTW1oL0y4GRGg22k7Qs5PGdoEgxrQlpz4sO+E92ZiL1XEnuBoESR4jERxJ
/Sacg6y8m5Wn7S949ea9MMFd8OHSt2nOwloJDVzZbVc/pK0jJX93nBQOItDKYiigX8IPI/mwTrod
tXOglpRU8fUg/WI1HDqosZQsi4xsA0RevrEKuumOBx2NOqKb+ZZLTa28/vFUGTOxVIyT5PtK5Vbu
8wLzXN1QrexEWxytus/jvamtxAV8vViA+V//WeI8b+mHqmhEFPXKI/wOmoyhmwRaAMLDzbvKOxem
OKcDvDZRZeD1OOR7obqvFOLMXkfw81I4j0N5ZzHxVkM3WncsRjcMP0vVu87N2QTnbmuqqqoU4oE9
z09a/ipZTwV1gVNbz3laE62tPLAqqzTeqLoz9h8SBSV5f/t0XpcIuNgM7h5K8lEVc1ZLng557IaH
JmADHQtnfayOCSYgiK52wET2rxIhkfKHk/TfJ8QQzl+Dh65O6qYx2aX+oXhp94XH9LSWwc5Reahw
mKjn7h+Q/GyQS0sWatP14Qok76BqxApwKrR/mG4XBqqQZKVtH8Skk19XN66RUovlrLtz8nntX9Os
szWFEBgh9k7mqxuNWfX5xHSXmx8D3rxoGrxVHjDdBIylb5Of/SPb8s2wo0tGzLt/v6XOX5LDitjo
BjWG8C6U/tD+CyXmhOmCfoWM7GmFzF9/Ujx5l7gUoYj6phxuTEO5op6Am6SSnuN0sKUwwjCLj9sH
YvvYySIHHqFlZrmZoZ1FjyoBqgRNubNqGRMfhjq/1TBwiHhlkeeAg5IxD4VFMPGkj4/lXrALhLeW
Y5yMgDnmtKNYdNRH5GCl1NHKjBmCAF/tVVB2VfQYUgI7lAkOUiYzF8uElbqlWDtqc2TPyxDbepQF
21vF3GzDDfmqRzfPQm4KoDm20TLvyq5dXNMEgvydFQ42xGU0C71FfjgUd2rpWxR/g3A4vn6hTlkT
S4zWXpmv1rpLy12JIgIVH1FWuDA2Lpe0a2M006VKYic5xnnPjjA8JqS+AgWzfI1iFhWkQCo8PMvj
eKz9eYfpVXsrwLhyHyOBne3NuV4y+Hl9YejnrziLSYRSOrSYyt676bPo5b78qXwab8Sn3gMTZico
9vKVmkFA+DdfphjUas7EASsU9dHW5Y9tvdjF8H17ZZQRDhbMapKjZgAsTOarlFhQdvZ6RSE+H+UV
HBho86h36dhhtMcsuYr1kCaSrWJARWG+J111sU0cJCRzGK4qowqb9bcIWoJlBDve9hcj4IAvSuSr
XmihhOxbb35Iy1tDJz7W9d83dBOjxJAl4lPZC/RG57VidBr1oa3+Wczn7b//erc8ptb+Z4CLGYR8
EjFYc8ICsN2obzRO5dRoGshOIzDUKZ4VL2QKjCsRil13tbPd37AhmiuxUzIv649x9lwK98JIrO26
o51NsG97kSnSpSSblxTlxBqjjLvEGUX5pseILTTcbn9Eai3s/y8MWUWrh5XCiijGXiserO6x6562
TVB+wNZ6YWIZU6UTJKwFVW6vzzW7C6mbjVoFd/jRDBwOYA1CXzvpbkytOjTgZRjJ+07MeVe44982
eYRG0x4ZXuUmloOlIgJUate5Uy90nYSCBUgRYXnTjj9aCLpburOCIf1XO8Jnqi10lUYFa4aMpJ2q
t7akU2OriQ3h89NGKkliL+Ax1srfq/IxFT4qhvd3i+BOf9lA06QPUUzqy7tQQNBJNO9ddVtdAnaJ
Fhp9ZW4zZpAHLIFxrhPp1YyCmsrzXP1E59/nM436WpmJHqItOzGfZOj1K6Itonq//ZGY4/8W8l0Y
4YKxtkRjRhTDSFwbwVxpwdSbQSkKQdPKO8VoiWuLMsftCYgBXShp0GUR1xICDqITy4dp+p4kpZ0L
j9tLo74fh8Jd2IhaU0uocJc3SohRwTuc/20T198aF5+Pg+EqnsTYYD4AmWQ0IR0MH13RgXgPVuji
y3h0kyVSalXs/y/AskmtQmlNPDfm18nrHiEpcrPc6aDJNHh8s26a9APFhqJMcvicy3lcZyueH5N2
E4u+aH5pqv32h6RMcPhcSaE2rTFrIkawlK6JbQ2DE3aUADnD3y1v5/C5kQWjynQ00ESYA1O+iNLo
lGrhLEXpZHVvD5QU+FW8vnAPDiLCoh/all07ZV3bU1u6+eCjr3eqqWT+9UfC2RLfRNiLRWNIDaJb
5W71k5uVTXK6Y5JAyKoH5COBHdON78j3EfZmJeSQfgFFLGj37V3lsIG6koOZxMFyQ8kpXNfou1gb
DxpV3ZQxewBJ+uyixiypj7V6FOavVqfY8tQ42avZE+BOeArfYCgs3RhB8hw+38+xo/aRNyiTvaZ6
bK9q9KHAhHtLJFdKwKPKwUkpJj1ryGZ8ZQGTHfe1n94VJ/O5t+Mv06dir/t1UE+grpA7SlxmfOuh
rlWthLZo1EmeUAV6o1uuOxPCQc1xObJJ08qn7RN/PTi/2FUOVXpLN6eeUSJaqMMyNYn8nvHNK2f5
pD1IjvYl9sJHinF+vWR9YZUDmlJX4lnTgAC9HwYiCIds/knqLp/Eu/zGfHrLtjnxAcmJz7o3fkAe
k3j0UFvMQVBdDKFegEzriiUm7y61rU43knQnGqc4IUgnJChw8JNYxVJWMmTnxYP1Wt+hS9yVguqI
kryf3BnP2xtKeBDfnCiAXyAbKwo5XdnZevV5FF62DbwlOjZQh29CNKqk7QqIWoNu0IHC78ZOhOLh
Wti1tzqIWLAoSgSCuuD5vkRDGBYxYRd87zItqByEYBs5aMxbZWnZ8vSu+uHZP/mWRDySK3ESEI+B
cO3EzUGowfBqiGcEtVXs/y9iCEy/VpNugV8MwjGKd4tCFHMox/utHRE/Xlf1yqquA7pI0CKzywLV
NoLSK0+au+0X1Go4IIlQ08O4Hwh1dNnwMk0YQpqGpfCXRjjcSE1NbrsR+CivlXpSB9TlxWWa/e2l
kO7GoYMwFUueRnC3+DigCMBmgRueCtFixSn+H7PAqU/HAURnCH2iGvC2ZsFYg7vMJKug1yMFVdMw
LRPjii3uu61L3cdZhgWpJ+GOzYjA8BpnbqG81Dr/jw5pFtP/DhFnc9z3EzGHseoWvPmEGz2Q4Xhd
EJ2Mk27/q9v6rgIKpoD+tzru++lhvVRzDXODtO+LfVb6ukG4BPPeP69I4at6axMrZduBoV7OT0Px
NQIsqPM/Y009BK+7wn9Lgbr5r5gwSlk99kyFotFvu+GQRgTm/AG9zwa4KE4rlFqrBcSMLbjG7KaP
0T1XnRLQO1l3mbCXqAjj+qPibJF7AKp90owSBoG60hOK1oG2qwZ3+KTbLcbKZG72pOwtMJy3T/D1
6/1sk33mC2gder20yhYeEQkjtNpcBeONxn9qa7KV6Me2qT9EUGdb3FNwteK+0mIwnvQcyys8yIcU
znQvK3bjaoHqp4fppvqa3VGcWWqNzGUv1tgqobFg+hnEOpXv64CJEpI9z3dJe5rN1CPWSLklhx91
psppw4p5rB9x3Ut25bRfE4cNq8OU2tgGRZ7YQcoiByGaUa66JcJrFKiayftUfdpeEuWVHGZYhdAk
RWchZbDEuLJE9611CCvcNiMTwMEX80bdkNG8hPRH+xo/z67iRofCs56Wt0m/4KJ4oavuRyd/afY5
JCOgrX7QAsXrTzHFw2dfbAPC3pgyF/4SpVo7payTFanqEdM0oh/1PrtJfcHpD/WLuTefVTu9ld38
QMm7U9+Aw5xFWaR0YZM0zPHLktxbpjehz2bcbX/q6x1MP68BzKD/9UCo4TIl3RulzWFB4hDUx162
Ga+yvZEeWtMxv8m4vfNTdaMRpQZqhRzexGqaDBLTKk0robbHtbFnVALmWWHzXqh1snVsbSQHOCg6
1F06g/sYjoiGFb/2jcqVIjQUZaNdPzKKQtbb2x+XOC58bXCV9ahLUzzEZVBhxWInYMZMMv34OyMc
yiRqZ7bi2kLepAw067kVd8JEZD6v88EunITDlVbuZNEckbgzT2/t6qcIRVzNqR26iEs5BQcxSRXH
spIirMuLfh8X+sd8VpBubfSPctH525+OsMUXCTGfELoj7Nk3T9+F+WY2/FDD2Hpig/7wovh51/Ga
mqskTWNfIo5sfXaXA83Qy2Z8YD3VkU8hFuFzb0mEC8BaW6tI5gbGRig/RE3kStrktovlbX864h6V
OdjI+yKP5ww3TRp9UYyHWD0axR7hvkx181CGOJCI6iHX8hlXjNrmdpkdzfpDgc6hab0vkndJjJ3d
nJ8JbcSDlc4lrrdW24PvXVINbJS/sf+/2Juxw7tyWZEiwyxJu7WeJQGiac1hoJLepMdxmCCUijIO
IWpgncewDvzNPZPjYh5XnqiQirTGoUOnlFU+DsBxMTCDYseaXxPgQ2tjIC9J8rju3wbac0RVlHRe
tjs39FCVob7gDuluXo/Ner9QlKXr23Q2wW1TVnRtmi6ohOoV1LNjyxZmN4xKWxiIOIdaC7dN0jhC
lSPEtEprvQ/HChKxz6L4dfugUovhNkea4yUbxhECyengaiKCzzyy1/H4vslc+vmrccBdJAl4UT3i
ldJMbLX8Eq+fZ9QotldzHQ1+GuGLu4LUJau0IpUxqt8aw49sXTG9sHatngqlib3hi7zaEqkShlig
fatJb9XShXCJU1tk+EUtiI/yzFBBQwEgofMUf7xP/fpjotr9Tb3TAjbuocYsbfUGEzAl/+++JAfg
6mSaa53GuYfBPt/kqfDkuPCEpd4r7XgT10Kwbe4P2aHzznE4bsxDI1gTRM4nRz4AkuwumHc9xEya
Z6bXShH1CLc32PZeQK28FLIxiyBKmOFHK3y2zI+6+aGeKC95CxF+DyvPy+KwwgpDFZQzvA/KY/2M
1j7XPJRgE2NGahC6OXqQMQMicsbZnnbKPvJJUVF2fLfscxCCk43KYwUIqdkb061hF87j57Hd76Tb
9CV/zCH7r2MG7n32cXtLqU/MIYulmpWqNDghBZLmUf3ZjA4C5ocYVNXhD7mC8zfmkMUom6is1gph
dCD5GDR/MKBXcTfeML1f2Ufk/hQ+Tl+p18kfrrWfZk2Oky7oZlO2C+TAQIZx2CUKUTXIhrwlggOK
RngVB9DTLuuipGIAEHccq65uNQWjhjxpGSPXUsrcKYs+9aFIqroi2kyCRu4opRr24X5znguj3Jlc
WlGoihJ0f6jo+7Ow2PmYf7CM8Q6outct/b76P9KubDluHVl+ESNIkATJV269arVkyX5hWPYx933n
19+EfcbNA9ONuPLLxMR4QtUgCoVCVVZmAmZaqEFfdxzRWrmzyaq2gTa2mDLIT2N/VrPabopvenQz
tkTwAtv00dUKueOpg2ABbCioQMrT5BRj5IyTfNebHdrmweH6qrZNaRBvtUzD1Hj8fQVpygzwECbK
gpGmKnGWECxN2f59w5zGxRC3a31vZH3cJCB0ldujZH4z8/GgKCJdpe1NuljhNolKAAFqPVqcUnEH
tKadYKIzat8SyA7UImAI+8W/++HFFrdLeB/lA9JyXIIQKh6Mpyrf/93esMWuboPCkIiqMbkBuICr
xG5YgVl+2DX903U77KNcWwgXEomZFSGapKlXFt5inUjuBKKlbBdsVtvPRUM9K1tdbRAN44/W1+Z1
dhiwmlWkUcxQd+Vh/lo/4cZ5jl2R1obAw/mqXDqC1ohE2Cawkjm9BQ3FZLILtXY7Td791Yfky26a
phZdWGPD4uUma2+afLYtUVVD4HU/4v/KKca5jfp6QOqV0HGXxyYILxZBF1twiPjimpS2TYdhJxyi
Vja/R1r0Yi6Sdk5SujNogWp+CB2l619uO6b/Oks84h60dH1FSmyStgsg4EF/iLwRoc7vtqebaIpZ
VKEG5bxQIZlplhaeynKfH9NJ3sXtdKOXoom07T36ZYbP9yMCjtsiwB6NuvQUlfMTGUQfTGSCax61
gCp2/WLAq6Nd2wGnaEmCS0hkgcvxraQYDdQ6AUNuD0X6YMmv17dc9Pe53GFITUWvQ4gUKnkCYdps
t1izf93EdvpuXDaC/YbVYWmnGOJcMUjF5Ac2XZYeTRdchKfeZcqmmTN9um5v24sv5rjbZ4RS0AS9
HYwixwr4IsGmVdHdAjlaLZxOOkWaa2KwrVTc62a3U83VMrmbaLGWONZUoAu6r4zJmfGHhbv6q+W1
LkNNJHZ8FziToA4uOEsGdzslYPppuwkw9T4iUDz9HKpA+A/e9aVtGjEVQwUtna4r/Ey0VeaWIqca
QpF6LuPUzsCh23z+Oxvc9deOqbXo6LC5cy+NO3NUv6X5BLqdWZsFR4r9pd8u2tVquPCTZ4RaKasD
kIkecFvskUCkrq5hZLUdzwQ8GoZciHpBm9H8YpTHKRrLOIIgzKTu60empw6hP3+yrdv4RnOtG8gY
evO+k+xW0HwWWeXiUxaGnSGpqEZ10ucoOLRl58cog/a3cp4K7g6Bj2hcoEpS0tC2h8KJSR4kTOll
4EXBvL5g77YxkavvyMWrvlCyumJDbgkmRhleT7v/2fIVzZZvP+FWlrioRYt4Uk2LXfEgYpTs+nOA
vj0j2YWKpi8qOWx/PR3zBJaMMyazf1+FyKyblK5P8YSLMAbenuLgOLxPc8e82ODiU6RUVahqmHAb
AAFkMmTAhp+kG8VrUCcyBFCozXtlZYyLS1NQFgMtepSrqezU6WLnQrXzzW9mEVlTTN2QCQ/GjVo5
rGYGxgVXm0cZZe8te2V3IN2bXbzS3ixXxPEnMsk5uaEraQJB6cybxzm007Q/zN14KIbi2/VguO18
q7Vxbt5ZkkyqBqiU6XUC3o9J7hq3mGoHIfvwLOoWb88+rqxxri6bwZxaPcqvg98wqMHnyC3eKi+9
R3XNn1Fhq3YiBNFmZLJAyGeYYEunMheE67FQSM00hZXocY47l+QfhwG0UHLtdNP++tfc3rVftvi3
B8ja1TiFDLlrAj6ZSSdC30gliLR/2LGLES7UQrO9gdIv2iZM5q976iF/Nx2jW4a/ghy5AKUtWhHn
h0qgjqqZI9WQdGLrxqcqC2wzqwUhfTtxu2wS/wShjZQEMuPO/wFCOWd+UDjWv2VJpiWcvkuMbmWQ
c0QNBDltuuAjNu0xAO1d9j0RBSbRp2P/voq0YVuqDSRtQGfVviHDcHQDdSSRlOXma3e1Di7U5nkT
1SXF223uNDcKfCt6okALJbroOmQb/VsuszLEhVkytJYZzxgnG4/RE8NNVi+a27vWsXHI++hWVsa4
FM2YNJIvDD7bJc+d/DykglxW6G9cUIjTpEt6QE7dPPvBWlS49U5/ZKzl7WE8pP67FNovC+J7+Chh
4oqq4W75+CUqDmP7SlIB/GHzMbIywYUFzF+SAArZbGIk3KtAA6tgwiF7UbYi8Gq+c9/mOY3MGej6
JvusRV+z8YthiZx6M29eLYW7k5ZenULojuNOmu+75UUaNMfUd73kqzPmUAQxW+QLhAsFUTeGzcCa
W/KuR3OiAPBB+4TKhF3cFuBmFaH4RR+QCwuyIaMoVf0YT3A16SCZTm0IXIH94itn9QdwbRV54AlT
mafgf1Db+ZV05WtavQuUstoiLhzoRK77ghEKIMvLlHMxOADRos8pSsMFtzfhIoFeTPPSNjraNzR3
ShLbi4HSxHGq/cJoBDFOtDNcUGjUpjcsrQS3XY8uZwku5UR2Qin+S4fjx04lOSjMdkCWUH5ffIbY
lrzpofdNQNAZTlCUAG1z7lz2iie8ywxjSjL1x+Vq7qQPzVN+pLrTZ1D2VB2kr/t6T31GBRa+XE+H
/pCqmJaimmCItviaQa9IqaW3M8Qo77TvBGi9GDMKUYuFMio6UZtx21cu1jhfCYY262IDrb5Wnv1e
bm5Bbtra5RTYQaHsVF15ur68bX+52OP8JQhnXUsRD90+/5CEnzTlvuxEF9X2tfvLBt/eW6IG5V8V
54zsFl91GVmIedYg68YkWALhMAGLrL9Hjos57hIZTQgLqS2WxNRtiVO4y4uFd47ONM/c/iR6jG5n
LxdzbPWrQDXVVI8iRhQw9o9d9jpogWP1kJTTvP//TlEZ3RO4oKmr/OzdoI/BSNhImGRlfk8Sl8qN
Fxim/3dmuGSsba3QnEIAEOfyNCb3FG/r4dN1E5uNlfVSuMBrlU1spmyOV7v5Sbdotc6keNlJ2RVQ
cWMzH4nTPU+S3b+JDtiWw69tcwfMKrtgCiWgUwfVxbPUSWOPKCIhPJER7lQpalsMWYvOUT8T1wj0
09BDePJvXYIfpisjdY4yRsAQq9FNPmU3lHY3eUoE1YnNMtLqm/02UkcbUrRopUBjW/vYJN2XagJv
VjL6xjI7UJ2wMe70fTCW2y6Zd9d9RfAl+cm6XKNVXxgqHorZ9zBxSD3axXi4bmOzFr1eH5erNXGh
ZdOIoKsDec5oGDEv/4LScHGS7wyg65iyhPVNkwUvxq0UZ22WS9oCUqLyzrRlBuuuoyAbEaxL9O3Y
v68ik1XIaZVkeLwV7UFR78rFz97zPlwvgYsWiZzmc90iYc/LWzA8q/GhbTzB7oiWwUWLKg3GuGDT
bq0X7FrQ8zCS+WG/PLZue9D2lRO6s6gnL9oaLkqUStmZeQug5aKelek8UEFJYuuaX383LkAQSTW7
JEOPIM6/R+qbYr4U9NXK31oiSNQEC+HVBoqChImZoXIUWLJjmPE5z0ZB61VkgrtvpbqSLa3GZOVk
vs3DKdAFbiwKP5S7YWtFS/UBzxu3TV5M6pP4rlI+KpJkA8/nmZQ4VP1GRNRZW9f6aocoFxNIZlV4
7uKOmsjHUr2Np6OiPnXGx+vOve3bOi50QyeqwdeMghQSCoGF8ZsMCSby6dCuxzJGrdTyrxva3qSL
Ifbvq1gwQasQSD0sBxwJ50apDqUmenpsZspUvtjg4o2OpKRVWRlWxyRduFdOzd4CMyUmbT3x9MJm
GXZtjQs9TZfIga5jRf1ROzLWLpabS06DNAKNFAbAnveNLgjZf/DFyxq5YIRHgjVEJoKRfNT9/F+B
zAaFX1FaKfIMLgJJI02qhhGVp8rBaO8NpEb1O5qI6y/IBSE5IoshFQhCY/pi9gNU2Z9DkTbD9jIs
QhSDUIyucMGh1SuFaBnY4SZ5qm0oI+6tHoSOg4gd7A/OdzHEBQllLCdiTaiAhKG2z+Js13VBbWtz
eBhUY29E8yONhn2PR34WWq/lggSGmKIKI/ti/NMDIA00paihmmiH/feUSZOcSaaKa4MpKRU+K2pL
O0BCBBF38zW8tsM5RzsVdd0NGl5UN/GX4dzvzPt2tPNd/6nyercBmjn5PBpAwgpRuFtvOUqIBSI+
sD7qPPPAXNIGaiFY4YDmh7ZjYM304WfBSQJhen0eHEYzVILAuATxpJ7YooOxOSK1/glcKBsyNDQb
JNWutGc0uIXPZgR7v7gl+15we27W1da2uJAmV9pS9D+EX46LTzyUOf4VhpTdxAtdETZ1038IxbiF
bumqxc8voa85Uh1HH9nu8CUDzkRT6RNR+3PeSGdMaR4iKTnm8fL4jsthZZY7O/o0B0bNdKWsCa3o
DKRHAgObUWBlgLtM6VLFA97JeEBYhzGDslJ9KzWmfX0ViujrcY6xqEoMwQpcpqpt3ZFd/3FxjZd6
N73QQ+O1hwG0fhiUkdwMw2Cig8FO3G8nf7VCzlFCDO7pIcVtpOiDO+R+qst2XU0+JMHsaHyuSlGG
+sMXfrdomaqhU4Q9XkM5a0cwoko4BhMa1BHYaYxHiL2iyW+Xu3nEcLfsd452Mu4ltzzgLPr52/Xv
vbmpqkrw+tJUmfIaYV21yKGiToBz5YOfhJpvxtU+6t5DK08RT2WLNeNlflRMN6qwkyaMIRXGgU5O
on5Wquf3rORigksl5HyqJmuCHEMutfsmsdxInw4ZHQUOyv7Mbzu2Wgl/O2gNTfUJH4zU3YOUxQ/j
GHwPdeWgZrN7fUUiU/wFYcxJFJbIHtpM2RlqdbDiL0VcxLYJ7lnBsrafz6t1cXkEcN9al5nzz4Kb
ZON5hsZaD3GdM7ljA/jjXv+W438V3IKbEyErz+Br0I2iRHQO/224yl4Lop+is8sb01Vv0meUae/i
e9b9GD4BymjtNdERFHxkviadkl6GUB4BgWvwMhmPfRugIP25lBdB0rl90H65J6/BQntj7oMYUuYG
PeSyM1j3yKeu+8t2+nTZQ34qomuTWgoYP/nktx+ZFMEILorPDEEh7xfJFmkyiZbEhWoIGUZJNeGp
AG5fW1LvUvqmNaIHicgI+/fVm8dCU6yQKYscKrEXgE2VunTKvv1L/1e58FEVpVROMfxQe5h3xl28
Lx8S1/LInfYp+6h4qV/6xbNI+Fu0OC6YECtajBCyIng13rWV7hjkZCyJIIwI3YKLI8qwxHIU4W3P
iK001NLDowWmoZ+TOaagKLJdF145IRdI4iAolUpnVNJ+B01shroyboc3abEh8Tr7gY2h2l3wZals
8Wwt+15XgjMPOWwoHZYghUfK+T/h/KQuB0n93Ec7JRW1A7cTWOR4mq5ZsgGU6H/9slMBCxgzfNTR
YerpiFtH+VAfmHgh9a6f600vWZnizlk9kWHSGLFSWC7OUHaOtPS2FIgYM0Vm2L+vTlqbYf6vGpDf
qfJHeXKHuHCK6NvfLYU7ZU1EpilnHGstCKyngxLdENG7in2N33xg9bW4MyVHoaVVLQPUyLGtR6+N
iN5I9J3449QpuW7kLQAoys7q/5HkG6MSPOo3L6XVGrgzFKYSEIAJcAdG+ZSpz1b3hULyVgTU2Dwt
v6xgjO6/G17UpJRx91LXGks3aZ6a4Gnonw3lLqHvQTmxF9HP04L/8l9TwaIvZcdgJyNcNxifOtwY
RDS7fX1jNF43JpikBIJjI2a38/BrkKQPoKPZLWMgAjaTqx722+jalMSZNDCiovbIwP1AIKExeVOd
GFK22pmiDoNoWdzxx9R7EUI2G80uA+x6DZobUW7rNPKvH83tZ/Jqj7jzH0MiQZJAIeAaH5pzANV3
kPaAjJShAcDZJWQm2M44V/a4WKCDxbYiOV56UfxTsM1OXPMQPmiQavKqDLptqlftomfhB918Yq4M
cxFiUEjSZKzWzQBKCgBKDE4t70Vjetv37soOFyiGBvG6a3G+TNYhRWGz2rP5ZoY5QA9bkMCIvIQL
GWhzBMbYI39po8WZ9chfmu9aLZraZD/5z8FV+1FZXd0Rc6uBqVzFMCUtKUiUTeSXxXJSJkD6Vckj
PcVAohx9uO6Z1yO6xk+3tZacaLnC9iv+VlIv6wQyQoJP92MfV4tqgL+sBlbwI9AUr0A9pHto4Qv2
R+TufJdg7umcyzG7+rwRmNwzED2YCwrwwvKV43wme5anR0f1cP3jiRbHRY9CLdtcm3CV1BM0qjFz
biYORopFq2MB/JpjcMGjaOikG0zLcnQoTlV6jG9GX/OLo5irQOQOXNxQwP9JDIokb8gHu1+gmlrv
/u6bcQGiHBu5nRg4PJzxWCPxwVzAmB/Lf7k1XHzQMxW1+wz3CGaGq2i009qtVYFviz4WFxYwMJmN
lgyxPbO67aY7UxP8/W33UnVT0TBybPDCLlKGAaqKoRfq4DYYH9LgeRLRALGf+LtrXUyw63h1PBXS
1kh4MZQ+9bPyVaukfi9D4ie3S9r3+6mRxuRc5BAasytJmztEolETpvssnb/2I7h0n0qNompqg0mS
OR1Dh1qFMbm6qg/fAhO/yE7a3HQNpbcKm2oZuStnQLBSswydYOjUxzydqkfgPBrB599+bWmXj8Md
776LO61eRkatvfjdV/rApvCk2yFx6Bk5CbRWMzy32r35KGQwZ9/92ifhjryWSBIaJbgLovbYWH41
jvtKiR2iH8D27fblvqR7s3WW4LMm8urtzNWApLGmmprC63FoVdDGNEahI2pu1CG0R7OyAaLKaQuO
bREpwraL/zLGV6g6tainsMshKFN+HJddj1Q8ec8oINUuNrj8eLRiyazZMZJy2a6Ab0ueSfd0Papt
h4KLDe4coU2dqiBnBMzD7A+jZd5a+Xt0WNbL4E5Jn5eDSjAd7E6tp+s33SSImJvMsmsDnLsb9RhL
eYyS6OD/UHkCx7ByW3kMhYgEzgGjlnf9o4k2n3NyEqgkDCJcBWg2epOErgfIUPWIOH9nhrvTugg8
4Ui/4dDtEZi2MnquQsG3E62Eu9SqJI1Di50ZeV7sXm3BHrk36cP1dYh87Lcrrcj6Wsc6jOTZsl6k
6V0388WHuessT/Q4X0aGyatSu9DvuhzC2aPogSdYBV9GklEUzsOBTWp9kI+Kz2ZXGT9R64eDHdil
K5bnFFnkzn+aFm1qsCxt6PZxlNpjLOpqi44OP61aaTneW1CcR8e19LKD4WNy0EvcZr/s8oMKCYa/
PDq8rkadxlEXLUD8mNPnOr1vsg9ttb/ubtvPkV/uoHHhAJGCYDIWAPZipp4BaZck0z+OZq3bdZ/c
jonuZhL5dt2maKu4iDBpdSfLGcN0TG6q3XciLajNv081xTJU8MhaPFVE3kZKpLDPNhpgec06ZySi
bIZFk99u7osJniaizXQNk76A+qXFtwFhTcF8u1zYZi6IBiI7nFeDHzuYWg21e4z6OsbYHSVZKWwS
aV7SUhGr+WZ8Wy2Ku94sxWj6VkO7fZpOhnZDyEeVvFzf+s1MdGWCu96qRirDoUIPhyQHa5zcrN5Z
ySHr76MutrtOs0krgN1vf0GDokOLDFvlaQjKhUxmoGBRjaU5lra3EpDXDGdDigQX0PbSLoa4wC0N
VjMFbBRE23WHdpfu2OsNrNiCS2g7CoEA5X8L4gK4MVlpQYG8ceusjWZPrUMocwdja8pu15MGul0h
tDamoX0MykRrfKi1y09Z2Ku5DZmeOLHliGrEVvt6juxQ6zXBBbONDbv8QD72L0aSYk7XYtgwJioQ
H5v9TzEeISKSef/vp/DXp+CHucNxGA2zGdkgY3PW/cyXE+A2bM1vduZtKYiUAkfioz8gyiUdCC5O
I0L8B5ChLfxSW/Bs86+fke1jeFkVd0Z6sw/A5oU0o+ugETU/tlhVnb1eN7JdWlvtEhf4kzkoijxE
DT46sNJavWsT9IuNHXHnPUZ05UeBPfarr+0VH/SHhJrWTAwwI8R7xVY6G4UbHbrkO9VpMHc/B45o
wGL7Hrh8SLajq2dvH5RTp0NRw2vB19G20x7sR971ZYmcgksJgS1Q+rFqgScl5yoE9zEqX2b62smi
SXHRWrjokhIayNJQMx6G9HY5t7sYqL5Py2PnKRnyKUDz3VlUz960aSgycDW6TgyeX0JXZLmkGS65
vr4145Mi1CjafP+uDHAbBNqbHhIu4HT+Xwdweot3rUvQKe7fRMnUdnV+ZY3bK5WmZWkFeHzMD7PD
HvnTPnfi8+gTP3djsfjgZnRa2eO2LAqUgJCeoI0GRuR8z2gm5k/0LtqnvlIILp/t47wyxt0KddbT
Kaco8XT+4hv+so8URwZ7kY1qORDAxbueERd7fBkbtLtlNBgmJuLNroI4LMUEuZ4FJxaQRY8JgZvw
1eukipoFctSpV3+3fsjiSJ5+M31nE1Lid8Qf3EQDnQrwnQoa0/+NGmGgzlrJCvQ/iadaPFu0b+mZ
2mzjQF8gyIi2q9rGxR4XiKs2TgrJGNiDPNwXLuBQO6bWlbi5k52aj6rXpk7yz7uaHSurXDjGuZbH
PsLRI/lufES2YJeGCBi0eZGtbHDHuwdPZCCpuGK64diodxY4avX3tHlXJrgzrc0ybfQeuUbQPwcQ
ItArJK83YffP9TC/nXSt7HBnWVrAmdFUaIx2X+OX7FwcCNTNTLcCRu5W8bT9aIuQlNvwiJVJ7kRX
PcQU835kwXGATgZGA/fy4V8u2L1gedsn7JcP8qOp1TR3aamjsMXwLd2hcKcTG01lqLXkH9Ho4ead
eVkYj4UPOjXo0Q5Apca6qdODqb5Ixf0yPV1fk8gKW/Lq8q+NVjF7HTdz2ZSfTGWxJyP0GkP2LVl5
vG5qG4e+WhEXMqxyxviwBu8wnxfVoYC8Jx9AjlmCDHGA1l7mRV+iPSC3n0SUwcy9f0uqVoa52NE0
xqwXzC3rOXSD1J3yg2ykdoJOhYgsQuSPJhcxxjQYtLmVWc9X9UGycSM55nk5sr7vLGyGbWaLq4Vx
ocPIZqXLO1wv8s+rmgkZSa0dn0FoeASaPhYSW4s+JRdJcki1SH2O7EDu4lOWJH4k1yctapzKmI8T
HQSoTVHYN7mIYklBupgTkitp33u6D9Dts7KP3NRZHkxcNUAqf9DvJf+6pwoiMg+WrrWyo5EeIIyp
XkJ7dBoiu2hEB1xgxeJQMS2t69Fq2H297IlyWvJdKlJM2E5NfwUsi6uLqG1tlrmGjoIpHybrhYja
I9sg+osDWnz4CMJKsTCt5qofmtJmdFrN+cfA5Un30kPxhdyxB/4CVpbgdhGULP6QzF1Wx8cTUlqp
nKOdDur6xjZAsZ5jqCQegCNh6rLCq0YQKy0ujIRz0oUDoH+w13vdYfgQT/Zgt3550D9LD3iEOvEH
61styg9EZrmIArBtJlEKvvOELnelKX0arMHRUOJsgkVQNRGZYv++ug1mSTZDM8Vpq/MRAP3YrQz9
86xZTtLoonR1O+8HvYhCZGJpfFViSMKpixj76qzb4b7fhbUNGVQk4vEn6Ia510/09kG4GOP8tAtL
Ys0jkB0ZVVo7oHHnkEQvvetWtjHmxsUM55F1Xo0gnwE4ITkEUEabTsh/fOu22msf2MqIG9+XbuVY
LvXaE2Y9rpv/Q05+Mc856BAmmA8wYF469ZCt6HcRsmO8ARzG2Rf7f/tROcckAW27hvVgIqmwjeyU
UsFzXrRrnDuC2kKvYopa4ZzaWl7ZYGsWfbLtIHz5ZNx9VhoUdDczQ614JhSglH35jPfnXe/O4A0F
TzzmEERT8NuH7GKSu9KGHOKyUoSwlY+9HaYHEpe20Z4DReCNoq/HZcaTVYxNUCNc5eGdOr9RjEBf
9zfBt+MJJca4rsOegaAD7STXZ6lObSKa59ke3L0cKZ5NAuOzaagxQKduj7ONmaXhkNzhSHmGDthe
fSZu5PV70bSI6CjxTBLAfKrgaUF0Mu6Yknh7U4Kdr/Lo3XzudoH3HqphulolFzgKa5KMqQW5Q9I9
ROqdVOzmIRJsl8AfdC46QN4itUYTwL2oe6jCEVVF0bwz86jf8+xfns1LNMcgcFZVswGcqYv3ergc
smS8y3rtloyKK6uTlwWDY+XW7rofbspSrr8eFyeiAvO1XYWJrOjQf+98Ewys6kn2Uk87DofMN++/
ara00x8waepLu9xN74mN5+/7oJGrXeSCSb6Uap/i/nTbWP8CogM3qdqbLpWc6+sVOicXQRR0cOS0
mBjCT/FT4IKl3Cb34BxwdCc5loojivSCkKVzoaTT2kivYxT1lUY+anFxVBcQL5aSk1bq38V8noIi
G812lCoEZEtPd1Qht6E1/qUJLis2yj5Ml3LGakjkBgHuZc14X6ng11HgWSgCIGSTienKt175RfPY
zEbnBXboaHs8QUUOITh4PP2EVeWq1BrI2xqMwiBGTn53KI+JT+7RPfjautkjw3w2u+gm+yx68TJn
u3LoKRdWKqkZAloAXR0oD4P2Ra2fiuhTWT3NpWzTTFTBZUfomjUu51iMPExIjJyjw/O2km5CDaJ9
szNV76r8meBjNxSDGiZPotvPvUJ1rMylc7FvocGVFv1xskQa8Jtf72KGLxBrdaJn6YwXvGac1Bwj
C+SYp7dT9DR0ma2LFAm2n9Mrc5zrW4YehQUmZ1FFZdWJ+IisO/lgPCYyauCLI5+To5J4yT+yiOBy
M1dYGSb/fVlMqQztgCkDA2CS70gtu0UCwV4qugpEZrh7dBoxOj0t6PoSUEcEp0nBFSS4bUQmOH83
SZrWsgIP1KeTOn7Ulttpeb0e4DfD7epjcU5e0oB2KoCfboz7kiqvpC+c2HpL1JfrdkRL4e7NoKpS
uWATdFP9kFpnq3krRB4nWgp3Jc61FPelgjyqSn3oL2XtY2Y+UWgWvWclGr6Zosvo33Bmih5Ud50a
A59T9e6iybedITt9Nwnq6NsFbvNihx3n1QN57GvMx80I6wwWyATngUD3Ih8zh5VH/GE3Lq6wIcd+
+28hb2WTu3yzqJ9VE5rFbnSYHRlYqsAlOiO2Aqmao+wmL4Tgr3VfJZBiFVws2w7ya7l8wXucLdWo
GASJqLINpFgEvZ9edq/v3XZd+LJAvtItNWkXygmsJAfj63DATfKpkO3srfHYk7lyil3tg7frTlg/
FS2PC0q90lBg4VCrbfTOK+TqZPUpMASdd32BLCJc2UCTC0oBneaWzgi6pHby4HGwPl7/+6JlcBGp
Mqs5bSJEJGj+KvIjDb9MqagOyz7FtTWw37By/D4bSnDRopIo7RdfAw4CRYYvym7w2JAt0NDXVyRw
eZMLTEMOrL+SM4WD6NVofK167pVz2e1bJRN4+DaufeV8XORQB8hng9OUFQCsO0ikRI71Zn4CBSjO
s7rrY3sGNU323N6J07bNrG1lmgsmaRnqfcaetsmBDfd1ewaFanaiC+sPl/7lFHMBxCT5FPdMtIuN
ockaWD8yFzHkXvuApss+dbMbJhguPF0Ct+fr2wbtxnhcUsM1iOp2Sft5quTv1/1E4Pl8fVsvEhT1
WBO6rG7z8aGX7zMRGc02c8pll/gSd5KZJCBo5LNxKk8/oxbgtLUN/a7X5XFEVh3fd2Ag1Q/yg5XY
qt25ov0TLZILH6ra1WpoQZaxVg6B9T239lL09fp3/EMINolmgWALs7Pc8VaVLJ4UCa643P2UkepO
0Z38KX7OXqzbZq8ciSvv25c4E1SBt4/AxS530JVYD3p1Zjj+kJJD2BaFK4fSYIcZMu5RpsX3RTWe
gdcrHTR5Be9A9sd/j2kX49zR7yWp6zFvjzQLfUj53hwOajHbQraMzXNgKdTUZQvKWT9e86vQmU+G
2miMe2GYMo+2w07r3tWwWpngboA+yyrFZIPCVb/P+0NnOUb5fN1FtlYB/LNlqfgPEwMx/70AwpRK
fZuEQAuH0F7OpSP+P4K0d8vR1ya4eBgGBo3zrkg9Ctpi5dk09jQVmNi6WNYmuFAY5UnUxil6bjRI
HOyKs1gf5vRuUR+7+OP1D7blXQCDaeBaAsxU5RvByTSVoxWgykC06hxbo90Gxk24SK4hD/7fmWI/
ZeVhY4RSrKFhZszQvgXjYWwqxwhvKuFjdTP9Xa+JcwKtyIos08FezcC7xttwoqo7OSEiINkXN9a5
PwpTgc3ba22T8wqtkfM8lYCI/FnYa+4q2ZZC23RbV9p1GHEOEXErzX4P6eraLucqVpJ2mcoGcsLJ
k+hDFXVQWD1GDSiFFdHMxLbn//IV/qqUMGyEwilk00DE9BjXy7nohg9mnYs6plvh1lCQrINjFU8l
njGOxu2MSXEUNeRjvK+d5K6/CT31tvWL79mJYuSEZXMYq1vQbrHfQ868Ns5l25GsW5E8o12gNUDB
SZ6C+qEUi/ilNj/laoncbdnJYTYXLE7lcu6pVXREr+UQatXD9SO3GQ5XZriIm0njOFUJhidyiB7l
0ehZo7z/OxNspatTXY0QgicB7mSzPev0QS4P1//+ZixcLYGLGn0/S4D9A820SKqt5A9h/kgU3Le+
WggowUV7woUNc1k6yOMCJQB44nmSVL8D90ckB4L7nEUC/j5fOxgXKYxoCLMQzIFukjkEA6GN6qrd
/QRkXVY5UAwXPFJELsAFiDk0W2iJAZFYWl7c31QIStc3aLPOv1oQPxBK5J5AWG78qRGluLE3tE5n
xwc8i+2uti1XBKkQbJTKlQeJnClJAZoCrwmQCVlmnzp62/+DYRoRdElkiQsGeUlqcL0CkqVjDjVA
QC37V2jOib4g+8FXXIInKpONulZqIFRcqd6bO8MPj+OwN5zyIC2O+KUlWhQXFOJWilRQHOJB1+p2
2/Q2KQeHUFERajOzuBxclf2MVWAY27aKlBHHKXulO0ygW5iwk7zG057SA9C+u9kltphlRLQ4LlyU
XSGh4QurMYgdWoJ8pnkdJlFDXnCo+DmkOe6jMdRwQ0U0czLF8JZJFCZEC+HCRJf2yRJowPSW1cdG
Nf1qQAshdwVnVxBdVS46YKYuaEcAGFC1S2+zewx2Ot0elIMv8bk+j2eGFppPFpTVRS7PTs4Vl+fn
ikiW9HEwIiy1Hj2qbuKPOlBRps0Gl6MbIfe94GvyMJ6CljJo2JC0z8ioF/VLTmObTKJQKHALfqqI
WHibJhPEVlWj9ftgPNFEpDEsMsElDgQ8HBkJSzSNZ7N5tSAf9E8ppcM/1/1i24puqNRSdEXjoYWF
Ekl0KOF8+lyfaE5vc0U0Wba9I79M8MlkD4gyzRME8dhE1TSaT4Wp7kghC57ugpXwtRelSRc9As8r
RhteAhLZla4IXHnTAiFUNkHLbxKey7VHBIUWFjL/RjpW8VNWPl7fi818YfX3uYi2JMGoYVwIU0lW
Ftm5UduSkR8CINPsum332Vi4kdwlglVtRm8A3kzQm8saVNr/G72ntIqIEsHP/o+0L+txFGm6/kVI
QLLeAgbbZdde1T19g3plh2Rffv13sp532nQW4/xULY3mpiVHZRJbRpw4sTSzGxp+kx+HqnGk+CMZ
6koO8xOrKCGZNZ3TEXM106icZDlxgc79fP0Ct99meNxi7AnELFh39acMWs+9nehYrdt5DdiEc4Aw
7Zvci70Em7aqHyACkk+yE+9EeIRN57qSy7nwMVTLuChszMeWuWva9b4loa9Kht9GwFJlIp+6aVEr
cZwv7+IGS4AajBeH6nM9PEjznaa8XL/KTV38LcLkKfIkGfzdlgSERYKHkQbKiSF7RK8JnAPzjgKI
2fSFe13iJlIdfuj/Ph6qIn9+PHUOx1rp8ZiP1aR/ojHq6yRPaOlE6fSkll1yjMv6U1cOFXUWbSic
YRoo9lPmQsYq5lrfhSyNqMBZyLqF6eM//xKrzmSJZDj86EaPCwqs3eINaEiP4IXXaxDTfwRuBUaX
3wKZ51nZRrlEy5JFaBeC+V+WsEw7PlBb4Ok3kWtrIUyrVkKWrlPp3L8VLvpfuk9uYnAgSF/zV0by
bx4SwEDs/fVvuulbVufiPFpXGalJRzyxp+RLbd4s7YRh58zJkn8+IscwDNkwbQOVvj+PFtva0uY2
7H6wEieqmxvVzt1uSP1ZNNm/aenaRRLnxeSBJNYcVvlOzZLMw8IEt5CPmTFY+36ck8BUJRF0ZzPq
6KiQGAZoleDU/jzb1NCyWxIgMtK08o0l+xwNiYi6lv3GO4W/yOB5EYqulyZwbWe7yEq0xMkraeqd
RlKW70qeL7JrZRRLntRJ7714QLrqmc3YRc5kG8VZHUt0YZVMmYkbWoXkmzGsx6VyozzZSh3fgqms
rJxiqvvXqU6NLrj+7bfvh+gEGzpA5s5n6Kkx9m0UoWGWlJ6dPmSFIKhsekLc/L+/z/59ZTZhHiuF
UsDZWtIJaxwdsAq7TVk4dRk0yY3+kXXP5koc97mVMpUx3I/h+NmuHpSpPkXGsKtCWfDJN6HhKzl8
Wk56g9J6DDFlDcwe9ZOH9iuSc09y23+GHWB7u/Qcs0kyT77Jg17g6zf9Aoj/DWwDVxT73YgyeM2a
RUJRTIbqNGDMUu3lQKPSlUgsIAoTieJcUB6XUgVOFLCWjOWTGg0+aJJ3dIo83Up3H9HEy6m47EO2
hsZMKrwVVUvaJYSC7GP0PiDCkDUZlHO6DH3/UxnVrtTbsMcrripjR01e5UhQkt30BCsBXCSyjMoq
wfKLIpz6y6i/9skjuD+csT4DidO2J6kSlOI2Pw+6ERo6E0ir+edanaQJXvIISkl2GOczahRsxWxG
D9fvTSSGc9tV2mn20GNTbpdXjmq4RvqN0B/mLPAVm75odRru8wzdrEkW41JXSeVgf7yjgYr5+kk2
p4xAjvD7xrgvZCtWWEVvfKcwXDSyn5Z9eGoTDBmxnVHTKJC3GfAME8SSGKxGHsj5o0FWW4RWAKb0
Zlcn55JEftc/0vR7DeLG60djCci7KHQRxWMP05bVdHLYT9UmO0OyPTKD1GLKBDa0rQu/T8TPpUtW
EzeggMY03XBb9edh2pmpU6WC5852sdSUUS/FowphifMGCTZAt8hasx21nTCgfuyrJaYEDZQ+Ire6
S8+VCBPDtOvd/VmmZWOxlm5iZ9WfziGsZksqTLB3aYQey2HwNBVzYQQ7zPCgdKcouRs7UBrM+V4d
iZPrkSv11Jv76SN+cPV3cBGzWDJpVlv0raX0FGKhhYildNPKVr/PqeSoqHpj2kjP7UWRMLFCBsQP
W7SxdlNNLlLeAugq7qe0wH6xCjEqqeq7RkfQ140XTJq60bwILmy7j7mSxeWvg4Y9yXOP/LXemXdD
4rRfS8RipJNf9KA+TF/FS+S31XMlkvOIdhu1um3iErEhQPFjQHCSyS3czC1fyWvm0Z/xR+ozK4Gc
b6SlnVjdgOcd2OND7ZbkAvXf1AqgGVQLzKu6zve3BxWEDL2FNaitsZw6sBagYi0q+216qJUMpjMr
nUiQCtqRYWS7cvar+FdKZ8fEc+26G3zzc+/s2NZMQyPgPsQqLU5KFivSPJjIIwLmOIog9OsDSF5d
ISnVpsdYSeJiiUxknWD5h+nlYPcxF0/W0c8Bi7ZXeOq3UXYi4KQEp9u+wsvh2L+vrrArqBJqNa5Q
LrwBiOjWJyIczXYlAdgWWVYtgLn4tnJYRGqTlljokIIkScHK7uFT/Gn0431zHj4ydGauZHF2FKtD
tNQaGFzmDKtmbvLu0R6eryvEJuRrLYNTiFyledKzJw79PHi6Hx8UX8WmrOlGRwVfPVSH0Zd/tN7o
DY/pLg+wO+/6H7Dtn1aH5PRkKibSgy4JEyp36nF+o08MibPcaliWR3bV3XgjIp7aVpPLJ+TUpCqM
iCwEQKw8BqtQ9GtRLaeyvgvOJZLC2XMbjyNJ2QJgTKl46QmNl//hHu/D/eTG++Ju3Is232yGldVV
ckF6mRI6yGzxGUGNus2/E/BbFMZLhCmp64cTnY2LwkBsEDlju3OrcrfI37LoNhTmOCIZXCSW9UWb
aDyg7vlFuaMHCm6mWnImd/TobnEZeBTleIGfF8jkm9AII5Ut9xnW4OWGX879o4IzWoXI6ERiuJCc
KMViyVBDb4oVzcco8+KARSPxc7DjCMxLJIpzISD9W2g5IsWOi1OKyr+i3uix4F23HR1/2xNf0pQi
rTTKMDa9qEQRPDQ+LUktClwC1Sacl7CGUpJpjStbcnVXjSTQJuk+6ga3jXrBcbZfQRcz4nvORFLw
XOlhuYyDjI0OTXv9dnCxh8iXDtJHHqkrYZybKLDqsiM11GxQB49Qw8e6SS/ty52lJwKr3c7LVrJ4
/9BJWaq3mNlk/EHpD9uv3QoEZMVhPFjfykBEIiHSPc5LxJGWyFiVinBsL7eDTX2wqZxIJCrSCY/F
eYplVlozN2PLs/c50OXZMfbtnfT6P4R5eGsLvpgoYvHlrRxbopSIoPKMgk/Q3cd32a5yNfD6mEHo
TF+kg3CiTKD9fCVDN+qO0KHMdzaorLBJ2pNS+0gNFWTgH6oCXXSE7z5rcd+kObAPnkpTp5m+ZN1f
aiFPYZxXndkkNTKowZ+8xcNMkdftNY+NLRf+eCPa1cG07H3G+9s78XTGhZ106D7CcwwaoCJq5Eeh
7dW9+ZzYlmvFIPVvIin4q/jIQ8xVqR9mVI6BPdSpS6sDY9ROUwEETGBeGuc5wlQq7bRE4hSpUSBZ
+bkrgPYx0qfrZxG5Q43zGpk89VFnoL4Vnutb8Gz44R4LYx3Va9zIFy1AEB2K8xmZlNWzVcBFycrB
VjrQJ6dupn7IE6KVgx2ZqgE2y3fQhMEyuwxB/s3FyyA7BRXjOQoYLFR/jY8fyStW4niYQmsMJeYa
gdYbiZ8Vjw059iI+OvYVeDVfi+ByiigBKVXUgD/EkCIwds+uWfwM7X+qBgWhTlDg3/pIa1lcUgGO
G9XsG4wsmeN9W56mbF8SEUx4K6lYyyB/vuXqqUrJkDMmoOqc6PeWLurEigRwGUWmaAhJOkZN4uLc
9odMCMjbctqWrMumqhKsM+S3AA8g0yXtAvvMGj9rbhcwjheJ5vTRLPCo24IwcgEnZ5kajx2J0BaQ
ZZN5uD59LFX93p4ZDFRzMjTVrzuD7S9/EcX5nE6bMXtXobKTGDdJ/mqjU2CYguqmSAbnb8ahacAW
g+6RikFP2ZvK1zL+gOu00BwCE5Ol6ia/ZzIy8olMBUJQGLaurez6CJNi8iy4rM1awVoMp2KtYk/9
IKEs1e7CoPSqgMzeEsg+kOfn0fauf5rNNGgtjd3rqvqRKtJC0qRhdMp0ADpl2Wdu6zWv9aFxCjY5
IFC7ze+0ukROF0qVtOA2Bk5taAGUnPNnfZBe2lDEACISw6nDrMpzFmPbu5dObePaqHhHFMtBu+Ij
T6X1/XGhR+pzNVNGm4WeoDSOTbaPRR2pTZ+j6ASOTUc/isdDYfRXrSOKhmEz1+e0aM/2UImUbtMb
rGRwznlSzLYiGe4L+wyd+J545Z2F1msE2Kzpjp8ZZS16EkUnkis6G+ew87QeWhOjbZ7+xLhQ+5cl
dcm5OLCX+vhJuxVT0GxCsqzVUTn7qjH0rhn/I6mzAgscm/GT5KrP2an3GufrU7xLOkd6vm5m7DHx
Ls6uZHJWNmFtPZw+mpjyEU9DFFCTg+pr+3Z/Xcwm26CFQTYoCcFqd34bU9VnKRCHqOX0ruIn+9ZN
/SQodsnDsK89tj6yuku89oY+fNSwf4vmqyBWCY4OOQOqNlVP+nA/GM9zI9pAva2lFxlcupKFZIq7
Jsp3fdWgxTI3mTPoauGBsFo7ak1detfvc1s7L/I4q6ANcDzYnYI6iHbS7KMqYp/8D+97EcCp/xKi
Izf2KKxTjxEmFrtoRz91TuvpxyGIPPvH9fNse8WLOHbelbOvCdEMOUV1rM8jZ24ds/gxivYnie6M
U3W4sLApGLwhkskBo3AeLYVrX0V6wAWRfKSmrdK3tzTmtX+l/yhOtLPd5DDtintytHzGbql7f3d5
XEjJO7klWQZiV8u6ldASC61ATZ+vyxBdHhdNmgVs4kPP+LHUs5y8UBGWR6hwXNVD1asxSucK48S+
Pfu6r+xtYN/B9ls5w2vkFr7QJTEVfu/6fuscX/cgudYvWvrW+sCSEQ8R5dF2x3vlyNgDE68StgZE
Ajkn0SRLa3YG8Erpadwl+2U/OMZpcqkje4x3XbQSXHSlfO2jbmg2axZhuKWUZVB1gMj50nq9h/v0
pPuPQHtXPp6vhCx5TUxC4TMm8mjGX4s6QKGWAPe3JKL66aa/UIErVwHEli0evTxmUxEWBD9vhufB
AK/Zi6Q+Xdf4zUIBoOu/ZXAqj0UysobvhQ7mSfGL3XITPi8Po4dSgRMfw0WQcGw+eFfSeP2PZzsP
JxiY1qgvkQ78opp/MxpFdrXsn94cx931412/QZtHLUc5mZLYZAF5+ZJmd1HydSwEbextBfx9JtCO
/+nVy0qvNWLiTOVnctedCtDtNHtaAB4MOj+PnkV0C5vJzEoeFxUJVYexrBnnjTIHEglf+6K9GXLp
xzBD3+3wS98vB0y9fLt+ldufTjcsSwaDoGpwgSUq4piiIofA0mXOlFegl3K1+KaU7+xIxFO76YfV
iywuwEhRU8+jiUXfbY0tT7Q+1qQIrh9nWzMuIvhwMitlTGWQHmjLbsrOBVxvJ+pJbLrC1TE421K1
LK2VBrw67S6+Z+ORy43+KB9aL953Z4DBRI870SfirAsLPwHgnBD7u+zRKn10Z7OjsWBoVmBVAjk8
OjgftWUsKB6Rsx09J53stuF4wmyrjHWgsRM3okHg7Tf55SJNzsSmJuttiRH5tm10jPrF7abQb8vI
m4nhdjmYVzVrB+prZ4kH35REHHhC+ZzJ9SO2EqYZgqju9Lt51zr5kwa6RMPPH0QBW6CXPKATBQ0r
zBhCPmxz8Ad6I2jL5/HXdeXfTOBW98nsb5WIZg1IS0IJ76EuXNw0s3fy2OzAKHvswlKgK28gs3cJ
yEoWO/BKlkw0cPswqEC7mzzG7FPVDlVc7V65TQ7Fc+Noe3o2Wsc+RaKOt+iYnBsB5cQQEw02XtWp
s9B9Vp7mpXFAliMIayJBnDNR6qySVVaaGqp/QrS81Sdz/rJIk0DMZhMLta9/fbDJOZRoWMolzlE0
BANv52pg8K4CcwcHg3CDDVIAfI57aXCvK8v2i30llXMraNRRPWeNESMDe9BwSm7ZZ4z9fnR6X3Ej
V/bnU+GL4pzgUnlut7pS7NickP3olnFjYgeBpLS7Iu538iIi2RI4NJ7gTa2SNpkTwJ7quMBK+gyT
8ze22R0NSVVPk2yMfkGFr+nN+ZvV17Q4rzJ3SxRp8GueFDO38pXshz391sze6M/o01A3d7VPQ+dd
/5yC2MqTvWllrUdlBKlAEQW2lXi11eyvi9jEJ61PxvmXlCZLqs4wvBsMZQFfDTq2wlUPdD+4odcB
Be2QIwMnq7ftjf40fhMFQtEZOZ9jLPhkuY1OkU1OoR05ciHic/yPkMDYqGRQ1mOL459uTev6LjMV
ZJaJfGe2X4FWV4bI0ZQfhXTOkTkPoVPMd7WIcX47PFzE8jfbS8Du6rjZDLvctNnF/D4V0mT/R0p7
kcLd3xhixqdowErQHlVGxIIdMaG/AMVD2JNKWJT+D792kcc76jys6CQzJpGzhrp366A5HyQBhvlA
dwXcVX9Xvoialv9hfhehnNOO68nSaQ90+dA7g08PWDb9EsvO1Lh60B6Y/UV3QEmLKB9EX5Dz4ck8
RGE4wtfIy5dB+SoVkaMoIuT8tu+8nI1z2VrfVZju0zBiXf6yjedB25fW52p+vG7nm8BUC4xh/2cE
74oLsV3QhJXGdWfwhsOy/9+K0HkfBwJJzBe+zyIukrgMcGhUNZYKpEXG+W3NzjF8ntwSC3YacNuJ
nvj/EfEu0jjPbFSpXuB9wGik0Pu9aV+6b/ptubcfGEd1fWPv25vqTgS+3faaBIEWMFX2P+6MalPX
QPHjjM332HZYPR4N7kAqvQ6hwEGgPdIbtiqDRXnloB7Ll0YExt3Um9WfwB0cb+WYpDbespRG8l7H
FMN3wMRe7XSc/EKvP2QLK3GcEy3zwcwUinKYKnXP7XjXD/Zzmvy6rjubBkd028Z/NnpOnC3YEo1Q
qQazc15MR1uPnDGOvFbW/L8Swz+K0kqryqXDs7xiF2c6dXM3Ws/XZWzGtctR3r2D9IjQguGY5Woh
B70xxmNW5yIl2DbrlRhOC2i49GpaLxBzXJCyLzd0P/vpnoJ56+/Ow31/Kg1LrDUIovGC5Sz7enq9
/vuCT29y0dLA5Fq9RIiWY1wFoaVhM3rvTqUm6ExvF9FWF8bFy6qQtBizzeyNgy4nM1s3CbQ7tjfa
9tSPADlWwpgNrx5U3ULzxWBIaLsLqvEhlg92L6hpie6NC41LIuuRtMATJbr+Uy/Mc6HVNyw//rvP
w4VCOtRhWXQQE6eaA1J+qqIGKCIjEtkMZ/66ntG+MPDW1YL6VXWp70uPbI+T6uvH8igJdx0I7o5/
tqjyBBLgEPl12L3okqeGX4xGEA3ZF34XDC8awD9X5EqzzT7RMDkjgciGgNxbVsJPmAUNjLwVuLXt
XHAljHMG1tTldmdhOo4BazE7AUQEat3B4mLdrh/5f6nd/PNkiZumbRiVRaXbhzKqY0eTGq/J9Mfr
uredc67OxfmGam5rOYmRc1LiJrPzlv8F2blz6K84d8I7thNO9KTdzjlXQjlHEaUaugSsGyMf2azm
sjcOphvfSVgRW5+0k7xXI6cVsYOI1IVzGNk44q2m40q1UDu24ezGs3zbT2XrRNEs4sRhruGabnKu
I7NJWldVb3p6abnx8Dlt8fwi3a743ogILJjlXhPFuY9GnoeMYNTSy0/NgeybmxHLc5qgF7xmBQ6E
hx3mthFnhgJAEEbHHT1+lguBiQkE8EDD2B7j1s4A/9Ki+Cw1IdCA9EWg7cxKr9wVT4ZEohhDmAkU
Lz+xsQy8rtzet4PGyf5/3nMiaZzPqDKszctYxUgNpDtttwApvBxHNORYY1j0kNt2uMjsFNskmIDn
NA4Lsyc9icDzNI9fJ5N6Sr7DBjNBEWz7G12EcLrWp63V5hJC1WAdEu0pHAW9AtEhuCjVZqWEUUkk
3pL1rc8LpzQ/K5EI7iM4BP9cAzoz7hRWPJiiG6M9zpogndvGv5Dft6RxL5hisE0prHCK5Qkrb9ha
Mrf6OYOJL30rT5Iv/6NwHffYV2r/ID8ESs7SxfdKfhHPqd0Qg4yylRF6QfznqS7b82n9k7kTpkAW
LHcWPdj+IzRe5HHpa6ctoaIB0/H2THzbQx/I/9TesFN2oLL7qT9fP9/m5wNdMyhtNFMBTA/HXyV+
dB6MrAAxoNdm93PuS8Xj9d9XN+9PM4hMbBUEvHzvIbYqcOCm4H4bXStg8EfDrQJ6t5zonZU6+qNy
q971HmojX9pPJfbRx0dTckQYiU1LWP0R7BZWp2zzua/GGDXuuJ3O4URdI5xu5enn9bNu3+XlqNxd
GtJoSuzJ6CnTU1d/MueH678vOgUXc005M2kXg0CnVrGjgTiFdtL7wfmIEHg928LXsnhzqy1gEwcZ
Tkmris8WzfZTHT/3qS0Qs31XFzGcWdE+Gok6sIqVPGluOzXxTionEVnK9qsTmeu/p+GsKWzDZM4o
HlG2EX4atRSkXu18WsbhYERj5piRcpJG+pzn3T40rV/Xr5J9j3euYyWc07raDO1UXoAuiuk5pEiq
x8WttF8NCG3/ThCneFMeNRnIqDChiOW8ZXGused7KJ6kXAS1YBHp2ok4DeyKYkAjHzFYrhNvyQo3
n08jct0sfJkx66TXou2um1eoEwVMe6DxgQP503CjeVqMRcdDYVpOZvm9N4+5vqPSj+v3t2lYFylv
WrRyD1VJljlXSvakV510uB0myYmF22RYoHp3eSjBwaoUAxyF3FcqrTZVZZanG32CduUESpUkezbi
3K0ygHGb5lSnaOK3GDWs20AvZkFFYdPkVvK5j5fp5UBtZtlg/QTY4meYCdRwM01fCeCSJqONpnos
2atY2snTuY87MGzfarYf0U/XP9imWqwkcZkTqsezmbBccFB/jcgA1TutdGZRi35TLVZSOOWzlGpZ
4gmd0Eh2J+WrJbmDaMHEdri/yODXyU5zUpgAOMB0X4yApRfZl6lw3pA+itvdxses8q7fnVAkl1DF
ll5qnY11ECwaF/s6iH7SfXToPQNkubXsiFjA2DW913tQv9poaYGNi5NnTWkyGWme7RQLMFi5dFTp
1ShPNv1uwVWBKqn9UC3DlAlKogRbDDXuw9EsbHItx2qIqn5tZ9lpjdTRWgPrmgUmtamHF0H81xs6
bLmSQxRNOuNFrhInaS0nlH+F1kcWM1orQdwdlkk+gDccIwlNeJTz+7hMHDsWeMFN576SwYVkY5y1
pl2wULZVsnOkJ0EWGQE2Trplq+3z0grAYilaz7tpYiuZXHweJLD7SRqS+6y+mfp7fd7l4L68rvDb
MohpK0hwMWzBuaUesWoGpzH0Dxu7NbyDxvhGnuyPOD/wZdk2+raYC+e+UD6MoHcf0fnTreypqqp7
o08/z0TZEUl2I5v41w+16cwtxq0HOkrb4gsINJT1EtNRKGmF1oE0cOp9/3JdxKZyX0TwJQTDzgiG
BpFVzOmTMcALSoqbY0yq1QWV4c24Ycu2qejgB8YY1p9BvsIypFHLEDeIfN+mN237rSPodSj3DWLj
9TNt6gKmvWRTx5vU4CfkFD2xElph/hIojPNkaA9GDH3Ixw/QRyB9/i2GXe0qoZhDpdezGS7WjG6r
NCDdt5gIQuCmV12J4C4NtZ2lUHJQkCf9S1mAPU/1reSLXR4kxlQvuaX8l2fiYm48TWFJClAr0zh0
0xkclXnrFLKoUST6QpzvHnVLSkAXDgBLdlIrhMLkoesEdI3bvRUbrxvwAFsaVhX9+X0qEBtLdYHI
3vmLL+9yf7rBQeiO8bEAwS7CjG0DO1bymDWv9IFoNKUmi/IxuIJ0P/ebTym4gjQEXF20LHj7Ai9n
Y/++kgVGloymOXIjGt0sJUb3M8+MBe2iLdcAULJq2uCHJIQfX9NLNPKKmJogcOx23Th5ST313qCA
thnb6QQ2u4n2W0vjAlOny6liLgjniHr00D+kfv4kPWaudYpfe6+4x4hDqTn2vS4IiJvl/LVgTk3i
ZBpiLUHth7XsS2+5MR97HwhlDLJFfrWLfFGYF0rkFMWq29S0DCgmUcDnV2AWPf2WO8MuA7U46/yF
OyGJBTsEn56tD8npC+hnZKvJEPYZF4ieOOPLsCeB4qa3sqfuoztRg27Lca3lcb5xsYdlkUAxvIsH
27EmxMvbNoa7J9/j+Ncy3Agb3JsYiLVEzlWmZVjZHcFnpJ/VBy2ASD9/NgA3LALQIrmtT2+0u8Vy
ZQaQC/IX0abyLYu08exDGdQ0FJOf4LO7JjcqlcmfG2eOgc1RNcekX6+Htk2nthLDT+sRu6nyiM3H
so2Xpdf+ZGQa3S9WN9TvhUwkQnF8wkOpFUbxhDeYnz5jCOhonBipm84wTp5IabYdDkY8FQ0M0kgV
/nRqBvgMJgNVjp0c3hf2rprvyyooyF5whVtZlY0VBf+K4WKcZClD3ERvfd3mYLjZQwWuwuRkOAyR
2r1EvogPQnQuLtopYUgXQ0MalxbUHayHWe5cfXisPtRruJxMeTe0QqMwqswUCxiAyO5zJPcY47t+
e+wbvHck/16ewkONYquT62KAmnfUUahXY1uOln7B6LuTi5KfzWtTkC6C5AAktfzcSAgC/7HHWLWn
lGepMg/K9GBjFryRHq8fadNyV3I4X6XHchH1Az6PVRMf61LdWJ6B+TAFEU50HE676zAxoqJFeoC1
n0viGQq2ySy+/iEGdnt1HE69DbPvjZGimsYwOK2j7IdPhpt6euwn7uIaPj03x8wP3ehTvzdFuKzt
ML6Szun6kHcpSUskJiVxSeIY6KSEnoxeNXMbHZZ6q370ttlQGFXZud5p5kUyD6MKh4QttcG5QUOK
qTC3uwMlAuZyk2Bym9fJZcjMEvsJ8kCEMRQoEA+uaik64mUBMJK03JbKi9k9GvO36zq62f9ffVWT
S4+yset10FjgTbOkgY65Ka2odmCT9yS2Pje0HVoaQUR/Tpb8RIrRJWN+6ke0YTA00Vrk9fqfs+kF
VnfN5UyGOuVtL+MrVxFQt0nsqupNUUbukBmg5xdkaJv+eiWM/fsq163rtJsKRoXdZsfIPhntw/XD
bKcOKwFcckTUMpnyGJY5+MMpdsdzODpFoGMg1Dgg5cSO9gxRj6AHnXjxz+iJiMhpRArEeaCwn9qp
MtA+s9XXtvw6qM8kEyiQSATnfYYMo4Z5I2MwzupHn86J7Q1SU9wkpS7kpJAFlsh5oDQytJYuKCak
BxChgMkxArEopkKxSvr6l9uE266tgvc2mJJTMezP4ALz7ER75dS6MVYbOfbLgIlytkHVuikDRdBz
F2gkj9Sys3jRsDgHCjNLvWNY0zGte9HzVXCLfEUV8zranCdvaUq0J3vrYADRzh6TosEx0Wk410J6
e44LBZ+rDA9l75Pp+fpXEgQ+HpglV9LY0wJpXb0czPpoLi8tBhkbAVxP4JIszksssWz1rWSxJuC3
WD611q8KiXjY30aGMNSIboxzGPksSVqeY8BI/TIALqC59C77aYN+J/kBNq5jIpxzEAnkHAQeb7RF
PwTLnZVDrDz3quhZIRLAuQdqm4sSjsi1GA6VYOCUti44r9myK+KiaHKuZCf7CKpkZb0W5yfCqUSu
ygCCWuHJ3T9m8v3vFI/zDuMc1yOGj9F2aQiC4D1tiVPTu170ohAoOF9D1RVLH+IF/Pwj+h7Jckyn
O9n6ZvS/PnKct1oMmizgJv8zDvZmDp2TWNCtu5dpnBy1sR6HAUWLSMjFsG1NF1mcNSmWaTcpWgS7
GfUC+auyNwsoQ3GizdsAVhnIGMCS9uGuFhQgNxtXWCDIKk5vp+RsK66omWkylGJ09e9s/ktyk9HN
Dkhcg3FP7kWPs+3AeJHHmVbaym1qs4Q1RKVTjrAtT50cKmrLCo/FGVhEsbLOzPDIaLxxh2KkB1yM
iVIk4/bpAskrBPGe6fb7bPhyLM62yjQrJFphQCJqcqfMX6ziR5+hbNx7y7iP2trRJ0EatVn/XH85
ztwq7HRS5BA1n/QwnfqAFZjA6Y396aNwXn37o1mabhMUXFT+FSqbI1UVw9K9egRnXIZFqlq4PIZq
8Xrd5ERyuNAISKXRkwGhiyqngt6TDoyv9ct1Gduu93IWzqwJPhJoPAGSKcL+PGqRk9q6iMN225wv
MjhzLog+2YU+MaNSfEZXBLO6xQ5IH9UjZBXEXV7SyAUTsXv9bNue8SKX3e8qdR/TPBlHOTUZRTlW
f+2k+julgaHtr4sRfSbOho12Go1eQ6okyw9jfzfYT0m9+zsRnP2aeqj1Ugu3NBjNz7luAeil2JSj
lcF1OdvFYeVyZZzhmrSRohi8AajU0oPxMCXOG9kPIL6eqaNERbDHvvzI6gGs+/ltT5zpZo1FC6oD
xJTTB3twpOUfNfGvH2zzG6mKhSUUGmtociI0AmqCklUSVaXG/ieQN4/FnTJYgma9QAxfBUjmCDst
W3iGUlOdefksDS+TKUj/N7X6chT+va+nstobITA+kxlhxbc0Fk7e1r2rRUvqYbmBKN8UnYnzQkVV
1rIiwUNU9J4WZyN+TAbBkTYxdCAf//fz8AhOilU4RJnfJrd0X993++IkBekR7yeBSxAdhnNFcjgX
atzhIaqYL2oPi31thcQ67ELeBb/VYdjfsHI7sm40NJRQpBx8FmzJPjxoby/55lgGItjpdo18JY33
PmNtkYZV/tvjBOfKtmHqj2nuvHWQvOLTdTsSiuM8Ub0krVJiSbo3H41jsZ/2iUsC9r7O/OSvvxbn
jYpyAtd6BW8UW4cy+aeu7nT79fqBNuPf6vo4xwCSpSEtCnjWmSy3JpFuZ1VEzaoKFIJ/sC9SYgFc
jpdAu+tO+WHxqB8eohtQSGJxqXECnbEFhuvuvOwYG4W0b799hIRuZV/8a74pM5JgoydKPKWFVeXF
Tu/b2zKJDtcvczvPvNwmTw1RJ7akWApm/KT9hC2aKL8wUqkRK14wdjU/lYFoV5jAnvnXfVU3wCuj
neK1E2mcaTEjV6/iz7Y95d71s227XcvEXjcbSHMexW5kaD7kzYgCOhbNT4cRMCw7P2JI2Pk7OZw9
J2WhdeFIcKJQvk+XbHCK3AySrrxJ7fzpuqxt5b+ciTNmKZNUK0pR26yqQMk+twj31wVsF+SxvOjf
W+MsWFWzWIpb1Bbl43DIjlLkhNTRqDP6y+6NmzjAoj/6GRhtYWFp84NhFbGMhacA9vIxRYtmMN4B
8+N1pay6SfajiqP7UcL4mAroj+CczE288/krYVxcyTtDHigrl02+4k8/2KruLIiO0q7cG298arKn
oRRon2gQvwhkb37FlWwu3iy2nOfjCNntMSl25aHYV+du3382Tl3jmNh8KuY1EN0tp6RhbfZ2XaJo
N2Eir/6itrFns8ZHqAkuVnQ2XkNnOY46tUPjoQjK7DlcRG8T9r659uE4BZWKtBxGFZi6unE67Ao+
qbvUl1xN9g2nOvyvsS34XtuXpwOoCv6J/0fady3XrTPNPhGrmEncMqws2Yq2fMNyJMGc09Ofhvx/
XhTMTdSRr1W1RgAGg+FMT7cl8+MP1jQrZUQBP2p35UW+Y3Nt/UE5t4fme1Egx1ad+in05pdtsyKr
6tusRDVlko4BMmA7KIsQYGPw3Ditbc6eUSgNhmSDUaPets319wDp9v+WynZ/kQph9I2WUcMQi61b
pQ6TIKc+8XvZhXoPhh7R0ihEGcrqk6ARwO9UdPKBlnxrswaDT5t0qD3U3uQzxidyn38Lv0wvxhdr
jxb7fvoU5IK8f70VcDXKw/vDrMYMV8buIMRMi1NyUJziycxd3BC0/tSDuYt9ufRFLKLr1+PPWl+L
Iov9Teu6ntIGFQJSKjeDKR2LWhIgJwXb+ZoQLkwoTUMhVMUSPvO2pB9ia2eEP7bdZNUEpAQUBRzU
EBjlLrk+gtapbwBlnMbs1I/tqcmMo9r1Am9c77Qt7HB3vUmB7xgjLAU5EDwjuWs/1UfrzFrTvd8z
miBwO4Ufc790B3B5i0bE10tUC/ucZ0Z6EFS52ZheF7n1McetlzVI0SiuArvlIPjUWf+Wv5rj086q
lZREKgCKz5R9/FF/7YUbtyqSsclRP7OKJupz37aPUmiUg+xYdJwG0DCwWbzgDpSDuO+Sq92myAAt
cPdKx1nw7bh6BRar5OKa1VjErJog9hWyD7IPaiAoCa87p8FGF02VRZS34QQsWibEW5BGKM24A33k
RZEg85SJ8KLry7ia4V5U3SwlXamQXpakc6dg31RCFr7Vpw5Flv+thLtmVRimBFhrHPp8aFEiRWu0
kBw8ObZzm/2o9yLWANHOcddtltpG1liSQNPT1OhOr950iqB1JLLBXalCipu6A3gHQIRDJv0IQhzP
cdulBSb4AQzSj32YmDDRR/fq1GOUJHSD8GXbyOrrfD0bg7s2EWjfmmSCkblX91H4lNBLHAX+1Am8
WeBmBndbVKpNIdjfcD3n40w/JM1+ex2izeIefBN9QkPrGJZgvnR2tOubpynI/H8zwha5eJIi6M/k
I+vwm/Ghs/2AnCJhx0S0EPb3hY1cbktDbmzEapRVjF2zl/waSPFPHebagCVKwWWVth4VhE/R8XBR
QJtLKGIPqFiraXsxavtcBQJHW0/JFp7GRQHSpmZQsn57DanQ31oPo2NfUiBN+r31IkJVrheMFva4
KGCU5RD1EYYIBld22fRZDIlDHcPmbA5bBCYQWuPiQUjCpJ9a5hrgWwMi4yC5MlRlGf8fBeps2w/Z
j/317XBdmskwFAsfUdN+jOUBg+36nhF5JHttLwHiJVyUyA4XHMoh1TLbQHAIv6qu6g+VY540L0kc
CkGQ6FAcIYS+S0HxZqNNKlzlem67WCYXM/LWzkiXIYnPAC122QhhBdAq3QegNH3AOaJDTx+sj4Oo
fbN+GYhmQz3axDvLxZLGmgiRakyDTIAd9E92K8gc1mPu9fe5MNKEGSlVTG57lXHuIuplyTdSP3ex
5m27yeo6MASiEEXGGBVffLOUedCauoACRHowgLB/V//JIJh+ZFowQH+/dUM5LOXAkMBmWOXnEdKQ
6jEOH96xBLxxIB6QDVXjlbwx7A3W1RypQwux39KcHSMVHMbqJi0scIeRhyk1JMsCBUd7Suj3igri
3mo8X/w+F8/rOmwx9YDcOw3MnTnbTmJVLvhe33PWJgj7oHqAz7LXT5BFSECbCRWvAWed5V5Fb8v4
efsg1gPcwgB3GQcCAV/Gb4j8+nc4rdwMXMrWHrm1Fwu+/VZvyMIYdwMHvc1ntLhRH4QAVojRoupT
koPXW3Q4rzNxf0XShSHu9FO7Antjju/Yxu+96h7KqveMaco6dDf0Z3puoOsQuvanzssR7YodfQgx
AkB374o4i3+DcxLdGIociHBgvlXHjr9NIgzNuhNevYN73lN00YIgQpIvy+C7ftbB8pt83nYQkQku
GBShkTUdQXewTS5V8wGy9JII473ez1hsE/ekE+hmGlOpsW882VU8xUkwx4CkWHOYdHFxCZzalc/Z
t8TL3ewTlCTgmooI670eMK57yb30lCZhVJV4fI0xclTpNPQ/t3dS4Pz8rItl0IFUIUqPSZAc5Di7
hHFUudNcnZoputu2tV4nv26pxj3xupJno10CAZeB6y9yLdmJfosTaRHwEeiued25vc92xTflKDDN
fnrj7mlcROkqYjAJakTGY3WrgdmNsVwD6elQT9isFBwaDyJT2kmvygGeU/kqJM2YljH9iZbKPr2t
4TRG7Eg7wfJYjNpaHh9aum4y0CRK/NZTdrqrHcZPDJOfA/kEWckHUUNKFKB5Qe++lNoB+i3wSyRL
qmu6zc8IRZ7sOO7lT7YvWJ1oQ7mIYqmjlk4mA+H/wmTdrnwIXuzSyT6zaot+if1KhoCAIzAq2lIu
xiRSRPrIQr2ugWI541pqz+GeXn63GgJ//rFtT7RGLtyk46jbzYw3daalY2IapxNcAZEBLpT0CPmZ
pcEAQgpoyROwoIeHf1oDT2GmxmZuhIyZvEwzDGFpO6O399sm2DZsODrfVuh0PcxR9o79cVa+o60N
4F0Y7knc3ZZq3e0LOjzPgKptGxU8N7yKVZ0irZogjOjVxUuft66qX9pIJAS7XlS8RkdeuyqOg7nt
IkYcCi5PUDm56UP/yUZpPbpnYSO/SWSBjwtcghfyDiVaSjE+ujwajY4yf1OMl+2NW31dLA00awR6
ixDJepu0Q6S5V9QChZLQkN3UgoIJVMnl2smDyv0nSzw+GJUSktQlbqsRtM48ewNJvDQ89pEgg2e3
/i//u66Ip2qU2yAaLQWfIZ1y102Dn+a1a2utS4G8qyGOub2q1QMCDtmSoelk6Tyhg6ECLaQj0QFb
SQtigltLFMjZAfy1HBuNfhPyWwYoI94eEKQ10sKA1LQXRfdSvzPkx0r6qZQPJHlotKeWyt47FrSw
x0VyJbclfD4qcAjrPGm3ViI4ntWbiu4KiPgsSBHzfASxPmZJHgCEogfT97Zu3XmMJIdk1qftday6
wcIOO7jFF9AYG1oY2kgnCuMzsW5Iemd2j60tu0EsohlavUMLU9wRBfXQ5phzRvGXKBdV7T9IgeSk
7exYRfO8vap1U5Zi2RjBBMs9l58NcQmF7WC0vCS6icHxMsaKa9OXpBoFbiAyxGVjfSX1WlvA7UY5
3oX2xVZ+DgNxqv7X9oLWj+m6IP7TTg2KislGelWxnwukmHKxy6tfFrknyX7b1HpKZF9tcS6hBape
gtgHnz37+qJDIiNxS187sUnM3BV9w636OZEh3Qp5QAQHLrD2LYBAidQhcqenlH4gycnQBVeJ/b9/
hYarCf7LwJS1UUkrXNVBavxw6A4t2k/be7bqBgsTnL/RWB+ATMD7087y4EpFQp16ilRHCjLDV6n5
bdvcqjcszHFeNydBZ5gJSm21eYjrxzT7LGmf7eArdKgEcVtwPPwXAO31Pm4i9rUBCmeSYPQ9CBjm
XHCNRGY4l0tT1MSKBMdSS520JyQJdrqedB/TWJYF3iDaO/avLAJeZdmRDFVyJPyWNruSNd6M2qA7
bR3cSGa7E4c90dqY7ywMKrVmzCWClKfZX7T+2Yzvgd8XHJPIxdmiFzbaIlK1TAOubpYD+gxm83Tc
TZoujf62460mrcTSgc8yMXDDT9nLJAGFXyaDP9hSpodhliU/bIeP0AOExibVvhSZPp+lqRaNVqzc
LzDiITyoFugqZN4Ni6JpMJw1oaDZGreT2bv23D0UdreX5/zz9hJXjuuNKc4VZ2QSpLHRkrAgw64f
G/oUzQIT66sB0xALsqCE4qJFqdR0VKsGuUOd+YR8tWPU0czBa9NU4Bfri7la4gJFkRYZqVmW0lFQ
E4MZCk1xS8QSJzLCvU211U0kGbFjdk9dKco+WiHm9ztlt30wa+8STgaqoDpq5yoc8K2Tx40J2pQe
NWE2ZsawScUNsEluc6l2GNX//+czWhrjRwP0UU2tjtUhZvuUlE9Ui5yx90KVCtL9tY+lN4Y4Z5it
QC9JywpjzuCr7g54j7Pl6051jJzYgdCeYBvXT+vPLvLcAIaKKnj1Sg9XFS4+NQ4NgE60KQ6C02Kn
zr26b9bFeUVegvouJijORpd51z4qB3xIZ452M5/MXbLTMND2uG1xJQa+Mchd3A7fBnWksjc4PCfS
vhFNPYg2jv19EWNrdPzbblQsrxwfMu1Tr+zn/P7flsACx8JEOUxV21HU1WWpcfGkF7II4SvaJO6h
aKCoC3VzeBvJP9fSLXkHJdybQ2APyGIFpqWkYJ/AA1Gb38oUbBLxpQyet3eJ7cKWZ3FxIIoNXZIq
HISitC42ioQouMq3VSsIAaKrySOyMtD+xGqCKu/4XT8FpkP9yCv95qJ/kHetWyeOWNZlDXS23EC+
+2jatalTBcWtdldj9G48NBCQwUy1+67U+40p7nHQVbMfs2wywIHyEIynmjwkkgC/IrgzPN7frBQ8
DWDh9GL1Y2FdDLBctfY76O1MWcHIkYyERFF4ZYYgHtOelAZABNCyzdUCeCxgm8k7xt7emOFcOwx6
uelTkF8OKcS9kttpeEgrQXBeY255Y4TzbbUutKCuJbxxp8A1b/TTsC9c24uepa+tz2aELM8SYKpX
z0gB9aVpapjo4iclagt0NEwH3AOpn6ubxSUmkLUvTNHS2EP217Vd2GHXehEacqsp2lyHZzMVP9Y1
qW7Kg7VXgfQQNUJXo9zCFBflIlONVUrA3t0mT7TTnaEREVuvxqCFBc4ZklEZA8w6gaZC33WJR5XI
yUdXawUd3fVwsLDD+YOpJkbXsYFzdW+f8l0GsUomjykjIIjwf4Il8ZhodHp63DKkV2b+gxQHbZS9
cXRIbb8nJ70u6XXJCz8ohmlWxwbX1ZA/RsPk2PohkJ+2nwiBA7ymkgsbTZjLPRkw2DSr6Q/baulF
T0oqKKavJ6SLlXApjhGjckElvA+sUGLtwCCFQkl1+a0/IyqUiI6HS2/Aly2lIXJgL5d2be1TJDpF
s1ezVpCQCsLBa4RabN0Ug9+81FEXNufJy4jtmIq6C3pNYEZ0Qlw0kCCVl6mMYD8qYCIMdpUhImtg
d2Mj4PBAm5xaJMtiCxXueri15PgcSHbkhElyNPLgQqwIHyxMR5EKLq3opLjYEGIYbQ5VOJ/Zy8e8
jT+Oc7crZyNwqJ3e/Zujc/FBk1NQJTMFAS350IPaNe3/0e9U+W3YblMp7uVKhazXIDmNVLmqehvr
d9U7+vd4+f48QzwUx1IDjI8SjGTomuxk8+OgfWqS0tViQf1H4HivaImFf49dDA3NABWsyQLxmxy5
kipIegTn/6p/s7BQ1iBP6Crg//QEs0Hhiy1pEPr42tciQCNzpA0HV7mQYOdRHEYTXu5Rfk6g86GR
Rzu8zwu/yl7C4HHb00RPEd9hsUsNkK8WX8QaGPN+v990H92au+gk+ngUnREXHCYt0cM+B2VSrf4s
tQ8dOW6vRfT7XH6gBEmeGBG+gkpg/KoMOgeZ6DNbZIILAmYXRXnFSrRpcGy1D20k+pJj/+PW4XM3
HxTLIyisMBofEAi7J1lku71SfzJSDaPdUf4TREOyv71t/5Gd/rmjfCW9thK5mi12R/e96uSecs6g
8Da70KVwo1umJg8QiuCbWOR3PNZG04KqAV8iit3e77wxPKnHaaf5mM3cCxbIPnk2NpUH18xlUCZq
CFtsLqzJPZZxVV4S7qsjUyS3ibdtcP2xtRVQFKGiZfOjVAEFzQXUhpCo0syN1NYjpHSqdBCkXOsR
6WqGc8YkkuU+YiAXZMX7JA+RF0OKMio8dGTe9a5fTXFuOVtVUGRQsofCnLSjgQ6QsyLYNPYTfx/S
HxP8Z3kaS5i+kVFZYjjuZp/sux3jaBflw+uf/5h//7/D4T/FqyCQTM3ErgVPkBcEjIFBkRrPdspb
jeEZhZqu6zHjapB55+LhUDGmm7UxHo5A651u+qxPD9vu9h936WpBe2uhqvqsHyi2DrOsqC7MB/nY
XFR8TIipOwQ+x1PsSWkQ0mGCI0TqcwYWKXVys/AyFiI9KOExsTu22DW9IIRGNXYtPlqKwwb1gFK7
sdzwOP6CuipwcSLaMcGttfnnaVTCMBiQEpnkNrZfLPmg5IKP8v/4trieFPdEoS86oK5Rsb48NNoZ
mXYxohELRi6/3VfgYhfcW6FBLkYY8aTOcwbQDsYGgn25i73EnX78nobPUXbY9kTRFnJhQk6DukAd
z/BMDHSWn0zZ00Q6g4LbxANp6GSMpW0i0VMl4mPWNlBEgUhkgSvdd6bZ2oMJqp26fegTxSWautve
JsElIlxE0LVSzeJeQwVSSdwiDj40pv0jjazYneQ5+LdXgoecTPo86H0/4ssvNTAfkmWBN5gmZA3a
vPZSpdMFLifwAcK2d3FxrbC27YwpGNEBhHrt4NOpf061+mV7D0WnxMUH20jBMx1iSGtKdMUP5HD4
gMEtEZxPdH8IFxRkqhZ2zwDONEUjR/GSL6DEbJ3OU3dMcVkTfMaIPIOLD5JKqGJSyCSRESjnSvZI
tdNRwGt7wdes6M0gXGBQIH0HPmXsX7vTTwwOYgI6ysAgw0GEHBR5BBcVJHMi+WSjXCzZH6zhuS4/
FqJPi20TwIq9dbpqlvIye33Uk08YXGmUj5YqeGW3HQ4yE29NRFEWpy0wIL6i/5xAK6uLGhPbZ09k
LioQK25n4I4AyhjCl2SIn9Nc+kImelCB7N++PILXlcja28VMUlOPZoQYl4GTb6+DIp3cjmf9CPHy
6LY6shFxvREEItEZcYEh6ePYqEaUukisP5ehfpiN8hABNbi9ttVzUhVDszEjYqo8AtdQa0UpQM3m
1dVj1NzXouC9/vtQ+9ShyKWDsOPt1umxHvR2zFrIhrRL6eTKeb/bXsLqTql/TPA1W6VVyo5EgGrp
0Y3Z3WTjORVRJa8628IE583xaNf9BK4Mr8/sm1myPWPob/KkcIdx9rdXsybsbMoLW5xjtz0N2pTN
G7SfB3/2ck/2TTf0k738Idn3+NBkBKH2TvKsFxFtnuCw+OnFqTcCmZQ4rLEHXtCeoq+l/j4bENCV
QWuoEv5rD22dzupBdwgg2q0UH/TiKNg/tj9/fRlBvup/BrhQXdG+tmfMm73qvYygF4ZKEAF/LFg7
GX9EXAiy1PVNu9rjPBzKjTm1R9QDSI9ReNPelamQk0awJv5rL7KTPoqAcMGaJj/36Kn8Vh5an02Y
RSdN1Etcf8avW8h/9BVqWHWSDD+ImpvE3JPiRdK+S+2tqlInCndR/EGJb1Lr1iKhIOqtX7Q/m8mT
sem1mcumgYoRWI1RzzmY6QSZ0Vu7F+V5glPjm7I0bih4ylB0sJP2owUliEIT4cREJtjfF6ndnPVR
DHoOVCYVqEuMuocqsiBYrIe+63axvy9M1IkOSTgbkLCpDTxi1ICCYVi3F7UtRafC/r4wE2aYTs+R
Bnv43KPFhRgl5il3XSYSuRPZ4fI5EtQ0qwiMJKAfh6RMkmVOVj3O+qf3xAgN9K2mAVkj0Ku+XdAE
DiYDJNasxDUkB0aVkLmtk1kHxpKQ/xR96K1fqIU9bgNzqmZdWOH+phd7P+xnMFDWPtkb6GFiAlaQ
rqzu4sIYt4tp2kUGCVrApIPbCJKrtpW7zUwdlIwEltbT4oUpLtaqpSTRvkK+/3uyt3Gqp3AffDB3
01nUyFpjQgLo8XpmXJyFgilNohh7SH+NO2033AMlHTrJXYaKAL42PNVL7xEO/eHMOCmJpwkeFraW
v96Vq32eU2VO58a2Z9w12Yy9qrsDt7wzG7sAUxVSV7oFKokCL10NIAuLXNZRaI2GnAMfHQaF2+h+
7Elul7vJpUyd8muNAUuxbsLrG//3MjH6r+qY/rf4HIDQTqN2BxTtdAeg+IEVkojfnoYdEyOKfNE0
4LqzXs1xQVJBVNErUNV4KrlV5MQZ2sgr+p8aPiAFu8l2a2th3J1vRzkrkHexcTbwRGteP2M7dUfe
qb2jHkSF0/Wzu66Lu/FD0hlS3qG1ShtoAASgSh1Vwe1b3zrAZ8FCzRRiOffImmpCgwWpe2WCcHM4
ZPVno7o1a0Enj92rv/ftaoblJovgX8oDzYsB3dX4yALlb8aQ+CRqO6w+ZdrVDPeNJbftHIzgivAM
6Us6/YoCQH80gUKMaMc4Zwt0WZPq7rVX2LpZ8yW3XqgVOe243/a1137w1p5xvhaXwPFrgM564XP0
OF60Q3giyEA7bzyR+xQkaig++4w1EdLf8U3YCDxDtJec8+lS18gQV4SrD5Gf5/lFpyCt10LBt6PI
DPfQ1G1OadAB+tFO5yD7OkM4TVS/FJ0Y98DI9aBWYYlynByEzXnugvzWogmCQ9RPoSP3ab7bPrr1
e3t1Q+6VISpI6oMJ2LNUVw8YADqNuSEwwbZlwzn4mmxbVmmtgYTXG4ePrQF54nOUnZrmvtMF7i4y
xAWIOaZBYpaIQRCft90s6nY0T3aN1WMwJ1Tu+liUJ4oMcqGiS4YOH7YtSKMBK6B154QdcWTpZhh2
Ooxun5TA+/hKraIRCoVANsNS3szhJZtbFxPeAiP/keH88Qe+PlvIyKa7AodlQD7GtvM7KU+BOYpn
LzGk+1hVLn2e7ceu1Bw9s1waq3f/tkwulAx2C7YDQqEREt7Gww9L3evDj38zwYWLxCihWCohWoFM
NqFu0X2wjcM7TOioM+n45jd1nbtWmpQP8HvkpEp5F5uAjtaf5f7zto31Mt3VCJ+hyaFuTlZesya5
stO81As8y01uvjNpYmiqHN5BT4ualmFAXVbWkC1x8U+qmzjGYBjq9sOXXkmcKrzNm0s+CiB2q46+
MMPFQPBvqg2QYgC9Nfl9rJXfKgnyZpVI8VhkhjuirqjHBkg+xub4lGY3Q/wUG+95MK4r4WFUNKoa
0kkzaAmtg9zlTtxZTqyJGv2rIXxhhQt7+QgOrhncY3iWbpsGEzJCeYnVV2lhgYtzcaMGjdyz91Ux
3TL7rJgs3J1qYQN0fSkobpugmMWXAHf5FdNs6sG2We4VHsg3MJ5nTjWA+i47ql50ypVd/iTKyJk7
/fU86VebXDSAJGg0qx1LxIZh8qVZ+xhmt8U0vJApsRzLDp8yaRa4+PqGXm1yN0mv25AQE9WYAnHU
sBOn6FJPQ+2R0FSQG4m2lLtNaqNlUVChb1BpkuL1wA8dAtN+V1tvsYncZQqUvE6HeYYPGs0u7Vuv
Cz/GImItwVL4RMJKi1qJ5Q5g/ATEjh9DU9D1Wk9jr6vg6RGoUkvjTAHilE/pRyZMy6YxYq8/l4f+
rOx7v9qNvnmYztWhfhIBDESr4y6ZMVkK5CHwvS8pP1JyF8Yi0MRqwMO0hQlyOGiZ8gRxcarPZtwi
4LXqRem/55mjq8ftJ2nVrxcm2BoX306SUo4aei64Sxid06vMDdWdmnxIya9/s8PFiSgdpkGNkekl
xY9RcuEYLpTolO5x28xqaFgshwsNzThlZpshsnYSvWj1dMEklReU5J6mkIELteFG1jPBFopOiQsN
xgwu1qQY0A5tgvOg5XdpN0FaotttL201dcVnNLFxIASO9fakmj5QtHnCXep0WnmmPFlQ6ZWDHRSB
v1XlLPugaH/eNrmeryxsch7eYQfVeM5QPTuNHnDF++wJVIin6JmpTAwH42iJXH71Ti0sch/ZRAni
GohZfBHIyWM2QPjVLj9vr4r5wF/Px8IE5/JZQIa4GcA60XVfR/IlUjRn1guHDiJq9HUg5sIS5/Sz
lbdGLOHI5ocZaD6oINCTGTvqj4E6+TOTpq8B6RJVV0VbyN2BQI2luSSMZacIHaXF3LLgq239kl09
kXP4vOlSrcF3qNfo7b06jMdCHb0m7C80PFtZ6lqZaKjrtUO6dWbcm1hhoj0rpxZ3zEwcyANOEG/R
Hrv+0GSaaySHqfLhNoKHWOQo3BOpdrH1W929mQ5zebCpL8u7cBRcsvXwQTTWa7RtlecsMsBJkVAZ
2BpwVyXJuZpubes9X2jQVfw/E/wznCQ10QuGsaqiofKlLPgURvNw7MC34W3frXXfu1rigpRp5JOh
9fB4q/Lt6KM6ihowgt3ioVZlWrdo/gHoQI1PM8a8qX0yaChYxX/EvesyuCg0VlFEAjBiY9qbzbAr
Tltgt85MOhfTNp5Nd4pylu+39465098+fjXK9nbxFJdxntQTI0DR9+1ReSU+jg5iBZ/123s1wwWl
JowSybYBWWzAxu13aT89DpVkucUo97sYTDxRr5euWsiihuaqYVO1LBnD65gB5cJG05oxsF2m6YVj
50jjjwQDF1HyGHdPiFBR0fnb27leGFnY42LGPBlVElAA1/Q99HQBzewkp9t10KMo95WoFbIaKxbG
uFhRUIhJyjHGTvFuYexv6p7iLondXo6PBesabK9t9ZpdrfEc2UUvVVNah1ha8VxEz/0g2LvVWwaw
jQy8DRqQ/BBJHQ8hhvMw2aEBNTTaJ83IXF00FLXq7wsj3DulzGCK7q0KIz75s01Npyd3ddC7VgeZ
PfMIPJEkIoIXLYvzwFChoAzEJ6tXTlMBHXFiuFYBFStJ/vqe87nuH+d68tDXkp7gq3hKjl3aOalQ
0Gw9t1jsHudwfSejeBrkTA9R2SletS/P89n80ewYd7jsxF8IuvkCt1uPi1ej/GRJVmudKYfoMDZ+
sM/8aBc+TbmbnosjFHu9+Of4IkSZCbyEnytpg7JuyCSzAgMF87x5zF5lo0XNnfUb9efE+JESbe61
MZcAf9Dyl7h4TkdBLiH6ff5F6WwJRMUNCjLYvXzQjhg7Omw73bp3o3aJMXBw7/Dl5iYeKxV0mHg/
enKMSO22pnmwiaiqvd5/BeD3f3a4dwrSqAa0IiDuaDywSZ/cG36Ohxbaua5UO0zCAQx4/7YytvLF
y5gGJNCGAb4+QFPIegEGOdQFlYR1N7suigtGaa/JSZSA57NP6L5vPrdWnrmFFT13jwNGrJWqf5pR
jdlel3AruYBUm7EJdnb0p6SDvQ/P9AQOgV/anmkm4Y06jILEfdUJLU220DfXMd3DZWf6MIZ9yoC7
ICALpe+q8OuN/b9/pTALA+rbg7JGImWgBTY8S/lO29MEEXstPUEa1oGw3XucYmGLu1ERBpgkZUrA
i6E8yvpDFjUodL7L8xZGOF+vKnMOK6BGvSaLnE6HrnuG1kAlmuZed4SFHc7DDY1ORO9Rd9Zv8stv
TIOWAZduOuquvov89+F9FgY5f2+oqid6xBRapehHV9PqkPQ0d0w71S6It62XqHOwl3UaOmhYBCcw
UH6o7BL9YDkNBXdvHXy0+Ge4a2Dlc21NPZ7L1us9NsIVqb7lprYLEQ7EE2nYb9+71Ui5sMc9z22r
pVmBXr4XKZIb9t+HWXOjUPlHB+Ve6FIhsVREONMxj130NOGo31oRa+Jq3LouhSfAKiwwaEbxhHcF
klMxal6Rn1STp5uNU6DKAJ17xxbJQwnCCK+VnSsZ6G/MCccV3hP7hVLB8azm0hZIYnTFtGWFJ5tE
4jTGkj2ADq2gTlheZvlp0H+pkyiLXneDP3b4bCaKZG2WKog8j1ICuOCz1l4U831ecDXCxdxOGWXS
lchftKx3a2qeU0k5yUZ7t+3Sgj3j85dkLgYiETR8MDgBXPSL1X8xDepY0s9tO/9xV6/r4cIuCabc
mlJQnObljb23dsV+in3qGvMBkjV+6InQ2OufcRYB5Q38wQaI/u2boqR9qBhMxTyj4MBOZwxQm9Od
ZJmO3pB7vVV9uQCF/xzGThBKjpyKZsTX3eT6D3DRQu1SOyg6zPB09X0CfaDSLJ2wqt8VLa5WuGgR
Bl0ySSr6z31wYw6PSfWox4/bZ7d+b/9nwuCHaqBVrdOsBvihG/1gKJ0aoMB/s8A7ezSHUcmg82FJ
7voyvbfpOzhITdnWNNtERwQKxOy0FrngaBdBrOoIeOHYfwaZqxNpyr6KZ8F9Wj30hRnufYy7lMZG
B7y8bT2Q+TaDYjTaL9u7JbLBefaotEVfgi/Yg/a75Q5N8SXo6yc8vIJTWQemLhbDeXAUNJYeS7iz
5Xejc2eC8VvjnKoOqra3DC9H3bxCexgPlZ8cWVk624nL0qsRavFPcA7eStqAypAJ8ljEpUSB8ox5
0OyzODFcN2QyomIQZakaH6HkntG6MA9RX2bjqzp9LOUPefhr+/DWUzb7aoZLDUkx2XPZwkz2nN0z
HdD+XH02HQZCTbzwQcQisnp5F+Y4vwdZDVGKEc4SyroX9yX8/+c/rojzeaAoragP4t+0CqYb7zI3
/gRYnsu+Rog33W/bE62Ic/90tOMuGpHAa82DbR+pqOotPCHO7cdojiNV12O/gIj9ZzYtHfrm0b6U
E2T5Mi+6C/ztFa1f6KtLcC4epCrLjgESCOYI+PkqyBwiJ3eK1njbhgRbxwtfAE4bmCBdhgB8+lBV
xzQVLET0+1wcn6ysrZMApYQZPW1iPYy94EuUne1fH4pXb+YVLsK5lKBPh++qcdyZtlfKX239kyEf
aSsS7BWcCa9yMYV2oeY1qsBZPjljAXw62csiVqTV5QAcApCzqYH5mNuvWe+q1gbUz5NRx5yo5Wba
j1I7FfqXWv68ffSr61mYUt++fzWJ5sookLRm9b3d7EiCtrYIt70mTohByOt6uBCKkUtVKdQMSWvo
t0ftjDEGHXjg6PBCL3SfYZ50OoDY88f20la9bmGV/X3xtFcj7UHdasCq4dv0ViWP27+/fkqaSQCG
AzTjL2biATODdYIafSsRN5J/dErw2OvB46RPd2kg4lhd/TIjf6zxX2Z6IwVxirmt1ym/3zqWjP9E
pGO57g9XM5zrpe0kt6MF17MztEBfsDqaH7b3bT3nXyyF8zlJyUKiBui+Nj6mPFDx6w/5mWmbFrsB
yBqBNeZcf8WGhTXO+WIaNuD+Ql8gOk7u7OEh8pgwJuiPH+F350aA7BJtIOd1QGhHZRmjKJZIl2hw
LGr6ZT1524tiP7K1JvZPLFy7JpUehhkqmCY4T5qPRSCqhokMcG/3PJPAmKsCOJ7+RNWLrj792wK4
xxp9IGpaoRH7TRE7sXlXipDZq1nb4tS5x3oatMmiKtxXir6BLM0pm482CFTk7l1j6wtD3CMtDWo0
JTG+J63qQ9yETiXd1J0Ig7HuVJhNkkHGiWI8t11QDu1ydUhRCG2PeXGy6MEIRPdEZIPbsTjXJ7OY
c8xBuWPj04N2bj8lbv8LrJPoU2tu6qvfGsGozfrXOBu6+r+F8btHUr0ABDL2wZjwKjX3Uy/RVZX2
5jmIhXQ3giXyeY6hzCWNJHRNZi0+yJN6W1aYXq5EA0QiM1wMzbuobFsVubWaFa6kNMdy9i1JBCcR
WeGiaIDeTKwbALH3804JzqZ9nPu77Vu6GqkVKCuZBoGkjsWzBMv/j7QrWa4bR4JfxAgS3MAr17do
l2XJvjC8tLnvO79+Ep4Zi4LYDxHyofui8CsCKBQKqKzMqe7XZrLATfV1caBDHVB3utMDptRcXouu
JLtpwtYaF3Rwr5ykbMXZo9+md4o7BKnbPrNHa8VhCmKTq6P52/jAtWFrlNtaRTitWlHgeDDC8KbT
poe5XPzL07gXi7YmuJ2lrGGH7lTcTKRGt7XcdOLlK7VSexSROu8WVLeWuO0EVpJWj2twaGjXyc18
1dk5cApmZ2uYwulY+NP3j0SmjUWeiyJS1rSzKAA00Jloh89y5vTp98vTt+foWxPcdkJd5n/dGjRZ
PqOhbbHXYknsQRZppu7e8LaWuC0lVyHJgWbBQh3+qydvPrQgS+u94dgGoYMGrMsjE+2v3x+0Occh
6EMXSK/hJeVl8JobRjyYSHbiQDQPuZ0uChkCR/ztPhtzipWM1gwSTLco/pGszLbyBYrBP2oRe5DI
DlvRjZ0pVfJwSQCMMNrBAbBumeOzMfmh3Dp/OYHsSzaWmgx0KwPFzfUjAWrfETUcVRZEXGSTyyRx
VgEMyfQhmxr82ErVoeEm6v7JRk0XOMZe+qWgyeb/ltjfN8OSoawzQ7Yelhr6vKA1IFHbh8tTt3ef
2Jrg1kiJlDELrRi+Pp9r/RaCJK4xnev11JU38vTL7L5ctrd71G8NckulTaEVlcrIeLMXZ2EUL6f4
GTk/mOD142VbezezrSkupi9pU/emioqPVN8nSM3q/qEvj4vyK1mIYKX+ZQu/LhUX3BvVCqNZzkFw
37XebDTfymY9GjE5xuFLO0gvSSndz1nk4ZJt2n0JXiBJ/3x5uCK/5KL+pNGpTjRAPhvprpYqGwTU
Vvjzr2zwhCxGHK953OHdo0mPqvxN0uxBBHzfd3pIPZmgzEPfHBfnC7OmYSkhZdckbzU+yVTggfvT
9Pr75O2mCkHxClCdwu40xB6LxJ7Gu6wVOYRoFFyQ0MpmbJYS7TapBb4Loju1ImpzFQ2Eiw560q+9
0aMPvltvW9LbclzaizEIYqtoIFyAoCa6F0kKMMlcdI6mkyNgmB+4Kyvy64pwISFVgPhOGlxjS/Mw
tV+z1V90ARhgd64UmZoqlPNUytNxWXRczGpGzJ6oWxhXa+IYnaDJbz+yvdrgc6BhUkpzynCtMHun
PNaoYc6m3bxUx8qtP9Sthjvg/wf0+2M2R4M1xTqtQ9yYaDkWXkHU7zK6NZ7okHf+nE2VMwD1aM8S
ESUPgpn8HQg3hkMFklGxhUwPenkdqqNNfDVlL5ejzC4wfzs6bvfIs251HRpqmRIKEIHzITzopz4Q
c8aIRsPtIaXrimltULwsmptcC1KCNfsAT9Z2LNwGatqoNaYabxxqdxjyb93w6/Jk7W7QjSdwu0eV
dKNukZF4YXZKlLMVCU5R9u/5R6bt93OnaBUC3lixilSpZY+todx0CQ4XBbWiEHI7l8eyf4xuBsMd
o1ZZN11DMRgtiA6do3wP3fR7cqxtSC49RcrfmuOOzGpYh0IZldQzH4mjuIkneeV5dpbfSDkRkY5g
Ivku4AHVm95KAXDJm9Rp5tFRTNlegOImsQgeIvAJvqsrkrK+U1hWV2pXieZ19UGwTiID3CE6xAUo
D0IYUH+jNQtP7W3tS/elcxm7R/FYKY7oXWA3m3t1DV5ZISkiNazzDHJSEPIYADKgUHqSxs7p5dM0
/d2m5dUV5DonYdbkwDQqhl/QFXRpImy/IPTwaPhwklQzmXF8z8sdGWunoJFdhJF3eaVEC8VFB1Of
GPkluJSkuvsWT8XtAi2zyyZEfs0FiMGgq5kZwJhMi3KbNr03lyjtrppLhWU3kSkuPPQtMqmV9UNM
09fEpLaumw7Vf0Sz6Dl3Fwi/iXrv0GIVWXpjwB15OdGAMXCrD43uWE9M7yD3rKN2U790olcU0bnH
Y8fIYpA4kxEiRj95qP35QB6rIwTu3Ob58pr9S6A1QU9KdU0G7dvbLHiIMqMxoxqL5ii+5TPOiCjI
rsCi54c3It7d/a37aoxzwixvBjkvGtzAlDrQSKDWz0UkebpykEVVJeYB70+rV1OcM65L3SCoA3Hf
0ydNe86X0q3Co5Z1die7U/34l9PIOSSZq142s9F059v0WB8HCLZlTlTZs8dIw0T42t2Qgd4ZSJvL
ikl45qu2TcxOirDTmu7HFC12Zf4QQwvZmfduBjdGuNCuLGsshwxAUV6x1ggNchu/+UMDwdTtRqaN
HS7Hk1qjKnsGToYHvgzOgJJw5kWNLT8Obv+td+qg+i4wuT9/eAcCq4SuGzwbCxSGSKyHCIb0enR1
H7KkAf00nhe8ZUPY2m6fSCFUJt1/TQRE439GeXaWLC0J+sUYPB4OYp0bh1Euoi/pc4p9LUY27k/r
qznu+pxZpW6lBtI1LT+X4U0mqtXshuDNcDj3AICOhhljHQ4n9QacuZGXVpk/Geo5qdRKcLQIFoyn
Khj7NdKjtQERQ5fZ4XiU5sidOhGYQzRl7O+bK00zqwDt9ngnIlCly6r2ao5E54nIBBdu4yUnsdWz
Si29MnLfEjGmiCaKi7AVqde4N/D7RPfH4R8rPhSi9HU3iG8WnouskprhpKe4x7TLjaRntkzdUEJF
K/M+xPyjqIpGQZ8NWAVPMER6FeyPRovrH1XOZrJ+TokUSCQV1bVYiHkX6jZ2uOhdW9DHLmT07LPY
bRgok8S+ElRXlNh4j3Rzx/AEEYjtjksWuQtHGBtLI9UWCt7e4mlO4oHVyJ1B0NwG6HD/dNnartO9
Do+/cBRpBakNDZdbld6W6JlORdRJu4ftxgAXa4YBUgojwfu0aVCv7D51zad0/iFBio4qrW0NovXa
nz0KLVII0MsmHw7MqFP7wWKF21vzVvWHQHqwvMnvPzNq8I8wWSrqqzEuKixWLzdqCpYKSu5N626p
Ba9eZHdDbQxwMWFq4m6qG0aD4chApDB66/YQ2cTpX2b0q+T+fI6uk2N+YzqGHT/oAIAuz7kjP2S3
Iu4j0adw4aMbVitB4RN5dSh/zUk9nVR5Ve7C3lpvIzBb2JmUVYLx74aszfC5eJIURVwBfIrrcDlk
kDwmZTw7bTROPxJlMQXvf/v57sYav9XjbmiLBKkT40hTwJEGCu8s6G1WYit8PG1e3nr7j4Ebe9xG
lxLDkqSKIb2vGceJYqeu/jAxraprkaMKJpJv2zZVfZjkAolUu5yt9nHqDnn97fJwRCa4jQ595blN
mLBXmMZflxTEYinpfYWUgmUS+KHBJRfSigZRyURyMTbXBXiGVX21QxB/FfVxytfg8qD2M7PXNTK4
DDTpTUhb5ggn3WnwZle9Qm4W0J+9bQaqN/4jypz2w/GfgGJwAWVcG7xLp7hyVXrqrB1YpUpRv7Fw
SFxMqbUpiXrWR9NhQEnrFJBskRwFTbQBuj+gYpeI3tBEo+JCR46WKrmVABGTltTvJMtWzOLvIoXB
RYousiBDQ5HSLjXIt+Tp0IbyMdepYM+KnI8LEVauZwAmY8vOCrEXwLlBym8rbeiiytVoXy87n2ja
uPhQdVEHoTdsWpB92ZKUo4P75bIFwZ7lkaJSv4CtJ0fJw4ja/EQ7UARNeZidpWo5/J0lLjroYV5k
xoLYCgwI2llPZTnbkagVbVcfZHMem1xsqIhCeoDi0CD+P/aU6JT7/aE4RV7Eepsd4yq9IS5IdSTb
WO3LQxT4Bl/zT9uwBkAby1Wk1/rgqdK1LD3I6mwbhiAE7i4b2qgt0zBlC4jot5cROS2trEqwn/LV
r4fPZuJQIoDJi0xwMxm25RQ3JnpmjPVYjddDBzChf3m+9s/bzTC42KrMiaoOyOwhHLX6up/75oNx
1bmMkDR3RISku5tpY4yLrGhNndSswJyNM/3ajNWEOqguCEIiG1xk1WI9HzoTl8SlaG4Nap3NWIQD
YgHm3eUAJVRg/TXNxO3n7dJnParSlYQDIiWxXUdXmm7Zo3I/KH69XDd1LIh3v1/ML9jjCZySXq4g
6ooGaRLUx9jJTtlhdmP0HCX30bUBaQFGtW+dzPv4EOPJczmg4Vgwq+x0uPQJvLcrS1qhlxWJpyq7
A5rty1b+PoSmnWuiouK+1/+ZXZ7jaZjllQ4MujDHntyj8a50JSHbvsgI5/bzGs2qUoForkt+Meln
BYVmNXEvb679SYNslYXHFrzfcuehptdG3GkJKI+quwwtftA3NKbJ6aIP4Y+0V0PciTjGFRLLFoG9
ltw4vu1DkceLRsJ5fDRqpUTYGdUU50R6HtF1i9KBIoKx76/Kn3HwGfKq9XWUJiiWj/05kvxQcqRY
UP3fHYlOIL6kWwQcJlx4SKdetmI648miiu7rLPlEpdQPSfIwKmUjOIz2ixMbY+xjNg9WXVpkcVgD
WDf6KI+fuocmoMfStMvcVjz5sKZ2/BTdipLL3VncWOXcjoYdAFVoCEDdF/nkEoHR4aQpRXDZudmS
v4sIGyucz8Xlqi6xCox71X5v8t7O0+OoPfbzYpvLdVvfWKuo7U20dJwTLioIRdLKRKKk+bV2mOqv
sRrMtSDhE8weX9qJl8rMLRWXDbl4TAAArlHeKZ8uz93uAaLrOphVQacEar63flFoRJ0HxgypRYbd
JZWXtLWt9jd0vYmyT6Mh6i7fX6tXe9y5265Zm0gJylVMIgONAofJH45ibrl9RPhmXNzmwmAlUJcC
FQDhdkDA5eLcmOgco7+keXSPSkWf1jI6ZmV3MOvpTFPZ76U6sTvoFEbZEJT1/OPyRO8no5sv4nYg
mJLquEBwdtsXpqkyXCtn7csMkTo8YRw60PlBV/mJHCKgHEX8wPuO9Drp3DbMKJhoayZKJWfnrPyW
lH4714IIs5vsbIbHbUJFNnCOLeBxwbteX2ROuPaCM2wfo74xwe26rFxpGUUgm+td2SFgZzFx0XKg
8/eL8ZeWjhE6Hyqf/TFp8EwFeAJlknU4zib5PtJvlvGsUwFu4PLivGvZVFS1MWLWKZEY5MmcpiA2
5mMZrY+X/W8/ZOF53ETxVkYa8HajG2Mh93mFHuTZiCA28Wnuznl+yBTRKu0P59UOd1MAazAkirQ0
86SBPqhlBYmi5BgvxuHycERmuLjF+AKlacKFxFysT2U8BFMbe30jYkYQzRoXrkg9pjJBsHfb0HK0
wp2IgrZaCmKTh78bDxvv5nxuoqLp9BAvu12T2A39bJWPhQjR+C9B8XVtuBBkGGGEDmEQiKwq6J2y
brTjIeyfqli6GRI8qAL+oyKtnqgdmulhGpSbpCGHclCPtSrfohUys4d1PJWLIUiF9k+F1w/jApQ1
tUOct/iCdlJ/dVLqxtETGXTHWK1T1cm3i2ZeNWsv8KF/CSivZrmYZUaTXKoAfINVmp4g5fkco8VT
cn5oeJLyMl+qbVH5Y/+SC8bi/29DLoZFSQ5CN2iNIw9rR7u7aWARKUv5OT7omm25IpYSwczyTzpx
HoVlEaH5V+0+xdXtmt42IC4eFrRvQD7Mmo6tOQtOArZY79OxP0N8x8o0l5UUdXDlaLmNVU/Hq0SY
PiVl75Ds0+Vds3/ovJrigk0e49AuFRQhOpwKVbIe16R7umxCEGj4Z5yuHYfUiDUUrIrUnbVgzUI7
XAVHm2gc7O+b3d83OGTKcYCQbSIrtkLGX7QXvVWKXM/kQozUjwt6wXFxHvG+InuZVwTGp84Fa8Mp
D0SOvhs4IaiJYiwFcyBPlmThnIu6DtmObtxC29rJlOekmW1NdB3cnbmNHW4LD2Ynk7JC2lFlBxX0
Ggu4xi47wP7VaWOC27JTXK9zliNl7U7lEUp4z6mf/EPdxDGD6g7iaKUN/TVPYJSdX+820R+jJp94
dPUwA+EONOF/BXqawLppIYW5Qp+n8LXCFsWJ/fR0Y5DLD+qFpqmlAMOjBdPn+Nj6vcvo/2jvWrBK
YFUK9EB289OER53Lo93dYxvb3DbW0oX0PYPwduVdLH2BHpsjRZloSkVW+JSB9iC2MjDCDuygL4wy
jOlz0KvkmpEevUxufpBQI/jLsXFbmxZKqfUSFnJawSXcDkd1SoOJaII7sGhw7O+bCEKaRQrjGIlK
Ll0XNHOSyc/BUvaRdbII8H+op0Nd+K2RTs71RsvxipQo0jmh7R2EJlxZn/y/M8OlKUMYW2mTo6pi
EOMQmppdrus3GtXeZTP70EnjdThc1lEmeqlJLW7xk4PKF4QHodXiMYqhDz2DbAxxQUppYygcDwke
6NUr2n2hKK8NR8FgdgOGiU4aBeLWmsaTTU2LRlNrrjIvBFBNcTMvWQLypfUgCu2EHdQdBhEaeT99
2pjkXDuJdLUgdYsOXsZr7kO48WaFMgx4mjRfPqTXSmqLEEW74d60mIQAVRVgOt56IDTWE3PpDIDI
59meCjxeZaI2rN2d9GqCz5jCXDW6fsDJpSQA9aMunuqSl0Lb6fKCicxw8bZD7bOOewiHT+2PfL6S
pVPWizgS9n3iz2zx9S+laQc9Y+JbnadU9uJ1SDYLZ6ltRplSeotsi4indteHqjKxVB06DjzdBChA
V2PpUB9oieFUeXJVpYZgVGyzvDsZqQE6eBUEwhbPLFBLTWdSCSAQSZY/qyPOwl4t3TZKg7AZThUJ
vdSih8uLtR8qNka5kKRrI0P3Q0FRPjFJhAKQXT1QvPT0IWTGxhAXk9a6oDKyZ0aH67Xxl8Z4ylZL
cCTtl/yphaZ+FZTBhM9p5WyZKDg7WOAzgvbIsC3VdY0uFsUxP8cnEZHO7h1kY46LEzRe5rEuANFg
zOld0OLNz/ChrilapH3PeB0WdzyNuKlbK1qqMazJI7+9vZXt9Tnvzv1pdqjNuOGpac+Kr09C6Nx+
OERgUhESIZfOd6H20aTqYwkJsPCf8gqSIx5m1aGu/DP/bAX1KfE/9Di1McilTUNXN6EWYbxN9Vj2
02mqXxRd5Pq7cWpjhMWYTWIB5VMV6GAokKi9Jy+RoxTfB1F1ef9qsjHCeUhb6CjGTmjUad3F+29T
lXKjBsxLLHcWRN59999Y4/wE/SBJXccIUnnuJDdgjr2eIZDhxN+6Y2on7nAWUcfuRsWNQS56gDoG
iVMCLFQZjQ9pHh77pRfBDXad3wJLOzqgCUhxuJNRbkEDqaoIi2H1GBYR3vMHZ1w/9dKvNL3qkBhe
jojsk/koTGSZyHhENxSA49+6RajrMYln/Kxcgq6zAdxxBXoTd0vlA0WQrSE27o3/LWWOh0QGHqfS
lTx9UrPHhX66PJa95dma4KauIBMUdlhSgfevYA5Vb4K7Xzaxe4nc2OC74ONea9MKrUi/BSuG4Pf1
2xntCkSdUlD43TkSIjT3wu7WJJdhLHNSLeuC+uLvsHttedWVgbxMFN33Zw/4A12xLKCvud1Ul1Vd
pUxpaUz92fxkJr3g1qHsuTbKI38scNtHlZU80hq8kGefl8+MDnS6jn35roFaLfHzk6XaJToIa1QA
RBdT0dg4Ly/bSTHjEnEpjPMbTbY0W4rN58uusRdgiWxClF4xVfyPC7BdRTu0gce/ORiMKLON2G1V
gY3ds2lrhA10s4tyOckh1AFct/64+v8FDmegT4yfWRYjH0IvE1gUjYrzCkOpJ9UcEY5aQJKjn0l/
nETd87uam9tBcX4xJIOSTAQsHazhrnUHT/e7QPKsb/U5uad3SQDiGLt/AAFPYRsPvUgBbNc5UL1X
TEUzDYgav53TSAVzxqRh4RJpee5o90uniQDrsruFNya4E35VhrLTZqSdqap8p2Q0nSExAlpVX6NW
uldJ9VSn5KzldfABn9zY5XyyNrRZ7soJXU8yHoKq3qsJ2O+TSnQS7+5syI/rKlBrGh4L306h1NSl
WsXohes81Tf95NBcSzfxLd66PCmAtqS9eoUrSTa9+ZB+GzRR/2+a77FqwglZcIvouKxB3YK+BhUk
wU3FxNe/OyM3JjgHWawqnWaGEtCwUE2n3Jv9+NJk5v0oDV45EUERZd8fEUMsGaMifAsMlTWt60ZU
eRNjdMqwu47k6Ntlv9hNnRidNdqaDAvJJLeti6RRFw1ikkixZcc44ebgV458t/jEbR4tIef+bpYB
bIwBTh4CvnjOD9vYJFHMBB5ja3XwwmFr2VFbs6usuL88sF1H3Bji4iOhwNWWHXiG0e7n6HqQAzo3
l7/owZIeGlGTjWhU3CQak2VWaojzLNdiWylzX6p+zBKaC6LYvTys3VddshkXFyK7Qe+argZzTXoc
Crv9AWDlI2NQSjx6tK5Npz2nuV39YCqqHyNT2hpn+2Nz6LSjgoYYxnhMhuXQLQOkXPRf2moGq6UH
qaS+XB7sbrDcjJWt8caclOcaemMAlyms5zq7ksY7PffoGDTrS1ndQdtFkJfs7reNPS54Qf22lcOW
HXFpjkwOmt8HYzXyDyBvCWEVFBkiJNjWb0eVpOVUQpUZ6UEYOWbe2EMNnkuR5ONuaXhrhjtpGm2e
mg4iz572dfbbY+/O4LvNXeMucaJP+TdGJi9uTv6XcPI6OG5/o1GToCIFZpjRjw5DwFrm6ZVmgyIN
SYmu2iIFjf0le7XHbfNiMvW5WnERI9jj7UQgT9MLzrRdL8TTpIp4JRtA9b5dr4nGSr7mOLLZNKJ+
clQDhmAWPXbsxpBXMzwQ1wynVG8HZN1R8Y+av6zWnVR6lei5dT9v3JjhvM9SzSKqGPUae1LRnMwb
z+ZNjl5kidGvueLLuWD6eMgtDUd1AZEnDhhF97TEvJnM+mTQFOwQ1XdVnq7B8nM0ity/HDv27xib
gXKeqC1WtmID4qS5iomN5yPAi5pr4AGgPSAf9a+rM1w1d4U7fBdW3mR4xLs0YWOac8p5LqiE6w2c
sjJir9CsyLdoV9pt12Q+jdPRXvQ6w1+lNQgpUf0qTT/SkkM238AdSVq/KkrKJEpp6zfRT2sVxGaR
u3Ln0AIZqLBL0J6rKD2Kl11xvdTRzzJczkMjatzb3eSbsXDHToZDICQL+PLUOsEEpg11YDwSeAyb
kUurxp02GkVL1qLg8W0GCcYMLFr8koex4IhhP3LJCBdMUkTsIu5RYWlqo/razXg1Qj2x9SI5XZxu
ABGnBFDcbR9l3wX7gfn7v1t+V3+OQE6tW4WE3oX5lgbsLXNGR5OL7sfsBPE5J/E/dNf+s2w47fBF
m+N7NM0+y2sV2fIS+fmYHhda/9WaQeTlrYlKoaQPDVznB+WrTJeryfichqUg6993dQ2SQBBx1GUe
am8uVaXr0YSthFJfCdkKSou7UTU95SNkqUR9tcS5YNeQQg1bwLmMQnNqy1cSy1nwelV8hMBta4hz
Q6ut2zRWUJQAL5k7GJM9dqEX5qJsdfe+9DoeHnMP32ij0MSVLLeepOIl7MZACm+WujqkeXDZv/dj
xJ+p49GQqhWNY7Ui8WjkY4reMxmE+5ct7LsBlWXNQqlS49H9a9aYzcgkfhV0gflD2R6XiHxTs7S1
yw9xRRBwFP7fGPuYzd6ZIzlO4obVxJTOJlpjm7MICbk/Y68muKgaA72zTh0uLVO0/gi15H4pNcGU
/Uu28WqDc2hDW1G+szBnau8wfoXlZj7QqzZ3Nbv4xIi880D/eXmZdoelKRoe7/AEAf7QtzMnNYPS
TTPCeGddlfKBhIJosFvaAF3WHwPsAzZLI/X5OpslMqjeZRkUaLU982bwid8H4c1HgAZbY9wxTvps
iBLCisqqZGdN6g3jjWzV7uU52z36NkPivK1XmqmuYlxJsuwQZXf1egjXh8sm9l1hY4Nzt4wuRbFA
5BkvQ+2x8zB1XupLTvXDQOmaoZDQsXLZpGhUnPOZ5TDmJrsbpNLXXHLl8RlZ6GUT+/edzai4QGr2
yVhTlM4ZBGlCoYuxhzTXE8gvbkNbd/LM1gXXEYH/YW+99T+j0owwnfEC0MXI2glI3bySnIr6m0I0
W82OBa7i02MWBZ0IkrS/tQD/A8cL4H58jEVBT5cH1ivYKIFk3GuSaGvtr9irAfJ2aBqaHalc4dFm
AnlqHtqmvx7aAyQ021+TS9w6IJEtuaJSjsgqFzEKKzelVULESAg0p8l4qOqXdBV2w7J0510Cpr0O
josbeApQ6Qyoi2vehkF/C6iaPZ6qT1ALE2IORAvFRrwJUcowz8YQYaHy7tAl56Y6Xnb7/d8HXgfA
MTSQ88R4jdHJclLA68PiedAe6o9QTRDtz+/zfVJrEeqkKRY8fA4Pca7YiRHbjah/Z3/ZX41w6elS
pnlbprggytIYxEXtWJJ2jsuPcCdvx8L5dJRUSIQ7xL22MBx9vo+Gn5cXQzQOzn0HORqqPsJi6Na1
rN806s+GPH3ABMoiGoWTIg3mYndnNBbwv7g7yN1yAOD9Xp/SU6wWH3kZ25jhArZOszlTGS63yp7j
5Mu83OoibcXdydqY4OJ1Va9FNTVF5uVqexWrg6PKybkqYsEG2c0V/5ix+Bi9LFC8jk2MZJrpKdej
K3PujroxeJEKeoTLi7MLZSIbY5wjD0MvzWsVMTmwCqKbRQDV0uN4nTsi1MPlyYOc2tuwAvW5Os4T
DaCOUbH7ETrQ3UFHv+nl8ewGF12HIC8FvRPhMalxoWmtmccgl05ejLB9shL6/bKF3dUBY7FugAEQ
BXVuwoplLptuYl0iyn2mPMXkoSKJXYnagdmueBfwsVsIBCLwHw+dC2N5HIcWp9kyXM3dTbV8m+ag
BfrVjIUV9d1JMwlK6gY4I1Doe7s0Fq7aiz6gjANgoB+dlYPkQFr2itrpoQ5YO8xwuDyHu4MzoUoI
0DCoQ3nEWZlpLXAkuKDMNdRrs2I8hkBU9rJ8RAg5SeH8fNne72LXu9ncGGQzsDnTZPAbJb02sOcZ
tzxqXuQlwWwPwXgYHevefJqdDsosw/dKkJTsOv3GLjezNMm7OG1xTOT1LTG9UHuQzXvB2HbfZjY2
uPy7pmY2EwnXJCBvwElJT8DeetF19YJWDi8pUeu+bHDfW14Xj4vnQ0MsyTRDJocYAnChGIlm95a1
inru95N+04Jfon1PpTyCLlKAi48KHH7pkVz3bgty1BmuaT4tPxhIxnIVQXa8v1qvBrkQVaVra/Yh
WGbH2R/GawKmKhCVX569/Qx8MyruxC3n3ErmDG+r7BrDKqaxrx1rzwQ7feSLRsROpPd+/zoizu/D
ptdrCtk6l5B48tdGcQHgm+0uRadkCDE2qgdTlTyrs0hxezdKbkbJOX48SSP6NmA4WQ/T9LAu31Xj
XAtV7PdBH5QYJprVmbIydyQvC+Jkyqp8WpDflW7zlBwyz4Dc+lG6pvZ/G4F1CMCD2Ky2p7Mo+2dJ
xbv5fTX/+3TdxBVjnMHxV5upp9DvfXJblkGs3xr6oU7ORepf9pxd79zY4g6efil0a05Rk6NQkpp/
jKuXxj8vm9jfchsb3A5Q6jBFgxPGkx4ZZjb1AQt6kpzoSjkxISmjsMcvl03uOgo4X2WwkOBQ5ZGD
lCQdHcYErwf1eZwiO0GhLLxrIlFDusgOlx5SfY2SwYIGcj7fjPW1cd+W/kxz9/JodmPjZjScO9Ix
kklewR2b+amXrqpV0B2+Dxx8NcADB6cyNBZDw7urdm2BwLIE3mKtPcYYgE43YvdB4odeKwmC1v7k
WWgkAc83tXhQn2qQZVp73BJG2fBS6ZM5Lb4U/srV4CPT92qHfcdmO3VjbSwy8hN3CZdgpOMpbEfv
son9GbQI3gKAUDSh5vzWhkykyNLq36zRDPvW2fVj/1gEUK2yqxERo8BLQSZkc9w9pC123UWOpeFh
9q1VY4COo0KRzjW/Vl9zFDu+nR+g8+RB18eJHkXVk/0C5qu9d3imtoi6luIo0+34k/LYu0xmPDyS
O2m2yzOj0Sr84cDoowtRrrVbwNyY5uLUMpR5j8oAYu5JdmKnvO0PK6IHOcQCojM2Z++C78YQF6yS
STLKGjBaxP7owJSMJzQltoF5vOwxu3F3Y4ZzmGjsSZLU2HJqGyToljG0g1KI3tNFRriDuknGCvpO
aDOK23BwSJP+UmIztUFsKki99/OPzXDYl2z2mF6G9TA2gEkWv2SH9XRKDjnmnxcXb0lCvvndwLEx
xm3oNlkivYmRm07rYKuJZ+qneP06SF8uL5HIDJeSLmUzWAaD8ONtsUnPYIJwlMa2GpGCyG543wyH
O0SI2ddy00h4WuqkBoSL3XA01KUX7CDRaLhYMavtQKRiRMtZqDm4htoKvTOXAS/4gli453SqrBJK
IZKGQgE3bdScrBpFqdTL5c9LFz5F6eQOnfRyeXH2tunWCjdpcUNHKY2Q8GoB5ADOCfqGmRyASKtP
NBhu1gYoVfVyhtRl7RR7rk9h81LI/uWh7K2/KiPZxHzpssnjHUNF7o1igQ11Tr9SEFWatBYs/u75
pCp4IJdVSgGq5MLN3JRmuUCcCyAodA0Fo8toqsH4f2hKh8VR7aBOQmT77nmxtcrFn7aZ8wFNNzif
POlRhpJR7hKvCchkk2N0LBuHNcJSx7pr/eL75UllXsaH8a1pLiAhse/BHY1DP48Kp8oyO29aB0LE
xXozySJ9qN0V3MwuF5AAIJ3B4wYOepOQA9Cd92YiIptl/nxpPNyuSqH9u0J5AwCeWAvtKiM4cbuZ
BFISJU5YqpETS4uvZnIYXJ5I0di4jVbHEZ5aZ1Sx4+yrpB07/Z/Lv7972dquFLfFNPBGxaaBxmV2
4K63rMEiPzJACJD2v3tJx8JOJL85alfILHz152X7u/BVJGy6ZSDjxOsel1kMIEbsFxlOim1xVUJ3
0ZNs4LL+SQI89t7rAUiz3PI+cqkjuaLQv1us2xrnsg19zntL0UBex8CQbH9E0SN1O9dqkXdn7tA+
ii6Xe+fA1iIXCSI8NxsN5tztsgTCTpWboiI4IM9f5ofLM7vvOa8Ty/6+yQnUalHq2ZiZ8KB+1aT5
SZ5ECj4iE9wuX9PJUNoUjzla9yDl11IkegZji/9+25k4zlBl0BE6347BIGmchoxKbnLQ8X7VBYxM
zgoiJz2Jjpr9iPXHFI+2BP5u7LGjU48UZ7N97qQELHGVnWdoChIpE4tscT4/q+AbUwrociRGbTey
l2cvEfmnCH1dxBmwe4BCMe5/E8hjLY2qseQpQmjEM2ypJ44kfZ7UDxRpVIIuY1TOgOHn0VBWOETR
b7rOCJIISNXb3k77j9hQf7fgmCgs8fUmsy4sc2h6sEf1rUei5QTIjWtalqC/Ynd3bsxw0Ra9WZKi
K3hQUBVEovSkaZUdJ5W76CKa3d2F2VjiPDsxhhlXEDwqzBCXaSDRGn9jAoofCAF/jEC8/O32Wav+
P6RdV4/cOLP9RQJEiUqvCp1menKw/SI47FI5519/D22sR0Nrm9+dhd88gKpJFquKFc6Ju6FDHsao
P2fVd8JkwDmX9wsu+L0Au5vp2FUQkGnXdf0csvusYLvKlnWnbRqa1UIEOx0aLIv0Ci9fZ7xKy+c8
l7w6N3NkmOrmI17QLwCGv19IjQK2ZaV4dhquCT/Y3Ua+7WeAuUh/qJgXzjwZVJNsRYJ17tssVrJq
BskMvS7JYz9/v3z0266NIgWHqFangFJ4vyJtTLV+6SDAcOeZN9jsgeNyV/tI8jSYkpczo2xqtIFZ
KMzrUQfQEO8Fgi9TSZOFZydspEpHN3YORJOB3EqEiMgdYJyIp6JAB0+LzDO9XdT7BcUmydZtns3b
SkR0M8ywjWUYoSFdOeQv8UOEjq7qW3XAtHXv81cO20mTcdvrojaYlNAPgp57YfPUJI7mhPfA2wgH
ej+zKjeZJaOG2zphvEkRzFtNgK052dCJxjfvyScGpIbQH++av2vORnyWtaptWoeVOEEjctqOscMT
p2BodNP0+xCToNY8tBn6l09MsntUsHMAnqj4rB9/bVwx/UYDVXQqsRCStYh1qyQaTRaVeCWiNAHK
BMq+ZNMQ9A1RXEPRJW5oWwF/nxMVzF1iDq02TajGqay968by3DqDrHT/L8qAugBVUZfVxQJxPDiF
s6g5EAvoDEj3TmXnfmBfaI3+UrOOo3MfZ2SH7q7RyxvSuaQDS3bm4P+cyul2s23MH0mE/6RxwpQ5
r1sLVhgULxMqdQACUPd9sPg0yB6dm9TLj4Y3BZqrHvqDtF9vc69N3HYD41fAShFcWDQoxDZTgKb2
0c/MWeSjNvm3u5x4+yYHa9Rl5mUzqF1JFE9XsyZtVrDx3Y6jBLMT4r4TQ8pYPty+qbUrUcKGqmoz
pSZB1qmxM4yYYNREP4aj7dn25w/cwJUgvsurxwaZBkYR0GIXp9uuPKR4MHbefxPBjcBKRLvkSW/V
EJGnj0PqWeMXQ4bMs52nMVG1Ig6yQWgYfi8jSWhdOxbyqNqX+VSBrT0CVmjH3OK1x5w587TXMPgI
jCJaqP6RKZYbMyftwtwE27SS2R7rrhX0IFn0U6pJ9m9b0d/kCIqeN2Dx0iq8dcfsVCb7RtbhtGmE
V+sQ1NpUrcouZ5xP2nwL7cCqv+WmJBkiEyGo86Km1ahwhA2nGPbjYNxE1uM4ZYePKNrbRgm6nIws
H2IlghJMtj/QamejxO50EociOw5BnXPDAuPKhERAH97N+ddF5uw3v4/qK/CzENJaYg02q0d0pAOa
C3zLCxhUOytziwFPmQ/s1UqKEFFEVYqswojCm1JauzCfz7mSAbtSRuWyefArMcK9bPWa6C3PZBqd
4YY2oubonoyygh7/sX9kG96kiHVYgICazOhx8KWavtYUA1+MAh9fewqbgzEcGlvakL7thFcihUuJ
EwLbLW3Rj4UEh+KisubsbN3lLfCnZs+avfPj8oFteoSVQOGW2mYVhvaIlA0m/A88eVmlrZvkj0zW
ui05Mlu4q9TK4m5kMGt44BLy3BR7dXy5vBaJitv87yuPYLRTi1AEDWCaeUXUh8m4v/x92V4JV9RR
Er0BqAoGpmN9l6I7sGAziFuoV9ilJPSR7Rb/KauljE6Mbq8B/BZOeW8Dp0IF16gja76SrUd4ZGjd
1IXJAGWjrNwvVgXQCr8aMz+tzd3lnZMtRzALWbKEjcGRNxTzh9XlD1XxPbILSZQsEyIYhbSaJk2b
kEUr8vSqYADu7TSvpqPEHUh2TUwM9pY+DhRXP9Dj5xIwNNkDIefBfrm8Y/pmVPh2MR3BEthKbtsF
xqLxNnNu2QHDmIeFucsVqjXxfXe0rlhgIlpMdjra5arQA2SqGx2SYDyYO2hoFbDIXWoXlUXTkRj5
bbvIEUdRu7Ix8PpeOfsSiZOO88/3hfJgpknkkW4CPQPRUnfWstx38vpBG3Qikbt9wG9y+cmsLoUK
5oJmynMAkE1fdfolYk+ObNu3TcibCOFKVPkwOvUAEZiD3Su95bKWSfRHJkK4C32d1B3lvkspUH2r
FNeqPzKorIP04Z8DEm7CxMZxRFug5ZP5xR5PLbtjMmZCyVmIvSdL1o5jHgGxOQQucDuqXpLbJ0Az
SR5HfL//dMG/V2IIt4D1U0JyBfkdNDDW830LbimjRu9EM7lRJkP34NtySZjgC9WxUk3UR3kRm6dC
eG2BBM1e9qqQbZ3gCW00yccT4KWAPbdvQDzTdbu2k01ibXZDr3TA4Gq4uixl2vekt+BBRiCke90x
PYVH4yE+dYcMqJ8o310VnvKjfPwISsVarmAc2ExKteeJ7Gp+LemNOiW+DlPELFm/muQeGYI1iKkz
lIAmwoM8Hdw4vlM0ibuXCRBsQdr0M95IeCCl5F4BgFotMfGy7wuGwBqnwukVtAM10+NAvjqT5PfL
9EywAkYVG05VOij395q3OM9Mm73B/HzZT23OlqzOW5zgrlKlmC0DEOscHopdxScGkDnEEWdZpVRy
O8XZwt4EproBrm2Qv31utB/JFLldcZOQ81TtmHXo6OPllUlMjylYA5poeZvbGJrBKBNKTLZfI+GL
nPY9gB1vJSME/xL3/7ZzIslwTyfMm2hwqRxXezyzAPQJIzCbwVgazAcgockQUSU+XKQZ1saEQ8mi
vJmD/7dIJk8J64OCNH1BtBOQ5T8lRRtc3tBtfbeRzrZNg+eG3lukDj2TQ9hjLHqcC3dBFmUiEte6
rfFvEvgvWNk8RUnUyuSQXnNh3GXDeNWWxU0f9pKLyy3Ln37iTYxg4mhvFjEr8GaqtBctxTu6n3c2
vQ27Ynd5x7YP6U0Q/yGr9fR0JFNoo5ymsdQnuZeooGVwfiTA41BulH6QOFvZAQkGr+6zLCpCZAf7
vNp1ZAm6mUl0QHZCgs0zw9HKe9RU/TpN/dEpTwvRMFPe7y9vnGwlgukbc4eZZoVhJ6v5HFn2Pktk
Qz/b1uH30fxso1kdTVhldZXyWKE1Kneoz7R8NgvDK4ZbNZLUujcXA5AfYO/poFYRQScjMwsbZ0ZG
2mZnu7mtZGxksu8Lhi5K6dwNDkCsOU2YaSDDXhkSW7p57MigYWYP5Gaa2BkNBvWwGENMNquT/rpk
2UM9116rWRIFlogRg1KlM5WG1PCoffOyWPdx+BzLcgw/+4/+uPxvSxEj0kGz2oQs8HfgVDLRFJXt
pp2+4yxSKfB20Xnd+iFv0j+jNwoUdXLQHNkiheMq9CFLZp6OzJy9o3au0j2UpqwaJBMi2OrQip2e
jbA86Nvzi1j3FfZ3GMrIRTYh6DB/9I9eiEFqVWg5Ze1PEHCyW67nc5y64V11VQXOXvdKv9kjqecc
7eCyedg04CuxfPWry+s0RagmIWiRlCG5sowFALyZ35JxT9tJIkq2kYIJbwmozRodfnYu7qbs3kgO
RiTxepumaLUawWz3aQxCpBJ5j7T6npi3bHxSVeaO3TEfQ8kF2zYVb+clmO8wLUAYz5N4qv4UznfT
eLx8MLLvC3bb6JuxWNC74DvmnHuDXuaeNkrzupLjF0NWK0saLemAjNzo5reIIweY5UHr7IdO6lJl
Gi5GrfWCLu9uVJGR4YQpfvKoPLCzg8YBAvxq9YBBFK+9ks1bbW8jcjOWZVtA4RA0YlxqdJ+WCJX7
Ba7vqMUf8khv3xfUgFolpfkAO2uSe708KPmH3MXb9wU1sG3Qpha2wgFMxthX0BL5OR6yFBSBerS7
rHHb9/O3KNGPp4zNwHNGms1ku6L7a4T1Nj+UZ+Wpsl/HIba0srqLmcnrCGkXe+WiBj35u80/abUp
uZ6yxQiuYcj0ep45o+RI6oA4cbA0L4m0N4Wf7p8e8G05gm8gy9KwWsfpoFDhZpqX1/OZVHfRWLpT
bbut83T5iCTarPG/r6x1NTWFGlfQNhreWPTcdxJt2zYHb+vhu7r6fh/Xc1Iv8AZU0Y6LpWO09D4K
HTj4RnJvNudy0BBlasiQqnzG5L2ofOzAu1wCuaABMtQCxqbSi8/L3tlngeIrkn3brl6jOxKdDDqw
UsQpA6BLqEs92UBFxAQYSC8yn4/AOWdyqn10TQIAuNjL4Fb/ZYlvQoXTQixfYb4a+IXKoTnW98PB
wIwuj4gipKZlI3Cbrs9x0F4GMH2MbAjpQaU3RnPUQXVpaArAmyNE460XOqA5T9QbBtTEy5rI7c4f
mr8SJ9wvBq4ZPOER9CfHDg10PEHIgV5lCcJ/2cO3ZQk3bJnZYKcan6gCSxnGF73S666oz+7K3XjI
ZbmHzfu1WpVwYnUCDAwMxKRBdB1/5cNiIfj/QBKw507qf8EA3jRTK4HCLSha1uiJA4EsPdWpr0y3
5SAx67I18Tu/utMpcp9aFKO0FTuh1+qTz8G2LysD4cp1SRsEL0sYxt5UvUc54tQ8Fbt837nzLnlo
vNSXsXlvmqjVjgkON5lZnLIKfcgsf6zycz2CIvc+JF8vr0im3oLbjbOxYE0IxI7qGsMee/PImSLk
s5aSsxGxm7Q0XtCHxP2Hfp2PlWtXMsZ5mQTBLOSNU1Jd49QXuX3IYrK32PE/bZUuWIIo7IHwF+FA
ODmYfmVjq+iuO8swVLbzgm8HL1L8hcMcJ8Ab571hfEgMpH5B9VoFyQ3zVHc8LBJwjC09Q/ufowN3
HHj/YtGRYMDSyJwhDexsX/WjOy+YlTbATt185IjWkoQN1BU0HhhZaPkOu9Kdqyb9fvmAtlSAolwD
sBsDJXhxCIFZsc1mzo00tOey/TR3kmKz7PvCjSxna55KDb61blLXGjCvoz38txUItxEgANasxTV2
yDl2Wew6joy1eXsNGJLX0e4JIFzRDmeV44w5hp6BULq3tPBsS5n7thw02uZ+ixDsMF5wYW6XuCdj
Ee2zaPBNK/FLIGvlcx1Q8u3ylm1el7U4wSQzoGr1NEQ80IMeBn0ZQAdEIv1a3TEYZTkb2+aYwFqe
oAUkLsu2B+RVoO3DfR6wU+61u+aA3sqdvavOobdIYlXZkQlKMaCvMkRfAFpPdOaGbeWVOXEvb+KW
d16tSTTPGN4ZijBG8ThvOzcytdukzY+KokrCjs2VADJfR4BKVSKisJJY0wtLQyw1snOyXDuD5Pps
BlEUaLuIXvDuMsSXd6QywFxQJQ3oedpxfxb54c4563h3Az/Du7xpm7E21VRCCIDJwPsqHEw69SSx
GxTbwLQNkI4ADB+eERgPbACxQbPPPGVnP8jC3239e5MqnpWl64NNQa3h0y+zx0GhIj/19D254SgJ
P9GTJH5v89RWAgXP2i3oTm0n5AUbDLuiPnpgNJNt5abNAL8FxfQn0NfE2S7SkbQlOFkwNrjTLc+u
dneZPxzCQ7+rXgrD/RWWaA+1zHxoGxEdXUkWrrNaTE4I18i5icJ9fJWe2hEUgYvHnW38OMh4omUL
FXSG0WLJ6YiCmIlOXDdXKHr7zV20jHszVg7hWMlA4PjvFyPWt/WBMfB9VDzMfVpoKI346AN10+kY
NqdQecgBieKAOLobfMmluLyf8DHv5fHeyYrGSHxERw4oH5/sJ/3edDklXejJKpqbduv34YGP9r2w
0iJRCiBNqE3yqrPPmflpiF8uL2hb+//RTOAdvBcBZjg4tBKRaxjl+6hjxzSUdTVsRmCrVfCfsHq4
ZHPUxDTjPSgokprFczN/z+obh/24vJLtzTIdwJQ7DrDXBNdfkaahhFcWU/LZRAlzDM+6LvFVMhmC
77eSzNbLyQEcevepql+xjDi7/2/LEPy9inpl1RWIYIAK4XUVHqvpUcsM97KU7bCCz4I4gDEELaFw
7noz5rOa4tx5j4MGvJsMPPJKEHsWKFGQ1JcY2c2XJV3JE5SATJrZcK5lv81jF7SzbqMfsjp17ehT
URy1+ryYtZtVfzmxJP7fdporyYJeGCQhZFC4QwFJcOtVkWsf51vn3tw15xy1pp1kZzct0kqeoCML
SM1zHTAAvkHcPhiul13+YHr1Hng1T+zMecX1GuYXwdutNMsiky0oT7gsoFnisvmpNk+6X+4Htzgk
O0BWYr5o8iAcgBgM2+BfXjY37H/Y4dWqBT9jTEDsK2rY4fnEQY26q195JNnrcdOWrMSI/mVQtARc
quiHth5rJ8jiV3veqR/JoK+UVRy2K3KlSWPw2ICtZjDcIla/KU3/OhiTJGCU6aY4mWXE6PiPckzB
GbdjAArffepVQXutQzuY/7HQ6m3zxJm7Ls5ZMtmYKlcNl+x0f7oCltxVc6U9Ll58R87FPlVldob7
3wt6QQU7UyhtUaNzE0PgzlnpPrX1dZEcrfS+pC8MFyB/1KWY45suerVMwdRkajmm6KriSJVkF32f
DtqRusaJnHl6QZPMuEgUUmwc7pYuSZwCwrQ+cdtudEPzhqTxYVZUie/hP/vPnURpGflYi78v3rvR
yFgoG3QKmMhROc1U2RnWR0aPYZ5+ixDijYz0To3pMPQf4ilmxbs0BzaArCC66UPBLg7UEVAwgsXs
/To6iudl2iGCUuxvfQoklOV6khL/bKvdbyHiEPWY2HkPKrtffa/GVQTc+eUE8LhbWW/ovzjSN0nC
sWjg/dSqOUPEe06RagYuqh9exzHY3wB0GWTnjxT66dv2WeIZAZtMsUeEIHP7LTP3TlLtlAjNdJWM
x2Tbl7wtTLi5SqdlJMmhDE3yHJa71ngYsvusTFykOQZdBui9rd1v0oRLS4spDhOO5z2W+6nflamk
TrX5faqC1B4NRxaovt9rnZNnzUQaA+8gpXYN7Supf3zAAa4ECA4wdtBDx0KNp0+NHQGDw4xOa/Ug
O/5tfcPkpslB6Q3AUL9fyKTo8zgm2Ch1Xx2pV3vTod1NHq+9p/7HxmvpSpwQzZjZUCQNndE1019p
+a0Wnuzpeuo/EvTicYzAHY85wIa/XxTQ6XoyNUg6xdVdQZ51dibl8+Xz2VaANxGCgiHYpS1G6yyf
pS+LEvS1xDxvvnxXSxDOpVXmoZ4GzO05eeK32XfKHmznoIMnrspkaPGbJnQlSziUkfWjvSgY6ejn
/Hq2wxc2WX6lTk+Xt2zTt63ECHdGLTpcSxOP+WJ5jKuv6fAKv+DRQoLZIBMj3JwFKcfWQpernxkP
YfPM2tNS3VjK35cXI9szwe2UxJiAuhlnQT5kXmZWIKMu3CHU/ctiNq3m256JA5YpYDBtJUERoC5n
l1DPiu+L7DbXHzG44Dbhy2VpkkWJfZRJ3WCU28DWaU3sG+a9XT6lpSTCkckQHE5kV2UehygLlPV1
h648fTqoRIYYIBMiGIAuz8DokMJfR4aGyKNyCXqRc0X2SvkX6/nbCojzlIAf6Vsd0PM/02HOVRxU
qksexh1HiVZ+ALlU1uIv0we+8FXyo83HPtQzQMZ0gCDO612jHar6ezK3QT3cmED8/m8Kwe/aShyA
qgoHzfymv4QLeuCTw0LTXezIep63s7QrNRdMg8k6E5OjULwaaPBq0HoN8VLPdK0Tb/tIPPWqPnxg
ZQZgi8CyboKPWYizlBYAk1ZhAMOUGl7TRQAQwOj6UO8vi9lElKQrOYK61w7Tq6rHULm2/4V4jKSB
m/jAzPjRucVX1VfR9mHdKb4MSmY7RbKSLNyBqHEyCuSmn7wBSMjUextElZyTPDmZweVVbl63lSjB
GerVkgJuTEUpMZ2voyE9AnP6e2w3EmO4/b5dyRG0P09JTeMUauI8Tpj9JthIesczA8WJAXHq8qI2
58PWRycovx1VeWe2KPPw7Ed86M/pX/G5uGLXQ2Du5gN4tGJgLLKdjLJ+c2BoLVi4DQUou0ctRr4g
rjAC4tz3dustOijJw1NRX9MO+f3mbtaeL69XdoiC38zHadQd4Mj5rCABAy1NDMhOK58lh7gtBm9O
ooHTBz1e702KTjKrGacSJnMMf3Tq81yZr+B4Dy4vhmvcH69b/rL9JUWECAEiha1bDElikxwV+6an
kvif/8pL3xfMRxxFqBKouNbJkfcDDYf4+L/0OUk26+eFWNvfYnGApYgK3RL1bms0p6i9WzIZGDZX
5EuLESxFxhQWFjaulYUmbxLafkjST1VvBZWuPF4+l22PaVgOnk4mhqNFkA2kbJMmH5DA6XzVW645
UljukZsF85Z6EN/KoGL+xWS8yRO0WmmngYDgnDeKkR1n7A0Lz4Fn4cU/Q3Fl76lN/2wSHc0zusV7
CgXtNqNE0Uq0JLSt883QtL2BHps2ajyVNl9DW9lZVfss2VLuQv44vpVM4UYZuamHRqWmwfSd7MAI
+egEgMkmez4ZV+2LUWYXN+/WmzxxhmRqswXc42UW8C2lXr9PnN1IcZ/dFGfIp2br0E9NSVivbS/T
1gAnaRtUFYPTopqbqliY5Wv35omDf/AyQ3KreOa13rionPnKs7UvMAyYeeQRKNtSJNrN24i2n39+
geDLceCdPTd4wNB+ATzzZ2NM3dqRUW5uXxHLQDILk0BYp2D+x8hiY9bBdsXNzt7rfhw4SJ9xkDtP
3XGS6cybJWHKpjlbiRTUto4BdNfZePXxZq34FINDwNw1e1l2a1Nz0GmASS3VRDsx3+CVORvaRZnR
qINwcn4dyCmZgstXge/MHzfBJo7hqJz3TGzntXMQieUGwtWoYd4wte5YH50cAzNJiaF4WUZru6PB
NnSHs3cZjthbS0FaGpsFL808Fkc1KE+1F/ngAzcCkAwFmouZUQZAOvfyIjc3cSVV0MI4djKzX7Q0
IN1VkdwXgyzJvqnmKwGCO1g0MmQAjsI7HZWt4rp29mYl0bdtEWBCJGB1o5qIUqwaJUiM9Bh32bmO
84feOLTpp8vbtCnCAU6fpXK0PrG9DfhHBQZLUOyOy7/66tkkf1fAqL4sY9NxrmQI1wbwszQ1Iwxn
Dcop07/O4CXEbCjg8SQmd/PIeQc3Wj0AtSq2oSkjkJY7njud6zta3FYy5KvtiHMlQAh10a4zDTOA
sX61bZ+7g3Pm4G3RSZGg9mztmIEFAO+UO0ix5QiQbkWeq3iUzBlzo+hqCSmesudyknVWyAQJt6Sc
DD1XdNS9C5N6DLUwYrgJGhGrUWJzts5mvSLhtoyK2k/llGA2VFHtPcPkc9DrMubnLWVeC+E/YmU4
aQOsmxCQtX5iXM/h3z0a9lJZylwmg/99JSNK44yRBshndRhE1UGrznEl8eHbIkB7rCLyQwQhRM0p
zHLTtHCgc4LR6ZA993YHUBx6uHwtZWKEswcTGvB2O7RHWUPtcqz6qOLNoUlwWczmAxEtwNh3uGpK
xTYspumZXU99Coof8j3OAyTQA5QHdbcKusatr+dPU8CpiT+GhbyWLBgeCkZMwOLjvlrdp2g5J7Kw
eXsH31YmhJRoGV6cuJsRUsbPHfvcd6cpkbQHb4Y5BtiPgeBLDQ2AB+/1TbeUJKXmwnM+MzjgUx7l
cE6m9qgdnGPly3iSNte0kifYuNSYqaFnuKjo4HfbRnsdmq9dr71KlGLT8KCcQjCG7hCg8L9fFhBZ
9RCCkH6O3cnXwZCQnjOQP3WB7TYY8hl9w1MP9CNRAWZQVDBCQBUtsY4ThpqSzSFWl9gn1h5UWTf3
Vmhl6OiFskFcrqtiSQWF6U4ZNYxysOZbFT4nWe0VveWVc+IS6+XyHm6e1EqWYO0aEPVmhoIW3m4x
QSowWP1Uu6kTE33fhbEpy9FtizNRKwLDJjZPsEoaAZHnZMNV0KjzmTPvWIQhRPsjIAI4999iBKtE
igKsaCnY45Tw3Cs/mPbt8q5tPnXxMNItNPVzknfh0pao5KZkpL+QERefuGjt3oMpF28iRTogvun2
3oSJCZYqohEd8hGP22a8SZfMvDOyVpc0W22eDAXPkAZgBxMxtnCXEMvX5gQTMdnLQW/o0WgbH10R
kvBKJkawDFMY9xWzMZAXq58r1V/QVUqIpDdHJoPfr5V3NQ0j66FThs/6hyUhLo2+ttPsXlYBmRDB
LShlGDZKxE1qle8no7oz0jRIq0Sylk1bsDoWQdGQEwUdiw43XtvV9aTPd4vZ+UNe3M5G4XYllXEm
/Itm/9YDMeNQTnNmGJWBoffDslOD8Twc2s+tr+zr2zCwJCHqtmMyKAFsH3hnwFH0/qiqQWuKpi3B
nOEPvhpEXvzFPMbodQtdeqieP/IoRgM+r72Di9EUkT8yZ1ziesChKQ7a3IrxWGaRf1kvNi/rmwhx
/8aBGPMw8a6i0TnWOb0aUHi9LGJT9VYihE1DE0kOEBb4B1CNH6aZuQnrP9PKkaje5kvFQNbYNlG8
AO24cI+4JkyRU2MU89gcSyC2Afg1vdOAc/6B9azkCFcJcPV2O+g4FaMnLvLTbl6obmhIiqGbKQTD
pBQVKMRAaJV6r2uLCawIAxld5NLiG3QZ82SyfWx39NG+Hh3XQffseMhkbfWbMcpKqmDwjDRWFSAj
gk2nvEnifUUbb5qezUz2pNjUu5Uc4bBGHSaPFXgf213mGYV1TKdFohCbtmglQjinBe3ITMsR45d6
6KNdO3Da6NrI5wEElU1AGZXEJrIlCbZvyrtpGE3IM53xXpnmW01fgsuqJzkdET61KxBbRhStP2l3
bWOoI0TxzjrlUgQb/lPFbNlK98RRRguVNMqQHgtaZrpoOPGs2kLGLBjZ6PZO6rb5Z3P6fnltGj+P
S0KFKEhjSTfrM/avDbrrHtXeyCtP7UOyc26iCqWAzDVd4pngZE3OmLhYkKxv/dnvEDNn+/FVNpUk
2wMhWqdVSkD0yxNReti6XWfcGMryhOj+nFTzi0OrG0XNjyOTWeRNErf15nM9W8UDem/0mGkZ0XNz
ss+/ctm1F37uDngCfTJh1Ry3PuYYZp9612wlccK2QzWRiUXyjc9/icsmSqYyC2/9+KUPjF16wiRz
sJxUnx4UX9azsOkaVsKEpZqhZTI7xaS5OlXGzkrrdsdY9BeS3KnECW2f5tuyBGtqDnWbNy00Wj2B
Y/NgIQ9rgn1G1hcvW5BgPtsFE3tVDLOWsGEXlaW/DMm+b2T0DdtX5W01gvWsyyqe8xEqQnE/1ejY
D/dz/pCkh4Rj+EuiHtmaBDuaLek0Tg0gztAHuqRPzPhhtxJTLRMhmM65nXqtAVAmKkW5aznHoQLJ
Zf6RJ8ObsonIRaWjTAplcKh99eJMqUu7QJUx22wnflZChGBHtdo5HFvEU8k1PRV+ifnmHTtRTLca
D51r33LgkLFws8kFLuVlA7rtf34rxR+Ym5jmMcsW64tscqRFdGWOYXBZhOScRKRNNXeipjVQaLPr
ct/koHqeMC75IXYS0Pb+Y4NEfM0mbmJdKaHeY/dlBthKf5XKePY27QFvAaBURWwtFmjGGnOvFWd0
4FX6dj8c9H17lJe1Nh32Sozo08YkHScygQOvTK8mnQTAC/FqfdjVxYcSwRaCGjzzKcrLwh0aDGdq
4bNMP3SszGsmK3JBnns27Wb0P6AFb5LEKGQcu0RTFJIGSnvK4x+z+aCGHzEIKxHCNZpau2bEhM2Z
6v60xOGtkyVuY2Uf0eeVGOF4utYquylDC4BKR1dv/46MV5bIQt3NdivDAqEtsBRslDYFa70oTaJ0
MZQAEMI+9Vp3+tbuVI4gdJZNv206hpUo0VaXbWM1KXq2lQmzzOGVThJXTb5E2YsSvQK6T2JytqOF
lTxB6SiQCJq6wZSU07vhvuCDPq/62XR1r7917mQUqds7aRsgftYcwzbEuffeztWYZcqvYQukoK/M
p343BD+pl2WA5pvmdCVLiE1IpWRZM6JzTZ1tt6e1HxUfwUHFMn4vh5vbVaSnqDUwHAtklwDt6s7k
3JdfrembaSaQJ+t7lS1HiExCIEApFfKcftWdk/qHJSNH3QTrWy9G1HJ10tql4GdzHna/iIeX1+q1
xNzN91+JxmF0jTtZS9ymS1rtoaDxqT2awI4FmSmmWK/1uNrHBLzVjix+3DTkDtL2qkbRGCqCBSgK
2D7QNIZ5x4a5ZbHs1QIzdDrSMrW1v2xeN09qJUqwfYvRxnVcoHbUMPTqTAWA4Z4vS9jcs5UEwexl
dqkZXQwJKF+5aZ97U/hY5zK7J1uH8JKw7LTXtBgnY5u7oXlMNSkC6qa1c8DIieS8hfy5oHLAQYqW
GlxGQeeTnXGNDq6jEyR+6IeHyQOArNucwW6M0ajw6+UN3F7am2BB6ZQynwwnRNaxoOneGdvjoPb+
ZRHb92m1OMG06haBIdfRNMCHC3kLiXMLNLP78Ej2to6euCxQvznHj2DXGr+lokHivUmiWQwC8w56
HuZ7Zt7Fzt6SZVG3te+fzbPE8ULLzK0+WSo8xbJTk94D/bDRHi9v3k9Ywz9yCatlCBpe12rX6Dny
0NkRRH2ATwDXhm882E8DcG2iXef2PkUXkwMswZ8ww0HsJ8+yjgbZQoULkFSTMmQOejPq/K+aJe4y
fWk/whW4Pi+uqWsXUuoRkClqZITArtylT02XuUry/fJ2bhs/20J/G+qWqliPnapyWZwe0Vgav4bJ
VWgD4o5cGe3n/78YYB+imkN027ZFxTCAn0XNGs2mNaNevrReQmNvnGuXTS+XJW0GEkjh4h8hKIuK
o6HL0pamMYD8Tt1zV9Xv7WO/Gzn4tBSQcEsLVqLEAVFqz2bR8jxS05RfyDLdpmoTEPoRa7sWI3gN
zU50xckwPteAWE0b9sx+kuzZ1qTrWoJwp5bFalrMixq+fa6eql1+Dg/ZTXNfeB/JvK0FCfemK6Y+
sUYk8jlSJDmYx/z4vww4bhnxtRjh6kwNK5Sacyw7w2tk3ErzwbKD539fXc06BUxj38FJDOSu7W5B
Sl4v3yRnwk9VtHMmMRwTt1JFD74gIxttZ9ErdIFnx/Cko6gLgFL4PU6zbUq6MraMwFoU//tqOWaY
9rY6ovfULq6K8mgwzR1ArGD//ZElaah44GFuq6ZYc2/CXGvThY+dnuDv0L3L9nzANd05vszZbY7g
YMTntyxBpSOiFNRWMVLNAaajpxkp5/ZLglzzeFfNrn4iXu5jJ8FkdStT8s3tXIkWlLyZMzKzEicH
slcXoRFQ6b0FYDXK8fJ+8jDhDw1ZyRG03BjavLcJnrjF9U+4DMCu8jYaWeKTh1p/ijE1E8C8BNU3
IVqxTcKikKC7HbBkflSfejUBk2BgqUfUg93LS9reut+yxAaDzpwHVi4AqiuIfrLU0M2Z5jtAbW5D
7QNtaRD0z7J++pGV0is1iGyKAfM2KtnXw1lZDtpH0qtrEYIOkpBVvKwDazfcGUhLFtOTbv91ecck
p/Ozrr1axhIWTDMSDPAQ8jLNf5VJsQcsQjo9qADpuixqKybHxDgwxoDjhmZOISYn+myzrrTQDWQM
xo8xy0HSFi2a9WxOjZ1fhVbV7ZJY185OFA6Hy7I3dX0lWwjL46bqp3FGE/mw48Ci6V45011y0iVX
atNxrMQIuq7nrJ6ywYT+tcfIPBW6JPkl+b5Yk08KO65g1S0/y0q3RhO3ubxc3qhN1/S2ApGHo6rb
NLFyrAADt2howfCf/Tx+ZBAKGKJIpDqqjp4JwcLRDAxQygSHwevxPRoz9L2yp1cyy7OZg1rLESxc
rSpkLggsKT0XR/p/pF1Xc9w4s/1FrGIOr0yTlJMtv7CcljmD8dffA+1+HgrCDm5pX+2qaQHshO7T
p18o0t54MEGL4RRus/tMy8pEaEKKagF2wkJAuqLqHFVHxWuMMKU5PFaYwNOF+Sn3A22kME4BzL5D
GY8ITMnBijG9k99QAoYkBOFH51cduv/6FWxYgDkQSWW+2NoP6RTFiBVNMbi13r3GZPWNWHm4rH1c
/40SNRCDmNi0WVgLGZZqMQZMERR15CX9FbIJMllupvf+fxLEGlKqYBEowTvdt7WwbLGeazpEePaN
T5fF8F8T5wOx5tQWaZSqEwhzousFE8rpN+w5d+koqPpFqO3cjG8ji9EMurE7s1Z477/nnDD+uW/2
1g5L43bCOWH6vT8E9Y0sRh+aOi4Bg3qjbqsO5Uu6b3clTpaqqO+CQSMU8Ubx9Q8oUsPGmiP1LV3b
hCkjaqIZyAOgs5d018V6CVgNBk3lVNTlFgliPLhZkmocGwSK0pRdqai8xXjRRQ0ZLoLHRAntn+Ow
6zHatQFUrEAm2wejn/1qUHjQHpJHI9DhnGKvve1a1/l1WRf5tnWWyTwDLT3RmpIOr6+p7BagNwAZ
hWutQTHdXxbEvUIDzz1sQ1dpBeL9c2Btc8vARCP8YHdbVft0PVWf4UA0NyIYx15pC7rpDkTYylOJ
p039kn5mHgARCgy6QF9jMpO5LjiHppryBBX45q5vrlrzZyMJvB0/Pm1kMBY7JpIKUmAg5rEUsDlA
C0AzOzRgiTKOLcg8RQGKm+shQoG629EVme02gfk001eMffpkxLzJ/DBnz2b2YiuPypAJEiGusm1E
MflWng1qhX0mSCN6KBzG0GfN8CLpeo4EiR2XBcLcSGIM1qr6nnQJSml04F5KfD2IDq3fp65x/fcr
LQlixbus4VxA4UYoCxiI52RSpgLo7xg0ctLQ7pxYOpRr/h0tcG+1S4zAaV+bEdRvqv5DIJsqxQfX
ez4wOw3VxXmC1hr60z1GIBRsqqarTrBTAnTIjv+Ziuz2oIyGWjGKhz2dIVLim74fXSN+lLOvl08k
0BUWOpCi4AsufrSH1Ck9yXRRegpCiBaDmPoU/jdRjN9QKli1Q1FyyvRFNsN8mPwRmyzGSNQ+FmoI
dZKbgGXPfW1nEmwtup59oIGP9tUSakESiAAyfCey0Qd6vRtJs1xE2iyDv/FtvbKn/DA6r/XHQPXl
fd578sPlK6RXdEn9mFdcjapBjGEVkMmsV531BG4997IAarCXBDCuo5+Vos8bpDG2fK9Y15P1fZj2
g/5gJdeakrplJmBlEHhFtuCrDPPaYAoGOaeUu1mNwo72WymCubnC3LjgbHxVx8w0JVCHojFaUcyG
1EszaiEklgPJBF1aZH9NywZ7hNdPeeCzKFYtFs2su9YBtCDBLKP0Sy5ir9JCJxFgp/j6cJbD6MNa
TVazEguZmZkcSC3/UhJH8Pjgf6GzCEYjEnQ8E4loILSIH+rlxzwek2j2kIK6hXDATPSFmHAyzImt
qjlKv8THYOYeRbh9epS84hRdadidWASF7ibXn1kQQiGV/+gF20OukyJZF4Wg8JKugZU92WsXdEXQ
E8HHojf10bbOcpikxkK3IVdtnE6r73vzccofUysLSI3Gdfpqihb68l8/m2Mx0cPJ7CG3IgV1dGtx
jWG/vq4gwOmlQyL/tORAzWvXBGa4yF8uuxBuBrqRy2agBhaWGirKgOX4nC5+o7zGop1VIhFMJImj
ITOM0cGkzHwbSYE8folEe4MFqqgxzmIq4jFG0wuI0QWIHfOXad3OeGDV5dPl2+I73LNSMJ6i1sp1
lhRKkNQnPoW1oFsUpJ3sVwWYv5tAasir0veCHIp7OktGeo1CPgpBzDciUZ/ExgI0sdUeVDXMVQVP
usBcReT8XP+0kcN8qCIySU4MsK0Z8+OaPSUi7KjoHMxXGtu20NI1LoJIl11nDM3pazSd9OT18kfi
29LmHMxXyhMCZC94j0BuTQ71feL/1LAbqb2Nhb0PrrsFUBC4CVT/sefyfUIxmoNTSxamWKyx7FxM
0fnRPD4kFuaoqsTrckugCVxTwi4RGcAth45PvZdHIlPSM/AlB6v1jHG9sr3Pcv/y7XFFYLZWwUpc
2UER+r0IMO+0a1Xj7euYe0Py6+lLogpKs1wRgE0CvWCjM8T220onHbMElVO/WdMvbUJutWX2iGwI
0i9+6cABBN/AoxSYTibe2pIyzZaElxWtZC+/owM2vldfMM/09Ebc49V7TXNFDNNcI9oIZSKwTTRr
MugAxhzfmM19KVo4wI1Lm99noi44jixLn+j3yZ8j53dWHtVxP6deh4Gm5OmyLvDOAmgJ+k50kRWe
we91AUjldag6mpkvqCIlz8UiEMCdBcQwNXg3NEAV8I3eSxitWK4KWt0hP5Mn3VOeUkC85Vv5J3nR
guw4iggXeS5oK4+eePMC6OSkJJaDjFlVjuPyAhYpV8t/mvWXyxfHfWls5TA3R2o17YsSVZekdq3b
5lAGKDs/yY47B4b3uXr6Vhzj8bo+slrFwDUmxu+8+2bUgC2LFnZw3epWCGNOi7IUeZ2jfFC2qZ+3
qzd0e3N2DayFazJ3GvZdG+rlbaF8FVwm9WpsKrYVzJhUbXdqImEjhZ8vLjpFYIMrJ0wtSdhZaoO5
yb8sjuedttIYA+vUJpXKFMMHTXM/1EFSvwCoeFkEF5aGfaHYjgQYJIyZ8eOKXI5VHqEwYd4XX7MD
Nnft4yC9br+ClX72qu8x9rZXO60RvKn4RzuLZZLMLBuHCMs1ADS2M1cfnsDqX46/BWejP/Lxa52F
sCY91rXZ0AUe5V/yX+VDCeKw/nXtsHOnfQTXqOAqeRkZaMhBnKA4ANp9aIPoaGJrEb6W1Zqx66Rl
EuStMR97Z839fhzmeyXW5xMAqSX4fM3mh+C0XN3EfhA0YfBBkZ69dyhGra3WSoACLTACATb5x77y
Zs92bTBYyo5ANal3+nC1G2GMIczmMmE1OdINm4RqAapqkO1dPo9IAqP8ejL2WqajwDSVxK9m9XYp
iOCJ+lYO/ngKh1aMgeNX2KK3JenOFNOG0uB1V5o7+iN1j75mueavDiwe4O9wq53sZ0HsK3fipI1/
xrN8+v+bGOBgvFnpayTvIBi87ot0NwyKwAi4YUbXkLLL4GECH9t7Ebkp9aNjd+D6ye0Qyw/9SKq+
V1VziErz++Uvxg81G1nMceAY53qSZ/CVPS5ecxgwhgMvQrcrF0H8KKLK4rqQjTT6/5vLW3VJatIV
H2+Mb/LslI7HeBGMyokujwlmarQqaq9ChN1dGSjIVBJIrFcX3LQCdygSxNiu1slpoq4jZvLK33H8
CDytW3U3Uy/ijuHfmYksB8xb4K1hjKqJctArzAAKtJQLGY0yK4uukIoI0mp+gIYD+EcOO1KkZk6S
1Bkmvmi52/SycK3BlTcGFPfXjMFlveOb8UYaE8OaaQCebtDBzgcSPk8Lzesp0LDhOwmrL5QVBUP2
d81fdEJH8iOvuBeN0XHNeCOfCWZD2mC9cl3gza/5lXOqmufLB+Ql2uhn/blNxoY1U12sMQbjwjzs
CGh4ijjfyesJy3HcXg2IpAq0kWrbB7e4kcfYsaMkrd4RBGc88dws+zEMV1jv7PfK7H7SxBz4QGym
oXRx763YccquNhpoilwFaim5ufVCsHJ5zfzLd8g/01kOE7AsAvo+WQHVh5KM3UFyojXo2+5Gjavo
CLrd0o+jNRWEMP6bwjDBaOPQfTVsucRuE/CkUIjt5GFVGaXm9pJHKwB5qoeL/SbiF+G21cBw+0ce
8+Ems1wLx4AiarfmzgrXU+npjYtdkf5yJbuNZzTCrWXce92IZLyw41RZCootTLdL3aEyiue6BStD
O930Tev1xvIZU9iIYzzyPGMtb64AwFc65o21dh5eoV6rVrq7mMAINdrgNov5ell3uM/37b0ySkoc
cAAXCaC/dHajDOQX60QUL+u9IbSQHkSy266+9CqiGKZ398EON4dldFbFEr83tiRfUaMd2OX32ZAd
C7kUjcbxA/dGEBMWZGc1qtzAeAVqoz5Ym29qfbhbFvVGXovWtfVu18zWzlBGz+nth3EuvWFwvly+
ZCrjw2FNUFqBSxUgAXZp7LqMWabTddu0I1aF+W4A27sY2Mq907MYtmivEqzglQv4m2oNwcrgDusV
Ge4vH4UbDzYymHjUdxq2wI2oZI/dtT6eVEkQXkVnYOLNEqtVNBTIsxLnm65+sUDnAMzf5TNwY87m
DGzMARniGktwXaR2XNQxb7X2aiAkNMvpUOljWHediGOV777MN4JFJKsgoH8fC8oIxcYcnL/++kj8
GaO1wy7X3UFCCkm59Mhva3JFWST3nHhk2zIlu0PQey/TUld7UMcoQ0ugdLPhXk87r2wGd1AiwB90
t5RF2QL366EyRlmAwI3OjsW00iilsYMXt64+zfqh1l5MbX/54/Hzr40MRkOqKE8dg+6ioMt7/97F
PT8YOxMUGdg0d1kYNwLYb3VNy9bQGnh/gxOe8XJHqdtqM6ys77p5ssGqpxuSJyvPl0Vx0+SNKMYh
GqTKkpaA+jBVKrfTC3eoe3827xZRE4z7jTaCGIdoOFVcrhPO1FphAmYHq7nLDFHPnF97OUtht0VK
3WSPXYXnhXpPd31iOCJAwoVs9VCBRJIOtCW/I/BrCdIS/uFAyQvibFXV2Fpqgm0GddEAJKUms6sq
SeKSsg7IIKK8EslhYnViFv2YIh/xkft5dTN7fYshTllUSuJaMMC7/zsOo39kyfNIsyn93ZR6moos
Z1pxaWZyQ6z02FsFiAtbwRwB38A2QhlNrOLKXpURhcDi0N/QaKXeUgwg2MlOos/Ft6/z+RhdNPsE
wDkNazTaqHWt+QQL8PpZDy1ya0WpwJgF3+zDLMYcaWPnYIR9mds96SsUd2xXLYbdZUPmRsjz9b1d
7+bt3kijnkzTjOIOuSqU50mEd+FnbBsBjANcDStbiw78QAkF6Wk+VhR7xjejd/sJZc3Jx/KAU3Jt
fy6T2shlwqZhV1VmagjNk0epbrHyYtecaM+P4rxEs/JczQf9p4lhfwAe2VtM7E5elgothL43H1p5
vZ767K7Xk6DIMBELZmfLWD7hO9AewWMNrHwgwWCMLR07XWsiVOUk49CUJwfdMtG+PW42aqN+ik4P
SFrBzfg+oBTYgtaSCgPFBipy6b5/piBla5eBKazYiWrsvLRzK4xxUqNky2U90Nn5HTn013/vQ8iO
n3qabeUwF6e2U7Q2AND7teHOoeUCiI9Ce3zd4jn/Bv8Xt2J40XIrkvFRhiSpgzMDI1Uu+xa82LKT
+Kta+XFbCh7XPK+xlcS4qDiJ+2VSMOE5Zw/ZmLj1+iVJRfQAguOw6P9Ib22FoE/s91VQdIGEhaKG
l4tSDJ5n2hyFxf47SVNJhQoFJ0N0u4zmz77LREhUwXUZjHPC2qy0m6jO9epOMo5OfdOJjIgXNJDS
AqcBLDdYlBk/NOe5DeLHBXy6kXrfDpXsTW05+10Mxj/8+7GYESwv+3T+qc4i6c1ufPpaxVE7S3YW
VGQvjd9U5M/Nt8siuAWV7bEY11CWJZpiNNc03Anule5XK691nxK2VsdqJ1odx1eG85EY59ApvaNn
C/S6aq8z43osBGGQe2VoPSgqwN14gDAPxXGaVXuwJkyeZWGOLsrghEAKfyKkA0TxRwijbWoKYq94
Buy5wGapYsSwh1q7vXAPF//bKGC2xs4eFTNTjBNIm27WDcq6DvwJ8buDitEZUN/AwcmDq36dd9Kh
EdGbcp+MGHf9n1DWKWSlaa22VoFcpQCtKtr2br1THshef8PjUzStyJNzv5mqgjdBx3w26nrv1Txe
0WPrCKJTLR8s+ynvnvREAG7lqp1mgPgWzKwA1zAi0jor57HBllYntazTktbFUzQWjcBe+XF2I4aJ
D0uS2G1VgKa8D+hjG8/EwLxrAjmsw/TxM7No9kYYox2T1TsLaVEnbFCHVzQXZbsYfbbL/kFwcSzC
X5mTuqhtFK4r/adl3Mul6MqoQbJFqs0pWJSVbkfZNKqoImuqJ91aYRrYvoa2IXDbeShKTfgWdb4z
lgEwAbGKVbRAbY/hio1meB0a3gOlp072eZg8gwvs8vVxI+xGHhM0FCvF6hEDqm1rR0xherr1QPog
VUWfSSSHiRQzHr7GNKDc2GDmUkaOajWgo7Vzt6ttgYcVaQQTMJq6iYDYiFExiL+29nP2mZ0wW4Vg
IgSp82ktUhxl0V7HCX5u+OvyNxEqAeMMShCGy3OZUY5yJTQ9aNxdd7KgBPRNAaCBFF4WKPo4jFfo
1qhtBxU9hNL5kun7PvplND8le/6Pusb4g7KWTG1p4bj1PncleAKlx3hv5afC5PQN+HDBaFnGFmzR
zUF3ipEm67G7om+ydI/eoG8Fo6f7VocsMgkcLG8RZQ/cSIGCmIzVsw7IdhjdG43MrDMd0Z2sfzmx
4ZagPSwNwef6Fy9+lkK/5ybtkrW+AvklehP0XWEf6abU7kQ3pep78VJ3vjbqKlCmAAyZALq8l4a6
g+n0BmLGdD+HQK1BH+nrbE68xQe3RihqgXDtdyOP0cYELPBFBIohf2yvsT7MFHX43/APH5RjI4DR
wxXNCKPS478fmyAo8eLAebC+ZDmSywJFA/nOflQ87OLznTsbbrf9Uke+yOb4H/HPX6GyNF2T4xC5
bJHXDhGW2Bl5dTA6G+3k3EW7Amzdut9hbtyKSrccW2+V6hAtS1Fwo4ngv1/Fh8J03NiVlGTwZX1Q
lJ7mt7t4F+Hw6JK6qTC6ca1jc2T612z0FkQtmKZNV1A2TfEhQqguNCtQCtHTVKCx2DX3Xk6SY9/h
0kFO/Nf60zxS+GNBXO16ql09BLzHa79cdqCXVRZp4nuBeAnLY4UZW9+KJXcaF1BfPVyWQI3s0odi
HIuMpzYIRvCh0rlwJ+wxgRPYFSbmMsz+tCbC9cjckLD5VIyLIWbST0UzADv0XJ7GsDk4Yeaj5Hlo
v9q+jupFh7eXyCZE18h4mnHsarD94gU7pq96GZoiamfqOT5eIswHW6nAG8z2G3utAW8BdjX4iXal
xFXQgjhuwAC3fRr6m0JIOMk/zh9xbN/RUrUZtTq4aS0iiT+TvPMJ1haKbJiboOpnMcyL0jDHhsS6
hcLqcQ2NUNkvr9IzXQWOh1ApCOGiIzEWvDRWU8oV0Gttq+yrIjuoyio6D/2NC1+JnQFQ2kXHlht8
pfWW+ORAEbc2OGIp4FbM4fQvbvh8e4zpYhurGecD0AU98EOmp+zJiRwptWAexr7167IVi66PseJC
iZQuzZBo5djim16N6cvl3xeehjHbBY/HXhoQq5PD4tHtNvFRu0HCHWL9cmgIhtSE0hh7je3RxHgQ
xsbormAL6Kvas27Sq7ftywC7CBSDHz3OX4rJC+xRKWO7hF5Y5FhNiauoR3kUoeX4fvYshMkNEjNT
+1hF6h1bJx1ky5mz06rjLH/Te1NgS3wX+0cU2wocQPRdqeBSpNMAcvxIqs6v22DsRI9+rtJhe5yO
URTQpLP5my5HqGnacEOReTLNK2sSQGpFv898F1Jk0mI20Lks0q/sPn8a43h/Wa+566FtbNSwse3V
dky2Zd+1S1IbDugrC2CqkKWFEpZ9xwGqjjfRr54gIk0+5YnNnuXT8MV8oBmUABjKzyo2fwNjW2lX
tRFWzsCdP65huq9u013y0u17lCIpxlHYZBcKZMwL0Tdr5wxv88xZJ3CxjfaAwf6hqS1XxmqXypXL
njxksTncJXlp7ZI1y67tcgapv9H0znUt2c0PpWlk63D5c3BbbdvPwXxy5JEdGq3Id9Bpu5KDKqxb
V8J7LnaHcPFVNzkqrVvsIlngAujvfggNhuMoAHeqtsyGBpJm/Ro1kFusd3O0k42jYh+p4YCRbBV2
H7gdX1Tj/oijmr/JV7tiyNMqRxIkH5sn42QeiFsepF2H1bmiK+U6t40oJjLI2dD2Koh7fSkd7FO2
rprkVTG4ODBOAPq1y99PJIzR5Cqt1Err4BHieA3asgqb3Dilkwjcw3cM5+tj9NfU87kZJnwtSSOe
qashhmR3/+0krCKmelmD1RJz+s14DzqiIKmkG/RBBLYvOgkTFVrNyau6paiN6oednuZJ+BATSGCD
gTVmWpsCKwsYp/xXjPU2pRcBwjx7yYMJ/rs4bAWAMpFAJmt09K5R9Rmv7FqurxVJP/XLr//0bXQm
V8ydGkqdalgBsu4TZ0V3enBz5ftlIfwc5Gw4uvbeRqMEzxQMORlvrBr1kTLz6G+4DEqgqj9clsa9
NJRBDJCVU7YV5tKUntSS0cJwemUKFK0PQCUvCHXcrGAjgrk10660NRlQvVTar9HqtQncavGl0gRU
sPx728hh7s2sS9JVQKDDhSvhfAAzjgdafGNHh1OxDUQgTnQqerEbT2qTuorXAXWxqf1RpP5cHxf7
exEL4pLo8zBO1GnrOBkHfB6bGGGX2kczE+kb13Vuro1xnd1cGlZtxqjapLoXqXKg9cs+TUVjSiIx
jOu0265MMjpYNo3GcFhGqbjqDLnx2gh8e5d1mv7Uh5i6ORHjQmtbnfJygOeJ4tnVkldpfbbWa9KG
i3CDqUgLGDdK1GyQ1gUvVXuN6qt6Vb5FOkh6q0H9KzXT6r8Zq0LJsDc6lynjaJQVsGgT5lGyu6YQ
eFD61368OOw4QjNSxvuaOU3dTrFOqCpoKhjuwDBhx99Tw5tB2RWd7OK6bhLBp+Lf3x+JbFV7SXJ1
MSlrrrI2u0H9BoKpEMWufVeLmFz4+neWxDi6XMdqsplWmFFqPvVj7RPdCpzlM3tFbQs5va5gJ4fC
4ki7tG4bdQCkbpoAFwSXXjm/6LHmf0LDN1I+aHhbK3WNbvhKpvGuMfWnXjaHoM+k1bOhJEG1yr8v
i+S7141MRjnkClRnc00MbCeYsWaWNh/0OwULqopjsXMEMYOfqJ6lsdmDpGkDlmQBuR23WQtO7/l3
k5ZghdWu8yK7S0fFn9XUX+3+WLRlkAk7O/QGP5jCRj6jLhpIFTI9alAtHLUv+pC7JEkOmuzBAmbt
OlX1QHC9NDpdEshEyTwvdGvokJkPxyGg6VLcusqu2Y+BdKSwu0FUF+CGls0JmXApJVGkYDIDLZfu
CFoeYn69fCKuaW9+nwmQ1gyWOk2DF1bjHPXqLN/FTfSa28oNqJgF9iCSRY1/4xjLoY2NlT5rVC2E
Xbs1Mv8a62EtSbTkUCSJ/v9WkmQvtV7g1kwSH9ImLFISSC/rIMII8eVoJuY4wF1uyEy4NFvSa7XW
06Gr0Xdc0Liho0N7GdYzHYfWAoxDW+4iCDBcJ2mB6gUwZAWoEOYeiZ450oR00F+q1F2wHaTrfpap
ABjCRYwDXfpHCnOHlo3abrwidaL4JxQ/MFmZXsf3BLMyvrWLvdx3MhdMoQ0RqAlf5c+CmUsl3Twl
Ks0QY+U6IWD5G0UcriIJjGMmTikvDVrtGJWvwPDRHS21EhSnRN+I8cNKMSvjMGLKtqitMCrS11KT
X+LB+HnZfLlibNnQ0PuhzLeMA+wX2VQKe7KwXt76BQx16nYy8Lm5CETNVfSNHMbvafOcZNikhRsj
OXYgO+46ftfXq8IUvd1FB2L8Xaz3DYYGZqyJ1EZXSrq9ZmUesfvd5Xvj17g2B6IqsvEQaxml1bTC
htZbROTvPcYlyX5SXOlaCcpwOFlPlwVyVW4jj7HZDlihqMkWVJDUzI1bdacPqeCtI7o6xmBLpTWJ
QucVFRMIwqNtu+b0KXUDdS5w2aiGsqsaWnOQlDRXQPOj/+xjMLWpV3V0f/mm/uXTWDqWklCGC4sx
HVMjTiFjjzQosdMHOVDc2jNil8IMsmA5oO/vCQRS5f0Q1O0/Am0mYTeb3hhKi67ZAaWf6RWhcSMf
aCsG26E94zOKAAAmDgckvcYiznVj0IhM0FA1yQN4Y8ZFoNlcS938PqMFWbvWWWOjZGR0hktAZaX8
XsmDST6jbBsxjJPuR3N2pho14r67U6Wf+XrKEIgEH4Ya+4cPsxHC+OlGwzQNyUFA2P/Vfx9vWywC
aP3odn3pjmUYCxVBdHWM4snNMjkRBvx9Azx3qfHUE3XX9/4gWiArkMMCSWvS4PGrg6E/B2B1SJ7q
PJzq2u0KwTfiZsfn62Px5etSpr1FEEj1/FCVXyt7N9SojcduB2KrdtIFdsT1PxtxTIyoAR1Tx5TW
REHbOMcEY9peKeICFgmhKrPx223Vl2uHNZeBuawuGUxX6jtPk1rBWaj6XtA8gwkPLUFnyaFsKdWg
Ja7eKMd8mXCa4VAkI+gIlfC/qbrBxAcbq9ur2YRbGEOsE/KM03hKPWVHNzK1t8VOtD6Uf43AWQDz
C9K7Nx+8uUZT1iVSzAtIM+zuIMfo0tr9X6M2/7h8LP41nsUw12hNw9JlFnDauv61bjw7wvyfc9dG
IWkFqbjoQMz9gYuo1qoSJQpUj05ZhqqS0rtEr4PLBxKJYbyrnXf9UGPFeNAnT7b2gB1FUyNKgfju
4XxpjGvtAL9yysWA7hWZb0VuY9h+W7/WUi3yr9ykBCzD/9MCxr861oTsdEEe3AbTW/G/viYnUEN3
gCt1u+x6Oon2QnD5U0Di+Eck42PpimNSlihe1Z27HGdf8U08LeyD9m0COZevH8hRO3Zu6U9fbG/a
k3ARvaj5JZLzn8DuViBSM09gy8K4uT/68T7xMj+5jXfaUcNaTBFTl+CK3+5jY2hkyCYDa1CwWy9y
gcBw20+qiwVaKZBLYu8Z8wRY7WyWbTpz4azzsapJCmgWZtksY29McitSGb5ynqUxTr6QZVR5MGMC
lUlvzGAO471xinzi5ocmcO5pE1aM3xMJZZw+JuntfNIxG1Os1aEx4yuDRAEwQaHemeFlA+c/e53z
ARmXNUvO5OQKkgA6qYBk0LcewM3+agWDn+zJt9SPAu0getHzc96NVMZ92QUiTmYClEmH6J1Tu8uv
qy9G0L+tGu1lV4i/5zuy8zHplW/0Ms6NYiwLzEjIxS7rTlmxlzKB8xd9NcaPKU5dtOsMP5aXv/vx
KppMlFoDM326/MV4FkZ3ceooiNs2NgO9P4kjYyI1swGPqLC9Ej3lRcSJTX+AzQU2Ath0Le2MCk9s
PHooW0h+zHf5AZsBws8M+2zFMHZsTVWSSw2g48byKM0/W/1qHF8vXxXvozu0UKDZpmpi2d77qyKm
TCqtAsioWMt9YaT7cbVcG+z5l8Xw8s6NGNbBLtMylFEP3Yqn4bcal8dSH66lStnNkhrKA6plgyUQ
KTgZ62YjqcYsdAI3S5JT1T7OYJYULTHli6APX3AeGQhU7y8Pe8LTSVLA3qFHQWw8rtYrBrAFaSfX
DyCF/iOEMUuyDq006UiYzGfiRzu69wdxMXn5ewQjEoOLqFZ9VO6zQMZI7ahY4NLRCUlq6dZJ0soj
VodJunG8xTziGACx3viTakXPSbyqgUqs6rYps+fLGiO6WyYRKSZ9nDOC+rayPhoAyFrtaRkSAZEC
zx9t75bV/q5ux6VGs2KUFV8fXvvuWlZNd4o/ZWV/rvQDId1QYd48p/mb/CNtvuX6PhOS+HE7Lw6c
nmHYCmY+WDrJhZitMbVQFGm/AgK57qtTCaqvHDtHRfhHei8fVETRbUexQPUJMMt7xe8kI5paFYXg
3pqCtLbxkbRTFUugbMWkU48NUc4o7da2fLysFP9yxrNgJtcw5ySqE0wc+7k7BBjO30lB7lFmGfGk
JVc3FBssoxboeQD1e3/GhGSdU48gieirOzDrxWPvLcpdKpqw4ur5WQyrGovWgK4swbPL6vxi/L3W
u7wV3JpIBPO1ojmzomxGtAK946LfdNk+tXaXPwz1CR8V4s9lOcx3IVXayA0FP6nFhCmRJftuOnHv
lokDfDG5mogssNy3wHRJIpsARkaaDzLK3PpuvBq/0k15ZeyNe7NxR890FS/P3GXvXGFZWRCHhn/5
vKIrZVLCYersqF7wYGib4inFZDbWj3pVUwquVSSG/v8mJatrNZsXAjqAdfi6kFct6dwm/swCXGej
gUyAWaURfYkCxpxpRusOVeSnwEv5aWP4wC0I4GsCq2IRwJgvH6NpRC5tFPWtUqrAqlZ7tVbDPlcE
30gkiokg5Wgvgzzg/d+lOngku0BrX+bkGA+i3hH3+bi9QcZVDIo8yUbVwcCOI56veVDu6JiAHpZh
tfsM8Ase1wI7Ghb5gjz4vU44UtRZigSdqOVq7yxYSyq3w/Nl9eb6940M5upacHBGaQ0IaKWut4ZS
3et5cifrdeah9vUiT/OvTtUOmpaKurT8qwRjhAMSawNNaEbjW70oHbUuaftU+WqFLfhrrBxQVwpr
lq5mwdgA17420hjV74dGlpIapQf0mLBHZ18Q3ZdLQd9PeCbmi2HQZ9RLZcas2W7AZEcVxkF3Uu6d
XY2KtS6o8PLzxc2Z2G/XyyqwLDDnMdR+UjxCvmvA+UmZIktf8j/lCdFrtBQsVwThBxNcGkNtbSuD
54/m+WAN5o/MzOQDYPiVwHNwH3UbQUyI0WxgWFIQB/tkTt1heWyHX5eVnqsMyJtky1QtMCwwVowS
VdsN9MGQ6A/E2K32Yz2Gl0VwCSPoTOc/Mtg5rB4EkF1GmZZNdGKAdIz8RPHAUq0hhcEI/6v0y7kT
JWtcP6jhz9dMWQFtBKN+Zbr2ZCUw5lUKV2PXTD9HLdQbQZLB17uNGEbvJrlWME/5VkOLdmpgnJKw
+TIeJ594dAuD7zxdvkv6Z39IADbymM/VKMY/imePQPTK3a/SmV6MOvVluXzJiya4LI47aOD8kYey
2nu/q2tRPGSgRIWTj/eUINJBiq3cSNeUHBJr8/4faTY/3dVVzXKw+9yGs2dkonaXjyv80xhWT004
76VnSjajgkxXNDfK1f6NKMYVgs9T69cB7fy4t7TjoK6D62TpFLRyrriXr5JryRtRjEIufa2bcgZD
0zCrMcrfk+wzNXmUc//cG6OLpk4wd6mj4ykv8tdY0b9FsonFOoXAJQm/D6ODLcgZ4xi9cV+v7KOm
xHUQxQBcjuOuNNWvqVPd9THlBB7K0S8T41j1nQD5KbhLFofZZZEU2QmSnDUxDolkPRtqsr/8ufjx
63ybFuPi177slUxFz3U6mrBsRBTPCJQj3c2R+kLaEa672khj/DxZ+gj1NbS99B3dgrmeCj97jA7p
blxcmgUMe+epuP4MW8JGY9j9O446NCBVRAqn5sc2Ps71TT+LtIU+ST54rM3J6LfcZPOmmVd6ZOOp
pzyq9+SKMrABzHJtXSvHbL/sRQ29f/luqAYYhm5jxJd5ItlV3o12DI+FXk4gBxgkDOyDcW2hUy59
ah4BZEF/hLGHIxqWElsENBfJGE6yfQArq39ZEfku6iyC8YaoN4yRSvUwj+udmWIxBoFtJaJ7o87h
42c6i2E84bp2dtpRvGzTXLcj+jPRixqjzqbuHOt7Uf8fadfRHDnOLH8RI+hJXGnayUujkWYujLF0
oPf89S+hfbtNYbCN+LR72cNEqBpgoapQyMrcf2RRBAUb2FAtZOj3TtFk9pRWMUJV0aLxuuzrqvUH
mVaWMFdCA/1vI9yZoumsQv0Xr3oKNR/rrHzGAMypbMfD2kSPS6LJalD29/7cwrM9zvPAapigN4g7
ivuVtaLoHfHTY3T3VzNKNjUg/F4WmtcOJs8NwoenqmhxIXFgDJ9niB8090u7Un+o7lzlyurVjyQv
SNzphonrCSre99/LcVIKJTdG6JCddPOxXF8v+4Pw6rX5+2y1myDhOElaawkgWxl0dAwU78Y+OeDl
9SNutzHDZS4tHntlTnCWXNCxqVnu6cvs4WFeslvCI3s2w6PBdbUasmoAK5+rHR31GawivZL8Rxvc
CbIKVzMm3EyCpcp+DYXyecQ5ODTROB4ufxrZYpjXbz5NuWh1MhJAy3WMp6T56q1rWLWyOpr9lT/O
zmbLuLOT5ZET6R2yBNRki9DadXs3gKDm4pMT6r69NN+K7RELsA8GzOf5mJs1nmeVTCxLaDstoDv7
/i+oGz1FoWxyWZjcbZ0QCwpRROXT7NSkaAfWLrzb6Tyr/93Z4H6DfLLa+pe/lTDibQxx6Shp+7Z2
UsCwU8M4RuQ1oxBIS+ZwmW+T/CMchwQiG0Dv2ei+8xjI2jEYp7+VhcZ4NbihboSDrDEi9L2zCX6C
qMzJNEx1irGG9Ghp393ktgOX4uU9Y3vyh+dtbHAHCSiIPsYTMBhb52CdH93x8+W/L/74/2zTW72y
OT8xJU2UIWkE8dKmHj7OKY713FuU5mFUZJM2wqywWQx3jMD2Z7kxxYaNACRYXhxTX8WRddvXHOR5
ay2JDbK94/xt6tyuthnYyDVfGtMnxePlvRPSiG187O16utm8JbdpMr/JXT4xKZfuJtk5QNvu3MDV
PAewAB3EieSoL0EjY1qR+R5XEA0Kri6OCnBiHZ2q/LNK7ir34fLyZK7BZdUlhiSu3mPIEH3UoBmK
XZKsB32kOwwLSV4OZKvhEmy/zLZRYGAidEdQnmafjeGbLluOEDICKU8DvAAG4HQOt57BRGdTm2HE
3Bs7IMlzr7nFG1Jo3rtfTBA2Wv6U+6DYkKV1oRtu7HKL02eq0qFDJJq742idektS2cn+Plc2TGoW
OZTmIPa127219PukcyTfR3hwz0vgodez1iTKaJeYnHVuqzLop85bqzSMx9EzRkBiifuRo7sxyIU9
W4VKKIZ2MFxS0gpCnjOGxgzappITLPS7jRmWhzcH2C2tuIbeHpgN0xiP6ZnvUMNbZ5kegcz1XC7w
WROxIfKBcQl1j2Gq9JsGpjFglpKA+P0C+h2IZs9hFeR3Mt8TfzjkQILxSUgN82Gid3LbbfDIrbSv
Q/2tHH4BnLbTE29QtTAqZHhcmTnuiBV6VKjUMLJw1HUvXwLXDtPhpBMERftxkElyiNubznl17Ods
Pt9odC7Uh4CKUA72Q4yX5yior/CmdPqLeVDWVhceNAAGHOi0YO7p7edszA16NqkdJvwhu+DusxTz
qOnUvV4OuuIGAcIUuHgs9Lx5xEBrKq1uphWjaBpQaWJKrfHMT9MuOeA5/SV/uWxOGOM31rgUCWqE
uLYK0AlU1U/QqXuJRYPcucEDuKT2E5w0KKCqDsAQBlBgPDphBvRxsRbUfpF+EyvHad0lsluaaOve
2eBO81DEUdJT+y++KR29FQMHOpz94t7EhMgg6+HLlsQdaqOgo42SFl+qP6W4reXkUHWSVqLoceLd
mrgP1CVE75sRQPr1rr1mKlhKmE4+9Wyvvc1OBLMw+v8eE2HRRNMGiBUCWMf7Q+W6uWppE0agSpJ6
/fizWp/oKCOdEkVEiHdDxB2M2aDr4d8UZwz9VnmNC2J2xJuLT++SwD4OX+bMNxEKWRsTMjdq4Y0y
RxQFjXeWuZBYdJPbl+bbXU4DhN84VBgpQ/L09V2/H77L6Er/xZ4JBlTUF6bFK/5lc51SWkewsJve
hC/HAxT4GCNV5GEs86aV0feIzwEwR39b5HxGrdXE6BOcA/DvoSzNH0j4AyRU/rxfDjJORuEhwLUR
8ZCAMZF/alSbAqydGjrD6zAclqQOhjz+Oai1pBYVJBZ8tLMZ7miPlV4qs4naTV8PxHhecX80gdRW
9rhSeLqU5k24KiiNqDZiIxIndwaGLK0NO0LJptU3vb1vE2Sz+cfl0CuxwT87Nlbn1GOHsZ+6fdVn
DBxSv3akQHC2Mdz9ES2xf1ZicIUUUTPoBBWo3Po3ruhsV3ZgDlp2b13775MMtS9Ike/Mcd9phsTd
YM4I80p/6rIf6frzI5tmupATAK0wvs774KTpSj1EERojY234g/VE0fXpDAkCQXyAICDwtxWurujH
vlMpaP7C7JpRZqYn+2jspwBSVT6Ti/1vS+J8jZRNleclWttzPh2zHOKcrfZ9TRZJCS/+Mn+vCRH+
/c5NcQ6SZgqKvBIf3coPZfT7I+twoTYOoT4oEDF/31RHOcZBnaVFjeuSF7N8xAXVkzK0ih734F9n
I1zw7mq1oQqLA8upPSaM2bo/xNfrAgH3eu/KJM3F2XdjjnM33cIIXtsgDuhjUB7NsPELKJj668O6
/+sI6Y+y0RvxdzqvkPM9fRmBdmWCdnYdeUZT31SFbHSX/eo/Y8LZBOdxat+Uc5viEOX4zzdNYzfV
mApd0ni/pvMzxI+Cy64hqDK3X41/EAVGxWrbFEWMrgPwgl6IMYfl5HhW8nTZkDCmGhiUQ9kCOSqD
80GtK8zVoajQ16k8tglETVx7p8cyTS/hejZmOC/sK7dXU03DwGsJIBtY1t3YL9yTTunu8nrEkWhj
iXPAzipwGclww6mDxWflQ+NXvvFYHEHfe/WxUmVjjfM94o59D4rQLOyD5fcC3sYkwBj8emt7zbHa
KZlXvUjWJ/T2jUXOFTXSItj2SE9MFXy9Ng72cX3AmNn+DVBxkzwXEotiD8HdSnVtF3yhXD50QFgU
TRGF71d26qfr/FNdymNJZIlXZodLhFOpDVmSs/nuuvLylHrxtF9aGeOTePvOq+GvIO5M61JP0IFW
G8NrFmLt1gjTjpe/kmwt7FdsInuylr3SO3AL4Lw9N703zc/OLElPYhsuFG6QdQ2NZ8uKbCseAOxG
iFDv4rqEKtGdYcryOvOmPwKfCW5Q8HvbGiSF3y+EZqntLBSgvzawfri/mVSB4uv3GS5VXUD244nN
bzBif2vyZRhA4QI3trmzNWPGNlZXgGyLBBw0QOVPqYLpF0MWMZgDX1ojd6Ki1q4ckHdmb1J5UC/w
1iuo/oG3r9zLRqFE/W8HN8W/95N/SazK0RoVginevN1FEMtjIFvjVltxu5nRTtV86w2OQn3Z1VuE
NH9nmTvG8zim+hKlaCfc4NkC+E30cTHxBTRF77zdrVitthy6YxGU+1ymhCw8diYucy6KHXaDfe9H
azeQRk1Q5c54SY9e5c+nwgSzMcAlGIfa+VIW4KYj7eIn1qFP2rAwrm07DS4fbdlKuBOxgCAiKgpk
snb+bffFDvqLkg6G2IKLfAx0NGoOLkStlpo5Juu6G8O+Uq8amVzHv7jC2QD7AZvo1OlTNdQzkGvZ
dfmKxAVWc+MlCoYv0Sfj0b7uQ9Y5S56dn8uV7J2Wndk/z9rZNOcHdRW3oF0Ef1Vsqr6Nc92kh7SZ
QBzj+rn73ZgeLn8tcQw52+PcApZsM7WQvNwKnIJarbzipnK7ajJ0meybcV5hTWkWQ+0M9U0HFRSi
HbpO9nYqouzGCT6vhYuHZBlXvRowZdj8BjQVw+XNTfdQob5OMTuU+2PIVK0McHanu/UmxzivjHNU
tkguUC5VrTQ9UzVqrXACdWGDC/h/+lz8qwk0UwujGuEeLWjanNbL6r2F/102wr7FBR/k58q1pjbX
LEWhMcy1r5Wnpb2rnJ8r+ZlPi8SUcMcs4GuAEWD8ttxRzmmjZStIpyFYsZ+zh6SgHzJg4W9jTB5o
Xu6TKDbJNLXGjLxS3OnGS9eGl/dKvIB//j7/YD/prg1YEmZ3y3hPjGO97i//fXG5bp0NcGkp7oqK
5GjXArcxBmtQBtEx3rfhX1MF1eGyNdlquBKTFHm7gGQU05hGHRZzHcb6KvFgcZt2syDukzdaStvJ
fiPS8OPbNRgem5sCCkg5hhhbH4I5awgmgUDGPi2+eG/ssrVvgnqmtcOI7jHbyHVH70HcvKOqR9Ac
Zk/q5a/2xjpe3k1hbLXQugBojQ1NcDFPidVkJiD+BIfHfsq/a5CDlo0Vij/Y2QQX8jQyQNWswfmx
hx+R2npJ9vnyGkR4eAcpGokWIq+aw7NW2U414kUJvfvsGrQcPptMxttbCubL/Oh6EOG8UQJFAqEV
1iobm1xSGiILcskKECR9B1622PBdPfGL4lqT6YkIt29jiPtCTp3lbTwjnDp1czNZxkNayt4vhU6w
McF9oYWAyyU1TQzZGc1Rrcbbzsx2bhxLSBtlZrg415SlAk1kCBmBih7MkCfX7jzyoQvHeS08H4JR
9U1MWnyXxr0yk6tJ3a2D5MyIw4PDerFAWOHmxi1kdtsJdIMJtM0tb/3RHpebN4J1vG1oX/vC60Nz
px+iW/JT4ucs7PyR9M52+bVptd2Xbgx2enM/NT57JVX8aQhtPIsxgvKx2g2S1CSOSBuTXGhvXXeu
MRuJzvNOg/ImkxjJvvcee1cBBPA52xcfKZw3BrnwPmoTVWwmj2BjBk65n2TUcOKHKQeEqC7es6Hx
ybx0E2N7pVDokOBhqg2Kb0aQnnIfJQQjRC1RdHUH9avkq7EW859f7WyQixR9SWkxRHjxQGOuhXCT
e48pK+emO7b7dZJ8L2Gw2CyOCxZaDez7kMJDjMJ4VRv1c6cTSXIUBr6NCS5YzFrWaS7BjT5rbmxK
Paerwrne9WTeSTZO6O4Y5MaNE285hMcElHYaFy6rlSEB9I3BQRMw+VhfJ0yz6lckkFXG4jJmY49t
7sYz1sRpyyGHZ0wnbWeGFSP/D509HsGCOJCdLOGX2hjj3NBwWrtJbYzfYfbVp110APv7R+LtxgTn
eMsKAuzSQBe1NEOtOubkrh1lA6Wyb8Q5nKOQzuhHIClYxQJG7918lYMZztpDEAaM0zLQrmzXOOdT
5yWqFxTRgUv7oKvpnbE4kgDEgvcfx3Wza1xwT+uIdMkCGhqnMsDtGntF9b0rdzmSVV9TX9cDrZR5
OgtqF2za3CuVs9ZapI+YXM2OeernBaScmCzr7M+fwcauHmQ3eHEGc21oraM/oRo8LsU1Yi3HmCSD
22Sf1LA5NX4SWLeQHfhLMar2lWu8LIWSEy1e59ksF9whs52lOiprnOgJnW/GazseokNzDS7qK02S
poXlBjiLdBu0S2iwch8yGzXXzWq0PZXlvrJvTaMIOutDbyJnIzxnRrrYCpvSAbjbLE61XvgrVHyN
5GcsG/CTrIZwiVh13DWfbFzipuExm+9sPegiieeLe0qbxXCfZ+wMlcQ2CrT1h/Y0hKyNal0xXlOo
Umv7IdBC/TC8YNgplMdDjR3dP87AxjiLNJvoO85FN9hw2UC7a5EoX11U8WCmGQ/lgQ2oazfVNZMp
TQN5X1UYVTam+cBPqkHNRrjlVN136MJn6qvE8YVhEg/3YGcijmXqXNzS+hZs6TWuWdYT2O8Ozb7w
yys2kayFYCo/yoZOhWWbBjiTYRqgz8TM7vvNzDp3dCKKETjGCqZ5+SkCzij1a9yFQs3HVXLfyV6N
Rd9va5LLNkCtQu6VVICdp8tnvdNA8bwehwgdLQcwPtofaKzsL2+r6ExsTXLJpwR1g15XSNgqVG3c
2ryiMb2JS0eS5GRmuI9XzWM1AEwCGGu1X2nur+lJt2T1gPDwaWgxqbahobfOg2+o3s7NnOASxkj2
wN1xt/5gQ6f0yb7vT+tJ2afXCyqfDnyrskjJPg1/9DameUxO5ajparMmwOre1Uvs9QbYuXHMSxl8
/y2vXLLERTFqtjo1EoidT3jWVbwOCpk2+tbxw5t2tl99Sm41H5Ri4MnR7pcrO/yAw2ClgPkRHU1Y
zmFMR5s7OqvgH+hO9fw5Xp7qWPKiJ4olGgbyALVXiYPs+v7k9cRt2wKzOUFGoTSqLUFZfv/AIkxL
UyHhDC5LvmVD0taA/BG8vrfuKvvajPd5IrtHCBEnGrhPAKHGYw/AYO+XMU20wAOohbs6Gf2oHE9t
FV0ZeUm9gQD0aTvmAaxKYd7FP7QxeaqSQfZqKTx1m1/ABWW7Wm1rqSonIIcRZHMla+n0eNSbffuV
6TvEO/1RRk8us8n+fZODaisdDDMDk1PfHszxRsuf1vHh8tcT3jK2O8s5CEZL+lRVGaMRUqx9Gvbu
kUCPYwmqIAllhZ7QGzebyDm83pmqZSW4rA3GFU0/Nb1MrlVmgIuNg1ukLXEw29Q3Daj9S28yf17e
MPYT/wgZmyVwZZyeRZmCty6kzsL1anBbGePOjr9pyWmaZHdb4fcHLBfkk0ieGJZ5//3T3k5dp2bP
8d13owJ0dP5G8o+0+xn2928j3JYtq1Z2ESodqFVEz7TP7iDa85E3mK0NbtOo7raF2xM8h+ueq2NA
zy8mSQNUWLBtbPBEmsQC2fQMelNIsBSf2fsjOGQMD23kLwMmwOxrxnxWhtOV8kk6Uff2ZPGHU5z3
kL+/dMZKSD7jESDDS3FNhzBf7pT0rpizoBr2afQrpaM3KofLrih09o1Vrj4uk5VWQwMMdUu+d8ON
2r9c/vsS99O5oDt23VQaC0aUzXHZtbN2zEzw/EpR6OzjX9o8tsxNlJtoatpMpC3QURwOe4gqHdlc
twwnIawqNrvFBVNqV2QqYrDw6OtNpoLKCMqTw76ncXB512R2uIBKojVSkh7oN7X+QcGyW60VwG80
1HTJ5xG+M4BbygHVJEoI54/WYdYM1mABdxR/XtEMrZ/iZ/OYXjP2ZTZ6U/+yH2XtUGG7cmuTW91k
Fpjgs3DKWFkIjuJ99FO922OYKYDYnefK7rNiFz8vkYuAGJwq3UoFLLeMr9r8xmieL38ssYuf/z4X
/CpnrfKoA0/tRF5WcO7khg55OxkNntgKGMcNgN3QDuIOkjumTpNbgHpqYKjXok8FOHeIKXEHthV/
HqOzEe4YZQOEHmoGAxrJ3djXHs4urgafY/MzGSSBR2aKO0p2XRtN6QB5M2RHIOuCnGLuRtlPy9Pg
rJICVrZ3nMM50JKmS4/0ZJk/TYOCKOjRWWXci2I3O+8d52bpmE4LmAUxEr0svlsnP5mYp3fZ1WSb
xrnapKhFGfegx2gz5dg2xZelsY4lxcwhNQ/lLEOai0tm+7wmLudi+CvrIkUD1Pya3g/7OGR3mtXv
PvV7mS62OOT9Y4rvFxI3mdWkRGurBuzGcY+QkPbN/Lp3wstbKC5WHd1yics68HyeJVmfVpAwRA/t
UB/B/A6ginGDYV70JEspvE24qo0xLr32aJwoDaDLgUHu+uZU6qPXlTfz/CpZlNDDN3a46ADtvXWZ
LHQq8CCjL755qt9oEPMb5dv0urKBqEf1IGN1Enr8xigXLax+xdgtIzVzzdfMesYlQ+LuzJ3/CEcb
A1yMKNYKE1CTAzLO+Q53bN+F8rsd9T7RTkv/1LmlxJ54QTamuxglHC7T76uIQjM72izAMOvqUbNO
ui3puojrS3Sn/98A31ptrGJQlhjZlmW+Mqj2quVXN/HNcufsW6/14yfjGO/Ux+q7DGIi3sqzZa5L
sVT6/wsntuttmr82RPWSBmjw8ourPqnSF0nxTuI1GUyqxMZhe7+TcQdC96JAM55R+WkQ/QCA5j7f
608M9EGf0Yf/30fnHc0Fj7TjoEMIi+8NzqCGt03GwVQm89WizT/RxX68fMiEZ2xjgssihraSqaME
EO0eLQMtC9rhMTVk1xxxdbQxw+WR3MqsZEnhhOlnCpKiDsXs/NjtWKsad58vsiadbFXclwLDMqgJ
CxRjc7dvja95uVvd35c3ThgENyvijtVcuWas9yMiromuzlQ9IXthB/XskHTN/rItoeOdbfF9v240
1XGwgJupm86n0XIyLCW4bEKyY/wgnmJYWk5nPH6b5VWa35pQC0kK2Q1AvA6odaPZDegA3+3We2A0
FkixQR0e7e268pOoOFxeh/iznE1w/kzTzMoigneesTfDuMbLppUHgzNcj3UtebaVmeJ8up2SNl16
FHvUzT3SHwrlSLKXJfr0kRURFnLYdDo/wpqNqkUIgNBBQ6Prrnl0S/I4JFOQ1LKLoLiKQLT52xSX
2EuliEipF38J0bLZXDbOUx6WHUOtyCbJhGXfxhiX3cupp8AiIrgZZvyroEXA+MRNB7ipwXyspZWs
zBzzzc1l2ulUt4+tmtHNP+XxUS+XIKtzTyMKZm1kqFfxaTpvJPv3jbE5X5Pa1oCIQPn8yVgwAlAX
dwY0MC67hnBNBATHFuCuBCfqvRk8BdRrF0HvJy4hbjCTJ5uut4Y5PVhT5efLGl42Jzy+Z3N8GAJL
TEEGVvfN2eB1VXbbuL2kWSVZER+GmtWEqJYDE4o77Yz8ZHT35RiMieEBkehfXo6wetgsh/N2jFml
TqpgFKWl2jWlAP/H033aD0FhEt+1i29NoecSm+LLx8Yo5/XtOOWqGaNz2aJXrrzEYfSp273xMCme
TJJU6IUbW7zLW46SOIwhKUWonW004qvoeYhi2QXurd/1R0kLJVdTA7QTXGbsq27cXVvXPFExCvg2
0W/ixQggoKAGe8BT+tCqHq6oD8nBvapB2uYlN/GOhu0vqJxLCl1hPN78Ci7pu23kEKNH6O81xY/y
sO2isIdcffHtst+IfFRnZCFgLgdmgZ8kpiad1DXHvNkaY9zWzw2QaWG0J4KOxAeu+FtLXDJziryh
uOXnoT6HbbTT2xCih5cXI9q0rQnu08161tLCygHjK64648rsv1TRXSt9UJSZ4b6NaSor0SZG5GJY
691axMT1+tgwf6yR1f8qi0qmGSny/e26+NBolL2qs7F1gnFUeqXroOtIJXv31jnn/X5jhB8cNk0n
mroImzf5qg8drEAN3X15z7p/5pcKz6O32SO4Qh7Aa3FNn6UoHVEA25rnrj+z3rY5+DjZS3R91AJM
Cz5iZjScr9pD+wZt7V4GX/WU+0iSCCRf0+EiZ7pQLHpN0UHJBw/3S19vHmYIOWeuDPEsSjnbJXLh
MkH8glQGzrRCXa8x9OMyyzq34uNsE5OAShe5lNvFQUOcaBjlcaZUfkWuhyUL7LH0WxNXyEgSo4SA
Dx28HX9b47YOEn148ZhRYpXUH3dLaPrWdzCD3kCNcK+mXuT10v6+8BFma5PbRL3tk2Uc0YUaRuVX
0kQv4PevvKJDjF5c8Cm5gVpmvjXp+0lbJAlP/AHP6+VyELriWqUvmK8r8qNpPJYyoKHYFc9/n8WB
TepZBm2AEAeSuNn3dxPo2sFnE6Ioul0mKon74pByNsV+ysZUCYY50sUZgE/ZM02JZ0W36iqb3RR6
I5iNXIhxmaDY4uJWo0B2wepwUS4sUG1oXwvyy5xfJnLSalm+lJjioxdYf0jmZrjyxe6TPh3dvvNX
83Ugu1FKryX8SudV8XzLSdWheLV6J0jVI7A/oarszOZEEl3ibcIbjL4xxB2vfJzmOJowgtiEA6qQ
zh97MF0y8iQaLi+yOSDxsjA2imkwBzLzXPJsYitrmTglBowt0CF3c+8Riwx+GpFmNxGt311O1kIP
1M72uCwKgtJKVRUEjyW5acffkPM1bdnDkswG54B0tQtYwa3WWm91IFzTzEvHn5fX8S+f6Z+F8JPZ
qbOsQ+GgZUgXTGZDnzDI/QiqnoxmcFdKM6XY08/m+BAf2X0y6/CKrvgF0UWd/F4Q66f2BgRj4eWl
CV0CvHi2ZYLIE6rY74NE1rg1kCO4wDTaQ7qeljwLaHzEnJokkQhzv4H3TcMAE5DF434w1DTqeQxW
zUkzvaE3vFzvgm75aSeqN+onI8kkBoV+gUc6V9PRckQL9P3CBiXOF8dEv2u1Hid9R9ynLJdAiYS5
YmOCd2+7mMZlZqQUUe5Zy41hv1z+OMI1gM8NzSfkeWCN368BOITayUfM1E5NHDb66GPcbReDIeWy
GXGSh2KPBYQg3IB/1ozysagcHXVhB7C9HkJyEKRWbjCAJbHdx4hNmaQHL17Y2SCXZRF0lrzDO3jQ
ugdwuBrZ0c0e/uOi2G/YpD+jmAbXynCbVPfzrsTDWRTQl/V2AE8c1OWfSCDTmRW6w2YXua+VqXma
Jm8k7WrpFfUUOFJIgjAwbEzwTu32KZnSmVEw75Q19TTlarGfleWrW3+IK0ff2OK82x0NV+sUILBQ
Z7XkBmAIr+qvXSX2zOxrCjyEsh47t/Xm9VhZ5uHy1xMCOrfWubBuM5puZYHrd6BsLzAzMwfsolLe
QTzSj95afMuhPJXPLFOmgawVIXwk2tjnX0Iro49dZ4GHJkd3vwbTfgWXDrPdBC6GZpnqKGMvy25k
XiQMlBbgBUSzES55rE6jKPFojg1m8fRTbL2ozVdl/dZp9ysp/aX7fXmbhdF/Y4w7h7GltVU8AOJS
KJOX6a2/qhVajKHRShkqWdH+x91zY4o7jmWk5EOKAxnWr0kXpt/wPYP4pB8p8OqhHuQ72XVTeFZs
KLdaGgB3Kv/Mpybt2C86KtPWiryGHqvocdB+rfnLPH66vIvi+AltOFsDJgRTZdyx1NI875u5RWv4
TtnNO/qJsRFXN/VVDzIrEBGbLx8iMmV6IGCKBIzW5Z/aMjJm5bTCTbrad/fOLguczI+ura8uu5M9
MMF2GTelML5tTHLxjUaROkYso0KrORycDto0smMvzAsbE9xGDmtWOxMDJSXdsTEJaI7DZfxQZbAx
wgW2JltQ8OSorhzLOcS9Ar0OVPhaJanthWdrY4aLYHEyFk7V4PFoSsG5MdtHt5vReEMb/wMNPte0
8VoOJAXonnj3q0EGDJkI7JpNwrx4GvQdKK78bvAo+tCXXV3wgXDTU3HTA20FuFi4RSmj2id0xd6t
inltrxjanckRo5vBZTOi99etHf7w9rPdLYpTgq7kN71WfTUswEWU+2kcMiXkeq/JFiY6w+8scoWw
U056QQpY1CP7ua1X6umr6q1OeXBx31R15dC22iOEmQMChcFpJZ5hK55hTV6pD5LySHDS3v0W/X3p
ElU06/AWiMONSqKc6LPqTE+Xd1jgnTCBazv4o/FW/4fPgPlGUSvwIk5ad1rr0rfy6pCOSahpMt2I
f/mYDli+gW0EPoAL/Q1GaUa1NEy0HdtjfPv2nP5r9NAdPpLP4Ng/Xl6a0Ecx9qRjwpeVzSwTbQo/
cO3QmSp9FiZT49l26ZP2uUolMV+4fxsj7BNujBimvjbJAgBTQdKntFM83RzvSqs+qWomebcVu+bG
Frd/66JbpcmYSSa/vh4+5we6i45ZFbQYubJ37Z7avv6/IznAfnTeQy7Wd7Rcqj7STcyCmL5G8kOm
RpLHAqGTQ7fIICpBROH7mBEwD2lMkE46NSTN92b4gGgSCPDOBrhTtBSrVePJG5UUA/cT9XpI64M+
LB9xt40Zzt1c0lID7Xp0K1UW228yEgfrJIkIgqrw3Vo4dxt72g/DoJiB4pifV7fYg+x+9Ononvqu
3yUtibxscSQ+Lna8zdI4xwMIMNHqccLL0VPReqzMaPwoiK7TIwSL1Z3ly6s20eF1HRtz0i6m8yHl
+v5cpeqcpICJgqETGnu1mnlUGffQnZEkZ4kZnvFCsWq8C4PyIjBR+HbD6BVYUanLxp0ENaiLB0YU
aoh77h9zH5EyU2MkaMGuWeUputeBGEtNv066H0+yskYYZl0XZK0qGJ+Q4TlHbOdWMXvc2ELMuD40
t+Vu/g5CiOw3IxcCsPK7UUo2UXSCtwY5p1yXqqQDk261J+Ogp5FPlUlyuNjn5m4N2MDzmjgPLAdb
LVQLFxQIA73UXenbUfsc203sJUO/17R219ctqGkX2X1F6CAYl4QcBuuI8ADV0aLdqCro7Rj2HI5V
cqBJ/IIRPEk9JVzfxgwXo6bEic21xjebXTym1Jk3L9drhrSVPMZt7sf5tRX9upwexX6yscn5id2o
pUXyGJUOxkHZsHwajp57bXpkT0FrKWs6y3aS8xKaJlXf6lkWlmpgroZv9XeuKivfROnY3ayJ85O4
TIxhnZGvZvKMjOMbk+NH4ykaPvIgBkzq2TG4zMhkziNzaEmAWXkoxTYnGkQBpjUqzwZ7V7/Pfsk2
UBdGkY1J7lakV8k6NE1nBuZDE7q3aes5d8Rjc1HuMdsVYPECtd9NeZXf9F58jHbZLVpcfvKAccOd
7MfIviZ3eVK12qptMqQhde3XLKn3adH5pCYyAWXRwQB8jF3fXcDveKhQAsjJMEQMu2qYlWcUxANJ
Iyqg2DoqSeIVTdl7tG/91in3HzgfG9M8bEiLlDRrMsyxzztjpzde5dtfcmiEMBHsevbiJxmEWwSy
Qbvnn8XyKCIFaIMCXGYE9KuMIGa+mkq/DiuwUqPHJbtbib7g1hgfcgpVKe2sjAILgVOn6CGGlfpd
soei87g1wsWYPu3KNsFrBdpn8aMWVKdsl/5KAhW0aZrf3DNVZSA2ZV072dK4UKMD7aWg2iRBP+wn
J3S0k6VIEpIo520XxgWauSBRvNZ4CUopmrD3BO1QydbJLHABZl5VaiXziFLP0IvZK2ujD9t1bF4g
6KZhIKizrswyMfdaM/8ureUL6IkLj6T1px7QilsMTJu7Ze1eLv8q2Y/iQlCzDMScgOsESup2Ku8G
GTJemJS2+8rFFVSzikoBwUW/192DPQtDLknvjWDP0kJcEb/I3uFFBfXWHos/m/sbFOD1vhsaM9Dc
Q9+gi10u0Dr1Muux6a/m5Mfl7ZNY498PFx3SWm6DC72rlZhvcfJXM6LXZByPeg0UBS36L6s2SGhX
xGcQRHKQrtHUP3BfUD2wVpDVsNoJd4QmMrJdV2C8vx4sLVzXpJFc6ITXBaKdDXKeawEvvVToU0Gt
xO8+497ozQfi7HoP/PoQA1qumt6TgQLEjnm2yTlmUmHmBtcfEmj5dZx8dvVvl7+cbBM5v8xdZQFP
HfIdhG3CaUbP3+0O4LkP40l2x/uXM3BeC+eTEVDyBYTM0jCBTsp4RHoPogNTNmK830og018TR8t/
zPF4CpCmKzTLkQg6515vCj8aYg+HQhLPZFa4vlo3lFlXZJiWA++pr0zNaVisfTErku8k8QMe4jUV
DSj1YyCyDfBJ9Pp4U0vHm0XkVkjT5w3jkpqul/Pgql0KPQdtV39pPxkBBFO+YwKquca9ztMBHVW9
OJCxi0h80GFr38SqiMYDuO4RPVJtpggWSupBHj7G6Mt402W26l92eRHa4d06uRxnxEQpi+YNp7eE
ceExHvjchwYr2ff7CCJwwWWDMhfh4kZiZ9Mwu+gERen8MJqOp/bOnamPktQtwpW9W9cfsaLv8skt
WVHSHjUP+MNw2HVH1Oz7/7YgLmgsi90otMTTU9xRbwUScF3BetNKsOeybePChaaks2L3KJHt8mq2
T5Se5mp3eSFsR/jr98bjecptSibH6cEjHTja/5F2XUt248jyixhBb15pjm3v1NILY2SGBL13X38T
vbs6bDSGuNOKjdgXxXQdgFWFQiErU3U11S+TPZm+KPETye63LQl8nOXd7lpZC0cZkOx6utUwcdoT
F+1/NxfihUSGmPKXFEMbySkeS+wRmMZXG1SZivRLVUWURKJszoqUkkTqR2CtaEVDWWaioPoiF94A
KnZwIR+MwosERbcgBdpMmhiqVptKvCujLi1vevS02lRU/f7DTeV3CmSZCuzQakOSIYQogrh7Sk/D
AR7u9U/J6Q+DiAW/OMaiFkMF8NgSxscyNnb2DNiVkGhPtGtMUjDLNoRGj00CYp+b4iBnT9uOLYhS
m8kFsRXO6TKgSabNzimX2tdcavZNH//cNiOKVCYZSL2SEQNNpCCTAHFGczElfloctOXW0kUYWb5r
64YB8nqwiOossfwMZm/81TT0G8g9n/JAOXfn4iw9N5mr7+jd7hPky1C8+G3wLbOvTkC5r02LGKjC
Ulzrqvqxb76m0ihIdlxPWBlhKpVI15vailXbr8zAyA+S9viJT4RmBmSSqGI2++QmhYM5L1Vn+4b2
M40nTKqlKTk4TQIBr6xVdnhzEbwacHPdyiLje2TIlSWfdMeP0yuz/9oPj/34qxPRVousMK7Xtk42
TiVS9wICNLA24Rma7Fv5lzU1glcpbixd1sOCcsJ2iYdyrEnQG9JetdNTrEhuncaiQoEWch+OPQdk
aoZD4RzsCGNWyOnQRbgcDrsGKjzLue98MEYGuCbu4/vejUUaoxzXAzEUyPksh3KvsQNJvV5YQyo5
tq/EhatMD6Vz2PY9zs69M8B4woAhrmXWNXyb2ktrw4PaJ3iOBIUj14iqKOCGxMw50H3v69Qhlqpi
KVrb1/M7A1Lm8ZM2CW4TvNTjgLT5tw3qjKtMQBLFzJ1KikH0p+zIGeqbR92vAuNU7ohv3Yk6Sh8/
jIkXZMeE0o6FVMe2IbXGzIiqJrbvOAcpg3Kv4Ltw7sygA4C6owGOQAcoDmbPlrTQQsmc4sB+niEw
0O/zZ7VyZyowG8gH+0YWzrF+/ErvLTI7KFUg6W0r3JhVDUhc8jKlupeOP/6tv703wpyqWjzVThmp
jq+Xd6bVuFq5nzXBu/jHvPPeBuPTqU2IWUWj7vfF4oXz4BmgUZ6inaV94sB7b4pJcWi1tXWtL6iD
I4xB5tDlyhN/rFz7VvazU/UM+mYRrp1zC3tnk72eq0Naa5gNQNd/D+lKSlNO9iqelqGpRgneP8GS
Qu1R/S0TqQ9Z9n1kmV1qhvFkx4GROM9Gkz+Mw0NkLreJ5Oy2neNjrQJL0MO2MAcMjRhWwyos0LCp
bICIpkZxw/RLHx8gj+QR6TkpBXck/i6ubNEAX+ULWydOO4Yz+onNrjpSQpY3Wn7zVoYyXboTXWU5
BTKGsmQVo5YOhbuw8zC5DJmx1qyBOj5Zu6JwpcAePMWA4mO3z1D3/fujCvaQoXTIDmC2ky3FLLka
Fk3JdT+7qo7AyV6TIaigkEOfDurv84MpOIJ5CXFlj63EiGXGmGcBTkjP9C9ZnQ0gLm8Xf9tBREaY
SqxCAWUo9NoZIkVR0thahKnh5Y71MphbYCYVXTtBxcFH9/QOzLl3UdnsiJThdRJY/u3ViGwxgVVO
xtjUM+BPWfpcq7YXL4de/W4bIuIcznjnO194O2tWvh7LsW5i2lfHjVOjUuxn68G4Nm5AGBXE6MLi
GeGmvUrwNDh+AdRX9K7MO1fWW8qcZICotfJIOUwKq36JMUatkfB2UfPgE7tJ2UURWw6GL5iTpdMw
g2ZhEtev6zuCpD9bpzS8rYUvyrzloBozobSLkx9kQe8ThxkreZlSFrawxw1Xx9OA/tQlorEYnqev
rVDfWX2ySmuaRUJN4+t2kCNH9F+3d4uege8rWYC4VqtgdksxhkaObMDUxu6vNLsjypUTAw2NR9Ru
r08iRTNuNfPGUGyquuFoLPQuVhMwTcZA7Q+74gkPmQf1SLW+1afeL27K3XgoZ0Gq4H8mcCL/1yLd
4NUGhpPU5wVSoz+bzvXcS+4sp/uy/8SjMN3Iix3GHeRccuZaxUYabg+C6dhL/Hin+ya68wXIRkTv
YbycsTbH+IVjF5Vig+TGt+MlgKhv4LT5eTYUv+gzQRkl2kHGRYAaUq14wVilIT/Y2cPcnQ0RQJl7
Kq6Xw5RqeqbJxUDdkCSH4mjsWt2tJXcEGamb+8CqCy4iXD+0IXgHuClqGVyo3nuFkoSZNVYI3uJ1
wJA7BkUP6XUEdVrjvnigEkpCBVV6JLGBtrLIggbAn1anpd6Df9KbfCzQi07ZuTzau/GsCc583gdb
m/pwOka40g8T8K1a7PYRGqXkqHXfthOHyAhzQIKSwknA44QvVt6M8HodMJdMEXwnkRHmZCySIcmy
XkLwZo+62bizfQQUWXD88o2AdBlsHxYUOxj/XuSpirsWLPsYYppTDbKRxHWKv7a3i0Phaso2pXb+
rxXGw0u9rGyCazy41pSd5jsunj8PeME2vvU+RNoBDnVDT3vatipaGuPmhWNMZJRhNPtRO5qfSl6c
FoIEy3k1Wa8MmMz3sRSZY5GOEmIpOZJDD0WywTX2+i67FzV8hZYYxybGnJsRgU7qoieuo2GQt/41
T5GnRO4CdoplvAc5peuImtrUAT6GLqYNZXw83EfoLq+OEDBetnVmAQovSb1nad9s0GNZ6T6379tE
BJmkX2TLFpPXMWeJgRMD08pz3puuYbWAMi2mvW+z3Nrl1QKt7DacAf0Ih32jRK/b/sI7VWxFp9Ok
wLChs/F+pXY+1ksN0rwgLCB7P4aY5Bvc2j4VumAylp+AV5aY9CH1kq0PJZzGcJ3bEawRdNgr9eKX
8hh5eAe+E168eJXOem1MLkkGNUu0Dhev7BXYGJS/yY96H/tT7sq3xmnYp0coy+FSZD5MgsXSEuPD
N12tlSlBckxFQRMFynKNljyYLcQUo1qQ8rkmMLVPp3NNkMUxOazXSUGqBCb65kGPDyQUpC9uCKz+
PpO91LzPE7LMYL2oXqqudPUlKMlLvFx3opTFaeAhnaxMMTkLjIBtNeQglNJu/yOGZmG4J4MgGiWV
6g9gzepFD9r83TNwL5eBg0HX4b3bm6RKl8hZwGFVKq5CTK9x/v3MCV0V7d+hiUcFfd+bsGxixwl9
8a21J1O/6asnQ/p7O3i5yR4XLPQjMdWAk+a9iXFIVRK3WEWvPWn6t1COXbUQ3bxFRpi4VfNBzqNq
xq3HdoIl9xq8JOlm7m8vhe8Eq7Uw2+UkhSSDRAmjGff2HjfVw3QYXEglQoCj8gpPVA9yHQBj7YBQ
wigIv95vXTMRyY6VNgls+UCcvyUiYkHhb9tvA2xXJM1TKUtBe4ca6Rcpvkv1Lisft/dMZIL5/PJQ
tFY14/PHeeKVVfpQtH+RYRRguPg7ZVuQZ5HhZawGjOFMVqWipMZs5yOJ9nX89TOruPx9JtHkVjXU
JQBr/lIfbciTA17bTkRQ8YkWwXzusbPnKq9wzPWLcd3giMU84/6P1sECI7RcLsbWxuO0Wb40477J
z2okOFbeOhkfzhXt916xkIiiTGMlsjDsP5/m++VOv1ZP5EC+yaMb7dVbKDc1LpWQdHzhZYZG+ZZl
JgsQyBnlc4quRBuMATkoh8j0rMC5pp1nLRHKU3OP7tVCmWwQL0atRgudkgGKvrBO8fijOlRT6k5T
7zrtHGx/O35xsrJH/WdV8OmWESs9JD2CYRcdZqSfXbt3bkbAFT1rvwTKs3RsBXHFjV6oQ8noCjvg
WqH/vjKZN9kQVU2GbzlUfhs9yi3KTUc0TcLdSLxX6lCf1XTnLe2urEx5RzJVAzhZwnDioc/AqKlp
Le5VVtn4kJCTPF2tcUGdu9Hb3lP++i6WmS3thknPFwsMa3aVu0pzto2DhWefbSP8D7daH7OLrTSE
oT1CsmcwD4OvejLu9KApyTyzCeadEsSn+iwCCnOTycomU7FLtWHOnYSjSjICrX2YiAClK9o5prRT
ACnEvRK3D2vUr0czOnf13jG+bO8ct75bLYJJu0M95Ysa4mZlTBOtGlwAuSbj3Pwtg8dj2xT3jrEy
xSTfctFQ99fYr8zWr5q53kkzOet4q5cT0YyIYOtYoaBBhcC4IYGkcRj2snaTVDeGCLgt+PrsGJhq
V2Y01BBQJQCEVI+1JmoA/4NPOzIdjLYw9cic64CUzgOpbbTNoT9poTumB8kOEYzs1wA76EMn2Cc7
ESMif+suVpkMDznMpFh0HJG23P0EtvTKiLNreUiP284gMsNk9qas1dgZoL1ZpMaV1E1+3SlfDDMO
ts3wfe6yGib74D3Azu3aRIzm8gmCh66soFOv9o1LJhGpsMgWXfIqxzZ2b7bgA0XPJZyCvkDHwDJ/
4Tnwtk+0UhBLou1jco9lD2OkFGBuncwuaNv+LHW9axoiWma+k1+2j0lB/STLPeo+pNVF9xK0SIXP
HKKFMPkHGsSKM2Soj0ljuXPzgjhwJ/1p2wv4Se6yDCbzAF9V6BMOd38ic1BlDShu7evEIKdJBa6v
WQSJmwMHx51P/22P5agodTWRJrAfAgs5BsNRO0cnyvsS+sTLXqiMfW279oOoOBP4H6vXqyBse5te
A2dwYsatdNsX9r0i9b8aNRasUOAXDpMktM5MJBKDA2mM74l5ZUWiCX2RASY9LP0oRzFIJcEPmLhA
yHikGw/bTsGvoldfif6GVbymY4qx4Rw0LG2gnqA8jIeb0FdcABePumv/oIIfsxs+KILqXbQ0Jk1o
UtZ3Ewbd/aGvrxN1OCnz0/bKuI5ggN3IsmVFAZ/6+4UBItXlqUYbXik6ssa+kHW3mfwlf/gjOx9G
5XPgJ0wZbwBhBHHMaglm2T6SNtwvi0ginbtplyUZzFmYjEU1Vj0GAZSp2Mf2dETXy99eDRcQYq9s
ME49q11vEZB0BNlVc2XtloPua5A9o3RewPYIymL6DT5cpCiKULMsdM7ftHlXzjfUDrRJGhBDUblk
KiKioXOenERUV3xX+G2GLYQK1UIiIjEeHyzEUZYclLQ9Vi/FMuy2d4//gS6GmA8k1eYklwvaQ20G
0i7DAvWI+ocmmO+TFW3ZmAVanYlzb4en2v66vQR+wXX5JizBWkEavOU2OMAbDL9TFuquONbaTeuP
b0qpUHqsoA2eBNtmRTtH/33lCVmnLPOsgshASj0HcqYgfne3LXDP2NW6mIyTxunYSSHi1FFfJOtk
9o5rRT+3bXAfcsEb9D+HVqknrpaxQIa8tydE6OgNfnujHfK9spf2y7U4drjH+coUU5Xg8kq0rsC7
NAFdxqDdWbZrALUgxa+hkMX4H9YFIjVIK9s2aJHeryuyrLQdFURQH7ZebVR3o6Pt00U/62P/Wmvy
96S3E7eqzYMhDZ4UifC5fPe42Gf21awUjAcQ3AKT+e9oeAKIwd/+cvzdvBhgdlOLqgrdQ1zQp+jF
LK/k9lAYO6U+y8nrtiG+G14MMaUepmsgv2iBS5Qs9WM7GrnbxdoxKxfR5Cfdko+59WKIOf/6Yhiq
fgRTzCg/qd33Alco1f6uY0L/EwsCThHpTFVNi6VV6dQ51UtQRfqT8ncq/U17UoUkiCvu1zFN1VQg
ZYNxEyavTmU/JZkzUaqiq2RJdg6uLqoWlFPthrkcbC+IX7iurDEptmwgFh8tDS61mVtcNcdiF+8S
JVAfKXdgD37Lelfsnafq37PhoGBe2WXKvdHEGwyCD81f1Z+Gs5zhoTfaLdJN4tQCd+e/x69s0YBb
JSrQACiFaSMbjl4OrknJBSGjF/4coXSf76BxQLk7BYe90CaTRBy7He2hHpJAuc2O8ZF2qFpP+24e
pRfKwZO+kp1QAknmRcFqnUziUCIkp2gE7kSmzeGT5P0w0DCQDyJD3LBe2WHyhxmOkLnJcGq20l0C
Dj7rOW0et/2SG9ArE0zmWOJINdMFxVJNHK+s/8qqH1F0iruXbTOilTB5AwxTI1ES3Hbx7h7YieZG
1rLvs1LggVw0pk2VqUAhJGPoh7GTKIYF/hI0wpxH9Z4+SZsg2iHP0Sm6Vs7ajbXHSKhrAij0/6o8
+av8bZ29nFbJBJIogtbB0Nte0Q5P8rzsbFLtP7OZFzNM4sqyJMLgLkCf7QDnjsr9YqWHXDEFGDV+
0XbZTPYqSrIwgrYNOP2KCW9rS/TYYYqcmJJnDeTYaHqgz8YuVmqvnQeQACzfMlW9zqzpmA0i7VLR
zjJZrC/z0TAHFKhDPWOWxgrUrvbHUqi8RP/Oh/NttWQ2gxnNUMsmwD20vaDgyrqcuwNF8YJ9eFd4
5fftL8mNPpAYaJqJt2WbnU5bhgkM9wDd4i4u3fQtwcBY53VNfRjCWBAa/K+5ssVEulUVcWq06NSY
z5QSMg/AXYuBFOItJyXQfsVB6MWfeqFY2WTCUcl68L72SM7StGvjk1TeFSIAE9czLBMAZBMsASoL
GY4qTRsipQZ+yd534blod8TebX8l+tE/OAWY6XCd1FCEs8BGHfMgabOgYyKZvxT765CIRMb4T/MX
CyyQUeqLue8gGOBnvdf58wsEHHfpfr6VHXf2y116K2pF82/kK4tMDomGFAOEOohJFIoI8ZSzeZd6
FGLWuAkedLY3kPuNVsaY2mesk3hOAAID4NrX1IPeHuRWMCIhMsEkiElWmrkD56q/aA9adpUCY6XU
z9vL4BaMdFYQgxCIWBbUmJckhBoK7mGlesrrv9ROBkwjdp3hOAilG7iZYWWLiVZt6uQsrHPT76Ug
InkwtnilJcSfpNjbXhXXu1eWmBitF81ZpgboA3D+BZEqB1LSCHIP9+P8NmGxaMbRLosCWkeAUcwN
Wo5e0f+MReoG2xtmsTC7Ao1h2YnRog2Xwyjdz53slf1rI1XB9nZtOwEGFd7XuGah5UU2Am0/z6Q8
WxneH+aUZDt57CFTMsTjC/jPRTdVfkN1tYOMe2M2R2+WGBBGei7pqHDzh9arHuPb6pD2gPCobuVl
z2ijiPhq+IkCqjU65j4sOjT5fr1g3EmWrqmSoA3mANwrOwx9tLvR14L57DypguFpoTn6mVdXCACT
q1BClgfTX4epvx5oQv2OjprKYKv/1NmxWhtTX89O6fQWCCCDFIP02mFIH5PoMxiElQkmjhU11eQs
hjy5Yad+AmrVUc120ufQdiszTBBbWRybEAwH2o6KVGgRnl80QZ5465t+OAYvNtjZyJLMSWrmmCdA
6VUc1QDEAHsd/0/fXijeur6yrofg/3fN42eQ317IakOBMKJcygxHsKyofmPWV1qIcmVqBZOL/CRy
McMEd193eRbPaDvE8UM33EyyvRvqq3IUvWfycy5kuw3MbIMKnAnnsY+7xZoAhoHgx64n5kEqpuN2
nuLv2MUE/QmrQIJoaTuVMjo1VvLV6VQ3Wh4ppeufGWGTw2I4StuGum+Ft4V5LZmvveiCKtoqJiGM
pqTnGgV9zfJ4FU7NQZlFUFV++eVc9orJA+CB7CIzBMSlDSafPidGgXXTgVv0DR57lgReJrTHJIW0
UsGnsMDNQrnGoJbWTW4TDvOBJHPqJmVpeVanII7BXukVdVH4MpRRntSwWfxCAwQV6oCiY+0fEu9l
D5gMUoRVjuscorsGcw7VflHv5lvKg0aJczCJt+04gq/KcvMNhbZYdY1SSovUICSVJ+si6WheAIB+
wVRBW4D2MlsQaE1vRsVsgE9ifLTH+yn/VSyv26vgpQsHLOoG6FjAl8xmpcWcG4D70dVIq3N9swz9
DkT+rjmI+G/5S7nYYdJSKadZOecAcM627JZxismM1oXuq+CjiMwwWUmru1YxW6rRUQISHLbnch7d
zhTdREVmmMyUd12tSibOqiFrF7ePc1xxsLtuGQ1RsP2BuJfe9Reiv2WVBZWwlpxRwZKkwxgYO3qr
Kq9B3vuUHuUr0CdhbECwidxG79okk7DSzFHtPGsg7haX1mtWtur3upH13QASLE+RHegIpM1rtYQO
BvDjIZiJ3twXo+J4oa4neyXLlKCVO3DEFipBSw6KU9ubwou99Q9ksh343oqmQ+BAxebXuNzF2f4z
fx8Fo0YlcvAK+37P7SapMkXFjXwybiXLjwdBjUj/e7YOceTL32eyJ5GkLIrRWQjysvRi5aa0griM
oIwFtuDmy/Za+BF+scVkxdGKInDXlUngOKmblT/yCYNRr2b/c9sMt4u9WhObDymFZz6PuITRJz7d
wyDNIwH5jatDHji70cAQPlquCGXJzflrq0wToI8xVUGmiVql3a4C8EHXwKOsujMPvSKkHOQ73u/N
1Jk0ppGoCmWq70zanRy/DCKuJ/oxPjgGIghYecOkWPr3jkcaUqNMpDh6DM2lJ7I39uBzOQunnrjr
WNlhIry1UqK2M5Da8v3sqV61S2JXL8Dn4k3egnmn1K8XvzME9Tc3ba6sMmFlNXVTky5HQM0Ahnfn
EGjmRXRdES2Nia1ymEtrHgDUKOdD6vip9rLt6KJFMPGEYgagmh6smnFjX/V56tatvB+WXrBX3Kdl
57JZ7GxIL8lyrOlQviwc1wRZWrmP9tAF+w/ZvogqlJuQVsaYMBqhlmDpI8Kokq+M8YdRxuAuwEvH
906U+vh5YmWKDSE11CbVSfF9bGDDws6DvMrJbMqnQS12gDvcmHXr91Z+aMh8locWo714ua9OCaRE
wsL5+kdf863OXZ2ui6ZrJXSq0dfri0OaYq586v287T9xh3ZQxUHsDSwvAOy+j2tDDskSojWBd3qt
uLahETy7EPCMvw15G37fXhK/YlgZoxGyWpM9WIrZVwjuAaKz457CgqcD8ca7/EjJoaSfIgZJfhZe
WWTSll2FytATPLNQekcKloO9/eDJGM2TfOHdg3rIxyR52UwmeTlhZlR4htb9EloGo6+fkL582y+S
g/mDwqTMB8GG8g1SvBxEr8DswkSHUcQWpLVQgnXtq6LhLaX/BZnvEny6Pfma2TfjuKurxo2dq1I9
bNum2erjWi+m6U9bfcuMEtMb9KFslo9J82VsT1W5+CQsQWnZ4BlpElzsuNXCGzTwP0tlHBXguQqa
ZbjWj9OtUX0dul9GErqRJnov4GZRVVEh0WCBaIQdrRvkJRuIBh/NmtdifnHS1rXnH9t7x72kOiok
7qDopVjA0r3fvKWxo2ggDVpKtNuDkiTz82v1OO+0QD0Xe9FDPnfvNAVTOm/ESmwuMWfAQHDTxwtx
+6pltWtrGBsNwetsOgKUKLdMWFliIrwZUXub5Yy43pkn7SAF0wnEhgfRdCr3VFiZYcI6ImNoL+Gs
++p8HLPAwmS7c5LVv23QAG1/Ku6hvbLEhHQ7Qu47bQbcOHTpZA7aKUmlT7zgYIzz99dhnEHVpoyM
LbAyo1VFXmEBlxUachekZdr+4WqYEgR8Smo3OpgbVRWIDUnDuWwLQZxy42e1GqYKGZuqD+0YPaVm
0Py++9bVnVviJeePPgsLEEXrAc+G7WL6ZXaywH/y73U7wTx2WQWLXwrxamjoMWqBsLoym9u429kY
39teA5cewsFYm60gB0BEnMneYyvp1qSgxZEdu2PtRYHzJgb5OazL2hCTq3ujGsy+R8WWT0Ht/DKh
ga38JVgMzb8fzoPVYui/r84DNbN6ZdQgwjSfKF/IcrBuaI8LusLocfWH7HXbHj+lXfaOSTQ5eukE
3Jw4DsrMk+fv6uJ1ILcIdRHdP/ecW62LSTWluQCS3k+6L6v7ebgvpS9ym/lO/lNNb5cw3G8vix89
l2Ux6caKh6SfFjQ4Itl2Kzn2wMBzmDPRGBO/Llqtisk5U5jOVTzLlFmN3k5JAKU42pSlYLIRb0/b
q+JfGTSqFwdaCTpj8t45uiy0jVCCc0z5brDuoYziOjKIW7Mf6M/o7dd2xt08trxc/9R+/jbMYv1t
ZZJ0dYKqcDgHY/zDSYPqM/OOb2yF4LnF/fjteXHl+LVSjLncQqmrSZ9755dVBEn2/TP7R0Es/7XB
5O1SK8JCsdAqyRy3wkBdFJDrbAaBr+pXe+EdnOadD6G8ssZ8raxH6iYLUnhikuuw772m6yo3tXD3
MsL5AfKdfmEap87Ocs+ZzZdwao/bC+YG3eUXsOk9lLM6SmpItbcF6JMU+adugDvfIdJfBDJFVpKf
pCR53rbJDT3dUKGF5mCoikVMgzQPOBRcffxyoXTMflf4ufKZ1/q3x15DNm2KOn8fCHo5ZvaU4dwa
u13qxL6W3QxLJDjl+dFNn5T/a4VJjnWhlmat4taDewh5iKFbk++hnEjAE7Uvd9mzyGO4RdLKHpMj
CRlsqayomllpnGOrgfZu9QkMynrjmMRodo5atgT8O1oMqtofYfsatabgQOZ7wGXbmKRottZS1RGq
o6K5HYYfNuT9ZBGxBv/QX+0VE8otio5sMJGRaiUCucqwk635pDnVTstGiBzgnDE7ZP0Sj9rF/baH
C22zgV0b9eiEqM4X+6GtH7PmiOosGNrnGpP7ur23J1yTiQjqyE8nv7eVJTnXuxKVToTLjr7Xdjk4
FOfKpcMpb4yuluAb0m/0IXeBtAZCq7hWgR7lfYBJk0HGKIaf2OQL+Dik1Lx2xqBxAAzvhLwL9I9t
GWPiLE0dKR9pU7TzKXIk82Pfevhhuu1RRckjosnjRtlqaUyU4WhNpkbH0qAs4gOud2Poyd/bHsKN
gJUJJspUEBL0ZYFukGZmbtrorh6V7oTb4rYZ+me29o0JNEdq5FkCl4mvmN+tuvNU8yo3fsaDaFqN
X3eA/RmKDpgoxP/ee8OgJk4MjlOcZCX05N2yl52z3TaRp5IKPN6zEft4+HXOStiO7ujg9qhWLdQ/
6rrZfWbJl1+ivv8lulllUNoz8fF6aFuOP4o496Mxdkf5+c8MMQEQ5k1vjBEdsbafp8U3EsVzfpVF
Jzhj3m5AH7/hZUGM7/dA3yhOCYatNqDkZLXX3M3X6Q1e0XfDYb7NQYsmu+NZBaQE+hnmg7ANTXds
6wcw4ZAM2WQrHW4A8mk4YgY2cWXa2lOAP0/98MHpBTUJv2mzciYmOKB5B+pFzUFH9trcA8r3XXpI
vnen0Y+85dd8kEWvnfxgvOwwEyVFlWekN4DLSZUj0LdzeJvXj9vOwk8pFxPMYZSHqtM4NeJDJ9Yh
7brjlFgCR1G4tdxq25hDp48yOTJn2rjTo6dKUk9JaOMFzHiYATeCwMtVNMgnaEXs5r6FGJPit2m7
s2bjkBTyqeu/xYV2pUm2J9Wl4IsKNpgFXUkqtNyaFtCUCKC7/GEGVDc8fGKDaScRgtlo8LDw5gjU
Y4pRYvHF0gA9GZ7MTsRwxj3xLiZYfPNczpVqF6iVY6nzY+dHUS+HqqhPRog9K/XPvBesrDEZtQXX
/RBJKC0jcj1YhStbD/b0fXvTqEd8iOyVDSZXNlkfdUQBsp2qleTBcKATmd1eNAHEPx1WdphUKed6
qFsWoNPZYBw0e9qbUKMLE923y+7YVsrJaQu/Mlpv7CPPQLW0vUx+Cl3ZZ1JoVEt9osp428quBjyJ
dFe5i06+n94Yh9gHtRFGIyzZy69GH4xHhQv+e4F3cgNg9QOYFFpI2dQpNtAiKdRNsggsndDA0kXQ
F76DAiuk4saD6xWTxxw5bGPZgsvk47fS/ILOI9hGXDAfeRa0yrb3lO86F1tMQsPLZzOnXYG3yeY4
B0aU7tNZ3s/q6EV65uFd+zwntSjDiRZIf9SqA6A61TDqGqQa28YtjoqfBuk9xJDOmTsF8621t67l
XRGMZwzabq+WW0dZ/1stHiveGy4gyWQtA26TUdW5Y3VuIRRS1DdEF3gq95hY2WGCPp4LO9MwfgWK
mKNuHcf5Mz3j1d9nAr6K01ZOYwnEBUsVLDNQob3iAhMmaLSLlsHEuxLL7ezIGV5d1NKbUoxC/9j+
Hnx80mohTESPTl7JEyZG/3ch2Em5Wz9jpPyhC2ZfdSGUVrs94AUCt+ff+FeGmUiG3qQWmcAYop83
B/NN5k9VQPt57bHZ24B4CxxC5HhMKaSYEsR3Kzz+SdFVYz+19u1Q+OqgC/ybn58u/s1kDmnKobqT
Yog8TJWAmLbXt46bKKJXkX84CByTTsqjw8bi8PUmbJ22Q9eV6kyM+3gHcuYmoPQJ/w945j98q4s1
ZvMaIoMxmeInxlMPe1SMtDov91RRWBIKzfHf3EHR97+1MXtYD/qUZyk9sF/GYIGqsBdDd6fFUHTT
vonbFZ4ieATkxhlop1UZz8MgdmfSRYu3xlrP8HhSjfEXovR3Y5tVAtfgeuDKBpMyBhAwTWQAmcIM
oaLCsmJPypTTkHZ7vG8JQHGi9TB5I526qZxtFHFzGWTdFSk+E02rtTBZo9X6cFBr/H20n3YNoDSI
rd1kVN5QPGwnKHoSfaisVpaYNKGrYV8A2Y87U6MEWQ2RLrnY1WO4Cyn4NVy+Oc18sIho2pV7QK7M
Mh7fg61Pk1u0FQw1xTNN+jhivCsd46Bdiusi0UV5g39VoyJnNoaIoBXOrBNMfYMex2jMzPedHx3A
BwBNaCREqjUlH/AiqQs2luuOK4PMCkPoaeVVibqjU68y/ba2fzWLmwu1PYULY6J5jJMphZBWEtAB
nhyZQ78rR4920wrgGEEDDIz0tstwc/BqZUxFBcSQBW21BN07Zb9IpWtDsxS62ttGuA6yMkL9dlVB
hZjjMfoesw6VpoIk/yF1flbF32H80lhqsG1KsB4WvYa2fDdKBFPsslIHrQ5FK9smnhxWz9t2BB7x
duaslqTi1bCzNVzLiin1oll3k9r6NipftDh52bbEGx5SILaoQi4LvHw6i+FaFLTdAffWfalwzQAj
a/viimKd0m/2UQL0+WDt0aIIMMe2b7+Lemyc/YRxSwGNuwpMMouX0Ye6GgoLKQX9vIC02sHJ7V3a
KYIcycnBazPsZ2uWplZiEqJTYY1BX0f+bCaC2xAvuBQQqoMWxQDHAWrn9144z2GL1zwANIcMyoWU
RERaXOkXnrC9xI3vM0/5uf3luHun6LKM6XQFQ4D031c+QtIIRKkO+OiUOPONaroarc61Q9XfNsND
NmJhFztMdhpke+6g2vufyXtyzk/Z7fClOIS3oCeWQR6CGfKfkRJsW+UEwDujzG5WMqjXDfooJFf6
9zpvrs0I6QPUEle6ZQu6ElzvgHCvrqPJghKOOaGhta7EkJiAtCABHOTezj/jfVRjQgaCSjFZpAYZ
tLGOK5wnafoylYHwmZpXE0KS62JAfe8JkQqga9pRNpK3bioJDMvV/S6gx5Vzl37f/jTc7VpZY7ZL
MxLLrAzau1X3dl+6SiQSzhJZoP++8uwYkiMJtEFAAiw/lNGeqM/bK+A612oFTORk2WT0U4bOhVMb
7mT33hh27tyfx+7f17LvPgwTOl3oLH1aY2ZW13dQRHAn6WV7JaKdYsJEz3EdyOkbkpXLZ3VKPCVR
BdHBOV3frYE5wvtaTUlsgB6prX44nek2XeR2Xe/lyW0Xav6frYc5ytu4cprR7ECcHZ+U/2PtS5br
xplmn4gRHMBpy+lMGm1Llr1h2G2b8zzz6W/C/X8+FIQmIuTbm14o4pQLKBTAqqzMBLyUkpDxULD5
LBWMHTdaqfSoD3Y++c1QGscO5Fh82yX3tFBIQSz5oRcRQQuWkSUq7U2pTKD1YXpET92u6x1Tforb
JGjXc54Iwo5/F6kEQFM0MmV0M18foDlJNaXTwFqhOyPIngywfEZoZ6IoaP1DQR+ViN6Hf0lcLbJQ
GaVT8jaPIzoGD85m176kIJiybqRbSqI1H2qwSSaf92PlP7wE9wewsAZF6bz2cqyscilDfBjIh/qk
edVtdjB+2HcNRGGNoD7UVSAwSPMo8wGkgGRCsSwCvDQkkl4bjKNoCNsB803DeQ30QAMDjfbVcKRD
EUA/+MO+NW7AaARCflDR0hUW7GErebiolDCpKWJnND/Y5H6Gsm8VnhpdcMTpv/utX1dTTL7VtEou
LQLhsTo6ZORuTE+x6NuRm6g23jBLJ8tdMUQaTGjD5Ehmd6kjERJWZIJJtmosF+jsw4QUH8r0pKSC
AiD/mt34wMRbpaRrNuYY9vz/xICAWLvuCZN2bWXM2oSiruvxEstg/3K1YXT2Q0y0YkyaKKS2VJcF
s+dGmX7B9AoaMoMmCGNuur36weI3VrsGVGWhuxJdLAmRXJ4hU5oWkbfvi+C4sM36FdI8U2Tg+T1U
z1rvQ0Q5HhOnIb/WshAsm8iU+joN9CaYS4eWVo9ydPuth0L/XqPVYibuPL/seyVaPeatNSVpM6Ql
Lqu8fbSmTyBbAEfaaVhsd98OPwNYMhRzKeUgi1iesoV0wwpG8rjWHWXs3dGYvKGyBSvHD7irGWbl
QDcUkUnDeL1VRkGWFcdcEjHLijxhVqyU5TavuwJo5SxyxuK2mgN7FYCSRDaom5v36dAVySxJqNeQ
/mbNbCduU0dBUWp/T+gJf5uVr4vFpMzVDu2461F7bas4KJqbZbkzpF9Z+WUJn2Rd4NLvy3LPGpM9
kwpwcgkMa3Qu77d09kFavPwCBI92UFzKCz5dWslZH0RAdlFMMFlVySZTGitK8dCNlRPVDWjdGhIH
+4vJAxIgn15Xk8mnmrJ08jyChajzpfsVDdP0UxE5ilO5KKUHEP9TP5kHfKr7+ZMlOFzcfIFL3DY0
dCMgNfg6XBKtVSQ1BhRDaka3lMdAQ2UgWTC3XHfgPGzqL/u+cpPG1R77wkVNINMkenUM8hFiX04n
GU6p38m26C3N3bqNIaZUX2SA7fUdslO1YPhoLgOlFREsiEwwGWPMp1CzVaxdZ7rh8KnOhYojtM35
JvAhhKqpYA6TQWv7ene6FKONVacB8rQ8FMpLnb5Az8JJoy8qJDcl8FKHSCR5L7p7+UFxNcvEo2lI
IEvM8RUt96pbxkbnjMnyOCfrGZjAZ6j4CoKC/3rZ+MlEYTHaY2XOuOwp+XruZY8zigSoaRuBfMmf
9B/7McjdNx28f0S1QMjGIiknkpagLcd1XBh3mnzKOsFjjBvjm9+n9jcpuJ1IVywGCoeKTVwJLMdp
H7RgicoEyGH+R8bGEJOFwzDS1JFKGXa+cTbA/le4AENnJyQMrz2Ewqoef+HwSUNDUcc+v3asmgnp
6oWGI6l0d4LyobvGYJvZ3x7u3aJfrTDHqsyieOgqdBE9Y/xa5Y7Ufczi2m2lowhpx70rN5aY+1jX
wnWgkgmeIt0b+oM0aDD2rtjeGGGiIbKbSO8Ioi29UQLVXyGfaLqgogKWT/JETNsij5iIMBKlw6Au
WDQk8KwOj4rhzCLdQXoW3+SkjT/MZZyqEZlVCdMEReVn0eyseu6Y1YEoP9r412hcGlETURR1TBKc
Vn0NExkIAD3/Ii9ns/qxH2//cYyuAceku9UuS2kFUyywDSMEwUGjEVinzIVbh9KXvohYNPn+WOho
oIGHYVwm2UWySiYSAzCrzLk/Lt05HaLDvkv8PfpjgkXOzSSWU2tE239SwtFTFnVwIqUlgS31ZTC0
SeSAf0tzCIk7FzBGU2Be4KHG5Amzgn4W8gdehwMoxCKvDn/t+8fNsHivKJDpQzOeBV5laTHmY0tZ
aesMpNDEqbIqqAw/Ho/7hnggA4WyQf3PEhMbyWymcxrZqFh7VJOm9JpDf8lcw7Gc+FK7y1HELsjN
fhuDTHQkRpSuYQ+mSNLgUC3SuW5LN1IqEM1jrGCUL3EhIn3jr6auY04Tc+EQxn2d1rs6z5rOwvOz
IS85yAbBruFoqDx2mQBuwM1OxtUQkzpaEFJOZQ4pszS8VcndvN7aIjYXbugZFqR9FQw8AfTy2hfb
zORJqVCZmqVzkVyG/j13++b3qf3N3V7EVazGFPM7dOBwMe7LJHTwfQp+AtEjTOQJsyvgQ13XfgS1
WhIu50EZbjBn6O1HN3/jr4vF7AeGwJp1TsH2VxujD1k2L+r9fMZYWqa+507fLBuTw/uuKHp9jDM/
WTA9O+aGE/c51DnC7CFWu1soapxyqfu07x4/3K7uMWd3ybXaNHJcHLGZOHN3yZaPuvyyb4P/dN14
xpxXfNLPGYDgdAZovin8OLA0b3RnHzQcDyNo3QRvPkFUsJRPRWPLfZ2h/TSswASd0JHe94effv6s
Gcu7kRfJMM0E8d2R6ikpBjdczWPUJW4/rV/iOrw3E+t53+R/5NirTebBB0E7I9QynFn7aBx0KLz2
n40b46F3Bs8I1KNR4MteYJL+5JtHzHXXCJMmlNpsocQAjZXpbB0Ub7itv9tfKYamPkSecN5BtGn0
75ukoZVDbOcGutTR7BP1TkOpcd8fenz23GFyRRdledwUUHKRV/KtDZT8vrOexwpqY1lsCDIgb9YO
V+J1u5isgVI2IP9ZkvmVrLrTEpeOpCper+RfjVbDXGt4ydv+q9nXX81RRLopONKEySN13ZSJHKK8
adVBUd4s5nkR6STQf/6btTRVooIU1gB3MfN4qa1SVvISReF6uTRDA7lSaHXdLcX6npO2scNEfVJF
8iBFDYpaau8DbOiNRXYwi+Jmkc2jmYZ+pokON7+QtrHJhH2cjqEqWThplLoteabEQQPeM/VHWH6K
78hL+ALJlUB+B9eIIm/sMgcgKwtbAb0f7jL9JUn/Qcbfj38ezvWVAeYAhGVj2HWEgQfpOAdmoBzl
Bx2qHRjQCkSUM9wQ3PjChH86q2rSS+ibD5F67vLEk7Pox6iqgkTPPdIbM0ykx9Bfb/uuQx23UUtn
XckBpciLZnSPY9wck3x93l9Cbo7a2GMuyzTpSkUf0d3Oe78qb4gu2CLRsjH3ZKVNhSH3CAHLUi6o
5zoSxk8wKC54aAhOL4umQk16WcAGbnj2FJexMyxK4/RdbX9ZOmP29UERKV3z/cJQvQEUF2bWGL8A
Tm9Q0ATH+lI8EzmQ2t5pllXgFT8Y/hhh57m6DPqUuopxiLE6TfbsxMt9FfXAE4KfTdf8/UjgL+HV
GJMAi2ztyRIDgaJW3+sic9P8c9V9lImo+sJ9apjgXQSammgYan59K+qknCJdBTIo6hR/tuWbWFkC
verdrrEDFbP2uQJYyr5v/Ci/2mSivAahA4HsE7TVoKaN91Of/LNvgL94VwNMOHTmEs9jAVYlLbYc
pDo5K5wl+UAqUdzxX03X5WNfguAWDpPCxGzOb3L/Z4xoB8YJc1XoiGBgFNgqERcCN9Lx5a6icGqp
Ggs97nVE+hTh6VmWnyS7csb2aQaHxTvWb2OEru/mqRRqpTR1PSURALE1WldynAWxDGo0EZKau1EW
JqdRzAQLIAstNeakj6sV12/Sak4vfYnsIWjnT5ZwnpgbchtDzN0Husq1NgoUadeqdhF7AYAax/1F
46aHjQm6c5tFG2tFygoIqXpyeQHC3onnfwrjQ0aeDOCh9k3xwTRgS7TxHyUjYLJDnpVhmui0Jea3
ALaMJyrQ2x6b0pXvlyA/LsdxwkeDwCx/t65W1dcelmElKY2K22MdP5ta5oyU682GYBz+/5cOMm8k
LR4zcL3hg8647b3iwz04s2fX+EFQV1+87KVHzQepd98o92gBDaXpVJ8LM/2v3YOUbliaEy6RYeiy
X6vU1Rcy6P1neU37x78yxV6QbbYuVWqjzZ0Pftp87EeAOAQmuOF49YYFiMuZRJRmxSM9BlV7kXbn
aLY/z5OmeFGz3FV2pAqWjxsdG4NMdJj1YJl9BmP5gMGPKHIyG9Rs2rcsEcErRJaY4DDatmggqEtJ
814McpdM+c0A6vthOb1nlwxiokWkAa/N3I2JNC/DWqHAaXWYHr9dWi8Vwfj5MXc1wVyFZTupdWhD
tAzwTBfqeGAcnJxiGL2/84QJ7QhTyHm24GVuqAd7/Zbha0MWfJEKPLFoF3WT/sCU2a5dj03Bx6+u
QrW+85Qw9/f94H/2Ytrs/7aERUpnel/JlWFi2l9b8GRpwPhlHbN49pKB/CRk9Psoc5N1eJyKLhDY
5t4hSLiyaQMLDsjdaw/nph6qtTBwom7Kk+xXj7GXhh4l+lZc2YtQ3fd0TXCouA7jQx9UMxhwAoCb
yfSJOpAprGJKjD2e8vv2aN3Hx8yzPdEEBC9fbA0xx3c0MCSQzPgqjcECf9Lm9CPkAyFtai62MzdU
vnxUcsEB4x3krU3mIBfZoJOhwOupiFXH1p6k4qGxnyQR9bLIDHP5Q2CsXzIlx0f+ik5ZGFTrCqpj
b35XtXjrDxMhejY2arjg3dQ22nIvKYl8SkCs5u4HItcdIK4V3YL+sspid+MWJaUwAXojDXOnyUA9
FD510OGYhaP13FKFcjXFgnalTi2BmMNrkz5vJQciCMfs9pMelEF7gfqgq7nRS/9TFb1veCdta5YJ
+qqcB6Bo0ZxbzIul/Fyrp/0VFP0+E+tNTZoUouk65sGi9NCra3IzWoDO7luhu83WsLZeMNENpt9p
JAPeME30uA6xE82XJBNxHfFYHqAl8ycadCa45cYsVCnHPf+v/EDnJOcRH6XnHhCO6rY9Vgf9bgri
4/zTxkPeCsyTSElItJpM1GdFshTlCJnijjy2fQ2GMVHE8z5Stz7SE7G5W1QNWKXVQBimzYTuhTpM
boqHvJMV7QezytKg6yao78x9+Z4S9dYy8wSIajTl8gwXJwV3aBgCACH0v0oB8bm7hN/2I4bbBN+a
Y54DQwmhQmtpaWlQdtMfKK8eeid/tg9UJC66f89wnYLROqBXFBWzfYx3A77Du2bCJ0sXA/zfP9vN
z7bNvX2n+OFxNcL4pHcDGWaq7gfhII8osm91IooMvgkwf1I6FR0Tba/jg8oTZ8aM0r4dTm6dyt91
U1i04Gfdqw0mBhNbL6exAuJCmj/OYNaSuu/16FXj8/5q8ZPG1QyzJZUZZVIuAzRA0h/tdDPZT4nw
Y/g/0vrVCLMl2qqOsd6jqyk/Kv+QzDE/YtAFzHk25hGBcgN//fCy+j2Itewf++7Rh+bbnHi1zDxE
7abQxkXG3VVDdjH+qRQ3BtAdk+02KRho7Ec8dQRZmLtvmgzOcczVYQaSWdB1amalmjF3ArprZ+m/
d1XQGrUzkk/7ntHfeePZxg6zpqVdToaOVqcXQ7ThoEBo5JitzRelsBD1MoSBdBLKh32b3GDZ2GRW
M8kKDQcKuX/QzispHDU+gEtI8ATlHq6rERafPyTzmMs9beZ3yQMq1LdrIoumwAWLx2LawmqGyCzp
ASVZxzujH5/WLMFIS3WUjM6T5Sj4q3UzmPs/UUobo7B4d+rhbTHemut9KcKs8FeNoHkFqIUJMaXX
KQnx2NZJPSNdmJ0j58lNZsqC5gTXBEH+tgHKJyh9vzaBSfPW7CMgpmwtd9L6EovKqNzw2hhglknK
k2isYxvfvyq4SvMsqMz2OEai+WGRH8w7qTdGo1pjnJw+8eVwdhJSvScHbByh/4LN+2Esda0gFSo7
sXYTj7GzSKYTdR9DYYuNf4FvLDHbHlUx2PY1AP87/19BkPW7cSLgxR1OhTcd5Q/vCOSNOeZSgsSV
AkUeCBXYEoByxuAUJHJ0YT2Yezw3ZujfN+sXtaG9ZDM+oOyoCVRd+lxVs2srZesWmv2gVrlIZJPb
SgRyFQBX1F3QnGAyW6FVurbEYL3+dz6xc/KPpt/c0NFEEZiDe0FcTbEwPZSn0l7rcOPK0+wm4+RX
03gzGT+1UdRN5MJUNl6xkLyqiTId0on/8jeBidAdj+qJanb1h/RWJG30H9Yg3qKAV1pRWXxeYqXq
v3I4lLRJgfzveLRushOd+c7d+ct+JPJX8WqMuf5CUqrZbIDUu4MYpgzhyfkAgVRU6H7t2+EmCx2L
SIc6bYOFyY1zmyi1hSpjmXf3ZmceQxTM9k1wXdmYoH/fRPusLRbRRjzClfKTmd1EBGTdGMfA6dq3
ww/yjSHmWMVjb0mFBXrMORgKT/WbQ3KoOn91Fb89LKbInIp/95sXysYcs0VtK7dqnWE4NT5RuM16
NEp3QbtA8+vDcBxE9ri3x8Ycc4SzKg2B0VNAG5IuLiaHfNV6TFoRd5zACtuUzdYqVmYjwuntJtDj
6XMDHvJscKwBAxP7+yUyxdy3aZToKir3gL1Et4l+F2mx0wpBRPwb5LpsJt3FTfSNsWKa4JKmN0j0
AYRaTuOG3vwhvgOPhlMeNMG55XYwlY095vZtBi3TUmWi4wtUWCMNtCEYXUqfTY6SF7qdb4mAKPyF
pIxhUKIA3JQxqViVZCVSmPh1EQP1P7u5pTupJQJW0nh+G+9XM8yt3/cVAFmgsPcMzEfbRYPvi9ul
+JoPnpWeOjvYjw5+Yrpao05v9g0KhuFsUO2buJchDNrdh5qIpJ6fmK4mmMRULWtuVEoPnkQzczJy
nsonIybOIHzyizaISUxZjyf/kEgQEYSW8PCYy67RCR6v3BYmRIn+BAGbjSq7wgsZrEKdX9wRt3Or
n/IDcaIHSuwseamLMTv/77aIyUjqkGfFmGCLJMkI8hHhboqU1gUrx+IBokTLFo2K/E09bX591uTb
iAiqRCIbTB7qaiIPFh3KluUvdnQjdabTisQk+Y8HFJjxyWyC+YkF4MmRLRkKaD0wDBYeUHN7TA7G
x39vJhCd/tjfGL5HV2NMzjOzWjJICqIie/i8SreTehctn//OBJNzumFuxzzF3qfLAxWELZLcSawP
+0aEq8aknBXKhlrRIuXEN4Pfn5RjeymPg7f6qZ8EonAWrRr9+ybjZF0rhSsq2X4S3UorugGfFdFX
LD3ob1PodWOYjDPXuiaZNiCtqfpTmRSn0ht8XuQuSBCdIv20v3r8DHo1xmQdZVhXvZ3An1pKZ6kC
wuDj/u/z0+f195mMU7SRIvcRGN2tKvEW+2UcnpfR9obQ27fD9QPFVIxYEHQqWTBaHOWWugzIAUt9
0ZLHcPy5//vcfb/+PvvkUatY65IJT225GD6ryXqXhONznTf+vhn+y2Bjh8kzBq6zMItRXUpP0dH8
HvmlFVCJ4eoG0vY+NErL4yIqNvFLkxujTCrIqjwh5orFo6Jlg+Euph+CHeaoY/S6CNLGKX/iE9eK
nOSjEQkh6So34DfmmTSRD4BzdVDp9cKnBbA+qIjKwKbjenJakNZARvGQnEGEfNN55Z3iq5Dd7Dz9
jOrIxX4QfcBx4xW1eeinqiCVYaF5kiWvdVpBxmJuSz82Q6fJySXpz7aI4U9kiDkYUzXmkAXEmitF
6vZVdSrXxrXHtnWaMhNwMYtsMXfwaDXEkAhwjbH6wzIuOkbhIFJkKu9J94ZlgD8S4lk6C5PDJIM0
5JQENy7v8VnfFxfAOPbPB/+YX01QTzfpd67wfatNoe3R3lOo6KfcHkXtJ64NUycYj4ZclcrivPp+
XjPsPqYuP9Zg/i7v56OBT/jZp/2g/FBjvHjfKf436cYic/7STNbqYUTNjxy65+I4H/MLRpHc6Z5+
CwhscRPZxhZz2EKpjVZgLTDmgioPAHOfqFRpd5s8FblLgDqAlzJAFbnArsgsXfTNxgH91y56gbpp
ahXOCJiwVbim3R0E3tH0+ObuBETTBDG9TWwWPaQmiZaXqGr/nm6xg/VYXqqT6slOIl5Jemre2tIt
wPsNTUMx+LVLhjRKs1FCYNwjX9sbyRkO3W3kgxjPPcwuhOHdLFiAw499ERyVe5xtVLmhTAfoNQtP
KZo21MDHRryi+EWy7yQ8jxbmQUVrSaPujX+2gUqWYhFwa7FZIzaHfowr+lGsBeYx8c275GZ246N6
TG9Fc0nc+LgaY0EPdVt1XTTRSeSpSI6WARy72hajl2DWXkCqwj3fG1PMFVu3pj0MCfgx4vY+az8t
jWDhRK4wpxmlEYtArwrzBO1tF4Fe0AjS9WU/0EU+MKe4XYgxVDPKZXM4BbLW/DCUWoQ8FfnBHNlh
qhvV7PE1Etb5rVSshynCw20WRbPIFeYYlWQpErUgxDP1/kyS4RwV6PTuLxcf0QXYLmqyuoWepPn6
rI6g91PNES1QKizUHbKDdEuC1i3dd7DoQzJStS2w50IHmu2KD+MaRxCoohTBOeih8iAdx0sptRez
w1zxvle8DdraYi7DeFKlCSUd4inJh6IaHCP9MIg0YPk2DEIZtw1wQDGBttS5Ghs1QM9WqXrKWl+a
OHJt0Ie8xxWACGzMeynIa8z+tD1J5RUgrpQkjrJ+H6PWydbv+0Z4eRMj83+MMAcznJpRH7sC5C5q
hdFlR5Wfs/ljPwjmfWgssXlza4ZZsqieigp6N7jqomz0SWw/ATt2TOLoAWDu5xZ0tvtucUmUtgaZ
g9qOsTWtpQaNm6+jR6s6aXBqP5epW7wYDpWyyrz8CfoUQvZM7tfK1jJzdut+nsewgQwgGFuVF8pP
vR4lV1ud7EYO8FRH7VQUKdyjrOJw2XhgYoKB5W3SkVJlrbNsTzOPpX7bkejWXNpDkh9ykMDPA+bf
7TtlzAW3BvcgKJiWAOyLAl6YDAKgdZZOKbLhOhy0rHGy5W4eRaoVIiPMR4EkqUbZJnh6EqhVNFPq
VuY3vVm8/YARWWEu9mLNaykldFIsR5dUre9o2T6d7Q/7ZniJXb2uGIthWAwIy+pyDJWKGjLrSu01
q/xl3wT3RG9MMGljtbqlLqj2QT99bMabBmJx6pc8Fh0wmhjenOiNGSZx9EtCVnvCtxrqcmeIes94
Ofu6vwSyl/qm5Mymv+8X72m5XTomhYQNpJWJjaVDT0J3jDh9GNb8w2RL3mSDEReKS0Udu6FluPt2
uY2QrWEmleSr3BnWiv4R1fXs3OY2xIdCQB997cGunah04ne8ljCGhNWFqAiUHWiwbj4MkizTJ1LV
IGgPz7XsJeV9Kdo/bkJWKY2YjfoQ5u1emwjNOZ7XGM1mO7mx6m8tChoR4LNkdHVD1P/gBv3GFrOA
0xh3qkH7mLneBHYyHSQtOe1vksgEs2IVZLeScsbxzef5oM4g9jVEWB1uRUjduME8LaIhWXsT1yWg
ANJHaMx8ygO7cAo3Bv+kZ54jt3WlU3dZH0QMZdzctDHMpNm2muM07FBnL+vpOYzn2TW76jGbcF3/
3SoyqTZf1rLKJlRZdYzxm+Z5QqX17ywwadaeDWuSa9wYjTEVjqWlkdOqg7dvhJsB/6wX5ABex/a0
GESpVKSm2F4wMuBHeD+p3XEVFaX5QWeCqxGf1dAFY85QpdWVgqcTUPaDdoHG4lMUasG+K/zko15t
MGcHXuoxpmENtObDw+zR50R46r6Ql988l8fs+749blrQZGISW9WgZMfsj1pXYxemeKoPQFpl06lU
oM6X+8VwW7SzIBa4JR5Mjv7PGAt4GaTFKjATQbxUgw5FHYQn66aCDq9feeICAfcQbYwx1yIwfRCQ
NDFBv0jQN3pqQe8hgszyn34bG+rrwEuKXO/lEI0QSlwYGkDVKChTr1Bq7aFMUrv1UyGaFeR2esAH
aSsyFAfBn84kh6XXl1GKE6oxPPtAex6ybHAj+mElmaPTrvVtOQDzrxiNYwxS7qb2cJj69bgfNzQz
vHkNbP4VTOZYNK238hFN1Gas0HL8apGHdXmqh8SJhoMu/dq3xt9LE1zN0D2y8PB8vc4WQEZEn3A/
SmrrFM1T1tVOoojoXrlpBJ3X/1mhf9/cwqM9jMpA+ZCKyj5WhnSKwvgxjkdMPPeCYy5yiNnEsje1
OOpW24vsj3bnEvln1H7eXzNustp4w+yQag1Kb0b4mpSKe1X73LX+3/0+kzn0HGT0xhKFXqbLfoHB
Ji3p3/O5cXWB7Tc1azSa+oR3BMFrU7IhP7kGai0inPyPE/Vn300mU6SDGZtqCtABhfzRhDsfkwOB
gEwVLEdJsPP8g3M1xqQMSeuqpBnRQxvlX7r1Va0fkvJDGAY9BKWb4ddf7RE75T5reR+PFO8Sq6Gj
TPmxjuXHfROCSDaZ+yqpuhUTkKaNCYizYdwoyiEfBW89kQn69825zFsSryadRIznh0w6aHqwLiIc
uMgGc/aTGqRFWmgjBswjKn3y+DGF6Nj+UtHfeJszr1vPHPpmyep5GHriZevXJj4q3d2s3Cr5930r
/3HLXs0wB7+WJXuQE3SzOz88mMcUhVdvfVwCA9FMyGHfmmjdmCyAsYMkLlcVT9VSPSWTfMiX/tCb
pcCMyCl2yLeY8kxO4yHx+xfjDDbnz5JLxwDXb/3B/LtwYzsLkO+rgR1Cew2DvJYs+erUOKZue/sL
J0jPFpMHyq5LjF5P0e+VjqZ8Fku20sfoTrRZ7GN1meKpNTvitR7Vxyw94NCMh9qnOvLrz+Eoal7w
X67XbG0xmaBXU7lsJYt4qn6pT3UQ+SNIQiDs0qgov1GZFSGOVZBM2UJzCR4yuagQ6r9JUFD0y37W
mD6MA9Ndz1QeDmiBI0Bq0ifz0/72Cb1lEkYuGasW/eZY/b8BVckKQJmtfZUeVbxm5/SQKsG+TW7+
IITytKOmbrDIKIiH0+q0gsAEZbH6q8wfF/JPqYtQyHzXNnaY0KwlSncfgSNiDhbfcJNz9kRO5u3g
UbwulK0rwQC/yC8mUpM8W7W+D1H3ng3XwIhPD/GK1gjkSlDD4obLxjEmQpWpoJoV+H4LtTlyCnm8
I6n2SCr1ZlJ6z8YUkGoq3v6mcRPkxiZzeaGWFC1tjz5lRKv5uiPLhlOLaCjpP/zNWd8YYYIROA7Q
aNLiDlp6J6Pug1yrBFlRZIK5vIZajjqZwt9j4pLuy/t6LBsX2FvLkOwY0hXEA5TVreqgI4U3Cin1
RRHAXFdhu+YtSDzQ/Uhnp6slZxk/G2brRJXi2u0/Ui0qM/OXDaNYeAKpmJdiDDbg6VLkFl+IGM8J
wjH3m0r0KSYwwb6SjaiJ42LByiXWx5Yc5+zzeyL4jwvs87gGV2I/0WqUad3n+ikdvhXDezpfAKz9
3yqx0PNGJk0OYiHovc/elDwY6LKJWEJEq8QkGfCDTGjT4BxmZeY0GAjWat19x0LpigyeDqoZqjF7
nagLyVcTt5GW3dhZ6RrS2bZFE8f8r5WrFRboKytZGlVA7YCSuvhG/OowPVA66t5VgZp/D9uhCulJ
4CxQVjNZNJO6qlWVROjFYI7VDZfBU3Lb1bp3fQ7rEPNGftWwfMzm2BE01DCLl/o6mArKD7V6FoIF
/mPdrjZogGy/Iho9mXSqW/u/cYO5cKi+sOqlZ8tdPuzHAr8fuXGJyfsYXp2XQm0AwsFAveriGvX7
Sw695gYDRI56onRSVTBdzBiySY7AOL2h39wHG+PMfdBMDVEzcGJ6kgzecuInvuRCzyWMnd43giwQ
sZZzL7mNPeZyiNrZbqFTggZ5cSimU6L81OJ3fT1B7R3lGQP4BZYkq4txYDUZYLqx83Ppkvd41lk3
Yfqyv3ZcV65mfndeN2FC5rZSzLYIoaD1C2TYAWkxupEJMgX3xbMxwlQcinZNa9QmkVJltNHkD5Ly
xZLus9rf94XfJt7YYV5yDWmLYc3Kf4cZzSADln4JhlP8KEKEc7PrxhBzgEM0UWctRFEy7m4r655M
z/ueiHaFObyaMShal9Z4RfXfS2t1QvV5yUW9Cu5kCEYO/hdiv/++2XtImC12HRqJn57WQPEyP/Rw
UG8T8P1LB/VifIgCSxAJIseYk9omwCyoBeoOtmVfwvzHYsdPkSYaQ+ZbAa8i/UCAGiVzPpXV6LWR
4JO2l25D4yHXoNoNrMw79shE+9IwZOgesVBAGRzURLKRYGfpNle+lcV5Sj79nQlmtcolrcDhgWJT
Gxfg3Cfu3N6BkugvHWFWq7P6mEiUkNzQyHIY9bnzK7uBpmyef9v3hx9xmzVjXr29qS5mmfQoO91H
x/o+fDAXL/0un8wDkJNedG99qGrfFiChhVaZh4psSRLSD5ZRPlO9pfw+9v6pXtQv6yP4XjzUvSsh
/QY3QVwdfQNtTBq9mPH+8xa9O0NE6BQC5L2/mHwTUBy3KA+vytZtgJqLrDg0ME/YuoaKmk0pCSxw
BekBfPljQn39hggrLYuTBPmUHOIb+Vf1rLomCOvJQxyMzozZxQL9jy/hJYPoquh48R8wG+NMjkW9
3bTrGamifZl81c3OIUTAXJDdueOH9iC60kWrSf++yYXZkAyZluP9InWPZnmZa0EQ0kP05omy8Yam
rM3vQ3V1nIoVrWc7TAen7SAgOfmtPK2OMY5uNL6riGwhK8k6eEmAsnhtL1FaSRlAk+rV9ugBmJ9D
J1oWkbpz8+zGCHOcU7keJCtDhUYtn8EM7UBa1l0z4u0HOvf1YOE/zPhgIJyteqnylErpgD5Vr91o
xu3aFB5RH4xy/Us7TLY1YitpkgR5sLXPahRUeQER1kNlfdl3hxtpG3eYnRlUHTd7AzNJXHj5ZB+I
LBKt4kM5NjaYjbH1tCiUCd+wy3kGOrA80Zn30PsHHzTu8KX1LUfxoUg4CW53kWtMos1rY9aTHuhx
KH4+VUbxKM2FwAQ/5P4Eg81gH8y6LIoO+HA89WenNg6Ag7lRLmjy0H/nm8NKAQJos6oqtJteH565
i0IlXZAM0pN1hkDHZQoIpDmG434k8PPrxg5dz01SqOyyKpIR34EpSHjwAncUr/HjB9XPA6oQrpyH
E5rdq7t4620SiMZCuEtpg/nDAnsOWsrMq1yS+27uMbDuSWXqqXPomplyaONS4KVKV+vtal7tsLfI
DM3hqEDAly/zS/xp8WN3hrzo0Qwg3IHvRIDbPpq6o7kV4KPRg4LPRQzdiNoc/Ptk4y6zqYCj5css
R1jsm+LODKqD7eq3JnALACt6ouuE/z28scZsLfDAoJyl7QjyOHvZUb+nWmvKsf5OdV4sTIkE8k0N
LLr2BXJK+2HFPYUb08xVU+vR0oCdCuiB/mAkd1Yl2FDuVbb5fSZP2k3Shv0Q4uGRK0eUzt1lGQ/a
qj1H5RzUrej59huTsxc/TMKkxeu1oKeR0qsQPATUs+q2D/oxPBT+/yPtSpbj1pXlFzGCJDhuOXa3
ZtmyZW8Y9rENzvP89S+h846bgujGDXnjjcKsBlAoAFVZmc0j6h/eAlJzn0HUiiC+hViuL38uwQ0v
e/0TDYRd+6IJ5qJrm9STlRJWQG8eBqOFgKyIuF+0NblAak2SUswUAJBYn1xaNn5jroel+9s9wSOU
RjnDqdeDb2gOqm+aS7zEHw/rY3QHJSLZ6QSOs3uQ2zYjeQa7r8ajuOmU2xALRV9wC3Pqzbz8o0Df
NbNFV8f92ftthz8j0iWTk0UG2b1qWDnURDrbuO2QzgeJ6xrPoqzDnjcQGe1gMoqB7Ib3OoiPfdRM
VY7wVqyI1UMNuK5IT0xkgnM4MAYrkpYC/SlDqNh4sEQNH+z/8ztsOwTO3ZSlbPos11APiuRAW1O3
qbOPYMv+NurVQ5SrBzxzZ8FBvucMG5s8UpymoEXsNFAjjtLojcsvpb/XGuJaXS8wtBeutoa4Y07J
5ZgaCtbHlL7OoMye/NJ80Oy7Yvp5Oe4qoiFxB92QaHkxqlim+Z/Jh4rDTbt6lme6ow/qKUA0capJ
X4aD8uOy3T133w6QO9i6YZwsu0eZr0+Q4y9pqzh20hgualiixMq+IxpIeRCUL1QeuJ1pY2aoFRIr
ShTY6cFOBYWR/e+jy4OBMzWdR22PS2EUc4kZ1KPVAxj50EdE0Oq7v0hnE+wnbO5cTZ6XeVLD75rh
sakKh673lXZdtiKs8W7WgchnQ2zZNobiUlbrckJ+qMZlp3Psux5NaKD1i93Bk734lri5X9+8JzMJ
mWyA0aD1oaGv6rVVwEbGbh3hDFOO/oHbVMTtsLtCGrSkDRk9VTZfIVkzadXiDN9P0y+z/DGdRO0w
+/O2scAWcDNvU6+AESUnNioJClL5j4ab4oTPv8sfQJC++vMtEkWB+ePyHhINiwvioLtVJdkEL6Kl
dn6TSKHSidgXdzE9ZDMwLoq39mKkaQwWMtaPiJe57Td4kBkQ4SNKIOq93o16G2NcSNcmE++wBWys
UvQ9NlqIQl7J2YOesKK8SNpIMHl8DaFMKwj+raw7y6JX6zrftbGImHo3xp2H8zK3G6eYjXZsLGJb
np7JTlwV3lBc56LmJZERLn7rdprPvTTjDlR7s135qil9V8paJDUgWJoXPMpmLLIuUX2SK82bk+hX
qcQHo8180tErsGUekxXdw5d9e39YBAQKMiibQdTwekOZadyv5cyy4cSTjI+FAQi1oP1x3wPOJtjf
N0MC+VQcdzJq8kA8eH0D8vo58y6PYvf9RpD++W8YXDwtaJOmssyeHeBPQ1AIxqv6UPujz1IZvRAV
xBIJb+5EG3N8GBoqua1xj0XuMzmQg3FcAgYlkw+N4FYsmjsu9GRd01clsrAsj2uVH+3ox+WJE32f
CzvTOtl9Oaxo5dfrG1OmR6VoBcsv8jAu2HSznpX5iAwdAXnLGrkaIrVmvedaj2sH+qzBZGegx+W1
k2VVgcdmC9TPJNM8jOopvYPcjon+pIU+X56z/QGdTXGRQDVytVDmDGdQ3Tttdi1pK3D4X/7OCLcv
FVTfcmVCWWKyb9Xuzl4PQgTYHzbNeSDMOTYbc5HBk7UkJsvg14BEQ887CU0TNxDGfLmC3V9w2d4F
020XidulqTnOBhhs0WJ1pwSqv4IJFRptPqQpPRGJgGiRuB26RHPdzjVIXrW+8qsYCjEWXi8Z8S4v
0/7+OU8htz/tJjLlkoIzrRpNZxjjgykV7woBZxPcFrWUYaihVWp5Sd34XR2F8HPBFhWNgtuibScr
OkhJE382bTCladPqpl0nKvSzr7wJmjoALQw9o8s8aEFd68QeCtxtWINQGWQhCaWwDUWJhN3BnM3w
Fw40AEPLqUddKrZDmt5bhmCydj1r830u0pRRJJF6UiyPph+U7BqB05FE7wPRGLgQo9e10sUdCKzX
GrrFeudkyvd3OO5mFFx8icep7BrGr9C3fj78UlIR8axoCOzvm+BC5ZmsVB8Tf0HDq6NQfQ0iFNLC
y8PYj2GbcXAhRS7liOkuIxt/DYYwf73qndqvji/9qO9CgJGNMS6oQB6RpGaeICgrH9teBW4gcUpU
Vy+PiX3lwj7hq3NrYjNZNTTrVRXSpzriZIQCbvW4oLH8sqXdy+ZmPFxoKelM7cLGGs25+bDK9lVd
Zp8iqz9oq+GuCxXE/32X0BTDti2FEB550VWm2tIij7x2/pSmH0YhW8K+N0B9VgNjiI13LufVI23y
NJ1zlg3OQNvLQCvkUbtj1N7lkyj3vBsINsY4D9czKHSOMY6WnHo0+UfXbw1bgAbfnbGNCc67c2kt
c7VByCT6L8V4JosABL4LikJeUlVRL7cUmy9mxflEwS6hJX4y2s8paEOcrioO2TgEUJwKGl39goD9
Gep7bqfmgoNtd/6QiWCafqDW40tM6OkkS45LtkeUxR0K6w6AZE+re0HaaHc7WZaOXn8FTaJ8CpZC
htbIB8A25cr82Kr9UZalmy5S7zNxU+/uEbexxW2olpaZ1vQFXlPeAkFx8CWE0m11k6FrgNyOJ5bb
ad30q5Q6auGIyN93nWVjnDvFq7bvgEYCkA40EE9Wq90sxs/L8UJggU/L5iPasXuKh3ZSfLYXYPQE
HiH6Pne0NtIQM6k1y+ttsJx8zvqHv/v93LEqj1nS1xEwCKQhsdcqFmAqxqfLNnbdDeUFA7gb4Mv4
LGhOjFofarRIyXWgqwcLklXmR/3jZSO7E7Uxwn7E5nBtoOXbqKi1+Wt7tPW7QTRRokFw19pSq9eu
btBhplrXKs2CcYjcbPgmiZiR9kIAJF6RzdUBd1b5XuZ0VtpymUAQ2Wv0Km/aAzTDfyxt8vXydO1m
13AmaDoBbx1oA7itETWx0s4dbgmtx2gEcg/cFWvYHMFl+lOEYtw9hDRIlcqA4AIAz2P/lKFVy4xh
OHrPdBjaOfUiT0fF0QrKUJQgEFrjXaHOaC8N6DTrPZb5aMJxvu4dw+lX1DtBTinqHdhzDTDqgs9T
BU8CCFFfu964doOuMj5Uq6jcrMk8NYZ+RlmGo00FN+3d9+LWFtsGGzcvRg1sdqYZ+1nrWDfSneZn
mdMeekcDAyEwgaX7HtgDYFG4myDMmOCFe21R09EgLJnIVVXS4BdN7mWm5CrN5Ascks0Sf8fb2uEi
0TLWkhK1uOPVzzpIbYdwvFKP5CtDpKenyBWJFO0u2mZY3KKtemysSYdhweLUfWqkn5miuG0sqkXu
b7SNIW7FyNDRxNBhqFEt3I/X/tkc7atRTe6sLgsTSMMmSX7dq72zQNbUUoWJwL3MHLY57peqijLE
G47KPofWI6C33hw/TfKBEh3CnMGcfNTaYzt9xN3Wek9j+cYkD+eUiGHNLe68gIbdzdmDLaJB2Qv2
2+9zPinVKLZQUF14GdIZpkYDeRSVQXfrKlsbnD/2LY1Hwsg7ZCiYPs9e50xPGba0N4CytPIkr83A
AStK2u0Hr/Nq8ddPJO3qLu8ZTBXt2cYL6+xyP3hgYgzzp/eUcbZj5HyzM2lrabGU+AqJv6HMFzbz
e0qUWxPsvNsErLnX9LimSEPHuUurJ20Wpev/sMF++7fOhXvaaCOtCbSm8usoHMLsZjxZToTyceLF
ovDLHOttkDrb4m4B80QXXWtxkMkn+RM5xMCdMaxb/yBmId69CGwcgbs40zHNS8bV5Y12dTCUr/mi
flVIJijvinYSdw3Io6ap8g4dw1ODxnx0bxW1LXpR7U8ajg92PdPQX/DaBQwG2+vQwODFR7aN0L/p
tld6yDqNRJmu/fNRP9viZm0asoRSG0yp+bV1qr72V43Xv/S0t2EEqQNR/nZ/+s7muOkDgwqgRxb8
QarVoNGyo6yKKpP7B9VvEyoL75sNNI5FW0hRGXnRXDqS6lsgEjJJkOXPggN4/5w4G+KCareCFcKW
0GyQHvWgOsVQEE+O3bG9EcKoBA6hcqG1nRlPFgN+dBQtvLQD6WYkT181CVnWKlZXt19j3dFXq3Li
VAFrtI6eOGssDefykPeSPVBCAJQTul1gveXuALHdgrU1SkAhaIOzv1lTUFOTdAJLSVq7vYIkI4Fs
iuBFtx/hN1a5oJuosgEcLQ5H62bw9SCHlu7yxfoAxOzVcDAFOPpdDirNQJwwWQOAzqcUYrnDHxPQ
JALP7vbHBujcBjP6ZQjssA+nK61z0DB1eV73z86NUW6BFaWm4yphgceABAWqGrkM/jhH93tcUkvU
H7XUtX90okCze4XcmOXW0yjyXK+h2OillcNILeTGiUpXgjCyXiAIEF86JiI4226+aDvB3HJO1LKy
JZYZ+JlBdSGtAk0IVHBuRPWbfW89ryR3ktKuyCdZRX5asu7sJMjQENG0z4pxP4MV//IC7poyUXwG
kxyeoXyCCA23pVKuKB12Q/Vk0hLcofGNvvZhm9nHiTYi6rfdMPqikSxDFgEGX8e4qlIBdrRYH7Ha
uBbRn2gjevC+xMk3R/fGBndNGDoJhNTaC0i9PsbHwV9Hx8BRpKNVzNHuumuWjLKC+AGQDyhiilKj
+yfTxj53CnbQyJqztUUCwaT3jbTmTzLSJciJVIuvouXJJVBncZtR/pJbK3X1zF6u1LnL3W7pn0vU
+d9z8uNRgAc5YwrmsWNx2UA5usG50q0P2fiARJD7DieyNBO5Bcb0zcvAliNg7FWLY1+R73WIm9bF
FWQRC+1bbX66bGkXPQ7QhIKSIJoL8e9r/1FSpazwMLa8PEFZwKn8wUfnGrqpoecBvmN39QtPegA/
ibvITuRftr57QJ+N86BgeUIFz66QAszyAx3AThDK83OrHv/OCnc6D9pYz5WESoFFVceeIqcbr9r2
vk8E+fXda+dmNFzoRvo7osBHMrzft4guTtMsLvqJBHPGFuTNZtxY4SL1RKteH2aUjag2Hpq+c4nS
OlJe3A+DGprZEKYJ8TO1ET0WRKPjgnWzziD/jHWUd1YKxjN6Xbf/IDv98fJa7VqxFUD+QLSAVnRu
q4NzJ9Eg0QBGMg2w0oSEU7SgZlkLXGK3UwRKhTBhQYPF4vUKiyVRCUwg5/mPEaZfOiiixW4e9Ffz
AbXY6+QINjR0iWQBTkRfC4pgOoi4/PfD2uY3cDNKopSUTSxh6x3Lj+g28NfeyVwwMGdHQPVujMiN
RNeLvenVwYAP4XTdIGhEeb3bWwM6TGaLl5E9uLoMtkdvHB4ur+Cef25NcLvA7BrdhEg2UojStyq9
Ugo/qsKxA5x8OrbdCdKQl+3tTiNLj+qqhYiMRPnrMS1SkkVDh+aizq8h6JS8lOly9L6wRirrtg0u
29s7cDfmeFKYlUbZas8DCiM52vaARlNd3EiN8LKV/YX6PSieGsYc5FWrwN4Cwdq7Lv4hx49d8/my
CdHE8dwwk0IUQ+lQ4mlfkr1s4vBuuf4XsRO50jvC43biuMCV2XExZQPwOlm2umofdE3h5q3g0i5a
HW5PRVVEmrJGegtXsM6Lkrn+R827VVAFFFlhq7d5WLYpFKYT0IAAT+VOy7MiZFPafelsJ4u7cllx
T83SROaxaZ0BPcmll3yNceNx6OjEB/lASsE2YoGVP1a2BrnAq3VaUvTgh2VX5KYOGqkJ6vJKGr/U
cuoJHI+FgLe2LBO9lbi0gu/59fRRc03nBK9LOB55NiGjxIh2FFd301MpxIntr9XZGJfWKPK4q5rB
Tnxjkh09Ozbo+rs8HvaFS8PhAlAUZ3GTWciiDemHyELVOT/mpEZTRO3Uyo09fLlsbvfKpivISGuo
dSPmcd6np3Y9kmxgiRpooN1F0LIbnrIbULYcrCOU7Lz+WxVIkyNdiyhW90PGxjTnliNZK+Bj0PD3
b4Mc6E+99oCBA+RXoDNfxHy4u3Ybc5yj9IXZ922Oor5egPKZtgcydYKAsRtoNyY497DJoK6VBVBE
n1XOqPaQCBjdmHQin99L3GwXjXMSqQC8O2Ut34y1iIkP0ofyIAelT+9ET1DBrPGYtTWR2khbACME
zeaofktMQQF0f8p0lP9NXTGgWfJ6+w66bXSoZqG5jkrHYtKutFYNjaoQZYx3wwQO9P/ssHFuouwi
z0OfsLYWijQxCq3LTRqYj1UfklMTSJ6oXUc0LG5bGXS2pJSRFefr7BiJ6ZSJ4aRCNfDdaLEZFbeF
8iJp1NHE284wO8tdzeZnPKbS0RyMPEh6ejfEU3czle3Py1Fj3ynOk8ltpSJF5Qck+wABat9yuXRm
RYQ02z+zNiPjthI4BhU0noBNmH5bPVaozm5y6ONB3MMtQ1FSQDSN3H6qIPoc9xFWK17ph3VqfAkS
IsOnvn6cy8pVRZ3IgunjWXLXOI41vQXfQDxbt4Nsn6wFOLq/WiK+XDyRpdaUHMeiUj508r3xHjFe
/bw+PDGu1Ud5QTowxfTkO9ooHE0yvMsjELkAT41blOaQTgqqYnKonpLDeoiuh2B1mZBN6b5H22U7
Hi4+SF0/GHaMxvdmfCKSJykf0V78lwPigoI9tEW/rKDHUtGtFRtfYwgA5MqXqNGcKSnDmjpm/q2U
j1V3NQtly3bbPLcj5GIFSfQFTAJINOl3MnQ0qxPNnOGm/k6+ssSMdSCgJhw1T368PGpBJLS4WLE2
+Wz3jEM/aVdHqvxonByjEmUud/Pr29Fx8SIesrVQGpzujLgAR2II3Sv7dr1VHuQAopqHDLmNH383
Mi5qDEk3q0MHOr0xDRIpiCxnHI6XTYiGxfeEF6umrxI4Kjw5HPwEuTSr9+R7Vutsw+o7smnvXC9b
tg1T1UHCw73qga6prfJFFVCNnaUqvSb+hjb+d4WnsxV2XG+OY1Uq5NwoQEjeoOEYJITlWL/nDaKc
LXAXCw0qXrQ1FzSfj1N1rbcJ0rttLzkZRHNdKOk2/mwPz5eXa9/Xzzb5IILemygfQSw0WgAlrKM7
ZE8dHPGyFbZR3zwRNiPjwkhdpu2AShJ6VaD5nOrHiqIzBhfNOsuCy5b+EILPA+JiRt7FjaItLxfN
yZdQMv5Pc6H0J2FHmWhcXKQgakuqekC1YyU/0smJFVeKP+vZp/eMCT3gRAXyBR0f3LaVQS8bDRR9
hQbqfsmhCWPPGg4vQhIeaMhF1PvsV79ZrbM5/gJdRJE5jSjveFNWX6FNN2yGwS3M6c6S8wD3REE2
YdcFN+a47RurqdmuGYDzeX8ox9Qx8ZxKv1+eQtGQuM1b5MD7xxVoJFer+V4W11bVH6El6kp9dytF
seDYFI2I28gDKWeCd3bqr6ADjiYrTI35qNuiDKrIDLd310aGHFrCGlta1VeW5Dma1WM/x4fLc7fr
5CpeNRbTZ8Sb+3Xgk8t5WMaE6N6A+0x2tTaTW0y3I64Al+2wn/vW7c52uPOwLLREmyVcaRf7Ni1v
lyS4/P1duI++GQi3jYq8I0vTpf++3olXhYji2fXoE3D5Qyb+srX9xfk9Gv7GrA4S+vc1EIIr+g+r
Hpx4zJ22fNehdB4Sf2eeq2EiZQflj6X+ZacnYxKU+vbX3kY/OCjhIKDF/r459OhCkUvPq8iLpZty
xQlh36idp1NRp/YLmODt4p8NcU42dnEBPo2WQUjm6/Z6PJIgdvXvwDWat6a7BAyVpT1PR/kAvH/6
UD6J1mvf+84/gPM+2ptRWdtQtFGwZ1H4DHpDpCa3G4SIammAaQBm+JJd2kxmm+lUzxa0ofboWog8
Q/mpxF0wEeKkkRCEyH7vmwndGOOCg6LGq9TlK3K0rhJovhWqULFo3NkK1hd5ZvkwOUDUmac2lEXt
aqKBsr2xGehc9r1l48T3+0xzaNQdYls9gTnlqktkb5aj96A3cDj+nljOS5VsUHu5BhpnfgGNxIFx
rIeg82Zo5Gae/qUYRKFk11s2Fjl3nYd0Ib2Npez8AfsafCMpZNLc5BqUahUI1spT7EOW8HJIERnl
XBSIihisfLhFJVN5aFR6C28SmNiPkZuBcTEyjvOunXXsw+gGLTdOc9Mf/jFD4stXIsDdbmg5W+LR
acDfptKa4T6tNA+6/SW1qTdXj41Evb+aNR7GNBhFH1OKhFOZeJZ1owoJ2ffQbxvv4zFpk2Tn8zji
jZwee4DPWSvu5LWOehDN2O6Rspkx7lpRRypqFIWEboGFnszcDKGBeR9D/fryhIl8QOVCRy7Xs7k2
C8vVjsg7Kg49qSAOLv0yfFcOYzMkLlJog2ZHNKJMS/FWXzJnKT7W7+mL2a4PFx1kcKHFygIHgLb0
lNySybM7gZ7c/qtjMw4uHiRxk8yAyzFS/gnMeZ0bewxAWh2bgAai3J8gDqhcHMgWLR6kAgy3RXLT
WHdK+umyA4i+z8WAVm+6Ws0RZ9S2RaOfFebDe3QZNmvCI1+spiKkIuBBGyvD1cG4P0Wlowr5cgSH
IOGfFtOgRHGFG9+i3DAKKkn53EYOnUc3qx5ANS6InvshDc1Xhg4sGkAqr8+9kaIThUJvxCv63lnN
hyH6Wo0nSkWacvs5FnI2pL42tKRY/SgH1CZWPJzsfu5V0DBMPRMs2+DXksLcF0t27Fe/Nla5+NO0
mj3mJYaX/LLv2mOM60TsqV/s2m2OFfxcEzwMhQa5QCSZyTAuHbiiyN3km0ETZtBmm9BEAa1OT9xB
IVo+LhgpamTrVokGOt34YYLLcgVsepmvOog1vGeDoYVW1QFEAbr99fLV1mjKg4xKgVp/M8YwFUF3
9w+K39/nm2iiDK49z8CV1fNVaTykFsjRBXcukQnO1St70VpFRXGqAaUK7kHtespLUUuLyAjn5oo5
2chPdShJqdmxHA2nyavjSkzBcuxfV8/Txfu1tOh9NcZg8J7mMO2twW0XKQR9ftAPRdBVpBTECdG4
OL+mOojmodmueVYDupbkvh4LDO3hspPte/N5VOxHbC7h5ZJTFGlw7Jnd5Eyr5OfZabKDxRIxhokM
sb9vDKnA/Y0kRTsVXVRcsozTpCanxpihSNY8Xh7T/sl0HhN3zJYL9FOKGFctrf8qgadV/n75+384
x88GuKNVoVI2lQoajtfBqY9TWAEDTr6CVDLQ3QRgOIE50dRxgSCW2txI1S4BxB6s1J8AZKAu9bVj
78eHzEs+lI+FJ6bz2QU06+T3KA12o92sWJYZSktH8KIZN+nHOJxcpnxZhaY/oGYJeKN8nF0G+luu
4ps6FBEniiaZh/fmndFEcT2C2bDrSsdeyod1+bWM9Aji1xtiVceE5o7WdoeJjHe0Uj/gsvOuo0Uj
igZSffQwv+ksSpo6bas68Wl6YKTtuVe45HZqDksQH+owd0Vd5vvFrI1FzrUghj7o1ERdxIZBMHJ/
sJJ7HaRqxGVnWXdgK00mBwzhl51sd89oBrjHgVZQbJ7Uf1Sq2lIosoRy1gPiDDyVNQWXTezGs40J
LgLEPamtYkXmbk6v4/6XbTidiPdud6dsTHA7X85Sstoy7qRpVLnF7PXG6ujz4HSNf3ks+94JRiUV
/a6yTPjWHvSbd7E0g5II6KwX9juTOuoHuMVVfAJfr+hRvzt3G3Ns+TZ7sdTQv0R0yEIlxX1a9248
XtupiBFz1wc2RrizQM2jJZ0XvBh6uTmaETmshciEaBycD4BDe4wa9sxul9tEvSrLH3rzHuDNZhS8
D6ypWsgNCgV0uLZtlMSK5zn+dHn5RcPgdqlamNogz2DOTnMZ5ak80GfVhRTs4bIZoZdxkb+iQyRn
aO8Gtcm/5CbrwXZ7SIMT9BqKCgV/sIb3lKEZxDL5HMg6mAMKSIg9argGNhrHGFBO91eXcYbJolTq
/hyerXHXthLgoWqyAUYYu9STTeVjqUaeopYCgNRuSAAJxX+D4q5twFUupKSIOuAwdPWVuItSP0tK
7YFfO3zXcp1tcbsUkEN1ngjw8v+lRBK/CHWfLZd0FOV59t89m5Fx23WtaFPNBfKZY0APmZ882HHA
RKnZUdEa4GmYhS9K0Zpx25f2aTGTAn0wBGyC2YEBEhjdfwbFiAltMcfKq8NW1FPBNtObHPVmnNyG
rkhnx1mD2NdOn7Px0eorJ+tSv9APRXnVKiKmUZHDcHs7780qNyILcEo7cmLVBOVYaMnIPwriFNu7
l4bF7W24oKpQJnOsdD5ryIrUoEzuJvtGSyZHo5oDOrrgsoPuB/jf/snnUybal5Nk4Q6e1JEPCv3T
rIr4hAQewudShlSyalKAenQqQGuqkFZGYtDKkiet6IrqPS8kPI5BUAT6EHTDvD4Vcy02tFKdAMfO
HvN8cSKQ/aute3nS9v3htxEeqUK0pKuHhj3D6sWhw92ifGiMH/0i2lz7i3O2w72VV4DaYi2CaKYx
p8c8MXzatYLzRGSCC7lmB5Vj0iBTMkm/zBIEZJ8uT9UfTpDzGLhgq6Ovc64b9ECyBKfiJX77vfEM
h/WYpDeiHpN9awZozCzWXK3xXaSjRuJRKSFFyyiGFEjMs3fYeKqOLAetHC+PbdcNNsa4sDBaHaUA
lIM3KRm8VP7HoE/ZbINl8edlO7sbaGOH82nNSJNZW9DvZJeyo4yfpOmJzrFg4+w6wtkI/7Rr8riS
NaQu/GwyfdVa7mNjedfbaWOD82e0LFvzVFLGySS/ELMp1SFzc2c0IXrFYDZaIViil5LDm5C6Mcn5
t20PgzTUeLH+l19PPcktTvZtMjuFC+bbr6OP/gkfXemP7c/cVUPt9n94r4tml9sFxVApSdShAb9/
Hj166ELJLQ9p7/zD3ssA4IrbNwROY7BftHkekD4xmnmcDE+JfSPLnS4K1lGQKWLH7KXJZb9hY8Me
R2loMqznUtWp0yEtLg+GZ49N46hzFpp6413eCYIdZ7C/bwymVm4s+Yis4brcZ0ns6PZ9qp2yVFCV
2b1ebJyGu17oY1cl6L9Bg1d1Z6SDqya5E5uBDgxruRwjKxEEYdFacYGkwWHSFwTDsg0Uz9qeyIGk
VKujyZGo60+0ZFwsaeSVaqRDM9kCuRhJC5Xla00/QK7NUewff7VYfMNfahcTHQoK0omq0P0mrm0k
lOUMxEmy5bQ1FUFa9suP52Xje//mtYS1iYUXXJ9OGXSSuhJqlN1R+Rn7whTc/kwS0wA5JjhzeAKB
qMMbwjBzKFofWGNKGzvzlVU76wO51X3WlkVw5DQHEz/hXe8k42ya2wYVBdCujDDQzho8sJpYDup6
V/Mqv8svQQuKbIatKny//mzg3qv2yABlkXaqx+G0tlXm6LIhOBj2/f9sh4tVU2UOi9YNjHES8nJG
BXaw2O3nUdCytB89zma4cKWuSNz0GdCQKSoDGXhvDXt1my78H5Rl9p3jbIpboW6OlrrqEAxr6Ayh
AyfzGKKU+pLfBdGHyCF+cV94WekYj5c33f4TEHjm/9aMi11RMWhmViPusydgf5ec4s5db0cf8Fkn
ftB7rxG0p7KI8fYQOBvkgpdK2iotJnCEADn9s1BMN1+6D52pgeVi9SlakFY7D6Xk1+VxilyGi2OT
bRqt0ifgJgD7s5F+AluzmxDBOcD87s9Dw5S+Pm6KbgZSx6Bo752CSL/OwCjxN6N401Zur0VtFqxb
VYpO9vIjl+61if6lDe4GVKl2XmdLAZSJdZyqJ7X3OxHu9w/X7v98ADTCrydKHpapXkHhAlQTCdYS
uI/8anWHa9WpguUgi4YkWhcuXvQNmH6sacJd1b61gQGgtuBiIxwQFyoWPFryWkZEiqLFb7XeywwU
4+NWCmJ5QDK8OsyR4li17NpI89nLnLnR9B7OZP33VgZH0+tZLaNhzawMIPE2H25TA0yOWv4ttqpb
bG9BBN7vjWVi7AaBNpXOl1aShvRqbSYJGlQZB2D1iGTfv2kc5HBsRK3m2Icxumg+i8g+9+d6Y5pz
UJXGVrMOC16G3ug1yQva0HyEogfrEkIVSfB434+QG3ucs0qdOShGitvWEna/GH1f7JXfFXQGqYyu
4rsoh7p7FGzMcc6at2UcD3qc+JJUOlpVOon9DSeDU8ePxiRKjO3ujI0xzm9nmljp2i6Wp0BsU/tK
0kwQTVg0fxMSNwY4n1xVwIYTG/dHI10+RVnyPKaTV5bplWn1jZvT0W8UEenI/qA02VSJzBIJXKy3
0rQxVmjO4HpwiubDWv28HIUF3+dzYCRZi8GwEIWH5aZJn0aRINvuWWX+/v18AkwppIH2DY4RaOIU
yafeCKZ3LvzZBreJDKmK064G5Wua1X5f/YQOk395lv6wT6EZYqkW1uINxYyUVXNUgzHrX9oLcugP
0eHfeu90KAS3il0+N3DS/7bGXSughkSsaACvf/aL5Y3I1QoaJRA4T2iLLB8ZPDf5oD5eHiJz3rfO
fbbJOVpZyfq4ErxYavsGGW11SV29RNiVBPfqP4Sg/wwR/mIRjYNWqREOsOHUXzPh78JtPBLizeC2
LvVEIXbfwc/muLxLZ5d9rs0mUF9T42iRctPVheAA2Y9yZxOc/0HsUI100Ht5Vvc9qyWnVS2IcpzU
4mboR+/yMu2j2H77Bor7rw9G9D6aylwjy5cek9vZAwGR11RuEionI9C+1yfxDO5v4fPw2AxvEg9J
EdE1ydFhF02jUyjXUgJJ80Z0MonWif2KjRU5qXpr6qADVj5XuTN7ql88xB65ZVpdQQEGYPEzVrRu
XDwfjEofZJZRIfVNVXxay3BQYmcgT4MqcHrR4LiHSWegiZSWsgXq62DJv7TZd4FXMBf78+4lMhcx
CEAA9lwg1df57bH01iswogOPwmRH7HtNECpEo+FCBW5lpUVTuGAmH6X5mrYCmNwux6MOIi8wIiKP
bfCk/O2YLn27QOkwpkVAovm0ruPnbBquSDUF0zJf49nvQiDAhRyE956Z3NjmnKLr+0RZ0U/o/b8k
GQgWQpV660uu8n+QJNudzI09zjWMjDaNbqDui/SXC1C8k1miCz0LCW+cY2OCcw6jRbpkUYCcZAQs
IOh3wderHVlz8fqUeAzgIkg27EaMjUHOQdqG9lPftgAql6QOarJOoWZVylHpI13gi7vH1tkUn2hT
0Mg1xzbkCWvdGJ3IUo/doN2QMffMSVRhESwVn2PTqykpUuhIeWUt3aF4dJ2JmOx2I9JmNGybb4Ig
NBtAGmHihmkNmaNY30yzdOSxcVroyM+hwNMFq8RTsiwJyYEny1BIDhBxSTCE82f1S33Qvw4e8N6u
9h1niShRKVovNsebEQJB1svqCqM6JKeXMuyjwq/rH4MmosPcv7Jt5pI7UEa7N4pFwc0TEvWP7J6B
ksP8AJlM8OGiSi5iw90fGPKhssp6qnhywBUwWJsmyD0ZWu1aKxoMFF8qvFgXNBf+YVxnQ9wMaglV
u1gBoKfK8WbEA/yKlXU61jcxh1kgAh7ue8nZHDeNnQFJoRysiB7kOQf9g8HYApZ/LruiyAYXc1Og
OeNcwvFYUn9CEgUJPJGEwf610zqPg4uzitoa9dji2ikd5kAPlAODLnaI67KHBKUnUkXZjxVnc3zM
TUbd6kmEENjc0fxrZgV/N2VciC3B8wahcDx2Lcs10u/ASPwfaV+2HDeubPtFjCDBAeQrh2JVabJk
y7L6hdG2Zc7zzK+/C+69u9gQunCutsNviqgkgERmIoe16PjlugiJRhtcBlBneem1BQNDttT+NMwe
7WNXcQBQ9rEZkMvh8GAULfCc+zlVUb1QBoYQdYu5xO+rvT4kyyjpM9HYzrz3hn+fjMHZ2LabjU3J
8Liyn6vb+InlpqNPyPccqu/NUXvUz7HXeFTB6GzqZxKbK9tSLnifzELrMw39fgYwuvXnpDjnSIro
3exfPzqxH7mskbMRSpWrit0h218Xx7R826yHuv5ixapHeuJeFyWzRzzZEPgZJmPWULvTP28H4Czc
KZ6qHrqAHFibV578b4rPD1dvvaKgnIaXeNI8mmjFtr6pm2T3xF3HQP/TMHIMxDwe8dTZqsYwU1Ss
+2C4ZfX66ZSe4zsarAfnDjiUQCZyTtrr9Y0UG8GLUE4v+3pYQfANEPe4ubesDm9VuH2Z8rODf6/8
FyGcAlYDukSQQWbvBK12GT9c5qd5AL5FpDqn3u08BQVt2X6yN/Y1qZw6RnQokmljzx/qDbd/OayJ
ek64nppQVpwU37HLEjmHNTp6Nc/o6/a7tDiPcedn0/C9QonSSOrP/9uRsU/ZBTNONOqZliJ5pjmZ
61jLoz3jEa6YwXUx4uLuTh9530U3J1MZ6G8b5Pe6H59NaCLUA4kgGVmEUAsdzFiBjxEYejwwbmEz
LPqoAXlcO3xFTqj0yzV2UQSWodsINfEiiA/clcKchnJFgh/9yTdqZbtpNkqsrXjfdjK43A9o3WiD
JixG7sM6ogqYeOXOOKjHwpOhTgq9yk4Ud3sXOjrtxkCSm/mmMp+X/M4BuGX2jSiK25pPTvR2XSeE
Fn4nj7vIRmNhQjcvAG9ff52msASwyGrlbjmDRKOTlALFJn4njLu/Wb2m7dIC7yj/tXqMObkMq6P9
efUHzPfIEnbC+7sTxt1fy1SXgTCKxzr1MoAt5M4bmd70XtYtKY4Id4K42wvvWWE8Lk4DgDgVt82p
DFggrbzpIZsIZSje149McrV4SBhi2kB9BQmqP+anvD40yV1ZSfJMYhG/p2gNx9F4kFw9q2wwXAPZ
ZCwdJFSHBQMsZma6czsXwUdWcxHFBbj92IxOXgPSurKeUuOlqN+6WFbREavCRQYX5PaZXhBbAwi/
3n7rHaT2f5TbodEO/9NK+Di3daKO1BPOZR5u6fhp7L8Z8Ud8O+htgTdGdGRSOZ0u2jWdDAsGfO6e
lcRxdScom1KiX2KTcBHC6XOe1tscOQ2mBirVW1LN7/raW6zU37TNtfRF8hAV69pFHOeUFqJmtdog
lFC05GusjXcllGEF3M310xHrwEUMp2eVMRZlHyO5jjLtLU0c2yX6cpii6dNmfcgkWAwPHtzw1LT5
lEiFbJK9NWUatNuxg0EAv6QH4GKQtGJ6Gi4wCWRsFsJc514kZ1tXMAqMuYIZrTVygHQ/JE24zcMX
BQ0eIejC1iAHHrnr1PMM0qYeILOmoUushrDetP8GTj11Ox5j1YQlnM9RqOMpRIIc7Tro6bYeMFN5
qL8jvpE1crGF8UHhXiinrlZmNhOJgf6wWCh19/d6IsNlkUngNNQgSlbb6MBHKrB1y6YNU2rIto6p
37VVcOppKAv6WBwDZTN/O4AHqfoxr39Rrh7wNgc8Q+zPn9pbBGtwlcrP63dD+Jbd7yFnIBULZQWQ
bSWBgXmow3DKz+CXyVw9BgnL6q+HyZsChoppP82gzJOdoMgC7KTzaF0ACKnsRkOxMKrewAiQzJtL
qCx5LbJqeyFcDKfNdqnO4Hvx+7N9192ah+ohfy6AGxT0aJy2D0o4ePZ3+eKEQQ+j7wTFDdUMWO5/
Bvd51K0kN5QkyG7B/HQPtAgvDqdfMaqUcvZBkZXbC+PCxyojsZUwgOfcoIGa3yT66MXdlzaVjVUI
o569JC5wTMoYswMqu+uYnmagK5tb3rFGdDauVN3JOkBkC+PM2xhVOWl0kAO3zovRHzoUDnP91gYL
1PWrIL7rl9PiTJhd17ZjMWhnop4wrlmt4fXfl6oDZ67adK07ECywdPJfYDXRKQ4tdwnYdMWHJh33
p8SZrtkolLoEFoG/HDRgurUh4AgKd4O+s3na9OX64oQXGWVqywbNCzwfL01RlyzuAP6uGMptW21B
n+boLNw2SWOD8JB2cjhjaU55pullBoizhgRzM34GE7qk9CQTwVlEM4mT2VQAza/NyCZu9LZL9dP1
3RKa/MsqeLNX5aZT2AuMLjx2UKaG72TpqVDVT3aS3/ZbdTImerwuUnxAYPNG5z1B8ZHTbl1vVfD7
amkAVi5vahLXBqq0IlmXTAin4almI3BVoAWOcdtshUfRRW7LKEPE9wjcj/9dCqdriG3MUVERbXcx
EmvEy2/iAB0gse+EBUKNj2RcrZ04TuW2iFpbjFeXP6WT2zb32TDfRZqX2nlw/YiEyYa9JE7zutGx
khgkW/+ZdgWG7s1fZA3pQVZcEDaB7GTxWDUFEKlJxhBkBp81CEVh5SOP94YnkpvdV0Fpu7Kyk/he
/X1sJucNqdHlCiAtUWe1gnk8tvkXyfbJBHAesLWnselLtOoaYfEp+7YcrZ8Twm4NeeT2gEz8naxn
QqLuPGTBqAI9q+2giMbcgFza/Gyrt85EJSZP6P8u+meyZe9ShFZd2USDbwI671OiZKcyu9UAWGFm
VKJ/MkFsuTtBRlvMq76i4JRWN6n91VS8jZyXSXJMMimcjaBOCxMRqxYKC8SlySvGMbzK/JyjEfm6
PsjUgTMTfUaydamxnCH6kmtvo5QCTHz8eOIhwLMoCBP/uV9DWavKyPrboxwQ4bRxh870oujb9WX8
y029iOHO3046A3x7uKnZif4wD8tnFCCD7cn+rKGMkI6u4msfeJdbBOlbwKmp4MTjbmpVaUlMe4IU
f32fgvZpCE0ZuLHwcHYiuLtqrU5GoxJB3bZVnpPPBxPvD8nGsd9497DayeDOp7PamRQdnofFqbdc
EiBoOOIxBZjroAtL7UOUT/tt4w5qihaazr8BD4dzOTyo20cCk916uPuZ6p1tjAbmmfu6Oa2A70kG
mQ2VHQt3Ocd4cWqMtiEHPZ17kPGuWi07FaY8106Fu5YdWqyVRMEqgHHoRef83BzzEzsRNBBLLID4
pbLbMc51m31h25ijY7wgVsgYv5rB7SIGZgcdSM4oU9Gf15WOff371WEAAGSHBv5xLlxrbVs3DCTx
zcnyqu2QmA96CwC15svWPV8XJTYMgLL7jyzeha95WlikRonWvpt8RkuNfMurEjCfB0ybc+FJgSOE
tnsnkTMMBMmtuEow5jClmFLJkM3afmQKOJsjydqEpnUniDMPPa2cpkdw7FdKcchXpB/G3s9rRaKM
MjGchWjMidCRIGKw484lZYVWiGcMbkukiAPW3Wo4wxBHimpE9W9D1EQum+L/bYj+agj8Pxgiptbv
ldDBwDmo7pDe5q7YjEGbDJ3hNugRelfVz04b1o3hVvWx3L5OiUTlxTbjIo27ZB34g5qpjvCIoXe1
kbrllMrusdhmXERwt6rVslmZBjxeGItZfEy89GzfrugOSB5l0b6QotUCjfZ/No/HR467wWzaBF6d
Ve1VAJShvSMAJtEnhrqp6u4AXnLiDmGD5v3ZN70mTN5Q37x+t8WKefkI7qLR0gTlXG4gVm5PpAo2
9Utj+tdFiF8bu4Vyd6wZBqqMGFTw1wJgpkZQhzCNG/VMwE6vR+Qjr8sT247Lkri7ltVEbROLWStQ
PpuV2wxv8RgqMhRl2c4xbd0FsUq3FLqz4eXeq0rlaWuZeuZI51sMfqmSoqZMFPv7TtRip/a6sKpP
VLCeszIOpD1nYndy2TTOHzuDsylzgcxoaUdeBiQWa3pZ6nBLjpusV+u3VbhiNQhvNTY1SuMFLRbr
GQmIAOWL2je+mI/pp/pQhJmXnazA/ASkvvC6Ygi3UWdsyLZFkBThttGya8csHFgrYzik1gRUmLNF
RokNlgnhNrJoBovGG5vrbafHuexbt1nLAx5WkmhdaAx3i+E2ccu3bCgncMZbsaclDyP58/pmCRVi
9/ucsR03q0y6EtYpHp708V6NEMIUN7r2ospo22Q7xtncNCVL2xmAZ5ntunHVAubWth9Vmkmet+Ig
7bIkHg4IeWpnM9MJtY7CB6I/msuHl9ybNQTqFpiwY5BmSayr0BTtJHLWtbAVcyozNICtSuyV1eJN
9uz3+Zcp/nH9tMSefyeJs7FlXW4zHfHMUc94gmg+CkghBQfT7ycIRgFkEa9EPXjIAZpaY5Yy9ahZ
fWMI2ywEqEJWZa5JJOf2G7zunb3YrY2ztBHRtk3VNdYaM/njufw6YGyk9SLfQM2vv0VV7tjdUJSP
WLs0PaWD5BTFCmo6wNYEvoLJZ1/mXGtNu84inyzHCdRZs33s5c8VdkLvV+noJpsmoQ4P+l62GnFI
A/BtpyhOcW0Hm4W8drMEI/D7zLbz82300XbnO1v8NV2G+xqMkNe1SGxTLp/A3cTC3tItqmFTxq46
Kmrsx4usZ+tfFPVvGfwQp6mtnU7LBE1bj9Ut5n8OuR2A7OJbfxruKiCb/7y+JCEUrqVf5HFXkChJ
bJcEsAdquHyL3kB3ynwO656x/OVcHclrV7r0Mf+E+cFgPBLJvJ3Y2e3kcxdzjOuqqNlYv/nZOJdB
ib4nD84OvIrPMHSe6qovSVg8Y/beCq4vXTgrvl86FwiBO4iQtkd9wQiHk3rXh8kB2L+W64TRcXyF
afBYtjIGxvxBNmEgvjKXXeeu7FqPmlqyCc2lejDNcMleUilkI/v8KxdGZ9+wi4rokuZ2gWlGVLmy
LyyqJF/oPQ7TQKGr9pWT9REY8f1+cq49x6wQ2AwYv6j2CyEEOkrcnHZubP7Mm0FyeLIN5Nx7ahCq
6x3gQ7tme+xq56xsqK9Goykj9xY/7ncKyjn6CYSmFgga2DbOQfI6nBiz7RfL1wGTjwAdg/0ych32
i+8ODgtwNLB7W4TH/iN5UTkty89H459WtHpTT8EyejOUN1V8agrlI+b7Io53+9TuVkwB6Mj6OC/Z
cGOlt6viX79qwtPaieCMTGGlc213CvULjPOvTzWK7/rLdRFiw7mTwRmSYrXTjVjodmXID5VfPNR3
kU897ayExs0yS8JYcZ/NThxnPLJtSfqO2klQ3Zq1y65X//q2eIzFvvHmY3H2pe1FQg+4E8kZDSXR
jE5JkA3OTsBdYD2w/3/jjOKAcCeQsyDrkg2aqjIweM0dfEx4e/VjdKqOY+HlX0DBfZJ6A6HNMpDF
18G0p6s8GJXap0k5bCqGHX7l90ZQJS7mhkt3eQLay2mGb3rTJQ7wX/TmIpKzWmMOAKzeBkXE/Gjf
WXBBcRA/xzW8QO3Hn2UdseLH/m6FnOFCc3G/dXh8sZppc/qrYpqaXn2yUTGVtakyjXhvSS5r42zX
mNYZmVM0+6ZFHJ1QEh4tD+DeTf8Ra7xbFBcYWbO2TeXUojsLk4AmGn3T5MmZJHDH4g4plC0dh6og
j+Nj6rJT4WKKKAmGw3JQvmGy8g/ikaBCulUL4y9bQNHs4G4Bpn0OMrQVoQXbyebuXrbGVbz0gOxX
NUw7mDWdz3Np/1T7VtbVI5PEXTpUL3viLOCOy6pDaz0blbslP67bSqZj79RitxhO5auqciqFYD4/
ImcDQAATGNPT5ZCgSXDpX6/LEqqgBc5WahHLMni0jTlv29WxHerbW3JXWG0FpqPh8QMyqAqPaVJD
J/y8Zr/1aa9uSxak2mvW/1qr0/XfF8cAOwHc6Q9zPKkZ/gfoCmxAcRa9Ft8XNOZ6AAAEE4/yyWlc
8OVclyrcuZ1QThGKisKlVeiW3QC4oxvfkklmjGQSOD1oy67GOAAixHUinq2t9xrm8q8vQmzvdqvg
7F1pg5uwaYEghy4oz2k1ryicZ0W1DLfRsjAZ+2PvQMcTSz3qPQmpNh2uf4HwPu0+gLOBtTJvg5Fn
FH3093F2kybhIEUTEjsRVJ5BZw58QYcftdm2sptNLQE7w6nB82k5Dq4W1ifTQ5exJ7NF4mP7Wxg/
bjOaJO9XNpJfki9qc0id7x/YMXSOge0WExoa3xSlo8Y9MiQDv+jPvePp66lM/esimGa9s0A7EVxA
mLRkAC0UqnOFUbiW/cto7rLlizVvkjBNaOl2crig0OrsgrYzyqgATfSnjqI1UrduokX3hk6/ZUhv
19clPJqdPC4qbAug/Ef6mgVqAe5I8jORMayJtJmCjBbeTwMZNt/qMOkzmCtAZhEY3VMbn0b6XBHJ
hREq814GW+Tu4ZhX6TR0FPMmKUaEmlNzGF6sExDOnbA8VHeyBijREe2lcWYuimNwsti16aOhMGgd
r8kcd01Vt9geikzi+EQvq70szuANMxpY1woI+0txS8yz7hxBquKNYBhKX+rYCK4rg+ysONOXK8nQ
tSNejhuQ0vLNLYrzFv28LkNoXykwwjWog6rDwf7zsAChZ+a0BIvoBOrXoXG1G8BeowCCXnGw+NQy
3RCu6SKOL3XP07QVaW8jff+DjY8hZ+Iv1C0LrzzFXu5HT/qn+SwDqRFZi90a+YY1q16MqBpQM1AU
COq8Itu8zTy0i6SvQzgsjAZxxwBEmwEYS+7EhmRVkopoyCp8Y6yC5vf4sXn5gQfX1/5UnRtPQYrB
k2IWMqPAG8O9VM5DrUZZJPHUQit//IXpEvnrq+Ey5I7l7v/QkCzezssqOZWx22HM7IpayHvhBL0R
AxXoUPCyQ+S3v3P9wzPNAN7Vyxq7fz/f3q8U9SUd/M8q8Ib/qaz2UuS2M1X0d8bt95z+w3AcWVO0
lxwcL3tg7IbNPTkyJiUXbKjecp8EsV++XL81Yi2+fAdnBzQa61rWbVmgr5/S/N6MPumy8rVMBKdK
SUQosEWgszWqoO6mZ0UwDc2nYUllozEySZz66NtYlv2GCKtWitC2i7NmmF5uzeH1PRO5NhDn2Oin
sTWb8ll+td7WbUGji5/ob1PZemYhqyPIJHB+J+7GJK4nwDSTuQ5os92kTvMh+4WJaBORmgn+SS7w
0JO+QTJSy4IO9stxXBXTUROYh7pf2a8aUJ1dGPv0y0d27iKTC0K0be3XPoPW9+qdUf5ZxZ+v/75Q
AXZr4oIOsihVY6URTiYpvXG2XbVaznEjG2SQieGOp43X8a+wQHOKQ0ty4jbFENqL/vyR5dgIblDR
MQ0+/TkvGnCfN8fy7e6Qajd9HDqj5EEnjAPI3yL4lCcmMuzeoIig06k5Z9l39A/7dTNjwFYBsVrr
xphpuL4ocVC1E8kpnpUsTpNpeEImJxtzefHZul08Bs3E7NuHWkpgX/67hw6nckbbZ51hGsDtbkkw
6J+6zD7a+hzkiubNPQmSDkzT02GN1Lt2iSVuVKwoF+GcPjazZvYdAxlUyerrBJeL6Cf6obz1fo2c
PiqJaevoYaQ+TZ6Q0vDq6FTEv64fG/uNdw5rt49sqbtQOF5bTDjEoBWa1KdF/TKBzOh/E8B5ompp
9VFXQGneqvXjFJk31ZpKbJ7sODhPRGuzSyYlob5Z6h5trRsjr14wLi+p5AnF6EQjVANils1T1qSV
oUdbNFDfAkWgpv8RjZ6F2Pf6drFvfXceOyGcrzNmc15TwlgQe80l6jfSHaPqOSvPw/CBniK6k8QF
SWZS6YDqgFGNh8O0gX5nfLD6j+CmU1S0LV2llBA+3W3MNOk1Q7F8qnWuoz1r7XcwaEj27He/0PtN
u0jhdGxcaJdHCl5YJGR09mWgnvVDekhCHQHWgHQWI1fTQ3LIDjRAx8BreYq+McgkRGG6e/0AxXZw
t2ROG43N1KiioUmxw7iL4eUBijT3I0Y/y0Nxp0hUn63s2so5dalMrUCmBPF8Pf6p1admfNPMb/Fg
SRYltBK7NfG6YtuY1h/xBuvsPOzpcNdOspqgWPH/PkO+LQBvY4PYGc6Qdq07pb7i5EHbnroFnO7T
KNEYyXp4oOelGC3HaeEe6Qp8NaU4FXUtyQvK1sM5KLON6nzDyLjfl6lbAHEntzzVeu7Ub4vzdl3l
JErAZ4fHpc5Hs0KTkbm+NepzZrw2FEOlH8nbU912HAfFCRTFOFdB4mxamhgud83Ohnk/9met+Yhj
3YngLvJsrnFpNgUFTkfv9up0oCN1gacquTVCHIP9Urg72prO3JYYtQtM8LSHaV5WXk6S0QOdduwP
dZEe0wxKZ1ZO72pjkoRJgkr89VMTu5PLdnJXt4+McoqKmfp6Ur4mdPSiuHwtyEfIgfdL5a/ubJZj
v2AISt2+JfOPPpMBZonv0n/XATCKf0YQVY2MseXgdUas2VUTGkBzJGrBvvG9lbuI4ELLoY3mstFS
6it6/QdG4HI3ywwX49luldevyK/5qyFDHBVfqotM7v46wxqBwzqDipRbCZzl6ljZmD4nYFZVVhm+
lLAQTTG3r5sq2lMdntUBoHS6plAshLWdE0/3+zA75GGKsikA3LDe8LryCVe3k8etTluXojOWAU0e
5DZpjrW5otPsuEr7H6UL40LlgfSL1lt4FQyxz1i4++fErzNXOy9n9cDA4WW8OrKVMXXdBbRV3TVJ
g/yyvw36GY9kT+3IraJo57HPJdDPQs3fbSJnEFOzUQqjQnXJzm/AcOO2qexuyRbD/r5bzEDWfCU9
dq9K0EM12qexG05GlXtbQSSLEfqr3WI4kwjyvaRpmoEh0Y3g5UKKYvK0+pMdhbOMalJo+XaiOMuH
cgXoOAlSFJN9qrs/HBKCluK6fgtb3/YXijN7jqrFRpsgxc9SgHlQ3lUv3eA6AdCFWA8LmnEP8xFT
S5ioeJIN64qzrJcF8vUrc7ZbCzA5IEsc3SZ1o7A5JAf1NcMl+xKfZqQ9CSie9FcpAz3buXeGcieY
M5SFrjXdVEBf2KqBtf9ceqXpjeF0ZKNaeuCErJqb+gaCKlkL1L+sGkBE6F/ADCnP/jGOw6Jnq8U4
jfuvxGsO2WcgZ/yIsQGf/2I2Ts714KadJDgVq9PfcvnIUcuNaKlGqFNZnMn8OqkP6ih5+olvugNW
E4diuupdjR9MzctUoAE5JsZPtIHcaMCd+JDGXmRwt0IDqkWv1yg8rHM2uU2rJX6/xaetXwLMIx3N
ZaldOhitR7r4PrbTW21uU7fJqd+o8UOuVec+A7Junih3+rgQdKnUkl0Qb/TlC7k7BQgdsiZ5B4Fp
5hnbcOhS83MzZ7+u78R1MZQPKJbJwCRt1bDA6KmMgcP+1MkGQYTNbdT471IoD5pqxLRbVoOAA/No
oTcWUERf0MaOhvKfaA48MJRlBBeLbOxdtjLO69YGuNCmjaAOMgLEmRaATS+sw7bJ5vivqyvlaTfG
Ou/zvIfxs1Ov1O+L6fX6CYnd0mX3OB8LrvmuXBQowppb7lz/aQyrZ84n6vyPmsD2c+f+FKwjUge8
btNo9vOEvhD6tOXx0/XViGMUk8BdOIaFMXRODF6eTdGgXo/ga/Kzn6y7of5W3zLEyCToX2RIVEJP
uxPHOfWerlu39MgepmRyjSosp8ldVhhG68lKNYlxlC6O8+tV3dN2iFB72x6mH2z47jeCie6OBydk
TL4yDCVx/gOjwgCAAiCxwb9GB6vL67hOMM3zO5QFZtPRCQyXhlNYhbIWd6Gm74Rxmlg0DurDDM+5
zLPvkWY+p6YlSWAKlX0ngtOOagMHWEly4A1Ff5TWoaJxQPrHpZTVDoXGYSeHUwujmLp2a+FjGvVQ
x9Q1YJjsRaYOLAJ4FyHspHDqMGrGnID4y/Krsb0b1l8UQ8FNqQWl0T816xqWseIbZPG39lc8ObKh
IWGfGd2J55xcFJPSAZs8m+SJwvymBb3y/Gk5syH50q8840mV+CyZgnA+a5hVfVGAAOG3a4x5v/xu
SYbwuv0QHxzebHi4Gaj6ckFXVWxxthodKm5m0G2rW4y3EZXtnEwI5zoSZx2GeUFbzLBaQTVGQac+
SLEVxap+WQn3WHO6pNhoaWdB0XRgpksGTM+iM28oZ68zHEn+WXwyF2Hc1c3yVl+LCI/6tpqPyPV8
3QxL4qf+Rd0uMri7a5hFqw0KyuB/vQLSx9JDPnEANpnuASTy0ZSG4LJVcbfYWWxC1njIAk29H6M7
aa1D7DwuK+LubwL6RWO2kc6Jt8UzDUzzzLFXqed0ecllUa/wNWFeZHGXVV37JR8L5jqWHgrX6VpY
NjZmaxJzOM5ljGBzmI1QXbXiy/UrJdxF1AwAHWBhSoTvNnSA0Aq+TQyi1xENltZ+KdtKon7s4r8z
hOjXBY6cAfgZHn04LseBRFv91wNRP9onM2ToodJxN+Gd2snhNnEx1nTQBhTYlBuqobdW98H068/Y
uxkvUVYVqELzUxfKOuOFBmMnlzd8oDvdVAVy67rziYMuplF7IGSUBE9CfUSyHDwy6DdAZvifIRp6
n+0uQ6elv6GjLbN/jIC1MI62c6aylhahJMw84aEHO4vpp39K6moQiPQUA65KrbpLVLtJFayfVx09
0bI+DeHe7URxpkk3EdgoeAf605LdtDS/0cb4KdXiw3UtF5sndKGiHcvSicWjdo4KZpH7DNHL4Bsr
UN8Vt/Dj3HW8IUjLA2s3q6S9teJtvMjkHImjJ1Y5/x62zo+TPbrptri6VrhN9SuWpmGE9xgkQ6j+
gekPOMX/PLNKqZR1KWFB4vlWJ7VrKzIUZOFRXST8zvTvnggEqPxL12UoMNYrsFXTJLtVm456/RCX
kgyZ0GJgXg0IXJrq6DzwZGEn7ayqCGwT7S16o91j3PyZWHdV87VNWZHqeF07xHt3EccZjt6YqjWe
0SUC0pJwqwuvAR/kdRHizbuI4I5naLMyU1FyCJTOdBfS+QW5a8e360Ik6+CbrdMJ5D/RiLaqNlP1
z3PLeMC1LC4/UiO4nA6PJGZF7VLEap0FJGRUwdOxZ2i7ocyei7cMCkDgNyjlwS21JlpACIp2hnk5
paAWMrVTrcqQq4RCHN2haIMmhsGvxSkrks1bjPnk1EncIh5v1HXMvGWREd6KH2s7SZw1WNsebEYD
RjBYzi4/xucJ48EbcIMbr/Jk0xhC07MTxllwLcrzpqmg0VFH3bTAREaZ3mZKek5706WqbIpAJo6z
4n2Wr0kUW/Dw9eZ14JqYnae5fBzNn1suHaJlG/UunNitjR3pzg6huYV0OnsljgGGaJFyRYeyqz+S
AxBNpFV/8aN+J42LMtUsbboxRps3mHEOjApiqE6pN/qqD7zn2cWIqOzshLcYCqkBpQ8Tu3wX9jpO
BjIk2MzCPJb0mI8fAAKkl9/n264xQtWRbcU7zUQjMqDIS+VPvZQ9osQa8fci+DZr0Psazkxn5N9U
4trZy0YoXjiFVzSekX+7bvZEsmxVtUFmiich2kr/qRAqTaPNscEOV61TsGzxrT0D1EnFtAFQV5FK
Dq+LE6rEXh5ny+k4OnW2ImRGM6Zb2e0RDYDnbiOju2yZazEcGrUGm2ZWpW6HERFQq3/LIutRVWUg
EqKId/clPKxVWfdTBZh5VJLKV2CqmfofafSQypq+hMGTraIpBK2uumPyrdZFrc5AkQD3aXLqTvQm
eYifk+95aLgqWBOTc9K6wHuUbLIoBNjL5O5dr01xQ+uUASroh6Vyo18YN0Vnd3PsQLkAWmj0JaOp
yD523vqiUve6eJFb2EtnKrezMUOJUgd6neAW0IQGNpjD6mzHobclqiQTw2kuQBU0q9DGLGj75wzI
HP2xzD+UltyvhVPXYlrsHPQVhj8nv6cs4rfquB7MYPOSIwMU3F6v753Ifu3k8Q2xFshdh8ysEOrU
6k1FjDBP+6frIiT75nB5oChCFFWNQE3Y0PHaYlS3OzezzA4LZ4T3C+E8dh4PAEVPSnY6NSXuBBKV
3qWABujchBrjQ0bSKQq3uVDfMtTz8TdTV55zCoo410kxGOBqzeCckrRS7o2Vmod6UjTd7UySfXPy
HP02pWpVn5phi2RgSMINIpphEYPoaOdif9/p7zJoZIpiJL7N7DZTv5PtXrG/Xj8Doe1hHRS2jhlF
yk9QFzPAt5YOg7K5Gvb5iWqgZSoCY5EctVCbdmK40II6Xd3oOhwJysyPeocKnWUerq9ELMLWdUNH
6KPxHSHGWKWm2mGwzzC07IEWpWV6a0kAOXJdjnDHdI2iSmTAV/GtcJVqjBZVEUqM+urbChJKyuYN
1iE2JY8NYawJ/CSiWrpm44g481UkM+BYx990fozgrA2H7/HtEGTHJqy/yxojmZHi47G9MM6IDUOi
2Ri0QxVieGqzr2hZrJXca+ZnQv+oUknwIjyr3co4YxbRrSzrCa209dqGYz2fmlJWpBLenb9FOHxR
1GrRfGczWuypf+z62TNIDjAYye1hJ/Dvm4YeiX9e0Bg8XE224rlO8s/L8FnFLLuJlqCo86ex/YiX
2S2Is2OxEa/aBr33gR2mtS/wMo7sWMQx0U4G9+Bw6i5fwduHBCYqX23sbjdg8MNs1mcasuQKfV1V
SYRwXe2ApvjPHRyWJFcaE4bBXounyM49oH3cGll+X5pf0Vh5Q1cZJtG/XCvbMgjgwZBF4qyqtkZT
CXib3yyZBwPQ08bsaffrwTqUn9sXxH7X7YVQ1zE6SG2gHWgWX95rG1YsrVIMXhgDqMFQ1BuI5Ckv
bM+0dzK4XSyqzbIT2D+fmsoDZkoUr51I6yqdY52UOkkOo00ct14cCoCHRA2iZp0kyxQ2EO2/gdvW
aau6bouQPx1+tMfOTz45h+VYgrggsH2Ap8RfEH7dRJ56n73JHq6yLWYme+cn66xTVZKgEqiNtAb1
6dQGSJjIUJGEqHr7FXL2uK+mBq1C6n8b1Xuv9kqPIQbWj3Wo/LmBlEk9MMIYY3MNzI31x+uaJPQ8
u1PmTPQ8Lka9KPA8lv5tAKqflhxT863vZOMBYjOwE8SZ51wfhqozmwyYvoyAAmOZvuMBNPB39j0K
tNP1dQlN9UUcT9FnT6VTxmyC2E40L6qB5YJhpLSxJZVNYQ8LqGFNxvek4h9nrbchQuouQQWjD0Cm
yUr7rLIwADa4DFuffNuAdJ5InLhYNS8yOauNTuLGyhbczDmOgmiabk1LkagFO413Tmi3LM5oN2jg
NJcNQ5Lq2Tz0oXUaAhADHGUdsEJftxPD2ZgtoXppAsMySOoHtH25axEAe8fTnScElhJjItZ020Fz
r4bRYL6c1S55YcUdvEJdRi6tHtUEr1Tzl5TsR6x5f8vh+w7zodhImyAH2s/N06gu39UOOBCpIzkh
mRhO8WoM5dGqgZgi7z1d67zIeGomW7Jp7Pq/0wOTAKoXw7hA6uDMU9vMmL6MEMFZ0X0/ZV4Bpr/k
/5F2Xct140rwi1jFHF6ZTpJkJcuWX1DrsMxgjl9/G95dHwrmEnW1elUV5wwwGAwmdB+k+hINsZuU
os6ITaUAvQkMf5DVYL7hrdNFX1vdTgOUKsHZ2aq2p7f2ydFEY5KbB2glhvPtkmGDvsOYcK201DPT
IRyBGLfvf7YzIysZ3MqN2dwqWYnylcIQuKowCnLU5j5NjUuOQ/ATcvtxEb0jNnEu7ZVUzp0P0xwZ
vYbsxOz1gerpQf7M2l6jg3FrHcYbNgfqnOajqM657d1XcjnvXvSmkcgErezS8SelO1pKfmJA2i5D
g809UfObwFD4ipNtxFOXsuR8Y9iBoeufwKXsNlYq2MVt83dAtKtohqbz5c4abh+vTAWRJEhlPX1C
pq6rO78ilnVe6GSjfjxlXof4VhDCbjpG4yqYc4zFgBCTIPLzafqFgl8TkymJeZOSmzoRYb1sH4ar
KO7MEaRL6NwhZ1ktnaeY4+cpE005/sthuMrgDtyUVEnR6vDzQ9ipwBTMAnRKeL3mTsBNbA516yUf
hDbJPOBvvgtwYA7y5UAT4Au7ai5PKgbIAad1klzGiCeB7IoRNSdhK+h03zTHlSjuRjaHbJbognh8
qZ2wM8aDWoGLFUiUAqeyaY8rOdy1jNeHhSIHnAoImoMFQZSjHZOP5okmoZy69sm++QssVFdB/Ze6
3bveHRZS9KrM2rD5wpucEq0zCUDC9fabhV5ddf4m0JCt1G+btpLAWYpTDos912jdaXyWn1BcJEMk
QKDVJ/NID8p7cgYraZyTzm2rQ/F/BGVQeyDj2Rz+3FeH/drftTFBDI6qBtI63H4VM+AsLGC7Bhm9
2OWhap6c7uuQCrTYdBbWVQrnLGojjWTwkAHmKqaFm9X2eSTk0Ejz98GcL6UterRsWvtKHucxDMIQ
O9nYP50uI6m9pfruWKI0v7ptCVetOEtY8Ow1ch2lBfnQBy3IUzz0ZQTNcYjc4Vx7UfBt8uJH1ZXd
KFRe6YN1L6pUbXrGlZ6cdbRSJRsNs8VZepqqzK1HIdMJM4A9A+Hua2lsHHVqIcK8XUIrVI6SJ59M
13Y1kMaK72mRPXLXdG+ZLcaZgO1ampdZvxvyH311jNVP+1a/vW5s/MRh0MJ85bzVSBLL3YiRrPmZ
KtP9PNYCCdsXCpjv/xHBOdy605C7Ao8x+psncNJSf7rY9wk4adlUUfkU+erjvk6bNo9EMMZqDFVF
iRIbuUoHyGMaWx0GT/yofqnqxh2nJ/KulicQRv0jhK+/5nYSyXKH8Lefz6b8spieRgQOdtMCViK4
ZwNyVKVlD4AQNPQXCY3u+nSnt0+tKprAF6yXwW0QUkd15BDkFYbunOPWz86Zftrfkk0zQ2uijjgJ
zLc8jFadjqme53EaVO1nqjwPurv/fbalv53N1fe5s6k7ee007IVFYjucpdRTO+vYqTQs5/gPqYlc
qtV+NxbBvliRWpylDZnRJ0bc4nFCkFCgoSIaUNveml/rxpeG08Kq1QiPOt8BJZsp+VL6QgYRXJRA
i98QkABnYuc1KmSTc6zKC0A491dpUwkkxwESxQbd+MJz40gFzl+B+STnwXJKt9OftFw0DbBpASsh
3BVU2lYyFCXGj+VRdrNSeUmqFg2k81PeF36fp19Q5Xs1WxL7+8ptu7eVYO7msbq6qDMTz6kOMNGP
LOlZHZVDfDffm096WIQgrRYksjb9wkoiZ+zpZE61WWE90/FTX9xXcelndupKORXotr1xGhtNYe2I
PMCXJVdt18R42VhxkDk/miok7XviIecqgtnmylfPc4FOSDqiRzCirmOf2gJ4Aj3gYtSHiYr02QzJ
V8KYvithwxJXk1IhGTd9U9uv5TS4DrgO6R2VvW6sPIFhMLf5m09aSeMsEgBExJz0mk1JKeHwvT0A
CcQnjisdUFT3heDA2+nNlTzOEAF3LGFMDoAgbFREPzBm8eJcHjIvOs1hPbhsOMv4vq8k2549HTlT
zFqrysoWQGZp/Idj3eVauP/97STJSinOwxo00aOlKNmcvxKiGRZIyz76xA7q0+TpYYe2OyDDow3d
DvYFb5s+UMXBXm8ZgPB9ayr1BKAf0MYAQaE79/QPRbqXRCgk24kYhlz+twzu3gV2ddzrE8oWQ9VW
bt71br3IN32aHtBv8XGY+zCZyLNMjNrtCb1ttdg3LeMcJ6IGpC1lUSFlXQAs38rjq1EUrQYzAehQ
q+ZfiqFzKznDGIspakHalqMhtwDdgG3EWehSaUmfdRhmQo+zW2SXNqZuE70HQskBAfk/UjibTIwJ
5T0FnYVgZ7s1ZiVUqiqcatHLiv1Y3vTXYjjL1EFSZs8mG7loi5slhsvXJE/pQByV0MPcWYJCwuY9
s5Jnym8t0kDat1s0jKq3SEuyAXm/O9o3yW3tA6XO727Hi+jFLdguvqOC5cbbzjHRIdedyFC6BLTT
szMJ/OSWC3Hg5HHLmA5aJdmvWDlldalGu7IA4KWPtx2YHbJaRCW6edDWIjhPXJMhygsVV3QZ2AfF
p2F3bI5V0AXSQT2S4D0jdGtxnJnXudOOpMXI0TSHVXfXZIIMllAfzsJjFehdHZ1ZIWsMTLy1bXBf
uqybtUOVvr0sgkt6s7a71oizdcsp/oYunUIF1Tk3mVzyOhwTz8pQPTPD/FyHcQDSWetEfojQcAUG
wsMV2HmeGK2EpntHcrxRL0O5zwQ2uBU8rvTje3qc1E6cmiAwqNHKEw1eWyIYyY5OV7rZclcOf5JO
sKSbZ0uR0cGLKWqExdpbqzcmcJanGcZKnXH20PdwyRfiN5Z93L/GNtduJYb9f3W4ysg2+nF0QFIR
O/Ehtez+pCeYvNyXIlKGO8JaIWdznqGSYSAtbepWCB7ExyE2/9wXw47pbx53pQx3jK28UaiVSSAG
i23Xzl5QVvMi/WbMRfkskT7cAZ4rGY/7BPhgcmpcMo1+NGJUiBsR5opoc7hjrGsxioIaQNWMZgoX
MFKXROj6toJQ0F2DAcNSGHo/Z2dVOiatutQMXxknF8zQyKvP39igRwLmUBGG27ZGV2mcuYE0h0oA
bQCKapvc6Hl/11iVaHJge3OuMjhjm6zMlrIeHYtx2wWakvhTAfoVVVR33Ayn1yvHWVtd21luOQOa
IP5quJUC56N8QjthF7lNMAUglj2mVqA9v8fIr+pxtpdpkzF3LZADI9ARdCVuq3k66Qr14iYTOIef
2YPfD9RVFmeAVothxNwGEll8Us/5/XxbfASEs+RFl+Vo+8mNjAC7l7z8rgwlH7Qcoje7aCu5a8Ws
276uNLwvU+eDVR6BJOpKqcheti8vBBcm+hBkA6zJnA9s2kauWQo8PRlhFqRP0SF6Vo7mSXcZxI90
ivFaYpOD0+v+Vm6qB9pcGWMeug6KyreCMwMDDSaBYDn5jDyOG/VPaDgQZL42j9xKCLeHi6MUgzPE
WYCWHRuEFpURUFumAimb7zBnJYZbxCTVYt3CbDDeYWPASnRp2H0FgeCpOHxzvgzBjEo1UuOiUGp/
CTEQ+XYJgfuxWFOPTqTcWXDIgaSY+lrm7+/TJhDTVTmFbwwq4wIZsBgbFb1MYXKsnuxTGrvAgCJe
FYy+dB5PqEzaATAWBZI33fOvZcWQ3Fv9uriRlZzi5TUCpcg1UFRIDuDVYCS0iHd8EbPGvrEAlfet
OODw6nVNgeJTD/PR7tCvFhHB0Kdox9hPWEUcQ5dGcdoDjKjsbwoc5moJzHcNsTogd8KctALeAJ7I
ctGWstEWZKyJjn6/Kg/hNEOr1QQOcvsOWMnh7oBkMGKlL3DXGO7gx98xih5gJum1c6mrePax++ic
RPMK2+t3VY1zGlVHU1MZMBSR9sckOhryKa0+7ludSATnMhwZsHWLDZAHQ/qy9Hel+udSCjpSRSI4
dzHZpUarXsfQRf5k2Q9l9qXMnve1EG0O3zbYox8STd4In36SVhymy+COr1GATsW/4CoC59UUtStv
HiCMYqDFxEYpg/cUWjmh9UqHo7Nj+UYyy4sJ/qp9vdjS/HYpr0RwLgGnk8yGk6MiF0WfYln+gPGp
oIyQ/UJcFVeDq6rm4C5l8WVf7rZqOiYVAUsAyBluy4YhGYu6RybWyHPfouRkkVgAIbH9cNV+yeD7
7XI5aUaTDWSxh2sGwD119DLPdNXQDjPfGF3RVINQIpfH60qkFH52LbZBdrf4LZhaCy86tH+BOX0S
dX1s2v1KQW7zRmfo9AK4LL6V3ozlgmTGh774vL9Rm8+glQzOic+pGZURIGR9FDrPyjC5Rpl8phie
62l8eo8oW0WbGnAkMML/1pkXujbOCqjZfEu7iZqPWooGgvxkAml6X86/bNNVEOeSyjizLbWC12uB
6lDfUX85Fh76xk/GGQ3VyCv4+wK39+kqjzP2JJHSpFSAm4x2AZp8yFsgy0nCjgG2PL8f5V9SeA+1
ZHh+WSXekZ1PDuAs/ayFkts82a+nb8g9WcjWyMfofZe8dpXKmbzqlGRZgCvpS0N9m+faDQAlBPu1
aYKo4qqKIYNfUebsIqrNxspUtBxrpDuSMbqzleY4VgtAyIWI+Nu2sRLG2UZXqrVUls4/bfewDeCS
wsk3L43bePRgiTozRdpxxkENCxMEgFQBnOSXEaEfUOek6rJE76m7o+Htn1XkGyMtiagR0ZHRnQf9
olrNue5rb4ypwF+IFvAnYdgqJFMzGxBIA7qpBxCCgVD94CDwS9DyDmQigOlI/UltBJcY25PfLF8H
ow7eBKAh45sx20mXFwWVD19SASuh/3DA/m0ogZk/980DKQUx5+ZIDzrcfoljd9tKQ2Mo8k4myFSX
xs++/gUkwSpe6m56p4fNQVTQ3rwqV+KYd1mJo0aWVkuBxoy27dwpepXmj+9wTysBXNypparRMap4
X4NFDDpcfB0FCn3alyJSgzvFphZpiJkBKGar1E80+QO1B0EcyI7Knh1wZ7cERVtEzCwLqNqXodLK
aMjVai+JbBcA5bix5IuCifu5oAKTEOnGneGm6TKt19F9mSWSJ80klB3b31++Te+uIwzU2FQEmlre
WkEOVkd5BDKA36JM4jbq9Jqq9Sc7m2/AqXPf1/NpX962W7rK42KLJu3M1vnJKKoFKi4rY9HdrDol
kiHw7j8dwu+7dpXERRiSJSd6w8htY+cjcSIXHWhGcTOYgZWEZaW7qh579jgjCP1jX8Vtt3EVzHZ1
dbAsi0h9UcPujbk50oS6afIMZMzDbJFLjxKlqy+ZcHBt21SuQrnT3DvTBJRTuEfEvtGd6sVeEkiB
tLiEutIX64wSkZd92leUffO3FWaoWADmYiCInHmSJOklcJEwjJ+TPTGq4MuSP+7L2LSXqwz+epFq
akZ0RnbPMGeXWHFYEHBhg9y5rkSzIJv7thLFH4XZQfYJsJ++khIP0GchY/zJSqq4SjOGM5jnyKAJ
CqKCJfx5J6xsZUbhMG4UdAbk/Qwa3/ySZ/OrZcpCqgGRIO40xPJMRqALQbkPzQ2GQx6cQP4+p+5f
6cP5WH4id6KZiU2bXC0odxAARS2nqlKghEhy8HpcNNFc2vYZX0ngrF4a9VyrCcs8GSgnM8Yf5a7/
jIjAR0Tl71vidu3aQI7V0MHJjb+35zpvMLQwmqhCsAgk9rKHBJQ1WMDqDzZWLJ3S20lQX9t0ziuJ
3MUTU3tG/xBezFVUA8SlRN03b0cXs/YfaNN7jpUc9nXc3rGrityJxrwaQX80shFJF90b7eICrFEg
QqATDwxW1FKERv4GW6acI+Nu0G/16qGRwT0vSvdum/wvZfiu4A6NGlbtoOTaSOXRrpVz3idHLakE
dqFu+w0bvWyYcwIeLNN4dYaLahjjuY7wVIkK9VTmI/mS2Vr6NYkkvDaXpauCUutJ/RDTqGG00Blw
s/Pa+DzndFI9J0370idtnviAr8PPG2mvRl6nW/UXo9A7UOJYYGoHD1wnXcqyvi2atr6NHDP+Nuhl
guZ0p4cvdKKswyEwiu6JVvr0nermKKLJ3TaPq6acPVoFjlvFrtREDuTp7n05PeP6fd78MD2zLCXG
5KzZdOmABvxcdXW9EsQg20m3qxy+7bmaSUKVGXqgr3oG8UrsGRczdeVTduoBU+cV4BgmwSRIHAlW
j8ehUsrU0Z0S8f3Y/2H0L60W7B/eTXs3WZEUfDKIu7l4u8sbObUizATVtRYU2Q+rH59UIvJJIimc
taN2bWA8ExPydnJuurtOuqO1IIknEsGZWaQvPUAyEZNSUCJg/KxNJcCkv+fmXa0WZ2uj0ZqkTxG8
RDlNH+UB09tua2KeNSaVaLR/2+CuwvgO6GEqly6jKDxNPe4pHfn37hI9ZF5qudWLFlQHNFLSQy1o
sRGsI9/+N5T1khYgPfCpc3Ja07Xyy0QFwe5mfLbSjIvnc9WYx6gAHQUqMi5wMXX6TMDSVAofKpun
ZyWID2AGNNCABBbZY/1jFP/Rdn/+p9OjMvkrL26YQBZzEnzfzL8lzqMdBx2owfZlbN59Kx3Yhq1k
0CxFRmbC9WpJdlAohgdMSQCgkO+GidpMmR/+mzjOIcwYZsIsFpr7ML2PbqfWyxrFpWCgniO8E3JR
/9F2gLRSj3MN6ezoFTh6UfW5WcLmOfdTH64cFIys+siSXCLaTJGBc46ipksnSXKPNgOgi1LjA6GV
WzYippntyupKL85VUJm0LZnR3Dc3bvaoBjnyT2DODPILqpzDn/Sx8RJETK4sePsI1ON7xuSyah30
rqPjL+lu2vlVi+LT3NUCo9zOO13V4/vG2mFIYzkCXk48qQHilaDOUuouBvGkyMCkv3oeIrBGaARI
+uRgq7oHPmuBq9pO75mGBfxl4IRhuvnt0YhVk+INi+CaleaNmwUNHB24wmiQhL7o2bDdMrISxjmt
1qxqw1oGdMoFcuNGmCDXQtZTmYC1k4RNUJxMBeW3BeXr/KB+ErVlb7uyq66cK5skuQZwFNxAawKZ
XkGlnIT7J39bAkp7juogdckPj7Wa0VX9gpJvBCLk4TYTkab/i838EsBHUJgYbpO4hQD5oJ+tsEaD
fhsWJw2hk+QLr0+2H78lGsyrNM44rDwt07Es2MjD4DN4kO44nHtfDQ2vEr7ztm+0qzDOOKJFSuUo
Q15UzQEe29zlyal3ALtlvSe5t1KKs4I+oqVmlwzvZwxb6xQ1T/s28C9H6qoId6NleVagUInsISO4
UVA1lB4db/CMc4RRz/xgCbKk297qKo673ECbONBchVVL5HayHhTrUohaGUQi+AutLBapQH+gr1Va
7M5j7qWlpPgWA6XaXzyRJO4qK6SodLIYfXNSC4i8O9qGVBMMQG0+G1f7z11efYM+wzLHHEEZL4FT
SuFil6eFln4jF2A0m4KszF7/m1bcRSaDFNSxCsCIZlOgaR9050Dmr/siBJ6Hb/DHyGrZUwMxJ5IH
uvWykB/73/+XIOOXmfH9/JHptJMxwXe3QXUyPQU0QxrggoyDHsqAGWl8Uee2wB+YnD9QpUqZAHGC
KMq5Neu7AnynYz972SCiWxbYHN/lGk9jT5cIBmGqWZg2eSgpbdB1neBuEInh3ELrdGOeaCh7lqQI
h9wMlGm+DFYucG+bYizQG4DzSgGbCHeCpK6RCkUBdLTcI40EKNm4fHFigTUwg/3tYlgJ4c5QrpXA
58/gc2ILnWASQE4zt9KRkisf2+KHTi7JIIipN0/tSiJ3hNqRSl3OqIxS08zdSIHnAUzRbdTEmLCS
XbkeXrWq/S4wemZjO3ry70fHmoxSIWhhGMvO/BzNi3SUMyl2l7aoCjeJieajRl4CMK9BX2gyml6G
sSyviEFMRJpS1EAk2Fv+YdkTJZ8BRKb7JD33aujUoeoIrHT79rou9E+0htVbqen1Ycp12E8bxPes
5wUEXKOr+/a3yJNd6QTikf1FFinF3celRZM4tmBLSvYltm7L8nlRREX5Te+4Uoo7e1PV6DKlIMuc
y3s5fllUQRgt0oH9f7VoY1nHNEPfRDCb94DzOcTMYt5DhgBCzH9OtsrdwiOtDNIRvLoS5TUtbnuM
y5iCU8acw569c84jJQ1agiaA3OVdHQ5Uyl1qWa6aRimgj42brLHt/7j7nCfRsrTp+hFgrlImu4oO
UnBym+JNt29jAn/Fd3FLfRLTWkFXC654atlAQHpMHTAoFgHSeq7dn5OkEIQZApPjH5H6WEiygu4x
vxmNY9zYH9NueZcIE3jFqo6hSH40fmw1FQQZLLul3I/VQ58KEqfbVn39Pm9wXdzlEeM9mKpbMj5M
yOSPgmzg9ipdRXAGl9Rph1ASuDl6fi7oB2V61214/T5nXgoawCOknPGCkR6msnTntnbbSFAuEq0T
dzdJQNa0MoB7+7kau3p1Q1sNSL6nfRNmi/370fylCQ+pXnTAtMSDE+GDCay1eHnRjciNPFvOH/YF
CbaEB1bPpY5M8Yxy9pyjOarME/VHrmeZqDIqWDSHXb0rlxmZRoVGRCTJRvCUnIFU/RKXmXkEzNt/
s2J+WC6PcgtvWJjYnOpeX8ZuQzWM5UTef1s27opZgEVvOZiwBpXtB2U5TdG79t8xWMeXA0Qk7pqc
bACTWOxVOenNsRzbo5FKGUqSxSWrE4Fj2ba1qyxOl7kE8DGq8kAd1nSczOlZq1tXysrTIEQ627a2
qyju5uzNZFQstFD4jfTBdB6T+fv+tmyb2fX7nA+zQRk/yVoF3KX+plRiV658VQTkvV0Ox1T6P3vD
eTHcYYmlyizt8zL40bE9qK/Vn0sAUjFfVFvYfoetZHEeTRuNxikMELNpT33QPbcYypM8o3WnxwGz
tNVBASHNezIMK5Gcf0uzfFJzBvNP9R9Z/0G3vibTy/42bS8hcKSBnYaWKNj4W3dQDbo5pzF6ajtf
9hjg3fB1OTA+H+kkCdTZtO6VKM7zVCP61M0RLdBZ9Q2oj64yFG6VB6aItkAkhzux9TTDYVd4PMB3
A0/1xooVX3YKdx4Ei7dp4yuFuOOaNHOaxRVKarl9RgrNHcw7vROco83IcCWDO6egg1YTIIUjazJ8
xICGZ5nE05YvtHslo2iwadMnrGSxhV1dDencgFPbhqsjy+DSLnfl8l1zEisR3InV2yoxB9ZCJUXz
DbjsDka/hKkF8J8xPk6x5IE0y1+k2N838+2dMjUbLJtAI+SxMuwOjQwd60Y2M8dr4hu8I4OlF+FZ
be/VLyl8qNCbSmk4Bh4Ky/A0xGDmiHxtuZ20MBH2bm1v1VUUd2zNVsrQ/o6euzG/l/XErUSk5NsZ
b/sqgTuto1HmioqRE998kL6hQHF0ABK5ABbwJ2masNlIsEN8tDCoER0yYO8AD3u6MT1As3vqEyDB
Ck95GAL5Bk9g35AEd7tIKFvllcGjT14GyRgGntr+DwkoFhZg0kXkcyIZ7P8rGeC7rqa21ZGyMQKt
+tTRoJwf/5N1O9y5bau8MNoBmEWWhJbW4d5RqG/3Iu+wbd0AmwEmL4D/eByYOs/TFHSraIToP45y
75aW49qt7UEYqZ/eo9FVFnfZVpasa6jSwRqcT0V8bCXFc+ThPZEjQ8/5WyHuem2yfMy0CruvTAOA
cq0m9rRaSGktWDY+QTyRFLS0HYbPchSll/SDiYytejcWYSoJzOBfjuwvhfhUsbpMvZHL6N+fH1g4
xBBT6LHD1DsDkRKe2G0XdJXGOQh9TnOncUCjQm8WdC0F09EKdJd8Q+soZmTigATlcd8qRBK5i12f
wY9hUYBFx10QtR9KXfBi2Q4crhpx7iA2VKmVGFFtOtZAOopR7M7yO4Nm912lCGIHZsG/PSuvxsfz
mcSNxQDSkfGh6I2O1JMN3DS0T5vWQ6aiPasTAZttu6GrbpyPyByp6mywK/nzclzyxW8aL21FQoQW
yF3vyqROJpwQykg/UcqXI/lO4p+Q0PNxeRUh9IvWkPMSUyyTxYwBAKNmmR9Fz7IBxqBK8pf2Sz1J
QI8UZBtF9sc5DKuTm5LGSAV0TliPZyLikBXsET9oCe/aD6WKygu6Li+JadyMQxxUiqi8zH7mb6YH
TH9TgRtnFvH2RsqMrKvHAplmJZGA49WTMX7CK6o2Dkk01l8GJAZe1TnJo7CNG2q4Sme0Av++uZKr
n8BZo1ykZOxtFLX0Mb8spX2H0d1g31lsLuZKBGeKWayZ5bKgho5gEgPh7jSfm+nzvoxNCh/AAP1a
Ss4Cy7SNZ8LgxCJjpL5MiT/L6HGgVRE4S3UhWnZSxg8oS9zOkR7uCxcpyFlj4dTyWOvIfQPOz5UL
oPNjHlJVPu5LYTuxYyx8OnUu4spuIzABU1uvXKubw0jXMrfUp9BJ38MGt1pOvjNnifOij0aQKLfK
4qpl6lNwc+3rI7A8jbu1DLWTWjxxGMPrabHCJv6+/33BrvDEUZNasd5oALibkjmcwJ8z3eKeBPHv
JMZIYb91b2+YrqvQMtJaDSwhmFSdEImdQZAbggFDfR796q46o/vsXdUcB5AsoOpDxxIfo6fyos5g
6MJsylRDVHIba/N78tIrEZxKSz9TZ6gZSmoRdgBzNz7tb8/29l9VYNu3WjKTLjSuCmwPChOho4wP
7bIIUt+bAd9KBc63FZMR1emCV/QQXaT4dZT+1J1TYSWe3b/LA1yV4VwcocTpMzYDVak/aPLal6/G
eNxfr21zvorgHByJ8pZOmKQJik5z6w4Z8ARAhuO3fSnb/cKrNeN8WanqUdEQ+DL90J1yv/yoIF1z
P99P3l9gP+jhlG6ICIVnXzmVx6kZqjqWLNLDnlMjid2i6DGPv0hZ+2KaVi1qht03vd9QKNgjIGkb
eB7kH1rpVGBQbX8VRepwrk3K9S6zO8C6VnOIzuReKtyciJpeRVpwMbghV0abMXgkOxnvJ8d229IR
hFnbV84/Ngco+LdnlES9ZC8z+jOr6paOYQVKVwXQD0IQpu22yF9Wp/JkSFI7yy2wOVFxebAfutP4
mJ0Lr7rEOYpJmHNiJL3FB8fvvQg4F5Jvfd/fr62UMoxOA2qHrJk6WhffKpoSp6ESekYwYJXdRWjH
B4VKdKue0N/jLgHFTINnnP6bTP4+7wtTV8iEISH6efTIQcPwhNtK7uA5hzLsP6lu4osGr/9FTwsv
TxnoRUgavdXTjNq6GWtsaGRVdjAOKTl2sQnwSaWwQssZ1cNC1OLQjYp5gzaLyZ0bGUveAiZuoCWo
a3p0rQ4U+IH7i7FxYLD+19/FObcC81FRNKN/W3WCSL8fJTCbPu6L2LDlNyK4LaaOMpfzlCNIy16U
yHBl6VUdMfwomodlP5ULBVZywB/zdoln0waao4MwzaLPqhFayP5kSuwp2e2EWmVqevtq7a+cxiPq
NDmgbZQYZA1K81wqtVtJL7Xx/9+jcJIyw2ADtZDJv5CHjDijLg0oFyjnvvxqklCyfUrul0wENrep
zUoSd2Nb9ZwNDVLEvlkTF1h+l3QASaSZCuofG64TCmnAGgKPO8495zpxAPSpY+Tcdb4EY1OEVZMJ
IoJNc1Ms9Kg7jH2Y3xdAKMuRZuCkqcpZp+Af8Jz5Sx79/0EBFLlK4S6a3NJA0toBkLSd47sxbe/l
xAqpLZq+296WqxhuvTD8MietjAz0VD9bjeoWw6ESvgdEQrjLpiHyPPYElYF61n1qWjd51H/K9eQd
2VMMjgN3BdN+hmnxb3sjscFozi61cfoiz88R6cCs9rDYH+NB1NjFfMpvvmAliqsN1AUZlLjQ9b8h
trrjGCogyRS69U2fs5LDmUGX286Qy4ilWcea9Fnx+9uUYUNVl7+wvLovlUeCDqOavhAhaiPIfrOc
nG2gGVGaMzQiBmWQ39R/WEdyKs7Ej27mb/kLm4eWgNBTAl75PVeGqjNmb1aY5bGV8gb1HUdCqn2a
lousBZH0tShjgefb6gWEdlcp3MU0WeUIKHukVqWjfVCD4hwFU+opX4qTiklNNfVEjACbp2AlkLum
MPncF0uLXg2lAVK5p8y3kojwVCCCh1Wqib5UsopWMBDuMV4/66MkAqTaNopfy8Zje2h5vMRZiwpF
kjauo3Tu6Nyq5ndahTXGXPdvwK1UJ/bIMoFkyGC2+OAxRSTcG2zkRD5nx74HwZkHWBmPuIYnfzWG
QNiAwI7t78f6KpC7pfTZkJKsjgkq9YMvuaY3XeixPLHR//dFiSvl+IhtWipAQqKEbijoRHJNJBci
MELHMihJ3fix9M2vJHjHdNubFeWsfqQpHVvGRb2YxC2z9px0aqBOJNjfuW0rua4jZ+tJoztSixyQ
r0upP1mRqw31eaqmwNGic263z/vitu3+lzge0EOWnabTdRB89MgC6aV+sfG+sCzl/0+crBfvZ5/H
KrFRkbrotSkGxmHztY8/aj/2tRCZ+8//r76/AG2ukjvJ+Tlco3sMkq+71D5DGaYHUWJ/2wFqOt5E
NkJAOKa34axaAb4rHdE9VI0XCm5Xhv83yF7Z+Ix+rMGDTITguTX0CM7Fq0juNqN9J0U15vD9hY0s
9weMBDY4W0+xr9x1QfrIXkYzgGVlIazdpkGuJHN3WRyBujtLcY82Uub3+pOp/KhJaFp4EAkCt83w
cCWJC3aqTqd5IqNg0k6WG9njya7VoEOjaaa0p32D2RZlYQOBlW+bPFbOYgPLo2gQI2r6t1jNwGqf
uzV5WKggqN48Xujw+1sOf7wIqeO8LkGDtYBuLaoOtJDOc5PFAne/GbuvxHAGmU7jQsoY+J6zNPpq
mn506vZlf8U2NQFGKaD2sWBAyX1r803eqrQogR5TyYuXjLXX6kdpEgXV2wd5JYbzsqpZyZGuI7b4
hyYeJFRWgNYOwMrFtZt6+1ptlUiQwrmqxblbhuINlDL2yD6QAyCFTmCVHG+6Qyuw7e3l0/GwskBS
A3Svt8tHVTqYE36GvyBZtOTRhygiXl5Ugths0xD0qxjuFnbiPitMcFr4VXNq8to1sm/7C7Z5cHRb
1ZAAM4H/z3kDRxlAumYAXcUm91psuBWQMzAwKaRL2FbkKofzBX1bD5ZuIjNhg+UzfWj7P/f12N6P
6/e5/ahMVa1Qz2TjkRmKzvJhmCq/qWZ/X4xIDW4/0F8858ZSoT2XSkEZJ18JzX/sixBpwh1MxCSl
7FSAEEjq3Guc0c3lU6z8/0lPHJPrcnHHstacJlMB+eCjq9h34qA1lpPhBPrkCA6kSBvuPCYaaHvM
HqkbIstuntl3mjOd4tF8/U+Lxk9wJYPTtU0Bv2yMYWMUp5E8z0Nx2Bci2Hy+eTUz5irLlhp8LHBi
eSLdGNE7QGzW+8KPZU1Kq6adhc23u68OaBBnVTQjs+0h0fOIESMLKQIeCmAZUqmjbABbGVuA5wGA
2y279IuldUeTjqeqLI9N1QfVYMZua4hwxTf9zUo6F/fUfWlrY4UDVKERRZXIM+aoj8oQhcqUfdnf
ru1E8EoW59tooSqmPLfw0R8GX/XoTXNqD86jfC9/o4+d9z/SrmO5blzbfhGrSAJMU6YTlCVbDhOW
I3PO/Pq34H7tQ8PogyrdHnjQqtIWwJ2ww1ppKNtlFSr7TiDn5Bp93vI0g8C2JGGeG0E0m+csksGI
iZPHnRz2d+yyY7VvgFFEkMJZYCD4Rs/Ej59q5deIuPqiO6CsAJKG7zxms8SaRfPbaFxclIfzf3GX
Id5peKnNHpvfBowDXoXWAfjLBxkPgVQW5wiVSK1KgGpiivZp8xOv9kBtd8tkpaHstSv7cJw7jDJg
Fa0pIEhGO/LWdA0p+N4bNZEkDf/x4QAEir41Ra2Z94Z2vxTTr3bW3YIjaagjOYFWB9Zh8hjfjnVq
/DEw1eC6JQgdF8Mf/UcsDyfRGzhOryGdjOfFK9LZbSpJ+BXneTsRXMZKkobMGBAGHjLAuX9BfVQo
UIw+g9Yt3pcfrh9I1MGFHl5OxLkRhyYTdhUs8EUXfv7lH8z2/FB1GP5i9UByJkwjJUFTfI22QSlj
O7X5nWtU2cd4QtfIpxi6sZfpYEyW5EuJFfEiglPEQU/6Ikodw3ea4wjy97E/YEpe8roQCjE1x1YN
R7M0fqHQ6kzsykwoDlvOHV08RX0Ca6vkAwnvaieDcxRkiJBgzHBR2W1fuPoXza2B1d775bvmdQt0
tznI5szE7n4nkvcX3bAWw68lw8P8qgcAaPXWR+NuCFg5uvwqB06R3SP3sWgRpyMIjZHbVLFrmvV5
oue+2iRZh0wK5zPijQwDnTB2Q7dgHZ/s3KO9ZBGM3cxftb7LzfGbBMqIRYk5g0K0HQmy4WPkfM9B
tTuBQ8IxJFuU//GZDPTYALuF/7ioHJX1qCTmirHXU/VYnsERdHQAceNPQfPMGJZSzVtlG/XiA15k
coGZmJFlFwleHxpb3Rzawzw3rjE/jwTFHRlGh/iDXYSxn++is9MRDVBPmCbHFgjWkLuP6mS4ybC8
u25iMjGchWljMmPwC9UU2pa3qlOhhDSHuXThUSaGs6q5zFIwP6NbWWsnM3qmw8lIJX5VJoKzo3FV
aFXNbOexVE5Vl5yWxj6nPX1L7Qbosv8qHmdIrW7WWtqC81UvsFKLkT+t0g7UfstL5CKFH8Dv2rrr
jRrqDWaPpJ2CkrzX4lSSh4lvzLYNlB4csNhy0TYGyFeVROhHWcC/3qLFs5KnXDYfLC6LmhcpXJBd
G0etlxJpw/DNcrtTFUa+A7Ir545N3KehbMRfbKQXcZxjSAql7ZcSdqPT+gav7CAGTPqUqHfL+Dmr
zTeZz0Ua5xLUVJ/GnnXhjeS53D6Oyl1rSIrksq/Efr5zBEMHYoxxwVdagO/WfoiSZwNA6W/xApdj
cF6gshSdWmyJrgbA5oCyzaQ8TkS2xc0u4+8AcZHCOYFirWoHY1LQBPCsZBseh2/KSVBKgwwN/Xx+
ZY7VKqwYeC9+XB3yZHCTwjec5+t3xQz8r1NcZPBhTt1UoEIt4DJgY38M2WgOGaqRrFMtvKydGM44
K22O4o0xg+rVjVo+b7J+rVCtdr+fM8vCjExSKlArvfX0McMOgt+ass6z0Bh3QjhjVDaVJCXWK/yp
PVbVp5LcJIDEbkAHGkm8v+y6OEPc1nwYsdcKKjvyc0hP9iB7dLE/9dpn58yw0EYFgNFYpWaQVv/0
kpQA9E4+m0Gr7mSvBPHnAYckyraWChjEP62+tNN4tCgqHNF2F89PUX9uMkkOJRPBBcwsXvsxGfAK
j7BmUA/2wenJHWCDD9ftRfwCty5H4SKmTdq42ZqNogcMajHXOG438cF5YjyOVGKbkiPxYVMpgLJU
Rph0yLfFW6pjTkw30oLrBxKr2u/z8BtrdVpHLV0ixOZ8Cno1O5JyPF0XITsHZ5y2A262poSnXNCM
KmLH19XuaMSd5H0lOwlnnh3Vsa6YY097rit0ViywJzRGUr1NAbDFrFL01DB/8Kcu98RU8wYjrehy
uM2JAHEWbyrNVUPdl8d/8dVdhHFaTfR0bqYVfm2LjZPTLEe7qV5RipJcnUwMp9RYMtriycSZtOVx
0wvPwsSBUspoa//Ddn6fhp98TUzshVs2dnUKEtTZUwz8zvgUGZPvaO96vIOB7R2X3iyjJJacjt9p
QeffmBoNYqe+OmyrFtJ1PhmWDNWWpRV/+9TL6Tg1N9fVVhOCXG3ru1uw57l5sp0wC+N17Ri8xaIu
ojhVn9WlXxoGe9zktQtCD3dNb1fl03UhYnu6COGC0AAYFKrn2IXDXh9QcO4NWj1dlyCiGMb02kUE
+3K7bLAwkj6pGMzxLypKT7tJfAskdknIQlH3RUfFNg71e6VxC++6aJlOcDlivWzdRmyEi6zSSx/T
gquPJ0rjqZs5SjyG7B55h7HQJrNtNBcU3R+L51T/cv0o4u7F7hY5J2EYW6dEA/qu6hkILECtyw8s
i6M3sgav8CTYVnTAyEEtvLL+/FxaqdmFruK1aDbPBv2YExmzG/tL/zKhnQBO5SrS1EOcsfd70YTG
dr/Se7v+nJVYkcw/LzLoOnHpeSeOU79pTZp0HvBQYAXa4hvmq0517TGC6ymIPfqNweQTVIapf/2L
ye6RU75WA5KNbmODo5nD1n4128W9LkCo3buDcSqXjGW8jQWqsiPDptBc0r1vpMhy4lOYWCegGMAD
o/Cf2pDQEbwZxoDWX3LAjisguuPg+jGEHhWTK/9K4DxqqjtdhDl35CZkOjdzhax7PER27maVJhkq
ED/sd7I43c62ba1jnTVlLW9idEUBFqD0d+O30V9v9WP7If36lsM51ESejfEqfvVkSZ18i020NbGy
wVYh2yzzuu61LN7y4gZX1v/L4YNuWZQYmIlnfKYu6OhxBkoSAPnf4k53QjhdsOZSBY06EF7jePFn
eztpte4CB0aiEGK9vpyFU4ioK7JiYcT3Q/tgqzOQ9+/MapCchRnH307oIoTThEZbO4CaAgOfWO+z
+TFrX9ehdufJi1JNYqdiE7qIYj/fxT8jH6Hdk5KCqnU5MOgVs5BO1bE7uXYcdqc7GcSpM7L2rIR0
2ELGJIDmdno7+hs6APHDJnmGiZteO03gfJtWVca0gcfS78+DT0KGIxM14B1lTcrss6yuIPYQlwvk
HB0hhWWrJAbQFLHdxk69tgUarbn5pSal8JF9LC7M1mlRlk0LvchO6TEPkgf9e3qLTorHOr3mvX5I
P1z3EP/hky6n49Jyx9xyx2zhk8ynGBKBbzVEnpW75cl2az8J5ibATuh1oZIb5YfEa6ccre6XSi43
OuApmu3YOd6qv6lce9ETfr7UtId1iGyUBDTszA6mC3cIeEJFchqZOlJmHTvt31KiWMWGd+cUB8Y3
VumoD/bt1IULtvsw7SBxUOIE5vcXo5zv0EZMAA8jZm50wEJHWNVfE9NdkhlMneUR6DBua0tOKPFW
lHMhWWQQBakE0AGSzMu6yV3ryJ+0IqBrZLtz+4bV0F8cD4D/MUyd8puEOuk7bdtg31UF+JcbLFZn
2HRbatljUejqsZD5rxzO2uxiS6pphbU1cR1mVaiPTZDK2h9Ck94J4QzMUGikTwkoCvvixiAfgcYr
+TrXTwEwqz/Vb8mpMkwFEtpoVQ7Z0L+MKzljB0MCm3P9HEgY/hRTUcuaezBWAK72nCthLWvgiJ8Y
vy/KUDkzqjJCcozQI6Gs8/dglfanrj7O5muulXC9o7vZ/c2irDdLWX297o/YJ/grfO0kcxaF4hSZ
hgKS1XN67O/Sg3GwMT8he9rIPhRnRutKLa2y4I5ijCplnf7ZXGC4ZhJeP424BIKpUorlQxWzJ+zv
2PmjCXicfcxGjP+Z/e296UjulEMRxOEbsJpgqRdRXCTuWoPhhmA0b+sVPxqmg57K5gvEt3YRwYVf
LFMqFXCG0Wnpvzbq81YeMhkchfj7X0RwfkBVsqogGzbEt8jpP9C2ft8M00JdM1JjL04wob1G+UMb
2/DsVb1JDEt2QN5BqFusWwlGtY0YPPRF9GTMgODvq/9NDL+a6ETWUG09Av2k177W5ufR3EIjriXJ
mdhN/L5Li3MTejsas5oDkGfT/d7u3BlY/df1WyaB8xPR3A0zKVBWWS3imYvy2A3Kz+siJJ+Ep0gv
6zhBTxRrNh15boevdBu8UYbjIEyCLqZjcd5A6wpr0BdgO2KNjXiqCT77qAdx42L5xJD6BHYpf7u4
y2fhfIJVatG8NCB4eBsLu+wCOb9Q5rGq9Tnailp7p2Ob1xqfHV2Sukqslt+kmHU9cQgwRZArswFT
G4AKQHII3+a1LzfHOQfaJkOiRyhBjNF9ND01zf1sv7uubsKMbqcKnAdQADNfZh2qd+B2BYH3h6X6
rujv+7z3W6N0FexGX5cnzOcu8niyWqtpLV1J0I+Z6+JZy1s/G5bZ60j7cYg7L2ptKnnuil8ZDrZd
UH7H3AS/FG8Dg0GbRiRB6SubXzVusjC/I4fsuXM7LznLnmxiF3ERx9nWlHYR1B1MHkT7quk1MLOk
GHgyEZxBZfqYJGafMyyb7pQH5cG4Kb11dgkYe+aHJIh9s5PdothlXI7FWVWzrehdtFhem734Pnk0
QnK0fad3tafRT47dAZjBrpVJl3tkYrkITIrCoKSAocVL7a0jjGxwm9S14loyDycTxJkaIFSnts+w
bGur1F20e7MDNmO9ggT4+3UDEOojxqVNjDcYGmrNnMUtTlOvVMMLY/bQqvEKtAPyA/qtQX8qwyiQ
VSxEB9uJ42MvMLZaNVOQO0fa+GUl3YckoaGNF+O8yHyJyCvuRXHxN1PNuHDMjC0sG6F2ZLksG7ZI
DtdvUOTg92K4IKxp22pSsPb42Gu8azsn6CznQYlGWclUFLf2crjUvOz0ZU57QE124RiwAkUSLrE7
ovXA4N9l882yU/F+Y6rVcY0cB9MXtasY2kEHVSQw7t9QLt0fivMdDh0aZSDImvvqRjMOo9K72BFz
/7cvxDmLOhvnTVPwuKVKfZ+Y2zmiRe2WWp1LBImi1/40nHtwrFkrbYJLG1Bdjm0jGNem8WIjunHs
/HNPt8gdMS53/XQi97sXyrmKzC6HYu5hUUn9oKCfJwMZEBZ19gI4D1HRHmPNFvx7/AXMnaCCTA/m
yxQQD/9Hip0kOQ0fkO0qj5R8QY9yNnvPbEEsK0PEE7oFDa9BirVJCjLtP9+ESVOPg1ahzWEZRuuZ
lYKkqSGvazWsbr5ls98WeedPmKtxSysu/etfS+j/dGw+AeWHDfFz0i1AOw0jQfhv4nuTvMzDp9Q5
xeogESM0350YTik6JVXqTsUSfmMMQbrUz/Xc+vqSvsV8d2I41WgAb0HGFrl0mkW3thO9lv34srXS
F4LQsC5yeK1YTbU35gSV+0VNxlM3tV9VZcsfQZa2YEG5pu4cr7prx6UMxUaojjvBXAyxCq1qiI5J
ukRzXqvCeZgmmf1KPpXN/P6uRlGhFIsHEJyGUXxWAR4cbR/a9N11rRPb8O4cXPAwaK1bgMlhUX7y
0xsMBmOOZvLYGE0eyuh3ZZfGfr47kWbb65ARrHY6W+zmC3mcc/rp+oFkIri4MWkzgJ9yiCDDElp1
59XR++sShG6CsD1uFY7C+ZU37Q6R1UOn9yoaOcXtcCI36d0cmmjyy/Jz8ZfZyeEuSzUbxRhzVFxm
VP+B/BAH8XsdPfHuVfX1N02Gajtp3L3VM51VlVXMN13ztDY+Wmv7lnxoJ4KLtk06KkAciYCBRDyl
HDxT/ZGZ0gVEprD8K35/EM6P2sOMNesZn2fw83vq5cFwHENcItKh7uD4srRVaKQYY4YdErzc+IWl
sewrO+mx7aX1T83yvdSBolJX/nWVEy6maDsp3NUN1VoSM6mZlab3CzirK78+JH7yoQvyd/ZROeUf
rksUmtFOIHeLyxAP4zIO1AdpPQjBgcjYycbBxIfCSDUeF4DfRlD90xtYpI8TMo1p0AdzYHqtN6Ze
FZbYN5x9DZiPfupTyetJ+LV2Irl7jAgQvDc2LB4rH7b8HYYfXUX2cJLJ4K7OtqJ1yVIAEDbGqznH
gBT4nloSLyccmdEMXBp8JgiL+C2Lrk8zZez7NECtaj1TfCMfMEhHI1ACEJhjLY+hwzRe5cn62MI0
ZSeYC0rrWK+1GqEuom3kXOYHIwILb5V4UZQG11VQ6Gd3krjIFGFrgGQR7hFgmk9lrZ8HB6iHs/5K
S/upc3S/Hoa7qiLfr4sVZhQ7sZzbbcdunJJWof5YOd6s4SVVqpubRmvuz0N6QFYYZouM30pobjuh
nCmUUdNlcazb/uw4rkXj92s2SHG6ZJ+OU/61VdZS6/GdltEtfzoPbDW19obec4IC2FYh/H6Q48Wo
vaHcvddVziAGUo/AUGRbdU3v2dtwU5eyBqLY5i7mwGW1FfLNjhQpkmf63Ksf22Vx1Xj1rmuGLvtK
TGN3kb+caW4pdYsaSLiFmq8dFXc8V9+AX4jaKkhqT9pn47kHOX0dToHhZWdwh/myER/JV+TniIzI
mhrbQfGCVkZQReltoZTBaGmBWk6SICAWZWsYBoaLpvycYW8lfd11huNnBLOtVl78dFq4aAX87tIH
gzjdMS7COLubU/DwVXnngErUjw5NmIQU3utoHBiGYZW7Mi5bpnV/5Qk7eZzJ2dlo2FNkO75Jtxdw
dN6qihMooHsH38PZKZzTdeURu5XL8Tjj0xUyFmWN481YNe4qzDHFBzUPm/hDMUwuAJD96/LEFnGR
xxldNznVuijUwTR3mDUfqvzUSRe8xN/M1Eyd2AAzxvDhnwaht0PSlgXSEnqgP9kni2+xGuEmN0DH
C9/S5NR2wjgbL2m+TJMdR37X3yXWu1Q5A7X+LSWTnQzOwvNiXNKxN1HcKj5id6mQ0WwJPcjl9/Or
JDVdUaudEdMM5XOE72HK8AqFWr0TwD1LZztb49bA8kWRbyfVeKfF5lOZfMjV7M4xZDU62fc3uWRg
o1iWRtsZZa2P/asRAhDgOCXeBgQtlmoTiQmJK9K7w3EZQT/PSqpvFVoWD/aBBvHZClp/9BuQ0GI7
+yDztP8hD4CWgCMwbRSF/lTvTO/7sawBHGG4DKQF8NvYAfKmzisAY0KC9SjFPvqPG72I5NyEqU3O
XCULthk/ll8Yj2fiA7yTeMQbPOCuS5yEWB0v0jj7nUtgxKHOzxaoKxfcisfUocfrfkgmgrNa2imt
2bFCUF9h7D5Wg4kmkq690LWal1NwRpuO5jxXBoxKpwnxZhq9b4FEgBDFJhARt2bLNftKUnUXn8um
joHJRtPgY6OzrNWisPZ3an4CFshjmXSSYwk9uIW+h2YB1sPh57rVeJlNPbKpX1f0pS0GdxqzH3om
G5UTHmQnhrPhaXZMtWthw5u2uLQ9EfJ0XQOEszbA8vh9EM5sGwTVsTE76jeYdx1IWPf3QxsQrMxk
y6tdY35yeyxQ+Fzoy3XJQsXYCWZH3+Vrraa3S1mjxampP0tbddXtrE8Ap43uNzp5tJUcVHaTnLsw
lCVPunxJg9hG3XFKT0aXS96vYhE2ZmmBj6UBGvHPE8XzkACaEVuP4BJeo2NhSG5MuAmkwdUREEWb
KhT7TwGWVpsm6AYcrGKwN3nhD1+Newvh/Mm6B3g2vFAMvsOXNHT8vPavfy5h7NrJ5nxfOxR9qoIT
1W/sU5wcV/3Dut7PjW+YnSTMC01rJ4m7xprkUxFpwJ9PCuIVzuJlU+HpUSrxfcL8eSeG931OHMO5
Qv/GLA4NUzsoY31Il9hP2i/Xr05cD9iJ4nzglI5j1CoYwAZChU8960ZT3fhHdEtfypMWVE/jALDW
zk9lCOtChbzI5bu2qd7YyZohLqZN4TVq56mlpJMgDok7EVxK40xzOgIRFDlZmD2ClxmgLOTz4rFy
XnZXSza+xTF/J41zh2PWpkXawQDYXjF7IbceoCWC6dfgvPJJFoFlH44foyooaBBA+JoChHTxNx9Y
p/m9dWy9jgFaYOcFcBaYrYuKOzuQqIzYCIDAb4BxxUa/609Ttx0lrusO65jK0XyKDlUYP82P21Hx
RjyBkFIhzTlobxlrB6rTb6FMn3YuWa+AJd+qneG31ku13ERaDzbYye1K2cS52PYugjhHVse0HkmM
05URpmjourhmjqu0496dLBk1tewqOc81UKtaB1YtVUl/LhsrWDdUiaRQQWJjQ7GUvbjAY8J9MbWh
/RiXGPMc1g/9/GLKJlVFNEC6BmbofwVwXyeytyqO2sGBpyBh9xide5etVRsBWICio3Jnhvox8jpg
3CknzEtILF12PO6TNcAEs5MWt1jST7ORgoc2uK7ywnxgdzzuM22tlS1Gg6d2kwamkrpbdZ+Cn7UI
azBwy7JS5nH/qi/shHExpiznXu0tYLhHs/oRgEjHKOvPWU/uFwLkeEWzbjZNDxRLhoeiyQRzUceO
7ClZYjzKq9v8HlQUgRmwsZD+0HztgimwbwEKDO+5vc9+yIrD4lTPQffcMkCIjQTlT/MepjxXLODz
o0+helhF9LYjPVkHxtXwlplDzcHTjBiABjb4bn3TO6pdOYg8gxHMShKU8wttt8N1jRGq5E4Id5dz
PymTxrxINVWHFEP2ZttIRAgd1U4Ed2XVnDRDz7bim/R5217JNrhrhHrsYIbXzyIRxG8UKaO+Omlf
ovcxGZ5hfVK1H3WpuQm6IdcF/QIb/Ev1HYfi81BDA8vLn1owD908p5qOQQrNrU5KAnyGMgCPee+W
t9pnck7uNS9jO+W+bJlTaOE7yZyFYwvNLlQHtJmt2bhT9GCCmRsDWG3xfogeo/n79YOKb/RyTs7E
U6OajIj1mhUQzLUIZY1eeqNxsiNddqUsybl2pZwiGmCqTVWK0scUdqfEY6O88zflUCIP15+vn0oY
zHZ3yClkYxSpFrEm/RjfNeQrTVU/SrLjdSHivOci5demyy4RICROLV1D82/wV4/CU4yGb58mz3SJ
Zx+1L6oLyhxvk3wxcTK5E8slkyTCVl3PyBvWM1PK7CEG84XX37Ldwf5YvCkL2Ynjskm1IhqoyC1k
d2vj6/Extk5t8mVIEsmD5teW8hX9+JXW7q5zneYtG3I4/eS0hWqQeHOwoYyuB4jf9yxl1gDBm3vk
TgUDUnZvhmk4HnXsLkb3IMDzZEBDVKCuIOGwgaEI+9f5rBYlmQ0wDtg/sHpkdk5hW7eWEpdvaCzt
pbC/YndoXVGNQVFNHJr8WKwXY5bkC8J1q70AzpFtTtP1JLLQADltIJpJz82NdWBoBG8ZFd0L4vxW
A8L1pdExxA6k6aw5x6iNANFboiQiw94L4dxVW6hFnANMxN+yWzW9d8qgiiVVMWECoKsmxmIYY4nJ
r5Ou2rA51Kj/eT4xrF1VAX/kgs5iGWJ+/roTER/oIoyzrlRTNyUZkW202+fIALOGCWJWiY6Jsims
b1k6KAAASs6zd4DPrQIhHnp+xa8NCkYhRpEFy6Z9RKFkJ4Z3hylN50IdMJaHpp5dxL5dNaAS/NlS
Gfeq0PHuJXEeMBqauuodtEr7wDwnXvNSe8Zzdez9+p2BiYEoUML5WMqe1bLzcZ/KTHtlwJgMI82Z
VxfMtmyW/GU6AsX18+bVj6gw+diplo3Qif3Q76/Hu8UNLGVJvaVAj10fdF1zs/jHW1TwIoBzQZuJ
NWNzAw5lmp+muQr7+FHXOv9/E8K5ocrJ7X5Yysi3S7a8cLSKe9v4fF2G7ANxHsiJtHZqBrRD1yH1
DWqHy6b5jlrcAOlcUsQUDv7sVZBzRNFqxiqBEiIIz4EetAcHPG6l22eucVD9zutqT/luyjiOhbqA
aSOsKVEV7wVOqlG3WWuBIgODw896cj+akuersHaq7wRwOdpElN4hG9rlbJSSpTSZn9/Fi0syLwdL
mWsjtclDE2cFkvADOhPXv6DsfFzehqd73OcDtCRWWjfKiJsPMhHigHg5Ij9uOwPW18lmzCRmJ/a6
S8/dcUVC0QAd/vphhOq4E8R5qbK2FVVDIclPNYrZlLOShOY6yKuLwpLH7qPxQ7YRXpHAAkfk7QPH
dcAlp93EAZAy2kN5oKcxLL6oYYyBducTQSvpey8JmOJzon+EVwQlFuWU0tpy26oYJxr6Ryh4FJ5S
BOOQ+c3whm4SOga/BXHK2ZR6Yo82yhFGj27iWD00MSA6h1ZyHrESXsRwStjbtLWXDPl1qoynnk63
ZF4lIiRXxjMGmEtCjHIGGBR4SJLx56Y+ZXVgdqbEnH7FBj6l3t2YwangmhpbVS7URveXfJtu63P2
UnrqiNZv/AmziSH04brOC9OZyycyuBipZmOz1D1LAhcHILPbsZkJePJkdQBhgWh/MK6M6Oh9HOUa
HiWsrc1K3HGQ3i1fc7CGEiwcqj7WNxLEY/JpvJGVGIUfD/zMKNjYtq7xAdkc07xYMUXrW1Z9tFO8
Z9sl7NTpR09niT8WXudOFFPV3etA1WOb7Q7bfts9l+tdg39tiQihtu9EcIHZ1mtqqArG9uzZNxPL
zTLZhpJMArvP3SHyMU4ctUK9Ml3eN/W9Kh3CZUr1l5brgJHDPDuj9+G03Gkza6JNEf0OWvB+vhEA
FTpQfNl0iviTXIRxGu6AMrZOfxFOgv5lGepjVvY3WbQ9vcGQdHDJW6AjtdGj//PSKr1Pt1rPIn/E
a1g/LX2YvGXIV7+I4J0QMiXaYG3L8avt0XSeMYKXyZ4EYge0k8F9GiO22nIFxilCkxaS2/agBO23
ybNdtqxoPxvvrt8aCzV/a8LvW+PdD3I/u83XFNwUYC6Ok58k1tyhs9zaODWxTK/FD8Xd4TgnZKa1
MuVpE/m0sMMi08E63R5TtfcVZwjXqX9a1+lQOjTIu+iwojfsXz+t2LAup2U/3xnWmKf5mlQYe6i2
sBwe1P7l+u+X3SbnGowyAqRYnWAKynnI2nNLw3j43DiFny4ycBvhUbAzjhYee6j+xf2CIlPr2GBK
a+b7NXqIZVjxLDX4SzF2v59LHbSqn6atQV8e9EAH5DG3W7XdZvnq07XawJCMVlHcS57dwkKdvhPK
2XAbWfG2DZgzL1DBvaXY73KB73yXPKs+Pca+DFNccoc8Sdsw9wmaQxBndYoPEprHqpbBLwtD3+VE
/Mh+kq9AXzbwwhrt+0G5W6HSOb017f/1KJyTTUifNE6EUYCN+HR8lzuyR7Xs2+ic7To1dXKGgICx
zyZyWZVnOOr4Jj5js9lmTzaIJ/s4nK2SohqwnYRIvkXvhzJFYeTHdWMVfxo8CVGzIkgJOGPVGmpm
pZnj6RTrrjK06MAkbtF9jZIv1wWJT3IRxIXzIdsGYwHygg+yj1B3QPtGbYkIYYzF8uq/Z+FeFKtp
jq1jRbZvLY/orOfjO7K4108hfunuZHAeoTWNoqcKelaa5q8rSIIZKTaWf9+Zrobqfes3R0ajah9R
Xw6uy5Z9Ks4v1LligiUQsX2YDzQG7L9+GNUv5vTzuhjJh3LUP8ODPk2FoRC02lunfqq15FXR1ON1
EZKTOFx4H+gyV6mKesSCai9dPpXR4FPjfWLLPpdEIxzOIehGMXX6CKwrtVjfW/bwALRYD+/Bw/Xz
iMPEb8XjJyKHtDNXvSUUmEPzU0KcezJtXqmMBy0DUGKFyLdZkiv8xTn5d2i6yOQ8Q9rQujAGNhPu
Z4/x/eZX/vah8lmrow+nYxTOmA4eUNZk0F7rkShS4A+ZonCuIytyUB602ANekuTGtOObeJGtGotz
JYLIDk4dwD3ztFRWUnTd1qD5t54nFgqP2yF5ZutdMWqm1z+iWFcuorgL1btsVLserduV0C8aAVZo
W1XAM8zfvUEOxXyhpmN7jfDBcMsabB63eDlN9ZMZh0XzQkh4XYS4zLiTwem9ihGBJZkwWtUHDFCH
EbXbj2z44d+B8bdsFwKE+fehuLg4dqqDzSO43iRXj8tS3NAcNT9jlLw6hf31vRzuIy2YWDT0acC2
2K82H5BZHujj+B4clN+tz9aBjW6BC2dS3E02viVUj90JOW2v2mnVtwn2Vi9HWo1u0d+qWRdc/3DC
1HknhDnOXWpuUt1O5hp11Fr/tNXJqWpNt4yeSmyuWW9zjjthXLjUzUpXkZJjKbmvgrwfXaMkt91Q
SpRRfHEA6LbADYllAi5sGbo5d1huQVSeDmhHWGaIDa7r1yYRwYestbWzRtOQwoLm1V0c3d2U8nNR
OB+vi2F/6V8uF/M9sFvLxmwHd2EKYq8xG4j9Q5WExhq5Va48FG3raUT90hvFMaXjIbETyemE0dJQ
MSgDL2hRfhejMYw1nTXMZZbYXlz0wrW1V0wPrDLKH+HxdnI45Yto0lGKXetgsz4P2dNAE7fMgxHw
c/bmjxha7CSNF7F330nkLjQ35rhYapR4po+qlx7bQ3RbvRKPlRhlK1SyS2QhfGdZzQpQWrJhjVbv
sTCjtIe2ZaSruaep0xsY7fTdqTiFjyqMuw0LXjukfdLIKanvbevpuiYKE46LCH4TUukma1WA6o6x
G+dMncSvsuxJxXAdQA/ddXV+RM1bCNB3p+IpTOa5dtKohUizvgHwvjeTQMlkjSpx4Wd3MC5wbVEF
1JImQSXmWJzY5F70znxXfUBGE7Cto2yS2JYwh9nJ4+IWMMCUuQDUBXBgqA9O9GCtE//6txK/GXcy
uJi1qSjITS0aA/Ovnl8e0EcTqN39iW2Kqc/XpYn1nCJV0nSwXPGpaAricGcaZyyKdaeSvuR4zc3l
Uxf9uC5G6HGBFPSvGO5Ma79tSWIhg4/rmzx/jUjsLqXkKGIZlk00IBOBH5J7JTgdcph+QBIzDu/b
9hVLnF4tg7+XyeD0rbSLGcwrpu2PpuEluhYkpu1alYwt5z/0+nIWTs/aqhhWohA0hwrXPNivaLXd
5af4dgp0f7pTHmXD9WK9vsjjvk+b1ui4ZQhFqk7jYNJKI+hLNZGkzNJjsevdedVsoE6Jzp6NtXAG
tV8G2Nk7VngBY3M5dE4y8nHh1zKh2JbK4iDvg7Ytb5OyBm4obS2gVP2segpKG4lvFVrQTginErMy
kWSyHTACraqvDc4NWea7bDICtVVk71NhvmdSSyXoP6g2v9Q06vmQxRtWlUkZe1sHomz9gWL6ABxr
WSmrjolv7yKMC4HgPoxbu0GOnrXv8vq22U6dKatdMpv8K0XaHYiLfS34YaN+idnDIzrkbPJ1c/UH
1lKZj6sU8ZJ9iv+W5vDY5o7VR+XaAXryjdU4ccv89/EclXNJKt1IpwCDwO9CLBc/mwfGqg6w0oPj
kYPRu13A5svzMLtjUz3k03WnKzTqnXROM82UlordYowZo7cvZtydtk5WUL+uIw6/Z4GHzZzrzorv
Z730atBU36ntXj+FTATnmrSSaEpN4AoB8OQug3Wnb60PmP3wuhhhimTaGsEQpuYgFv7pmlq7zJvG
wvYtNW/+j7TrarJTZ7a/iCqy4JW0w2RPsv1COYLIQcRffxdzvuONZYxuzSk/Tnk3klqtlrrXWl33
UhkJ2Ikid7l3T8Wx6wzBsET2lrCyCoUlbEVNio7MrH/U9adxvB77LxKUrDPLi5T3cNmpq9FxmbOp
llKhgSPGg6S1E/eoWiHXNERj2g6FlznkIkZFzdI2LahttX1x1Ep6b4aFX5vkUGZEdLPfdu6LLS5y
WG2R0qgngMSes1ORu9FROeYuc7SH+FbLHDABH4RlRsGaEe6pU54LE+9WsGk9o8cxd02XogRcXZno
dFAOpjN5JZ7RALEPRKYFo+V50AumjYbdR7gUx7kzN8qJKJngGrJ9tvyaUMJFC7nJ+qSPUeYzws9t
dpiiH017X+vXjVAleFmaP8PwxRKX3CS5VutpCyCKPB8ZijpT9FBHfTD/wEXIqftbzf65v7dFs8eH
kNSwcFtFv5euZ1e9VQWawQ77Jraj1GVMXPgYCbg21RBVbq24k+RnLffT98hirfYw4SKGYccKaw0E
JD1fyhVaLC5XiHyACxNjEtd0iJFfmGCBVObWYdPdUH4cqgc9FhxOglhBuFjB8p7QKqkR7MgVGaFI
3k+OHldO2vbe/tKIVp+LFNU0AsRHB9uz1cZJ7RDSk4KOMYEFvtdPkeYRBIQJMqU4vEqV9KOVNMf9
QQj8i28+magiVXqGi2eJ4j/0JwNTRdOpTQUdY6KRcEGgSGTasRlzlUhfpvh5EHV+ChzM4rZ+W0Yt
rSM0bqlDP4NlgHqF3J9pSx56Sw7m4l29fJdzz1rGuzplIzLMUVHgjYokFs49MINCjGrWhUjCZV52
QhpfFoXq7pRNoxEDozP45YfiTWO3/ghtak9KgCffd4bt93qiGERHIxC4FLlpJOlgVlGeLVBo9Lt4
Sw9td0hmb7hnfvSpxTDdXMQ5sN3RujLKzWU/pUky9AgOdf9chN+g4en22U2dnQdyGNqHLJfRmfJ9
f6Sbbr+yyYVVqUKfjYlSNGS4l+JHUj1GY7BvYvnsP5ZuZYILqw2R0kKPF1hkl0HT6wuUq/cNbGYN
KwNcUA2nqCoNNV2QTac8P3caeo6NxjGtQ6R8iLJUYG77kk0gqQQpHTCS8JcOCdFBSUzkepriKLhj
45BNgC5tg/RJ9lJvunqXrqYKAi0LYBbAP3iAqZzMuTQzZCdmdmylQ19+2J/B7SexlQHusIhSJZOG
xoanBwv8Pg4a7dT4w3V/KA5G7BSJYINtut3KHndkTPpM7GQGZ6SWXPfzS0Oh5NXN7wnpFyM8ynQa
KFFSbG6vBqAOgsuS9hAZVDCS7VCxssJdQalaqFNI0bBRfNPBjnudHqMzKIWb3DFu1I+gMfQqt3zd
X6/NLbWyyZ0izAiHNFfRjqcrh5Z9yvR3/T7ec6w31DiPmjWH1MKbATrGev1lLu/79LD//dtbaGEL
/Z8BLib0YavUJMezMkgLT6qvAHxDQPawwBIalwrJpbbdzQJ5EXBgNnSKfz+lcryNzkYC9qyqOZn1
B4tMDsUd5l2DulhZVm11Fqag3FFDHWd7v7Digj0WkvYFIJ0qxA+GY3msIoHviYbFBe+sCfOZxCgY
EuvYQ9hEOVD1WTCozYPXugyKWymmQoxbhmA3Oj8RGUD1O+cOO3fe4C04VbCs7NsTDYmL5UUh6SRE
vzY4un7k2tUIgn0ZbT37Rra3z2VMfLSTJ8mQSyBUJ/uxHPxaf9n//c0DaTVnXHRLq4Llho0CAxKI
znpFP7kT5aUThRB7lO9lS6SBux2+bTyr4P+CIZOHOlYFNdo5hjiVrKVHKxpPbDIdQCODoqU3sgJU
YmSfSfpDihaOzj6IQLG6P+TNKV19AReRMjm3GpaBcErOM8eub01RF6bIALeFadSqqUEwodN8btvj
PAoS8+04bkPAEtmsiv5zbtH0NuqKbEDMm+/+YVGNPYARE3dR/n4rdd1Ywm6azc11sclDLQsr6fOo
Qp9SdmpNR/XRW38wCFgLF0ahHMwE79ldK3vcWWW286AWJuryHesfqax9mUrwIpA5Ez1tb6/Wr8l8
c9hVKNSprbBuAMSnH7pDmmdncxThOEUmOIcYqayiyQsF5Ly6H1ns6NO397j0ZQzLB6zGoDTMDnsD
jISWHWVQbU1fzSrVBCfhZrxbrQgXwhUtUcKlidUzSiCt+jB3cl0/yIlIo3X7xF0Z4uJ4aITTrJQo
3umH8GwdoC/uxV71mmRo4c8DKxGyc4tGxkXyMJLsKISkvQc+5puurH2ilzdsKk/7q/SX2GcjmhEc
7gaPpZTNMmJyiHfe5IQO4OXF8K0D+J89lCru+1z7Yo87PHJI01dJurDs28xVx+Zap7MgmG6WNTRU
Am0LzHcqUOq/u1405WTMB/Q2yYfBlyHQjaU6Nn4RSLfMmV373ByyQ+1PS2eGJyrqbc7o2jrnKuhu
Niyzg/WJuMVJB28D+zp0TvgI0TLQuEuCd9Hl5/j74doc5yiUpboVxqiizMYzjk5PaQCfj6iTdCKg
hcgSt3TDXNgtRUe6p/WVPxu+0ieO1dZOJiLS2YpN6yFxZ8k8UUY0Hektra6GBMNpRF64iZ1fmeBR
P1NJyyxLQSgjG8qVQtrA1ENnnsbrtoqCTu2uFWpNTt/rjqLNTtj1T30DMHDzA0jW68LWDlVOv+5v
RcH08ijFBuAtOoOFz8uaY56CG/nnHLma/WHfimBueWyQFqK3NyzgLpoNxRPaeeo0C4Ly4nE7Hsk3
uUKPbRp0DQ8KSSkbjpqGeZDPaudq8oAtmff0wWxH+rg/rq14uV5Q/riZ0ZJX9Ega80I5aBCcSwB4
KuRMMDZFZIeLLRTyuZCpxNGMDl6PHhdoeJg47EiB5pqhZAuAsXTqRNrd274BblpcvqBX83Y8rQ7T
zIjGzKxkC2KpXxPlMS7NA7AANGf+/iyK7HCzGIWANicpZnFKf9qpW6U37XzPzHfkURq4mP8dDTeH
c1eFVaLgzh8On63Ri4vEyUXw5W0nvNhYRrqasdhKJAlQbShGzt9J1B2iNOiRpzXZgQqftLb3FFRj
ZPxDBZHLCxNL6wkgxlCQUpOrkg534NMSdCJsmlBUEBTj5yEIyYVECHDNRk3xgJsWsVN2n6xZxOux
lUyjgftfC3xEpLUZWVkN7Flxjft37oen8Vyf2OGIpvH3rP/KFDdfo9VEfVWglh3W1xN9YfXXuhaS
YmpbUWhlZBnvygFoVVhWGXULO4oSmG4SsCvzGs2mDvQVjvWVKJ/exGKv52/5npU9dczKPpnwlB+f
lI9G5k4+Oap+epbcxm+v03s5iEFAsHSDQjtcMKEC7zC4batlaaUluDNDlPC5kg966+2Hhc2gt5pL
bsPqapFacoFnbiYHg2I6hu6ohgiMthl7Vka4HSsDRtBqpLA9S5ddnP6AEkjPYSe5mtEIdpPI1BI8
VmsV5zqNaJlQ0CZ9mbMHEzIH2edEfdyftc1Lw9oluIQphTpgbld4uu/Orb/sqfzZPBEXQptB5g+v
78FkgxRF1dEdAiZYHj0aZ3SWswLX0yH39aFEo+QnpRBVC7Zd7WKEG9MAYETPeuzdyjwU6ceGioAJ
f5m1iwUu1FEDjc1Sg/zZuuk92UfPLNSx8Lz5hkk0P4hY07d9+5e5P/Ci4aQ3UZpTYG4z04UUi36j
anUV5ETY+S4yxcU9czQazVpyFLX7kshf7eGZRcd9n9teHlB+WyDTQqcit1MViYCAFy3bHrU7P5PU
3qV11wvCzWaju6ZcrHBbtdaTkdERGAhDddm1fQVqOldXXfuQHeWjqJq4eZIDo6DopqxBYowLrLYU
lrY0QAhjCFEgz0Eg7UR2dxil8kAAhasjEU/15hyuDC5/X0UHG2JcjOQo/Q/psVYMJ+tlZ3+Vtu+I
KxPcMuXVkjJQRAbrpvxiBCAEcCufLenj8n7/ruNBtW0LcUG2UTP4fUAKpLV0eSoXaqvsqHbFKUsK
gd9tuvbFBA9ZWQ4gIvc4bQdQWzDdkbQnc/66P2vb6/JrGDzMsrTtciRGBE4TdFSVt2EpeMMU/T6X
MQxpVeulYlPfmu7C8ASP2//+bUe+fD/nyKwDv9jIJGBty0+SnjpheCzqEi18nxMwq+7bEq0H58Mp
K6tOlvD6poRnPToy+YaVwb4J0XRxPqyFep8BcYJHyvGqqc6pCGW/OV2atkj4qotyOXdIT6SJ0PUN
nJBGn9n4neWxY7R3cniWk4d3jGRliTvTDImGbGCLVEJ5yMOzJnwcX1b2jxvxygC3AVGTZk2PDBt9
5ZOrBbE7XpmnNpCDwp+c7CDMfZcP/tOeiYcmvIGZJg+xKmldjfmi03GlP9jHtzcwbz4Wr8rRQkGt
epGvU48+GieBg296BOjM/zXLHQuNBTKBcgTyJI6uTCADaiEjwqZbryxwPtHnfT8RPI0CfOeO6sns
nUwTcNqJBsE5gxRqnV2bUJQI+/zcAtxfFoqgOXQz/VyNgnMHIw17KvWQOu7rrnRN0phu2JuzO5kh
WL1i9eUd7q0vD6E6waMoj6HB5upmc6lzZmF9L2nVy5iFgliwuS4rE8ukro5MAiy6rulA8Sk0PtIE
OpZUdnOrOu2PZHPiVma4kNMNGRS9IqAkesUBSkzq7iP5FufZvpXN3bOysnzFajBNOeQ2tfA2qIf3
NLuPo08TOQ7GPaS3HAkApH1rm/62ssa5NNXHqqEGNg1VPio1XspE5drFm/4IBisDnEOXRq0VpMDp
H/e6n1maY4Ts3u5zXzKroE7nu2GSDlpYe/vjErkE5+SgqepSPQJHrcLOVXHM26MtHf6DCUPm8RJW
PVV2OtYQUNQ+QcbJmYbbsXret7HrcrDB5eyzDgL+fICashk+GpDvQJuUdFdmghNod7JghUs98lol
YB/HGiHFOatsQvoOvn2AH/cHIzLDZSCzrMqpsnDTgtfdqZLBoSRxmlJQkdh+XP/X4zAaLho0WThA
ogOsoEu34SLcnP5AmcB2R7yRRm5/UCE6YXwSpVdCs8voV/sWSvHTMISgjGcecfpT4oGxkyl+9hWM
pMURdM+uflX8aNktSwTzuruHMWAuYliDFSqpirik5pFTZT+piNxNtHBckFgYhfM6hNiKFhZB12sg
4p49q7eDff/Yft1erRwXK3RVUaEJDEbGPlCgi5oE1il51ROHQsjZDKYrG9HjNP3HbcxFikXsSC+W
ADVU/eiEKsAKhhG7AKwfBcNbABB/hkKNAJ6moyuVh2C2uhyPlQ1CJZV96WufNSjvTK/6iFuyfejA
QdNoh04T7brt2x44Qf81y+1uzS5MQBaB8wszb/I1Lzo3aNh70yGyFJQE3/W+urLHbfO4SmeyPH97
quVmY+KMWjC0gjRp2yMvY+L2eF9pfdm2WDSt9YbhzNqAdE/7y7VtgigmeCIgK/zGlL/az6hUyXPU
AZRb1LiEp3djPjnQZPhPRnjoeZnJJvDFeG2yVeYUkOxItKtEEjYnC8bCQz2pbtCZFj0Eh730ywiF
7/oQQ5BK+jDcF5nTnooH+z5lgrAkMsr5XS8NUZzGOLLi2K+zrzZazhKBG2xGPtBgyNCZ08GpzgWm
utFq9CWn0F+LiA/E/rUlv4f9U1uZ4GJSk1hMMTt0+dSj4dcx1IQY0LLTj30/2GxgWpvhotA8aunQ
LMT99OfkVk/L6qSHBI0dj+jw8CYn8kT65NvR9tfIgAr//cAy5Z5V2ogUif7s/NGrP2jHOIBW2Ef5
kaF7OA/ar0JVtGXN/wiBK5tcPpOzSZ2qauk0OyxXUdw8TtaT7tiH8RAFImv73qHwaU02WmlHZLxG
9p3f0atQ/rq/aJvJ2WowXKCbKwt1jwnHopWj4MICK2KOqeIIFulHLD7256zpMtSR8bSq8+hLw66Z
Olq4sU2AhSjtgZDOkXRQ3ts/5/C+GATp4Pa8AWmOS5NiWjx+oi/nIU2KDo1tU+NUCuQ1I3d/5kQW
lr+vYmtSthFkXDGg2H4aF426D/u//5ftdBnCEptWBsAlNNszwaVzhGjUGdTwEKjHgJhDqYOHzoWa
WFwH+8uOuljlEjFwX+RjHVq4WQeyi84fSKZoH/qvtl/5UMIDavvKvJVlwVxuhllgXf5dLS4GGugU
aTuaQX1lvmLjNxyFUac6gvncdvWLES4KhslkDGEZ473bb4LypXgLUDFEjCu8iV/XJwB5PPuUCsyK
3IQLipmaquUAelwvjIbPUlt9l8dQcAALTPAwg8xk0ZhaYCEK5bvU+JYY76n1XVaHb+6NB71nbQ5H
VMxjOLq5DfRR75TK8/4CbQ7DlG1FRonCQL7yu79LqaIB9ITHXTl6oOEPEr5H6VRbGVB/N2CMDdpn
2ho1S+rn0vcKaPbp4/4YFkf9I8qtTHDhlFATYNpF800fW1eJX2v2yOy7VHUlTNq+qe0q38oWF4Dy
thnjsWkQHwCZad3sTvqQQZb7f827xngQFUE2N9DKIBeQgJmpEuilmJCRTFzosvlzlToxBIBsKrjP
CMfGR6F5zvHoBmGW7hw/Law/C/A7Oll3IRgMxVxQ2/eL1dC4AFRqLSO2DGWbqJxwoXk0m8/arQQu
vtrL+8NkfRuNQ1ODSU7URieaUy4okarWZHkCumG0nzOjc/PokLSfbeVR4CybEXY1QC4MdaU19xrc
8w0awu7AHpc78v0idKNCXMw+aSfrg4gEU2CTby7PSsAJOxRYvUk5dCFUyPUXm4yCbSCYwLdC6/qU
HIxJVUZ5QSI9lQYWDu0pjDlqIQnOqO2S7WUK33xoZSlWpDqKFCzV4M6B6rZA3BVvElg0EF2pRP7/
9veVLaWvlYnlSC6UO/IYHioA4r4VEMVwQUAALjTRSm1PIlIlU7VszeClKmkvh3ZC8e5jKk+j8qFr
MqB2j9U4+ftuuO0Rv+zw9AqKpQ0NqOvgEfM5nm+S+dCJ+sxFJrhTpOlypW4anCKG9Knpgko9df3L
fxsFd450UOAcpgQ8CtoQGGnsdJCza3/u2/iLt12mijtJxjnOo9YA08byjqQt70iVY17X16o3HU1R
/rWJ/NXMizXuLBnQETPGCuq1cl63T3MaA+mZRFCxLsDvkWkTAkU0EmcAUiOww9l0AQFqRe1LoqVb
/r5y+rGlDbpa0Vhr6N9NcFLEzTcipKbYfuNcDXXZCysrs2Zkc1/igW4EzAZsPddFULvsFYAvTztL
NzoqijSYIkGY+suOvswwd8LETZvRfiHy1B/kFyhp3/RH9W52NXcGM9BwFPXkbN8eVsPkDhZT1xs9
6cCTa96glS6/7dAEZLu4OpDDeJ595k7CNpO/+CxKVVCDQHPLnyjhKtHIgDEmtqOfF3Je7RbVnoXS
LA1EJdptb7kY4wZoDFZUqVZkeKb0yMb6POWyY2bvwgaA8O3fIXHnptwZUjo1YClV2Wecn4GqE8Do
7otY9MS5nf3+MsQn8WFfmYsoEYKKRaB3OJ4ye37PnfgyFj6PH8IES1aHKJGE1Yl0xJlt9T1XkZUJ
LjSymil6poNRbK6Lm6IxHsZO2PkjmikuMtoxzWqlZJCtvlm0nJUje60TCCsq58ZRHfrYOZ1o9wp8
TefCY6EUSklSxIyyuNfsJzLfzINg5jZvDkSB5LiKPh/0dv8elqZOGs1wRgZK9Ngl3fcy751ECjT5
mJTP+2fL5gSuTPEREJqKrKpxn5P1M+u/0FTgZ8v//+MStPp9LtQ1nVloUg8yHkODpiKt7tJOfVXr
4iqai+C/DYULAiQCRoH2uAOV5Kq0X8bi6/7vb7L7o0Xm17Jw+z9WatMsLBTiDM1fgOLgIfXj0FuE
+lIXrGFe6LR36nX1WVyDEEwjnz7rdpXqTQFM7WQ9UtuPWe9VgF91rSCxFXgen0HXKF4jq22oXxPi
h5ZyE1bjcQQHVmqWTmZaAnObe+kyo3waPfRpQsgM79B0H80bjhl78vhNsGxLDNhxQT5/jlvwCCcp
muk0KbC/6W7m9ccmclqoIPlg7/L++2pxIaLuqQFYL2hWQytsHTksPKYMH7U0/wjOUkGbncgzuFjR
gYBoKGY0J9X0VNY/gHUAwflrG4oUm7evxau1Wj5klSu1UlSlXYkkVD7TY/c58m1oUmdf4qPsSJ4i
qgFv50grc1zgAEWyzqoWh+3S621cs1PqY9lyXHvUoAxSSYj8W8LDnptw4SMNFRtZ0tKa0ARF8xjl
j2H60iWy0xr+NInkOkSez8WSqu0Ank8WvTdZP1h1dkokA28LieAkEcUsvh9bKyKjljvELP0QHTOv
+6HI0MB0QAfh4/5A31pkEfxzh8ZOe2ULehe2nRMP/Ch1y5bJU12URlrPpEHvz2hNhaMr5VOMuu0k
hSeIq4kgN8tt7s8FvBjjdl0fF4xGHTyGQtwCGubjsUncBXXT3qWBqI16+5YE7eN/h8btO6uHa4zL
I0pL6DeW1UERKseSdPd6pJ/GOQpI2r3IVXxK5SjYj2jbvnMxze3E2poyQLHw+DCBU6F7ofqRiXCN
21eG1fC47WdUXUvtCO+jzEue/tGI6JHB98vu85qb7EZUZd9G/BAL5FmKBRpaPiOVYzVnNEfSu7S5
SE7qN6fWTR/QJQa1ko+Tx1zpZP5POkd72p/R7SzoYptLVce+iVin6hDVSkgQUXod9qNgK/xlRi82
lmNqFT/VmElt1+MStuzE4SY8NUeQRwTR/UJdAqrsWxEh7F9C6MUityGkvCpipTDBWvk8uOxUBP0V
PcyHISDnDDZFEpbbbnkxx+0IioJOP3bA7TXtdK2E8hfbZEGraqKngc3FsqB2YCoAf+s8N8ZsdwBl
tGjGnjLEkir2tV6k7LY9dRcbfL5lDjQbwzYCle9H8/kNdh5Ur13l2CnuzKoXnwvR+boE/D+i18oi
91bFpLln0P/8J1BrxxTL9P/RU9/USNFWdjhX75PE1McJdDPxKTygXn1eqBdI487nKTCvlx7q5IxS
4g8kLvt7bNM9VoY5/1cg8JWZLa6DUnRtNXdKet82oiNgM9Vb2eA8vo0GnYaQyvBGxYmfdLzLRn7z
2n1ikyMdQFPg5q/7g9rMl1cGOZ+vE7PsUJcFU6t2TRsWzNl5VmuHKh/C95BzrBeOi/rZFCttY+DG
XsetE85oabCJq0q6YJkEu4uHvVFTxi1tUYbPp+xQlJqvt8bj/qQJdxeXaul5aWiTjkfT7PofRglT
coZPzF+CPC3QG5J+3be4mYeslonLtvA0NBNFgnpTXt63/U2pQdA6uWtB1LJv5y+7S7fBx6nh7s7z
f4wyhGlJgh6h+ufgL7Qm6fP8Dag7AGZxHSg/9n73VMpecegHkenthbuY5ia1pWCgSeYOfX9gidTR
b6NBMeW7DBkB9Gr68tflxUJUBfzLSl6MchM7RjqV9BC3j+R6DFSgC9lV73SeHCxy9dQT3Rc3c3Sg
MP43vTz1KtCfU18lMpAYdvRFSh5M261HJ4sGR51FGbpgPnkYeqF0ia6naBHQbZfkx6ER7YJtp7wM
Rv09Ichi6JeFKiXQ0R78pYZELb9hzsS86DAFms8OkleUwdj7IlIV0dC4UFzMcZfW0WB6RZhBnogd
pVr5sL8Tto+zy+CWT1hlO7HRAFE7AsKgSZ8j62U0jkME0NGPyERAMZ1G1N0oGhIXiFXgNYY2R/N6
pHzqWOnYor45kQEu/Np6SzuaVwk0Mx7U3h8iQevf9v165dtcxp3HbCzjwV4SAOsMrYwAb37gDXUU
dynzlCKhYZH3ceGia6q5TgqgtCr1pTbv1fiWWFdKd9p3g+2s17I021JAiqTw5EFJIeXQiZmWFugF
sp0EXQIxdXIAY7sb3ZF79UYkNrcdIy4WuYWq0yJv4g5dyZnW+FpanmjNXvNa/tQXNkR5O79gIjL1
v4TBi01u7cxwbLoiRDcE/Tmj0TsLxtfiq3JW/P4g/z8YH/7iKxd73OK1PYrPuobCpvUM2iXUc8aj
ehq+LaUcGrTH/TXcTNxsiIvJ8iJOzwdCEut6OBt4GCH9eWS3Q3fORDqz2xO4ssHFwqkzR/Q24u6g
dE5xXTyZeKUz79GY+qiWDvo8Dp1gUEKLXAy06yyTiwJuoh/Aj+klj9HzdNd5mqs601dExe//bRK5
eGgPCUvzysaToC3fm5D1tnLtQWKigsjmrl7NIxcGkyqEmHLWoHhPdKeNfxTTsWCSE6VP+8PZLu+t
DHG7TOnZZFGGZtv4hLcWsMyOD72PUOXEviSwte1/FlnaoskCufv9KJlSkiZQDE/8GhpPA/0+qZJb
2C/7A1rm/4/rFxjO/meE52vpy7o3IpPiHi5LjpWCjojmgpfa7Vi4ssFd8Yqp6ep+BJBgcDMUp6Bo
p2pOFbrDx8FrHNmZXqc4+P7fxsVtrExLtGqoG9QsydUw3dq9IMBvzRsQLgowBaDuNPnrQmLbkR0C
HesNLNOC0OxlFCdEbFSbm3VthYt3uq208WBqyG3P4cPkY7sG5DZ7Rfvr8npSO6IEabMxQJcNEPjZ
xMDhxe2jTOlGygy0r8vn+bo7d/6yWpJrXSdfpjs4OvS8zQ+KoLdy8wlsbZXbVE3bJYnaLMCnh4w6
08P4bfBnD6/QL4uALwga3DDy2gatb7OfB0SwlFt32bV17hCrNGMETSbay4k8A3N83dof2OxP8s9Q
pAaxtaPXlrjlZHE9QRkAItKq/ao3z6TM3EgI1NwKhXgckqHxo9uqxhNdhLVh5PWADDSb71Gwr1to
fk8/MlWQxm+P5WJm2SCrRLduyt408hA3oM5X8UKZBdR62t/Dm8e9rqg60MaqJkOE+Hcb08RIn/VI
DUk5H8lguSVrbo1Uc2Iz/MYICyL1Ax6kU6ft0W2qEr9qpJ/737A5zNUncHHEVmOpaBjqFVI4u5JV
gJJCfZLn9xBzrUfKncr4UblNFDwCG+p3ZgAcYAjS7M14hXdDoOrBlw9Rtd+ncpT0hg3YZn4aOQu+
YRQ2b2zP1C8LPHcHJHvgdo1keXWLkpVNHJJAr615D922fhkIT98xhqVllxVeKLsscurqegKqy+4+
7a+6YLZ4hfQ0CjVqTqjP0sJHl48jCblbRBb4BWeKlZkj3ia0+kkZP2tKsD+CJZTw5zr44SCkjbOd
gJH19/XuM7umCQExr1VlbtH4IcJAhR2iGjeJGTrx+LBvbzPqrOxxoU23tLZV7Rp9Nd1HvX6eUI4F
p65jdqLn1M1sYj0yzpMjSnJ1sOibaGT6BcWSQ+xFNwVx9M6xH9C4djcnTvZxf3jbzv1rOk0OY0Xm
qJJAxmp5cL1A7zyL1QGLhM9oS0DbWTUeWSpRWsWJzPBeJ7utfCit6xlnnoGXhLvEOJOSOsbcu0Uh
qtFsHoEqYGlAJekGWFJ+9xa9RWjopXrJ0BaodRWA7d08k2A+pq79jMO3R8dA4g+zUBRgezlXphfH
Wp0jYF5Wy2R5bioNpwV8LXaHH+EpOvQG3gAW9Br1yq/vWMyVSW5vVApFcignptfUXmn7rLhVEsGL
/OZ2WJngtkNvA0Zeqyh6aZBaGQJNuh+1Y2UKgvpmMRY8bdh3oHNcNsXvk1cAexWFb28nBvLqLEDR
UMZtGKAooXbq9mGs4gnSJjbIdHjfjLvaDPMO1OzyYQyWtNBAVbTzDHBNSUK32AyPmiZDrNdEuzkP
2pX1oq+mBscVIedQ9jr7PQH+8vs8XhfUynkiG6hix4PTlc+0/7nvYtuzpZnQpyEashce0SqRsTHK
pSmruDbPhTe/klsD2rZ6AGazT+Rp39pmdIIZPLwrGiaM376KhZ7DVgdyg6VIHW7s5BUvJc6+ke2d
urLC7dQ4t+VG0ufl5YCdMq+8QWru5m54TW7+0fcUckNtHmK6Bni4uXBw8wBGc2jBVyqX1AeIAgzA
X+vsA20807xRx2/kfTLb0HL/ZW5xylUoarWxZVMDetwxyJ6W7jY86WuIQlOgevIx9JE27U+paHzc
ujXFWFlKVJheojC/qMrIIbpyi8vy7dRPH7VyuLeMIdi3ue2Zq1Fyy8iyoYNcmIl6/A1UIqpTh/Mz
decJ6sTMhYSYt29vcyevzHHBtkGyWdFpstD9civZ96b6vP/7m76/+n0u0kqDpDZzipMZYofW8KSr
P1UiCBbLjPxxKq9McBlHbSoVMMLIpVKwsdJPLDwT86lmImieutwl/rBjgHHewJVeJTwCxUoUuyyB
DYHemewuOi/dcTp06AcpgnQhPuk8PajvYk9f2vTdt8U67U/mpkNevoDHpqRsAsaxwmWKGL3XaucQ
3OFF88HsbKft/EpUvNh8TdNX9rgLnjFKatGOQDssvS9Lt010ZmcCXWQa1IITeTPFMRBIlAW+hDD5
++YmsVUbXY67ZIX0kMwjtvbksmF2SnbS2060y5aT98+1vJjj3LKZTJBz1RoQFX5/vVQ10Lakteji
U94WrmSOJfv7i7e9s1dD5PzUljPZHjLIWEhLny4kA4LmCD5N/ZGc8yAK1A/79gQzynfrk1Q2hixB
spqkxmEoZDS6xcqzUQ4ACDAnNUbi7hvc3IeX8fGdUl1WdR0bUG2oMuMJjSpeXpNHqbdeq0HUPPvW
H7izfvqyV1dnQYxrU2rlSOCWvYjUypP88hw9VMwBsK66moIQffbJebhCU4yf6E4tKjFvb8VfDqRz
qZ0dMmLGNEchkdVOl/p69A3PwFr3jCM+Iy/7M7sZRA2iKATJv23wjfd60g5FbkMmpK4zt67xkBKr
DkgBBbtCZGZZ4NWkVo2aD32Bq1sezX4GmRVjjm/tsRIcq38JK5fhcHsdLW1dGPY4E/D6wK7r80Is
Sw23PFlHcUekaFDcTpfb1qoqsIqCFvWUk+tCOZf9j/3l+cvOvgyI29ntpIBhRsdWY28qmIiTn4Fi
BVMuO9ifRCf2dqJn4hVYAwE0sfjuVTPL1bAmeNob3NGTqYsGuqPu6BlQ1c2CLgEsTkg2tLm3Vza5
3EsfRnOuYgOvR2iqqEw5SKbYleb8ZJmJ4LYrMrUs6MoLO7CNFpIJfLrUPozT7I64VjfpoS5zQeoj
MsS5e58QLbJCtPugCBumXhd+LtpAFXHmbiZYq5njnL1VWJPKMkqIMinbkzSE9h2FoMFh3wVFY+G8
vKlZl2YEQggkLpy5u60tM0CprSkNQZDf3E4mSg+2geufygf5GjSTKe2RExddeZeywoGo2VFPRB01
27N2McPFd9LNbABHAa5MkuGgg8pJI0HCIbLABfAa4IQuN9GuydJrix706ri/IqLfX/6+cuNslsJB
Nin1y9GPUA+Cws2+gc0TCPVSFXTPIDrj+03xHt/ktoKyXUlPY3NDxpdk/NagrTVp7zJDYGw7Zl+s
8Z2nwNwacDC86w4EZOD/xOyeuHLw/4nZ2978a2hvH7Oau0oHs2CZqLonM82x8usUPBudkXsg5fP/
j7UrW7JaV5Zf5Ahbsi371cMae4LupoEXB2zA8zzr62+afQ/LLczSuc09EfvlELGqJZdKpaqszDds
IsMMgAYadZQBhNMZZL0WBy1uhwJvyPiOK1/s9JblP8rxLqYyfZflx35LWrAqGwVfAPFE0Mk0qXZQ
LvyPeQ8ITVNk3CFhTZxW1Y+hFoJ1L5IBXWQmhRhXs8jo+EJBnkV32qy7mnlehqJ1vJkTmf705ldb
LU/Yy7noCoA/IG00EV9PH6fiUIDN2dJkGqIyO0Kssy10I3W0GbyIHcz0A4+ehuoc67Kvtd32XK1H
uNVjICYLTPugCHUTvFvKd9a3AOM+4Sm+HU7knwBMQ+qhPRfPxsP8/rpbbneWgdNc6KQNG2Wj19GD
q3GehTNSpHSpAVCvf068enTL0mk+hK6KEdJE967b3IwnK5NCwDKgsQj4OrDrXCkcbbwpwLJl3w8Q
GRuQP79FnVe3oHlvo2RlqSJ6R8nruMsDaJiS/AfQIFyVhN/Ne2r1+8IFkjbczPOsAs278bFN93MH
CUdd0hjfdMSVDeEjpSWNKn0CI8Gcfzer90uCbsXvWyuUBKnNaan1ZgmfJlCnsUoDcCSOJ4imAJJZ
AyLf7gEiP0QfUpc85scAwLUIImq9zPayUb8FrdUil41exeIQigKs6lG8fC2/+a9Qx38hvynb1OXf
V/ZGi+kVKDgwRVQQB7hEJ9OOk/KNyETdNyPjal1CtBpBIhGqvMMjJPs8jN/s6KnTMYNWHnRMplw/
WZuEZevvJ0SsLCMx9C0gerO8VqsHbjlK7kRgX9ov8H88tIpb/UX5JKNoWT7NtU8nBLB2iFLb7tG7
GZNHGwwLCJxurMvUiLdj1WUnf+sst5YdEJC2oJbS3SxEwJGnQf8YlVmy6/aR7shmshZ3v7Iuscec
herc2rkJrmvMvQwTJgS5Jsl3tk0gqzKWcrMuyvTZOsdcg4lKW5h5rdU5WWtJLPzhUF9MCBEqnBvM
/3b2v8U1BRRHkUMXJRzMhthQk+Juljv8pO8CsEp5oDuU+ORmL9OCyBgSETwMRIQUNINUTQ0wQh0d
G0wlQrN6b5xCt3JDT0Ygtb2ZF1OC+2P4QE1iaI57QfDQ2iFA0E+SxSx79btHXCwInp5Fha61OSws
Aty5v2itxHs4x7xbdMC6UfII2rwqL3snTq+OZTbaTY+9A54ickIdx6rAs7tJDxk8vzDr1onxZP27
RYpwm4AY8aQkFNsIdO3PxvrOfAJ3yTL5Ve3lwsubHgKQEkZGbAN0d8L1FqsgXTeb/62xzXBMfq4O
ywRAtW8lj7HtXGtla3GhVdQnZTcaxgytrvaH/hn0M7jllPvlpou83MWH1PZTswOOeB9ieENGHrj9
uFlZF+64oggsqIJC7qqwGx9StYrTgItzKOmuy/qbOlHeEat+Z8TQkW1VJ5xkIP7tRvHqDxAuvXKK
CHCEHHytJ2OXvrP9zBk9C83It7BooTBIAT0zLTQ+hYo+z6w0Kpegg3HgA96VLgRLXJ4UO1XLJIdk
89SvTAnxjetjZMQEZSq9ep8kT7Fe/qUBwT+LVJ0zYiiYH4rpJ9PWCwdQG4ljbmYjq0UIftnGmF0i
PQCXEG31SJSdjajzuhkJsSIDd27d1ks/2oIQDrFwX74+AnweiyjLEVSIdceS+4l84kyWiGwd6ZUN
8arGqAhkOGNI/P18xf8r6YVX/H8n6SVZkHhNm1UYDWOEQl41v4BQ0+kbPx6+XQ+KW062XpDgZOji
oCHX4P1uayDYyYGk6grr/rqNLR9Y2xD8jJa5naYE1QgjeCZxu+vH/p7Nfe+Mw+BdNyXbMsHdYpNm
eEEjY5uCd0X3gwx3IZfVjWRbtvwNq1Cbg9y1YTaODc93QXNfy7Abm9Xw9X4JwQw877WlBngMqSeM
VFEPw/oHtkj76btmzwxXll7INk3I5CMjTa3EAKKWgFoBRPhj+t5sZfmSzAmEHEbPA9aWkHfySfkw
gWV41B9q9c6agrfkZevdE8LAAEmVPCdgu27A/NY89Pt0b96HnxZRcRlx9yac/GILLJ6vXaGzwrZT
a9QoWY2Rnb5xiiPbJSAnzz9Gs289oszvLEQ0subZ5jzq2rBwDWmKDvBNORpeCWll8PR+Uf2FR2V8
QLWBu6Gb3Y27yV+MRxJVpmX7xEwRDTQCjQtIDgC/9HrJ+pTG4ATJgYs+Lpytyzz78gZLJMnatk9e
zAjukuY8sEKCqj+KBDdLMhGr7U5RU/96vNj2yosZwVm0RB/ULEZVNlAqp2WNY+MVodDHNpLEQMl6
RIBlpJPANCpgLDhKUMhvD1OWuSW619fXsx2bfq1HBLFlFqvSTAtBeGGjFYOBuLG2JKA82UqEGwPc
wEltsSxA1yf0krg4Vnp5a0/S2bvld353NIgxQrxOBYZi+TtWYbZuJxqzJf1ZJgxVNIXBZ9A5AcDK
+3xXa9IO3fbWXewJUbcLG9qUEwQUyrpzuKXc1fN8vP51NjuPBorl/1mTcHjSMcoTZUIdaolNVg0g
6nT4Z3Kh1Rk4pZc+KtKn4/ZxvVgUztGoJJkd2GB3WthJluPa/6SfkM0SyjZPOEc2yGWbYESRi0Xv
6+ifkj5f37lNp9OIakO5F0glEQiaRL3Vdos0YB2x2EVzrT0MARQgUrvwrlvavn3xWiN4t+FVLx4h
o6N42IOj1E8/DB7DQ1hxkx/GXvPTXeDKiJS2HsLL0/A/xoTDZI8GHWwC7IxZ8m9Kme/6SjtNdnYH
iqVjnKsQWnxTmoxRC9PQsKGaCD0N0H00sh74uKTze3Vw9X5vmb0kDm1/r19GRPxpFuVIKnoMGNTl
g0rPHbyPvr/+oZaz8lt8uKxD1IqpVXsIC3UEgCSAOmjZeA1TnIGdISPpxPnn68a2L1zkqKjp/BRu
FE4uop7ZcpCEgrZM26Xn1A+84Aat4qVKt8h15V7hp1742I3OdcubO7kyLBxgfUqaroHv+5kOXZ8M
Q4z9o5arMq/ffNiszAgHmBgpSTIwOP3/PWx+GUPT8XVoV6eE5HOE7CUnT316Zph0iZuXt+ybYYFo
07BNBMDXNqoqC2iiLERXSb5LTHKiWuDlTKa1uB0uyMWOcG2EEItr6w6C9slNcVRvw1MK+rzqy1II
jD1Z4fYPbnixJrjhGLZhPqQL++5RR4ljoSLZYWr2PP8T3vzbUQD46Jw9SxPO5Y3222lbLVNww0Zh
ecYQn4GqNfcQfL41Kydz/p2ZVA8qRpUkhYNtv7+sVHDIMg8tSD+jO8+Dpyi6t80HQ0qGtpliEMRX
Cuy1QUT8tdIYzK5H0I7o+ypwlr2M9wTl258a6nx8W4qxsrfcoquUpmhYFfAmQ4M3frbZp4JLJpG3
9+yyHsHnSdG1GsjxLS/LvmhDgg7JQ4Bhu+sHazPurhYhODxy8iSEFDCQTPZjVFpOGj33wwkjho5B
ZKiJzexlZUtw9yxbKmAGifyFO4MeusO464/yx8bmK2BlRnDuHMPjVQe9Wc9Sbmqb+My+M9kpknKB
bb8XKRgXbFVFW0SUP9GrPMPdCy4f5WDtl+qsscsAPjNasJYqe3Loz5U7HmRHaTvtXJldzsHK7yYU
2IN5XEjXNWchms8qzzqqDxOYyYOvCyx+PsgItLbjIrQDMdyK1hZmMl/bzIohHiFCHPvxB+We38Qn
xe13RuPMkDSSEwj9YWd/mROR3UaQQ8EmsyNgy0e/e0j9GIxud81hvgf92Q7onk/zuT+kkktm03Eu
i2TCMzyumiFkNUPa21SOGn+oqgTE1DexDM6wmV7rVEW3n1gYeBQOdoVRPJ1T1BkK1UvbU5g8XT/T
m+vQ0aYjNrgY4JqvP1aq6ryNqBFhjPKma/ah+RVcDFX8lpAOd8D/GPg1RegblAoj0od4/ejIo5C1
ORlZWFtkd9VmgFqZEby9Trogbwfc/An5Fo5feMOcvHye8ga1BHN3feM2A5RBKYRqDMieiRiyYbQX
Xo4J5JZR79XBXWPc1vqD1c2uTh+yzKeJDLyz6QoXiyKOrAziOgwGAO8jw+gdPbQMH9GmkHyqTYdY
WREcW6Est7sB82P5+IXmt0MVuU34YpSy0qNsNcK3MsGOOCRjFXij8aTot7EhG0GSLUTwbKuyp6ju
R4h84tk4YnzQRnlsjJ20kLXxNy9f4IlN1UL/QfsNCVf3EHkkA8AC6VE9UvtxlmHtZBaEayrtmNZY
JdgyWutBmUviDH1/jCPty3Wf3r4uVisRQjdqvzy3zdACGlt1OcjuQh/awLyBMrGG2mLqQQ456bzr
Vjc/FG5E28TUtmqI2D4lV6lRmATPbn6setBj2S8lhJkqmZbQ5iau7Cx/x+ouTCMoFhgD6tABrdw8
+KYFo2Oa764vRmZEyFvqtgc9MwflRmVAjAOZWEygWP/t74wI7lDPTU5YDk4gXmE6tlWB9079Iq0k
H2azuWusdkxwh96GqFpbg1Gs9Wd/ekzQUNbe1ccCdKLm++tL2gwHF1MiW49iWBjPKhPwX6kzO8/x
TPdxzSWoM5kRIbbZuWYoIXIiILDPRvnSyNO85f3622NptQwhqiloEvZ1ARr6Ui8/JHHka5qKBqj2
lMco+iaAm4X9A+XNoWus/fUd3M67VraFgAcFWlpnS/No2JEfOmAp0cvkYpjHyx/lhPib0CVM85lI
LhlqMSLMsgmUeQxzJEBLQXNJaMF8lSJO/IuEURYCcsn6tvf2YnH5uqvz22RsaMwp+N9E78jP4e0C
qVDPsg7EdkC6GFrO+MoQlEybCjhjRMHqKa+f1XRwxmZvN5LGwLY3XswI8QicqXo5ZznmO8sjKZ/S
Xka6sJmirD6REIu4XitVU6YWSgbGDkSeeENFh0rasPlDmLgsRAhHYxq2ljLGy0TgAiHCRKDq0tsS
kpvzISj9626wHWAvxoSYFLDOVocJH8do/ML0G+3JqiUnSfJhRIxSOiUBGjZAsI2B4apzuauUWPJe
l3waEUxSRN2oKrVpeSF00lqvth7i4Wg1qjPwe2088Fo2fPKH6AA2NKBADUZE1PDYdFnRW1D+Iu8W
Kv36uwlW0pvJjQ7NntR7Wb1q+zNdzAmB0LLnrOkDxjybxg6JvnXpSRskB2j7nF5sCAFv0qs0j1HV
9nnwpSOlq9RfU+O7FWnedZeT7p0QeUp96kIQi0X+dG++W4aW8z2pnOQD2WUQ6X0LOx5ysF9fSgg/
Y6qjy5oBFDqYoUPL8FAVzE06mTCM7AsJ4Sdp804rDGBMIiN0OjVzAmgSFUANX9+87cN0WY0YhEoQ
aWoKmoaDnu+zGcIpmfWWnAtPYxUNftsAGvJ1vDaTuM+o3QTeRE0nqLtdprzYuCeuL2Rzvy5WxAyF
t4uQu4Jyb42Kcp17VL01ukziajIjQobSZxYkKBRwWI5FkToUE2Oe3ocgqws7ZXd9PdsV5dWChCNq
GNxsauwoGPHH2VlEZmvXvksnJ92HRzyUZi9HaSr3oneyCYZNVDcOzMLoYTICEvzXXyyY1Si3UBXA
jVFy6FCDTduz70YKnS/u1k/QZHXq1pVNxm1v7sWq4PEDcIpVHJtgxxmGZ7NNns2JYJx7knGTy+wI
Lp+Wi3Q4pNiWpoPDM9PNNejzZW/RwlxvonDtplwPk9GwGCgNvhI0lS2AT0LZxLFsLcLZAklsq80c
lZs+nx2W3iQt1I7JW2oOF3cQsXUltQolYOghx/OzNt2Mbe1kwQd9/Oe6x0vWIqLqusq2g7DHZKQx
fmfWXcC9vPtx3cTyaX/L/1crEc5U3putRmYMPlUFdS0CyuJIe6xakJWVlTv3+dN1c5vBdWVOuAHD
ktu2NsKMTbNDoKZeV3y5bkG2Z8tfsMqF9VybYzuAmlza3vQTLgmae8M4vOWSWK1j+StWVujItUGr
KDhakk+h8b1NJDfEdmFjZUA4+jbLxiIs0TLOZ9B+eHRnuvVzcNPlfvcDQ6Y/sfsyFO9mjreyKYQB
hWTzZPUM6q6V5aY5NB8H9dC31X2pkVNfYmaxUr6lOQgz/u6TCXEhSseQqhHszukp5uAcZyCiJbJq
pMwxxMCgTrTj3GZeHt2O3eCops+nj3+zEl3sFqMNU4IZDliCPgifiprtrZl+BrJekoxfXwoa/a+9
LzP0KQKsLvKtZnZs9ZlYX9VE1s3fTiJ/uQO4b19bKZM2IaGJjLjztF3kotyFWcgl/wYBk8skTADb
b7KVNSEyDEERRVmLNU07/aS7+Wk49Lv+BuWAgwwWJjlcuirEiDZhVl8p9fIw7/35A/VAaQqZLjRT
wR6dnTB34P+dXwjhIsNslqrVqB2r2q1pzu6sfK1sSSS/Hlp1VYgYbVHzlqQ1A633qUof1frl+hpk
vy9EB51O2ZSUuIwUdXgpCfVyfXz8OxNCIEhpAraBJcvqU/u2rguXAPhz3cTm+MUlCflNuqkwC7sO
KAAdSd3mRzaPlVMx7Yw5M9dIAMCm9XwkNTSQo2UsfNxfNy/ZRLEl0mgsUGnObU9r+S6gGqhTZSuU
BIefB211NZGiMOee42oyZugw9i1kZqBBX83e9ZVIUmIw5r4OD7aeNIlumhQjSsNHuksB2VtQj+rH
4CZ4/El86MlIFmVLE2JEU/Tj3DRQcgi7nVUYLjNdHnSuZGHLr/w5JdJ/Ro/VBpZjpRq1NaGakgeO
2pkfi4GeJt180JMeVKDJHoS0vsVaZ57Dzu1ry+l4iPF+Lf1+/S/ZXO4yL01MvKBBAv56h7OpsUdc
IpgUHDSfZp0bMMVt00rik9vhcGVncdrVgoElTspqwpfMboJ9/5meg6P+MEMMafQIWD8twD3fEktW
FpeVryymxCyauZvRiwy7H52hPpq6KfmMS7j77SuuTAjhMFK6aGgCTAqYxTmqP5rhLhlmZwgk99bm
gV6ZEaJioEeFtoCqvFiZyJFOOopvTJ8li5FZEQKj0qStVi9gXN6qnxK7e2GVtFq96farlQj5URmH
Sl5oCL6LuGrsTyro2LxlNo261anCSIIuczzJqkSgeQXyn3SMgQAviPU+mOi5HmREfhIvEBGyZh6b
1hAh6dObb2OUONZYYhbma8ci7/pZ3b5XLttnCuFwDDWl60scVnqPeU2ndtPbfhc/AChzkFhafumK
Z5tCWOijNNKGDEM9ZA/RJnBjluiguJZD3QT6Da2sMLrdOFmtbPmMq8M6mU3cJGYe+ep+8GYf9XLP
ejB8zMUdy914lkGAJFFPRENOzNZVCtp0iJsHoK67s8sPwSzrNMiMCNFhgrhmwKcCRrI9mFTBAPg1
I5Igt/mcWu2bEBq0eujwSGwjn9O+fW/xNN7ZI8qw1ZhXHsuBoB5rTBfqWls6gKHIKPpk5oWYUdTQ
BOgrC7cHznO7N4/GHuii/Zvg9KtVCmFDJ7WiK/ryElZ/FOaPfrBlJ0vyrUS8VKg0mWn2EWYLP6Yf
gn2FYrbduIDK0D2UeUpPOYYv7CjDMcmsCm8sM2xpEA4VgpOGDg6or7L6xPKkr72hrWQvEkmYYkLw
UKsEcxhNwDw+nlt6bmLTnfPbPJbVtheXuxI6RPBUNetKyQOcLTULd/NCWEXG95j0cKCFcUeqt7AE
GRffYELkgBjaGE0GGImqWLtteYa+Dai3y/6Js/HTm6KiDnQTkHW2RoSoaGVKlM95ipHaffKg+tmO
ho7yvLAhN3vwBRkyr9y+Li/2hLUlM6XjpBULmDp6MHYa5FJjt/ONE8IwUIMyJsBtd7yYW/59FYSz
eOimdgbQxZrubevJSA5JJUllZCaEmBhDfqjJTXB6mgNjjla27wOGWk/Wq5IS3bI1v3vhZS1CYGQR
BIom0Bp6QfM8RE8qk410bB+niwEh9DVFBzrFCZPClto7+fi5sfex0u9aWwYwlm2ZEPxiZiaq2uNq
tNHIUdnNZD3aTIIB2Y7jvxYjzqfkUVKDI9Ggv8aiFlVeObD4D6+Aix0h4AWZ3g+NirV0nrVXQXYc
H4p789vPsohfP8ZS/XLJ5lEh6BlDOYbh8pU6+l2dP1FjcFgnGYaReIIIm8/TgPMazWWvV+KbuRpO
pt0kTmt+oF37VRKBJG5NhYgwU5KpqoUK1nwKW4ftSoxjgbKj+eFXDkVIKNxGVqNbHPnKSaJCVFA7
bdJY1gEyiADuZBy05YSnN+FcY5oJrOwGp8eyKFzJSmVfTogUMxicI70GaIi86308/U/dV8U3b6YT
dxdZKnZUjpPkFPwhC724pxA0FG6rM2G4S+i9tY9c8PgfAIv6YDkGUH446ZI1yj6mEEK6vJ7MLCsD
z1ZuM36ryCQiZb8vRA6tqTOmLDDpmH9MO1eX9dokvy8yQg9l2idqFeBN3z0B6ctNmetJfEBESBNu
dGlTIywF+jlSPL0+tLJKjGwNQoBQSQYguQa8kT2dLeVI+N9deLqQMiTTTEqb4wof4i+MHov6W5xJ
RtC3d4mZFqRcgGMRiT70skxnc8kSFHpD++9mc6RSYPJ2UvfLhtiMDHS4UcNSDJxCvn3fmKAvrDvy
EKg8L5yhplUMepskeb4eBLYj68WqcF2A0280cg5YU88eDRv6OBFgg7vQlNUlNlcHlniiGiaGusQh
fqMAON9iGK5SQt3pph81S52c3zTDc9dLPtbmklamhDM/sqJLpwZPeCsoDkQpdiOIF5Ooxn7KsI8/
8VK/Re6VLeH8Wz2vkrGFrWHXHfMvxDXdEODHh/qWPOhOeawf+sdij+H4Q7qA0tz8LR3si32x9oJm
mJGrMaTcZ9r746C6Y7QP89aLUCS57iibd9TKkuAoVWeZqMLb1AuHzimGu4weO+2TwR7M+tzIEFbb
TauVNSFmBF1WaTrHeIi610/TMTzpnnZapl4XaRxZaWQzNVsZEwJINgdmHFbATg954CIAeNC/eIwV
+8mo4r0V4z+V7mn7l0fCXOLm6i0QpG2cKYD8eQoqTeWLoZyrhHsYiNWlD8btspatg30cbP86xIZe
21Kzyu4nnEpkn/DTU+4OTn6ztABlZB2bwR56RjYxNDAoiGPzQT83Q1Jmigco45cqs05Bk+yue+L2
+b6YEPet0aa6YzrzaGfvpj44BmX3aLLv1UTf8sJZLUbYNdqoZLZrFJ9TJLXR1DuxIslPZGtZ/n3l
A9msUZrV0HKhFIrtLq9MEEH4oUxvZfP+Wi1EyLpGHTd8kiL6phiiVaccY93Uner31z+M7NsLgbcr
RtKmKigTJjqazkS45map+qYm7GotQsgFKHIaYxNNhzqP0bK5mc2vuuL9zUpMEQAwWVYaYybF8oaG
76KudHkhY2m9/kkAn3/95WlaN2YaTnin2bPDzcIxhmcLojTXF7KpuoEfBz2ZbiE+i5Xz0TBLO9aR
ueQ/lEfzpPv8EOw1EDyFPvMhYvgxOE+nyVe9/0ZzbGuNa+NCFJ+VWU+TGfpWIAQ5DUp9P6ijV6iy
JH8rfq/NCPG7DZO+bMwlAaxKZwbDFxAdXtQUnzXWeo2lOF37T8vCN4ShtVUhDNlmF3R2hHeijmH4
u575ueFPsvbXVtq0NiJEoBo42cbkaJX2Orhn7cxp7cQP7fdFBVTc8HTdWTbBG2trQjTKw9lqkqZh
v1EyzMdqLyuFbRJIrq0JQSlkEdS4J1QqSjy18zN7nLzwgPziBDxmcBww7G8YjuaCdv1ztp8kGO7N
vvfauhCsLLWyMXjdMgwpaLvxzjppTuIVL3PoGftFgS9MXchzyGCNW/F+bVUIXrMNvviQg1YYGI/n
2LZAPTpZpqMYwa7huiQ53IrHJnDJKlAkBo6/YCyfwXea69jggd3qxY5MsSS6bJ5vIGkxbW2ZNuQl
hBgGYF6mdpDsplV/0ov22zwqLgXV1HW/lJkRTlpJSaJRDPB5dhTe2lW8C5TmREOpNvgSjsRkfgEG
/2c5wmGjmtXxpAZrYAOklO4v9E/F137HTguHqXyuSGZOOG0d0rXOAOUm4EuTRzDJlHjDmaH0XO6K
WxmLqGwPhcNmKIql1aMVQG51doqs8es4d8tWNp28Wd9Z76FwrNq0mEAgg/p9BV2d8BBBf0x/6EB4
C+b9M0hEJPnTZuhffTLBxdOcNnOvg32xpu+siTnTEDmTrjuEfunUPU2PPZMNEEt2UnxyNbXaAloO
qHyU7wzrXQxK97GUHKzt6HRZl3htK1ZZQrx6DLz5FOypV982L1Xi6mjjm7tqX0LCNYBorWQzZStb
HHaVjHICyarOglDMPN/bQ+DQwjeC79fP8vL9r5wxsesdN1yrjXBhKLbcop6ckhxqeuoHdZ+E2Ek7
laxpk6Zh5ZDiK4talPfBnKB9ex9+WCaQpkPL/Jo6+RE3i4tO+0F7TG5lWepmoGdIvJiN8WyIRr/e
S5qPSRRqOG/Uuoewj1mnB80I3ZkVMldZguxvO7qyJHw1czKD1ijBIqeDuN0laJkpPi39cTd7IHnT
3MCXMmtuPs8BGcXsNDr44GYUokkR8KJUBsiIQhVsjnaEVVbiRSBka3Zq05azY8VJrztKkk8PEJ3l
T7Vld1B3K0PymHJUBL0i0BsZTeqm/67+KiH29D3mEojdARqs3OVq6CracYTs8nUH3rxUV0aEiKMP
uHHbjgO0m/3TJcQhpWxefDOmWRSzrRY0gZn4hK6tnGtMmYDfPnbQ4jaPS6eIHGS3qsyMcKuGuqpU
BLzIXpGH33I1uLMTtFkr1YnU8UBzeqMV9MUO0931/du+IVbLW77iKsrkfRdOxoyyBwshUan6c+rw
QxYguHEXM+uph/tdFgS2RnjNlU3hqm0jpk80wFU7A0ShwV4MEtGFpEU2wruZr68MiQcjmtSCZJPu
mYz2+7IryX1CLNUbejJ4AVG+scko95IdXU74bxFgZVTwex6kIQ/AcgBCWEh8n5ZJ2F5x1OMC8s6h
YC3Zze01MgxgW+Cf1cS7yeZgfdJUcBd11n1d+jz7aHeoKFAfj+S3HDbI5f3HlBDbGmAaOIQUGYhO
Rj/hxS62uGQ1m+d5ZWIJryt3TPiYxI1hBx7JzF0XmbtQe1NcWpkQTprOukHlCng6mrB1y76ANEW3
V2xZ0WKzyIcx21+7JZysKU7nzM5KxeOE3kd5eFe37clMu/uMVZozoJsZY0La6JV9msseqn841hfj
whErg4bwYGFbTjSP2xjrK7xkZ3pK5s//DP4idyB7QMq+nHDWwirMeaSgtk9Lzas6bcfn/vH60dq8
UVY7KpwsvZ7JZHUgv2uCW63yzeFsDJJuxaYJW2UmuHwwkCiSYxrKWGoaKIm8YaidZLwze82xjZc3
rONiRAQfWDEhAQSwI781i8QveIoPZNoGuD/NxPs7U2Li09CqzfQY4yYozfUHPnlGLinLbuZWNnbM
YGAyJSK0MOW1mXU5kN0pxF4ddGBd9M0/RLr1EscyQOj257nYEtxaSUtlnOsJIx/VuURTZbSOoGKX
hLmtBSGZUpnGCOrzIrzBmKOianLMKo/jZ94eIvPzYKiOqUtqHltrWZsR4lBZjdrQ1HrgNcrnuJnc
kP4gnSx7ka1l+SNW8RTgnKGl4J6GhMD0vc4bx2DzfZ4USLYNVbKgTVvEMgyInUD3RyRAakhoDzPj
zDPIN6MDCWb/XNpHXZVNtm1FGkaR7KKKAqZfXYg0SV3Pg0HwfSLDD+nLPH74v5+Z9e8LYQbSmTUJ
ApV5YfCohieTfJP37zaflGsjQuJqjEFrVphD8Nqhu0eB/l4jkZMYGd7LZxuk7pn6oeaqX5TjXusg
7FuBaDGodk3Tn0upPppkR8Wh9lgZ0trugYMjM3eqMn8yR+vp+qZuOsflo4l6UE1XhqXRloCnpcwt
kKWr9AMNPnNG/OuGNiFXq501hCylHe2wJ7OOLu/NcGO9+/kEc8GkEaMavVtaluOLLp3bke2gkLek
lsLnGJhuEFWCqeGnHBRzjXdNCEX02cv8Yh9L0+jNALLa0uVvWp3tri9Y27IJAqwLtuzdIjBfQ9za
Id90J7gPPi63vCYrmcqMCgEFBOl8NDjA8fls7gNIhZTaCEBWv7/+FWVmFndarS1PWB7m06KlqLs9
aEUnFZm7TKNMZkQIJGGnlXlUzHihaocGz/Lc3E+RJJhsPs7X7ihGk7KtAovCM8zbBf1X75tDeORg
3mzceCd7DGy9ItfGhKgCmdeBmx3GTeKI3Fsc4A6am19ynRxym0L60gQwoi18wk1J7Jf4v1iGM8vC
HvUMNPNpF0LSer7LoPV03SU20R2MWhZEdCkzTJG7xkyRr4UplCeGjyA+tp3S4V6xw9wEGGy6F8O3
bwHhBCBh8ktPPb9lTG5tXQgr/dRXmsIAXWdq5/M+OsX2/NBglvv6Krd98rJIIZCgftqgnommT6LV
Lsv4DqwpXmmMu+tmtt0SrG46uI9NBjXd1wcMDXsl0pbNbP3RZ2ChnQ5a6KCzhZKmephlwWpzWStz
wu6FRT+1A0RtPG6y+94ku7QqbtNBVvCWmRF2D1QmGHMpc/RTk0el/RglgRPJOIllNoSwO3ELrCVl
xbwo3Kf8Yxx9Gd+C5WaGraNSCSpEUHa8/jgdG0FW3sSgT1MYSF9UdxplTFDbq/hlQsS3jVOrawpB
WOItFDUGhwyPZfxe4mRbhZ7VOkSqjWHqrHSZLPAMxQ2tx7jbRVHljKj59gnwUQ/d9NGSKeFtRqLL
3tmCp01znWhpwTFRPZ1pB0xCL2sHLNeCWOBZr0pwMp0og6UPCvVadd8UiWtx7rWmr/LbIH/Dc3Rt
SvA10MdYbWhgMb32BLpXN013xfBO8pWWo/7bejBTDBUKyKYBD/ja24IRjJzVVAHddeI3BeioIYfu
LxQBmO50r9va9LqVKeFaH4oe7GNL7YUMY+GqOe3PVkvfGXnKJXF0swICYqFfqxIu9xjV3HCCVpzX
/ljysb52cIZGDG/70YE4aPOd20gSVGWrE676DqCHMoECnUfzd6zwCN8Nliyd2HTv1bKE0MArFpOo
BrmxkY7ngrP9TAAgo8ELNZ4hZYT/q9hN0JvuyvRW6fJ7oyzve/Ux7eo34HxX+ysWMVqqhmoAjjyv
DPpjVepHpc3cLjP+bk9FlQ8aGSBNr9vYr6biGGEgxJi7rxj3d647pmRbxbGJqi1mYwRPAhpE+6LD
kFP/6boBiW+IRYV5LDkqw3i0GvR70d11OSQvDMlchsyGEC0iBj2yEGhfL0/w0O8DJza/96asCrzJ
GMZswBiYCl1fSMi8jhdmOpMCDewFZWudoqfogbgRBLW7c/K1O3X+7GmTE3vhvaxpvvmNVnaFyA7G
hSBrU4Cjh5GDJyCAvAbLJZ9JZkOI7Wgg9nqdoJhFCPtAFCjUJYotK5RsXiCrhQjfSR/Dwa7ZAFpY
o3WUpeW6V8jnyaqcwpZVzGQLWnxm9ZAaBo32KZAF3jz2bt7358yaJMCW/yHtuprrxpnlL2IVc3hl
OkHhKFiW7ReUIwPAnPnrb1P7XYuCucSW/LLeKlVpBGIwGMz0dC9B+4/7w9HshZ/eBvMeF5ISBKSW
ORj7TRz9Hnj92E0UCrqzMXbp0GqCK2Tr4y06xYaMkWUdqevbBWFwrqOlBgId3SjcznpSIHBhFveF
FvRUJPe5daDWtpaVrz7e0FcTGE1NXFekOarqFFRmfIJ+Q7AfGzZbBWs73F2laSTV4vRFh6Q+GUdy
0g5jUOMGtk4CS4v/8nsFOQYZN71tK38QtaDOM+LFC7Y/ADGM77pXufReL90JnCl+DREy+ViLStCb
yLKVzZfVr77iVOVyzyJtiRcLsmYCvoYeZzf2Hc8EhEJ1h/AfWnHIyQmcZfOZg3UugyKm4lh8TZLY
qjP1qbTQLdXXQG4c2PN4/z8J5mP0bf/rLo7+x8dVgRGWIQQAeS0ueOQKsP92pMOMXrjNeD3JN6yu
3Q7qOFr9NFQf4kiQ5Ww66MoiF0l6OpYpjQh0tNMc4I2rzvmqK4JVbeIQQWmPyx4tRh1u8/YUNKRU
hqZAT2SRvlro4MlJvlQnFkShJvDP7fW8muJCfGYmWVIR6L1o062iPDTkq2a/I29Zr4bbpHqp0+kW
BAGo9iFJUG+dAyJ6v23GqNUX47aFjArtywnbkumYkjDPsnw/S5+TufVURUTGsZnoQu1YhXCHgYYf
jyuMSIHhDApBCJDafWyvq3PqS57l/IUm8coaXypOZSerBwPcH4ZzGbKHwj5GmsCpt66stQnO33St
ZkQvMMVX2pPLzPSxZu07ylVrE5yfzYWsD2DdwhhLprjafJkz0RDz1qVoQ6xQQ79SQVeeC+mKXFo5
BQFfQNMTbb7QRHadCoJMsiDCbZ4YzZBRsJF1x+E5VGma0Lm3lqEIEhTk2tQCaRQ8QreDKLqhCipF
tq3xwFLIt5edVUARsa38yVM9erW42Nz7csgwtCLqJG/b0xUHRFfoJ1p8bWqQ25KaCbR86hAQ8oVM
vL8iIYPcmN96YC4XfMLlWfZH2F6Z45yBZHFBYxVTqcw+aE4HmW3ZM4lL0CSzS5Qr5kJgcNPBVwa5
EMTAD0oxq2r7lnNMtOukFDAZCj8gF3+YkcZ2TvWFWJcchptFsaEagOBeJonlY1P4+/fepq+v1rP4
6OqCl1jTZ2UFDFE5PRIiHTPzoaJl0MaP+3Y2Wzv2yhCXjyUY7ctbFGn92a5/5iw6MmQrOqV3hZSf
x+5ZTbKfRYppp6H7yBRQtICcisTLriqiM7Hs0Z9OY2hLwcSEpCuX9NpqETcJUM9Bnrj5HUSYAU82
P1T+Aq0tb8RMAptXynL52ph/0cDd/vYb1xXgHHOLmXs7v9WyMO4Gz8LETRShD64J9nMTpYkJld/G
uEKGnFlTOqYtruHHFmQwX9GO9LNDb7noZ7XBAn8bD0nYPItO4vbBeLXLfdREopYaEz0JevMbZKhs
sI3se9BmtHxdGN+mcMZ8mGdtkQ2ANhMj9ZXdshC8pYI0RrAOHpOVz0Szq0gFg4B1N6an7j0d6tX+
8LRYkz3oWp5OKN4OINc0Pxm0DDURdEC0CC5KjWNUVqMBHXVDz09mSq90efb2t2M7cPzebx4N3Clp
WbRtBD4Ah3lRmj4M1AyoKvtOL0oqFtf547yiwAlhIQuzzXyRM1JAdkQtyfDN5roZTnaXerJ0iilx
JXqlzFA7mz7tL27T11YWuWA1FkVv0MSBxao/Nfrom+kQjELBl81viElSaGTrNiDA3DbJtUVILGEc
wy6ZZ0+fnexOHhTXFJWit/NMAyRAuJRfsLBvI1Bhj2j+LlQm2uN4yU86ONIQiG8l6mJQPYxCETP9
5rCcvTLI3ctDiXeWPoCcojK7wCqlMEvi0xBrJ2Uog6Hu3MoY4DXRNasBZ2PWjaVoh5b2ftuC59iI
hoODfmdayuEU4V+CmGXHAg/eDMurv5H7+qXF6JymqBBE47GLb1r1iWoBw6DD9P0d3oTavIkEH5vN
A9NqAF6QCiMkU3bER3Npc29RUdK66bKvRvia7ijbZRFD6hj1jkebHLv6KKUf99exGVVWJrjkPtWb
Gs8vJPcTPer2zTgKcp/Nc776/ZzTqDZLDTUB/00lRV6bXeuS5ebSHTPcmjwkWYjB/P0FbT+PVxY5
FzB12kcF8nBAbz0tBMW/nx/jj81Jdem72H3sla3l664yLbvrQZw2g9JM6s6G+dnJDxSadvsLEjnB
8vOVDdkYNI1C7slv2K0df1F1r7bfdbes1sHFRh1a8WmedbggC/mkaFkwQB9hfxmbCKv1t+IyJmoV
FpGMDutA2cL00nCGhh2Cx4xZezUsQueUFL6Te6ZIQX7bxR1d03Vd0/CGefsBwfhVSSbBKGpJbqLh
RlFFuee2j78a4L4ek1khzzIoPltfPfe9a9duNbvDoTgs0lvku3MuYrBuQ9PHS78M4LnY/7LbDvJq
nvuwptnaU6yBKnPKY4ppXvvWQTrlKkovMLR5tZmvhrg0dBpJOUJF/oVtdoqfLQyhLmyzVbi/HtF+
LZ975fBt7ZS9kSIpBID5Jk+1h4lW/r6JfwkSv5fC0y0aMe4oheHlMng9qp+VV3hGYB0WiJZo1kmw
HF6TlkZSOlk20X1W58C329cmtQQeKDLBB1lQYJbQ5gND21R5sn1xRFTGmx4OBjHUNADChTj32y3R
q7adlQQxdYHTNQeK+ZD/RM+2eX2v7CwLXW19FdVVKxVQ8wHhg/klP6mBciyfl4GUNpAOkwJZZuuM
+WPhJm3WHFaGuRhBoGutqARMNTqUVCb5RFrZrSRIk6rPsxo6dSk4StstBgCnZROPXfTuuHu3Mfsx
Mhn6qFabBiqpjm3+oVEhR9hPpWdCzqPJ0E9umtsiFg2yb3/kV9Oct4DH21GJA6gJyYOm983oIyuC
TsXE5JPglG27zaslzm3ysk+QwoA+q8OD/CDFbn+tPkVB9HMpfTSDCwp16JeyIMG0kXgCYjMuWo6l
qyB1gcIxF0dYlk0RHUyUQTQIOxS5LxUp0LSyIJZsu85vM3wo6YuGVYBaO343g4mqBZiWeTENo/EA
kCQz3sOSbb+uig8nSi4ZswXMU2BY3+z6XL5H1Hb9+znviNROzbUc3qEON04bQkAkigXV3u260WoN
nF+MiyxhDxURXJi9D7COl9agEfzefYLqFOSthsab34OvWi+Liyx6Gied7IB9RSFnktzGTdj3x313
F/gb3wlNLEPC3gO1Tccvueb2za+U3f6dCS7TANJEMYYccoFsDB2G7KK7WMKxsu1y5Wp7uIRinqO2
riMg6tIT5gFjN8/d6FAB3nm7aLfLR7UQPBKEFrnMolNGs2zAguZ30CqZffB940JW77KTfB2fK8E+
baYxq+VxcQHkwP046iB2NNT8rCnpxbAxDGxAJ0MxBBezwCXsBZC3us/KaRgGcOVAjTDp3LH72MVf
rS4T3CWC9fD9wHQ09SwnI04T6922PMby5y59KEQVm80k4/Wz2VxgsGw57bpFhXpUYq9vGjdlh33v
3s7KVib4uECmSq1VoMwrgGBVD3Q8V8qDdWCQRzVEVJvLn/tHAWpliwsImV70UOkC6KMJnIsWYh4P
VfnphxzmQf5T1EIRbdHiJys/SBS97EmWGb4SS/ddmodtpeMFLGPGN5OfBV9RtDIuSJBsKvQEmDM8
tCTHXbjzAVpN0NmXfdlN70X5rejw2ly4SAuNJKODwzvd5ycLkrap36VujRdIEJ+ZpwpioOhbcrFi
NuNSJwaQWySJ3GocXQ21LvlaUt9D/rm6MviWglmBR5yYuGlzB9wBJ10PJJEg1HaC9Dt34FG/dEzs
rJcV6Gtr8/UMlo4qda7kmnm5EYWKLA8unaX7smyCfR8RnGUeCDywItVmGajFGiW7eBw9NgnOssgC
Hy3MslLtJclspbNZnxNdEMRFXsfXWYmk0WIqFgUgt/fzuw6Pki4cfOKON+/FrbxGC4eLFrLCSqtz
UGwlX4ZfRpiH1q36A7SHzGVwclng4iK34MJFbFPatpIB+aZTdKRnB3QV/+W5JbidHC5QJKTVKNIi
3W/T67aL3DI7J8KrXXBcHS46gKl5ttIJSM4+BOFNBGS2p0puGczecB15KMl9Jr1LfYyJtP6+k4uW
xwWKeOqoEQ+gNejqBw0Q48hwy+jxHTaAKwASB8gCReNWR4jSoUSLS3ECB2KiJwdHPchiqeMt4D46
/b/NcEvJDRaTSMVlpR/sg+R2BxuQtOFarLuy/L1/3IorQ1xu1NmlxvBwMvxElu/abr4qIJLaDPMn
J1JdNANtd//7LX/4jj2ewZlmRO7NFI+nAmOw8Au1IV5cXHUkd+P+uhN64+bd+Lo+ntAZ2LMJ4/8I
fPaIa19y8S4NnUAfw2UIn4aiu3HT+VfmuCjYd1rEaqsA6L1NQlnGERiqYzSaj7HUCALuprevTHG5
UzSB5ge31SIJ+qDNoEhXbW8aRAvajEwrK3wcbK3MatGN8s3uGnXVZ4U818NnVY0PUn5opu+F9Gnf
QbaXZWIoRVNUA2Q6bzOnyGlrJZN0cGON3bG1ao9IeF4rbbhvRt12jFc7XCyUpblpALDWUBAcAt2j
eIVIF0ggg/auftYBryNHYNMCO1TdJKTP5UH0Ktk+ea9/ABdJxmiyLAnk734kB9Zw3dudJ0UKNEwq
t3eoACIs+qpcPIFij2YokumAzfoYx5+V+eiIxlhEJrhIAo3VYSwclgRy4nhTeS1ViUdHwbYJjPBQ
VtrMc+OYpeRbyUOFsrulHPNZ4IGCjXl5tKxyd8tJKo2WkeQz/Qepvs79DIz4fW1fZ8K6yHJG/4yG
v33gJedZmWqqARd/ijMsHdVfw8N85XjkOHwagzyonyJfJEK1/d6yX+1xMSMbFSdtIyRpMlhBzzKA
SS8wMgcvLjGMTLRXXOioW1nt+gYOriYndTqQQndBhuztn2ORkeXnqy/omJnZkwFjlPJo3kYOjdzY
rG9H1RIhV7Yj++un4+IFSfomK3I8VUvn0oMThzjMNbWnIReURkQL4sKCPPcJISbohBz7og/3TRQk
nSAYLB9+z+u4YJAqcVovBPpBq/6c+mehDNl2rXvlZlwoKBs6VgyISV/SHrrIM0vtaPeVNwLznseO
1+Mp3DRFECWDYGWCTXpBNKy8IXEkFbkZwLENoFmgDpGc0RshjPwe1VgA2v//kuIBkhXRadSA18NP
2K2VHRL1ad+rtx87KwNcHoGOkaRk7cIL6IF7E7eTgXEl9Bb1MAPsywz+0hwXFwhG/acxXlQSkW7q
QRrWxzpYZgL+C7+8wMNVLi5IoGpo9RJBrzYhIHHQ61Mqgv4Iv9/yN6wcQemlqQD9seWPITnQoLqx
Mpd9W9CBqi8fi+og+ICCQK5y0aEjXWfIFCCgBKSKkgu03lPrOjcFQAilJ51E5SXRCVO5KKF2jdy0
JsVgLx7DynVyLo/KecGWiqbuX37TTrBQuWBRSehRNegQvnTxQWXYY4JE9zDX21+nH4CrAiGf+Whj
cqUHa3b8NblrrstjdpqDDJAkURFPdL65wFIUka01IEP30wG66pGngv8sj29GkR1BhORxOEaujENk
gbafttStp28JeGH2PUZwCPixSn2gDUPTHrJkMp5bgEIGVEQxIFoEF0NmwybWUOVJwBSouPWF3zuC
ssU2xOM1TPFt4nlgVi+jax/Uvgw8urvQiSZecS2D54VCYlVG7iyiNxd9OS58EIBhYquTiG9mUZgk
6PCBHCpXv+zvz+bHc2TZkFX7ZYbgbQDREi0ZyNQBV1ZZGBMEH/H4HsoOe2WCW0isRQWEb1GumFOo
PaHsOI3FcX8Vm6+3lQkuDJJMm22oxqFVCdFnvbg2tB+5fpzVk6z/AC+KS+zP+wZFn42LgwobR7Rb
VLx/azs05/jjWCpP+yY293+1Ji70FUmcSJFJJV/V27AbykuXNYc5kQSphGglXNwrsftWMgKvajSf
dOesqoLEVfT7uVAWD01ZamqOh3X5kLPGBc3Ae0LM64fie1EjU3NWlsC/jhA+LNu7prpI0Xv0WFdO
zPeitMwxm1QFoYBh30z9t1YDjftPzf5kNrfqfGeIpri3L/bVorigprQOJmEWwuQWpOQLLN65JeEC
ia8Pjj8LekbLHv9x962McWlROXRgxQdrfFBJykWSFL8vFa+asqBsiyMxpNJV5knQQRSukAsLet4m
xUTxVF+0fprbPKQ/gZyoAYfJwrzwpA9/dZz4+aXB7HpkS3gMxPrgpb2X5oiow9+dWZsLC5DRilLS
QaNGZ3VogHJPNz6qdS6AGWxmB6vt4iJDpesyGfrB8lk2flIoPc+kRLBrg0J/V4KwMsVFh3zQZxPq
HSaALsMIstfSCg1tFHVgBaGOb0hNYEGcIItt+ll2lOPEG/rzCOjxvgMsX2XHyfmWFPisnclMEtPP
c+1KLZtPRjWlriHVsVfnUuY1syHCZgjOFd+NmsgM/pkEHGZxeW+CeJGOJyP5lCQ/GHkslOa0v0DB
V+QJaWgcjZWS4L0hO8+1dcPsR5QK9k0IgvkfvalBrsp6mbAeRlx7lez1rSOIC6JVcGEBM+OxZaNi
ivmj1KW1RyNkpkxw6YmMLD9fPZvSJJ40K0UNb6FvUl2p/WiIkMciE1wowDuzMTEaBhGcpjqphhTk
GrtikYisTORiXCyoJ2WcqI6wVsr1sey9ugJLXhF5c/F9iF1TzAG/4Pf2jhEXEeJ8pNKMuWefpN3z
pHYHiRDfKsmhLStPx4zLQPsQ3SnPssrnYSp/7Hvg9ovwNSI5XD6hgUw1KsYZgjFR7MmgvrfN24ZF
Hnp843xDm0NRfzITQcTd3kzMpGMGD5QGfHclK1TLLGQUxaLoPrXRwrGvNNFbfvtsYeJCVTUot8jc
wuaGjDXAfAi1A/MS1HZYVwsixPbF8dvEH1XluSqgeg0ix2z8oksPOVpfjXHRWsER3loJdkgzMCtu
oQrF+2RHJ3ls8Winuer3YxUAgio4wJsvMjAbq6ACMQwDDcq3J5hVMZqKFCzQDJ1k5rPYRTP5zjzV
QR+0t+o322uCQlSE3awrr61ywak07CZRlJn4keWcMrvPXClhQYfp6z5vvUouf2HEN3ULs3uCoLmH
8dvv++6/tYPrP4ALXJ2damAVAPOTI2FKGTDJuKMBdcbQijGKtG9rcxBrbYwLYXZeRK26ML6bX+YQ
uqSXDFjyFKK9C5YRgkkC79w82mt7nN/oetQbeMnFYLBsr+tLdjMfrLN+LVZ+3Aqaa0N8DGvzvFLq
Bts41ydG+o9EGg82gdjCqPhtRQLNyQU351b2sTbJnW7bzgH2nydkhPJ0lLBpc1LXXkvpU1m1sked
QWBwM79eWeRrxPZgAxraYpHLWApeEEB2NOGiDVAfyLuwS2tjHOpblroiMQdocLD0KR0vRRXOmu42
bSPwya1AvLbDPYto7KR5TxBaanIujYOTns1c4IYiE1xkwcAB5PnAoeUTRhJwZ9nfGgkzgGAkevi7
88UXiDWLTPlUlwuJqqefIfxBvSmHIIYcqj40uJ9yTxjARIvj44fezG1V44jJZwMVYxNuIT1g+lk+
dRjkUd0qdsntLAKcbV8Iv4M1XzVWuqSz1QHINrWtPd00TmnWC9pJgsDIF4p7DZQVuY20YCJ3kP+j
pe7qxI1wV+9vmugDcqGjr8CPMcyAFqFtVapPbXGl2uG+ic2p+LWTc7FCrqJpZE4PPT6Pfk0aV8cu
xdQzbukCdow8OD127INYMEWwOL4cPECX1NIblNG0NjCVx6jyY5FK8yZEfrU4viAMUucMNVrYqEAZ
0bjOcxTYvvtdOSzDvRmucQENj+jO5hn3FDwgTK1G57T1F4PdDT1Md/9UUkbp77yDrxODnnqqmhj8
WlX7VFlfzfIooxe47x6biI71F+SSkLjqqrSUFgQihHR0Tzv2nSd7Vjgf9RMifA0fIZC4kk6Nv/Qr
IHZ1VAWha/M2w+MFnUEV7Gh8NSxtzWSqTUzmJWXjZtLP3rkuy4+SHdiN6Bpbwi3/3sAg0W9T6ttE
TxnzTlFVkEKpB+difqlPeVgcnKA1XOle9dN7kZTP5hlY2ePCP0iHMAw4gdmXTR9NOay1g9F+3t/B
7eR1ZYPbQcxjpSRrUO9giTsFuV8cTM0FIeoVHhgxyG6qMLr06K6J4rBo27jorzilJWd2ovujpLn1
/KzH30fNRns/cjFHKvDTzaC/WiSXPSp5ErVS3uIh34RSdteIiP43k7jV7+eyxQnTDkqMMpHPJurV
3f0cGRi3aV1Dsd20t7xkfE/uvTLIhX69BkO2HeNFH9vHOL1M9aVHDygRbdLmTbYyw0X/MY+kPMGp
85P+6zz8JM5NVl2I8Fwt52bnXPHlMMjyRo1VtIDIGG50XOjNqddO3oTcQz4yb7jf93nBseJLYayV
o7mtQYSlT5fIuCvbh6EVVLGXD7O3Ii5SOHatD3ULtRvbmjDV0wRxbnwCMWQQUR3zjnNAi9hVSRbs
r2z7mfS6YXxRbMgViMUnAxTVEtc+9HcKGAen0q30oDhhXMBLn+L3IIBXQZFHbbPC6JQ2xeR3VOvI
Esf60hKtCLVGEg0UC7zR4UNG7MxQwlkUKbunTDkp/c9J+xHporemyD24YAHeUCltGszhxq3jSvFB
SwAGEckwCCISj9ju0MmYug4k122LCZzWvEiKfBA4g+hYcUGiL6hpUIbQrt//o8LQfhsGt/ec+xdG
rPJvnY+LFlHFzMFxoCdu38Qf2lOFcUPUXU7FaYK0t1j3YX+fMKjx9jYeo9ig/aIVOmfjIe6eaZeG
Gf0q+Ij7G6XwM8QOK+teszBDbFpe23nlqQyjwPFU6/QshwszG/ME9aT9mxG0pW/X1Ti0V52lR80Y
YEFj7k71uYMsu648RNWjYHn7KY0icykGpMUiZwSBsq9CqUMLtaMJgSkJTkIuL07yrInEVAQxCnPZ
b9dXO1pPm2X4VXvsgmXSPfOATwOJ8hz8FzfZLj78jokKj25O47psm4xEwULFqoDKE5rKz10IspKr
7ko0krMfo2D17eLsvuiMKEG3LaWZB60VV1bTJzmXnkHq8GF/70SeySUdjaIpXdxA5spQCHHTVsNc
uz2JNOa3T5kON4RzqDrPtDmPDZRApxKFt/5BlT/19Uf5XSLejvLbBs+vaVENjEYWxAWo9lmvBj+G
LsccefufS7AQXoyJynauxh3KQs7wWFbWiVnPhi66ov7FuV+Xwh1eVIFBJTMiXDDmjd/n0ArTUPJM
yFxNUKD+L+MP27nnq0XuBHeNFBm9Ak56jJWAgPce0lqG9TWfE1ceK88G+//ffUfu+DZxTdLMAIjC
pibwdijruRTM6DdywejD35latnTVGsuSHOTCBAi/OcldC+TCOlZTz9a7Au7rF+TOrGa0jj2wGbWv
qD02DmqFeE2a0xTMfXbOoS+6v6rtc/tqjju3bZtQ6qCz6JvKOab3anH6u9/PXft0nCK7rLEcIh9l
cjRMQW67XcVYHVfunu/kLGHyRN+HaFcE/m1y17xa9gpGbOIFltv76We98+OwB0eJ7VqoT45B67Ev
1WPk2w8iiK4gYvCMhgbA530ZM8uvrdgjSn2fOoqbRJKgKrT9VvjtDzyxIYRn47alL0To7Sk5Jwfj
sDB1vEdJYBVkedlzjcolM3KYgSCJP2XzCXh9gWdvX36vK+FCQx5VWYTZL8Of6fWgPA4XxwRqVZDW
bhuxwEIqQwPb5kmGE1orOKw26loJRryzOdRLJ6xnkI/nIijftgO8muJOUmEXTDUZMpWOpP5oFncx
I+EQi2Rbtj381Qx3ngYw1xIQQhp+3FBP1kmY9uTY0PxAJnIE8jIw51IQ8v7lDP+2yXdkGjJEFCIJ
/zvDzgu5cbNgte2jmMHtX27FV2tcS6abSDokDT5kFYC868RC88SulAPEvsF0gYvy834EFNrjbmEF
uZChdpgVKKGEY2BaPvZRaDpP4UuK6Yug4dsZ++vyuCtYjrOe5VIMeOTEfmlaemwi+qRSo/HKZLzL
k1EAARDuHnfQUP3pWy0FUnbAo+T6n91DmWmZKaKhqAopcE+eRVR3gCctKJ7dRhIfq2p+1CFVjbHm
wHLsXwUznogJaPr+DgpOHt+lUXUDZbMBI5D2VPuzlngxKT2NiOY5/+Vt8Lpz3F0M+lXaqRkyz4Vz
a+lALUSG81k61IfIz57/blFcOAGTsVYxFREYwkRBZSWHuI8CVXX+0gwXThSzNKu0WwoyHXUT8pMq
d70mqgwKnIJvz8hN3BUaw1AgJliewUmau0kXxS7oOX1AplzdAE7TKEQdL0Hs5xs2Wjdlo9aB5q1r
63AgyqWYiWcb42HKGkHuue0aqgzeCADSHYzbvk0+o4wyU67B+GKm53/yeBR0CymUQ8NrHsVAAKFB
Lg3tSTJTMgLNNIYKqFKU4yS5upu79W0WOphYFRyxzW+5Wh/n+k1vksgygSImpu7G6lNNeq/vrxM7
eU9WsDLEub3ZySphFoKxYT1BBs9pfyYGemvS93ecrpUZzu2bHKxNqYmpeo2pMcQDc3rqK/UXuMxF
ac5mcHq1xJerx8lsjLgsEH17FbCNz6zDPA6QZ/vrWb7/HyXklRXuzqylxJ7HvjN8mRguVKwPGMF1
jX4+Z1kRVp1It1BkjrsyQaBUOiVw0IEld4eiVb2+/mACN1QUTki1WOB8ImvcjTmD7HBgDEnckE1u
M6MCeidVmjtKQfa+EtfqQ3KXpcGmTu1kpFHL3Jb0KQvIqfLbIH5Y5sTYjRDXsHypvY3jAgfYjBkg
c/iSyuV/Zddjfx78pQgKln5v30u2fdGydWPRwXD4qUhI76gpYThcplGBEPXWlK6IKko3tnfr1Qjn
G6VjJTS2Xp5gyifVA6/spW3dDM+v9NYOE9/xDRRC8V/BERAtjvMSvWk1iy0RsYnCRgMxb9CLeBq3
+594Y/3/B+S9I+7Mqc9RAC1NFjZjf56z1B+m5lucz1ekM1yFDqfIaMGHMIIZuvPi2XJt0h0rFPjU
tBM8rjeXrOlAjkIJBKzjy1asSh66VTBNTsFGHSkXEM66SXkxhPSGm/u5MsJF5LlsypblKFKldurG
5WOOidD4Sz+61STSrd+8ZVamuKicagoreoZbJo0PaVoGnXI30tu5EXGcLNv0x6F7tcNXCbq0VtXs
hcB5ZCdCnWtjNkXZxzZeRLMVQ3OgACjzmXAjy82Eya44KAy39XPo7HqJG+Mxk6Ax8EsNIa/wUzR6
t/0BX21yWYFRUSUhhQz/TFKvz7xYv8QNaL+cYD+QLBvx5wd8tcM7XmHLBUCjKI9GX0ZaunodTGZQ
0LDPjmhAKO/csVeDnBO2DHKQSQEAMJXPpvMTFAnvCY2r3eJczxpyNRntykKy+DGWJ59OH0dTJDW4
fV5/r4LPg9H1n1oKpBLUHC4yqbwGfa+ZCm7LTefWMRZp2Cbk3PhCVEtZrCQdGnnSeBvL1B1Fakeb
q1gZ4AK8pg2FXCZ4wAKuj7b06Mbjg14/7nuYyAgXzaN8IHk+VZpfR0HaXxnQ280FaO9tE7ZuKlDM
WfBAb6NnbCEoxw3muBr5Jm5vp/pE9PeYAG7DwTMGYll/NG71qSJJtmhLKp/qpnGVKHI74ft389Sv
rHCHQ0vQcklbTOsU3VM3Ho3KdFl9mxdP+1uyXShZ2eE+WDIp5ZCWAKSBUeucHKuDfid97L3ZM8P0
TDzlx769zf0xDE3TgMXHkO/y89XtJgMnYNYxVFSN5lzGnwfnMmvP+yY2z8rKBBcvK1tNCwJxMkwe
eVn2UEs/93//9s68LoGLk1EFbdGmRZzsnfYG/K2Q4xyupikPaPseYXdntRTOCZpeb6toBsinorPp
OQv72UQj5mFALRHEStFX4/yAsWHMsxgqUo79dRw+Js2H/a+2mXEYCz806LgVlQcj9lGegqILlGB5
9bkHRkoFQwkUxFkVuY1oWHl7La+2lp+vnEzNB9saE4rPBlUq/ZI574EPrdbCOTHm+0GsEmOwkoE1
lVIIzLqg5nzPhlgq9DRNw4bMHWdkUpS2TDrgbpsYnIHdA+l/7O/IduK7ssAdlATrYE6CJJD+si2v
1v6BfYe2D3GbPvYcy1uw33EgKiduZ1GLwLtjapiZsbh7oGjNzuwhp4hRDrl269PCKlmlrn6Z7/8p
CDfPmaDcvekSK5OcS0hGnuaFhNHRakQ7r9dQEqAQTQn3P6nICrdnuklN1ucIpnZ0r+aXehLgyjcP
0WoV3I7pZpZBG8IA12J5l7NPSXU/VsdhDqXutL+Q5bT/kQuuDHExzqmYoeAEEbyJmrBmoMiU6q9y
3v5U7fG21+agTJPbzGaZIM/ZjK0ru1zA6yLTNiXWYrB9GENpHK+zyroUBlji+kRka9mMvTVyEW/s
W2rGDDobCLO+nnzrrdJVRZCo5Q/+0whkog1TBnERP6sHNUIT4mvU8Cl7LnXLNcxwnD6N4wMAG4P1
YX/XNle0CHwqhoViAD+0V+adzdp+eTpiJCCHhA1o5u8gLSt4oW56+asZfnCPJHXcxw0i02gdUAOL
yeP+MraaG1BssCGB4agGZve4nTHsMQWlN/rjL82Nf6Rd/9fcEOsXbKxGgyHDgUT88j+cq9dSbCXw
8CjAsK+rRtrBblNB8NnYlzcmOK9u5SQnHZ76vm0YN/2Qh7qqB2aTfNr/bhvR4Y0Z7rPVCenbRseO
OOmX0Xyy7WsHkLVJu66ICPa//9H+QN7l8pDWU5pCQSRWD4QOfgbOr/3VbLX9V8v5A3dn93pnZfJk
+OxautAHxS/OBYR3jux50c+Or+pzfWOG1Afh0UlgenntcKf2jWnuNeR0I3rMbOFqC+nX6KgcgWN0
C8DjMWr4vrr/G3PcfSgxjTVRTwGbHAP7oIIJTPKUMTBdCDb501HU1BZt3vLzVXoURQRc+XMB6S71
Z56e9egg+HwiA9w1OFkT60aMrgXMcaMK8mC5HwWSVyg+Ql+wFF3Fw2Qim9zVSFhtEqecUE8ebgqQ
VGmEBfvL2j/FiswFilY1iDWpy92UqqHR2E+6bn9J41SAN90/xYrMBYvCzOWoblPoDJi/6vgmSr/X
8geWHDMMY+wvaOvt98bvuIAxQMxVwtzfwjIGIimfBlGQeYlXB4tQWCSUORfZ4y+OJDMoGTRw4wye
cyGH2KPn/ti67S/nAOLooPi2v76NZGK9vJdrZuXnRomnkjU7GhRpbmz1nM4PIHh25XdoFL4x83+s
fWeP3biy7S8SIIoUJX1V2KFzcvwi2B5bOWf9+rfYc59bpjWb99kPmDPAQWO6uqhiVbHCWpKz6Luk
sa0IH8xpgzJ/MuOXTFP5273W4C9CJBfB1jhntML+SkZnMNMVpyou/LkDyx83rqeKHFmv5y4b08+O
btxYS/kExOw/ictvoZK85vWbA50xhNXPdiwA08UU9Hiqg+5GXOfIVymsuGyvb5eNqHIB3ZqNglTA
ue0uzbvOSt15eblsICohks9IiNPPtBF4fs1HDFO4Q1R7LTbmL0sRt+hCMJHHlZasJPUwAUNEQLMP
x/4kSLbSK9UIikoZyW9Ea6WBAAstGmoBgfNTzV6Y+f/+/PjFCCV/AY70qig4fGydt4E5XoF4Cljv
NyN2nEzbPl0+tt3bS6hOQVsLQjS5UtQnvW5mDTCnyPSh4XdtxN2YHvpEkczuHttGjGQDVdeE8SRY
1zvrmUcH0HQRerisiUqEFDhqp82idcU6CW2DNjxYedCEChG7QWOjhfTxV3PFZESM8Sqi3Wrje7w0
vKn4mBX/KIFB9p34RpRkBC0GZjqqRXHwCpIaAHTTMz71LncFSqr28AdoYNR4Eyfzfk3xMC52gVrO
amJojBmBXWlXTfk1pYLozJpAZDwqtjx3L+xGpNR3j8YQ+a0YCbLLoG8+1NlNwR+cPNCN9y1K1ilR
xGGFfVhSALHaYWowTh0FNeSkQ3Slm/UtEtDzX5mhXHXJynqo5wlv3XYYTjbW0ucifhqxLHtZzH6o
2hyfyNQ2rjucjBroFTB3/tlevPAo4CnJHbYvxKQuiB8V7wTx635zrxtx4nQ34iqDjSTPG9Nvptm8
xeRH+LCYxRootBJDxpfESH7CnIrSYW0GXG39ZVnbw2IcouodZZWLYolroiGXGtd2+vGyWJVpSK5j
rCjHsAlgN4e1z49xlDzHZWUcUSIhCuhN8fdf0k/yIHVk2k3dI+BO9UPWBYZ2su1jrOJBVvgpS3Ie
qLihOrbGKMMN6VUXh0FV2o/RxK9y4pxDi324fHx74AVb7yGjMY7pmI0DSGzQ3eDH5o6ANM7VgBsz
e8ON9QhIBg/Jy6FXbd4r1JQ30lebjnMyIRbnw6nWzsREcWH1nPaOwGldVlHx3WS+MPTBTFoWCcrE
iYfGILJPI3Rt69NlKSqFpPQT6Gd90YDdD0AM9GbhaEb0Vgn0jK6m2IwkzC3muVdcOcXFtiU/MhbZ
ZLMatrJGX3R2ly7vLuukimTyfN80Ec2wkgKg71p/m08E6G5rMLbD7coYBniX3J0AzeYCyeMmJe2B
DKW3RJULBhnFeI1KU8m39AmPijwB9Apz6Gl2Yq8vjafLyqrMRHzgjZfMx5Wkk4XaUBaVhwUs55Rf
W+aDrVOFPap0kfyIMVW0KDsUF1h3IzhPVbU08d//7qc442DC03HUkiXWFpacehGck8Hyoua7NX5L
x6cp/FaSc2YqnOK+Mm/CZBNkTjFEGmbkm+q9pl31vaU4rdcp+0vqiACw+S4FtjtpFgLLbT5MwQBA
2qN1t564XwfkSnvf+ZPfuj0wM/TUi0CHoloJ+Y9g/aahZHojzwazSZB7sFv7aB2a2/zD7CG0eWkQ
HVRPlL2OE9zxmzTJCgtapla/zgCWeP/v4md2ZM/pc+iTJ/NYPGAUKciIwo2oDEYySJaklpaBrtzX
eIJl7jKIomOU3Ufzh5E/sDFUfFHxwS59UCnCYWCYm13kvE4H5PqLFf1IVGgJ+3f55ynKbE6VM7Da
7FEep+FtUd846zvQ2VWzwmOoTENuXXSjk7KZIoj1h+ROALoY5+xcu3D4fuKrsri9nuDWNJjx60Xg
S7x2E0GxRjwrYs88pX52awXOkQSvVdezCgNCYRdMciRD6bTTqqP4lQF4ELjjflWUft3NV1g6+MAr
rCQDhu2yE95tbGzsn8n+pDWNnrRi/t/KrGDB2jqY123H7eP+0ZkX6pLK/GpoAPy3i4Q9xVr+aRwn
FbwBETZ4wUaZ5HSoFXd2leLSm5hPBbTBdX6wNZdc8/PwqcyB0mO47Gt0YHf1OwJQWv+PTsFxdGoB
nwpzdL9+aidOusKO1iigdnVqm/IhzYEzk5vXDnqm1lpgxn4NQJpznhoUGNpVxb28f3/e5EumVmPP
uYxLbHiOyU3tYENC+8GjL7WtqCzsG9ibGMnArJRlLbNAL0irxxmgNi1wKib2UHc3bR27Q6xaq98P
Vm/yJONq55guWFjE/HaHQVzsqK39pPh0qpOTDCeq0nho0WPyWwf72X6WvCv6k5MrKuD7LvRNESkm
dWGPBFPDEqE2OEC6G1wTrZcofFGYoTj/32/BmxgpGGVdjV59zWOA1erXccfuO5O7Yxb5vIqPZju7
2Dx6ZPy5GOzPsQFO15q5q0neX/4zVEcqhScs0RimvkxAvA8d5hHHms92bSWnnsb8kLc6UaitOlwp
PtmDAz83wu2Zk30CLeodUIRuAduhUEsh5rdSP6GgMhQ1rwQv42nA/8I5qLPg8uEJk77wCeUK/5Bk
lt06ehQMzcGoPqdMBdKiUkNyFZxnZVuENAqs+j5Mar/vDkBNVmihEiI5ijmuONfqhmPBNHWT/r4m
L2nx9e9OSpzkJs+coiKuixrOSM/eZ86RqobuVDqIn29+f1Nrjen0WNej5a0T3+N1AWBh9+90kPxC
aaeZNVfw2/bwlGSfV1V4VukgOYSGFNbA+IzZ1OlDDEbl4ZE5p8sq/Meb86fTeW16b86pbVLs+oqs
o/VHfwk6L/qcHHM3efkXJE9/uixPpZJ021MwnRQORe8hbqYzZT3GYiMxH7CqIA0UbkzeJo4d2ldZ
RzBGmjpewxs3q7obO6+93laxiyp0khdeCEtoHIJ2wAdx9NnJPhX5fBWlKhwPlRTp5s+thdaQIOda
4uG+m0PPcrpHGzSRf/WBDOnut4NerVUJe8h5DIS/9m4JtVvkZgoxwnQvOEoZ3JV0WtdmFRiwWVZN
XjVGTgCwdtPlBNh7Zkseh9yO/mTqhfw0dXlXIjPTRotzTDWE3U3J76fy3p4VUeY/6ntvMiSXYJDe
Jjn6Xn6zuPUNmuRXqW/7feTOmGAuHnov8XPUnFUPWZVxSJ5itNqOVhbijsUB6IYGbAijb4l32TYU
0U0mAbPXhWokmuGz8/qKD7Y32+Xx70RI/mGxsy7EbgHKD9P7ZfS6TDErr1BBXo4wyg4rPx3CgrFc
Lc6PcuoUZ6SyAHkhmFlzHxcdHhP6I9g1vSJYdVfrXC0AgGBAfpQBGIGfrE/my+WDU1iAjONqJ4Vu
ZSUObiC3GZCKbMDijqoF3f94gv80b7nYVZrAX+QtcCFAYOCufuw1HpbwA+tIg1JZC9r9VhjMplh4
xiAal2yBLhaoZHNMDxrFdBiNFbi+nX/51PYVepMhd/McnuqjLZiq+m+jv/rO17F3bd+65Y4rEE9W
FTThvnlsBEpvTeYs0WoAKC4AAOND7A3H+YZ76wnUbBW480iQPo632oNqgGzXOjZSpeCRjW2U0inE
eNz/uuO7XzDZyJAih9n0DkAnMI40edo9gGhBo+COp7YAME70oPsrc/MjWxVxZN9GsIJkWsjfHCo5
viJDVVzvwbTdrOza4mj+zoXiZqlESA8injTr1GAuyV85DGQMA6dQdct3kxXjTQvJ0klrhC2pkNUP
bHLJUp7bDPQkvdO42qBaPt6NvG+y5GJdAmanhFDR/Hec67BrPSzDP1RrfpNbtWcRXdFK2C+xUmC1
Ee5wDNcL09wkmDmN65H2kBd+5yDBjIBrLSB929NYHAfq2ajfAWNPCYCyf7M3cqVIXA3pmtsDthQF
DnT1JGbJRjf/oR3zwI5c1dLz69DMbwnNRpxkiHEalY3ZADqePjv3E5BiMb8maLtCAMcS/F/H1T8S
oAmWHj0rfJi4WJdESwaKZ85kahSYzHEUkG+GJ9gMNC8NAwuOWeC7hcFfSpTstSqweW1S9Gb1Izng
YpyAz1ieIuBqlsFyij6MqpGl/ULl2/HKz3delDGQKDDTJjbmM1CaVJ5xFmEnOcSKFOH1d104T/kR
H2aFZbZ4yfvUeadjZZdrT33/o8LAFxtvM6xkp5i2/AM8aLF68n+vyas5b66JhVRqCS2Um5nDHvgA
7KhlUIyR7AaBjQjJQZdrpFXTiL1yHfA/a29+bXv6zxLmfylG+NONJrzN2BKXggGe0G/ROI03U0bN
oFhy5QyEwvLloTwzySMSTmJO+ZagiejnB4RveupP3K3fr7Nv9+6qaqXvv5gp5czilq5zeWxl4W0P
PBvEg+FqCgwAzBff6VNyU5x1vz2CDNBSzK/sfjYgvhCHE9Sn5eWDth+xsVHCMqr2phseW3Krx3+A
nQMkzZ8y5Os1kTmiDDCogDW4Ha3Z5asX661Hudsv5+gPSDV/kSblQJiAnYw2gTQ78TT+OKgGYF+T
3d9u8EYdKd3RWZYm6SyWOuEtUqRZnVd59st81r/HPv8n/Ac0Ur6B8bDpVB/Nc+m1XzAJ5Fln9kjd
H3mQYHxUNe20G+M3f5N0+4qpTuzRwd80g5+o6snXsB7ej1z3Jk5V/llhMvJcLBDrh6rp8IhfrgRv
OHHL5+jKvBsOxQv4ob0ymE74uoqgsJsnbRQUf9Tm3jtjskaz8GCTB/ZwkJVXHvftBzGJJ0grnU+V
4j0v4tqlryxFeFzQmsUlTrQiZz5gUrZc0Jx56tu7nKUuuv6+QsNdd7PRUIrxZa4N9goocb8K2KOg
WgjPJHJXlMuaM1g536lgGFUnKgX2uI8wHDHhRAm2Hq2XuP2TaYKNPlIYr/mSTUsKfdLunFTvOufl
8oHtpppvv1+uwZXGgpJ7iA8UO3hVha3Lm8eJflv7Q229vyxKYfFyDc4K7dmoZjw+IqO76ezuvmKx
tzaN6gWskiN7lrVabNJAJYtpoHecb8hQobyoIu0WJ3/BtOUqXD44hpNm+DICBK7DNup0ENy2qsVX
lTbCADdXNtOxtFfHEGOu1xZd3Yq+61CruvxpFFYsl91oP8SzYS9IFrHPWOc3cahKvhWOQIbmY2tG
xlhEr2G9ZcWHqRpcSgHGdrLXh1FZ4VHpI3mBNQPlCutgAgt7bvPToCpR7T8lNtdGuvaTs2h91eCr
dEH2xTyUB/6JfUIJ6dvqAVTbNa4Lf3G1fxbV/un+k2kjWPIHS22YcRm9CiaHAltfU+/3WG3jh+XE
Cjf58FeGIdfi7CaPjYLgIOv4y9p/t/SPl3+/wrrlStxcjkNX5Njuqe3cI9XwntnraQQYtsLAVXIk
n9AOfdwWLfSYysABLQOrPs7a+bIuiuxBLrzVfTYXFZ+xfKB9tvni9eu5ak5hpjiy/bfPmwlQySPY
dJ2MdcBV6tEOyk7JVXhYDjSoj93pskL725QbSeJUN75Hb8xqdUS6EJ/to3MwP2TfIc0Pb1D79dYA
bFcP/TF8og+hiiVPKVpKHNa0xHbUEv2L39w8LUF7EAyOydUk+OWwEOjXR/0G/Lr3qpezylQk3xFR
ja6ATYNfb78O8YB5wbMRKtKi/bfy5mQl/wGeVroOC+zx329I3ChoTybeyu3tXwYQKnmMKe+ahqTQ
p1gfk+QBbxOm7LIqzkwuWMV2Zc4Jh4whP9P161g8W1aruMIKny6PlpFXuH9tRCeXWAenAyAf+E8U
Bi/cwIWYLg+UAfSxagoLn6UFZ70grXMil971AVgfTuGTqh+w/0x9swJ5nKzHtrIRiiiSn/tzawBi
sL4OD+sVilDilapp7h9wyG+fdfIw2VQU/+PPtThANZYkXqJa+FKFKHlSrFvLvsUzivo65uexx4ud
P/YyHcRbTvOJYmBK4XSZ5CfMyuJzp+OLpRi1tRIvm2o3S7/E4xIobENl47JfqIauTTFcDLVe6Vyu
zKfmGzvP3hy0r5CQ5KFW1tRUBin5CZLWSxKL9L8LlgC4cYEWkAL4rv9CnoTKB6JKnuQsnKHEmJ+B
JmV/iO4SLLGD3uBm8kX9V41CKU7swm2TCTx6kzZOo+FEjZS7jX0zYVgqBhd2Orraoim+32s+fkma
VNFg86ilttjsXTztOburDynQh4/Zje3b51h/PVOhZv5dlLrRuse4ndsfLUWSsG9FFnWIyU1G5MtR
87aZZ8op+BUP+ph6Gjkl86JwlSoh0qUo53muksR6FVKjOmpNJ0YVD9P/SEPeNJHuQzaBtGsAbhNw
pqqjbpWjS7TmkEzcC0H10g7mrWNXXmx3GO/hf1K/ZG+ypWux6quZaOIUKyBuYr6i6j5WSvbo/YDz
JkS6C7yO1qYdIcQA/go9F8phQsVnku2/oJqFYgUEdIJINAAVZiDG+Ac/Oud3Ypo+P6rmaFUipUvA
nWFN2wiWAea872HEvsf1dGgiFYKN4uhM4WY2iaMRa1bZ17jZtXme+QsBJKnCG4sv/Ptt/vlxTKlU
V1XWrDFRWGLH2edgD4XTwCoCWKHiD+kPcqX7463uZ75zzj5cFr0fcd4kS+l3xoEUoTF8Nd35wKeA
DBre5G42qJa0VJ9K/HxzhnU2kKwS1pHT90OM6lJ+V9SqpEolRPIUaN2j2z1DyEyfWPS9St4t7fPl
8/qPfODtwCRHkWd1XOQDPtVwNfr00HkpiLyjG7DlgiNa1RnajSmmjvVvAbcKILRfT02LOEmH3sQC
GOVekg2B3h7L8HM/fUlDVdVkX7ONMMkURhNm7qyIzstVeLSuK08DEkZ2RqUR2w5UkekId/ObxW+E
SfZQgVm+rVsIS+37vDgkxn2bvqzDlz4+O+O7aPh++bPtWsZGnGQZ2mj0gBVBC2Venpf4/UhuaxWO
5K6X2IiQDKOYx8zMMCkLUMR7B0gUdfj+sg77z6yNBClOLAYzyDBpWJJDImqd5lNuAElh8fPAOTeF
IrTvuqSNMCle1PlQW0uHBCO2mLfopwVEBjO9qcMGaMk/SKJ4Qyo+kFy5XU06pGOOF3KKulM7YQ2s
qFw65kfFGe5W1N/Uksu2FbiMyCSMXNQ5h2N0FdYuds1+CJy/5cTvmCoJVSkmB491ih2rgsCmHq/1
JT7ZzujXVNVPU1ifXL+tQQbBNQOfi1nXVvZRJyr83f+wPqBXOszmjiGT4C1J2pBQRMH0HB7rQ3EM
T6AIcRGUlNAn+9mY+VOWnEtoVrRiGhzalDctYFaKY3/lHOfbyFcC1e/bw5skKYWIS9atGZZO/fC2
u6PX5gmoiF7nO8fxjn34/yBPMoeYmhpSachrHTe5WwJ6Q0/aHdaxbS97EAjydvBHFv+moRRD0qyZ
LUM0EOKzdi8m6KIr+hSBd2jxu+fy2Jwuy9u1d04INRnXAdMsuUGTWrydhRucGaYWgInW5aAA6vrD
ZTH70Yoz0yKMArdeXl3uZm61jZjyySkISXGT8d2aj/Yz8QRgp+oU97V6kybFD3sEGA/2B7hvdefZ
OEWG35ZPlzXaFQFtGKW2YViyZyojm/TmnJo+sfN/mrKwDxHXbNcgRe5dlrTrKzaSJBucAckIsBkw
WgMo2s2K2csTFXfR/hDWRoZkdUkGFCXgNZl4DZBDtYJNvRjuk8bt3fyVr669XTjohQZbYRcq3cTP
N3lmnIx1b2gcdbUV9ZMOOZVfmp31R2Fko574mFsxQ87NwsAyiVAvxHv/GAndmDuaB+JVaPOb5V9q
JpngpBnV0lGMntD6YxnfOqr0Qvz3v2VkG5WkixtpKy9sHb9fZ+1h5pO7YrLbDOl7MykUlUnVR5IS
GWvJikqrMEPZkietu7GSb5cNfP8qMRvFfJMDP07KXfLRymJnAGdG3s/XUz6fbFp6eOb4l8Xs+yAU
UEGGYCAsykQV1tIvvYOnuz9dGVeiNug8oROD5fH+OF2rhg/2lXoTJh1als55ZbQCegqopuSaZKeS
KZJylQjp3Ihjp3UEWm5/Sc5zc2VPzyFVhIf9T/9TC5mjYl6xUmitAEa0x8J1+kO/KmxLmOnvZvwm
QAroJUa2idYJUj8dA8Hp7E1xfzJ1dBVz5y7hlsKXKo5MJq6M9ZGEpRhuNezUm7LKrcJ7U0XCuV9a
fzM0mbdSi3RejWHL/CR3F88ERXXhjS57Xq9E9g8CMoV/2/UFto3pWThIhjv0q3ubh1pvcwIuBHNM
7QYgunH1hdi9BUx83eDP41RkCu+2e44biVJMohhHXDOnARBdxFyHeH1VeZkK9nP3HCkgdamjOwzj
dJKB6xYBg2WKmVnwqCauaMA53gyab1H0/t/s9O9pRcFeZ+Mf/Evu8kRpD0YnwNP46XytzTftEhRc
MTy6Z+9bEdLBgbknrMcINQ883v06qs9gIPVNHnlRFrqDqSTN1Hfu11aeFNhZy7JOa6GSZZ30pXaj
xQPEpJuNz9kI4ODvjZ66vT27l12t+DDyrd5KlcK6NrAicSZItdMzGe7yIljosewN16hGjztFQOnz
ZYmqTyd+vonwpDZR284hcY2PpQlIUHpcOq5Qa88bbtWSYjoN07QoMdjsU+3dXKVumauQDlRqSFHd
mvS0NGZI0NKbJn3fZieqgphSiZACU0KaphhGBhF4Q9WDa3fnbPp++Wvs31yKMAsaQkKR8f/6OZoW
0FiaqM87p/C2PXfH4mi/hBi7fW3EnRtFOWL3BYpFoJ/ypC+j9asxAM/89eb2LWoe8TFJrmcU+8zU
48XTEF9nkQq/YBeWYitV+lr2qJWmLgra2sm4qq4FZFf+wjBMGh/CF9wyQDXMQeUnoFKHv1J1c5RK
S19ytqehQ1qGW8bvwPHkL3XiLQOjbtWwT4TpN61lHtd29PlsflV8YBFSfrvhmwOXXDPlJYuWEAfe
H8qzmPDPQ4/d64DhLY+5qYjau0tRmKi2DG7bJrHkwupU4YGlTXgUN8jfzRtquGC1Dtpr83b1sBL1
Xjv2gMjxmKLTszsIspUr+bEoCZdWBzja66QE8XN/vjYrn+PCYGh18iMgy6SzC2K1U/mN/qM4YhEK
fj/iN6WlO2ShtTwuYkyjC2Yf8FFB9M4MQCV+ao//C/7h3Q/KdMINcPIBqErOIUJGCB6Zol603oi2
OTnaAFbJr5KDsoqzG5Q2soTmG2dtO1NNaPgqS9QCimN3MK8ELK/yiuye4UaSFP4yPV7YKjz2hC6N
jiY26g63zNcPYg/FVOTju+FhI0yyFmvCCgjTKfU51gua50JXXbpd170RIFkEB71KWYtvJCrKopVR
38f+t+imD8Twp/mwXKv2Avcd+Uak5FhJh1mocYbI8SDwr4dbJ/WcYPTEjYPp57eqJuHudCPdSJSc
6jLOlqZbkKg/Ju/XA/EFwlh6b/8jRlwzf7kWLlX7s30wihKHgzEKwwZN1q9GmQEOIgXXkyi8RU/z
Obqqwao8+SgdedNJNZG6+xbdSPutZNpHfLRzSBNI5swr/fAT/JeLvtRh+qDa/t43zJ+qmdLdrhKw
tJcFhA1L967gA1ZhVCsFwg5+c1YWMw3wX1goGkoiSF2xsctRKGWAU1i58yFJ+V0EZEfCEAUve0aV
LMl9DOFSN5kYkhtHI5jnAmPjC0aJzo1ytGz34CxLMG1YxPiNnG2oh6IHzi0QxdDimBtvRAZ9WZd9
Q0A91ALVCmbf5AVVrMwPS64lDGaXPNUALQMixT13iQekzyP5dFna7slthEkZA7Y+OiumKfPX0eUF
da35c7+kXjr4fydHukvTgjPFgiXDK6dxdZBsr0A8fGYzUyQGe68pRhwCiHjs95pymrksRb1aK5ba
p+Kqmyd/rDANVR6NxE2TWrFmtXd2W1ni55ugZTSRcB34ULMNvAvq5qADzN1IaXN7Tp4ZoJrCKCEY
wWQ/BNqgOtEiIBBExXM2P0ZO7lKtURzc7jL2Rorsf1JeRV3UYnd+PrRn4haZ61hudJt45Xux126e
tTRQ9Rp2T/BNM9kNmXNdUACUAPC9OFj088I+xG3mGky1HKE4QXkAxNLQu8MoGTB7V3fmgxu37pL+
CQ4Kw4ODMmIaXJcbJ3kxxM7SpaGf8I+Jc6O3E5DllXV5kZ/IbnUrRbqwQzt065onNrKy6X0RRFfE
8kxohaJljiUtbfQG1ZT/7ultFJPu7qIzlk4DcGSm6FCSHoOgQduxP3F7G8XkBvIInjitGmxwEh7S
h9JvbjXv29oCkl0/5Z5q1nXXTbypJPdqLGNq4Mo7LLZSq/vaJvXksUafgmxZe3dm5eLZAOA+XPaB
inM0pCiVxXhlZ1qcoFc434Va+eCYjyVVTobu5e3bg5QyXIOVKbCEuO2vGEIaRwDJZGeGPnl/n5ez
q/NgQRvHmU5RrNBv/1A5tXRicIay2K/+kC2mWU59FQel85WbxJ34V5Duxvw0qdY1908S9GBoDuhi
tuZXSTTj5uR0YDyYDXCKmieWfLbTp8tfS1yk3y4azpEZyC0JYr0kozDmcmAMVo8mW7PUnskfi+VH
qR/N6jgPiji8qxGY1AAJzMCaLXc8RlaHVd+uIC40MhczcYED8AunDC7rtDsDAIpcwFljb9xCjvGr
UjD7eKGzAVoybwqwge8Dqf91B788qkAG9jKlrSjJUWmWM2pJ3Id+Qa+j8CnvVR5jN3hsdJHcUt+U
oKwR/tYwOy/Xb8DL6rfV3TLEqtC49zrdqCL3PDR9nLN5AVmmwT/02HYzupNmWV62Hor1qRw7z7LO
Y6OYaN21iDf1fsufNWK1dElMf8aVXW3LLYrpbI3N8bJJiFP6zcw3YmSnlJZ6PM5THOToeZWGu+ov
HdqG4yEpUcwIP9FctQ6v+G5yL6TLTLrMFbb71tnxe3bS5q9hiT75+OOyZio5wkA36VmGd74ROqbl
k9y50p3Zdew7p77m/Z/AvWzNQ3zJjaCVzCBUz0e0xPraTwczmPo/qCNsJQhVNxJINhmkiavQn4bq
YQ71w9SVf2lukmdoWUXBz51r/twDQ4ZihJT+oCre4d23zVYRySk0U6YvLMRUATsy7IqBq1nQ0g3o
RICWrvyueuaq7pDkIiy8CduaT8xf+t61lsXVq8jrzFbxuFG4OhkSKjZI1lAW2X6TTwea0MpduKpI
r3LdlhSPWiNy+kFfk0BwMAEP59b29XsT2NL6Sbnvpjg3mc7FLOawGuva9ksrRxjix5a/6N1yvnxB
d/MFgHShvMjRfHekKF7RRaPwMhwjg73bLpm7hKW3Zj1aUtek+HJZ2G7dChNNGLFEPcwAMsavdwgv
7WywK4S+xXTTm/rMgKLunVErYNjFjyY3O6hW3XYd0Eai5FoXyzYSbHqavhUewbfuRtmdtlwNhmpC
cf/pthEkHWQ3mjEw8JE6dy3QK6ITFnFBaZR5/Nl5FEskf4YeuD1Mybd2GeB1sI8ALobJdiv9Ore8
3KCquCsO6LfYZOkWmq+cIdmTHOtipp1NVoP7I6DWqjt6Gq8zrxpEgR89c2VtfzfMb8RJXnYarLwF
8DSQ/lh8xwzrk8YLfyXGNV3DA3YKU6yRDB/X3LwaI9U33HUhG9mS+2XLmC2xDg9fNddr/RCNh8vm
v3ujN79fcrwWt2lEUyD5JNEtSQ68vk0chYh9D7WRIXnbPB5rEorA3oruyA1xU9+5Q9f1plfuAivU
+c3jdkYblWsT+lp3NOxgXbCv+JfqyA53gT06eQdgzjLBrTKCHMhceeXTo+i3jKpZJJVGkrMwU7uK
a1SU/LV1/KQv3Hwyrk0nVvRFhQ1fuFIyFFGa0rDODFRCTOezxerrIny3ZvM5xWbpZYNTCZI8xEwB
Cms2WD/H9Ke75O+b0vbs9MbRVO0B1cGJn29yoyFGoheZLQAmS9DgLKgV6NzX4vH0d/oIfTdibKx/
O3lYgMq3R3G0zByMtzfjTA+LtUYIx6zWVDMTKs0knzCBOTjEK4Ci7ned1VjQ05/4okLEUjgeS3YM
I9q2VodOAIJUZx+jQjHeorIDySlMeTkZKUHYrdZzW59blN3m6oehhHVUHJZMk2Wstp1VGUwgzyvU
3UxIuQ6jT5eNYD9/RTmAmzZFTJJBFfSOG9WUsTjo/ewLphgAEmVGLoFLIO/UiIT7Or1Jk+7QoI1a
PGiAGh0Wy9Pw3BzXd6RZ/L9USrpBZtKmHVsxTiz2vrV7BrK7+an+YrhYPb1XJUX/cYQWCqQ2MRDV
pTysYcvczOBMwxMAuI6HGIuvJ7G1vJwzAB23yfGydvtn+CZO8qu0HmY6l2geJvpjNzwVReGG1tNl
GUqdpAQMXrXUSAWCng6MYn1sew3obHRavxTxeNXovdcv02nUx9shpIeW6h9LXRXg96MvJmZB/w78
W0dGzeQFS6oaCXWgA0T4KrtOfc1bR9862qdMSYO0e6s3wiRvODW6Wc0jTGZcF6+joGBZdE+r6wPT
2uDy4e46qI0oyQua1LSjUFsdnyzDp9kqT9hjfrksYv9t4BBMJSF9wbKe9P0iwEAldStqLehp6++w
1+59079Zr4+r3JtUsXHfXjBPSCxumqYuA/RVmoPSjngGo4gfGAGQTv/RnrrD4L8iO/zZBX8T9zo2
tIldLYvWkWsjR2t5PRhAEC6O5NE5CmhxjK0ovteuaWyESff7tYvdRantj/1VkaCabtwnHCVhVcNq
1y42cqSLndUIu5qGWWezREb7YbVVy6i7zypTx66Zw0Hhi1b2ryHfSczKCCNUmQXejJhoGt3+qjqL
VWhMaiq88N6xbYVJNypJnUZfCtQYy9lxc/3bMIJ4Pr6j2VeFrYvzlzNAkwhoSFiezeSxnpRpg1lG
y//4CefVT4RiYSo/6SdVAWbXK22lSV+pKOYo0ps5CYSlY17qUHgTkPYQMPXTrNqh2/P1W2HSNV5b
YtpFitDSFu/a+KBFj9mqcvXC3Vw6PmGWm7tElgxQa6UVBwx9ALdzMQF2Tv3Qj24E1pbh9rfD2XAT
pcfdM/etbrIxrtMALnEUGTttYl69GjBCrVGWusX3uKSeZIZG3CX/Yj0vuQ9MxmD9EPvAGeffFky9
1J4yG1CpJXn3aspzFjXIcfmjDhjif+/Z9LB63Rm9v1NyUM7ZqCRKCe9YJw2zOk20QASoTuOlADP0
WgNJyL8t1MW86pQeX2WaUhocps0wTxS9v0VrW6QJ613hdJNn6MYLz/rYj+zROjJnLA+tjlGCfqmY
W9pjHrDUHt0pcjTXGQfTjedKibctrsXv3xwL6pZpMG7L8wVlWo4lLxGN8jMQqN3Gg+zQ1/8PadfV
XDfOLH8Rq8BMvjKcpGhFWy8s27KZc+avvw3vfjoUhCX2al/84qozGmIwAGZ6uo/jLsLVwe6EyCr+
HnozyEIN0rleyrDLoHIxtY6dtF7QvMaA62hWc9uQQERdQFd0wz8WZTBLYweqWsAmg9RTx30eHYsx
cKThO1G/x/L3T+XXs3NMxit1vV+IVSK+TLe7rKHmIbkdccvjv7mHcW8SOsaX/l47thMazJLex1Fu
ecbL7NKB6HSfmU7n/4UJFR4e3M2jKArqtaaCmxeThbquDvtMAlsTRU/OvuwsgWfmDkZZnDZ28ltK
VtOKOonc6xlwZG9WmaTU11WuJdL0l9X4MPvgUvBt4qIY5xrAB9QiwU3ubl0ZZLKSYVgjsiDtL2uh
k4e/OnJMMhFojTtiuXaLyURppwNfNrT0MTn/njDY21iOcRvu1T0IFGOcJdlJAs7M2Q5Q7kUD4Cii
o3kt22zESHJTDqkK3lMlf52BDNBv7ebOIgJsFD8wV2ZoJK3OyTC1oEVHp81nl5akWyRayQ0O5r4A
NaAI7c8Py7NPTFiWUmGn2ojniDEBP6TZ1Y4EpgD6zbdhyxSURwiEPt87pAVyk9roJ3rQmj1hkPMm
sSNve2m4eVE5m2BSx1wqVpsGfewX2k8ZEthd5JD6Ym4zP/zMuJa+MsVclYK0yea0mPDiGRtnCmRP
Ty0QUBUihDI392IIzQThCiomLK7BWhZiL2Zge+VoH0OQ8MsAA3xX0twplG/9p0rQuoraAsXoI8SZ
jUsA+JyKtH13uW3rf/kI5uellTVmA6vJNMah1uEVvMtQLTmmJyVxpi8gTnRBuHqhHPrDdoBw966m
YOSBjqxiOvZ9DAZBHzWVDSSWNV9Z2ZGYiU/07zFu1Nt2uIEI0iAAXC0baq9MrHcxHsSRiltZZTy2
zY9Aueryr7F8SRWcti1xM62G0wuTHFD6UJh7US9noWGTOvbT6mfSfU2G2ckaQS4S2GBZY+tSroJA
xdBg2Oxa21/wDhYVKfgf7M0NljgWbW30PiJoxxnDZWzfBUmH/vldPO2sfPlUDJxNMUmiyEc97ht8
MYJaU6E8jeBbKQEJnUXXJn6wnQ0xwTbNstRFpDK9qJucsrH2TY751fDKGESgXZEl5qxoiWTgYlpH
vllftcgVOjkOpHIG0Xg0N4Wfg01ljonMjGWrbNC1VIdbotzPZSqIZm62Wxmgjq4OPcmSDFBo4jOV
afpkZfMprLOjMdVe0Q37Rs+8GKra/2kDqUzGS4syaFGRBg1u+kzC+6nZ1fLP/2aCSXMJGUkBMksQ
C+j3QdNc5POFNGuCsW/RJmUSQa2WZTgD6+c1wfc27JwYAW59pnyvn9eHJYbVkkkPE1DGgFB1wduv
daeDdqQzFpBU34kuJYKoZmeHs7opBnnE/unj+Vmvzau6bN1+igHIFAL7BF+PZYpFqV1uwxoHQ5i+
jnP6ktXE05Xhy38KBJYgdmnDIS7DBrJBo9MbjyokMqv7bRP8gtFqiZhcYKrSXKrjCKzdF9Qqffmg
3kW/Z5A7/QuYC7/CtzLGJIQBs91lQrBfyT56APEHRNX6xDGv1DvDgcyUH52k3t92UBQVTIqIBgIq
eAktykXqnUTB3F53l9mX+SgijhYcSRqTGMD9TfpyIdCuVMCQNZ6K6lcbQZpomFxDRCAtSKwakyHM
IbJivaVd5cjP1WvSCKKC6wvuPNB5VTHwaTO+jGYQk1aqMJtQ56BrMZMKVA10rDXEdd/M84dJLfLP
BPvKJuPTUpv2VPeG7eFK7oTDNwsfLwmP29HAnSfVV1aYtAccc7+oQ6+hNB/dyhjplHz7O3hnax9n
rYJh4QIyiXO0q5GgJtE1j7tsb8Yx4/n+uBr1YurUOQu8Zqwdeeod6TMDkGf3bLbZR/X9klJHB3PA
dThJvNIS1c35PhiGgnsqkEIsRijCldTSW7AupenrkgGpbSmCQ11kgdmxS1ZD22uBWC+GHp1KPjZo
IW5HATd7GypF4eqWRtivNGlokhd2A+CM2h2zZoKwnnQoSsvbNsN1ZGWGuTmaVQLV5ArIFdXSnpo+
fJIXkZapyBP1fUTlmoUpgNwEjClpXiSMyGG+7aVsRK0ZbhJdeUI9Xd+zcpVIuQRk3SRZ13kznIpQ
esm18VCboSBf8w+klS3q8soWenX9lE8FbZ6Fd3ToekoAWQ1u6GCKkPFa9P2YWFOmrJgbJcUFJZIO
uaHsNGPZ92W/344E/vcD/x4G5yGCydKoQDMyisMGSK1M/yWpB7XeZeFXVXrdtsJ/HxtvZliUFslM
Mwy1kQ7udoA/QpYm8PpvEjhJF7/7Ah2+/+YWi9jKIB8Uj2kHHoC63nXWYbbRRwCcuSoFKYG/TGfH
mJ1EGg1MC0VieAVEH6DfEQxAtRCR1KzICrOZItIVS1PiUheMNxhcy+07VQQx4vIo6KslYnYSZqsX
PMoxszOe6qcR4/DZzvrWHGJXs6HBRSfwQy9/bnaCyKAFhA8l+ZVZZlO19qB30gwByj9gBXL1N1jh
XzYh6XJsWWN2Va7qDalKmW7h5MHchafpDqRBDiVrKK5EFQ1+1JsYHFNlAgZFVuGilc1YN3NEoYYb
7JRjkhsi2z40UXLQQ0DZ+XMcmCh+/s8i+6xJKtQAwgJ1Q7DE578LCm0GgqHvHeWGynmK4b/8sFlZ
ZApEhqRDONrAOK96r52qHc5dAhqO6xHceZ0Lrq5pn3rtxXQj4lDjJq6VXWbj1WmWS3IAu6MOxKJV
1RHEb6PHUa2Im0Wm6D3/p6j7IXJW9pgtWCUL2JlK3F9wvzRyt8YUbuQacjG8lJiiijFgPmn7qsqM
14jExj5oZul2ymPlTstG+T43w+5atXFGBUsRvVpVMj93elf+UtKuOthqXF1ZSR1fSpj+Shy5TkSU
g39GCrf+fmZ76xCBBFkkEr3uLDs09yAxqzWOddLc8Wq5iKEwT8fK09tldqjIX/IiZkzlZrHVJ2S2
etj17RwbEx50k18Tfywfh+ZxO53wTagWsYlp2zILfSrjoJrmMoA4hLmL1bte9Y1Y8BrgVnbMswkm
hUAecSBqgKqbnPXXyeDWg+xF/W217MskcXNR4Ik8Yh48fRRUkNnDgydTjcXpZMjYYv7nhiiY7/1v
34555tRzL6NRFMZ+N5n7xO7dLu+ugUUWPHRooH0MxPP3Y945HcqjGQ40FBNjPKOqe1kVHSncJG+a
CsaLUBqHGsP7exokqsOptlGc6EKfTnfk+3A/6E7jg4LoXxDK8jPR2Ryzs4qpLe0xM3XPSI9B8rON
npTiqwLNs88sz9kMs3tiaQzDokglzy6L20jDvlXkn4Cw+dtm+O261ddj4hsPtRjdIhMF7EfK6wLS
n53t6pStSnfFkzH8aDh7xYY3RHKSVgFYt62e+vIuH75uu8PfPuffZ4I6Q/9kDjVwSEK8fgTVeuYP
ongTmWACuujTvO1yDXh9afCXYnhQIts39eUTk39onv0vqllYc5TNYLoiReTPEbpLWe8Pffew/bG4
rGFrG8xhnpvmEEYlKD0HScJkuPRDHRTwdGCsNRl3dtLsrC6TnayvL2xL4J7gK1rMea4nGGpdmgkq
I1YGhjvje0IyL8iEvJHc++bqMzLJwdDLIO4aUHXYXbaL2vyxnU1UPBYXXBNub5tuvgzA12ffsvje
VEV103+4Ep5XkUkWYTllRtIstMpDGcPxJ3jk9i+qsmZv3pqv2ysq+qr0/1dP1mGxiikLMmAJ51u1
PUoEowrmaduGYAtbbMIAhWSTq9hiFUgazO5JmNBFBpgcMZRkVOwUg8lR+U2BdkEQfdv2gP7AxyPp
vChMkigky1b7FpCsPHlVasjOQPlbd1TICs4/ti3xkR6r8GOSRYDZyWjJ/wBY1J/aVQeF6X4/PMd7
9CL/0jqGwqmIVE0QBTZT3QO/xYSSE1J6Xo4xFJcWy+0ge+qW+iwLTqk/5BwfviUm9CyZ0jFYbK8j
jkF+uWQopFOZLsCZQZZVAvkUeNFz9wxJdXDVA87yEn0xCze4E21vrqcr60wWKce2rawJ02ByvCDS
L+cqcetehOHjBiRck6HhTjEgzCJqaIVG0UyBXRJx2hRCUkG73w4UviNvJligdmipuaRaeN7MTefI
qUvozOFnRg3pEv3tx5+C1yo7BFk11MUcwEiV7xVVvk5S9T/6wS7IMOj20FBSgeBKzR5q+xFTlNuf
inv/skwd1QnAFnF8vc9xpU06A0NmkS9JVwnYEZr+VYJYWzd523b4q362w2QJKVWU0srQm8Y/g0/k
MPeH5DO6s5jPfXOGCa28DefFrkccg1LoNuM+GI1ToIqo9fnR9WaFvUsYBu76NRBhnqR/z8FMZMqF
08iJ4IOJrDC3CSOu2zxNcQ+fpM4zwl0eJ26lPmyvCr8qe/5iHy4OPRSVpxEFJNAJ7+jEUudQDHsJ
TUdRHqUf/0Nuw1gN+k4apZ2mDq/2iz2XTRwGFuCx00Wd3AbzTdrexpHpjh2e0qgHLESE0eMG3cok
c7hWAVod0MaQ8KC9kPSr0hQ027mbZ/X7zObJQQRedxU0PirwIVRTdALT4ZMaQPc1mQS8EvyVWtli
N5CthN2CYv1fpb6/5g0wl0R2/2begP7hW2vFbKRKXYzIqDGlWQzdUW3kHwBofe17DXxzVvVSarIg
2AX2WCQzqVuCdzmCPTcrZ26BgtWXQ/AjNFLImtwLYp5mzQ3nWBxz0qV9ENRQK6ACPrg/HOJLSsiK
aQMMzn1mrBa0r/+LepYyzTZyIMW1ADjw4F7PDymA4II9TBd+yx3mTp6lpd2TxAq8JLqWQQQYK4dK
+WaX3wv5WKiisqxgS+n0/1e72EqGqTRpHi+bn1aYOEv8W7A8IgtMntCTUcvmRYXg9o21V/z8S/y4
3C37CXef3CM/bG/6tm2Rm2lXS8RkiSCPrEINMFANzoAhsR2VHPUs9P6bESZVpGAfTEMZrX1b+2U2
iqNkuwodsG0jgnykMzlCresqU81S8gzgKOdkdpKucWfzN+kE703+GpmWQYe6QHrAHE52jaIDARjR
a6z0R5DnT21mivrF3Nce2DjMP6SxIPFkPhnFaEr6jCQ094/aCAlItKASXIzBtSWHTtru++inuUD9
A/D58lfdCwKRFxZr88zHrDR7nJTcAtwxXfxsWPyhugXDnSAueKfi2gqTaUk31VrQQgKmSzSQjauS
4gV1EzqgBgYVb4dnNmnTxuu7PnetyfzMLQOLKAMNImNgkx1EMMD+reRTi6qy5YVF7rSoWUmfIltc
W2F2mD2RoAso2SKVRM1RUlSU2oE6wz5wKC6jHZ6E+CBuJW5tk4meycynUesyECfgnfhXzzR5VveL
j/aRJ9KnFFpjg0UP6smG9BymodA3AiKudHNXvaqPGfyTdtvbnLf71q4xMZPJcpFNVKEIpYPBXVS1
cdQiFD1GufEvyzQ4gQkBTvp9ppfUpohyHaX6WiNORHZVMLiyIUgkvIMfImlvRqirq+NEDVCZqLQZ
yb5JbtMlvMKVHZQd4WUyDftwbPbbX07kE/3/lbkpNKNQrsAwRarlqrajnR61x34OBO94bqFi7RYT
8HWKOdSxLtFfAz/gX+FgHKXQMf3Krwen3NF+sGUL0j83LlYfkwn5UrOkoS5R5Myyh4EclliwWKKv
xwR5lC19G0RAYi4tBHh+yJmvyI+fWSCdaJDM022dnQ6RhiyC9ipFpOi/DOh3Z7MnF71gebg5Vz4b
YZ7VlkRq06BVFm0/HONTc0iPlJpXEuDl+ctxNsNsoCQskXHjXPKk6lgHV1b6ZftbiX6f2TvtPCix
mUKeYtCMxqkj/bKyRHKkXGgnRpzfFoTZMeNcgBZLBmhZ25fXFFgXPxoPGUQaNPDkpkilg+jRJjTJ
bB61NYK+6FQT9/MUg8FIp4UX7fLBh6o7wAZzAQYw1xYsFo1d9ha99pPZOxJom0EMiA41sC+7rpB+
FEGCAphx33fx12rRnJxEonORv5/O35bZT40ezomRohJW1aepe8x7p1U/0/ha+8WcFYsVJ5h/wv1C
a/vnYi52iaGG0E+RBXXsf1g1C2JSgGqYeOS/T619FoO8sSgxmXvqLoMv5R2GlFzTD+6j1qHkaZIn
GkHmf743i2xhVqrjMmnHBOMOMflWgCPF1QLzu1zFoh6VQiPuY3CcLTHX3VBKk7KcgQEedrO/aG5S
uOPTcMy89ip+pDKpym74ol0s7nSi2iXU2epLdWUUQKmIvOYmL5DvgetHVg1U7N5/50ov2szQ0IIh
1n08+lUBYvYWhNy3Tf8UEyhf1f52muF+5pVBJkrrVqlsqxvAx91/j8vMGfLW0aanbSPcL7wywkTP
0ixtgpwMsG7fuHIEgn7QQKVZ4o2BiCxd4A/LQpsFU1uPI+CbWSY/W+p00UTtRRHPu22P6Dp8iJmz
R+zsVwmUqlUAXoOlKTzDvM0BtOnKCwMcL9LDtinuQaDoKvSILVNDTLwPiXywqiKL58AbKoBrdCgK
+kM6faaCi99+s0KXcHV36jolKCIV6KgG1fRCGQAHFORgkR9MaEtZZRcS7WKas7Y3Rvkb4D264Ozn
1tHWbjDhPI5tJi0pEr3uDB6YUyFcY/oYNQT/pwhHKfKHCWodiFGt1NAhMMzSz7t2nwyibCAwwc7k
SbNU9FVIVC+FgjEA1ZH0ezu2+LvlbdXZibxpCpZuslEsa4dHe/zdq695LJLqENlg7mNanJE4iEqM
JQBuYj9V5KDGgqljfn45u8HcxYowkg17QOdQX+rjaJjAzti7WCmPWYe5v898Msu0wEOOyXN2uhSD
/bM+xFj2cUp/N3J8HQXal24w/W0z/ARzNkNDY7UfzREitVaKJ6dcj84Qlk6v3SW66fbgWcryReAU
tzUJCas3r9gkEw4K3vBANzRqfmWG402opMQp9bs50B0Z3O44edxOlZ2ehEclBTB0DI9haEJvtPNA
unY1WPNp1poHkPumTmXcVX0sSLn8itHqb2RSVD3k8bJ04DKacE6Tq9pF2fXbdJIod5eX7YWtTP5Z
fP4mbMKKGzMaJNT/ySk+yBc28oixA0vYcXul+Zv8bIZNWVWd6UmNRzKeTDdQ3z4sIBnfNiH8dEyu
UodqJvMCaEUElppTsQuOduMiXQW7/Eihr1HtZIMggvn7/m+/VMLOzYSTVs6TgdxCps7p8+9mi2ql
nQqs8F0DPl+BTKGOOxNze1v6oW0lSHz5tPpUIOfHJ7SEb9qvIzSoyKEYP/MMX9lj0lkTjVXbRhU6
Nd1lKB2a+LC9VnS5P9wsVr/P5DKlMhK9WaDqbMfja692P/vRegnM2VXBzo1Akd10hGzEtlFuAl0Z
ZbKNPsUmSIR7w9OsLtgFkWU4BZGne1KNlasVmvW8bY8bGyt79P9X2W0sC9UuKyA3k/RSJpkT28cq
eN22wX+zrIww+SJKQxtTixgYqv3Rj8EGnnjWUcEka30crsBDeRR1T0ReMQlDmdums0vMpYTRlV49
J8uNHf3cdoqbLFY+MckCPFBVM8oWBITb+zG+bOVOEAnC/cSkCmWak7GkGF4yH8onyYmglweK88Bv
vw6+DFoSEfsZ/6vpBgYs0G8AjfX7WBhiQvKiwpWtlW6VRnOU8EIS8prTXflxV70ZYW9SRheUpj5i
19J74YwJDozn7rQj5g389F7I10VzzpY1JidJsl20+owR+r7BEKYRy5iPVOoOA+7kecyT8DKAes4p
NZvcqbPJcKZu/DJrdSg4MflfFr0vRbcU4L6ZeBz0NsQkbQ701HIVTldKUzrdp7pSBlWa/tsIE5Eg
y5JKkqH1pVjZRdppYC5RO6eyhoMSZ7W3Hf5cjzRFh9gmwkVj5xjjPEmWPA4p4U9xV9bNVztNIrQ1
RFPp/HfEyhCTO2p7rlLIIiMogUU03HoP9ELrlUe6AXpTsOe4mxrU/gYUNYlmsXy5Y5FOdR3T6czO
/rmEy2PV6YICDv/DnU3QP2GVcJNYbRJc48AHL+/1JXF0eW/HoklZkRH6/ysjrVnP8WRmKBLFz5l+
kwzgrxH197knlWZj/hOVNVVhp0Dt0ExnQB5trzB+KyDO1GqIcw+Kk0iCaxnfmbMhmlFWzgx5XVRj
iJ0LjNshrV5q8KIVy6eW5WyEOewzNWhUpaohWme04D/71S/FMbZEFXGuK9gzeJCalgwtifeuFBbE
CkspDkBUkztSvbOzQx6UgiDmd0XOVtg5xjLNkdsnGx3V33Lyon/V/ugrkJuxOQyZE0FlEAKkYpJd
7uaBeCZYOpGBwI7z3rlaXYZ5QHXSU7XFD7rEn8NUEArcmFuZYJJBYpdWBEVXMGYqqRdM864htmvW
2TVojQS3P64pQ5U1DezEELpiAqKDMCORh8b0iAG65ybxrUjaV6N9Y6ayABvIvWiuTDEpQUsXAsS6
DGxg2ju6CgbfCGMG37LpEKMGMBeLt527+QGyMsiuVJLmYEgBoWFyDA/qIbg1QWbZQv4ayiIY+Quu
8bRVUXsVQVK54b+yyyyfnEpJZWaK7fV2e51pw2lJJl9SJcHS0dP0w6FvgPOcjhgiOTGHfp/MkzXY
6D6OMeghw+kI9QW3K+eHPMGlwwwH0Yaj0OQtg0yGghy0pWKCzvb+SMWjJ91cNKA0FBNqiTxjglKN
hrzrFhqU+fxYSclemRrXriavQy2SlLpocJ1/c6cAYkMFQERjQcRo4mqSViqQ7h696ljtyn06utHi
pW7vBY7udvsl2YvgNdwwORv9ACs2cLCA6iHyVT12LO051l+V/KtgD3D398oIEyRFFGWqRDGF7cnu
nWBf7aCsjaWLvPlGc9KHDKWM2BNdSPmugbhbAVmZbLIw4HoJGzkcoJtCEgwrkcdE3ZVq7G77JjJC
883qwIwHLZR7vCR9jDA2wS4O/TbYbZvgBiIASZal2KiwsyDT2pbp9WJGT1R+tYwLq813qfwUBE5Z
SwJvuKawlaFsCHsoLLz3Zswza5ATEOBOieVU5NIiF/kE6Tz5ayekXuUeYStbTCaOl1ZTIAuDQa9a
vZqz4VYtReVE7uJYJgitQVSHOzlzBQhLVY6iNI98A/Ju9q7v9monWByBCRblaZkduEAVYnlKiGHP
3qimfUOkF6PJJH87DLibyEa9Bw0YgooPXbtVpBlzWU22hsG4qnOD/FcT72rtp14/blvhvwFWZpiA
tgdjkNIMb8YISNLYoTxY4bE+ulDhFVwwuAGwssSsTq40Q1/PGfgFcDR2N9C/2naFuzTn32dVY6We
TKnVhYE34RJba9leHaO7BTpinzGj0QEXA5LPLNwsmvQ57cw88KzkeUgewFXmzp2o/s7/ViY9YDEo
q34ALrWNBskPHEZa3wIKox1IaO63/aAL++FgxcDE/0ww+3Fa2sLAoYTOfaC1hjOjMxc7kT7ld1lg
yrgboWF8X9ZKe4P6GEbktq2LHKSLuYruKmqtyZ6A2JuscR+NplPUn9qqKwfpBluZKIYlg6JNanmB
coJChQtswiw8D2jQbn1FZpcGulrVqPli3rxIn9QlMXcYoHwFASSueBXqVgNkKrxUV4jXLcKP+A+b
97yGzOZtqmicig6Uz7RZkPvlPu68CXP8BeSfk87bXjLucChOdTzkZFm2TBbYlBrAlICTEcd6/zgG
14t6S4zrILqdpNtBPUjlz3owPhEmJp7AEG2BQi0qZ+/XsJkr8NxLOhRiwhkMczcRHsPbXvGyxsoC
i8CQm7qc5b43obbrN8lJntyKCN4gvFinYiKyQoAHQwnkvRNRYNsQIMUjewa7SX8NIeRtF7i/D1li
KOioqmqxvfMBxLOgUQ+BBdOuO8lXWkHjUfT7zEYaR2NojBZPGmm+lkso2KSibMBdhJUHzC6S0G7s
hmG2PAB3b6Xe2CHvfpul7sv2hxKZYbaLbZXyGFO+636W9sXS7ypjOg7xZ+6Ipkzp8wloyMBU9369
LUleas3APJphfU3qfSS/JJMgeXPBumsbdM1Wyc008Iaul57yoGsnWr+OX1K39uadtSPP7WH7u/Gu
ImtjTLIOm6EapKzFyTrednnsxPVLoIEXKPm6bYcfaOcPxwQaCgVlhCI5CBHbr2lxo1mCvc59cpmU
AdO2MZ6qs220LDCyoIrBplZ9LXrXOOmH0NdNJ+7dUnFkV3HIIfTU122v+GulQGOF7n6QKDP739b7
2pxQEvWa0COu4qYXoU8JZP6l0Ar3K57NsV2APumJ2YboFcrWTT7vi0CQDrjRsPp95nUXNECFjnKA
8AZ1l3qEeH03+k1296mvpoHExUY7HKOdTIRDsj4JclTayly5m3H97cdfplG7cjJfLvrvaSj3hWJe
piW565vyrkrj++2/4M95xp7tmAl/+wuYdNFafWwYDXho88xRfmuu5WdfZ7c6UtGkIXTGXXKQfAAF
duVlfEtHr0Q3Zm6+Wv0BTOBMYDqMIx3hGmR+FewwIf4p7oqzj2hgv//KLUgA05YK047SrSZf1LJn
T4KsSz/TP39GlS1mFxJmJ6IFT2YztJxmcMMe1IyLI3fXI+DjWS44bf88jD7aQ6EUAmgKGihMtgIL
chFJE140nVc/yV7qTwRDRM7ybPutp+20i/HQHkLJjfzPVCBM5WyZyV/1HI22HIBiadZ7Xy+Ww7zU
7qyLJCm43cu1HWZr6JE6kxzlWS+7nN3mWOxKN93PNxl6vplv34owYNwwVGXLUC0TTwKVcSuY50iu
6Mt9tO9JBlGRyiHpw/Zm4yYtFRPceFARBTfM93E4DIpOQGUeePPyPZJu0WMR5H6RAeW9ATkNB1Bp
yhYm5BZfCox9aCuCUVr+dzr7wJz7amXEejXgAbpMz4N5aoPOyaLX7e/EpVtD5fXtQ1E/Vwd/NxWW
lqS4XJB9dVQe6/18GxzjPRje5p38hO4N0lQEPaNv23ZpSH3YVCuzzKaqRn0KJfrqLboaJWY/7b/I
I+K7cdCn3DYlWikm3IaK1LNVo45XV9d2eeqN4/bvc0v0JsS/Tdm0TUj9MdtnrAHIVSgUuvMUNAp3
7R4XzytI03pGBL2c5KD9yB4/AwBYG2UOE0Wq9biYUBNdoOaWVZMD7YssywRRzj2bV64xJ0Yhm9OU
JgXSuR5cp2PhRPLy0Cj6Lz03HrY/IzcizqZYpsHY7mwymzUeTt1XrXqRSmS9S73Y6eN+2xDfJx38
iSZWDJRe7yN+aNRUkoHZBx287S5j5IwL6OuqQy/ihOd7dDbEBF5e5NpihSqgNOjpBiGISo8k343j
CVjubZf4u1g7m6J/ymoXK3qq641l4HIzOxa01ZJdgRr5/GpgiFu6kl3KtCW9iga5RV+SicHYtMJU
a5E7GtO4nZvFj5fBTQFXxihvKbg9cZPhykMmElHxsFpM9YGIJZkOozbsKrM/6oEoWXBLICbIGFAj
0HQQZzBJNwcNeBFMFNS1V3c0H4bDQXMGX7uMTskkeGnznTobY5JvI8lq1s/okZK58CQi3YVo5aVG
IMiAXDOoXyM9ybamsE22ktihHWpItkpQOVm9D6zHQP0uCEF64H3I6CsjzIGYkzwspRkQKCT0+e1V
8jcdw+d43qio3P98Ytap0wO7ilKQROXI6uZ1XwmWhv/KWhlg1iYfQaZfqhkFxRM3OGW77sdgX9C5
lgzVsDYR3GpFa0T/f7WDm1TtcyVFhbZNM3eWFRQw75JOhI3n7tiVU0xKUqLQkqE2BdxRGt8oUvOk
S/kJs1CnJm2ftgNCZIpJSVWmkCrGAIsXYJYkMwYfpKSpMxTRiyKLAAD8hzjewxSnoSoG2/uE8KEh
ZSkoGKSLaddBPDvxcje4pPRQEsRoUyEf9D+Ex5tFtvE5j+gaFRYU1vqTsY8v5EO4N27+mnQKhaqG
/KxkYBidXpht9CTfR0euKVlXR1QFQfmj/Ecf/JoC5T+w4e4sf3vluOfWyhgTJIZclW2aY0jTqH8R
cgqjY9nKjkmOUKAR3C/oJvqQNFammCBpky4JjAEJD/QZB8XEPKMkoiYSmWAOKTWe02bpgBaScvOL
XeeXkKQUeMEPv5UbzOHUJ3HUBi0ahcvNRXFs79ITSuinKnOIl0Bd4XMLZFB6dVxUMPP2PhrAIxQR
IwSmP56XH/FIVEfK1fB3HKfdMZEi2Z3VYRShnfkRDzWE/1llEqJqRlUHHkXbky7+eiVWxCkuBrrB
9lbufAZZYK7MMSGvxEE2DBKKq0tfO2VEdZskJ8tEfGJ0aT5G4NkrJtiVWMmsWsblvQq+G93tFHn1
qKGs8DRi1hUQOV39tr276N/90aBNR7ktShbCvEwnG0wFdY6xPl16ibTHyH7Op9/bJvghfzbBHMXG
TIy2g/iZB1ShmV9H9tP27/9DKJwNMAHY9l2UTZTWc/4yNgBkaMAFAzAbepTTVSxQ/A/p72yPCT2p
VxtQfiV/ON2ro375/+N0F30+JvI6pU+UvAX/KlUi/cM5+A1A1uR5+UIlJqGZ0u9Ez2EaZVtBwUQh
xMz1WClQqU4izUlQDJTa36X9GDaRu710It+YhBvoizGhQQ+IbhfvlHpyiZEctk2IApxJuEWRYTI2
xJuxsDtHrQ5dPju9fvxvRpiM25AxzHv0oqEgdyTNTVR4jXL/n0ywnbxsjFOjrdASaTAdLk0/F/s5
BlntthHRVrKZdCAn8mwV0UiFHosHqJhjQnzALDpKb/ku9ES6GdzlN1ViAwmuaBqLaOlmaSkt6A95
cXLS5Ydef9l2h7v2599n4SxDJw2B1OOlMavQPtMPgdWBx+5TVYmVFeabdWZX9cGAoVhJHzB6W7qd
Vl7X3VUeikjYuPsSxO+GqcvoUrPgDAyV27HcgD2RSD6RXifloZHvg3r/ma92tsLs/hgXW0mbZ9zu
zBt9cIrqvhShmemm+5BgVo4w+x4UdZ2SaUDLq+WNqr0EVe7kzTEMXvUIFCwL8bc94sYZRq9V3EVM
ypWDP2f1mkmMpR3liOpiWt7S/QoGUfmVG2grA8wRV+eYvNRCQvU2nwyo5drmc9KL0NkiL5hjLuvz
UZ0VDOPF9UXWXbbCNyb9gQ+rsvKC/gGrz2QZpjwHaPJjWNLCC1O6KwhY5a0btA69+QDG9+D79rpw
43llkH7WlUFbH/Mxt6nIhardZqR1ijnZo3rjta1IZ0Bkignq1E6CDkQpQLJM5ZU6d/e5FCTo9YOU
uGyutt0SRQMT3dNggH6UEkCYw8WyXJCEOLLo0sOd9gW921tMM+eaoqBDEoH6BIwXDVTJ3e5GdtrS
VXc5bj/hvqM6FxC82IX36vf+Hkxloplw0RdlzryxDOVskVS0zcn1bE+QJzmZ80HtRRhpbq44O8o2
fBd5GVBsAxeQbYEOoOqPSh+c0vJFW1RXLUwH09RP2+tH//KNfcBO1MeWbpdZi35kILWHPCkfcUpd
lFK1V+LyItSzQ11I/0fadSxJbivbL2IELUhuaauqfff4DWOc6L3n17+D0dMUGwMRN1qb0UIRnZVA
IjOZ5pyLKVmnY7Fcs0FTzzR0TcEiN3OgK8ZEuq0DeU+XPvdYD+3I5HSGLQjxAilsHmGp6QyeL+RD
g6y4Y6/ezhm4Em0RhgfXWV2VYROJvCmSzq7AbimvvqK8l4un48PiJ+GU10vRQfBOWJQVaUzizLRQ
4FNDyuIAXNxLfVYdbJG7op1Qni4WlpWw1QUOQdB7v3ZTmOwknTZju3szfyx2cd9gp16gDQ0QrMnt
RTCut7KUWp1TLFCOF/RWg/wiAZsOJEN+5oMl2DuWxnu5FvDQwVco44uPndjQ9cko60XGF8V22qYf
MlheIgXw0qJ0hWdqOznsyx0kc43iDPCQgzJ5czE6dgXycCMJjtXhJq17OUx4X0oyNeBF+hvLLbpU
XnTuTp1PyW7Hb2+pWe6FMaFeqVcjxUy05tmd4Sz5Q53elFbuVLFo5YXLmGkpWJDDBIOF+VR6vLvo
uChxt8k1+u3SCfRa3hj2P3MXMFdh6mKg1UvPdDt+PUnvps/HB0rj0x/GuBNM7WcnuF071PwW4ECX
JbZ5socxDUn/sFk3SSdI0LnNSgvbDJgDRyUHHImvRWmAeatlC6gfv5DEKHpZ4kW3y3N83lyKX5bi
y9CRBa/tl+H9qeBVKvPaoorUSz+hU5Tc6qESlKcsMEsHZF5u9dD7OOpnijk3OGbYPetIfwa3CVvZ
oagVsqMGpSd5oiE0/plffxJz2WXR9xpgCYDiVoHarA2U/M4GNH7dnK3m5fh6uc9/d+bM9VZVrMfo
s2MDQ/2rNAPJRKISB3MvQlngqgQ6c0A6EBufE0w8A05gHo1TBEKn5WkFTOBmfMn15xZMwKZWhcc6
cV30VRa7uNiRdMkiAzrNuvWSjdbN0r8lx7d2Ihgvo5G5VpUYpbmtnT/EVuFLPQmTHDTKx6pwvSZW
vWlk0xBy6LHuXp8OTp+oTHu0kuR3o+wT5aetC0RwLWAngs0dh36cG6uXvBaA3r0dn8m8fVK6+ENe
tu6xNvyLuWrDGAGp0JIt5sHwMnN0zbx3liQPjkUIDuyPVn26pOpsJphy6LI7NEtvolR6kiNFkHGI
xDD3v2T2sA4ogHsGOck5ljrv4+kN8J3Y97N1lESA6Mh2e+M2Iu0c03H7OJA61UnU02T9dXxa3PEq
C4aF+TECuCW2/dr0RmXEBbCcZncC2ZZTglNAb5zJnT37Lzpaj+2IY5Hck9tJVF9btNbn07gu6F3m
EZjKEsxXSbW76O+OpXAn48D2ge1oWbMVYCW8FiOZWTvXCmDw9CclqGMs+6CwKH/GrqirudZNGki3
032VO7b3FloWC5t5tCqDCcA/dvNiC73fao68Uvs8jcQBw7GzTOdj/binuBPCPNp03kZZShEhSD3c
mlPxQWnJnVK3onIW123v5DDHGG3YJTaGIfKgKXjHX3LrjBkHUFA4UqJ7/0knlqijL8s+kaJG8joJ
yBqARsPq9Fk3xPjW1MT+iPjIoSxi4x9sKby2DXBzJ1XWwdsBBH2ondWnXKWW10rB/7bRzj/Eqzw2
xmJNolQ3ZBh6/kOJhzvd3J7UIfHiqAAzkAgInSsNULyqahOZYObrtXZSM0Rgie8MQNcvnqxRDJbO
S6quc9R8eyZJL0jbuKa4k0ed/i5EZfqwGRNBOydJblYVjJvRJ8Dah8e2wc8Nd1KYOwProFqaFVAB
pNhbP2D/B4DdFsAZ0UUHXGmouTQPU0XLGtzYuJPK3NzYYcZR1lbDa/vUNaXURwRzTf1FE2Ib8SVh
bh70W3hvbOtN02YsV0VRjC/Y5lb1lZOCtmUguSkm6BzFtYLkknpy59YfBQfLN5erYMYfS106dFYB
wVMA2HU3f5puQPheh5Stbc2c75tLApyv7lm64E65NK0WFKYEMxTLgnEuaAfHtZLZoGS6TLUj+8bt
+D46Fw9YywxHb/W6S+UWoeykjyQAv64TB28pTOx+AdsTMMsuWWIVsFWDeRd1l9IWtd+5jwMQAgR+
hsgaW6SXtT5ZWgOUUHnd3A9zRIkQyseGjG+oMuKj8LccxlCVNjHHmbrkpYRDA8VCn3xVTRGqINdI
McUiq9jXBg0R41rqboqr2sAsQT+ql3xJgGVbmSB6ABU4aFsFiQJ3cgEu+rc0xrEkpWSlagLAYHAU
gsE39/OfIyiz87vGT39s7yVPMQT5Kfe2TBWEt1gvMxW2NTBoZUshCfGtS4JquR1IYM6C2S2RCOa5
9VYHRroyxnOKoksvpyWGY4mDbqFoM4tfMdgpw1wW4C6XeZL0GNQvaIOXAG8hj90JaK1fNne738AE
XgdFSHxwlYmuTqQkc3OKWUmxagB5vs/u1BzzToqDXozgsrjGuNOP/oh93BmtscmBK+Vt5Ns43w39
Yxw9aKKuJK/gjJWc3ybBPCy9atdNNzFOEGmf+sWf1tyRsRamx65WFyDfXgVWL9KKuuudVmuelpVd
Y5ygtzF5ToKpzZ18+WQKqcSoof2RBJnYtceUDorMbIF5HtPagNvAW0aNgzZ3rXNzMwd6UAaASHo+
jjL0wg+EsXXmZrPVVIpS0zNVkL98LOIfx3+fRoqjv898jnW5YpuL3gINqw1UNCtn6QyWiKY6peqH
JX43iYZj+VZhExCSAUkC67qvbynTWk1PFHAQjXnstHLlANjXn4rUwQzXjA15S0RRIRLI5PulrCcV
NgZ1r2tPKVldxb6hGEKz3+aD34p4NxT+eV71YyKzlQ4K1r2x/jwF9VfpxQiUU3RWntPakX6WZ80v
QThHK7gO5kFPoqIqt5pvmb+ls5Dfqp7EUwcH4vWJSxFV8PVxv35ffDosKdpV4L43oEzpxAQKncou
FFdFXUT1gC56057mGEhQ5o1sf161zju2UG6atZPD+pFaVlvJiJAIAIq707/WUjhHLwTMSOP48VgU
1/vuRDHGOadjH+tpj/mT+UKSD+v2EvV//TcRjDnqyWZEC0XStXu/l36UqK+LNslFWjAmWOuklaII
jjCfowA7dFJFQlUSLNAJhLBNibXIwTBTIrldmlUq3KqI7Mdtjpaf82oN34/PjOsDr9fCNhKHtQOV
Jsp8ngbyxHbAPpveCNZVReowycXaq/PYVuD2VQDDNazzqVtUj9Tb6VgT/gPdqcKkFrqiZ2U0A314
AJ5T2aD+1eTYWU1CtcZUaTN8N7BynEnTz6aYn5p1EgDPC96sRk96FyMjJZps3cRckl7d97JrlxI+
Be9tSXBhotOk/38nZk2VfNoGcN2X6ug0UelXtuVoQsIGkV0wngEzKqVk1CjB1fn3TjmXIvI3kRqM
O4hnVWqkGKEjV+qwbfM7I9ZDtUkEie2/GAXRLRUFfgyGMEah5Ms6SzkwUolk4hukHS6I+k4t1eFA
voKTeXDIGiMyLkE1NB/rUtRg5A5BYGz19w9gzGIwmi0yevoNFERh7m/YWAaYhmM5WHo7Y4jNp6xB
+n1xrl/0+x/HT4IbMHeyGVtJiZm0SwWHOFufpKj2jAqrdStxSWU8K1uJebPoQ1eKAD34QeWqMWM6
8mhtK2DVsAdiRi/1YgVxVN+S1QQNj4VeoIStzGM1uctc+zNmjEldKnwjbXS6Fk1ckGUpnuIkHp2x
tUEMG1JW7y6MA1vgcWg8+SO/2x0vE282C8AvaYoojbGtSD3VymdTHZxIeSErwGdAAnmspuhcmdiz
VUYZJ5qEDVBQNcQZ+vwfSQ4g4/whrwSa8X3ZP1dI2KV0qajlOOvpsGjzzhxuVPXWGu6aTODKjs+P
sCvHWa6mrUzTR738OeuXKifu3D610QeSvwcPWXB8fHyPBiwBDIlhcoUwnmBSpEmVqw1LfoXtjhY2
hJNB8EHBv6GrCOat92uBBagEIlT1Sa6/2oCyyZ4KEiyJ0ORp0PzT9q6imKe9GG1NFNoArz7pF4Df
/4z9NKzA2QLwbMDRi6rgIs2YN70mQw0SKCz5Zb3tNDl2afrsazfZqZNV8WMZaf7xZfHDw1U95kXr
vWHNCcqD4EW3Lv2Ej06QFJr6KhDDb8ig1vePUbBP2EhbAwSPFMVl9imKi/Rd8caf8c/vdfqriDs8
NaGVucKvCR6qJvitfgtmHrOtFc1GmhhIBWhxKbfpRT9TjoTuTgRhITB7tu08EzvbiEKnCuOnpbqv
6/N/uimT+cjNlqUp2hjDJlVx2w4g80i9KBYR7gjMwaSvYZf0gMw3bgtF0j3kWA9WNvpNEvllRdw3
6GJjhEoH6DcoY5lLSdV0XODR8aVexWAmyB4KYKzqiwjOgT8NdJXDJvh20VQk6jPMJQbdeX6fBEt3
s6C5uYTryQJDscjauO58J4+5I2lW+2YqMB3WNXcNImGxuOP6Yg694Py4tobRb7RtgbRFWMQYVZ0l
9BAwrNHMYWY/Fp2ocE0v4A+vtxPAPFelseZeGdEW0EPsLIa23/l6oJ5EMCIiMYwdAE9O6/sW36rZ
eTq3ITkbIfWqbxqo+a0NgN1eWzVATLsi6pEoxdrntTfc1v6aq65sv1Psn8eGzU+Dd6JYC6ibOFXt
Dp95zgyo+d5JLyq0+l8Iq7hvdSeKeatSS7BsMECUKffBOvanVCZAJhBhsIjEMOG8XIZWyRrckRSH
W/qQIIHWzoJT40a9nSpMPDeb2op0HapEORbcnClzOi960l0FnajqWzmjCdb1Qew2buWKtvmO35LJ
gi7UFZD6sQUAcOImdeICSw4iJGnRCTIxXZHrCMkttDNQLjFvwYK9vaUBRLFTCWCAMJjEzs6t6GNF
6DHBIeg/bD31Ou2JaKJ2KE+PvRDmlorKzpQphZCyvZerr0V0v8ai3gHPEvYy6G/YBSASRVU6FuDi
Ndu49uaE3K5G/rKOkrsQ+3spnEkSyWPupiatATBdyJP61qmGzunlD60OwO/mFHUijEfRATLJFqZC
lJjMyBnb/JImJzs7CWu3vAi0Pz/GcQ8Ablh6g96ReY9moFtWnzblQ5u+AQDIlk0ZGEY68C3YLwrZ
apKxG+AUADqK3p8nJT/H+bvAK/BS770QxsGlmq5NdQwh82X2ZR9bKH7y7e8eReFun4+l8dyADaQ8
tN8V7M6zE4pLHqW2JWH6tJLu5vYTZiWO/z737q9//4/0cMi3WW9H3Rvlc1JUrkbuiQhVkNsz3SnB
5ogxSSZjXSEk+rK6sl8FSYCZROD9BNYvmPXI3wRjaoJjYxPGQdsi9DNRjFvU+C9bWt1WUwQiuO2I
vVZMBDJGJa23BRygKCtiHcJp3eShdJsb5SkJ8G8ohRmKO6ByeCbPotKD8EgZp7eZhVmqMoQP3gzm
mMJLEodkju2Cz8HPQOTs2J/Tj8e2ws1b9xozXrDQeqBfDRBK5/IoaER8aU7f63PtpS+ilX1ecWAv
i/GADYCj0q2CrFgNFesd0NNPEqhkpvRGtdxSSPAmMhjGB0aklLDIRLOWfvkydaM7aWDePT4/0Vtj
nKCZm4Cr6KGSon6LlSAynnthMBTpwaSuWrL2Y7ThqQ1W5+aYt1qJLCh0C9RgJ+LkftNjY4Qak33B
hlFWZU5cCiZHBLfPDh5l9mJ2ZE5MrzYaZ5bvOvsdGkhup94o2rtOlAmJXpPFuPQ6a9Shn34Z9uzr
LgaOch+0IVjF9o2L5q+nYrmIyMK5IfHqeS3Gfchmpo5qh0ESMny1e6A3f7RatCXCY5vj1kZ378hi
HIWqYOgOKFN/OwrFg5PyYB1F5qoNlgkWHyO8vh47SJ5XQWgRuQt2zEhp11iT6l+nqgQ6fFSUOQ0A
gaSwuGjAB3CPVaVPlP043GvKeAw5Hop6KKk4g9xOdYvmXJkAIS8P2ya+saLZDI4F0rf0p0AQlQM6
FjDn7Bh8li1dX9qIzYlSBCOpn8wV+W0lA640NxxVxxrMYp3kshfI5T/Aq1zGj2w9SchK8Dkv6yAu
WfXbQdc+mlUqeOd8A72KYVxJmSva0lLLsQFZMaYuZsTcNP8Sx4IUhwtrjonQf86RnY6PhsjsIg36
ZGfVBZDyJQ3XgHKgij64BQfHzpX3GAFa1kHCGrxeOGBBc+Il2GrRvBbfDk0QFNDFEjSdXn8rKEsZ
yaWJ/HBYsOfxl5znTlYkjpFjKWoWTebwVboKY4x+Na1lSE28aF3HKKJUuVI0ua0sgp7n28JVDBMe
VSUahppG48XEIlkUGBvG47cvyyBEiKau9s9HdZXEGPc6y8millDIQKXib17IxJPPdFNO8jRRDieS
xth4Bb6tCrgYOgj4lABdFR+fXC2actTnR76Q1ZVbb7ZB9gIGZKCtg77itW3MuVF2RMbo7noZZ69D
DSsB3RBFZ+k/FfcqlezqJ3E1gWsmO7lsgFPsFnQ3aFWZ6a2JzXJrdRrRphw39VCBroSdIKwZsMsN
aqqvVqdAt3m6HeOvkvpy7G4Ff58FECtnnWxyjs63Yso/Kh0Yg5poSp1r5lcVfpXRdp/50zyZdj9h
IqwpP9uTI/dmsC1OEokKzdzIsZPDXMfWD7lk2oj9Uf5xlc6a+XNUM6+3vhEVzElAu8YUsnN8enwv
qyl09YSOc7MbIAY2W6RiJjC9KcHmYq4A761UMlde1Bq0zOgdrWZjBqUmlV6vlB3mnFRTcIXczR57
9yOY192apjqu2FPBAgx93TMGumfJWTHPTQus480yi9TmWv5OIvPCE0saxmZAk3EK1It1h25SmLeO
8QzIoOJDc6+ekvfpA0YAjk+bGwOuUtkc2TTWiKgL7frr39X0JBUgXPq6bYu7mrF/LEqgIJsqqySJ
ba2zI2+shlNJLNealnBZCu9YDPf17TRiTFaul7pWRrRgdO0ziS8z+fDf/j6TDtslAbeeZcEHRy96
9GwQwRQS92nvfj/Vb/e0a22u82SE94jLMG7vlbF3+ux5zp+O1eBW2m1QBmFXWCZEYRdd8p5M1pDn
iV9IF2v8PNV3JPqh5B9tYDlm+VmSzqbur6IyDneuei+WUW/o03W2gELwK5BtaFpU1Vn9oTu/kGy9
/qP0mRJRKw9VqD8fa8y1Px0ZMIgxdWCvMw8MHFmFpZSQnEe2T8DkUGJWwOim8FgM/2viKofdijDq
bslUIMN6tOJBXYdySkN02J3pHmzRZ4E02nv5Iw3ZSWMCddTVptl0GESmnabxLvIGJ7nXse8iskvB
8RnMu7JKwLEnWooRTCD35fNdp8pO0b8pz9mpw7yuJB7yNk3Rpe394VbDXLXkL89auPnqqf3WCFwF
38vvpDHGONuRtZoF+dsYldsqWE6Sa3whjnkZwtgzNIG35b7tnTx6xru3bQyqVnYmBoO39gnAJU6b
327LJ1kE0MP/lt7Job9jJ6foeqsCTT1tP44fVGBGFzLGuMpwu7de6EZScllMbKeK2rf0uI5skUm+
u5ikxJDpkIJybowbXRdUzbnFFkoIDacFrI1fSeterWyqtFHTYn/LaixZZbgfzaBA6evwpbOs9qXH
0KsbSWUsqPLwFbsKZrKBZuqSQYotdCXt8b1tSKGh1u+OH7JIBOOd5Mwaq8TG00oW5QwYC6c2teBY
BP8F/9bi1wTg7vjSfiqzfIb19dn4rpRlP++rd5WUC6aCuZoYCkX4lBVAYTJGvtYFSBNKfCUbmLqR
LGAoSYVgWpKriQFkcNiAYdrsJlWOCpi1qXCxSv+uNDInUv2iFxibSAZVc3daUTkiWykwcAzwBeyQ
TM4YrfhwFRwWdzMTmH2/VWFOC2elJjMG7D2KvVOAWbF3mwfy2HraJfquuRmqXvaPN9jBTiTjHaK8
1EqwHiFApbbymWD57nHbpM0Z4qwRqMc/RMoHouiYZGNXwqJ4ysbGRnujrW6M9TmP7sZBFDJoSPjD
68DWTF1RNVBCMS9nrLc8TkaMUwPnyQJ8Ebwd9ta9zR1vVa9xpdkRlfz5ceMqkl3IMQGEOBT6rxC/
eJLTBHSvTvfqcxukQXQvKhjyU4qdPCbIp722pdrfKUX9VQfIgOFrF8pC1bmSJ5LG/STYCWMC/ZIl
WaFjZcYbQPW6aaVDOsDx35jpqdXfsPwMCtZ/ro4deo5ngEkOI0Q16VeL3DbjN+0tixB7EcwzniIr
1WcV3mgDkJvytYxRVRZEB25U32nBPOGqG5alyqBF3mSOZT6C/dBPAZXfiCBefz2XA1O3mZcL3ruk
T2RIolOAwydyKU8FQOoALPpRu7Of4lviaG6BUaM8qL/FgSgF5MbfnaJMfF8Lw1rBfI1PVKPzx9R0
9Dnxah3bmErvkUbG50Lx/thXCU2fCb19kpUmvmCoygZGHgukaKqGlixNctXTkHnH8qg5HJ0w40x0
Uk4YrINv3NL6FjtcLmkqgcM6FvHHNNUiSdj/AMub15bbx1wdH6dlEnxDct3u74sy2fECOF1bKekT
1rfPZuSoMvakREkmPYl/PylTZtxEU8+A7sN2p5fZ07M0AlYrym7xUfkwtfO9SYxLE6mBlcvCzdxj
f2/KzCeCIdVpi9oktQj7AZxWwNWN3mnhfNvBHVZuKwhh/OsyfhUKgUzLLisqmzRb/QwjX4egyBSn
Vjb32Ob4/uMqgTHxpUevtSlxkiUmqGZwkM3pTQ2g4KRQBdb9L6/pKooxbwwbqHaWI2WmZWTipj7o
zgpwoPwqap1kgRkKjo7dRJyGVY9TcNp7TXPXKe+12f9PB8eSNOothtjhjuhgw0Wvn+3qkif3yvrp
WAr/Mf0+M8IYum5LY1ZL0ELL1KCSc2ToqjdHo8AK+O/pKoYxaxVPKZ4A7exl7Z0uv1+jGeuwH7a+
8dbuTqo+FJtAL9Ht0P+/S3DLVlq2wsDpFUksgRaslvy6Xl6OD4+fTFy1ooe7E2IvlRxbA7RSs+5F
Ba+xaU9f5kR6N3fFpdYMgW8V3RUTIBPZqsyKWpzRedqyue36vcxElTN64X96vqtOTBicWq2bWwVC
6Ei8iiZ860bnOOxvK59uSB0foOiWGOdA1tGSCbXxOQOcSVt4diykORMpxHiFISFVAyQthItw8Ujq
NrlbfUvd0UMysXrSORIhYfCtApU4UHVhZ5NdG66borSkDqW40cTWt7Zgrd2eEqceuovVY7km37zj
U+TbxVUgYxdtLVXA+oaGWfSgo8DZd3dx8vlYBt+NX2UwZiGBjUSuTcgALNdpHJbztqmZ01cdcMEw
UnosjG8WV2GsWegVOh8lJtjz7n00ghddYOQiZRiTQAV6LswRlTGwVTtDgUKpAZgXA5uJk/LzWBXB
3bBLBqYmYccWc5IeiSxntIuXUV58Mr0FOsTG1+H/29wfC8RqG41mihOLrPtNfV8198ZbYMX2IphI
ARuOgSSNQ4uLDyPpnAwNsqb8enxc//LxeVWECRRZt2Y19jKwJOEpwXQugu6bfAalI/0cvCvc/Nux
PNH1UEvcefDVAGhHvcKsiwZ8WVnqkSJ2sSb93wxaoz9jJ8a2sC9c0b5AkusBbZpmsWjESPBmWHbS
JN/kCFageY1xVtcg7d+SKZqGBbw8NIAUNh3JACpWZDRTrLVglM6KiNGT+/t3f58xr1QvraoH9wNu
AASuKI6nH46vmp8e7iQwpiW15qjWOSKbHsYnw3IwMuwOpTOtDgko430oIi/gl792EhnrmtY2z+US
OtHyF8ZDXyJspD6ugea2gXwqXIxG/6gF98S16J1MxtSWYp3XljpqKfaH8TFL37W6aNaf317bCWEi
DkCkBkmNkPjUWPooCzu0C/XU9MPFntbGaYEQS7TMXachcQc1C615FvgJbj65+wFMOJqQTHZSgh+Q
A9YwGb4O6tOl/G7VpyoWtTVEhskEI0CRrgrolhAs0h9aEYK+8dguRRfGBKOmt9KkAvCbFwGV37bm
T1kCOiJtE1SjRHfGzphXaSnNUQ49Bm/ydEx4lT9Nvz6jmvMg8hUCldhJ8yZWtWqk5rGB5U05yeS0
GqfjU+MPUoCiA2UKWyUgAn7tUtc0mo2sx7pE3qeeUX8Bz1tb/BXNzxFApbbyRk8itxreUja/CmWj
ud1scx8tmE4aF/s8aO27bSh9QzcFiT43P9mJUV7rZpVJ1gHUB76werSKk558Se1TItqv4xv27xPU
GI87U3TUdQBfQk/Wi6Q1N5IqwuESiWBcbqHYVRcrEGEZ230aVX5tEP/YELgigCuBLV6CVXl22zFK
VqnPM1zJYuquDczYMpXdt4ggimrYoP2Gsb2+jl6P+02rc+TX9XhasvKvTEoFPR++FlcRjEPNSFX1
RQoRlVk6Zn2zAQ3wWAnum7SuEhiPqamj3OpLRoeOrXNpAlwuW2vXXOW3sM8AO/X3aTH+Mre0RlIk
qKLls9PJl1QTPELRWTEvHxsl3ULhogHxghZcnHipKQpwAhGsr2zGtes2ArI7M1ZPfRSOaxkeXwf3
iVu2QRRb0RXC7uRJNpDcNB0SUhtLOF3UPq1afmPIc+dqTRkcC+NP1u+kUX13+SfmDivJSOg7lEP7
gQ6Bxz7gF4AfajpAIQ7rAEyIb2qY74Qyz0YDPF6rVNRDG7OjVT9jLDYd6yU6RObVNGu7LO0ICUr7
zm7DunkistdGgoyKHzltUM2bmM6UZbbgXKe1mqh9RzfzUHRJ7szswUoeS7lzWikkwMarL+Z82vrP
x9pxX+xOLOOfMeagYgO+pxEu6NPvY4o1RMFT4n9u7WQwDnquowXAY5ABvDbrTr/ofh12J/kl+yAH
BsgMRJBq/3KW8A+2pRnY7mfckKolao1VN1rfVgLZN0/le/mBZiHN3VsYK0En8FsU44gUZVTLbYao
3ijdpe58fIjf5koseFz0F/9RMNuJYdzRVEqxWRcN6sDGc6IWTg8mnqH+XupfMyE/2b/c12+d2CH9
LRumvjegk/GQPmMs9ib7WDiLj+XnsAbIsegJ803wKo5JRIZtaWTwGdH1r8qR9C9jUrrjJhprF0lh
DD0zwY9emwjhVW+CUbd1t2EI21j3j98T16lfL0pnbN2epZkkKc7OXD9u+acODHLHAjjuSJdlDPAY
wJRHS4XqufOyspLLjbritEbl86K9x6KZJxWP+I/A7XEUgRyCkQAT8y46i/6f5LNaNQVCuaW9DKsv
K4KPK8596DIQ6in4p6lgRp7RY+rU2aoRm5KxddTxXR1/BQfxG85qJ4O58yXBV2q6ISJJ3aUgP+UR
Wy3AvlNS0ecb77Mf2oByWDM1RVbZgfhYt7GYAdRDeJzJG+8zL/Gqm8pRXIrzIQKN5vm3vTR2PH5J
tbmswVqPIoN1wXTQi+RKH4yQwosJIYl5Yf2VMOaieoBWKoYFYciyTsqNdA9EIHDR9J7lqJ58ylzl
x/GtCdVjrs2SSNo1OSQOKM8Rl6KnyQ9SWF3iwBQsPvF83Svt2Pda6BEmeDG9bTiTtwFMbAEzAxS0
bKf2mlCr3PzjsXrcB3w1lV/nvXvAGLxr5N7CfOZakzsZQ7TyoN9lq6tpIqYw/hP7bZS/Kkc7Sd26
kQGI7jCTXPHX1XJKKb80piqITXyFsBn3a6sLcIGvX/JSKL1dFDjCUftkpWHXPG6YIxLWueQ/QyBu
6iqGibSNIc1yVKfUDileMOVEolgt6s0bPllfCWJi7WKnXTUXEGSY36XosVjOxwbAmy3dC2A3BpKs
qSwpgYDeRzKEIkljPMyZN7nqJ0ojUIXlgzUBBHldvWPJfIP4fYTs/sDcx5EJNhD4w6F1Cv20AUg6
LQVOlxs4MDkIvHkwQoLj9LU56Ijm61ggX9aXOoSnekjsRZAsi0RQi9wZtq2Aba9BzdMr49zVrNyP
KzM8PiqRCMaok1FqosqGiLWMnMFsT2PWCETwfc/upBiLHvM5VxWqBsGGDE2Kc1d+GOFXaw87Ba6I
F0YojzFstOAj3awgL7rDkq6fPQyn+tPgRw7FBorc+NvxEXKt7aoeO8W/zsbU2gYyrn4sz4mU+/M4
n2sMNh+LEallMAGqUhsdgM1QK8UchheftJvFyd2kAKjb6hV+7Ak3BmhQYLJxHUH+HxNnB/lHw2js
MkcORoOGkTqKE/vNDUX6TD//LwM0vF3CVwKZKCWVemS2FlSkDSt6c+VXLagCELpiLaK/rR9VB1RC
M4Lx8dmKrpC+kt1D23q1kGoCuWp/u+gPqhXGpqAoJRLBuItl2jZ7mGEl4LG8NQF5ucrapdqEOyUi
OYzPUMo+inL6BUWXTene/zh6y0fL673Fj25AoxcU76M3FPVe3RvjRZR1SdbWRpJrbWFu+pPx8fh+
/sX2NZBIozpN6UBfX1AREUBbNji97GwE813/k1SudZveapfpPrkUWShCW+FnuupVImMSa1+XMkBx
qClGoe4DiDXzUpfyI2YXNXJFYZ+e0J9P7SqOMY8sH5LFWCEu0X8sIH+0n4GhDpCspxRjtf/xMBkT
SWW9a00JsuhoV3pTYA46vUtDxOWgDiTJiXyBQJrIHinHmEfXVaY0lRCIt+tjDMbZbiQwCtGd5DQQ
9Uu4aRp4JAyTqEQjbPDvMGTbFBVscdxOwwJygqVyUvm51UTjhfyXdhXEpO+tbHajtkBQ0zxIY+xM
w20596LL4gfoqxTG8td80dq0gRQCfrXSLx4Sj/ww/NFDuHazL/1HUfgUqcUY/pKXlSpFqAiP2lOr
3cv5F1ME+C3SiTH2ZtGbmBj45o7MFfyB6Y2lqwJ3K7ICxsZlu28ydAGQAiq3S/+Cgr2bpee1EiU3
NHf5w7Q1HRxgBhb8UUR47ZjmDCDNxTIjKBs3VvOoomNaoBsQq05TfFNENILcu9GwL2OgD2aZ7MJM
2UQEWA8YUTfGcJa+q/qpi07Hj1Ukgjm4qsmBNaJDIdAFnod28O0NrBRkCv6bGObcmpREbWxAkxrs
fVhA+9Ru87mQ3xR1dwfGpJ59iQ+pDTO5Xrx+ASF23Z1zQ1T25ZvA9VKYdDPJQDU3Yu4Fsal6zM7L
rdJg0Njy0lvLid35ZT3hq9RrUbQQbZdw35GuA6ZFx2KQwe7MLOmcZIQiZqX6dEqb+LGqV8E98RYJ
YNembWJhBtu47M7MNha2NI0KtLvdAiMY7xLPBuDOdrL9CSRHBAXTOujP9QMIHm+M8xs6knvx7P7M
BgC3Yl4hXpoeB8lvMkF3mP+RetWPpUyf+ioyZDCMosY0f1C83o0yr/jW+RTGTbvQQfG0AheyiO6I
13J/pRgTPYbcsialhNzZlV3MZj3YvhEmN10oqqJxH/ROQSaA1HLURjHdU1Cr+2h8SHXfFn3pc0UY
oITH5CcopdnBd31Ni8ho6YjCop7V0gr1RA7Vzng59hlcc9+JYR6ztIDZHFgQSMnk23YNchFDNY/Y
ALT2Vz2Yl6why6ymDUdV3S5e4q7vK8mlwPv46vmVQQOxBbU5/T4xYRbzjfHjWD9+znmVz07BEx2o
RzTK/Orn6Ji5N2Psr4yeGgyh9dwJnjY/qf4/0q5sOW4c2X4RI0hwf+Vai1SyJNuy/MLott3cF3An
v/4eeLpdNEwXbsgxMz0PHaFTCSQSyUTmORs47oNSbhMQSLFmHOaCMfJAjC/2L+g5yo8YJ/QLzcFn
xG0TBVvId8ivmZLVYBDHh4J1UcZ/tEnQAy3wRJ4Rf1FogylQmFSlT41VOer6MMxv0IreuonBjNx8
LeadPibDgCYji8QnS8Z7UZ8GMhVxYu1XpDf7w4zd4GTmbFOo57H9Qdr80X6JPBNps+KijgGKXvlg
iB5dRNvDXf4DyiZmAtUZT58/6n3sKBYVOMB+3NsYxV38tWINeDnCDmXH9qgewFxxpEdyEA8nimzh
ooVJFDQFsLg3L2iVMZX7SYsFVXW2HL8kfxtbuHgxT3TujAoQEtpkirYI2yU/0VQ/KpDpuX1w9h3b
wjA7pjfRnsNF8a5OGr1fMfljY4xPu+jNpagE1oggOLce5abt9B7RZ80HTx7ye1CfH8qi929bwjb4
10W7WsJ5db7WGMnCnIJXSPeafjETFelL7OhwtX54fxtrd4MgvaeYUD3F/7gIVxUdhHttip6G8aWx
w2nO3HxtHVWaBZ9pu86GjgYbE4b4iOe7GmSFpmVBZnylKaE8virKp9uG7FfGNgBculAbZFx1lvlr
YXQqvPzDMrnlJzOMXVaIQ/cr/hm5yXEVtYXsbtcGmHO8vuimoo0AXNaoWQ2p5MS6ZvvKRE0w6Ol4
yVYGzb1t7e62bTA5T5TMLjdSyjJqmzxaxYjRgvY01/p5LIkAaj/IbrB4d7SKuEgm7NwYWKflQ+zH
oRma93LA+NIyrKj0lmO2AWTGb6J6rMVSubAZPludXggp7uolC3KlFXyW7HqkBW9UMTRtQrngZ5hq
kmyyDgO+fEaUi+lLXbze3qTdcGHB18HirGt4p/8ZQI6ykWQyxN6LCRJB0jL7qoWYTvoPf4bDrdeg
Z3pbo0HOo/SfwrY8JX6AzI73BhC0vjIKO/wf3wVARgTyKLITv80DTXpOqtxtZVGVeXdLNiCcW5d5
q7bDnKMto/On5k5RDreN2E/oNgDclqxVVjY2G7QlaMrPffrB0t0e+ePiaXdtWLhU1NLyG0TMZpmK
jIYAvg1kHoy4kBqIRQ2tU35Ebx/I/2zX/pz8pbjsdUfY8rS/hldAfg2zqE0xNxP7w8kI6SVxY984
mm7ndXeozPqYZPdvLypbs1+uKwi8/2cht6Z1gQqPnuAZO5MvI9xCH58WSdTmKQLhfBzVX00eICbv
VYnsTmAFbiB1WgnbN3bjqo1uGlU28WLJd2/gYayJoyGWvKatwjUhR6NMzxLE5JxpFdUmfuMaP8D4
5g0IVg1rMWfmvy3ynTu/VIfZv6sDr7rXj7d3ad8trmDcRV9Ilt5Hix77Snts+3czectL7HXlvn+5
bYJ2Umv2OCoQyRwz3a0W+a6xx8fbJgg25/t6biCKpKP1kGG9klJ28CrnZ/PDZB2qoQhvA+1/Zm6M
4c7QIkkkbjNEVPZdkR5AT+uPZ9M3oZ3SfxCV40U7w50fSVHHOJkh1mRlU+IaSuWb6agJ0q/9W3xj
EneA1IFSvWG9Gdkxe5fg4eSgHNrz9CV56cFxYb0gLjzdXsX9I3v1OO47hiZjYiP4Gd6YrUdCNTe3
pNLpFtE3hmj9uM+YpJ/LTtehWlmVmS+VauXoJi0EWZDIGC5ZWHO5w8VBwSI8I8JFjqYkTte8JSO5
7hFPKqWVatsUBsu0EHCsrLsjK/lDCC4MEF1pqJTCsw1U4+fT1Itu2N3mnI0NXBquSlAspBmu8Dx6
hm6rU4AZO3nSRnxXLImzRN9W/VNeUMH2iE4sUX/OtfQxGsCPgPAmhyiuoYMCxVe3PKKpGKw+b2qn
2tjIhYdBb3ojH6HDpzDquRe5Oy6ioLD7UbGB4IJCm1a0iiTM1SXJ9Leh1vfRqt+DMuYrnZM7fRQ9
igvOEOGiQ1ZQY6jbxvAGYgapBuobYxZ4hiB6Ey4cdK011XUs6x6+oj1Zp6kzTs2lN/uw70vRUPye
Pei+tDUwcSMx4TvRlK7skI31ujcr0yHX5jOaaEVFrl2f24JwgYdKptRqBRRI+6C504P0FIdDMGHQ
///DJLUXgLZgXABSDFNasraFGGPZQdLNiRLQEJqCkL3ndYoMhjFdJpqh8B1bS9qvy5zjkqBNghsW
QMmDZh31OIEIkSQ4s3sOoUC1Bz2yNth/+esc17bWS1kieUZXOGq2+MnylUn8rYrwPX/fHa5Q3IGt
IjAyoHQTf1d8JB+bh/nQHrpAaR2m9FCF+rGZBBfu7rMQmGAhgoWSB8EM888RqVNHC5xcSIuVB0Zd
qh7S+8pjpN/qJfZzP/Ja0xnRLsEa/ZbO7V5G0799Ae+2z25/AheLExvTURiKgxQwytfRST3koRpi
Ivwk5hrfXeGNtVz8NUF0X9sptDu0+DFvJ8eMhFzWu/6ygeA2sTNKmyoEI+eT2xzzA9MCBEPraZoc
9OYFjHXHbpzmWylIbHcPnmIYGFvBkSA81W2JYqyWoG3dS/PjED01XWDQ59sbJYDg++PWJpNXiRFQ
SPrYe22swjlUWXVJSXWBT+zv0w9r+BY5q00lCMXAGkl17SlzKoy/3zZmPyxeF4zviauJ0SgFegG+
J8+sv6q8j8Pi+9iX5IkoXURLx/mdUhbKsuiwx251R4f4bqsH6FUT2LTvetdV41xPSfS2hJAEnvyj
58X08zWQ4ld5fYOuA8orVxhm7OYDZ1UzZYpnGENAt53Uvt5etFp5S9jdgDBbNyBxhvHVdGD+THsn
r1cnMx6XbnFrtfUEnrCXC27t4a78VJanglSAmlzTYSMDMTQ+2EF9i7jqTyvHXcWtQUdKVCAxGqEV
b9RgIziYrn6Cbt/5Le/FW7O4q7gt1CHNDYCp9asUnZP2S64LaBDZn+BrKhsI/p2TjuZcSx2z58Te
gIyjGiaHUqiNwpblFgx3R0nQamxLPAx4oKD1YqreSXn93Kh4Q4tSr5qTx3RYRsFZEpxY/oGzSHWl
zSOYRqxnolLHkk5qJnjkFMUg/pWzJ3YyEhYW1IfBR3cOPnWzl/HE+JqbcBDN7+6mTdcjxT93Vqr2
r0m2/SDHz1kcGtLXbFQdTG8JVk+0Y1yIyJKuqVQQsntx4xbm4vRl7i7tQcvej/a5lf4RnODdzcJj
DbTTFUy8881buQJ+O/RuwUG0oQOp7XioMD3Sm8lxao33pGjdbtS9bsletJEem1H7NM6gskTK0Sbj
UU9EdCO7ZQxl84O4g270RZGTqgOmb5wYhWXk6ZfxxN7/Yy8JE1/0rbd7YW4AucOOr/A5Arc5ozqK
TmNRgQE3TkpBpNx1oCsI/+G/YLqvywqAtJXs5vr8QEridVF/v1oQepfIl9vbuutEGzju2Bs5vvci
FsCU+qGNP0uL7XbKnZ1BnhHadOMkCGZ7xDTgE/7hRYT8fOWsVUdJZ0D3fHLJSfk6ufnFZjS/IfQ4
5pP1sNxh7P1w20aB5/IFgaGSqh7UzLh7FPugNRUcUjvkcebfhtmPNBvbuNRgVbB6dgqcHgoF2kd0
Rx2VpxEaa5gxBvFSeBtO4I082dsaW2QpR6DhrbaTnupekImK/j6XHOhRltnKAkeUWs+wn2T6cvv3
C5eLnYRN9qGTqCYm83Q2Q8i+hxKILLCkQDuDTVgQLIVoXLSItKm1kxZoPVrUDZfig8G6a30pJKBD
Mr8KbGO55i+36cYVuFBhaisqrFWToAZlPrDnpeTBOCoXNaRH7RA/K6LGPHZsbuDx9DAFaUezzVQW
C6HvDY5BmLcOwRCwaFgsJ2GX+m4afDWQp32DVC3mjW14338jktTyxxc2JFl9xNeKU8xgdagPuUhi
frcFEYTkaKtlIkYQ+v3Za5pOJsPUIf8eg/gwfB5C6oLatfo7uuvQ+lV6uAQTVExL5y2vJltg7jwY
dSNpUL3EIEDTnElne5lUB7fdZj9QXW3jToQ2WC3JTORgUncYh3e4ZRLRNb6/b1cI7hjUcwGemRzL
N5vHtYHQk+4oIHmYRd8vvwn0VyDuBFQYRm578OZ4BubK4jMN8/s6HCPXRKOoEdCHFE/6jio4d/u3
2Q9QvgF2pmpJUbpETERPpbmsBytqwBU4LIfUgI6XLb1CRkMQxwQryvfE9qBlQmcx/MIuo9dp1J4N
nfjIoHzSaqI6I3OAX485uK1lyzAhLsjCziZkooe5UKcJu1eqUDcxI/qUk8TtDPOQp0kK2YZSRJ+7
75JXRHZLbBDVBcLuCvsO7eO/bGtwTJo7UIYURGcRCneo6SRPTYmGA28yoGeQe2YBld83yO8i9bia
wh/gUhuTcgHICkHBQXbyKJxkUXlAZAl3hMdMm0k3YIdMel8ZpbPGj9R+fUuYuBrCnWF9zfNRnWGI
srz0keRkOnWW/vhnINz5Tc10jpoaAX4oDj2qKLZ8UMHw+kcg/Let0knwXxYk4ijHZH1XfqHtJKFn
TySjvvvAvtl8vrmNrFE7LazYxS5IECIGeahcZtcCA2ODZg+R9u2uG4A+HyNV6ABF++TPx6atsjyn
cax72bwkATHGL5Ux1o5t5KK50900bYPEMoPNAR2bVLJrA3mNMequPtAnOiXpW7Zpg8GFHb2IwAwY
AaNW5uOgP8uTfKga0YiYyBIu1HSt0tV4kWQS3F40NWidEyGIdoULM7bejMM8AqHGEqW67fUINUtz
uO3Ue1psGrpGfmw+F2hmGpG16EBt1HuzN10wMIhGnw5zIGlY3lUvSvg/fdFJ8Qfh88Zu4rnB5uJP
TkpGLAsTW2CXnaMfWjw3uEsghW3YWL7+KsqsRYvKRSOpyvXYToG4LH7dQ0oxlEQcwyLP4GIRXUmM
VyqcplGTvhpJ44IsSxSKdq/W68LxGbRsyEpiMTPW5duknNXurxLa5sY70Ci7Av9gR/KXW3wDxQUH
XFHZrC6AYrkzm/BM/SSIv3tFchJ9/O6vnWqhhUjRVXRD/xwfeksfEl2GM7IKjWyUIEvVnwQG7bvA
Dww+7bJkSVrnYQazG8XHVRMknnlJXkbUXKdg8UAy52Le/v1t0H1MKEdgsg8zEPwYjTJAb0lmn7+Z
VQTURgHbBBHnukC26jbQ/gJegTj/nnWjbMoWQH2Uum2ihJUqv6ETg5EE/WcLt0d6YqngFkR8pbNv
xbVfpFFw24j9++8Kwd+0Rjuuy6gBIoEWFkQ2T2rsGHf6vQld5SpUX6koEu2fpx828RduolrqvLCi
SyzFoax0Z9Isf6mm/JkauTdnSyM6VfuR7wrITt3mItSKCvOeLGGx7u0HPYACZu+QrxYaTcDhXXvL
QU/D24sq8Ay+spzkuLLmBGs61WHSKK42zN6fIbBfsLEpy+3OQK8tSiSG7pQgCh81/S1GaJCK0jAC
jmdx7k5chiYnUY/YuhaNq9drqBby8bYVu66wgeDuw86cc0pbFlp7qXEmLQvBNnnINNRtx/GuVxtB
NWR3XzZ47PdsVg05FppO0THj9fKdjoAHuvjbBokAuJCwqMVQgv1K9/Teckt7/TwN8pfbEGxNfrkj
NA2c55jEsPAw/7MNkaJlq6GgEzDvCnfWazdes0c6juD8fQtxjrKB4pyslegIvecSzXkaUvxjK6I/
31+tqymch+m1ErVKDXlJE590+nKqW8Gz/P5amQYaX9CxAmLTn9dKGwyzbdYOa7WmQRIPdxLtg5HI
3jyKVJBFUFyQqZCXdlOcp36XPaMVy4msv4zMN+aX27u/v2RXi7jdH5OYxAryKj9VDnS4H+VPt//+
fnWGEQWCvljT0M/w85KZvZESw0DDDQZ5ffOhfFIc1o8C/vvBVVzZy3zzqHu3QXeNgvCNZRm6pRKe
L7npSxs1WARopW7coezuppx+uA2xmxRsILiDSUGd1PU0Mby1OabpO2u8CPUu9jtpvs9FMuFFsAv8
vHSTOleQ8YgRXYL+jrUXqvf1EaIUIGcSNvDvvppvsLjI2SurVqcLTXxFnp2l9qcPk21iqq3zNHoe
es2RGozOR8PHNywjaAsxWob/4GXyZxO1ocwXbVx0T4IMitailBWVF60aBFcP241fYhxGzWwDJlpg
P/sZJlYa1aqxwBigvPS6fOrwVki7PnH0WXsxIvmSKXUscMLdA2xg1IfouooaGuf4WlrVc2UXqd8k
T+oU6GN2GqlTS9S/vYS7OCbcw9KJiYY27g7K8PlnGFKGT5ZprZzVlKZzPLcm6p9Zifp0EUWiFgv2
F39ZzQ0i5/ua2uWpkWDECC1EUG5Nj3Y9BkWzhhZtDqXVCN7Vd4/aBo5byKGctLLtC/hIdK9OsUOK
JxPi83+0ijzpbGflCgoosCnTfSO777Tnqkocwwpuw+xnx1djeN5Ryx7mqVyBI5/M2tFcaD+G8Qft
2XIU1/yrCsmbsuMNIHePgOl91uMc7jHEa5Ca0ZmSIUjxel+WeVgUmoDgZTf0buC4A53Uk5VlCTaL
yschvVSiZ13R32f/fpNx6aYsJVTH+lVa79AxtKA6dXuL9hFwY2k6KFV1foBOitEoXqkpLKhm5VQP
7eAkXTQI1mnfqSGKBBIPXbH4ybY0i0atjVihITnP7TNZP6YiX9sPDFcIbqniSrLV1AREjr5aM22c
GVlRLj8zWvnbS7YfEK5I3EVV1dow6ehXw3i/Erlj3xCnh+Ct02eYS9U0bXDUvBWd2P19uoIy8zee
oFjpZJg6QI0U4hj9l1RM8sSc9ddAd4XgQqtcx4kGCindS7IPY/G+yu+T5Z9u7g4NlGFp9D4b7tQx
P+SgozD/wuyoICbt506gE/rPSbhAmy02kYgO/M6fIWcCRjA7gIBKf259xQXTAGrKjZ9QRzQRKfIc
LuJGktUpfY0jAAdyIsCP77vlRV4EI7e/CYY/7OOZSDOtmkkfYQvHTyhP+V1oHHtw9aM9+ns3u2gs
UmAW3xw91HoWJTbzmOUY4WWwHhy5CPqoFUSQXRx8SeH9FKMAhI/x89DmSsQiyGKcK/0+NY8NeAhE
g2kK24VfvHMDw0X2Ul0icKAiFA5oP1z8zlUO9lOWOKi3WJKzZE4cJhfdNc7o5uzdNLBFysz7Cerm
F3DBfjF1auUl7pZyWHMnVnXIeuQeZEzcoo7ekVkOlWx4aKXlQnN6XodFkPrshoANPhfh1K5Ds2eO
FZi61aEm5hdV8nI7tIkguNAWkVxec8ruG2v2iLQetbo93IbYvQo2VnCBjOX4tQ1pZi9bL0OrYcDi
vpeOtzH2W9g2IFwom4jUFX0OkKQ2U2fV5n8s49uIMFbJ5K7M89yxrQYqRvkxH9ezakguMdLQVPLj
nMyvt3+MaE25sCbbfVabFs7HOEjuoryk+ufbAPsHUMcbLBjgLIMfqG3sJkqbtEG6L/WO3ba4/R6b
DMzrlohgYn/vLEuzVEjz2PzITwzmuSxmk23KeFmbcK78cvjnLcZcIbjVqsicSs0MY7L1uS/uIVbg
opDlqnIsyLP3A4qNFUPDnayr/CCOTJulySP4iPF5DtSgCYqH8ayCCtqdT7k7o70MQ7axGz1Jr+29
qMls/zLYoHPHoOwTRuRdsstOCeYjDRX0dDralwhFffllcLq3sOooG0DuSET1nPd1DEBzNT0lUw4S
TQU33K57bCC4veuyXlJXvQJEo48uCmyfl3gynTqpBR6/exdsgNi/3yRDGQpeU0xYDDmCgfjQHyY8
w72xv/EKw8+MWB2pBr2CPXr5uEiP3RT0tsDdd4PDBoL7VJe6EbpQGXalnu81O2ylt0Tbzd/nbk2p
nxRk8/j7/XqWQaqlredOSEUlcma+faZqLbOUGuxHR1Mw7AeK+q6Nz10cO232STZClTxkhu0k0+qQ
+VM3CurSu3ROG9/W+ZtRUWMy9rBSze+WuHDV6iMmyeX7aj716otlHnpb9N207+u6SWQVdHPm9yXZ
uODSEZCikxrRw9DetYvmgm3unEeikf9dyh00NSm6oSoY47O4pIMqkUUzpqc8IkZFH3Nfcg1vdicv
Z3QTR1CyXZIw9UQ58b55V1huRTNb7TCvCoKsqGs/pQ0N7TG7oxkRuOdvPOeKw37HZhmruDFrNGSx
9pEF7SPrIfGUpy+M4Lh+iFz1/e3LRQjHRd2M0C4qGPPb905itwqoK11Mn00I0ofEN0R3zO4n1Wb3
uKC7zEM1SxAtR9eA6bCPGupmD2moh0j5HXJORF3gLFz8kiRv8LgIDIKmzKwxKwH7ZJdA7CA+kSN7
ikwDUdvmb+7P69ZxQXhFx0dOmWdmRys0vjECZ8uzXntHfZQYI1QY+QmTMXLjQMRRyLbphpn8u3ip
LXJSIh3yGqOlj7SMPpM+fuiz2AzAfSBkP2ardguOC9J2owylCt57zFjVH5UAchg+8QuvdKOg89jX
Rn0kjnYWs8eJgLnoHaFoCwol2Lmo7+fsMFu4TO3WiYZLKV9KU/EFx0PgPvzjWIIailYVcB/GyaHe
5ac0nE/JgYJW9U2PFldPtbkA00O6d80oTMubp6k7JqLxJEEAs7nA0hmDOhELpqDP4NwoZdhbxoHE
opcEEQwXUPIiU5mKClYMojn95EbgKUgWQWVkP935cdL4B56siySpY5LWWsgmciWfTRiXgajjjQWj
W27OBY+1XXozwnUHkagk0KjpjqT/ZK/5a9Xa0FZCK6GgcsD2+BYgF0Eiq7PKEderR8hrq/xldC8C
f769cIrMnoG2t4vWgkQ8++7PRriCTLXJ3RrrpzmvTE+pCwYwCRBn+bs+iELU/lzEDweHLtbP2MWo
dtIM6zxitssZpULyIK1S7w5RhjfBYWycEXxBnhpPtVfhvcNdiph6SVF+qusqOwpWYm9viQy5U3CE
Q0uDn7BeGgnPChEuInbxJay2hifj2tP/ZhTKnbdClcF66f42J3cWTenvZmcbbD6NVvPOKooMrbux
VjkmZm41HZ1m6nTJo+RvA/pzJB2fyrk/xlEpsHvvothCc5uQtrpS2Rgu98omXu5NrW5Oa9RDF942
iDdZo4jCRoTHBWyzWdVJTYFX9Ug9l/isU+lbttq+Ma2CoLBbjtraxmWGigxxK7XHlhr1ubTuevNI
9Xtleqdp79b5A6q3an7IIE8u8KS9iLeF5QO3WpsNtPJYxhaF67F/7mVH/T6N1V/Ge8mz39uvolKm
CJML5qakZ+BHxLLS6kvbvNjlF9IIYoVo57hAHpUoaxg1IPp6dGI8cy8aBHWJMh3HYfJur6HIHHZY
N2GpWCFzOrFxFIhqO+B9dMq1Q9FG8FW0F123G8WF87GUSb8MQOmg0ZMfatH89O7E0BaAC98d2pel
bIInMOoLdLIbrt07ce5Fnua0H1VQhznogYu/c4LeXkCBaXzTnV1CcFQtYZouP8v6U9o93/77u/XD
jWl854taIcOc2STA4A5+9Z74GIY6t3/3joIZm+xzIewm/U2QNGQC4WsdTCa8T8TgWBgyfJnYuewb
8vSpLw1/GaJTWVSHRCWB1umntsMIWp/UH26bu++PV2zOU5Dc1oXaIxcDV6dDmg9283UQ0Zr/xluu
IJy3EFVRxk5ln15fyEn27Zc87D5I7sj47S+T1zp9OL2I0rN9R/kByg/9VkmWxirjUu/k+2S9s8en
2yv3myB8BeAumM6EzhEqsyw1iw/QYH6UMSxw/78+dOETp2Cf+BnfWJPTlbJ0Jms/aambgqwYhDCC
AC8C4a4VU26rVaWwSFbfI49w0vaUz18Ey8buQT7zI2iB+dfbCdu3TQSk6miA4RsgLHRAYNBJT9b3
IVXw3Z5FJJD7TgBmGQ1KSlA/ZRZvwNaedguxsWz2Wnt5H4d5Ufm3Ddq/Pa4Q3O1ht9G4SipCYWJ9
M6JDRGInnhOnEMX0/c254nBRgkrxCt4KFnKLZwVi7NP8nMrCEUO2xb/uzhWFiwdkRrdXyqoWFLVp
DTOvmVd+iMP4PStOt99EHeei/eEig0qnNCI1wo+1dge5w6c1Ritu748Agi8YrMPUUMhXY3/wPFLF
QRZ/vQ0g2Bh+WHFGvUwjOWzorEttvCPrOz3+Qxu43FKyUoVqHb6W0qwMQbR1mPs++DMruLOf2ypm
+iFi741146jDu0X7si6CVpDvMfeGd/Ff/o1ptIZafvcucGr7U8gSSQNT/VnQnikE4lpnBvt1/koO
VSjKJHc/y8CG9l8w4OsCo2YktCqxUa2nMXILLzrGd5rDRMems0jFSmgrFxegQmJRTJv+byKFiY/S
D2bslKcaQ0umW6eYkstOhSs/gfPZTdG+77xhQ0EmLcsEzT26zuErkO1SI4JPr74/LO3nIn5cc1HT
Nos5v+znBoOLSak56sNsAqNqHzPrc0wnp1XCPHsdhe+Pu8d4A8UFpkJtlUrL0emaDb6MfoZOE33A
iRC4WBTXWjsOPRK/Jgqi7rSkgokUtuA3FovPXKt+iDuzggX9MmMcHTrBPuTa+sBawAakjPIsONH7
/n5dMj6TBV8CncqBAX6fmaOofvTOeuqOsZucypfb7iZYPZ53KKadnoyMdwgPZm10rgzRPLPQHC5C
JXNhWAOrJRR4+WtzN/LUC5gNT4rfhubk2O9vG7Qb1jerxwzepA5TFclKz6aOl8gCsZFt5560jk0g
xx0Nb0MJjhHf/pymVj/LI6Bs43Pfh4l1ktFonb+abxJ9IhujuKCQgOhhUGMgaSEIw/Di8oVJO8tC
epj9r6gNEBcZFLWp0+Z/m9UfG8thlGHYssoZ/2GKEU1oPGlvUV3eGseFiBpskMaQwrgKV1jbJa5m
pI45Cu5ikV9wYaLplyqJLaDk2qM1PCbmORpEL4y7T38bU0yuemmgg8WMLcSirsU8oxqkZ+omz9rk
au8Lh3Ggrh8YsaXk5W/hr9sic181NR0kXWNkiSaZna7T3Zp8XJI7KREJXwjW0eRyGk1Pyqr5HjCa
ezB0e1Q/yJPoY4P92l9jrqFCeQWdp1Bv/fkQ67gyGpVNJ4+BEhCIqDadS46DlxyKR1V3bx/j/QB/
BeMssqaiafIck2WoO1MXL+Oxv4I+49QYxSWfNFHz3X7EvcJx8VCfJ8y0sPF7Wj1H9LMipJL7TcS9
InAhkNZ9Ps8TVo+9CbGuTFq7LE+TwjKwM0/0xS5aP+Yxm4grRTQzqc1m2kzFMyfwqGoyhAGm85zG
3lu2Cl1MmDZR0AfEHeIFirBaxJ4f1Fx2lvRg9e/BluCkb+KchNDTf0D81wfV8HaiN8h4pdxiM3pV
esQBk46J1YnGI/YP1BWK8/WCKlWcsYJ313yR8odWfjXbD7eXbfcRfWsO5+Jdmk1lFAOjZ3Rc8AgJ
I68ea9Jt8aYteaKsQgjIOTlKfWNmspIzc0FGSPevogjecJw2jJ8XUa/UvhNeV5Hz+XxYJWQysDBN
849jpR9lc0ydQe/9YY6Ot5dTtGOcw68opmcDKx1U+Ycu/UiHk2W9fwMEJnNk6HbpGOTj7mFDzvK2
zBAkmgTD93d4SRY7BVuSX4LsBoO7d6tJwSQqu3dz1PKOJTirllc7dwYbyRkbEk7C+SH9+7ZdIkzu
ALeGaWaFCbs0yC17XZzPkAtU3lQ+ulrGp+z4umn0fEYGbU/Pk37ptdc/soLP0IdVn6NMgrOZiuKN
NPVW0RTJ/gHamMCdWFlZVlI3WCjWbIhX0AcbUgFocZy83qW5W4RS8Gc2cScWRapoaVp4w2CXQWWR
U6E33m2I/Yr5xijmHZubwpKGZGxKGBXdM53M9KRelgCsM/ciB9i/AjdI3BGNtVWTawPWzCN16y7H
LplgVMqDaMyJGy8kjEalhySGflqmOZRTEub9KLCXOfONA2awmLUxd9WSsdIYPxvue6fGmM5iHOvO
cobklCnv6wFzXIoAkq3gLUgubsQEn/WYwsPH1uDX6bt6+ibYQuYGtwC4oCHb0kqbHFtIWYb7/QkJ
pUYXNHDo4XPnSxqI0gvhUeBihonx8kXtAYmXbvRjda5tOrlrOJajuvVDHLzt8ro6D5/FzwmpMT/4
L+CKglMKdiR08Nlh/1i5yTeRt+7eJ5gxxuA5SEnw5P+zn2SROWhGDPmtesCYc6775YLhO7vwb+/d
vm9cYTh3hNohOB9zwKzTO7Kca9E41/7H48YOzvnMalmlYl3YRo3efFeBWsPE5z4GBu5kD3KDoehb
f/+AXS3inLEZk6JtJFhUHMFvHubhFCSHNhTxxuw/GW0M4zwQo9oxxcssC8aMMDMLpspleqqKn5yo
qI9zN5O5gvHsO2pkSVRG75BnSsFQP0Xr4M4U3dKlKJlm2/HrUf6xejxvpVQslqpbWL1+nkNbGY6T
Sbxljk5t0l16tXq87X6/iclXPO5KiyKaJHgOA17AxGjWQ3WocIhZXSH2RFXjXddQQQ6I/xJ8QnLX
GXSw6rpjLxSsAUs52/6Krjjwth0FRu3u1gaHHbpNjMcY80QiJhzM7mkIkKA6/Uoyz/YZoZrsDcTN
vcqVvk6ihHc/LGoypNVlWYMAA3fa+hFlwjpmDyR31XF8z1gL0GZ86j+yBZWEC7o760c0FfPitmmB
dJGLUi1pqD4wzkDj8+Cv3vy8/p0pbvrIiE7Z4IXSBOBQEJq5WwrYwHJRq5SUoiIsL5lcJQA5bjAe
6CdW+4+eRJJ9+wFsg8UtaUox6iSxC7vz1YC1NsuTm71I/cUGaxjxyDnF5W293nah3eiPB2c0i0PZ
yObH8MvI0rtCwwyluXYhsdt32pBdUknunT/C4W+1cdDkguj4TF/0RyId4uG9LtmC9ENgi8l9y6bg
kpzzDLZYYwkexgcVwp6iF6/9F5rrgvEVKMlq2hYyUOxjlnye/PmOMfw2B5YZJCDuGN3sMnh2WILa
zhE3+O7eoht0LrBIRqGWU47ZsBxS8l1ZB3YuKlWKILiYksYVgleCVSRgs9Ti0K5EM/f7N9rGCu4w
l5U2kYw5Q4vBTNYdvUZu74y+fcpOs6jAJrKHO8KylrU0YwyQmB0wPLme5QBRZvL+zL+5wxvZOdXV
FMOzUFrp3KWuckTfHq/6dSM4sbt3y2bxuLQjnxOmdAEHhCN+7EFnsWS1b6vNKa5itBGqQZZNTky1
j7cN3L2v8UVimKiJaqrKGSg3SZuWC4ZZl+gTZuyi7GMphbWSOrVmCmLFb87YFYszUR6h513M8HIL
X2rEjQx3uJ+dYfQpdVJXCaEl74I29nm5y3wFsRhkHoLtFFnLNmFzsdoJIXEV4RfU1HZ7K/GGbnZB
rvBp1OunLF4FcPs++sNgnl5jsrtJyy14j1I8UPWjIWJB3b9brrvHz1yntEsoiIkx1jWQr3UxHBWz
CIwk8ua6vysHxUWTKx6S2vD/SPuu5bpxptsnYhVzuGXaQVmW4w1Lsj0kAeZMPv1Z0MznTUH8iTOa
mirfqIa9G2g0Gh3WSk3t3C360VmGw+AU13I+vOwb0rb9XnTlArFaJ8MIIs+/Z/EUzOKxYlJzED1r
tiOUlcq8q+y0rCtSZrCH/K8KGSbUkg41wQB9fRoYKUWwr9emyZjoGQeljQXoSM6pKV2nR72GtM8U
/Ujlcwzwab2405IHS5iI3jQXPNg0wMQpCoDJ3lpnlJWmUzNcNWs4tPp9NAjjHrYJ76LzlQT2C1b2
X451mVEFTnMa+0PVWuehUm6MuX8GGx3aEFSwLC43mdKFmPryJPtX0jWC0SSRjvxygiPNzFkZIaJn
e/mmzU/728X+/z0NuWthyuZypBq+X/QBzR/VPNTlz/siti3isk2cy4wbOij5hFM9VnHQqt2hmLOz
PMydZ5rPTifqr908WKs947ymoYL3ELisbL7KCIuQDbnqYXMQTSKLNoZzjak1z5bFUD9KCmXu1Pr7
/qoJvs+jXqg5ijhpje93zXEYfyf14/73BRvPw1ygu68kC0MN6YEYZj7QPug1QdOGSATn4oCn1dkd
Oz1ZFi70YbL8MhMcj20RuIuB2AWiRN6hN7YDvAgTE7R187IgWgdj0yh6Xr7ysbw/IxchnB6YGFgG
uWMAEq8pFccvj/GdftP/xd4nJLRyhDdu+iSDMKR4aQJkqA4WAd3ERzbs8is4b1fWBOzzSEz5CXA3
jVhyR2W6UkwRWvS23V3EsL+vXF4bA7XUsrGiM21ZUHOvdCJ8RHYC99aTbepKhFPXVLPZ1WdOn8vp
wbazwIzccmzdyYndlArMcNv/XDTiXNycjBigmaBRXFrHWM+SoFIQzINTcT7FNsaeiV2Ipkw2nRCm
mxUFIGN4qXPegfbzEkULJqulxB/121j5ojsI3dTOLVzcjXlau/vWsbltF4GvWf/VmqaOJA9pipl7
uTxk02P7IcAr5Kzxn6WrYNvivHgfx3U1EGzaOKLxLopOVq0LcDO3e91XMnjXTUqjBuMIDEMyb/V8
vGp7epRSPI2M32Vq+lnkeKmTJG7VkGuzMK+kuD+kOo5dTY9jVAGdRBMN2216GMtWbAyrm7rBw120
BZjjXyHfQAh37EmdueW0+KYqifoBmRm+OxUrQbyZ4kWTdQzAzshDVQnz3JPDnHzkLKyEcLtoKLWt
m69RZ2wrIOrtvaUHLLFd/J7L8lzgNhbY5aZWNhoFkFMB6fFreLqyy3mhZIiB9uvTqb3V7fuFxpjD
VYC7avv7J2Bzo1aSeMe1pEtaLEiNTcttuQyujLnLVH/+iBDAvRlIoYJ6jsutDDLg150WwUVHryMk
v/RAT/79xW+qsmGZBksrgtnurXcEbLSRlsSwfMM8dA4WTGRoG/7wjQDeBoqCNkQvaZA5N3UN+MIW
DDhG72E6oiTh/npt5ZvfCOOOdK8Aq1xtRxM436CL8+vDcstmvzWPhh8ajn4jjPO6ZgG3C1Zn05dq
x4UXezGV6Oe+QhtWdhGB/mCuuawGgrg9OQbCPkP2nDQLcAEcF2UQrNvGsXkjhrMzmusZWrGBgVw1
zmcS02utjlyHAHABQ5H7Gm31y5noWjM1E0sDZA5u1ZbKVuRoamgQPzNCzw7cSOb9fK+cDbSHykfi
Jdf1kYaiAHpzJS9i+RLLROOuH1OI7ci1Yofd9MMmDwLVtmWYMpQyZR1k3m/PEqhCZWdqdMufehcj
GQFasFpvkN3OTdFD7jpnQBD+joBnLYjVts1e+Z/gdxPUtZO2wOoiFvL0s9ew4fPH5bYLZt8+AhL6
sK/mprGshHHGkhfjYpYjyC7pBPin2e3lxs3GKwe4rvuCtjKWMJWLWlwkHPdF7OgLtXCaWfWoPBRX
xhkQg/8fKd7/wywvsrh417QBnzJSoPFWmVdcS0cGzDEeCHCm4tQtrvJTFUyBElTAy9jXcms5Ddbz
w6DODXC6vTUa0tuxTSzN8nu98hblth5u5ImEPfKJ+4K2rNNQAFHDcMI1iw8tZormSnWpaFCaV+Pw
sGSf6kRw3291e5hrGUzZ1f27LHqeTpKOuFDt3Vi/lTtAtX2Xq1PW/9ZQH0j02tVmTWD/Is24K0ZD
8RLlOAmZS3sOZgRmbQIGhMIWLKBQO+52AXrA3FYUPoQxl/S37aE7shJj9iCqPosU4myCFrFig9/V
8qPJOc7E9sdEepgKEYfsRhS/3i1+5L+f9SpTQBjnF2Zyylt6O2QiCodN674YHc+yHktppS4tIMkH
8OwB090f0kR1qwT5rNH4SKixsj6ebx01mihDQRvLJjUnxZBv+wEBNIkVXxoU0HvTQYActL1PBuZ2
0BqCpCDnNAwlnUqi46kQDc+tLfl9FwypqIVqe5cuQrhI03JIZjgEnikxVDd1HmtbkNXY3qOLAKbl
6tBKrTyzxmLEMYVKwbGBa19CNnVyQkzlCubKRMpwDsJspXpaeqyYUd504xd1EFxO2zsCsECGsi/r
fMScW31Syw0Cpi6OPOqQgAIsg0qTwONs3riASP4jh7ua0tZESyjQAfz+PIWsEUXy5Ht6kv3cj32R
O2D+i3ur4ZxehHFmlk7TZFQOAB0TJ3cdSQnLjDxXi3Oyq/7g9PJ/XEPO4PKhTZUxgVtQWkAulvZh
0Rd0lhlfPnIfXbTizC6b875vCgvUKzPQ7g6J9jD0AssWbhNnbj0yPDFgN2nwd0slw2WLrtMTw+WJ
AlXgDbbvBxXjCzqDgbN5gL2kGAyJyo2JzJ3soQXl2KDMAjaJsyiY3aosmcZKErdFBi44MwZB7D/8
s4xDyx7dTGaB5utY+9Vc+suv/Q3bNMOVUG7DSqkftA4lJn/K73Ljacm6oKWfHSCLKJUAo3KrjvRG
QW7jbD2TtKEGqUnnD68NgEPnkpCh6VnnMgR9ZX3cV27TMa2UY8qvnKAKxOQaGLA0cJqDUn1SMLe4
L2DTM60EcMGDNDk0V1pqgr8CPO1z4tt592NJG5FnEinCxQ6Ap3AwDwfTyP9io7P9QbIAutx+Wxo2
jRRIp/KlF1WuBDL55uteoWXdaDICiVgOaQ06N4X6+8snsgi+AVuzQGyrUVACIdFSnFhXHisuOkE2
u9ID/G4o8rrbShkaSHWQH1Ff6+Uri5DUaUFeE6TSNPlE4yurENk4uyPeuXX1IoB7SA2TKRVphGCZ
gUYmHj0nvuNpD8w5jUdHIG1bG+aaULswDB5eoRnHtJTsAh7QztwOVLZ99lmwQyIR3JlNTdRiLbjF
f5wS4CIC6xG8R57zozyVYXGTSIIzte3f1YtW3KmdNYrxENDj4eE7+Axkdh7x2jZdel/6aSgCihQp
yB3hNI6UTIIH9K3obl5iL9VLwekVSeAO71KVC8ZzwanEmHo9sDEMPp1NEVQi24j3hvdn1fhJJ512
jmNPABiewbRdN8O5aou7gSSPxMpESFTbl8ZFFmfkcuKMS9oh/bfQ6zRrAxAXupn0Y5Su9Olx3wA3
Fw+kRGBxMzTN4a9fZ0j7YaqY50uJO0w+/QCEN17oYNhirDZoFud0STLqTPkI7oFclT6PRnwzVflB
T2hoa5WoOLGtzEUWcx4r75PnhTYh82v6N9QdA9VT0GY6HE3fOthhGrYCcZuX00ozLsKkXZ6koyzh
apfOin7jREHZfNrfnU1DWIlgCq8UksZO6pVGtvy6f577x1n7NVVfVfnelr7tC9peOUdG8USG7+YH
BlWkp0wTkGuYN/qamd/a6dd/+v6701PoUtRWuOxs9VD2p0QXLJTg9/MgJeWyNDqgcBBFttLsWyRy
AHCgl8G+FpvbwXqIwfWCfwzOly2ZROMMSAA+riGvzV/66K8K5OZ2VbmdU3/Era2EcW4NoapMMFmJ
7iNrwhzgSN1Z6Y77Cr2evnde7SKED0KSadQSgA6w6JvNjOQB8ZGfucoP6aH+qT6xOoCBzmzTAv6A
/lD5QP/Z/wWbh2j1Azj3oGYVqAQ7vG0HMJS0C/FGsLHOgykQs+m9V2I4z5BIxrjIKc4qVQ4z4KwM
2x/I1WhYgk0TydHeHlhgPmdmP+MpPevf5CWYzMXVyt9FJQgbNs1dB+QlmmhwTahc1ABGoLJOwAPp
q+0PXb63JoE72Fbj8n0uRCjsjGpKheOUtE+R9gngPKDWPhlVIdiW/8P+HA1426qKIItbLw2s1wVg
KFg4N/mmhyFyOUC4FahPWRj57fcOrRqGlz30V4xgsD9mAkW3uvVNAzcTys4OyoV8hOy0cp/Yk2Ki
lb05qbWb+Ev+Gg2B/NpTfeqTg3Qavn/A6A1TRXeqhTEmvpwjD2YVtSUSfFbj58mvtgtK9XlfxFah
Hor9kcHXbjpqylkBLtjXd3UKALdcd+1TFGo/rIMG0Gyc5PSlOIhmA5hXeudQVmK589zGZRTr8WBh
Q+PXIYS/AX0/9M5YieHOM1ItBvKuEDPTW5ocjF7gGDfd0ur7nF3KsVkQhfGDEkZ6nL2kfeJT6wMY
Edgjx7QAPaxjpI07Zto42GMs4z6pal8H03vql5EgSNk8ySsR9luHVJnFAuwxDS/AWjrHtur3Y4xc
P3luRtDiCWxu6340AT1to9sT40T8NLbWRhNGRtEf0YDT2wwmmEB7GI4WhnxmP/V6gPHmGH75AOA2
ghMWwqLDzDR5b8jGNVComS1Q+9xYw7OWP+7rteVtTQ28p6xTSHd4J6XWCY1zgm2K2/53m0S3fd1+
pAi0lsF+wyrSMyLFriYJF8eoAAa9LecXQ5m/AKAEjMSOZ+W6VzjAcUAX21grp339tox9LZv9fSU7
0pK4ymqk4MyiMr9YcUQCYqfDj6GK4g+ksteiuItLTSM4pb5GHEhOdVe6VSka2RApw50pa1JtUhJc
XZWuh9RePqc5gD1aSWATW53/MLqLUXAHq2tBhNegzw8XB0NuQGk+0E+L2wJR0EHGbfYZP4Dk16Hs
ZgfjaX/HNhM7a+lccFgt8ljqFcKm8dxdL0hYLUfbr33Tjb93B4AACsKa3UVF0YNrqagwaoWWFPQ6
0HRyZeMrhedVOmGtUCSGuzwsFa/FycRBlo7qWWewuyxZhS6orvLGkN5nwXhM/+o0kd9SNy6tP6vJ
ajpvDwAxB5Wo4IL3yXUfpEcgiXl1gU1kub/5mIkyMCI1uculH+dlsXObBFKUuQWt3aV7nMdf+yay
6bTwSJFRu0afPz+G2E5S30jglUM8E+rRrxatm/sCNvNIyDejo9fU4Bh5yl9Hk3opryeMKwGY4GCF
5WEmQeoZy1HzSFB4IiPcusrW8jgXOUWDU3as9VDTPTtK3OVHMbl5LIjNtgKYtRS2eStnGCvo6i5z
RKSmNt11rX1qJyWU2uVkFnUQjfUNEh3g6bPn3/9xOTnXODZlY5azSoLG/5uIo7sqrrogQV+P4y8C
BG3RWnJe0lDraWgivMctGg7dVUslt6q8qc0FjkNoJJybVC27bxHik+BvjKXWK2/ig+6yBmznXsQk
unmwVhbJecXaKp0cyA4s1zT/NBU80rXSmI6l1CwfiA9XVsKPQTVpZpnpgC6bWH9amisl+7RoXwUG
IdgjvnHe6TqUPlg0NXrJk/olDcrf6WH8xghDqT9eoSMA+OOi2aDNB9FaM84XskJwW2pISNezl50Y
/Ihy1IEs1h3NT5ONOI7Bsoka5ze7ltZSOZdom3FtgoMP3ir+gaqPN8me3ALo7mymoV49TPDBlHxK
hS3TQsGcU4k7ZVZKGV0jdbCA/qY9RJrLENQY6ZoQQU1gn3w3EbEKVPGbGLOdtn3VN+2vuituwG8v
4JDbjg5Qr7AsE20kKk/QUZMCpBCof2Mw9qo6VWEcDO7QYP68Vv3Gpai2f6RQh8gbWTG8ZxQUUd96
TbMG7bqT6iQwksfJ+g6CsjZ9EpwH9g3+abmWwbkSqdW6qAJw4J/6bfVpeLECPMw8oHHOIWtyA1XS
6AlBszbv0pV2nF+Z68zpO2VER2kVh3LTB7lTBfvabZqGCW4OtNiYtskPyk2pitaINDNRXghK5YqA
wOUDAK1I4l5EcKYOUgENM5S4YEb5IZNucnV0beBYpaKBn02/hZSOpWmqZqFW99YWikaiVrQsSB4l
gxtJravWGMg7t4nmf2DNVoI4hcpK7+DxFcvX+nNtDpj0c0tiCm6wzb1fCWEbt4oH+iyPqjjG1EYG
MrrxnGYP+0qIVov9ffX9csrazpYwhlIaV7l2JqUdTMP1YotqSpsGttKDO6FLVZVznjA5NvEy4riz
dKeKlNn0PMhmODYoygwV+M9vtcmkHBTYWoF0blicrLA+xOhdvNVuGCyEfEw+dx+JpdcCORsYmlyv
6xaOx4mvVOu5szybfNvfoc3GkbUMzgQMvZoxg4TAs/OXUAV8Qn9DAKDQhosXuYASF9adt2JQCxMX
CvAbHXRGc+8ggjx4hslF5FHs4W5MzCejH13TmD/l8xRMenZFk+wmi5bTvqJbpr4Wy139FlBSJKfH
1a9YL7R/sEvB97dMcP19zjjUrCUj/o5XpHZexp+67qWifC67A/g7Yi2CM4dIcZJKUVBtTLRfcx3W
VPZB1uB15Jb2mCcTudTN8GEtjzONKV1IPtMEechzdK4+SQABZoBb7b18FDXbbK6eogPME5RZ6ETm
DnDUmMps1zCKToImuZ9M1C3zcN8ENtdvJYS7Y+tYmmVFwjWERqqXqQbbuBQdc+AZVG36zSKNv1Si
VK5IL+5yNVq4krpAMjyO1ceFzF4JaM94nIJ9zd6LwegdSiYYE3Mwi8qfqTo3JHtucYc7SxtK0ctE
F3/QRVhRG++dt2K4M2TrkzZpWs3SQtGh8FPwDNJrRvopHzGTJ2ieE+nEHSht0OCVqokEdnGQzWu9
8ZNOkJgUieAOlESzXq0G+AQ7Ps1IjqR+9+/Tq2+XjP2E1Q1Io1RpB6s3UVwM6+a4lIIunvdx49vv
czcslSWtrWc8QdsqdRNsu76AkrWPvEzuDstgCY6QaMW4c2oaJOoyG/S5kv0cVZ8V+aEzvv43W+ZO
KTpa57lg71x7sl0AnrnJ9FTTb/9NCHcue1CgGlEtIxc837dozWweMxHwo+i08EWqnkZjIRU4Layb
y/ySnsGYpwFBEJCFSLzJ+mFfJaE87mJtrEytIqfAsFE4BzmGY/r+ZsAQZ/mdPYqc5F8XX95YnsY5
A2cqolGaEQl3U3IiCdrVAFaY2r+INX/a10xgdHwuTuvSBFyM4ADN4uK0lF/l/CadR0HyfiMQeqsP
5wzkzpDrSOnwfj1U16+kxleN7Dp4WPYgNymCZHJF7WMixTjn0JQlkdFWbSKlg/kwLXeNTMV4tuPu
r9/70OetZpyPsPpGT+UUxh6Rk0Jv6CLwQSI1OKfQG+2UkwJuVO6f7dRy7eyHowpsgP3Gt7HPWx04
ryB3KNpUFrILLVEImlIW4H3HOYAyY682msTbXzHhWeL8AzHsKMdEP6ucR68whfFni7r5yQ7no37b
iPheBDvEZ9y0cgCwy4RxvUI6d0rmVrGofClYPz7f1uQUcF9xavlOnLvp9ChJhVt3gHxMZ4Ef2pbk
IL638T4GlOnbG6+bU8yUVaguW3P60MuA77cw5q1U/d0YZ7/394lZ1nuruMjiXF5St5gnGlqMOeph
Oz0pJqj27kfpBlPe/r6kbRu/SOK8XdSmqpqWqDjYVFFdkLujIVO1XaWWBG512xQugriwpy/1vNRf
BTXKEYlYPy9FM/Hb1m2omEdA7UR/V8pOJdAklsNIguy0pK4Egg8QAtwOwJXWnsX8xJsGsZLGHV1M
xtapPqNx0YmDor/q9JspOxFDkPTfXLeVFO7EjpodY5YQTX5oWEyTzzMVpDI2csfwQBcBfDfZAOyC
volRSB4Ud/hZnBgjRRyYT6nj0us5ZDnV2J8EWrFf/c7AV0I5Ay8ltAZkEeItcmLjI92RnhhK179/
przVjbPuuHNifc4mVrm2fSWn5y7rvZnqgotCYAkmZ9uTFYHUd5RIUNvIZdRV+cNanMeK5se6k0QU
GxvpmrdKMYtZhd5J1I9LrqAtjhWxTS8NIt/+pQMAhcExJZ9Fs5ObHsJw4PPQqIFRb065WO7NuWNQ
QHYTtqnlNfKPqP73rX5Mp4sQTqcoS2RbjxAK6fJN6lxPeu+l+VOhilzE9k5d5DBlV2sXxTMmyibE
kiACchX9uR/PS/fTmQRBl0gM+/tKjGFRTbXBMe3D5NT0V6U23mQp4PF92ffem/fEatm4CGUa5qlR
l8bwU4r+heVR70DDORc3S3Zs0Be3L0xkCJy/01vFGKwGT7JMm9wB4JOt8VVS5+C/SeH8XT0Ruwa3
IFoV+q+9koKEuztW8a//IAQoAtxdbpI57qSB3XrmGNAO2EFDcaSSCDpl23f/Y20Qw3k5JbfjVpvw
SB6zc0Eeavq0r8ZGJ+bq2EAA599sGTQuUYII+H+FWuIbBNC+1OvO6Q17kjnnLGBzmvNXO1g+CQcB
mYD3fvyiIeccymoknVXgBzidxwLK0qMgTnKVBznMguSHsNDJvrcnj/MTi5lMcZvCoTegj5NxU01o
obHAGM/of8iNJHDsog3k3MXcAsIqadDPZUaZelTMvgPTZSpqp94Yp8Q2WoB2BBaSYcp8S2ElFa1R
EKS5jBQAWpJsuTDZUKom1zKrazlZbgE18DCpzp2i9rrgWG+kQ99K5851VRU1cnBovkJ3120eYNDj
E2MfIG7qm4/7Bss+9W77Vopyh1tp5axRUd5HyHQYuzs5NcIsvrEwgpgDM4HIg7cvb/vxC0BZVNBs
wNjxLBXgclAaZwaukPkAKGC3OfWH7io6Og+zT9wkKD5b/r7ETSe5Esh5ZAM4IQVa81GxadEc2iDQ
8fJMjmN3Bl77r31Zm9a5ksVtXEOWfEkJqlym9r1UcOqyl30B2/5lJYHbr6I0S81IIEG5W0IrBOlB
YN/rJ/C++fN35ZA8Gv/g29O78iu5FiGGCBR8h+qtxYtaJS1unL4Grpx0AhjNYV/FTRGObLIauG1q
72BVzabPJ12GRWIcFq3fp8Gxj/siNk1iJYILBiyw8y1yXcJnzUbl0laZvaolhZv1tBFcnpvny2GJ
chSkNZl/DQNrbXIyMuNJUt/Yyc8lPgzj7MaY0uiST62sCMRthjkrcex2WIU5NcHrXo7QpywviNoC
DNO7g/adlqKQd2uTWAkSpNgGAPp5jLxh7GgmFYh4VRAszCoFeWPi//tNWovgzhLNp1mpDIY9gVd3
NoLEeo7aU98Np4/IsWygIKKNCgObb5eMStI0JBKi6UUF3erjqPnkv4rg7S1v5mpqkX1b2g5NOXbN
AOmc2m8kORM86rdMW5cv2nDertfQnGAmwGsocFEd0WihPWamLgVZN37Esa5FcRs0Jvo4jBShbjeW
fq1dKS26uv99HzJmaBWAZxm6rACJggtnpKiisdmgElnm1LqO9cH6qaj53VypqsAONp/da1HM5ldn
R4qLDMaAFw8L3Ra/9erfKLtbgXZj3fzdwroAFlXUNbu5YSsFOfOT7WWh0YAL2IqHCONbRn2w7Ejz
0MslitU2D+1KFGeGQ9UufSmz6UGiXGVF/1nXZFHzsUgdzv6KUXOcgjgAJ7Fv0/LRyVK3tkXzTiIh
nOUhbWWWkwmKLbAI56oaOkPml4poZ0TLxV21GaVSpTpINuephlYl66VJJ5GMDcTdN/b9btIfDczy
WKApQj6YB/1m+Wbd/QNd7o1g8ApH8BnBbxyqF5AyewScMqniicjYBOvJF3Ur06Bm0vckkNuXjn7L
5ftSmNRiNw8faK5Ol8rdTDJaIjCo0zBAteSJZZjSg/KAY+UVgSTkCN2MMtfSOLcx9WU+qRNKumnm
5s/pkaIkpt3239Eo/kU6Z+fxKv26f40ozBzeK6hbMh4Ohm7z8D91bUwZkVCE03rX+ql63f2C6hhD
IoieBpB5jXdL5s8hS6r1R1n0Ytk21ot0bnm1RMkjFeGM3zePjXkw2pd99Ta/jyDmtRsN833cubaB
Y7QUFJ3pRndQ6X1CRHA57OX9bvlWArgzPUlzVEcJQFByuwtpbv2IpeQu1Yz7WIo9SSWKSxfjtl3Q
PNRXZ8A2u/sKbkVO6ArR8a6yZDBRcRZjSGXZJJGNIiMd3GoM7XZwC/kmEjqvTUEMowcNGboJcI+3
10ylWIVeZwBjqdJA0U7jeDVMnuI87quzfQJWYjh9rKigUtkDs4Sc2uOAsVCMPoXpZ/UTGyLrPPko
ul2YBbzbwJVAZkGr67MdTNJm5YLa33KjUz+zJJAXPcsR4jdhnzP78e9lAb4ETV02EAw51wzFVC2X
EeaSa/YKqg+AtYldHR4yuZKPkdeKjte2cn8E8qWmFJAbuWliUCghIAQcoGT23KBjgBSdr5GPxHCw
wH+046fwSaWVbYQiXWBl5KmrlGeQ235Otf7Lvolsev2VGM4Qp6jJstwG72CvYDhdQZ4yae61WHTF
bXoODb1CmuJgVJdvuOr0mpAcjMO+Tk6DdurNw74a2+fp8n3OcaRlNWWxXGIMaLzq07+afnF7MERG
oveISA/O5qaWJnpeGCRQpeEh7ain1qKn78Y0HKKBy1rxlR+jqGWDdAxo6EYB4j4mqAC9waB54BYP
5KVFe0B/ys4GZuIc4iJhvr+U2xbxZyn5Ke6oMazaUNDcCkfp1oPldip8YStCmtnMrq3V5CyvN5ch
dmbMR6Y9yCtkxbV1+c5UpM4rK4l4hVV9HiztOSvIYXJKf1/JTXtBe70GUCh09fOpvQxzmhjZQYQ6
58fMKdykm4K4PsVT/pFjvBLEGWYfy6AUTxDalctNjrrQfE9EPndzw1YiOJu0phE02xkGCouc0iOp
4tsoxpNy6DrZ21819mPfedw/ksBA+Na7NylV2sVGIbejaijnbdDp4IKRJddcpk9q23lzJuK92iyr
6SuZXLJ+KlUjjxrIdBIXDJ8ANgCF0eiqTVB8mf3SH49lEu6rub+gGp++t3JNj0mL5n4pSs7toLt6
pLMcl2A1N33JSjPucs7KtJmyBOllmSQHNY/CMdIEBS/h6rHfsLqPCyemvTJ2JEhKtw8q5FkT3zxN
jdcFelg8OL4oAt4/WO8Sd6VkWTLMEF1hyAfZ+XBux+zaUGgwTCLmG9H6sZ+y0k1J+3LGMDJyNhO9
Mgj55FSiJPzmjQ8vATB/3JEmP/hZj8bYSJiD8HttcEf71qHXzfCL2maYja3AHDYQoBlS2EUYpw+K
uZmUFbjxpWMPwKXE+/tfpMdld5o9Vkr5GzfyQ/1Aa8lsGVYr6VidTeQaXALp+D2aw2X+tn+gtnfq
ohnnBEncJcbcImAyx8hrnPI+t7Sn/yaCc4KlljnyXIGZdCDfW/sYEcH3t192l93hk96lZTaGlIDM
ZDxnpzlAvz2gVRgfjoSiXn4ywwoE6aVfgVdWNBC2nZRayeZ84AxiXDWvkWSdwuYUPajgsdXvMW5k
3GoH2zXRJEZbzxJovO0F/2waT3nZqdmglhYeexEdFbdY1CBfisLVJlXwShEJ4vxgPC2kBeQErIM6
D1KsgMoCSQ5TdJY3xQBRQ8ZQuqOiqPfWyDO1qVNZQqaSGqWb6yj790XQySJCoU0HuBLDzsLqLBEb
bYOaA69kk2MufbGj1F30h3kRUauy77y7i1dymLorOYMM4sc4g8H31RWKd+6MAYP9I7XtkFYiOIcE
KHVrQkMLw0CVPcZJTuqgNsGu3bn1TzZNDTD6R/SAt4swdyNaRc4jyZPRRIWFVVSMJYzs+dYYRuCR
gVJL/Ui1RF9pyTmnxay1aGnR+baUP6Yl89Tye5pU7pgoHwmsV4I4F7UkVTymBWibh+FQF8/E8ZVB
cGY376uLCL6xszOrKa5j5PDs7Hen/eWkT4r6pDSP6Ibctw2B9fEVrdzJGr3IUJxu69IzE9kl0pd9
Cdvvg5Uu3PtgjoC5VLB9YWD3VsimP+YQblbYjbYdJK0kcZ5haQura6JXO2fwI1lo36vfO/RhszSd
dS/EaROqxvkImkaWnpQ64+wbTpXk5V7nOgYceXWwZ39/Hbd3CphgYIJB6VHmlHP6MWoUxkjj9Krl
ajmpggEPdEFHxvZ5vUjhNHIaOY0kDfagSKE9n5PudhwOhfZpXxd2Qt77vIsUzudNuU0nZ0I4Bo7P
x6JS3KmNTqxmSxftnkyWN471Y26LII1FS8j5QUDwFr1exniQ26NPnf7cfKiLmcEt/W+XOH9HZVXJ
8gZNq/Y8Z+4AHlpfH2jpmhIQW6SkFw3AbfbkrgVyXm8o9VlN9AqDPK/dijSYXKBzMaNn7Ypoddnf
uW3HdNGP831quWhJp4KJVqHET7UnC29+aszeiDb3rBDZvMBOXs/f6m6c5UxTQZ6GURilQql9AhVn
d43Jpe+x8imV1atunq9m3Tns67gdYPzR8bWhZyW167Sy0UucASlWD3XU+fUCxpZKRGAkUo7zi2q1
zMpgIQs52Bhvzp3zENHTOPXALwSxoCKfMZp3GtCotK+d4BDwNViFalFRLZhXWezWDiXSK4GSjInA
6wv8yGtCe7WG82z0khmhtWREVjwdR782E88CSnAZ5cG+Qv+HF77sF+dNCllKGhqhSa5VjmN6lw4z
cv0hTsZBW7xRekjoVauIDsL2OwJ9T5bpGOBKNLmTUHbTKGU5ehyNT8v9EJpnAKscy9q1/SZYguqK
nuITgyXJ75yTImjv3l7dP7LfvWEqK6kGA4c+Vu6M4rsRlajLvpBxEJz27ZNwkcO9V5QMXRvl2JBg
cQB2mTvXpH+RYvthfwNFUriDMNG8Mye0dQVm+1ykvo5aDa0FCZTNFbPAa6k64EdCUe9tlB3ps6YW
CpprVb315C5MSeY2JXH7fz/Pjcc/GtB0TLAg3cU3PE0LiM9BIg/DL251gPtpN7J+3F+vTR+8EsF0
XZ0tgwyZkTP08NS+JeDCnr7I872qJ26XP+9L2l61izLcqulA/B16C2Ho7Cy/1Wxys3nxQMp9Sizn
PyrF3WNSn/agKkqQBDKfDcxGZMhGSlHuTnEYTS/7am0a3GoBuaOrG12txAraTm1kxDXUmgBZd0dy
0Zge+8nvopyLGP72miRLS3UbuH5Eu1adLzJZ0KF+nXffU/uh13rRK48dxnfibE0HyqShMpqJt2Yx
dE5ajiPrhkbHi44iQ/N1OrNkEzgABJu1uYArUdyJTZ1p0GqqgN17eVrot9a4ngGg+YFNWsng4l1Z
p0rvaChflE3lJ3JIpPSo6CIp2/HTSgwX8I6V0YCjHc7HADo63gy+lbsW8AqWoDtkNyLHLVo49vfV
0VUBjV7XGtrTElCsDGbvOuVtJEKXFwnh/EMupSTRSGX6pY5QcI6y32gJ8SSiCeKkDThd+LrV2nHu
IYv/H2nX1Vw3zix/EatIgvGV6QRlS3J6YdneNcGc46+/De9di4KwB/XJW/vmKs0BOBgMZnq63cbp
2hX4xMPwq6L/TymNTcyYofo59nQvfySyvpYwgdlZ5SJFiXf+OoP+GeoxzQG995t1c2Q2hIFvZ4OL
EFY+6HRjneEuqe7xaPBnowy1lD7N3RZc9nOZB/LiaYW1ZnrrIvJ1I4GCcFhnH5P10RmeBveppRg8
mv6yy8OMkg3to8u2JZ7Ci6o18YTsGiKBIYQVfCtpAkfVgm6R6UCJ4Qsv22ly8cIxuwkyt4gXTInc
BpAGzZ+77lPq24futvOzB+WvywsTV1ody0FqplvQXeE+YL44c1X34Nyhpy1i9Nk0SA/MMQePHJRD
HfWDJ4NQih3zt00+3qulOo5FD/BfZ1lXfVz+lWalJFWSmeBifJopfb9C8Bk8CpVXLcECysfLOyd2
iZdFcJ+qmwipEzaS4c6tbxE9SujVuL7vfL1Y4YK7UWaZppSxEUB4IWjoF7S2goIc8kzW5/+PGPVi
ie3oLuK67VhObYUCJLlbD0vESL/JkQbJDQEL/UGPsvBxHjzjw+VdFMYPJhwNEnUXHNZcZHSS1tCb
AcPMRv33gsFsUiXgmQNTyNNlO8KvtbPDxcIu2Za5nWEHmGdPA1Cmsq/UXIbmYl/jTWaxs8IdpgXF
9cyKYzcwDsO1DuRR8hAHHWgHDtCs/JoAMixxQmHm9GLQ4fvToBQ1W0aBQZZbK/Gn8mSXWrAMU6B0
H61+kFDGCE/Vzhx3qgDgIlPGVKdK1S+sh1pGOyvxBoc7U7FdWcmaoO3T2ZnXzbGnrSejPyauTGlB
fJfsVsKdK6rbNK+ZtlUdjkA9s7aWdUqv1agKwSMjgUSIH947a9zZwth0aa8ztDj1Q3xoovKwHdoT
o+CUzRkzB7vggLzmVI3mVlLpGPFI8uOY4NVWAWBtem1zLMbI0oN1es9oDIiC/z3ADvuku7BRa7pt
0wUsJX1ueyUmjdIfl08uiwCXlsRFiCXZxgVzFyi0jq1fVQ+JvvpOHSXzp0rPgsu2xIXx3Wq4MKHn
sUbmKonxoWoEo4gcnZPxRB7Uz4QJEfvJp8sGxWEJPIdg2ySYb2L/vts9mjZG1SU5sB52EdlLechT
1e+ga3rZjPjcvpjhPpI2WspYJqCKsAodxcjv6/DzsgHROkxNdVUHdAcuwImv16GPfbNuK8Yh3QI8
EZAIUKNUff4zG9wiki1Z+mRFjWVw75YpytzH3DxcNiEMC/t1cM4Gos4JQFkEoOnH6jP9ASXMPs0R
g452NzIYkzD3MoF8AyBWs2xIaL3etaVO3QYtnyzU7piWWh6qoIloQuvELGZe9mB9z/7epNrlolvK
1GwbjWHIELk8FBdCRxtZWEEO4PvzeEjOSmgAqz0G80k9AjX75fKmCuF9e3vcMksAz4x+ASKMPDr+
EHQnQPz88uA+O0/uLYMTqKfyegID0HokT90UXjYvPNN781zwtfUOLGc2ml1NsFJotZchjdYv6mn+
wd781c17UhoMvkFG3YTADhj3Xn/VQSs3vSvYkwjl6tx0/kp085jE3VW5vScH3Zni8bnNFncDkmkg
FtrvxZx6avsQk9Pl/RPFDpMYYBEBYIZxAr9ejlLNyUZitN1bJ/abOblWs+542YRw8tfEfzZmBZEI
2pwNQqGUuM14hJRlHGpJfFWN8alToQe/zc9F1p8sB2Ola40yHlVOzUxlG8nONX/J2I5pQ8PYcB1L
5+JX7KI3pM8UdWLzKtbPSZZ7mCkMxjY0VRl9gdAhbQfnDuI9AFq5nLElnkdlbnHJZKc5JMF27Mix
uGJD8gmGnZO7tX5HTdeG3JMJ/REAkvlPaFIonE0jAfPIcC7iL50JLUrt3tA7yTXzSyvlzTbCUzDh
zErHvDQRTdMYGiidEQyRdWC5DljS/OlKv598MAFcGzj3y1WKs5743SG+XUIQmgVgNjxSSSbOtvDC
D+Gp4fJqUvpqxTTtRAGK7j7NVuZthSyysHT0khXObQuarNMApRDARbTPBjBK873laf7gM6YamYCB
6Bw6mA9WdeLqDkY1Xp/DCaodeEChxQda17Cj9DQ5umRBol3bm+BuWLdd3apuCdJU9TjOB3ComzLW
ZeEqNAKub4JhZpNvBhGjc+dZQSZcpjetc6dlHyWhhP1G/ps4Lwb4jo/W2aC3ZboSXTSGa1gFINvF
rHhDPcWf/OUnPA/po5RQ4JdrX7LL+UJMF1DQG60RND8WRvPrVXe1310p/o8FSKLe1wBp9JBXhCPu
dqbukgb9J/WDcdA+AtJ+kJVYxNtg2ZpKkGC8pVRfJrOkNXrOSf/3kjvHCiRXxF0+zOYgOfSi0AnB
Jo0hihz9Df61UC2706jiBmv3PXUxIl/g2QbGfXM429k73p97W7yDripNIDPvIId9yMsvW/N82XuE
3rlbC5f+DY6uN/VkuUE7fB+KxNP/d9VPG0pTGJbDTiH54lsPdJ6KYuvxPqurqy67W9fbWPZGF+aw
exvcIzobnLpwNNQEwFOK6yWLaFB8YkJqOkhkF1mBSlSB2FvjkjvapSaKbbUR0LzxsX3e1H93zJuu
pF5Lb6f30L3uzbEvuHsw2Wo1j23bAcadUi/J7qktkwGR7h8XaGdSdWOWYkWI6r8IuyEj9MEIzDNG
Nu9lxC7Cc7pzCM6jR9WO66bB87mzighevVAnUsczzT9e9mxh0sHgUCbaXq4N1M3rjSuSwoxNrXeD
0cBDE/zqetgeXL8t/N4+/UN6lh0u2xSu7cUkX+ZNjIyWTglHdEbbMyx/df9O1VtblbamhCFoZ4iL
vV3bp11XAyCSF+hN9bf9TYlYb9yTHpU3goCfHfWjHcR/U8kKxb5CIFmHE03MN4QQRkXTViGYaCAe
NEeAYMdEtm+cGGwvj0xJJi68nnfGuOLEPDirOZuoOC/kR5dft2Xia9I3qXgvX1bE+YneQBOqziqG
+v4FgT1Vp380rfQnADWQnyoHSGVcye4rydr4QmaJ/NTSOtTjRrUK+r6CFgOkz8oflz1SGN9fdpAf
Vh76ZNbnyUzDxjll9bGsost/X7J5fP0ybVx7XZshDbOa4L0EgR1S+MN2tCFUp0+ppPhriPJPKGf9
630OF3uNGRj5AjK/QUdGetulDUrbQDD75UygAGKo9DMjIzoCN1h/07W2vR+6urrb1t7yazfbIO7l
ql5qm9ptHTfKI8b8tOutX8vMM6kFxtw5MZ0JNdiuPmRDvIAYScc4Qz/2dejYc/aUbkN3v62F4Rt5
Nx8dFOpCpS+2q8XR6LdhqbpwmU1U7bTeumrj8WdiNGXYpUobpusIsB80ufRTq2n5kWxZeluBhymo
qlR7z/tyv1HcrWFtfVpko+sE2RrFB4wERdXRQJ08HHwaylxZ6GSMo1AHOZaBKZrXkdbA0w7KIrob
zBZa1+oTpuwue5kwruKrYAgYsCro5bw2kA9DrA4jiobU/Wa512lr+mr7JXVl6hhCb3Yx+27bYCIB
EclrO9BmQZsOokPgVGvCRn9W9dk3ytEz5ydqSIBawjRiZ4tPWlyQ0TQ0cQMVktjTeGMkd2OmeARJ
GAhdJmn3Trw2yLsQ6OUAhsSFua3JLTuvizjYNMubjCMUK1rz3iJ/N62MtkN8Sbi/bfFPEnvppiyD
gEBAnUN1MsIk91q88ykeA7gmgjSQ9huYB7x5jOwscl+usNyxWqDKHmC2lEk40cg4VdZ58DBy7+ve
sHiObIRQukruC0Kg3SiVAgxn6jn+WYbxiYJ14hd9Wx64X2SHTFgyQqEetQbLwhuHx6n1xloZ1IQ5
RiBNMTOsZ5iEdx8YpLyTtdlEt9PeGHfzdh0xjUwZnEBNonJ6UmnYKLISlMwG55GFBqIHraQuuKVu
Fshlx5Ofje/BKe4Wwo9LZJg27oFLxEfq4w+xln8g9ZB7gHhJQpSwm7w3xHnglGtDAk55RNwUY5hg
InkYtBClUEw0sIQMyTuU2pXr6kZWJhEFR3CcIdG1iAH2MbbNuwcC2uSElhquYFeLP6luH9YT5L8t
HG+yShYpCvR7U+yn7ExVBXEq10JdWyHqGUQh30hdfb8c6mUmWBjbmVhIO4BRFbIt2XJVK8dJDS//
fdlucY5dW71JBxthd+yRwUJ4PvPm5ileJQ1Q2TI43wazfNnZLs6PksdPbjE6J1epqWQiQ2KEf26k
wwIxmCoFaTRNQyOOj9ogpRcRZVy7T84j3tcNlCxmimtjPae3xq8XlH5XnkAkAQUI2etCHBF+u/Kv
iLv7+Enh0rSnYNyO8w1ZZI67an6oKuvpj3zg18txZ0aJ68oZCaa0tlnzbbfwnLoKHIV4ji3LWGUr
Yp9wZ4oks4YPg0K0Ud6bQJTSJzD4/tlquPOfF9qorlC9CobsW0LByVp9LIdTNRFJTik5Ob8C4G4p
24j4M7SuG5jqT0N5VLVPAy71QfaGljk1FwDcUWuSnN0KKj2NzkF5D6v73qG5ANAutgIdFVTUmuzr
oH7bZGIF4t/vGo5mqTakk7hcVV1AtkZrDGNZa6Lg2aWPh3U1Zkn2+B/ZwIsZzrGmitEPdw0D3rS3
I7q22gOTVyuRXMnaeyxW8bmViw7HvyviHIzOqlNhgDcOcucxKcLN+QkGOz+p72hycrdnC224yx4t
PDSA42u2Cfkp3eC2EOwTZQzdFCdg5zJJr9c5qgEI+zMj3Aaabhcvjop0Cryd3uJ+6YAlXp34D61w
exevJfBRTmMERP9I6a05fzWcr5cXIjyXu93iLmXwn3WJMuNGM8qPSkt9aJJ50GOAdJPM50RJtruz
xB3NrTKXdZpR+GYU0AaE/aCsNiEHZZzFxrF4Nv9w87ijujhUSV2tTUN9IIrfNcv6wzYMSD64ifN4
eROFyfx+bdyFPWar3iZ5HiO71iJUtSKLeKm/+RZG5dzT8uVd5iCiTtAERj7PmdvWhrrKYGM++G4M
uxM56l8mWOtPnZ9H0qeD+MP9tsYnCiBDbRclwVy8/nUFWXgZWnVUfNoOCxgnIFyQ+Jvs/SB2yheL
XDbcuMqiAn6LIrnznJc/krrxhuRzR2Uj8qJXLQT+/t1HPmOYO4w2WO6UhmMSpetdi/eDop1N67qd
JJ0YcVB6scQFJVoXtKMmethbe9MUn2dyTaaHy14hM8GFpNWlrp3EYPlJx+fB8dLq2Umj95hw0YwH
IxJ649wRNtatz1QDgycOJKP1rDu5oLpcK1lLhv3SN1eG9mKGO7nT3HdW3PUgvttuR/vb2H66vAyx
e738fe74WKsLKPKGtpW54aw2XrV+t6u/qKw2/AsY9GYdOgFuwQSbxBu02pRDtTwrQeA3o9Ydn82r
9mt9MHzINX/dji4ARNXteF8Cb+0b191NHdGz7OwKfUKHEDFGx2wNGIPXCaTejPFCMjwr2/xU5zb4
6B5USHRc3k6hEQAzLBdStECWcF4BGqkis0DIgEdRMx76HLAdahPnqi+K+T0OCLpn1QRawnyDm1sd
TamRUBiYfX5uyDOo2j3jPaBaCKb8tsG8Z5epAmEdY7wF9cjFPnbWuUV0M52Q9Op78hSTzQziLKlv
cE+kmpVFG9Hat+3vS9l6Vpb5NpUhd4Vn6cUKD3myUmLXNDZQ84Y+dFVOYdGmkoekcArDNQ3NAGaG
QYK48zS4TTnroG4FYE2DrHsRDZ/yQ+7/M6hDz86ttOcovJJeLPIMePk0Te7koGCnPzBmxw24geWD
fscu3OZAD+bTZQ8X3hM7c9x9pAFsZTQpOknqOn6rJvopYyNqzXQYq8ynVJWkSuJv9ns/Lfaq3nlg
kcQriJ7Qn6vcLapr42ysMvJIIZZy98146aPCKDoytwD4ox5oevSvMmQqy9tBvZuD2ANT9z3wu+Hl
bRQ/O0zk5SamCG2Vh405ajNO24jAW10vAfU1jwY6mn9ayHCUl20Jg9LOFHeKoWSYgHUc4xnudFjV
v93aL6F882c2uMBHrVmdAFDA7A+5nppHEwSMlWQZYld42THuKoQ+htkjuoKTyFr8ThvDcaokaDdx
8rrbKu74xvNUg8vGNoLi1AOPhfObHkAvYXn0mEel5stKjpJPw4PNqo12JAF4MoiLo9M1vprC0VvJ
paSxnXlz+b6sinBnli6NVTYuylv/TK0WQXyf+uS6PTSfulA5QF0HEKdID7LzexCgaM386+W8EGkS
G8iWG5Q6DFPzeuO6UWRPXPZFLq2Nv9aNchiqqUvDin5T1tQjW+GZy3PjABd/WPTz5P687OlCOMR+
TcxPdyFpI/3UJzkKBn1IovI43uTPU+LN4JsDMDHz+yvZ601sEWwUDBkMqDfftSuKvAP3JyZaWzyp
DN+8og0YTq07PRoOyr2teDK3FAZ5SCKg5O0Yts7TfykJqdRFAWBwKxuvxEQmdNnRD1JaH23c90SO
nS1uOzGQ3qetAdy8Xjx2yRd3fqay5wALcG98ZGeCncLdF5sYmUpadk5gDddJ+Z2UiO5VUGHw7rJr
yOywf9/Z2TItofqSpMiQWn/Ovs4TKta2BwV1yZ4JQ+FuQVy0XY0R4yZNiRLlquEb5V80pXrPxbsz
wUVblFsKS68xj9Y0zcHUs+thyGVnV+zYOyNcuJ07mundYNNwPc8/47N2LP02cG/WaMTzPY1kLNgS
t+ZbWLW71TFJ8fJMuttmrL0qxqREXfileltIVV1lxrigu8RJvlRKnYbWYIYt5i6Toz6An9J+3Jzg
st8J4/vLNv4Ce+z8jrbofid0dIK1j/L5XEEttDc8zAz4JUo+o4ymV+J9fFWxbqa4sRecWFWLP8eF
/dA1umRFwntxtyL2E3YrUmdDU5OU8Q+Sczl96ZLPs0xmXHzXoxQL1TLcTxaPUZjH1R3dzXGCZA6a
E0vBsmizvVkLGJmZepxlUVW4byBft4lKgMTmgQOkT62sGnXG69R4Ra0dJ7s8XvYE8Yl6scEDBsrR
JGVjgXmoCxhBRQG1K8xk+4uvR2WURDJhTfF7Z2eP83IHpPLTXHd4fRwgAXMiUY72vfqY/7JogFrU
lx1ioWvsLHIvggXi8FWdI2VKp+s4GTwFY79WJsuZhKF8Z4VLK9JNp8TMUXchNv1pDvhgELsJ2mm5
GaZOMnHwq2r45n7aGeO8fex1SI1vCIOMvS+5Ylqy5kELjSvZS+A/3AOmXKjW4F7nLg60G7IO+i80
nKLkyGaMgXZMvB//PBZBZCajThN/rBd73C1CLbOiAHmBryn7kk2jZ9BriNlK8luZEe4WmZw2bYG8
BrS7m6NBLw/gRz0tif5nZvjbI6frGK8bKqR09pbheVk8+r4msfN7v3iQd1rYY6pOXYz3B/3LgDLk
4FEUmT3Nr4P16MpGKkQxEFAzEDg44LDHO5Tzh7gwzWzZMLyUzhiuKyGaXEE15wPeV9/0oLuxPlwO
T4IIiNk2VN9cC7IGYDZ6HdbjAnMvbox6Ur4+OA6mZJN3FOCIClybqkF5RQf+7LWFpJzTvsYISZDR
r5VxSPLrppaB2wSreGWDc+pKK2ttVtEnItb3Kfu8NZI0UuDPr/4+58+pFk8A6zKSIaJ1gFuBWqOf
ngAOlRTiBU8n3EQM6wW0IStiv96r2S2NpS1hh8R3sXJvqn8XbnnSnM9d/GEqz+kmKY4JYureHk/C
Ym1A9mvr5gaZc1oM27PM73HsUelBFUW5V4b4S2ksstYZkfvQ6zFsbzWv9vGMR0mM+KytK6ssiy7B
V/a4K8mephEZRu+AchovQsyIqplnUc8KWuBE66g69OfVDS4fJdGlAdw6iozA4eI88QheswaEd4hj
6DOv0AStInAqGSMolYqweJZlLuId3RnjDq4+gXYacnzovpLQOqDKeFynMEXZPjGA686DSloZETrn
ziI7JLsMsANz6awRvKXWc3Isz9ORHNwzpGslCZPwLNt45aq2ZaCPxj3Z3L5fplZH+aA3zChJ6/ut
VE+SLyW2wZCw+N9wef0MzS5GiyRYivvoepavWj6SMuwd+WlFNIzD9FF27QotOgaGNtERBVCVOwDm
7ABybaBgMGm36/K4ymaRhCd59/c5h89tN50VzI6hKQkmr+RLlx1X9dZoZAPYwki4s8NlYZoxbvmc
4+ws2bOjnIr6iiSSkp/MBOfZCjFLt14KgEGN2ouXQ18lPnHeof4JZcCXD8J5s5oO6ezYDg1n+yqe
rir9f0fJvfr7nBsP21ovzoo8qyE/h+WuWsLLPiz74Ny1StK61mcbeLLKzBcPL4wgU2bDhwaZr6Rq
cNmY7JNw9yuoHdOyqCygVqBdgoFWL88jMo0SK+wnc0k3tsxRdajMAqDO67NMtU7WfmsQtCvHV9fN
ayaAsOJ7hRieLcNiCaPZzhh3IAfF7UyntVGBKs1zbDy6nQ3OsZs+vyYK2l3TeXqHgipRXWhkIALY
KOJxlzvAHhh4A3lIYC/3iu712qP5Drzc3gQ/eFNkWw4cq4lB0QW1Y+vnZA2ROX0r9cK77BDi6weU
3LrDRv11lTukZWbmeePggYSM7kjvmwiJ8Tn7pvkmhjAyKbuG0AF35rjTqmk0r4iiAYFMvMl+JK23
kP+9vIa9e1kRd2CdsuyhnIp389xeOeSvjny6vGWyJXAH1gU7TGL1JA3z5Qshn9MlyhKZTpk479kt
gjuocZFrE9QBMb97Lp50KDdiXPT74n+51W4ewc4eXl4S+8hvDuzOGufR5hpD2BarCuK0vNbG6Wpu
ieR9IgxzLyZ4eE9Z48FaLBk+fIbZmGjRMHxID50tuw5kDs2Dge00mbeNwBADSVlMHsVXIbVpeUYE
ncFbaZmGXcj83mnIBPDsAjnvm9n5ZZudcavaOIjBu3muIjAR3m9ASCEhPlXhfGzH6H//WDuDfB1q
pk2u9gRt4q5qHnO6nRCjJFFB9LH2JriYWsYY8cAr3w2ssb/erDnU196rexIuii5J4WSm2PbuklHT
LEwn6zQm3AzxJEzfYM5tVX/IW3WiY7tfE5fwDKS1uqFDWCBxBL1wT3OvnUTWcRG9+sneChdOu0rZ
ytpCFYhRRTKGAUBwQnA1HorjenyHVC6MIWhDSwaChvyLvE9IWdChwplqHgyaeqt+XcpAvOLv41gE
81i2+oZIQB+3uVFTAGu19gZ0QX5llL5RPIyFJqkBiZIG9MR+G2I/ZOcIS7pkhVbnWMyISf8J1bN+
xZhjn0HyDAqeSy+VM2Je/Obkarpq6wZkOy0eBZ2SaTA2fcFYwmFFgXU7Nmuw+KjWnNdjK9MCEKES
GH/3b2ucZ6TL5BSdihqXeo7MqPU3rzsyUAKglJIjJfT0nSX277udbMtsm8mSoT2yAlp0WKvG08d3
DEa9Wg73ubYKaOzOnmgImKgW1SSG2FVeLP5Q4bV8OeAJXRDdWWT5OkSF+cqdU0MGb1LnNEwxhQiE
TKRb0Dptz8R4x4MFxa3fhrhY1IP4vEy0FaPcSYWW+hXVDG+QCsqwQPPW7V6scIHIsOZ6bE1kXJAj
n0M2nE6j4ao5oj4UTs9yihqxO7zY4xwPSJiVQLjegSSZHnVV/0hQl0reA6eEQ7yY4bwua81ya1Lw
l/VqSItH0EVd9gLZMjiH65q8HmwHP11dj5D07eqPsQwGw9KcN18G6jBgTHEJ6rbctZcXWaoZiU0Y
USjKPgMKI/TYSQsjwpXszHBuppM+scuxjoNy/N5mH5Xskz73kjMjyugA+fu9FM7JFApesLSo4sBx
G2/TnmKZIoE4nu0scG5VN0NX2TlKjhsGkPXt4NIfND2oW+Mt6peNJp5iP9QbOPdNSW1Vtn2co22g
KluyrgEeSlu8RL9SNsYl/HDZ24QxZ7c6ztu0wZz7ZtOgH6l+UovCi7O7of2YoqNz2Y54MRaKVwA1
4iLiMu+lLmw3B8dZWNBrR39UylCx3D+zwReHK2dztWIuMR6XuQezro+Uzn5WW5J6n/j0/F4Kz8Zt
uLmtJgOQE0MPTc9qPGzZ5JdU8WNLvdFbzc8hDNO4shFnyQ7y5NyNVuKhvA42GJ+jMh28AhFoXf9w
C7njNMTOovUGcIwJdI678gY0Tt7mSIr4spVwJ2phZCYAbdhBoVbnzJ38YvvSaInk+AjzLLDN/b/H
mdzxWViIA9kRpv3Uo0VuqHOOVcVP5vt6+fBHvm1yZ6hGnEvTxaSQ6b3W0qdmC+NVYkIc5qBgowLq
aVo8KNw1mmZqYxyfdP5Q9d8NGYZf+JrUyIsB7h1ezoulxiYMJCCx+cmaAUwBOzm1tecewP39LvQq
BudfLHIRYc7JQo0VcH51AnbCvP4FmJ0CFy+IPJIVz4RhDtywrgX4G3D1nDNgAsZcGiA1grZOvUzz
5vlQkgNp33UdGZZBwI4B4XWefWOr+gIHFRPAVXdWcKsmsjgqfnjtLHCHJ7Eno1cNoDOs5371q5Md
MQ7TAo9+5NhyJjfRKD043F5WxO2cStZyUAbC2v3NCW2U1jcjDW89NKfmSP9sQQy1eVCkfIPC08sa
D9avmjePbS71zs0V4sLhy8exhf60cZsN12r+MNUyhgxhONqZ4o5vBWnyPHZnN7CLtQ06lU4BpFsW
z7RVmcSn0A13priSmpppg9K6gDib/VkxD10NLo40WAfZo0UYLnZ2uNOczp2JxAg1gHIinl4an4t4
/N8nHQmman9/IO74Agu8To2K47sB++7VAwHtst6dMKFThr1GZNoUko/Eo5xbCw8xBYcOyb3q1eat
qv3s4+gdcfxlSXzLa5hNfZkpqkFT8g0EQ94wgKTi22Ub4vO7M6K/frTWIO2a2g0cHi2o33X/Fxmx
v96DmAKnV0rFwv7am0x/Z427z7uuHNbaAh8FYwxAefXoPCG+gwHSOiqBDFYlXRsXm/BSRgupgU/0
Z+eG1Qhp1BztrzNk49N3DVLuPZCnJNUcewAYAArR6Udoh3zD8xLvWUzAspL+9DWNZGMykkNF+Dih
xihPWQDWkPg06n/r49+XXUPs4ixjAZjQeEOsNNtZrpto1wducwSJqO/0j0kja7iI9PCway9WuG9k
J1mWVDYeZcU1yp1hEamdN0Qqojroxn39yfqR/RxCyL18nY/vymJ2ttkO7Ao28ZZv7ejA97d0sO/0
0vqSO7mssSyaxXm1Qu472U6dNNXMKvAnLWLsQ1p5mrNg8tWIEW5tyTHz85+NrCQq+3xcbJ8URV+M
Okc+k3sDvdMrz9QlKa3MBBfWlxRwVpPVQcflNK9KWKG5VCSp/2d+yEX2RKNxZoPaBvLTRVhWn2hT
POOpI6lBiTPO386A2u5rZ5iroa9Atg3gNsbkwXVf+tUn8MZBDxVjMgENZcdXnFH86/iYS3htT93o
1PcZKtYqhe5jU10763TT4hm3NkrjofYqZdoWB98Xi1yo36bZMssiBW/T2QSolQLSqt4t53+45ksZ
wEa2Pi7UO43pjt2ECQV0a+PWp80cJoz+KFHAX+79iYu8aaZ2M6bBts10wNA8+G6iATV+Q8tF4oj/
cZ+8bCAXL4xJBQXRmjE9qn9E35gg0BixmZXxStZkkMQN9PRfO8hYbZAMX8FwYGVHRluWhLlv5t7G
xPmu14AJpiSBrDgvvFRQ6wV6iMlf8TnHlhlKb2cqOCHptyS9UvvD5S8lPmY7A5wTNsCcQqgWtb7s
1JxIUB/aIYAkdWhc07N7vd1pp8sGhW64s8e5oVnaRrNluJXjFeWqBkrlme51/S2dv6E19R4/3Bnj
LrOVbOZQsxJzZYJU29TDcaQQZhtk6Gr2o9+kUTs7nCNW1Tr1zmYQnGTr5/rsnOyb9sQYKbawBKh2
lXUCZF7BuaJqzGWeVeihKOmzpf4sZXckC+GX1sM+4u4ipuXcFyCQZI86QHbPDiQ/DByqdzVobOJq
AKy5rs6j1sZi61rClmElkTVZPhqriSHDVLO9eLuWFyPcpegmABXpoDgIlBqkjba3VedavZ2qKrjs
2OJvYoMjxMW4vGVxPtA1PcjGQcgSGO5ttX2wKomTiQ/Oy9/nvrm9pGOfgMQ96GYSrHEFTKRCn7cq
v28X9VRruWQ94pc9hH/+XRDnBA1tVGpYyJOmHxubMw+Mb1ngZv78xSKAucI+9fTvhZ9+uryRsoVy
HwzTzOpUGmiALuZfRrl5JfkZz42nKldu1oeXbYmvEAfkTxo03kDVyIWjeFScZADNXBjfaBFTu0Dh
xOuvQSLsyYsWzAXeuOLOGHOh3bFq5wkyzDMoSyn50G5enHxs33Vf7ExwXliatR0vYLoK9PHOGcJi
OUg2jKVBl9bAuWFZdLNWZGgWK6j6/X9ZLlZRlnNQlpPBnoVnarcazgWz0ZhHbcYY2Igpn7SYPFfG
kyR0tp0FztnWfG1x8yo2uHdvS7p6vZv7E24mBWOJhfu3ZPPYZXpp87jUeZiaxOlnxNXqmj096oN6
cvAehXyTD8i6LD0SRj70itEIggDCG4bcQSdbpfa4lSgeOtupPoyZB7iCeWODJBtiMoH7xEYg0QSR
LFN4fewMcznFNNuFO2lYJoMe2ZF5jX51d8fypcVfkcA7V/RMMP5WhHJ+Y9miuQPtNMuYtxOufNuN
PdJQP9buZ+05aSXhUXyWXzaXO8vNVLZLprR2MFZX03BlaB+d7OnyPsqWwp3l1tDiupxBv7IQy1vG
W/DJeo1WeVBVkn0xoWPiEv41N2O/IcIbjG621QxQiW30HGgAJg94J4RdSD+Y0MKRVduFx3pnjds7
p3CMIl/B9k8G40uvDMfGek83jEllqGC9xxgaj5UYmlTpSsz9Bm2yeCPocCf3sSXPlz+QKHjsjXB+
rtTWrMwTWr9QpglmgyEh6w/jWAZ5nh6AkL+7bE54We3tcb5N7bZZDLNAIynqrtlllft9VIP3nvF7
ysKH6CPtjXEfqV+T1HFTREZAkHIU1eNNxgcmbJ3jcegYBFRwUJnjntwUvC7lUoBWX1fPTNM1PRsQ
Qkr/n6PkPZfJ3hr3tczaRKKUWDQkk68b9+v64/LnEW/Yy2q4r6MUuUVbXL5BUbWeZjY+MWRBRwiH
3a+B+yhWtlXJVtTwALD6OR/LMw0gXRVCPeUzEFSBEgxf/mxRXAxq1KVQ0qKhoRY/jN2NWkiyWlGM
2y+I/fsuJRpAJD8rjQsatRj6bSiNlWO4qM+0k03U/cfhefk8XC7RWVtpbgSFzT5Mb7egAtoItZ07
89yc52N9vLxtvxqu/E2/XxeXVyylQ9x+xDXkYkjrXIbL9/wBWjeAD0K2Gg2xcxkpQfkpu5GV9EV3
794wl2IYmDayywnPXIZj7w/DcUbfTz/KkNLi0Pd7N3+pKu6+G7KK1nXQRQor8rGj98aieAvk1cHe
1aJTdnkzxbagq4PrCYgkfoI0ywpS9O1moyt2Ij3qLO7sAfLSQcGinP66bEt8iF9scd9tK/U1h8IO
DcsmiUxluAarjayyKbpsdTAq/rse7hPludNW2QY50iFgIiZgrXlOD4ZXn+pIkVPRS6zxIxQg7prU
eEIWyGQ8dX88tDcKZL6cz9VZfmmIsiJdA/Ud8N+69oaDby7aqqMFJgb/j7Tr2rEbV4JfJECJkviq
dMLk4LHHL4LDWjlnff0teu/6yBytuBhjsU8Gpk+TzSbVXV2VZMljDPCoIcX3tUwF7xW2C29O18oM
lzUo2O6LpUUqN8ePYfiqxV/M9NO42ASTLib9tB8SIp+4xNHrIV0kS488KYrnc9NMn+SyRGmsRSju
W9oMvpVbfPCpjS43aoEh/VC/KbLRWah12jexeZZWJrjYA5adjkAXY1AwOOvRtyA9hrFst1qGGbv3
3IcXUzzcqtR0qR8w8+hOkUyuzUxRHkktZFEQ7A6PtgIUpknV0IR+kjHet/1yQ8JFtvvGeNhfOJEd
7vWArEAVMgKSParneHxN2m9jJxjY2X4PrVaMe0F0VV4mA8Xnbvlj9pjotyrZpiej9ZtNtmgsVeQQ
C8ZVBleKZsimGHkhrm7T+UCVh1gSQFVZML09pkQhCsphSN6cP1MXmX0U5gD1ARnSHtLD+3GkgO38
MsN5UpXmFJUyPsVaeh8XXxOMu5aCZ8r2ybyYYIu5Wqw+iKeJKHh3acUn0j1mseCsbL9OVj5wGS0C
qWmiwRO8TkZsfexZks26/orXHJTRMbz9aN58dq3McTkNs26gGc4X4pbLMcglOwCEpsWAUBC6+4b+
JaYvK8fltLibg0ozQVcajLXkDiMe32El5040aaqd1Ak+LCSIbYA0pDxHppEAOVuC9qKTRS+WzU7H
Oky41JfkZq8YmUlQDjFtpr3Jvp9yMNdo5/mEoRQBilEQMvwLKYuHHMPeuOUDbbSt9mQKeelEFrjP
Jylf4qlJKsRM9xiRm0nE9CMIEl6JWyZhH8YZGJKSqXSzzolrYCjCh1mEednORL9CROXSRJjJIwgy
VTwa2psSc9EJ5FABBRBcrqIjprLlXJ3hUokqQ07AlsWQDYxfIHWUA5Lrz69nEdZF5BOXMKpan1sl
UNF1IEdJM21FvpMlUQNUZIRLGnqumUnc1BiyarrropG+N3pyrsb+x/4Z3o4zi1gQwKaWzI8D9HE9
LaGFgnzTHoNZc1pD1KP5l725mOBu11GZ0gQzacAVv4Ce6Jj5Zn3o7ByjXFCaH/7qRIICIpe4kKOK
lYYmAXu3Ur/25ovainA0IgNcsI1y3ULLqARWTO+umsx8VOh03N+W7d2/rBkXYoGsh20ayaarGF5h
vZr9YymLxqK3U8DFBhdhC8TishAdIhek8H6RP7NJoAQAyFkRWdp8K6gq9KMNBTN2/AAAyLBItWQh
5h+t+tbUsmMZFPeNNhR2roxHZQyflu5FysrTOxbxYpZ/pFpJBcK+cdLdlKRHUhXOpI9ekgpO0CZ2
AIrq/3jHv1LxeqirUpXZRI1hOSYq/6kT/TCgxsDElksMyBYH+rzv2vahWhnlDlWoV1OkyrgfOhC1
KW6MIkQImhrQguh+/dSV/r69zXhcmePP1KI1U1BKoZdQMB30uS2bN/NcOvtWNj9gVla4g2VNMb6+
ilxyU93C5PRsy01p65nfT/etiJt88xCvbHEnrFdUtRoz4BWTtvyUz9GXNhCWpbb6aevI4E4YVLDl
JA7BcNB6XWybfni2MKhUOeYBhCfHKvH2l08YFNzLr5FSCDxDzQKRSPz5Q3kYEkf6zDBH3U3ojqJx
z+0lJOAXxvUBVRrOHJlIsoQkgsqudibzXagLzu/2q069GODel3Qx8y5ieFnyZBym59ZhFVEkKQMn
q3HEPdxth8CIBCkQRXvDiZ9XUlsrjYZHl1napFQ/600sAvGLbHAxUUSQ5DBDxN2svLbkq6QITuq/
BMHFCW5X8jkNipYCykSeeo8hO7vjdCaH2c1RQhY1ErbzwsUYt0NRgEqJGRLTBcV6NH5T+1uIqe5H
tcgE97SfStlKyhoMO5b1pEaqE2bXDdSW942IVo0n94fCTdCHEeqQTNRRXmygpV3a+ZNj2SomYOZY
0O9RN3MDhJsNwCktAGS4B35VVmOoVhOjcJg9gL/wzRK5FpAYP3HTN6+vxFGvioN+DN1FpJy+uaQa
xZ0Ezir8xy2plI1jOhJcHkajOtZP6hUVNKYiOvTNUL+Y4dcUVNTEGqUU06zTa6S9puHr/qYJ3KDc
Eo4xXUCLhdpAUeTHOsjOpADkVzEFJ0rkBnfVyuWUyDNms/CpVHmNmj1UdfOuTLdaKu5+Dc0wyqMO
QCYWfrmHbuOhwmTu4jAmWTEMR7RyzOXV55JVQhah19j3a/SkDvKhqHO7Aah4f39YKntTIsLMp0YZ
jZBBuEwUt2opARdjuqnZOn10HlGNLJSbUXSWNr1Z2eGSkNxXUD3W0WrUU0hJ9l4Lfa+2FGSIzShY
GeHOjKHPZhckkeRO00dtuI+NH3+0WLwOB6liUxs16F415dzYGe2BV5FGA7UUjAO0gSoaqtm+XC8O
GdzpMTrQSYegmfaqT6x3kHvZXXcVX5eAu0K69yA97/u3JeEDKUewSREI75E3ihXtkEUjaf4P6FUd
CMp5JHH07wladcvt4rBJEfmqcOor1uuU/P4ciCb0tgtWq9/AInYV92YBrT6tlg18uU23Smw5gQp9
Z7JU13WJT9Kh/TpOCfAejSc3imNl0yx44W5H0WURuCOhqmFOlTAF7EPV/bbTrsK8P+wv9Ca2b73Q
3HHAdx3RhyjSMUviKlpuW0MOEv5jWNzNkDWjzyWBrPZtHT0O5nOSg3kP3+HZPTQM/9BX7sSkehJI
4QJfl/Y56x4bQ1BS304vlChAgujaW1mDtK66IkESm9NT2n7O9W96f9VOqeDgb2eXixkuV05REWDu
EIWYFqxhcwrV+gPNRKDfTV+YEhgoZ/GQNjgj8UxpClyk6Zb5sZldKDDLw31BBDuy6crKCvv3VfjT
bJEiowTMFLA4PyZO0GkObUdPEICbT5uVGe6UtXk0Woke6+4APtMKxTjrOb02D5o3Hy3Rkd52iVoY
mVIxOcXDjMHBXiVVgSBL5MZLBsAmisKmVFQuZWfmzVVGLmbenClCM13SNHfQYlsNvjcoKmnNV1CJ
24GK/yMiiLrtB6kBp7CQoGc1OIuRFYNqxkAzb34IPv8zkoB8NHkEuD4Rfmb7NliZ4w5rnMeLMauJ
BKVfm9j9F8mGWMdd8hVQF/NcIiFrokfov5g0DKg9AogMNvHfo1GBqrlV4t7zpKN16G9bB1gkJ7OX
H439Xz7uNiMFz5B/zHFHLKeBKU8UOqNGmB/Y7FGZxOclJf5+9IvMsH9fnbFQUcdmbqB90vfXFDgN
+mGsn/7MBHe+1KGEOK+BL7xKNuy+vJrC1CV/7dvYjj9Txt6Aj0jDGOnvftSDliQaxA9QYNLPrMCU
LW5nk59kMXLwHlp+TV2Z4x7ZWVQVVT3EEsgnxkNCU0/LU9ccB8HluHn/rsxwMUclqaFZijlLUGI5
lQb4aFJ/EKzcZvpDROM0AS7xRqeBFpGcl8OCqgXo+ONjDU3gb/mJjfi+Q6Ybi/bLEs+S1+eK3I4h
rqZc+RwGP2IjBm+HqIq1eTWZBgXRN2Xii9yTJcxyS00CdC8Xes4LMBNVdqpdB0QwU755blZmuHxn
GuPYan1huCRXPi4lOuRScxOGqveu3bm4wyU6MKQVU0Gzn9QT+ple/Z96Qvazo3wUptXtWPhljSf9
V0bghEJcHfiuY0q9mWu9Gk+L14FSQ3nPc8jCSwgdedDx8yNs+lImRRHjo74yf5QasYvmL0W9MoPv
+wu4eYJWZrhw6BV51s0YDT0yyFdtaj6kuiLao83bdmWDi4WlmJOs0Cft/6tWOzS2Y3B4x4BDzm7j
oa9sj6cIsz62aMZCZJoLj7ojudUHLTiRKiC2Ms1RltSVy9aNKuU0QMttVKOH/RXdPGAXb3nWUAoR
1aTH6Jwb5z+k2O9B7kFPoXbctyLYNx6PW6hy0qQRBGeXfvLBu+trjQgPsO2IZpl4kSOX81yDyRzP
Uz4jAkvid+lzEH1OyV1SCvLrZqKwLlaYo6sLdukTOcyoAS6kILeXyPCsUbGpWQqQfCJn2M9YmekC
qiVjx+QCyxCkE7OT4MsiWECWj6L6/tZsf5auXGK/ZWUr60kZREWhA8ZXnRSXfKW32VUDevfEm0XN
6+04gIYQdskgOg+eX6SqtzD6RUG9X7wE8nLVVu+QFwPV8sUEd5c3E81nKcKQTaqc5howyLBy91ds
MwaobKKSQGXN4lW7gz5udKqBxFBq5ltQd3ztVcXpx0qUDbbfqBdD/Nmc9VLFFCMuv/4niD3zh6N8
qqHwJLu5jxmH0x/5xR9SWacVONlwXczddWMUtkr9QlRPF/rEbU+ttiRPIkSAdBxcpriUuLkzv7au
dABs1KcCrIxgr37+nHVwl3UfhzNbwv46jhI7Ss5JIrj7RDa4nDAu8xwsFtqTkpUCHziBVzV2lUQU
dtvI71U4cEkh04JEohkyHLkbvel6fPx76cJrpg1ifAMdsh+71m0rKg/8BBS9+f5cGeYyhKlWVd8F
CAzNnvwJ5br2MF31hwQdg6B1dfSaGRkTKuGjHfrpHXlXXELgh8qGrr7R+ZHipY0jaKG5al06VWx4
lQnu2qj29sOfvR3eenkxw937acKa7FWJhn19JWmnJDvm46vePUS5aEE3r3l6scRd80o0LHlh4XNX
Gamdh9/T+qGu/ET3p8xLxlaU4Nmf23GMx2k3apmMqrmwBw0Df4KN9374GHyPzxMwoJ1Hf2BWz+3B
nRw8du8q+lxc5RE+eVhj1icE90Wu3Bjqx1m+H/Iv+/u2eadQ01DwfWDJ6Nf+fn+loVQGAx0DV2VV
mL7qpVMrm7OgZbZ5I6+scGfAaLula6XCdKUhfKI5QZmHPKQzBgVS3d93aCs8oI6jW5D9gg4UL46j
6pNO+wySx+NyM5Sf0GWy1dmX1LuxOqm1JAoPlnH58Fib49JX2S2B1lqo9YQv6Ut16g+sz532qPUA
mCeu9Wwt5Noct11z0xMjLmRMm1NbP2tucTd8NB3lzFrE0C7E9HfzH9gu2F9966RJVZUCMGDwIKDM
MpRGlgGzDeitJT0W3XUqmtnbJDjCy+YfGzziR54TjNHl+CCuwNYQP/a3FfrfKAiyT4cos+OT6pd+
qziF0z6JNYcEHvJAoEULYiUeA+LOy7kmX/PeDgJRG2orRa495C7vyQAxfqijTRRDjTtT9NvJrG7i
cfJLvT8PWnHYPwibj4W1Pa5gkqlyY4QFak3dNzAOPkdO7QQuoHURhn1ZcFqCs7CVStb2uKNQV5hW
HSpJc/sOvVxwR+ApKTjcom3iwh/3WNQRGZ08utQO6oV2E8hOIlLQEDnCZatJ0SRiFWh+9xCFoq+1
CLUu3BnuQ1ztFSWR0EZylafR+Zu0E1Tyt6OP8gI25l0fKeud4S7nam5nK5RRN00HcP/o1VU6qcfF
AmNnNNyWZX5D9cHWNYz4KfJh6YsXQSTK+/mDcFf21I6gLh/RP1S04nkm1DOCr001uRL6GWUGTjtI
JdctSCOt/nHf9NbtvfKcb80O4KwopQY9BjZ2V/iMMYVRZosmpzdLrms7rJi0eil3czyhpIcMycRX
ma5CmNopFI1lv/Ciz6I3nSBADS6TZKYcV2o7s85JYleNYWu5qBa++V5ee8RlD8zY9X0g4zS3nvnN
cPobKbdBC9RctW54rwHDJR/ZgDO0ECpvf88Eh5xvqHXFhP7CjNnTAg3uALpCrjEK8ohoAbk8EkMh
cEh7HAg1hMxi+KJpAgMsRby5MRUFKBmqQWOKnzLo87SbQCmLXFgciviKVCBNfq6m0/5KbbqB2Uum
ZqWgO8/tUUxDaNRCA9XTVRQdNBmzniKg4OZzamWC/YRVYE91V0rymLLmEjSSk9rTasvJEzOyM8it
Bl0M3e46FDwXRX5x2zN0cdUmJgaulu5TMnzPIhHR6mZaWHnFtm/l1ZhldUlUvNr+TgvpoQeRUi5U
utjs5wOM+GuDuERvJmM9Q4sJjtx1LkMHTVdKbtcfQBCAxxpgYj5eAh+gPrYfF9vRdzHL5XswnQ8a
XqXE1ZvEljDfEDTeFD4MVDQCvLlRkHaBoCsa3ypP92sa1ZRObYvx6WI5gdYLs2q5IMa3UyvkDqAI
qeoy5cEuy1ROcq4qTLImeAgOhZvdpRjLHTzykvv9cX/lNnMPHIEeJIgwNJ6vtg8WtSEDbqoKEhtN
cOjmU1HFgu3ZhJ1rKyvcbVF2XWxZMaYQtKeMcbFU9+Q4fFRBT9a9zN8yiGj9B5ZXlgzepKSVUe7S
SMa8nmsNrrFRNsUtfOmxOhr24oRO+QR98D9cSS43DeOcjGkeWa6a3XZxYC8tAGSiJ+fmk3rlE5ed
9HywTHPoTTeKHq0xdtDUs4lRgcBusYdYUKnaPFUrY1xWaiQS0DnWqNuQ5CbpjBvFSL00AVuOUMxd
FIZcfurVRBnquDNcKxtUbwAsyO77YjiCRMAUNO+2z5eOKVmwhYOonidIa4u2MMIYoxZ/U21NjL3E
JWc2ABEKeRM3mTK0lTXOM7pMzbgw6j/paPw8zYCSQUjUmc7tteE3zngkz/tHenvbLv5xObgzUZqa
FwVsMOQqk16jRoUCyJ2aiwSiNveMqAR1NrAXA9X0+50iG31kNCVYxHoaOoP2Asp3yCP6+85sJtyV
ES7gC1Mb0iALAzeVxvtZlW6m7j286sB0/PKDC3MzTRddb1pUNJIn3fiUDbMNDcF9N7aDbmWEC4Oy
UGPajOCpGB3FB52xOx2ro25LB3TuXJHi4maWWBnjIiAgSUkXlWhuR9LDEiaYZSpeQ707a4XqBdP3
fd9EccBdvnWng5i+tTQ3TX5UCpuW83Iohu8bES4ge+GsXjD1QsdBJuD0WO56j01xm7fyqXd/jgqc
RI2n7VN7WUG+F14mVQKSBfjEtqt7zr38xvoeA/FTn3I/fUI3T/jNKlhGvtlldKgg6GXHoBjZqTuF
j62ducNVc2yhnqzaxX8QLxCZ5G5Iq1WpUkWgoimmKwmKZFN6yq3n/Y3bjkWqGyoxWBuP27d4KMJO
kSHOChzfoV/uA/ljWJ7T4cMcK4JnBssFby588ssUDzEB3YxsDi1UC37ylM0nWXvZ9+VfwuJigXvH
qJqpTNBHBHr7kAQ2OhuOFrjJV/Y4Q/WM1j+pdw3RxLBgCU1um0q5kJe+GoirkAaIcXBUBVnilmp4
J8k5iJM1wVnbDouLl1xiH/IGYsesjqZPXhP4JlSCssP+Soq2iv376jTL87BkC0LeMword40qCq4T
oi/evhWRI+zfV1bAYJFGoLKIvUb5US8eRPjcoBfEBEvce0HHJXZrBHGjMUMkyFhQYdQkYFWDs0Uj
RzOX97zHVvHNpXUF39eKpMsYvKEA3Bvm/ZxZR8sM/SpN38Ezoa1McTk9nfRGUQm86sfcjumjIqoX
iAKASwsL0a1MaUDJYZSAEfTxldGJHuSCY8M3sgwSt5IhBYGrx6dQHtDMPWWohUnX1SiqdAsCje9b
pY2iQ+MKt7tZPdSoqeuPaiA4lIIFs7gkQHtdlcYGVEODdVLT20oT7Pj2p/tly/k+0qj2OiiaAjwa
MFKIrm0BPGB7CJ6lz+Yta9qiYZzYYWSLcGeCA2RxqWCew8Eo8HXhFsFZyai91DHE1lNnFJ1U0Qpy
2aCMsn4KE1RgIf/h40nuBJT+2Qm1uGQwlpBXazpUHTTrTh6Pkfyh6vyACuhsRNeQxSWCxpTabhpG
zKiDfW/BHF5IalvCtKk2Y5sSL5acafkk2ihhhHBJIZ7LsdFKhCAAexkIuVv0/gZbDsFUrOCjWvZL
N7JDV8TUvhkgBib/oK8uM07r37N4mTRyVjXQemut0ovq4o7koz9oN4YpPMfbLq5scS5OLTFp3gUY
4NStNjxRuStOcV7M5iEY0uWaBiRKnTIGz63TYpovdmq9ihQQBjYGJt+mYfqRaT1g970x5scyHIYj
aRlHwYjCkej7azOeV7+VS6G0ag1qjNAKKwNgq3M0nw4kBVnXO+7QixX+JZyFpTIHFgBSEbQjw8It
usA2p+d9I6J15x+/CRkMI57AOMYUFKwza91FLkAOLrK3i8lCJ/8W++RVYJU9ZN7c3SvfuJw6zBDl
TNgwXutlz2AW9/PwHPfQkxu8/F4GoONF9GEh2DOde1oRoqgazRscITgJ4Gb5uO+S4KzozP7qxZMt
JAo7MIq41LqJmjsZuhBheGXOn95jBgyIIE21DMC6fzfTa5FWBMWAj7HkS6CD7TN8ysdrpX7XpzkK
k//Y4dxJUFIIaqZ9EidPKkSGZ4zejaLa+OblvTLC3QtFl4RxEkIwfppB3fCYlbOthKf9BdvugJoa
1DrwJcRk6n5fMU0N5rQzoflpNh4bYRxvGJi7ImftoPvNwUw8UbreDAXw/0OjGbMPMo87tMKuzpIZ
Qu7goX7OJfIgFcptL+kvsmZ83PducwUvpnjkoRUMbVnEYOgPuruxcAz9lPf+vgmBNzzacBhC1QJV
peaqBvh/qRqbfqp2t2VlxA4dqh/71jaP6cohLjFE1BrL0QIAWVKvzeSBipRFf67Im8wDxA5ASARD
dDzQUEfpLI+gswK1E83vMXWxHOqTaseuqHO69QgG+TQxDCgXWZB7/D3u8iAupFkCLYWp1A9Rjf5c
2x4HUt6jpeWXjfx1f+G2tmltjls4ax6VsB4C05VRASedByS3O5iBM0GJfN/S1hatLXEHamriblF7
quG760bpbkkoCLjNv68osgwIoW4YPO9Apkd1MyWQZYWeOp71T2n6nplTHXz4mqXoFnSquHdNOI95
F7OmXzdI1yirnwIj9vYXaetgrk1wz5lwYTB6CYMqGiQiE3U8ynPtF1ri7pvZXquLJ9xLJAgNWuUF
yJln6b6MD1UmcGMze6784FENUmQNHVWxVMqddagfFZtx+MtP+QkKemgdiSj6BMvGd+DKqS7qtEU+
0/IbI/gcQtazaOw/WjMe0tAgXWqRCZjqLA9OPELE8T3iV+tF407IEEwL2O1HgNjiE+aBSfYjVz/8
mRMsMFbPjXBsmmYGq70nKS8ML51aoq/SLSQNoK/g7AHJEVqIbKtWFqac6iCiRaFoMdXExnjzCz5C
Urto5+dEax9VCMrq9bc06B29FELqt+PgYpxlu7XxSTF6DQNTbimDJpumJxB03YCk7Hl/FTeT5spH
LhHUSwJZoA4YR1kdzYOpE+kKpD+lQ0gPVhdUhQWhtwl1ATRaQ3ZDexlt39/96peoGwywxHvWTX7b
NCC6K/z0QG5GP32enJTaf6t80u/y476nm1X8tWUuYKocLRxFRcV5POcvqC/ckNvAV78xdtHsIJpQ
2PxOXlvjg0eNg7oMYE2vfqLOpEfzVrklN8ETY8rBCN1JTNvAbjj+Zl/b5GJmBMmoEVAAo6Tj9Ikt
bPO1OsYnHWIjqA96gvXcDJ3VTnKhAzTCEMtMNkh/AOgxs1nPID8sB/0eGidgsLy1/OLQfhQ1KzYP
BmZtGT2FLCt8glwqayiMCVRKmdTZeh4+Fs0Pook4ojdhA3i+/jLD1np1/upCNwaZFuAZAe2H5k8+
6/tAW+/QNPbkjNeMrc54B4WTrlrAsGA8ERpP3F0mWQtknE18VefVl2Xo7Tm5q6T3EGyvjPCoCwBI
qiJrSgPDA+V9EEAgRhPJym9Hxi8/eMG+YdIna87QNMiytLdD0h3awSjtom5nW7Lq97zGLqumcTs1
S3kSRDMG3VrJU7vXYhB8qm8+Y6GWqlhMydniqRPkqADVe2lRtweDAQmejfCD0XyepsyWpsreP1Sb
wb2yxT2a5LZUxrpHPzjrPhUUFP/UkzpBymdR9CZLrGxwUTZTs6EKcAhuN35sNM8qentEezYtnE66
7rrRi+h7yNz0XyYpr2MqTxIt9AUlFtm8IsF9SA5/smyogP1+WAf88TbvUSgq22+6OdlTdkVFKiD7
W0NlLszwDpTTYmalQOW1Hp/D4KYggvPPbqB/3xlM7P3uRiB1SUB6pm2je8FwMwqFLtk67BngrkAr
0vJa6QD+TV/+pv+d78mBOAwHIKo2bS8XPi00DMQTlUe6xGYbaq0Buus4O8fJN7O675UP+7u+mWa0
iwnuuuuLMc3yCVNm6ggajvoaiBA7np8U/eO+ne1PgJUh7qYbw94K9QwQ4NEZXL12dCf1AteKD8qB
zaj31VlUQNl+PqxMconAbDHK1mYgalbBogPtX/DsvTIxzQCUjumz5nRiWPV2nkNxGTwqBGUbtqOr
G49WMTHUEV9SE+hosmvGyaAcJWd5ZB2YwM7dxYPuiJCcQWGuvA3Ki11uG7VZi/umNEETrCaeakh2
EuZ+aeovTV/7i0Hvl6r7kmgLZGSU1pYN6lMgsccws4dl/jbJ9JTG/X0idwctyAW5f/tEXn4bt/PT
HNUtMPoS2MZGe4KGaYMRp/3oEpngdhoiankztJhP6LQJMwOFY3WFYLR0+6BcvOAyvtJkQVPXYDBO
aFYDYDTfSN3iTX3zNGdCZReWpHa2ky/aa5mKGcgG9Sv90J3MDp/LA+bC0SBagMGVWRdPFQmdbT/W
tF8O8iX8JVMxPVsD/zg6ssOoRKhHP4ZeWPrMLNPpbD5Eg+D7cDvDXYxyF8KsdtHcQqTdNUA/Gb0E
ulP1f2iCuxDaGRK38wRyGbWrj3k6HAsSPuipCGz5Lwnu4gp3L6RJa3ULigJu8an3hms2eQmNKOJU
s20eSqj3Vp27H/VCk1y2mUgwmrEGJsfJr79Aedlvw7OqAMzCBnQnJNrBE02pCxKcziWaKsumOqGY
sM4zzbbqlxBVg04+mHVoT1XvCRzcvmsva8qljiXIxsxA8c2NI8c412d2DoIOncrOeZ9IKDgKKJCE
jB2TfwCB8CuneYo3ak3LW5nM95I6CvLUZhJZmeDCvdcV0o4RvhvC8raT/QByeEV+G4gg6JunamWG
C3kzTNV+jMF2RZsa6QMAYE16FmIiRc5wAV8aMkYQhwFViCX1wqF0SVk4pKSHSpGO+4Gwmd9XDnGB
TkGOGBhDiJnw7lofz2YkIOAQ/X0uqkOw+8lqi62Pg9u4etD+9PfzcdzNTYPJE1SIou8F9ZpYgCgQ
bQV3/zVaC2muBCoRZlnZSndqh9KuCh3dbcGgi8gQdwumEo2KWQaTsJ6G/iKHL2XU26aVuoMloq/c
HLDVdbyiFKpoaGpxtvAcbjuQ+eNuuGlfNL/wIzc+ROVRPbUue8IVnwOvD21Io/vSSaS6sl3puljn
wYhjPoZtPmISRn2oThHjQMBcb/+pPDHCUvVxP763l/WXqyb37dUD8NiGBERReZvZFcYBBlTwdLuB
DN6+oe3McDHEJaA0i4suNfABRqXesicjre1WUYMTiZT3Ff1XK8hlIR0kz1ndm8DgNvboNffpQ9P7
/bfZJ4C4WIGTOe/79F+Z5FISdI+oUjC1lL79WpKnoECUCKvKLO7ePM5WRrhk1ACzMRYRWPdiPXSz
QT+pWv+xz1EnjAy3MTXgVhcnFj8wNi/DlV0uScWqlNOxyySX2Isv2ZGDy/5kHgoPyIrTfphsfk6s
THH5SuqUpsykCoU77VuS+krZeensF/WXmn6pGxGHjygoueyVxUpIyh7faRi27XqvKr5DkmHfoe2n
0sojLpmMLaFK0yCZ/JSzdOoP1jN5GDzGt26epKNIPXP7Qvl1znjsYj1A8Xac4ZJkDWCJMWeXjCQQ
OCVYNx61qDdhAx4iUDkVzac4OtP8NhER6mzSRa2SMA9bzOomis0GCZ/cqQ6D9YRecJ2fVDe9ExbD
N9+Wlz3iEYzoPEOzJcFLvfWS0+RGTob55/yg2Ix6xirs1i1sxlFuFO96XljgxwMaBmRSXHA0SoKg
LsBSVCYfC/n5XdhPEHz88/f5z7mm6uocZSnqVstfYf2qmw/70b0ZCAT9Nc1CQV+RuYw0JmZX5gQT
h40a21ngg6tkqAV1NZENLvugzE9zQweydGbA8nA6xRkEP8be3Xdlu7e18oVLPbVetDkApRgVv44f
wU/2Mb1ZHocr02OS7+p15VQ31KXX9cd9uyL3uBxUJ9EiqUZO3EH5y6oKuwxuxklQQhDZ4MJMMhW9
lHpGrJR8qBeIR4e3OS7gP3KEx/KoTd+Bb58GLg1zW5l7P8iwZyLGus38dtklHs4Dab3UUorMcgvM
c/tFUddnrSKywJftR9jKjPp7Oc2QLHOoZXzIdLU7O6qTXoVe7iwDaArABeGLWBHYBry52VfmuBdL
E5gzekXghMpOTMwE2usHqGH7IsXMzdfeygz/SiFWU3QKjlJdf6WAw8XldZfFNg0iwWHapPLSV5a4
xBDEkVHrSgo+8Z+UoOONdWDA8BJDyYz2J2lAsisdLLDgB7fylWyK9m/zHbGyzyWNoUzrSSVYUPPJ
OhduOoEdJ5Ltzv4bcdx8SG4AtcfUjZggR7TIXB4BeYfWKCaGiXrlFaP5dhTdJc1tAKK7/fO2XXpF
Px/0TdApBn/x7zGqyVI3KhTfdsmpeoYKqic51vUUgEvj76pZ5PVHVIEOmaM2jsA2+9tvA/Zim4sk
DNUVsY7yLqQoR0/1asD95/vJKcDQVh2Sm/lx3972+biY48LJVOPKgoZx6FHrg1w+TmPqTp2JzteP
uTy15Kq3XvcNbpfwV4vLBVA5jqE2jmBnHR2GlFdsVk/XT4bdXus+tBvuRY8QkYtc2KjBVGbomUd4
gVhn6BldaWChVo+iFLB9FVxWkrtugjov6mxA0JjEC8E4l8xO3/3YXzz2U/eCg7m66kX0IHiUyhAK
Z3WiO3kg27XxrWtATkUeilBQQNl+J142in/wzoPSkoyVIpmoTOHWN+khu2ICcc2BaKIjt337/Fo9
/uEr602jG0DmYX5C8ZXrDJWBEQgsZJXphWWT0LVER207nVxMqr8vZhWnkQqxR8nVk6NBr4eIOlDU
6CMq8G07Y17scNkkz9sKbXJwbgWSZyaRm5WQVIPqmdpA/vpT14o+jER+cRmkqhKzn4oYs4kYx3Dy
Mm1towgbXzeK3B4TQz3uB6XIHpdCSgvXQahhMG0s7onkwMWTAfhEQP19O/+SOSgew1AaRVuDK6lk
CWo3Up+wgJzBHoF5S0d+7dDJQEiCKYC6orH97aC8GOQiZDSDQY0HZjBFw6a5MaNOEBvba3exwMdG
pIfxnEOEpDfvs7KxNSxhdM6azN1fu+0YvNjhYgJlbymdAkx0mVBVblvdNqEoOGm+2YF0qz+Q+GXf
nmjluJgIjBJNSWMEHbt+1LFqY2EILkrRyrF/X6XCaQKaRppwT2pxcZhT9O3G+VRN2SMaXn9oirtA
jDCBzigUgl1lAK28X48niXzqRXVY0ZJx94cpN205mfhcMZoPDfheguh5f082Ee5QW/x1frjbI6pV
Xf8fadfVIzfObH+RAIlUfFXqMNOe7LH9ItheWzln/fp76N11yxxd8cMssMA+DKxqkpVYrDonmnAP
I9nwhMjRaPJtRumpnuLTFBfHpTH90Qp+mFEvuCZtx63fknlgxXzqQqWJUaNs1Mgeh89DFPoobEzU
srv4+/4yN+MwRttZiypjz+RWaaRqKE0hunj7rL2x5KKzMWXxYKTl1/8kh7+VBUFRJ3LQAXeoKRxD
eajyj00hkLGpE7qGaRuMC6AdndO8OQiXWSsYyVYA0PVTFP+1vwbR9zmdCyurwc0SU4smgkQbGU4k
JKzcPo7rErjjyMIht9JlALhreEmTm7Q7L4mgjrHp3K67xCcq5dLKRsBeFbTa8ukc2bo1PHQLPY3L
g6IQRzJE/Q/budFKJBeK6lrS1GbCmJpGnO72bxoIlTjW4X+igRAcE1+xs5ZAUoYOrmECm6O/ADep
TA85AMOqGhWUHOEJt613dSqtlsiFJmNEN2RPQXZWZweJGOAAO4xCwJptn6QDX5gaxDLB9PenG5+1
gKYZSC48PZ/toHhJh7sh+J6YRwP0wJP1Ks2DnQeCt7VNdwRcXvA9ydSgvyrLq9gRIgCy4W3c74Au
BAa31KGNn6qnVJSvb6csK0nsZFeS5DQcakVHN36vu/rB8IFo43VH87YEkPlX6dAcWOFr36a3dXMl
k9/SflbJ0qGkN54VX/XKQ3c2Dgwn8X+AUmIZ0JsLiYF5TSCJwEXxaftcDwqKbHCC5BAcIqd6+kXC
lNkMyS5zDIG72vQlK2lcPhaUoE1PVMyckBowdlNtT+CCt0bBg6hICqf4rVYmqSRj6l4uv7elZEvz
l/hdBNzqaimcYpSh2oLgrgHNLlh+qN86y7E5dnZ5mg7z8T2wCypK1QSUDYztjvPBvdFocV6O4K5a
Zhd9wZiFf8772latzhmbh3392zau38L4WB9O6GhFIRF4aPQnpq3trLvV0RKIBqdsFF1Rt9XvKotz
wx3VBmWYUX6VD+o5PS43nc2o4vCeC4coqiNsZpzXXdQ47ZuLaqjrLAallaU/WJ3kY4zvpaUSGEmz
H/t7uKmCJlXA70s0gkzmT7fRNCXK8gGaZEhxiBNQTZU3sSq6/7JTf2O7KyFc8O/KoQjGlHHfgcdP
z62vVWJ6jW66Up1drDD1zUx1plETNG+JxHLKGCMTG606lNxywthokkR/TWXo1TLQ0ofKlqrRxpvv
bRAkn/b3dLvybCKiAUUFXAgm2/SVLzZ7adEnBoTJuuEYUFB9AW4LOrkIik7CTtXtI7xK4+4nxFCW
Oh3R7xeVNqtz6w59TX8M6FVNjtkjIHP/hwLpZp6wWiGnNqAImM0smTS3lqWbWJHtOSdPgl1k3u+t
1lzXxWlN+guIM8tx2wcsACN2MxLHcthLTuc0PwIvF8Tq7Wfe1aI4fdGyMWmMEuFMfshOf0+bfJde
CjSJYDjXf1fWc5VmseG3lZKkZRzTKETbhh7U9jz3dllbbivqgttUDvT7A8seaY/Cg+aCfSYAVC7z
W/GrXExOGB4y4IUIjop5vzdHtZLCxRiMGhpWxqQwhVcdjGg+VMfyxLoLVEEKLloQZ1t10WSRGmNE
x6pObZu51STbQSual9h0HasFcTYll4VuJloBVciSH0aiobrQgrXbbea4d8pkwticqauHoE5FwB7b
WrgSzZlWMtBqwXQj+jKNE6PTLA9AMO8dqQUrgHVAsoNucGf//DateSWSs7SuLnVrRN7sAvAB46iG
X7Xh474I0bFxtoVpJIIIOptuCkAms7Ru+2Gy22wS4Htui6GqrgHg09D4ifeQdLRvO1zQYjDTlhbx
x7q51YSJ22aAtq5iuACtG21rANIBEzx5V9v1kMeHPrSqQ0qV3gEjnKh4t31AOuZqNIKaJD+PnhRy
S6QOT5lm6GsF9TF34b/nfH5L4L2RVitlGbfYONoeNfWuoOc+E4TjzXQNLJP/LMLiUqjAUqJxDojh
Gta3fpI8FvS7LDrJHRidSPC8vyDBlln8EenJhIYNVL8bLb3N5cVv5R/7EraV4LoeLnsPBqnNu1LH
i7xx0pdPVvQK5JCFvO5L2dboqxS2zlWYCMcaVENIt90+Pvf1l0b2ZEAK7cvYbt9fHQ37ESshJdHC
Jpdx+vIheGDEP0PrpD8szAygzuDNAPh38Kh12JcqOiHOx2LQJJh6Rrsd09JuCLXrTrB3zG/xYUmT
GRWoCoxawoMsLJ3UBXENnLkI5DuZnNoyua1BiZb6ZXSoEpGVbikEMD0MA44BkNr8YGeH5uw2a/Eu
p2fHavyYVMCPiMGDFYgq0ls6sRbEWZIcZ6TpFAw+5OVNHaf2FPphL0Az296762I4+2naOplpiL1D
P7gzBrO36JGj9rMX9KajBtM5nMOv+wohWhZvUJOaDqphRp6S3AbDcQCl0fjw30Rw1kR6Ehm0XdDU
Etyrxn1fvFBJBO6wrQYG6sHQOdniB+xp0STSKCNnMKXhnJDF0WlwI8+Y+VtEPELbO3YVxS2nlIqm
yCi6SbWptVXdox3Cg2hqQySE/X3lHDA43AV4olXdvjLPtdFfKlW/lan1tH80om3j3AF8QWIZC94M
TLyyNGjWa78O1M+z9xnPdc9YmFotZ9TGXJ8AeAsw89cl6G2liO0uECnB5h1Qk69iuJyq6YwKLaNA
YNLQv8zugGF6wPM5AuwZHvU4iLr4N09JAcIUniNw8eSn8rXJLKuuAPxyRB81DLqEHyVRmr/lsLWV
CM4l0EJKR4zs4Ll3ZuAJg1PPItBWkQjOBRgtmF5CDS/YNZApYpqdl0gShJ2t1H69Cs5m5DaT5WFC
V8ivZt4DQPrQxdQcRE0a2wqw2i3ObHq4z8Jgcjp3cLsTBlZPgLAB0lPph74i8NaifeOMZ4jNuVwy
oIhgCttRK/Mu6du/9u1TuCDOcEg9LDX4rlk/GLuPZ77kyPfLmcF3WK4suOZtegNUEE2FYuAfV9c/
rRTNtvWcAzvflYJzNtxneBaoqpsmDd13req3ID5oI5INiZVPgFat45+AvDgqjeIDTfrOGs2nLu89
MoYOpQS4qOPTQjuvTD8LfsIWzA2rlv6zVh6tQbYwrhk2uD2z0jbKzcflYB3Uo7itbdtHXAVxBjws
ijyMJXJJNZrtalo8k74sKRUY2OYNdr0ezoiRrKqTIWnAN7stv2q+cgQFVmQ33uLILqBeLiLlFy2L
s+gEjq+X0K/nysi7utBGew16mkU5MvvVb5LJ1Slx9pwtXRpVBK4p/Dp7GHd3WE9I9DWwGzt18S77
vK8VAgOgnEXHXRD16oyzqqrByTL5Mvb0pi0suy/zx31RwgPjLTsL47oPMHAwHxbArCjH3NG8vwd3
c1dyRQAym+9GawXhYmPXUvRp66g3DH6u25qPHizUSHuHuRJDst9V2FvL45yJqqd51wfgOxwdE29H
QNbv7NgZfcUhrnrMDqJWR6ZwO6rCt+ynQRNWFZpzPau4syJcpv39AxMoPN+eVMR1MCttgtzcHOw2
+GiMt3Uh6v9lh763CM5ZqIUuZ1KP61mxxDZKYW45Vm6ap5d0kBwSN4K3MJFS8CCZ8ZgV80xwSJUR
2nqXgmVJO0lqf+zCtLTTJfEztIyWo3aCR/7YRtpxf1OFP4BzIxEdS7yToQdr8tkVeDnKAJjDuDAD
ixpE49eiI+S8SaFn1hA3uCvS5oTSuRrhkULwPLvtQQxNMYAlAThJzqrTNCRSGABmxqinS4m3zEIq
niidb2JTBDUoEsUZdFQutRSECKJ4WyGRblf9zwgEzBluv/uHtG1Z1zVxlhzWGMBO0aziJfTWam4L
0cvb9rH8+31ApP2ZdkgFbqCWyqbJEtku0heMVjpFdtpfxP+TSV2lcPf3oKCxlBCQ5+SZLTssQsYH
crc4aBbGQ4PogWh/z0C38eeaQJwyW1UmU3ehP7T51A+ieC8SwMX7th0zq5Bj3Nwu+U3n1h8ZKnl5
SB0DtuQx9IJIJFJ0Tpytoj0/btoIIZ81aKrw6OZnTCX4sWNcoiMoK5zwThNBQ21WyWBN/xgUmtv+
3EgQRE7t0iAn7T7pQKkGRMNnCgy7QbPzU+2Px9Swi4OoyWLftHCf+FOokmK4SDcBSt7oH8t+8eIl
9+cieW504u2r5eYxomChUVYwQwn9T0l9XjZFoSi4e5WRHamnSAS5vXloKwHcUiqSBaGmgFy8aE5h
dxe3p1IVKIZIBOfzxkYliZ41DGn5uVK8eH7NNMFVaztbAq4yyC7R02Xy1FdNLXVZbQGMqHH/1r02
PAYxRswUx/Tnm9mwh0AQm7aP5iqSU/elI9GcZOhZz+e7aE7tPBPUxTa1bLUm7uwtKZyy2GLQ4age
zLdt0Xu17kmliGBTtBBOBWgdxm3f4om1GQGsi47/Ln1PhFithNMAKul5nkl4e2+H1KPR4tf14r7H
UNDzqaEbSSE81kcpy5KWVSDvjurLaN4miiAV2j6M6/c5h63HS5NPC6hEyNgRG/APd+OS3RZK8WQm
iyAWbRvMVRbnu/PSGvS8R3IwyrWXtOBVBz69Xi7+/pZtiqEK0UEcY4JUnYvb1WguoTExkOBpATic
ZYftna6+K6m6SuFhF5oEI65gSgGfJQhH+5+B/DOJieDwmf68SYtXMrjYbRRtXM3ZAojPpPYJUFLV
EASMBV6wPsyDwNWwtGlPFqcIShQltVyiy6IZtA9qELq5HjznOmjJxhFoHcAmq0XvgNu5CR4w0OpE
CdBhOfuZRtpMaol2sflBu/uXrRshbgJZd3V4z8uztpLGJY5dqbV9iadhYG95mvzQ9Z/fo3fX1XB6
h6S0CGiIuphVfzIAwUosezJFtd5tlfgthL/ukanMw4C92Evqt5ke8hB4cc2RZvdz+h7PcN0u/uIX
RrKsWdVkuKb5waQ3YYWp5vyLkgmrYpsuaCWI0zy81ataVqIY33oXy0aC5edOeAE3j9ODAw+YQL5I
E7Y9xHUTOUcEfPEavgPNqwh0lzks0ccHGo4yfdpXiO1b3mplXCgFMCrtFwlPnawsiyqmC1zgC0ET
KaazBDXM7SWhqseYH/AcyP6+emlIoh5QwAywsujPNR5pGv1eBrfp/oI2IypQ5P8VwkXUSAFAdqBg
tkzTPhrFTWEIfJDo+5w/CMcqDIMKqUdt+Jl034puqZvfx5OFbgHelfVs/LlJsTJVupyj+Dm1x4Ke
plTQ1bV5CKvvc/sTt6UOpAuQXxP1U27ITkQ1vxYNwokWwW1SM+dxDUQrBB7pbErfW13Q1rJpjqtF
cG5STxOapxIC20BqpzWKC5iKLn2T+WhPftzXJ9F+cR6zWcAPkTD0lloz7T790EeFPYiUSiCEn6OQ
8X4VVCPcMkmsg5z3p9JIT1apCLp2N+Pnddv4nvFoGcpEMcfA1aXbQrsrl0tgWHY7f1DVW7UX4Tpv
hoGVNM5nZssyynOLghkBK5aWpscO3a5zDyhNqfetVj2+56DQ3qCBzJjKfCyYSkPBg88Mt1JfKgyH
TPPBsCKBd2Gn/SYDUa9C+DUlUllWGvL0eJpiu9Kqz4FFUj+I4+9j28hPraKHblVo3TFNFoHn2d7P
q2wuIvTNlIZKhDuJiRau3AmS4VxYs9OGN+b4fX8vt7Oe1TqZga9cdRopJanDaBsrAljx7r480bZy
Ts+auzSYAiR20ak5GcfpRjmUzwDpFvi+7auqagKYEBdVvF1wxpzTAdetJlJ/QYFKAUiHDIcewmfF
IzdBaGv3Irq2zSkb0Df+K5GfVVNwAy8bAKJ4nTuCqTc9N8fRV/3sbJz2t3DbhVwFcXk4YAKjKY7g
19XOz8HtCULZORE1Y4qEcOofGVI1xSHFpKQSokAre21b2cYsolARieE0PRmmBuOx4IeSs8g2J6cb
v5iyQOW2rem6X5yGd3IxEEuOYcntbZa/UO1LrXwk8Ve80wl8xnaKtdIBTrsbTcspWoLRPAuw5rP8
i+wKsCv/28iaaO+4+F7WmVEuA+5jTTMdZGM6qkT34oB6++q2bbHX7eMifFcXsZxAuV2iDjaZHmN6
oMlTXTxOsYMuQFtNRYmd6MC4mN8mc1WUAdyfDHgXwL+S4hvIvKWW2qWo8redXlwXx7mJMG6yXi1L
0AXkYYnBfWk8jL35YGU53m7xF4EqipzEL+SZlbeVrB6hS0ekZCNJ4Q0bSJp93U/OojqxQDn4duB6
mLqx7nq8Kc2mk47GDUlzRx1F5KIC5SCcmxiJ0itRisIwObCxgeH4N6+bqGFScEyEcxMNuDCtqkQj
FlUfI/oiKZU/9bkz16JMRiSI8xVtFiZdEplAml3Se1MqXgctegii/GEhuogIS3RE7O8rXagLJala
hjJUWHedcRnpj0QE0LpJMLkKSoTzEcGkkDRJkCqxlp/MTR+GGxVg7qxiS2z5yJpbjdOQCPygaGWc
y9CCBm49wETmaFieYcZugxRtKUR3ddFhcX4iSs0plGddc8v6dpBKu0teS2o39SiwWnbob1PB306C
78iZ0AFYgUwOQ1zDISWv/fjXvofdBG9bnRLfiUNCUFxLavgPgJYzHcdDhB6j5aA99t+Bd2w3OKfs
0IveDLazJE3DdC648pAmcSo4L7jijqWKe/rkZyfDZ60ddLq1nN5VHJBZNGKo/03dWInkNFJesniJ
dEY+Ojua3ZymUwvO08FWvqB/BeBuPt6walvkQERSOY1M53QGdzByAGO8WZSvheSp9dP+KW66Qg2M
XRaGPzEDyvmoUgOHgBpiyppNUNFjeqCH/vTe7rqVHM5FgTFvkpUROUbjJs/EW8CTMDnxM4iIwaMo
qk1tqv5KGKcg0WgSJYmgmXky2X2s3CThe7DstZUITiHCIpSlht3wMZYuT5/i3pPSReCQth8wdUAN
aZgZYOStf/paa5LNRpaSwC0+kTPx5h+J2x3n+zq2DacD7ntzAH+n7OxrxCYUM4grfkvltC4rE73G
5Acuqi79JHsFbFo9qZJdHP92wD14LRpHPiYH+UH4aLt5dCvhnHfUK2myygpZVEQ9BZSBjaAys53s
rgTwuVPZ6L1pYHVgczguseaPPZ7w9fGiV5ZHjBENHpEDbMCflTJ6ejW8y2te5fODO3W4BCpVYdMS
6Kq83AteBrf+ysYlcwc9TuahBGgyAz4NRc9g22ncSjR3BRuTrAI4BcaUo4A4qPJ/zOfc0zo01Ct6
/N2yPql6cqsDfRHj/ILix7bPXsnmUq7YiFAGWyyYpJT6S6ADSzlNbVPpvvadBUat5qST4hJYeJLP
22Mv/wAP67fG7EW1f6Y/b6KiDvVGoz8YfvmBd1Puk5ZGYCJt4i+S+U1Ob8BXaI/ZHS3v00pQz9r0
3xgFQrHUUMCHxVlSrFTaVLI+Nq35pMX+1Dzmw3tq1isRnL2QmAKMn4GJp/JBJuckBl2J6LF5O9Kv
hHA2o0RSQRKKTUOD6E34IbvvkTMHaBNl+IdgInRDp/tSHGqB0rDteXtWv7ePv3bIY1OgFoxqiES8
NG+9aj4H0b2FOgV9D4EsTunfk+IvHrq0DAoBPpk3LPchfYpFS9kEjlwL4PQ/acZGyRcMlZQ/m1vT
aT20kXmR3yF5UBxQywFmeXRLF4mtu+/OBTrIX0KS3FDmcEaflzTeBONzOT8REWjKts++bh77++pK
sODJQU0xkuZ11tHSzlr1dX8Jou9z4XycQTgC2GogUU5PUfqJ1i//7ftcmM3rpJaiAo+aY35c5pNu
fd7/vugIODcQJUNtNsggPbCX12BrCmatdiyCiWW7VFBsFgVwpkt7dsP5hHkI63aYsV/SkSHLMKBQ
1VbQzJ368btoy9aKzfmGTkZ3QJ/KOJzoZZoSO0hvB8P7TxvI3zTACyGRrEPymDWnqD7P8Rcr/v7f
RHCxEVhDiRwbiE+qdBtlThn+1ScCNdh0Z4ZmERNPZyblR/vzZtbUzuiQV9EfJW6Yau8k9Ycwe16s
x/3FbBrMShJnkJXeZgENIKlOj6AmKIigTi36PmeQkW6WqACArjKvHmUAJ1uiKL1pMasFcBY5B60e
liPqQMMwoa+YetlS2oMyCQIMM4Q3hoKeCbAKwdwAgvOn46pMnMc8Vyg3SdQOyCEiLyUmOqTHfPlA
R8E4NfvNb4SZxASzu65rMj8THpForA3g7bh94S0ks2fzZ7jcTqHI/DcP5yqHTzDDSk+aYsThq8Qf
5LMuzGDZruwshJ8Lz/I8mOQOAtKPDa7B8Xk4stmD4pEce8EBidbCRc2w68c+AWWuG3fp7HR6O9pl
TAeBw9zUttWO0T/VQMcs1gyoKkgh52wOvCm8azpR3Uxw/BZnk0Y0WuOkMyH52ewBi60+18mnSHP3
TX870V4thrfNmVTZUkNO/ZPNTsyXGoUK4ATNdvahQ0FGEbHMbBrRSiBnq9FiAoYggq2Ct1IfS1vP
FnuMDmn/c8mPUvyefNfUCdVNVQYENxdL49aoZtzMIG18NOObbHxJa5H32b4jmhY8AqpLIBfm9jBI
NTUwWX0Yz7TVSbuN3Nzp5P8Rw29bMa7C+P3ro3YYMggbZSDV5iegezjAL7WpIVrXtp5fJXF7R8MW
j9MSJAXjXb3YufVIJ3tf/UQimLKsUkFTnssC7J+gxDReCu0o10BqTt4Tqlenw2UcUlvO0YJg6pp6
Xvpg4/2pFVZvp1SyvHesBl3DsgnoCVnhJ8PHQa6SxIJqlyVIsOLl1sCkrhw0P/fFbOvbSg7nGyK0
jZLmlwnNHoOQweVKxzyXdSj9ubPfdSNYSeO0W40nDCWnWFVQBHYCbErTOqZENPmxqQmoKKrAskMp
iZ9vTmUz7/URT+ZoejvMfXanFe2ZSrIgFRGJ4SJEQzE4W4VIRZRluKsN8zib2lFN1GfBEbHvvAl6
q+VwMWJaotIKK/id/tzjnbw9BC79kJ4YxqZ0Ep0QO+89YZw+FMgTSMvQuiLMo4Wfh9rfX41o03gN
ALR7h8Qdep0dhuqAbthGxJC56dVW+8V5tS6j4KJoIIK03/QMrEhN5Uzt1ySKBcF7M/ysBHFObVS0
JJJYz605n4ryy4Rue314Ksob1oKbpwJp26WQlTjOwZG4yKM4gb4xNHrzR/ZXeg5OwBaMbVQOveZS
nhhna+HIwiFMpmF7SsG5vbmrpkFLoYF/g9RhLDKyEZbs3gVG303sR4J8VaCEfHN2pqbAMAohLyWV
0+XhsdTqx/+khzwTXqXKoYSpcRhVftZQhsMsn9r/eI8MyzJlg+Keyt8dR4loKAWiT9VUHqQFoxjV
nZyIvAPb+7dncxXCXSSiEZXUzIhZF030DNKVWxkM1GzMaToCRR0crfP30W1P5jH2hT1D257pKpvz
gFUg60aB1hqv86NnRuWbvY4+8cHh66HJ1N3fzU3YWh2JFxgCMHlE+CFFjOqkcz3i+bdCqzGbqqod
814+MZ5tULUeY1cUR7a2di2QM7i4jfNZyvCWI5/jY3zWQYKneNFZ9NS2pe1rMbx1RaOCrtCIcSXe
JQAaqV72N27/+5QfVFSqvA7g/CS3Dz9R7WbWD/vf3/K3199P+RkXKVXCSTKwTVFwMYOPeW46WnU7
o8bw3+Rw2qZMjQW0uxjveER9kfPUbvv8ZQjRzrgQgajN56/1mphHXCWThE6L0aYS/YfVIfO71wxU
RoYTnxiKcHIInyLBMYm2kR3jSiSWV+ppiZKzMvmtWntZBpzwwNcbUaLMwhLvMdZr40JwZk1tWoEE
CvSwsq30uq+rYL0J/W5MnUqEW7zZULGWxkfjpjZAgo2KYHKr+M29cuxK13xufWBrudqZvdPPoY3B
GBFNhmg7ueCsRXKkYDoKo3fBuY9Oplm6KmoeUyhSFaYKe9vJewkF4TEAjTpKngOm/HQncdOL5VVe
eSrd6vKe2LjeT85bLBNuOQzAzG3H6k6yKhuIBe+46K5E8I2Z05T1bEoFd9B6duYQ1LfmKykEr6FM
y3a27dfFZKXuQZe1nTUnyNIkrw0ec9WhgSDGb7bq6rJuaihoU4rS158mtSiknrU5ZOAR4PWldnyW
HKvzJ8e0GSFnJJri2KyArAVyyk6A01opE5R9PJsHlAh8yRsrmx7G28aZ7ehFpORCgZyWR3VS6FOp
sHp7+lWy0Rty6I7x6FgXFU/0Uifsb9iOidct5bQ9SaOpy0ZQcw0+m/gajvEJmLd4kN/39cKj49S8
bpeSYDoTuBhPjA+0vRgfMCR+qD4QOzobAviDzVvw6tz4hLPT6pwm7LmPJbgs1gcuLr8Himgvgg1g
G/RW739v4JvEsy8p0tvEwKNYCcjz3gmUv7LsqZMeKTlPqqAxfltBMMiPDg6g+iJ7+tMEwJdQp6ZB
QzS/KD7DMwnugQMC78v0I3Py1/1z27TqlTjO4vKCZkm4hHAd2a0OEqm0BUabqNV6M6FZCeGsDLf+
SiEd3oTn7KQoz635vL8I0fc5o2qrOgjUEC+yVZ9NuBkkkl0lkiYKHFvFbH21DM6U9JxqM9WQ9/2i
66jP6Nj9t9QnppwUHQxnT6belaYZpjiYKj/2S3NpDfPLnMqCm5tADD/fOEahOWYD8iaTfh7an6l1
DOZv+6cjEsFdeJYxia1oAnqdEeQfqqq4TTLLCWLL3RezrQQgAFF1VOFUPqut0lqiBNzwbq2+tjLe
Z0/739/MTxjByD/f57LZpMGb/zBjzLnV5kMR4/lSL4eHHoQjeUQEXmDTaQMNGMUDwzQg9E8ngFLo
2ORopXAB6kXtcPxmjniTbQDaWi+LnXRAUDRmO4xzf3+N7LtvfN1KLqfh5hRRA3jjeOQKLvM02GOY
2Ln+aI0XADja+7I21WIli1NwSyc5yTJ4nrG+D8eHrkEzxXFfhGA5vHIvGBKTK5CjeUMmvzQKLp5z
YwNh6dQF5AK0D0FU2tTA64r4qa26qptlmgEeYSyDl4+FN4+iGZxNJVyJ4JRQMSq5NAYT1T4tsalV
2FLwwWhuilaQ7G3LwasJ0TT8J3MKCH6UoqnRDOLVAaDeSeLnZlPai443tVB5j+GSqyxO6bKutdJc
qSW36w918j2VPu9rAfv3b5X6+n1O0bJxBvKKZWIKdenQhZtXlYPJN7AF10rgLFkOxZunyKZTK3Ku
28H8ujQ+MZeTpusmTES6FYgGgfgOnJ6j/Lm2bOlLjVnr7KJ7+2vdrrmsJHLOli6ludA+BUeaO7mq
U/mhF6o2kOZ+MvYe2c4uiSo4P6FMTinB8YyoGLMJVmTtuE75jeLVl8glJ+1AnfEpORv9aX+d287j
95n+2vjVZaSKLK21EguYJtZDMs/2TNH4RUUBn2nGjub8WvhKyqhbKRn0X7kz0Gq98FzcTOgfH266
YwiCmNBpnOQl/taieCbCPRQY4K96x0q0HBYZKWsYegu4brVm3IfqTbU8VC0ReC2RJPb3lSTQx2hK
XyCrkUPTlVvq11X5aJTfkqJ9+W+HxjkVtP5kkhrghl+pqHJKwaGzAiehiiCwbC/IAE43rpEUufKf
C5IbpDRwXrioVvdSHDqtPDgd+aJMomi5rYRXQSwerHauCZKaNCDcc4e2di2AQddaf7CC97zw6OQq
hv2MlRi8OE69VeApNjG7Y1sPjhr3h/2T2Y5cVxGcDrRLi36DCFsWLpVTdQn6Qj/tSxDtFXf2QxLN
Wt9CAgbbk/kvPb2l48O+iO0a4Gqj+EAiG4UqF5CR/ixOdLDnl/LASGXM0g6fTbt0yTF8V0/b+nS4
6DLVKiHGbGH2cnYKXTkUi63pouYjwe7xM/USHXtjZCujVmdP8+Rp5V99LULP/n8c+W814GfqOz1I
R5k1NzKu5shRbsIfw6t8mvFEkLvRZAeO2QqMdbtucD00npUQRAty2w5YGpMpvYbn6sYAszaj4s1e
RKa07dCvC+RcQx8OcdH2EGZY53FwzejG6tDo0tznhqcTQCJQQWxkav02glwFci5iMs0Us6UQOKuV
PfUfaXUMiGaXGXDlasnfNwCBFfPUVEGYq6U0w1EoaekPefNVM+jTvoj/J6O5LojzFHEDBO+EeQpW
eFlcTDbV3t8AhypmPM0Q3MOCKCxaFec5iKbU+pxAKeXczcO/OunH/pIE4cLkvIYx6LTIA6YT+WDH
+XAsqvu2xMS5KQl0XbQSzlWYAMToMzCouFlyO6qvZi/obxAoG9/NlzexEWoMcMkydActnZckJN4Q
Sf5QNH6r57JgPduJ9W9d4Jv76gx6JoOtx53JxVC/dLM3IQgO6iWon4FH+p4i99VR8KQv2hBEVR8h
2lZDdi4bo3KWcvEkoB0KFE60LM5JyCCtsyg62N1FHr9WaedR0vtRph5LUvplYWLqJOy8/6SEfMef
ZupLkbARsb4xPhTdfKzU8SlrUncMwpd9UQIttFisWaUTcxLHEmaacYVEjm59VjLBOYm+z3kIlaQh
9C+JvbaTcRM2fdJrAi8kEsG5hKaqlqKQ4ei08UdX3ljWz/0tEmkA5xIwSJLNy4Qt0i3wcqGpZjbs
SLtPjcYpgktV+fviRImLxTmGIU7GXMthuPql9zQ/9RgapI5RD8BFfA0ZKf2JDSeKWOq24z2VMc4J
JBYChsg/VUGv22zsJshVD90pc7MCTSKDrT8tDqPFk18tt/u8v9TNk1tJJH9KDM2MLJWBnS1akLw9
JSI67e10YiWAM94CAGpJ0WNJdRk/gafDLemnVDNcq0RPsDL6AOoHxOp4CIzg1PSSayBhFLhF4W9g
m7CysH4uAqKzKhobScf/hmOd2EAtBNPSnDogXxZVppnJvskyVovmTHoaZKAUAD3ZHej3IIYs665s
BPNpopPjzFpfCCgvWsgg06WdfUl63NeMzeC1WgNn0/UYzShG4fuN8WhOiRM3l3p+1OdXpRbUtkS7
xVn3ItWgvWG71TcfZtVJzbtFNCHCNmPvQDiDHpupHk0kenhLuZ87v2t1W1K+LL2geL/9DHbdNJ4l
1wKYKIlDyGlRDUaj4XRMHbQDT0Cbbg6TKH9hv3pnVRrnLmQ903KlR01CPmu+cmN5GtprUl+E/iOy
H54i1xrHSo/QaQ2w9uY0RKBj6I7g1+7d9L5xYld/D3AtIPz+dYNvhm0yNVeUBfLSQErsMKvd3OgF
6i0wH43zCfFYdNVgQEanOnL/UIvu18JN43xAYpAi0H7BGV0YTSfjpU0BPC4dsvN4I2owFJiQxjkD
OmYklDM0HFTWsVEPYBKbrI/7/kC0YZw/kIrczGaLtYNg9C1oR7sWdcNtS8AAtawaqgwQ/T/ddF70
1hQOyCL0MPZiek9zkcFs+7TfEvjyL55StEljlZtq+lD1N4V2kboXs3G7+D30dDq9SuJMsyRzuEw5
JIXLXUpvsuTBGm5pISgVCnbslw6uApvUklQpC3TTt/lxCgDV9nP/zP+PtC9bjhtnmn0iRnABQfKW
Wy/aZVmyfMOwxx7uC7iTT38S/r+Z5sCcxgmNbx3RqQKqigWgKnO37tpYIXy8k8ZWZ5UfYPPkKZlf
S9CYLeltWwdt9MMwpd9p/nO/57PLogkx2SZjNie/HCB3e1yXK279FPnLexvkL1CzuZP1SMjcQQhR
Ev21SVOa+6QrfNovZ81sXjES/lx0g6RK3g/Si3lCkDp6ZQ62ht0qFXKOaHbQ2/QWatKSko7/zLVV
FAJ1TiKDxDY2jZQHzSzcNn6v45tMl01e/UuGu9gjfLf1VR3zJgVQF2ihAY0qNp9xG+YpGFcKFLzp
Ha97o8zbhfwwQDK9L7l7LEOLk8Z0xLCs5MQucXhxal1fIrME9RzWbj2z+Sub3psubMxD290uuuP9
J3vECUY9SaMs42wWU/eqJt/WWFIhyjZIpMpiq7JMSYMF4+9Aidc8jMcG435cFS1juDy8bo7E78Rh
dXVMialx6hFjvncUr17RjpHf9LKzoCSKdCFJrNoILlMTRjVrWI7vSQ+pmpfrluzXVX87tjhCZmoR
VIUmeEFdBhAqU+tvrXZSkszNjGOX+tKuN5nXCYlB6UawYdoYg8jhcl3lmtZL2bxb5LHrjsyRuPh+
P+klqetCfihTGq2Ngn2qC9fpoSsIXjhQitzUaHzLPb09Vn/Oge6j210Sv7Kd48uw+VoNtpPWg4Wd
S8r3zLqb0yaY0MZ1fe9kIEKSiFY1LiJ0EPoz+YMMPou+ljJicAmEOJUQ5xnFwBfsIPoTnV5i87WV
fZkksSSq1CV2/z8an7z4URumS43XdHmlTSKJWUlKNYTjv75Gypg48IWRBP0Yu5b5dn07JJ9YUb9D
GSdnLhYArLp6Bo2lnxV4jo5pMBj5QxF9hOt4U3aJzXpL1yorw8uWPwzPYza5pfIAITnZfYLMAfj/
bxxZURhOxmiM/XWfMH2O0EnsOos/etl9jYky3LiPlReHsgS7v5aWZVHM5XGhRgGWdUsSmUhLo3KH
FuZDzF4wd+hV1ueJSg6y+/53gRJCtSmhtw52MVwLpdWdjWvPktHX0Zlf2sEOr3vI/mJeoMSA7RS8
2dr8El5Pn+EVNySC0I+WSNj8JYsnvtgldNXy8ddLU3c2IbI20xd4BuQ7zwkKv+sm7T/KQM75fzsl
vttNjqYoC18+rt5Jec8oBg4HLoHnlmEUSLtveZj+XvJd8IQwrtA0AxKcX3hLYN7Oned4BYbaTK/J
XcVnbxL7+OnlGp7xT08cCqMH1THwNo2XmEXlpLPNQZbRf53KrqHxJLYJNxAuqnM+AU09YxLhkB/K
Wy4iq0ifjvez4WUZhbhmRok2YIrEbgw383rUZA/iElcXKeGKBBLFCb9WnjDAbTyng9vpEjeXQQg5
IsvMFUrYiKYoPacKuGzpvZZ9l2y/bJ2E7NDPRjqRiK+TA71l4g1fVzcCT0GkYey5CurKlT/r/8vV
2mVzhDzR2tNs97woIwcjnJ7X4zJ5CuZF/9CheebIzhqSdCE+3WkO+ICpARNnElTW10q5SbI703z8
iEwXxDf/yhTik53RQsG8LGHVxNhx1vojV5yJKhl9HN+RKyEkvtWpxjraqQNzJnDKmqZ5axRWDuks
+7xqpaskp4hQiSfKkqA4gG+bpOgY4VW0g3dcpwi0NvExp+ePkf6UtxVIlu0TWEKPFXT/nCwKa7W6
iTpyuu6tkogQX/JGS6vjlrdqJMarvaKJ3zEOxSQlXtxNiUTTNZ3oEIEUeU1XLUbTtoq31xpvC4t5
D3aDeDykxn2XP1bOo5l8GpLnOJNpPXGv/21jN7DC0WGZwbSa6QRfzxHlfLegyaZMDxipvuu7FIwU
1bHobR/DPZKv9n44boCFRFMkOXREOHBaBgT8lqjqvrcQDLjVguxJVg7vn2Q3aELGabt1IRUWHV0O
6+Dlx/WG+vSTlUBTtjlEXic5Oe/6zAZOyDVakpYlWydwZo+aN2P42O7s+45GkjphN8lcYMTXgqW3
9QFHFWze8gjP0MYwRsrWu2M3vV4PAu4GV9xEfCmI2qS1qgpIOqndangcq9c8elgj2Yj9bp7ZWCQU
ImAvIoWdAAfPiTX7qjf3U3zMjPfafFCt9+s27X6FNlhCETLb6TrnBbAgT0qNexJLLldlTic+EdSl
TYoigtPpB/uguOod+k3fepdPJeqqK6NL2vc5AjorwzFNzBj8s8phk1UZlYlxiXh8tqbZs4g7mIN7
fc32X7ahN/kXCl/UTS1VLoW9kjEy/m4XigMyudX3wcCD6ORXwXSEJPsUS3D39+oCy43fwFIagfgF
Kph+VX4pMdGUPUns2nfwCwD//w1APkwNZ5+l6Mmc8cH+s8S9SWk7QRI7PkvUW7NWwpqBfVL7lCrr
iRElnPLYG9f0YWZ5qNP0eP0vklks5Mekzce84tMvlTJ5hsUOVfGhnuvNXgpJ0YgqLdYnC3VxdmLT
KVNP8Ud0b3Da/NtdhEQYW7UKIhhYwcz0U5E2rqmlnxo8z1xfLMnuideuC4Z8WLUApmXVzRIPmdsW
6k+1KO86UzY2JIkz8dYVTwxOFisca/zUaN8HpXMdVTrTLNl+8eoVb1yDQRj2RonC6OvsU3AtJD5E
rntXIeB36D0I5Ekuc/7lm/z3bok3sCNm0p0qBygL+CB158Vn7ZmnKznByH7dcYES8oiOuYY8GQA1
ndvTcLBPTVDdQ1RHEkUyxxDyBvJgpxkpXriL+NBHltfWhefUt3UzSjxw/1N8sUfIH+1UmFo2wx59
DrTiVmne9PKBjTe0frvu6vtl8SWkxOvXLG56nXfpgUkSPCNVGIGFPCgw4sxpEWjppg+yeyOZLwp5
Qolt0ikrbCP9Z6e8gyrCf8vuoloBumuSBUSvOCwVxoS5nQTkdctYHSQrx4uH34uYv/dIvHdNG21s
hxUrN3lToLgdJj/KOwh0nI2gOpDn62iSNCHewK6ENqvN8zcdWVBanxINPIldIQtZmU38/zffLbM3
xmLWZz7vXp3ym/ice92X+hR7OYQfjdN1m/4lQdiqTQzqELRW/RNtXqahi3kj1PqHFtKf7JB10D8C
BxEo4b83sjmk/Zi6oAm2QYVDmTrezVblz+n0NCilm3GpycFrZolv7O/WBUooniwaT93C29iM8Y1m
sZvlb7b9x/XV42Hyu/tdMISUV3dl0zMKDEcZfdOibq2cGGvctH8hTeNmsoaL/W5AcgEUkl9CrClK
f1Ebe6PfvDRhpBxBZYdLI5dPOk2qq9e+rELcTRZQueOT7qBYFznWKUbkcraiqp4gqaqcx15yLbCb
0U3UuDoUsMClKxi1kBQT9XWL47hKXbu56eYDVWqvZpIj3L4dFxwhoReW0porYcDJGq8s6HEyW4nT
7R8QNrbwANgEb9IyM29i2DLjfbXQ0BelBEPjTmFyrM65P8uolGU2CYk8Zmq3KiZsKtYhVMBGrcpG
w2W7I9R7ZmYaTp2Bs3WAKHE5qqFKjCeT/cDTu6Tpbzc5UAyEEd2wwasspKLOKWgclQ32hz0x691M
gpjqoaOCP7NwJFXEbnbYYAmJaB2iPi8TrJuSj6E5QEHeGf2kXSQutw9j84FsfgskkgTPUUGiiVPR
1toDJux9NrzFH6JmpPRvEPFi0inGwcoKgAzjQz6+rLYfNTJ+o10/22AIe2NpbMq0DBgqee8V5tp2
5V7Ppbvl4wZB2JFCMxw7UoDQDMei+KLHd0r7NpmBSQ4VwwuQ7KZFsjXiXWSaGW2RmfDrRQkwhzHM
N7klOYLKIPiibpJBY+RtWVRIBrn6AhQGJl0jlXjYfsbZrBv/IzYgxFgrljtYN4rxQHfR1YfC1F1w
hhwtfTwqDNrbtHlkzuDVdHlWrRWKjXNwfe92v4Obv0HIrEqsqYMT42/Q7O+5onkO6iPdr4eXQjva
RJMk2d2MBHZvA0SkFPWWkGNxiJ7jdBr5QcrFadfVreM4PRFZWb7r8hsYIbX2g2X1nQUYm0aeOZP7
3JgkWWj/e77BEJJrM3RjNXK6U4P5i9eeQG+Eh0FiQoUD7cgHNrjyx7N9u3CfpGtUBVWK4DAsx8xK
xT+DdtX0JzuFBNYYQQ/oukvs+r7lgB0d0tiYxRHKryTP4spQB9SVSXKkU3635MlNPOYS95fBCCGW
6a06VjM8T5nVl7TOX+K6O+jSGcG9NQNBIlh2bbAQWKKUeJq3aaauaCEZhq8Ge4xkkht7Zmx/Xwgg
I5mTnnCGWI2QP9M4Dpq4frdWXXYs2wudLY4QOqDzmI12QJtCod0O9U/DKNzImrxEJvknWy8hdqxu
MiPWTigZo/veeIi15+vetRs4W0OEwFmbqUzXGAvGlVcK0HrTOxV0XZgkrl/IMR1DfX6Nfdn05u5J
fQMrdguvI6uKtkO8tiTNgmFAL6VVL7ObaOrqopvAcplqMrdcNOZPFsvdNK+/0bIvfLuhUCnVhjm8
vhKSlf51vtuk/z6vp0VnWAglBzc3ORfjy3WAXambrc3Ch3mssjWrZiAs577wbtYwPdq1t7qrmx4G
fw7qMCKBidNHGsp62HeNQ/6gYNjR8e4nJJE8ihU76uCu7Rqa9Mkib9dtk/0+///N4ul4/hwNHaZl
a3QqhjhsqIzyaN9TNzYI6TbtEwcClMDgj9RDEcRB9AKVXF8NzVcLT+Okd6XSYDK7hHQy2f2i1Lyp
ncXzbQxRNJPNr9eXbvfiAE8Sf++NkEqWuFKHhuufbxo+/keqL2fa2isOt2BCPpnLXM1yblANZmZa
f17646Qc2xlquVqgdEdtkJxJZSso5Jd8aUBJw/sZ+ulRdw6xImm53E34l9UTe48qzRjbHsJBvmNM
J9L0D2OhP5h5LSGp2s33GxihbB8sRuuESwQ0eYWZWOYqLKxp0MWy222+AeJNyGaDRIoA3H+QxukA
ZKbfRgVY1C3aNxZ905sj03r/uvPJzBLywpJMSW5ywnNn/ZHgdlT5ZpiPq/6BKdmtTUJ2IGkzji1H
0dbHaXyhsvsImRVCZpjSoRoNPkqhtlZQ835iU71PW0wh2jJyCok7i21G6WwpZWfA3VL2aIFka4lS
yZbIEIR0YLNhyonOAwYdHNOr0ki++LLFEjJAvDgR6XlA4tp/gNqFlphuTH82bAiu+5bMECHyrTnr
MoNHZptp94MChiaqf6Bo3TiWeGAv9X5oMt4sWlLnWBbaTepYB6fNj//JErGRqJ8h0khTwDT9UzI8
W7JhAkkOEzuImmhsHcqL4qI9Rvl94nwyZFeD3GuupBXxFFEkGJplPRqGohlU2PX4gCr5FsPrQaex
s81SSY/r/t5TWzVsQlFqC+lSq9ahald+stSV50iN3HFOT9c3Zd+PLxBCNdU3fQUaZZyLHLMIygo1
FYUecKS/mUsdXofa358LlJAla7vPdfSA8kMFuupvVPugz5KGCNmC8f/fFFC5qlrqYgCiig55/HOK
ZHfPsuUScuSckSiucwDE0Sc6PMSopLX5c1TKyB1ka8X/jo0h0COczInjVHT1jOTFZLFvGB/6oFw2
RMiRtHeaPjEBMjPNS+gnPX6/vuOy1RKSpMKvuKkDgCX5kucgca8PrfbSpK3Es3a3XYeIsWNrXKlA
yJFoEjJVuuB4F6cpdIeOVSXJ9hIA8ZzlaImdxg4A1qwMO/SmxMyRJOHd1HKxQTw4FbY61cYIiMT0
ytE4Qlutru9M/V6dBsly7bbYgCj4r/X6dYe38a7SWlWliYDFx+K0l94Jcd+SKJ7lqWEK0Znem9rD
YN7Jnnn3Dx8bYCEFFKPWlmry6/ARH016yHx7An0El7Cof3ToOPAVSypRurt5JgRyDdPGfJd4j79Y
8ZTlDb47o9l9gZ7YjUO679cdfTdcNxBCFmVGXhUFQtavq9YfY8Uv6tpz1s77CAwxHbRf2VDsFvw8
wjm+t3jRQfTl0JnReW60A1tlheC+NfjqQJFex/uXkBdKgkZmE2owftlWuDIYugAv56eowHjZdXt2
8wM+bHj2xDC1Ll79oTM0WQgfNy3m2FU1dLS7cxNWMrqmXXsoJOgtYjl4yRG8jvVz1ee0o35UnFXn
z6HF5/rzRyy5QAgfnsVIm86A2pvfNunZaeNTb2BUjZAwYvbrdaj96N2Yw83dRO9k6ItZV2DL6f9Q
29D4wif3k/CXBl/2p154eliH041MYli2iHwvN6hO3DYazQn2ihZe3kGzZ35amkKWmvZd4rKQgu+R
yjYqaHenQYRXHTN5nA23b4+FE5Y5uHjrr33OXGsN+9bV1d5bS7xlPpik9Fj7IllmHrO/1XqbZRY+
XsSo1nGJE2g2g1JifcGoaBCfbBeNUV8VX3az9C+biqBGizA6H0Q9s7jJ5wYPDLiHeXI+2WfzaJ9y
vJ6+RyFGe13dVR4NNG2XkgDcnbS00Fv9F6yQuECwqDjrnECXFnQ++auKjqwsTA8p1OG8JnAO86Fr
/FiqMLCbkjewQkQmXGhKz5o0mKIyJEsbGLnEsn13vRgmBCRrhy5xRgRJVqGHMvUx+uvVtgRk95u9
MUOIxLp16qmgI/Wr8SabXqcBM3XmHyqbXero/nV/lBkkxB+hA6nMEjullQ+G+aBrf86m5HZGtitC
7OXpMOTEQJ6c5pPWp25X95IP2H4BsFkxIaiSrO57R4GOUHaabxMvP5PJ018Gf/F1t/lZfNbepZHF
f/L3OL54gvDRBGDPeg2sIM4nLWzCKYDShBf52j04lbUn67CcliO9L27ZjezCRrJlouJER7OiTLls
10JdI8qR0nyMO0j8YjdhWpoF8WjdMg2x5awekzHBbB3xu/650YO2O7dziibYVeLr+1u3ARIOo0lh
12baZxF629L7JYBs0mclWB6dO+VQ+7mf/XQkh7ndp2Rrgygkp6xIxniJUG23YXMCfQhuqUEf5GVu
7lee1E+4H/zmJxs0IScpOluXuFzjgN7RQ3e/vJZB9Egeqxve7YaRkWC4abzWBZ/bYZUE3q6LbqCF
ZJUDN9YbSnyFKp4d22ejbryMjmcLVUQ91g8NNU8fSCcbSCF1FWkxGQOFXEBh6O60vIzR42D9uI6x
m082GELKam2nJ3HbIdjxmlzd5sa367+/G1+WqWsmpBvw0RTylVKUapryZmKn+zInh374HE2SnZFB
CPlqWXDHN6g2Dn7VgzrUbg6Ksezluhn7TxcbO4QMRYd56FsDdNqT5dEzWiwDcOpZv2ZVP/h08TcY
OoH+Wcc1/UgURiEW02Vvff4yq4GVva/5uV+ercLyiPLlunXXV9ASNTZMpZnWqEGLJUYcrOG1n4/J
R6jTrI1JQp5o2cDiSB+Jz1TlRlmjB4ikP+QxasShW2X5dt8eKO1AYgMtiKLeFD6Rjd4V+A7jzsGd
nWNNZn9RZeXLr3mC37KRrUMa2EAxTERWAsesbcVqIbJC70awDIGU/8m8yfz+CF01H7PFT5Vn+arb
eN2xOnzolmsDLuQj8OR3jaKXaC8o+1tIlh/tkTxgRDRY4+jndffYL3w3WHy9N+cKs4NQEnhM+bhP
BvXjwLjJwuiH/gLFDU+FpNZ0dI4yGq/9L8sGVMhMrFhSQxkhzNKH0d3/ye1Gx/KWDz2A39G/buKu
x9gQxTAgJsOFnv9pYbKuRRXx3nOqPEbIIaR+H+2PiG9bGxAhBkqnnyYlrXFmn80HXIMFnbU+jYTK
cpXMGOErqXdNraEIMKD/zkVq+WRF4ufe6DnfnLs1wHuyr71/YP0cXFaZOjpdTFHZxoo7K8O133/V
Fbcc3KmgK5Jwot5/bpHe1RYdYoUPEb006meW38a9Limgdj/yGwzB5yKrZF1px9DVaKyH1bJvKWt7
D60G5zJW3iCp9awWklfj3c3aQIofSNJYi0oB6cyPNA6L+VmTTdnyVCDmKVul6IbUqIn2KuHbpeaG
nTtNSv2hTg7xwEJzaiSHhr0KdwMhXr7Gi1GB8wCfxxz3QxMuoZT0rddOWfLjup/JcIQ4bbVCj6YC
q7Vo0MxoXZarbj3eK9brdZzdQ/fWICFWMyOHxB4XBYvu2lPnaccyyPz00CfeGJAwOWNaOEiYK6tw
906rW1ghdONWHdZlhn12flycGqIA363hHro2XoOuxes27nneFou7zSarq1qjqAkvabrlM27ABuez
Msi4xCWu9+vLssGAN4J2OwPG3D3BliZePmKEBrFb/DNMSxyYb+2+mtIywoM4gjYKc82vo/AD67SB
4D65saGqjd7oauxJSngFFnVPuoxvg0fgbxG6gRCSgL1WNFZL5LayHTwyPg9JhzOGp4BjoDqY1bdS
NvC/62cbQKFmViiUZ4cYyzZWD0rDXCfDE1ZxcIrnUvt+ffl2D6V487FtAzlIJ+K4UN0nXbo6uIHp
/dFffc1dj+glqaGSiTn/Fvdm6cNCDhLQfQMvoEL8OrrTNri5Rsfq56F162/E09zoRH5Ui4eJ6Fsa
8qoF12ahTKppN6o21goRnNfDOis2gMHCRtSjrXP2FF9i3W5YbUCE0NUjQ08NDVc0nBmojN30yIcn
9QfyxYGUb3PnvMuehXYT7wZR+PpaWQrilAUa6uQQgeuNmq0bG4+JrHNwPxAu2ybE2povNXo2ULln
p/QIjeIj5yJupQOhsk0S4s0BZVikGjX1ax3izoWbzp+G9EP5dbNkQozFUN0zKs6YT4rY7ebA1n72
hczPZZ4gfNuLnhYa5rD4gnF9Vijdglx1DOZnrtHVemjhYt/LJrjuf7vLh1JZc/D+hDFAAZRElaGo
M3xcx4eJX2Vp5Z8J+UC7m30BEWktMlIWpW2gWu4T/aQu3zB++mw5tWwBeSL4LfVuYISKYlBY1Y0F
S4PmS9sF1akJ8eAJCfVg8p0/5Z63e6zZmiUkJisplynmHMu9PwU6rjnjcws2TePMwulYS9ZwN2o3
xgnJiJWjTSkn5qNrUJW5Nxi3jHwplz+u+8Mut9bWKCEfVVOMEqWKE6jt4P5lCkv1ZLNnJ3+i8w0b
7qjyrZpfrmPuOv7GNDEhFb3SxlpL/cIChROarMfQStB2eR1FtoBCPoqqxKhi3omr2586473tSmhf
fIaWb3gdhyeca17I/39TYyiYIOhTThUzxXeJctui7XJtQBIy/mlYMuUdSfSaQl5yqmhlToIcuzYv
C/kUk86FTIV73aD9rz7qMlR4Ni69xQnNTtPmdDAhwc0FoBzMqCQon60AvvGSuaobh+OH8u0GUdgr
K+saKwI3mq9FvVsoNxmY8on9ft2uvRMiCpm/zRI2qu+KGfGEqzk7/mKrN3hTdtMKKjy3nXNgZixx
i92t2qAJW4U3OIfmBU7yhn2u2CeVnWvZzeZuHKElW6eOidOhyJJvRUobtfpK/KUpT8U6n2o1Cq6v
2b4VFwghO0Cr1YwiDS+JpEnDRg1ndTxqmeQWeD+xbgzhf8UmhMplnOekgFo0T6wz3oITvz+XeBXQ
3eVoyNBkNgnONi9grR6ywvJxomkct4a2ClSzstDxyvYYQ48UqiD/X08g/Hv0W6bYmCk4IGswPJJh
IQN19MlZvcObt7eOPidNVI+ya7HdK057gyY4IJ1qW6OcnJsF+lk9q6+JV35NfPK+3pe4/GOn/1tc
tEPhuedDNecGXCgzYrVOk9xCokrNl0xpQKrB3Ln4Xsuuv3fvNzdWUuG+fWJ6npuliof9Ax6xAsjO
K277vXgDV4NHQ/ap8VSM8/34T1HxWzeBPrb1wnkokuWTseauuQQ6iDuug/xLVFgq1R0DV9QimUtu
k8ZoS0TF7LhGaBwTv7mJjoOPeuCcfKiNy4aW9F9oQqR3tZ5ljPPVJAa7mbvlaBayPsL9wLtACGHu
QOJXQ186Dvx2CTU062w6DZouZBTu+2nxAiPE99AtCr7HsMQw+mCM1bskVQ7X90YGIUSyyjN75tRp
sOS9X6CVZl4ld4v8j/w9V1yMEKI3p2qTojzCrJJzyqNXM1/9ObrN8o8wCmy3XQjUtapBMRHXEXos
ZrfMbVcnqXd9sSSmiE/ooISLmJP11DchUlGN5KS0xm2S1p6aySb2JPsicrbgrnbKW8J71DsHVxW9
bXtpqZT+dYN2UaBR4th4OtKp2CdYKlENzmI1RjfAF6t5cwxJ6b8bJ5ffFwcGijmNF1LgqdwcbyrF
B5OAWxXfr9sgwxDOTu1UpeCIjC1/Ul4HTTmVkFckkaTBXgYiHJiibDAYuofTQB+MwKLT/dJ86WND
Eoz7KJg5JrZla6rYT7nMqeFACEJBvP8Y2kdIjHlorvzIcl0whHCExGY0DUaEDgmSuXT9MmivsfP0
3zCEUAQdS6qYNSrGQjn3xlfHDlY1vA6xG4p4gfnfUolfS11v+lovZwLm1czV2Ssc7WDVMUYSZZKN
+zFyQRL8a827OUPoGX6SqodRJY8rSSRhsm+MhW+WbWpoz+F+sakaDTK0CrEhrK5Wkaum9DUbWq+M
hjBaDSb5GO/72AWL/y0brKVIrDn+hZVGt3P/ZNvLbTrJXhn5Z+O3pE8uKMJnxejshfZZhU4FDNeM
f64tbp6GM5teoWotcWgZlODQc5I0dQIiAHSID25b3aXj2zDed+mtNh4/4nMXowS37mlmmUtV4Dkm
+4QPgDVEwQzl4j6VHcT3C6bL8okfmr4qMP2YwyEKXGuFzaN5zMISRXYBXksjaO5SGXP9rgfiFk2l
0D5Di5hwR4MkWjRKhP2K568ae1jLBUJ/p2aWzC7IYHisbZzP6VQMdi6AiVDG42RCvprrcRzer+8T
3/HfnA+sVRi+5uzFv3G4ZaC7LlOgzAv84K5RbrT6D9ad4vyhl8lW7YbTBUvcqWpMLCgolNRXlr50
I0jTeu0wEy9xYtnz5m77D5rs/7JLrAmqhCxNk8P/0P7T37IzP3Wh/UcN7SOU8iRhtZv2NmDCF4/O
GoucBIYNaLXI3vROMlO0u3CUmKYKPg8NbCj/dIW50ut+KNBDOhRxqERGEC9NkJaaxIz9RdvgCPkO
BL426yLeqzqZOPer92OcvxI23ldtcl9q03mx48+aOn+KxxGNl5PETCm+kAmXdOptkqBm5MRaKVjx
bOXUBu03TvWey+g4duNrY6yQC1M0LeDFCWDacC76GRx1f5jrk24OkkJYtnlCJkwG0IZnEe49Owh1
j6lLlptuSCVfql0PvBgjdsXaic4Ka04xrNX+NNnauWoifRqWGGIJH/dBB1ODlsM7FHJM1CfU25rs
FV9mhhBIcZEs9lwzvDwSr82+FLLGKNnvC6lb0aKEORoaecBXpLVvEfn8gWy62QaOv8nZU9s7hmJi
rxM9ceP8AAHpbH7UG+avY+lNH6HCtjdwQl6IHSerkhRwEGo9pYyFbaSH1y3arRgoJnzw7EAcKrbM
dVk+1LGC74Oh/UiXY68XblKedF6f/HkdafdLtEES1k6ftSXtCZJoXiUuZRVm9u7a9A0DKdCfqR3r
Q2F5MUxcu95M88KCYaQP0/br0N055bfrFu172wVCSKcNU/Cek+PRMhpKb0FVgofL6wi7IWlpRNfB
DYcGTCEky6K184UgXhL1EUf5QMnf8kj2eL2bKDcgQlDWWaL2a4038YEZLwV6P+tibN2CJQeny6nE
on0wW3cwm015VffPCIqqWreTGtc4zdwd2kVDrZD/VOPBtZX850cW7wIlfADqbGmhQQSoOQpxTKFr
uDSfrkPsv7PZyPAqOmcMHFP/aQ5V47jD7Byeo9bS7cEVFJHOH+KDMd5lUeNGfeKa2W0mO+fvruIG
VvA8I+mThfE7N+IogTKWbll8YdF3iAZLtmvXATdAwnaBSGuNeJ+PD/YbiEWN9/XiYDB5kEwt7EYS
znuUmpRgtFHI2xij16ecgZ20Ls5V/8hGyevAvhmX3xdyD6v7FpNv+H1nuc+MYFy+Lml43RVkEIIn
zKkS17YFiBJEh9RxWVZBjIr511H2b8Y3KyXsPEY7zMlwMFE4eWBrOC2Q6cEbR+kavL8gSM7tk3zO
Tmaa4AR6X+XaSoBZaWj41Zjljpp5ni0q6/aUuYEQsaVKq2ocsYZ59rMdnaO9ZJIL2H1TbK4KbyBx
i+QQdmlRhY4OEBze3Jk68ubO/QOrfcEQ8mm7ss7Keety84WrKFU4R7qgOgq1IP0ip9faL6o3cELs
MM5mlpqAU00XnZGH/K7KvClcg/7AVGk/5P4WXYwTIim2VqvpFaBZ9nc7+6rLwuhXwfHbgXVjjhBH
oNLRMLUHAD5mn9+kge3phylYIcAHs8CYzFs0OCNv6g2+6vNzXxdynkX9qIA5LruPMeuU+vazJPD2
U+7FcCHwjFydKpT6/9cmoqGHuwrH4xi71D1UwFygx/Zjlb2gS31JCL2+yfTc6dAWuNbZM83rO60x
wjgzwFOXemumea2auEVneUmdh3htP+ATIElsUgcTohL8aoqRoKPAb32wjwSFb8VudZw9Tmy/KpIP
jtRi4ThVGE5UTHydu/McmnggazSvuuFoRdBhBlFSJvIFvOJuvzU1LatirD0SgsImtyU1KD0yTwXV
s/FM6OG6D0lixxSqOdoxmmoUpmUjZhoOdS65mJetnSlkHt1ptKrnb2STh7Mof/72xxviQyoiXD40
225fAlXsU4gMpZhXfPEgbFO4aCAAw4ubVNIJSknGFtV60pKoUc1VDrg6QH+q/Dx325vUU55YyE6l
n/qFV/1xfaN2ncIBVTo+tBomXkQftOxZ12M0GJP0bjXP+XxjzGeqHibZaO9uUrkAiV36pgG9z6RE
N3aDKWgrZT4r6hs2Ou6otE/Xbdo9fjkmsQix0VciqozGej/mI9diKZTVU5PFzYgdOEPzXi9o+HWg
rpPVkvseGaSQOKKMFoPGP4Rrf56VU1ye6HyvsbfWDG3Qql+3j+/Jb4G8sU/YMw3Nbo7Jq/1iuqdJ
6pmcwuygzt5Urq5ZfrKH6HQdcdczL4gi/R+0YKhZcvOm9c5qD1V2bmVvhvtNWxsMIWXEQ5Q7Sf8/
7+e5N/FLz3jSkQzjUJMYJNkvkf9P72t7nHGv72OWLdTyAgwmfUBZGY744ERx5mWtbFxZBikUL+2Q
0krj+iwmOY4O0laUuEr9HGkQryo/5a2MKkO2Z0L5oudqS+P/R9p3NcetK93+IlaRYAD5yjRJI8kK
lu0XluW9TYI5p19/F32+7aFg3sE5s1/tqmk12OhudFgrxGpqRdOdpH9u9Hk3aoKrtunnVx+NS2Ek
BojYdgmYCXlg1acoe/93hselIkVYjZm1fKep9o0ys1GwnYUwM6KT4jIPyZKldFoSvdAqTl0JgN44
wOv2plG01VlxPkKO80apFwMHkj8Y7Gza/pWLjGx7d2glhPMNg9KwWl9uKtlV3uz/Zy7beCzf6Dds
WYBsMD6mTica9RGYAd/wnwqAUJkLl1IJJI3yLQ5vKgpf1OKxATuZBirDji96R6HdT5PdzqJ1oe2U
YiWDSylQGYqzfkkpmtrWjmyfP7Nl5yq+V7yFykaE/rAdEH9HKb73JqdWrYOeFa/orDlMwJ9Px2En
Mfk+VZMv//stwiwssJqAMSRj7uNj6UYtg7ZuFwrzUXuvzeehfFBuKqlbS0NHU3WwoCvcJZKzeQjU
HtN66PuAwm5AwbgE/Ph8Q2K5FsNdombQEwMAYigHJfFksyjfhUr4+YbjWqnCHReiUJhhvxnzV0nj
TPm7PhrurAkyhs23hqVgadVQ8fcqfFI5zTLox+TF3DzVr45gZizc9ideAKCC0nP/BpXAV2MQQoFz
9gfGmaYmmb5U0azy3EX7MDiSVjDNsJVJLpQ4/4jgro9l9FE+UZxaK4d2N30F1r0ThKeC/I1VecFT
ZhPYHHtUQG0hRMPxcdZGWFkndYtsUtv1BFvhiRe502A3P5bXk7bvFKcSqLeZn6xFcpYHZst4kAqI
zO+CXZjZC/PB8Dg6itO9IK1001fRQuaWV7WwFA5QBIuCOoILrkVcsDhRYrSQRlBA0qazC1kSMaVs
fraVEC7C0s7qWdlCSJ+FTqMcpl62q+rQ5YUNeoLrVrjl8tYKcV9t6kqYZglZXUdtM8SmbnDXzfdh
fsuawVoQ9616jMwlRoCt43SMvDJQ/amPPWoRQRa5lTiAhAxNCwUdbcBvffSrGDuTWTJDzKj/MOXY
NYCU0QleuptGAJ+KyTDwOlN+qoEEozIaHWZCzPBTnryFvcAzbGYM1kUAP8qglHI6aAYEJEab+kMd
o+MqV0VklzJ7Kphp2Z3S3s2D1dlqmQITSUoyB1s3qW0s2DBM1QZ8Ty09j5muOmqeD4JT3vaUq7+Q
O2atU1GGK9FOwwBECYq5/xuAWMbOxXQjm/dhJYxzY5PFrFbO0EzLpYeehbshMQAVHHkIN+6MuuMN
N2IljXsUdCyN6maEajINXT0InUx/MK33MhIBhmyb6m8zUhczW7VzDa3HoOxyhnkR7/NycIApZKdY
a7uuj0gM57K60qpZVsGYyGh5bdy/FUp4F2m5IHiKxHBOqwiHNK9kfKSsVO0e3E5ZqDtdL9rkFdw9
voM3ZAUAO+ZFm9xrtXN1kz9cfX3OTWXgTQQlKD5KDCr7kJwzeteigq7q//K4uISGprDpQFouEPZs
NHnwysz0h+gWCsOVJ9G4VYZOwQxrsbiqGqhp2mMpeT1rBRdm+8sjImqypaJcxYWQIFLSHAvkuDAF
sdW021nG6FhGJPCKIjHclwnxnJn6ZWJNzWhtY3KyfsAQfu2HUybd9HEuGnEfZxx6lug9NJqMN6rV
rha80HJyr9/Lba/2jxC8AT5ef81qmJTNy/Unj+Ccp0DJHMqzmX1pSxExmkgU561BLZdIWQ1RcoYv
NOZf4rDeJZbiIP56Yybi1/31sOCrYRY4jv5jESCI+qiakY6j1quQ1wMFblnx7xPstcqPmi37lY/d
Mj90jNOwb0WsDtdtRJE53y0NphoTBYJjtmukXZP5YSIor2wmTCvdOK8tzVJUZCHMMGp0YHx2+V2V
Z71d6e29lo7/yhD/aPBrpmnpJcOMh04f9B5R/1m9KdnUZU2XZYPKYEv/+K2isQhGmSJhylhtM7Zv
VbSvlM/R+DUbE4HJb36elSwuRlSz0SLXRLI5h5Jtzv0dsRp7yC3Bu2DzE+nq0h0AHS02uT6qlFdS
oXeL+aGbYrfBi6b8LbEzETU8trW5iOEsIW9Mo8uX+E1HwwP6gt8VqpNHteBhtfzMH5dppQ3/gXqm
MF3HrCkjWKBSy9di7l6vuyKRJtx3YdnQ18yECKzuHNOAOCFrHD3PvOtiRJpwgaIr5iQ3OxxYmg+A
ZR9OUk/frovYTkxXp8VFCakK4yycl8lcB+3Iu+QIwEvV7kCeSvatiN97cwAHO7K/LY0LFJjLJa0c
QNqCxVuh4WVhozna1zsR9uPm5MVKEh/Izdg0Jo1C0tKYZpmd+5Fv3sl/R89Q9Qvx2106nOPd9dMU
fDB+XsFQzaFIC3ww00BF/lyJsGAEdqdxcULO+9YMl+NLo52kvGJGKhXRAGyGvssX0jhfgExOHRPQ
wrokOpL8qADYIa4AXP7YUBEE33bYW8niHIIUBX2jZDguDQswtuoWuyLHLETgGnejgxYXqkjGa+dZ
uhgJdTmpK06Cxz0K5240qxiiG8/cLRGXAbiiAK0zZoELNzoKiSg2Px2mpcDLaADnjc/D28nKaytA
KyPMnsfgNCZvtLlhWsZaieCuctCoQ0N6iEhCYP/m983wiGEEgXfdjBUrIdwNrgM6Z7EEIVRSbV2L
wAqE4pX1V5W+XL9L277iIom/wShWmFUCPECUJA61/K6O77p1GNjnTPspA98hmk5FJdoq3PxKVEEr
0EKCafCTbYwAMCVcOrx0LL05b0/JmJ96Vb7Fsa/EcIaftKxV4qW2o2U/S1I4pBVtMW16opWERdHV
WxlvjLAZQkiIQJU4gaRwkkUMtNsFTECGyQpyBmxhclnyHOhTJ4N14JeLNeDMZ/JqOfPR8OtdRHwZ
gMIC49vsb1grkZwDLM1BN+vlebYAN2lO6mqS/atemvlAkxPZ+qYvXEnjfOEUGpUct/CFVfNqMC+1
HAlLF81eo/51W982u8tJcvYQxkwqRgWC8ug9MfZqeaqlp+sitgP9ShnOIiIjy/OwhoxkcEvA9ASH
HJOBYFLoHhPfFBi4UBqXIUnSnFZmBWklYJQwfBU9q5k96pi/Gu7IfipcgXbL4+8Pf77SbvmUK3sH
N6gJyFoYhh6a39O2eWuL5otCrLuMxQ4zNGcoWy8PjW+1Xjb2deGir8f53aGgVa8sumaWY6IVTsNn
qxWUUEUyOLcLjgZswC1lnFkiDjY5jeQhZqIh/G2ngRU6eFVKUZ34eIjqzIp+ijFIk7V+Xp8M8nrL
Qf3+fX5+ZlD1tFIG/H4Tn3utAeqQr+n/UolflrmyhKaVBotEEDI2b4S+a8Llns1PAYplqgJLFefE
mRrYAuN6tCBATQo7BWai2tgRFYxAb36KlRDOpmgbM12aEIj65EGXz3V/y6t89fvcp27mYg6bAL+v
zCc9BAJEf6qaGhPwP69/coEe/NRNNypBmcWIQ1U34QWrOEolqgsJvgePjxhoIaDFE4gwCfCY7oN2
F4uYELfcGXokwH9Fbx23g+9gdJ0SW+B0X+LO5PUHUKzHmGiVvwBc72yKuKs2FNJkFe0yZDgLcxkX
drKuSJQaJQYPUyIRw/Cq7GW9JQqly69wHvODlOXLre5JFPWt3pSJ6bY/zJ3iVp/mvXrf/hzc6ZCA
DsUQVGY2DOGDuEXplbgsCkMdXWRMwYCNz86G2DwqUloJAulyLa4pxYUdOZySWenRaiTkpabHNngb
0Clu0I841NokOMLlx64J4xzBlKlxoWQddRVCbGz72XM/24a2H4V0SEsmdU0S5w1CCZ3iuuv/BC36
b9ZnRWpxriGkvWzELTNdy3gtFVtO6VtgfCOAVbvuGrYv1cXO+QQ/a5O+mkG48R8oJutXTyxo/kso
pk2tAOBDwKIgG7jMOOKV/dVFBbvQWeCy2mnk73Xx0NLQK5Lyf08GgBpykcNlqKpcxImGoU53SN+i
qVhinNHfgNr7QQjnISaM3Qfp2GDuRi8NJwiMlwIDZo7aDiKS4c1ru1KH8xKkS6tUQn7qJXNeez2p
yClLE1GdczGpP+x7JYVzDmapt0pNg8iLD+E+OS5FIQ2PCFF5ZtviVnI495AvABadllmulhrnqTN/
hEb5UoFWPtT6Y6pHx7IwT6E2uwUlk12Uye66yW96dg1rU1RVNQ0r/h+NUJrlIi0zYPKX5UtDfFXe
YVv0uohtHVGcxuyAjASFLzTkxmLo9Yav+G8AzhYX98eHWwnjHJMcNmZb18iF0mYfN29qC0po2VHI
eaJsL1BsuTnXZHF+iTXMSs2WgscLpaED0Pl3VXgEIqKrOoZp1zvRG2bT9C+68e6pUNJAD7TecssM
S1qj6Za5LPhYm/awFN0RIQDzyL+g+6iTpIx0iPTqk0XsjH7WRe2KrSczRpsvMjiHNJbGXEszbE63
B09xU9d6Ys7Cr5H51kE0kyxSiDPwqDGToBjqwG2bPQsSxzDOqfp23RA2ncVKIc4lNbNU9qygkaft
wn3uJztlp/lkL2rKiVRZ/n8VMMooHaKszANX0p9Y+6DI51z4JhfJ4PxRMsly2w3ACRj9YGc41U56
qpzItRz2i4Uv8yXJFo3XbgZCgxKqglBLs/jnywC0HtZ2uLIKCe1Bf9OKT2N67IXjrpuuYSWHcw0m
k9qqUXB+nf5FBbJVrh+z6bMKUB3yfN0gtiqFMPGLSpxnyEpAW7UjoS66CwhP5o+IhWfJMPZMi/6a
29qP8q60xyTbBwoVuCWBmvwDZ0qtOaWxqbpUvVse/0MISDKJ+fkkO7ouehZufjwKhmcLqNSIIZxR
akY2BHmem25YdAewZu3mJPlBav2QsdsymZUszjgrMwM1GWKY2+pPVhk5GOttMfIt+HaLR/jDq6+k
LOe7umZ5FeZJWncgkHPSg+Krbv6wkK2kP/9vY21wrgvc9OoreZxZNvk8z0qB8FjOtW2En8PRvy5g
2+GuJHDWmJiSVExjD55Udyx+zXWahwxznQul0S5Ch0FwhJsaYSZagUxiavxkdIXZC7XTQqBoJMea
PXQiqlyyGXgvAvilu1FR6gZ0AAsrXn6QOke5K771hxizowuCDxY4PeIWL+m+89FWc+R96oggBbeT
mtWfwGXvNDLmsopmUP5g0Djbz3uiolejOMFp2heigsKvSeI/bHIljQuZcmx0oVZNkbcssBqpjZ3g
T/oX4jFP8vLJW5YQapAoZW/BvXTEG12IA7p5zVd/ABdGUYkB4OFcUDcHNkH2BUUoR+6OwSgaqRbJ
4UJp0GK7uk+iwFWLl6H+Kx5DN1M9IfvbZphbqcN5rcEcApgPMV21sdx0mk9hWD5TpRYNCArNhHNZ
Y1yaWmdIFGUagLW6kZ+A3PUX8Niwb0STdUIz4VwX1l6rIY0BXxMd8sP8IN3pdn7QvOocfK0GO/x7
oberfExV75Tzf4NlvH2s2ORXMYZiAPbho+tklj5oQJ4GkOD4YimYRu5tQgNX4M42HTTcyj9SOIdJ
TZWkRMoCt/yRMzt+LP3qFfldaMcpiEAKV25t4Ttto5qPQZSLTM6FlpgTyOfRRGXFRO2zfTMCCEtz
ZTcDLK9K8W+x4ehx705s/HZd321v+lv0L0TnVTyKx8iAIDxFUUFiwVN7U/p1UY3fYlAycF5WpYF4
Z2W+wZqjNbbfWtJKTq7fMGK6PsZfjn2li9J1rJwbpGAtex0Mp5Q/qZMAFk9ggzw+ctBXqILFA/Oo
8ndtvWZy5NSiop5IBuelZsAkWlZXBeDA3GGKmaRflVCgxnYKCehSoMkSWVdM7i51ZpnGpZ5HnnwM
95LNQCqxQEBoJ3q4bl/b6cFKEnefwCY2V8teuSuFqaf3mtM2dypztAbrlMW5Hw6R9Z3G9/muN0RN
4W13f1GSu1YTZKRFXWhuH6R+a8x2JYUnGXVRGipP19UUiOK36WYZ4Ft12AB1Vgu/9ZJ+MpTZN5Qa
qEXN7rqo5dP8Ga1/a8Xv1SlmSnUEMupW5MtBaju/yV+qgPlNKEi0NnWyFJVo1jIizO+2Ax2/oWFd
RB6bvNI8S8VxHL4P0dfr6oikcMEyx2xAm2D70Cumwg7mhwJoANY70HAE2mzeqpU2y9+xcg4hI3Ns
TrB4QzmO+gH0qPkoeBtt+tKVCO5SjVmuaZ0coNwW9ofRbB47rLFcP62t1Q80Ki8fhbtO2kDiDPOl
KFACBOsQ7GJmBzuAYu3yt8ayJd2e3NApnVBIZy/6TtxlUoiuDXmGdbQRAPQmoCDtsShjW8PMqRno
/3u7bq0ljxk8BIMuGU2O3dGkdMwIACId843cTlgpuE0Ctfh9ICoXUZXBQ3nScCqKN9rbKcrXqGIL
vpvA/Awux9a0Kq8TI4s85aEDj0/9uOyikdLWd91hSalDt9zdsL384RT5tFomsWwCYtWNxujOmspz
Mg0HJUi967qJjpCLV8Y4phS8SMzr28oOdRsUfphZP/WD4FOJjnD5/9UNhi/HKmuC6yVrn6Lkkzzf
F6bocbmdUl/ul7EouxIiJYOqaICGQ0rd3qnuuNfR43pQnAIIP7Uq8Emik+McRkFpjvZgTV1SfwbR
k6sY87GVMr+ORCnmlmtC0RV0euDWwTgqd3bxHMdZKcdoR0ayeljqsI/N3HaCYL+lz1oKd3hBn6Ib
GQMI3crYTiniU2oqnmIObj/T5+tGt0U1oq1lcWdnTm3SzIkFdHS7/0UTmCU22KN2qR965bsF+CXM
9z93h8QPH9SvrQj7SHSgnB9G5TfvE2xOebqO6wvWmPj1uoKis+T8bVbEclPHGfL/9t2M7icJFe0Y
LHqxiIFwU5ABdHYZfTqL8PMEXREkFawQWxcY/QOxkxYCwoac62R0rmu0dX+VlSDOBSZl20pKbgKh
b37IpMjButkImoHrQja/y0oI5/M6U2lROIKTKMGCRL/ms6jhudgVn36tteC8XVH0FkZiSjD5lJ/z
+k1RS4fOX6TGy0RUS9vnZWAKQ0OCbvCFrqYAlmva4iWaFffD+CmLnuLxhjgLWMN/RPClLjPI5iZT
U5S6ir/bZLDNtAA/1bm9qaO/FsQVtFKF1qxbCMsa3V44c8JvqI5g8OqQe+WuF/nVbSO4qMVZGtYz
mRzoeDuVdX0sg96R9eQmY76I4OyMTTKhcUwt12Rvce4wdq9nokfa8mf+aWoXGZypVSjttAUgdr35
mRyp37xmTmsrta2CPkmMoyg6NC5E6HHXWFJsRl4QVLvRak5M6d3rl3Mzuq7NgAsQRW6mej/Aay5w
Wcs8a39id9au3YX+dEO2sBbFxQcZrCxjp8JrGpZ1HprpODClsevY/JdXiAsEXZomVtWjeJqbrz1x
evNNm30morcX+AKdiwbAWlZbAk6KX7Tfpptab5Im8JzbceC3tfE5d21JU2UtxAKkf+0AqdQ3T2bj
Nr1ofHT5U69YNZ9xN1MbWphgw4PPSneVutMrxW6zuzI1j6W606JvvejRJDg8PvdWgiyZLA1lUorH
bGl87oYCkKRaeUMpbWVxBucSZEVuxxqVOrdOS6fNi+dYDV7/3QUyOJdQqGMds6Snbh26/xALUAuF
1/9m2kF0bsv/r3LhuTYiXBxEBy3HcOypq16UUPBk3tqJ0daHxnmEFr3MyNCShZoY+1ho10d+jpEY
0CWA7zm/1/aWqxyi4y3d7rVYzjsUSVV2rEO9RmXfSPquBG9jIZj32kwUACGNZQHD0ADW9/H01DDO
sViPIDeUj2P7d6p9l9MnK3/Oxtm7bhWbnnsliTtD3WxQlpxBthzMqD89WvGP67+/aQer3+cOa6hl
EjHEU1e1Umdk2ZnG4SHvJoEam45hJYbzpOYIUr05BLpSOvtl9JiVuw7IV7lT9sCK1Q+jLFgDFanF
+VRTYQmxwHLiGklkU/2pIG9pI+rRbH8bipcXEPeAqsY5BSqxfpnRxI6X0gMV1gw1u9GmSXCNNn03
KGEMoHxr4Ojg0quxrrQhqbTAjQfFNsoesKSx0xkRoD6+X7eF7RC+EsXlVmlutso4tMzrJsfcDbvC
kRwTAR3V43rXiwBXNy/RShp3fFKmh/oQG3icTF+V4C/ZPLXguR2U1sk6UXayaQ8mKiYGMaml8RRr
QV41aToBbHVQMofI3QkT0q7KZoFf2LSIixi+VGwxoy5GA4ycpAEOpFLYkXDWeVsTGBuQ+ZVlueGj
61HidhxnFfOe+jM6dE7uz3vLUXft59BBbTAXrheK5HE3t+5kresJk1w8Jm1l/GYmd0kpyoY3zw2Q
aOA9UvUFseqjUnUejko8dAHmDCav7R0grYLR0Zd/zD9Vp3tI/OZNhLS6qddKJKeXqYRBr4SYV8vD
J2ocJfN+mt3r90mkFeeEWm2UtDDCM98ydxN56+rn67+/6RkuKvBQQVFXy8HYS+BazJLa0Wb1qKSV
Y07VPR0SwRLHchx/ZHYrWZwXquUsKkgFRuXY0t/m0PIl1p6xUuYrY/VUNOMpMoqf19Xbzh9WMjl3
RLt0Bg1Ej0qdT44jcBrtxJOc5NdEGRby7MyfXN0RYw5tLVxju/W3OfJbC1E1E0BBx+hGfwJmo5d5
y4BI77Qn8qzvDH+B/u1E+4Cb3hCLEhigRBva4lPnTMOKZkLBbRgpxE7j5iHGEFZZnRtsb3a3vHAB
P6jpgKM3VKyCfLxvdNCCLE4wOVRZj4V+bwb+KErMt4wfE+omMIbBHqLzI6dZr1WtGigYbbSSvgBm
SzFGINNtJesgMJOtp/RaEmeaqolqWpSh0qokfvZ9WYCOfXovVxiWoD+xQbO7Lm/LcRCA+BNqUdWy
eOKNAeyAEsPG8C/OQ4D36OlkG53gum3B2wFL7yKFy/uioRuNDE06NzirzwRcxNhyfJxKrDA4s6N4
8l56Eb2qt9zJWiTnhEk56ihJjbqLves3FmBjJx2T2JkU5T6tJtW7foxbK7cfNOQccJA2TQoGX+kf
yHAg+GW7pWwU2MSOjtX+ujzRZ+NMPmmCMGFSBPxdq/Nq2u7DnL11SirCXhXI4RcD5US3WKOgZhBU
he7NFjAnkdNQ5dDEcSqqVG8LQwERxBtY5eKH8CsjnfuSEOaNBGAqRLMzoAoXmuCGLUfD+34ga/2W
slz11VvRnNs8sMA2DgBvn2afJus560un7L6X2XOcp4BZEVV6RXot/7+SGGHbu8tKWH/Gjn33dxzc
aargRf//sb+LVtwNC8OsjQPSRx5mG932Ud2bBx3T17FX28tE3C3+fX2I3O2qDVowNFQtDCyg0FcA
05YcSfRYdG8sF3yvrVCyFsXdrKYNsFc+o9qnsvRZn3M/lssnXZa8QTY8rRVtvGx7+stBcjcrGqZQ
HRe0YZKAUWsODyZh7vXLu5V9rDTiJ5O1btIA/IbBf5afBv0+p59aJNdxjXfQSxz9dV2YQB++aWJi
6C5KSxVDr0HvAQnnrtQlgTPazDDWCnGpTaZZtYW1buoug/99ZMcupfb4Tv4CZMiXFol89U4HuxPt
lgvulck9uRSgJ4ZahrhvEtPWjC+S2YEjxr9+fptjQWvllgNe3d5aoWmgmWgIgEajPep+s2O7rN1N
/lLc7hOvE53mpsEDtoEqpoFdIcpZIMNA7dSNOM1YdaLejnuMKjdO6GlfQZOi2VJtRwiaju4kfuoU
AumbZ3oRzttmO4C+MxrQ/a9rMBfuzNGvRTu7mxa5EsFlOHSuzUpPkOi3SIYxPPkmJ5VgKX8z+K9E
cAaZUNpngUFhkPID62UnMlFyMqhd0nx33Tw2JWE5TUaui70Nfu4/0ceI1Cm6eA1JT1lVPkQBeTAj
9pnNlaiht+k3VrI4H2+ETSlPkR55vZEQNxiyA+Ap/DQdP1VlsKua73Nf/byu3qY5rERyfj5TyqEB
cxnMwfo+63s1f5R6QZVBJGLRen2/ZBVMqiWWdafgsRv2FbujyQ0rzkTTMRsGc5KVX6NKKxH6MLRJ
1aemG6l/9Qb6kwIj2I6+GuAZLGphPJZ3spgIb9QmwaxT8Nr+ojSK/Po9ALfP7GVu/XpT0r4Sx5m3
zqS0lEcCJIUWwIfIl1hsW5ZoQW3znq6kcO7VpFJRmtjncvtB8xWjPKTVDZyvGob2fp8b51slbP8M
rSFpbkSLvQUwMHR1OrusYkEtUKTKYoMrA5BMVoEuDw1qa34MyVt1Ax3aBz24mznqUdiEKcCdiv41
yY+V1th697+DSH2QwV3FWbOGAOvm4CfrJWt0TNpUP002h8wxE2UQUbpv+5rLl+FuZTznlHZhEbg6
iRyjfFL70g2NxE7ZvkZl2EgFHnvbC1zkcUFvysJimFRDdWX5HJayW/ZPrKic695MYAZ8QZMWdDD0
NgRwVSk/d2b/WQlE4OAiEVxwY9LYEwBSqG4f383ZOWg+XVdBcE4Wd/WrKpCqtAKHoNnVfm1UZ9pI
iW0JgbA2xzdXV5NnkEjjsciSdMYKzbP+o3dbQGv83e6pM/ww7OQx9ZjfnUQzbZvBFBVTHUSgJngE
OBNPVAm4FzrR3Mys7Lkg3xRF960ueJ07KmipLD/1xytwJYqzb/SPJWA4Is2PxqoClYBWncwyVt3O
zHC3ZOu9rioRC+2mbaxkcjYuVYpkYbZkYdK2jE/zPM7ErpmciBy34Bj5TYnCjLGjoQMngpTEbkzz
HjSAxzAhdmGkghu1bSYXnfh+DlDtZGKWFnYRXdlh+xlUczhO13jBKaLyIduGL+9FkCWbl0BHfZ1S
BSV2vmHJSkxITwAqcbF8ZqelYffxI4lEz4vtz3WRwjl1AE4DsjZecFhUL26fZibISrZN8PL7nLXH
OcuxemVZbkAB85M8ltlfo3WfyL4lLONsP2JWJ8aZux5iAhE1TBPN62WVs9gZjwAT1Wzs6HvTvo69
G7zUShxn6WkVVknYt9j7tfZy9Fdc3qtCTyvSiffmAQuCPq6wEFT+CM4Ks+tnbJx/mjpncluH+abA
1AXmwG8zaJGeYneCWG4dPenkYPSC399+RaN+TVTDNMDdon5MUrpggltMNctt/7Nzfg49di7OzEkX
Vk63dCzJLgRucPkQf7jBlcxF6XViZE0xoSXWlrW+c/L2vopfo/YxUWO3Lk+hVfrjIOqOLWpcE7lc
7pXIuCR1o6PI5nVH7Zjt2TFyfzRflhdt60TeDRxfGki/dRijIcsq759Gg+RJIRWmy8rGjjEiXZVf
2v7lBnNfCeGCcmdVVUXGiXlh/FzNttR+rkShcdvaVzI469CGWB6Z2i5ILPGL5sU+xhJ34aPqJOjf
iGx908GuhHFmAfYDFYQdKnWZckzpNw2ABEX65d8dGmcHQR6Pna436JI2btTe97OnxYJkaftdttKD
c+FqD7C2Ejx1LqZFFywt673YlXsUljOUTyIvPYuAKUUHx/n0cZgK1qbw6V1w32IV08h8kwqsbTn8
Py/QxaQ5X57NJXpgFZYHe7nzZRkdxDnbXf82mzPr62vDOfARRLWd1ILfZnDAV/7Z+BmBKxgVGzv9
jgbwvXbA/BtwgOjXZj+cRMVlka3zreA8jAu0AAAkUrvoSPmpP9pybKu7hYs5PSuC7pTgm6lcyl6U
EuY2IqTUiJBuE7YvVazZERHVObY/m2VZQFNb4OO4I5VIaJmBgrIe2LpQ9sUKtCpaYdzW5LcIPiJG
ZSunVWBYroWqvNQ1dqsBzz8SLahtakJV1LsMmVL5jxHPJBxAx6ahGWqeVKxXGb2IkW/74l5E8COe
UVoPAQ2AbkVH39xpXuhlDro00Xfix0gqxQ2NzZx5JZAzAto2PXAlEXznSXGj5L2YUlfKek9qRNBC
gtPjZzwxUkr6uW1AvBV5Zv9iWC/X7+5mSF9pwgWKgSatpWLdF8vv9aEDjXntAW9vd5OtrcQsaq7C
eA7eNNWoU8uNo/Sopq3kSpbykpP663V1tp3BShAXJzCc2ADVGjWixRXVmMgf9/lp4d/IveFdFPhE
H4cLGDQDA4IRUtOVmycjfhduZQu14QJEkEyh3vUR3mafFtem7MOz/mlGNALUmau7189u0x+sjo6L
FPhGYZrpwEEwW7bvm9mVS+KZJRVEC5HFcZ6tJrVGcFexYRTskvBo0EPQnwHuQ2Q3G+5GULHdohaS
ZGyIYRaDp64b+tkwaKnCzQ1vuVTYPXlpRPCo20d3kcEZAiMxqdQCuKK58haxymYtQGl0UX6yfIA/
Qjm9SOGsAQvSkoZtVdDZ7MxdDNDau9GVbP1UYC4oVNzOH73WiXF7w9tSvJVozjbivJBCIgMQTNK8
iVGbjKepIYIvtX2dLvpxlkG6shyyDqtvVI6AL4KB81jwiBZ8Jz5VyJpUqc04CVDaf49q1U70Bxnr
t//K4PgMIeurNKh1dLupdcQNCopzOuz/nQjuCdHEocpkAigfon1J9W9d+CSLtrQEH4OfAxskK8cy
A8Y5U9rYRTN4AxHB1oi+xvInrIKCmY9m3RBAJzIJi+vWW1HuLSMVvSC3/c1vq1KXv2IlBfhhQISs
o2USfwHOqxzpKXG619hFecM1bdkt/OHNxMNo2N/UebncGpVzC10ZKtqy3gKw0thuggKPlx/VIBqL
FR0j5xYmM+ikpsDTKDOAU0XvgAbg0OgGtjMNhK3/uFGV8wB0jGXArwGStxq/Fuxxrn9UiojyZxO+
Yy2E8wAVkeO5ByG6a54Vf9gFB/1cHIiduJGggbCdwP3Whp/QK5siQSVcA2GWHtpW1jK7D+LPWvss
sVh2rl9WwU3i0SEVACjqUj5g/lovEcPLufL6rCHudSnbU3OXD8STygBTjBGrwLZEAYTunRJgpiwG
AhsafYZt2kCVDVHmogKpIt249DGJEzU1GziiTOn9rDtNvWjCRmDd2vIXrK7vGExNFAcI33Pz0lLV
HwvJnoUTqP+fJ8TFIDgvMcphl02SuqBRpsQO94AGd+edcozv/7OVKHr6b9fvVp+L8w1YhY+xr/XL
LSk+UPm88FNyHk+Ao99Nbu7Jb+bT/PW6iYiOknMUehEDvFRGWdcY3VEpHDrus1GEaSyyCM5PBFUN
0nCGidRBP+nsobyBc2Xth/jt4V6OahZWKKxO44xMuFZBrdeyTmDXotvEbxDnesEyJUHdEX0zANPW
NkZ5nHE/PbaTrZ9Hb3hJfFG4WI7mj/zOlFUZoDQ6utzcZYqyng4IiMsKdmjjS+2LYADNh/41bNk5
sRI7AI/1dZP4f6Rd15LdOLL8IkYA9HylPa69UUsvDLUMvQE9+fU3qbmzzYG4Bxua54441QALVYVC
ZeZuHNyY5E7XHFmNTiS8WhhtbXftTzX7EoevQyxomohWxp2uRWvxQKijs1Yq3+Tw1ghVmw03SX5R
BsDvBBl/181N3L8haA6heX6a3EokWmkDAV3NcjenAUM7ssver+/brpdvbHAF2NAn0aStrcK5fh80
xavk5V+ugnOGcBwXsyaa4S71c2/MDh1z2+r+JCJslsF//ryVYmvVwDAiYFaH2Qvb6ZRFsuDmItot
7vM3Wt5E+QKOnbCsjzGjx3FJBU8Ta+z6/ex8fHQunE5jYSCC4wbWVOQEUFWqssputNQZpOZYd5g5
/XcOwMVScJnliVqmoQsFskPUFQdVOH+wiwGRN1+HC6VFomVlka5UacHiq47iahbCED1IDjkmjbs4
xG0c6yh/EgWiXTDc1jJXh4VSBHI1cBOtlP7dhdysMtfL4FZH80AOohri16vKlW9nkH+m+BavLlqc
AP4BofeVPxkvWT8A1/ZWEUPVNgKQE551byUoXcfjxUXMfhD8j+8YXDdPoUWiY2gT+1xG9iIfSw3t
j4tORKlR4KMGFzSSnjGrztGKx3hcj2unYd0o0SudQr+bX667pyAG8sPxcVjNMSDVa83pm9GPQrk0
0o/rJgSH2uBiR6tW0EmsAGFUrIPKbkblcP33RUtY/74p/JahigsjwaxAE9HnSAufaasetGwQxNn9
yu/jlBlc5MC8/WKEkqb8QmrHTnsTu5rXnFfpzCbQAag/Xl/XfuW3MciFDrln86CPeK/o3MFVHZQV
5/4H+LX9MbEjMNLi9nZPRKR3oq/FxZKyCZWygZImJGjJIYmMBwJAw/WF7X4wi+iUqqhrTV4P2xiB
oklCDDPpQ2FL0/cUMySa8Sfznxsj3DrGXG/CuF4AYKWXJXOG9t4UITJ3w8HGBBf8dPQlOq1CUsSY
3p3BFHcZpMXuGXlhxSSavrm+aRavhm1RyH/F+vRLOgBKx2H0KomG83bDzn/WY/GSKePIEOEKcHtG
3WMd+uD2d+XKdAbobvdNcN0H9k/TxhgX41rDyPOix2zr4JfPsseAatK+WA8K6HAws3sSUcHtH6aN
Pa5MWjQVDt0AHbEqOlE384i36tHKxwkjAv19euoPosd10SfjAl8C7EJVlqDcaKxjmAS9cZgNQcEk
+mRc7INI48SqCiMCaLawzM9Kv09btypBQyfCKu7neogxmgoGRtfXxn/GWatXwBCfd+gqn6LFrv0i
sF4AbJo8Df0CIfB9fwRsY47bvXpcZCBA2PpWPHp4XzitUPvCWYIFGoaFO6OkqR3RCNj+Q8rGKreh
bdvrtZzghdq8mdz1dRoPqkGH2mJV/hINeO87yMeOchlFjSxmthjPcSMpfaFzqONYNzcAQf0JCT6o
HP7z6bhMAgQLHQcZ6rdTe+zpudIFQ8R7kVCBBM2qdgtwLh85lJL1c11SSKZ0D2GrOkame3ppHkYq
2rLd+/bWFBc3koVOmC+FF+azP7iyE0NR3IY+gmT/pSGkvWCWRRCsRMvjPF+2EsWoo0pzteqmmNwU
+FIQOqfsy/WYuOcO26VxHg+FcdCLA0boptlLVH+tZ5yy8Me/s8H5NwGyqZgiTGYZ0z3JPk0tRspF
kWIvKG3Xwbk1SXS9nNQQUEjza6m4oxXZTchsKfOAkhRcr/Y/zcrOq4BjROFB2ovUAeMRIc33mEe1
nDn8nuenany9vmu72Qqs63+b4W8e+UDaMm1LTB52jh4Ui906yzuuOo9KY8+oXqCCwD5dt7m/ix8m
uctGCg63MpnwpZQGvHQqTMp+k/bBKJ3UUYQlFRnjTlVX9bk6KwX4ZkEv4kCiw20rFZCJJHHHcMjs
VukEmWvf2T+Wx50pvdDzeFBBo9Kmod0uthK+DeHT9S3cq2W3X407UCNI3GpTA9ogY7eq8p0mgl6C
aA3cYZonyWqz9fLUmcMdxnoxboshullEGCYyw50nuZSgvDzPAINlJz05EwOYluD6Tu2WR9utWh1k
c4mK5M4qMWIEFrcL+6o6BYqj0J1WYODihPb4lLjpi6i1Lfo8XIneduMYJ2jZA3P2WY6CzhKcWtHv
8/V5JGcEdD1QDsEoyfRNpyJuo92SaLNrPKxRmSwpGmK8da0I1XayY7d+rz0pAI6hdkWUXbttnq01
LiLk4ZiYYQRe/OhVP9U+GCvPCnGAmgEhIkaTXahg2mCBOdQiBP1+kDUM0AKrmM3iJeb6Cfkclw/A
9UnQLg+99q6HgTa/CXxwbd/w7R0Fo19/m+H8IawHZQgNABH1h7X2ogf1XkPdJebkX3/omiHOMTRk
PStrUORl6lu5PEmKH5sPMTXsWGd22n++vi7B7vFPiJMcRTnYGLF7/WM9/CxB6K14pBFdEPdD+H92
j389nFItk0HqBmY8cm+oij2Dl3dp78biYbTc6yvaP1gfprhsoVZVSZuwA0yfpF8SOXpXG8m5bkLw
iVQuPRgg64l0EFG72fQlXBzWjSBWuETTJ8huRxAFuW5tN8KCNmwVSQPZBE9X0qjSGGVhp7p9/c3Q
g7HRbFkTvCTvB4uNES6M6yTNrUrCBF16HC4lrk/d6S9lIRAbH6+vZ9flNqa4aB7LcagCwIu5d3IY
52M7HpL0i/YnWiDKxgp3XhPSKa3EMHLIhq8NBqb6MJinP2jjbG1wRxUqWGYh9QyQa61GFXIapQAi
OIIicvfWt7HC85EkYQ/wgIqVtDna2IYPSR/XKF2A8b3yIXJFiW+/nPzYuV+ussm2StZNIQ3RGSCB
dEe80s1+KI+tP7qNzZ4kt3q/7g4C9/61/I05KsHjCwY9pjGtbsyovSdydpp19vzvzHBnVpH0WGPJ
rLlR6oBHUFEUOzFFLBcC1/51P9ysRetyokgy2LpXeeQ2A7+5LENkZL4M3Z/gu1eyex1UU4qh8r3x
ShohwBat8inT2SIvjfon5enm99cwu1lKWyaExRWIYP9nabq1Ivgt0W0scAUqKUDDVBuY3DYbMEqU
E6gk0/Vi7ph54ndqBEmJwYEAOkaBqBNJtWCKbreHs91BLuRluWGwSsLHAmWdM8PPE6/p7EeptZPj
ABW5+CQ9D6MtahLs+8jHh+PC3ziHahtVQCrmkAGfvxEawRl9zRCl3N08uNleLgDWiVLMiwQ7aueT
sgaRocjC/sn9WAkX/nKri+TaACS/BBNx9TLPl0aU+/YXAeypJa+Tr/w4UN+TIZkZxTuaZNl9PNwu
+iJobKz/5e9u+GGCCwwllFWNrM/BMOGvs+OS1/rs2AUijuj9z/5hhjtPVG/T2KrAwqiqla2zF3nA
4GY8g+FHNA2x/1k+LHHnaigJA+s1mlCdFWTSD9M4qJNoHFm0adzZafLKbKIGDXI8SdfsGBnnZiXm
Akti99DLX5ngLvtfcuDHmrhDI88zRptoDo3xpDvoBp2dqhicnpq2JMk/rVK/gZSTq0AgrSB9Zi/W
5DVlpotS8eoLv/mKDLAKANlUlQnn8USVOsuqoEK6QkrBV35X6ZhaVm0L0g9o+MqdLVQ02PWbD5N8
9tfYlC19Ayr7KPyUTe99Ojgj/faH8BNgBf9eG5/2p6EO41IF7clyZ6C5Aro6dJcdijY2cAeVK36w
3vXTjUGuUK/ldqoqJZNACwkxF2mB+knl55EItCHaQO58Q8SCWYgtoTuTYCrAeja+WlbrtNbyL72D
z/7ZQoxUSTD5rUef8pAGg9J+WubuqW47Z1TM0mGqfCwM9aUHfYEeWw/dwJyFzYJafvdsbvaVO/86
6bW2TcB0nqi+qWZ+lRq3o6lZnqUgmxvDpWbkMk0igmjRPnMhgXZz2hQtUVwJBA3VZGvkLsqeZhb8
QR23WR0XCRim6kO1hNcsy1NDn9sEsyuCDRQ5Jpc5s1kZewtFiKeUz13v1eV31RT4ym5e26yCCyQl
I0ObjCswTta9tpu/ypH6en2jBCZ+wR03BVxWas0IFjTDzfTzHKaeobbudQuCfeJxxm1uzWAKA92k
3pnnYrAuWUdONJZEwX+3UPzYLF45slYmRiSrWTN0dNAOK1CEBvGh8CNfBMMUbRoXLKLOkEsS40YX
Zk3QYQy4b+m/3LX1X9h8l4WwMJckTDgrYX9hdfmuZujPmyKE526PYrNpXBRIw4iaDRrnLl1iu60u
VXyf0NthesNFOBoEviY4+zJ39mvsUj5I8ISqeII8qpeVLym7D0Ft9e88jjv8nbqg5jCBiyPsvmhb
Z66OBRXp06w/ciXJy9zxjzSKJJ/mkqv346WVykNTRI6VWydt1IldZZJoqkX0qbhgkCeSMUodGPwb
0nhKdx7QRc26s1YcLADf42//ag959BAYp1HRjwnI4ar61mzNxSbNMgHAb4mohwSJiIcQLaxoynp9
rg5vzBPkwM/rI2iOWYbrCxJ8L4WrI4asqqtxtIDqakJitxH1pkY7YwL5Pp+Wm2oROaEgRvCjBjNB
MybXQRQwhL5Z3/TZnzw+fZxchQsQZlWxFkyZGGUgxO511UktUMoQ07++bft9HjxHg0+GajJku/8Z
iBTwnFmTjkxqHTCY6+vOKnaff8oxT4DJ/XfRO/V+tvgwxx2rcGpz1qoYmYgaDeTwBMlvod19RZpI
tLL1i/9+gj9McQeqzKaJzCrGaNeXj6m0odFUnQaHXYibetLgFdS7vpeCtfFPLWPdNGDhw70glWVb
Nd1Mou6INvd1K/u3oI8vxlPuJZopFVUPXtNVCn7BKwTE4CRcP1ZccPxF9MH2gzomJkDKCSp1lQvq
VmUZ1dJj2C6yPrH4RtNucDuwe5E47+7eKaAyB7QeraxfbrrJh3XXklTNEI9mepyKo9oeMtGJ2l3J
xgR3ojR5SM1xznC1mZkPcN7DxApPikJEvvrz9W+0G4w2ptbVblajprGca1qnuXUdFrNd5gaFjGhv
yJdQipuLRFrtGSdhEgR1kVnuW9VkDFF7t5pLUbuUrHQmXXIH5DDQ1B9YqAlCrmhDudDRlXnRhQS6
CF0UgILZYfVnXbsZ6dfrm7mbQDabyYWMRMLNUK51A+k+s4fuppu/ANHigdxBmzFjKl/iUXCQRQvj
IodM4hqAJqK70nAe2S0Ql47cjrbRi7rsu0kEbYT1PVHHoOla8278xGKGkqUWjjK2b8KKUnQyrOKP
iHyVjRkuN6ZFpo11hA81nkZPspVDeBzwbF7a80U+iN6Ad0+yimRCwQeqoj3yzzUVxZJV8jhgkGv+
MejPrPTLTnRxEtng9k1paVnkCejyTL26l9vooQCKBdWZ/icevlkLt3FaGNbakgPuWEbjY6ZRe1R1
W0/bS1TSp+teLloSd+cgqVWiAgMgvomCvIOIib+IJih2vW2zGi4A5qMUDrOZgPlPVlxjkc+S0gja
6aJVrH/fOLTRWJMBFVuo5XZ+qhR2ObgFnt2ub9VumFM1zQQDC8jyeRK8SFK6ylJb8Ggt9SOaOUFf
EjtiUYDnEMfse/+6ud1osDG3/n2zpqyj4WioWJNh3dHqGBVfx/DrQkXcMvtb97EqLpoSsycJJo5X
nz7D3eyIuIpI/k5kgwulpcQmZFncMTQwCy2PtLsIFVFFu8XFTrOChGNdQUyrrzvXkD5jRNvuhsfU
pAIvEBjiKX9GM1XVgazgTIP4MU1uIksNNLl1xjwShIH9sZYPF+AZ8KpMqaW4lEGN/6C9qR5kjSw0
H0BgEhCIDZh2AyzP+Gk0bBEp+b6rW0QGkFIG5ycXFeapG5Jam1W3ztP7MiNBXJmvs4qKdo6fJJIJ
XkH2bwPqhz0uRBjmEikmBlz+mhZyogfIzmLCZcUqZU+hNwouOfsR6cMcFy7qoahKeTE1wBI6LzEG
LyFC1r19n/+wwR3fTq1mskgoGLLXxR9Cu3Qjb20dacHotvfjL+UhUdEsssmd5WEgVap0kK3rZl8e
QmeoflCmOX8Slz4Wxh1mWphxrYRAXY+TZDOJOW1/iMPbPrcEJ23fK/DYoQHToQGJyqXbvs5b1QCM
DqCH6GCAo0UCM+P8ZtohJDYSfxIgbPdvOBt7XNoNLT1iqg4QXX6hvgrao85uPOJHILYQC6P9F2ua
aeGqCOEmnp4sl6FSDj5NBBKHON0RlWW83qees+OqzwOC++ufbdc3EOb/3xwft1SrkAYyKYrLqtTW
1GMug3NtEDSvdw+WBg0FAjZN0ApzDijPjcKKGaReM94ZVfJT0QXfaH8VHwY458uXDro7LaS1mGF5
uNj4AykPOisEmwVpW2TX327xm5Vw+YRavUFIDMo1szBeNaU/mMx4bkz5ACa2Y66Ns10kuOzkzb1m
1Mcolo/N1JR2ZxhB2CQ3mhU6sdz9GACrn2bpvVQqAsXF8EtWYMpNGSzQIw7l4xRTd+qpS5T6OWqy
3GnYZyUHSj2nHmPLGaijn1JOXBBLQSYHaFWQutYWCAhNDY861v28TM9hNRY22OkvXVvjda64m03i
J1ntkTrHvPJ81joSpEl8t8wlsHk9ZqZJXuNhYXYNVXJo3kHNsDlIWhLZrMg+Rxq7m6vsZe7zl9Fq
70stuknH5TbMliMoeR57JFqbqMWtGasvsin5uqSdUj06tfNc2FoZBmbb3shhZTi1KgejITVgkgMw
RWlcbUrPcV8cumryc7nClVu/1WnjaTEAkPh3Y9xaxza0jZw+4rH1gWm9g6L7nQKdNJLCngzLZ2Hm
kHV7jfGuxj9eV52vpn1kk2zxUZ+dRug0hnkPEo/h+yCD4xQIOrBXnUuMIOuMHId09LuJXuiM7ow1
lbc1VmObRnimVns0qhm0dyl5VTVTsZWyDBZDd0jNTlU8njDc/9xQ4kH/7x5yGI9DQi6y1B5U/fvc
Jv4SybldTcwmowJhI6M4q2H5fcD8q5mO71lVPikVdQBjeUhi9Yem93MwhaDrks3Y77va15hq183w
nOrNxaLzUSnSxJ7Z7OpV/pymmL0ru0s+Up+kxg1ZiF3KuQ+daSfLzYNRFw96GB5BE3DP0IDsZl23
a4s6c9rfVlHt1217zpbsEsrZozQAZFjlRynFwGxIniYr94dKvW1bdrAk0KuM1Mn1+DlSe3dJ1CcS
J+gtTYmT9uxRTovAwC4OC/OBcj6bJAWwOn+rAW6RSdna2WLck7F3IJnlkQTDYnp7M2SQPsapXQhe
BiXULHLtspT8nKAJVbZ6MBSq31nki2zAnRPkTKm9z8f+BWrdXkij2YYAV+OEjGITokDqihGYhpzZ
cVh4cVvY1Kh9OpS2nES+EY4eU82vbVpOdjLEx9wcDk3fBR1d7IRWo92myX0H37dnM30axzSyx6kK
4OeOlH3ul+ipM7Rj1Ew+Jb0Tj/QubuhZVfMnS6kvlXIzD6jKBsPLmupThJOSdJ1bzx04+d5GkzkJ
i97qAZohGnXaSH7Tq9TJo2GyMevh0E67Zcp8OxT0loXDI+iN3pki+fKI+I/dKnP9ZsyTB1DXvVJt
tFUj/kH79yIrLxJ4YnQtcUiq3xp9D1aktdsCrs6wzz5rjfqAwuZLlfaXMtYu4HC4YXP2zrpstrMp
8ubceNQX8FF37CYPJa+m5lOYZMdWIa9JGh/NPvfjYbhkEb1t2qxEoOjeJp2tbYjDVOc/+prYcPfn
sgUDyqg/WyY9yxV49eTcdIq0fNMbYltz/0QX4wf8dUAL+RVn0QPc1WNLnLoUsJesT71KwkQ47V4S
zfCrUHnrEuCUktp0QO701Jnkvk7YE8mGu1Y3GtuoZKc21Pu5SC5FAznAMveN2LwwmT0kDI8w3WR4
VVjP9tDP64PjQ9fEtz2j5xlCSXbS67c0pYHFslPdRecl1c49qX6kU7JA28e0x6Xz2BwFup46TANN
iKEQW2PG54nEh7KR3aq2vNAkGGSKu9aezH62LR3xB9d/IuWfQi39BrYEZ4GSeFas8gDpQzOAQCqn
sq2H/ZcelDF9adpDNQW0aG7bvHmyJEQ7LUpO9VK4ck2Pndad47A/YFb5TlfpaazGi6ZPtaNmdeQ2
JmivZis5QioiBNGo1NvVmMXHzkCfQx6m3pZoTm0NXIcg9s0WW7X0JZCtRXbSMja8JpvGwFz06JBB
csgezcS4R+uz8Fo57j4n5XCEWGvj1VI9eDXTYpvqTXtURzU9JlQd7ZwtOgJ0oSG44SkK2taF21Wj
ZKf5kDqahmNbgdX/1Fuj4ec91NrznNW2rjRghkpzMMDIYe1NaUxcI5kje671UwWVNm+akIJUsnyW
lET/ooxjYxM2SIekw6QELluVQ/XqFh04KOPpzgih1/OcKZjOS5LCAQXrubByz6qg0aRqM2Zh2uiU
661TZp2MdJfaJmlcmcqARZb9qYPqdmKaN1EygWwp6uypmiG1O/txU57mJT3VDeqwvMkeeyU7LlWE
lkLp52buJkr50CKddKMJNhF8gYm+FKry2jemO9DQD6W0ti2J2KOmBayQvLJgqtOrSSBJy4Xp2r1R
d7eLhGc9kl1alBTLlLxNOSKOIbmtYVp2kk9fJKJ/VZXhtMJjnckAkh7gra6JsKCVRHmZbWPukSQ1
/PsGiOTZiSj5AfwzNjFRP0S9y+rFbdTmTI3opmrYd7ktGXgZyKHswpd5WA65Eg8u+ClcOucPBYLF
2E5Bkg6PeLTFYDSmHsHAX1oOBLd/qlKKHzV9Y2aJbdXQ8JXBgo04UYfDoRjSoKLqoZCnQxW9s7oC
YqAMqqk5lDgJYSE9ZY3kV0MOyTqoMLTsKM2jHeKDZCQ6kbF2KqL5uhq5iAfPhRn5sd6etap0u652
odp5nJY8sXs5f03UbIAYSnFnmEnQFfOnAUo5do5kYxV5kJTNYSHUaebcxrPfcdYQ7yGyWWRVkMl5
5mTEuK2X8ETn7lz27E6SAQaWgE/rkDGs+dTqiUtmsD4uhlMSnIxq+FENyjegUG9KS/kEzH4BS+Vo
02T5PObDuejq0pPNd6rOD3lcfq6kGcwXeHcxtMLRtfhOMqug6zoNVZV+MuP4OWGxXSzQpwaPWG3V
QVFYN5CS/B4tJvq94MemGvTFFmBdlcKZCfWNOrypTDMIQ8TvGR3NUr7rJRYg5DxA13vyjWi4aUzL
X0rNTqskIIDapxN1WCzZvWr+1NP8XmatTZYf6lgFpqneyHr/CLkurxo1dqspEm5Xfbq4hdWfFD0/
Z2HU2oOSBmuwk/v4UpHE7uLhAB4drwgRxiNFArMSfcuo5mUD+0rjdxQKqHKVA2XWYwoPlMrZkcJa
tkEHhgqdvMmLiLFvt0OhQ9fFNA0NXWzubqjJUzn0MtiDxko+9S0uM6nSe12U+ElaXrqGCfqk+5fR
jUHucoixHKuF8hioXb8MLiBNQYFJkOxSHFe4Na4Jglv2epH57f6xMcd1YCqmRGpUAFiUJ5dOupGm
WxVzypjTVZpviypon+72tJDSAIOGtrkhc5cdAzQnddSHkG6dcs/8Ols/0jy9SLjHXb+D7mPpPgzx
z/9Tb0ZSm8eJp3+ZnehQ+rFbfpoOzZnckcpWvPEQ3+gikKBgdfwkgDkgzPeEYXWL5CR976gY+y4x
oqqlr4L17eK0NuvjnKSvdAtdEcV0pU4hx6pgkp0ZZghxpUl2ZNpIoM5NZW+k0VczHAw7bCKRMO7u
FXzzL3COQ4u2G/Q6h83oHcLkXfv1+hp3D97m91f7m7Z0J40TKSxk0Qbp3M4t+sCmAsUC6rkot+7q
NvuTnoKhr+86UIUkPCdKY2akNC1Q2dL2KEvfIlysrq9ot6ewMcD1FMCxwswKIGrX0jyoQ9q94umg
cr9uhK5n6LcDvbHCnTFQVkpV1oMSpWNW+VjFgEGmKQZcy2WpmB3pU/FzTppKgSjIoiZ2mGqVZhcS
KU5GUyNAZ8qcmt5SkMnOqxQXSCsm6E9F8UNRNBAYhyLViaohFCuv/+P7/vT39lOeXcXQwKJhqBiC
Dzsq+zRvcMFtqCIAM+2f0Q8rXDiP1ymaGRK3KJr62045L3LpROmMBy/RkN1+382wMFJgQKJE1Vd3
2DhwDopkeVnwrqLZo7e4LahOhjMIk4PKnw+mILLu7p4J+QHZMAhIJrjTaMQWgy4lsobaGnbXGLhp
uH/wfTYWuPOosawq5nXSUht+NrlHVMHx201Em9/ntqvTFiJbJoAqIB2ky2Mra7bEwF4dBdCAMlSR
vOc+MGZjb/WUzeeZi1qN5QpYjvSIpu+BniNPwWXhfvTT286jDqiGD8p9ItKeEtrlWpfq0i4MOlCr
/BpxlouOW7q9rChvI2B+AlqVMsj+h5nP/bpis14u+ljFwtDJw8BV+VYeLRvdgXf9uwq6WeIuN+K5
d5FDcmFoGgwNnCQMTEZFaxvdq1C+V2BA5d/h40oFNwMKMxBvluBmGBPRC9z+Cf7YMh7P28TJlNUN
0GfxpfWa4woY7T833uLlXuSLAKOiD8SjgIpUWljCTEBRbflU3KoebhQYe5pXprHMjdw/4UZa5Uqo
aaiqIvOMMR1K23QGu6nbkfuIvC0K7sWCqLSb8TYmuDIl1KXJmMBb6VUFDUIjPtdaf2xVkUjnvit8
rIQLftVQGkq1AAQW1U6h3lPp+/XQt19Obtax/gObWFGmUExFd0l1Z8NZpa1Svzlkkh0/4UZ+sh5W
JbxYtZVngdl1e35L5XgA01QMp1GNZ1ZpDX2BXg5I19G7APtc7saufk8D2e+C8JYdrlvb3cQPYzy/
SlVUi7wUOLBTH+NuNzma7ly3sF+abExwyTdPrKgLKWYxk9fZUfzSNQPFz120s1Infh0vmHYKtCPz
we9ui0aRdtPLxjbnirPWsTYCqsmtlslpJEnyDElBh63px6DArJXeV14vZASgIrO8a3a5NLBIijz0
zmNA4h7Wgcb2JXbl++gyOZNngIvAnt3Clf5ICAJvA3+7D8/6ONbmkFMFyMV8DKT5kY23fSlwmv2g
tbHBZe100AjJk2jFU9UrIyjwVHeSo+u/ON1KKBDG1L/uRbsxZWORy9tha2HMo6OgFDFrPEuAvKZ1
EpGEmegwcElaiYEPR4sHk4XSSSsPVBGgPUS/v7rNJqDorRQaeY/DtjRvKv0+/9nY82aXuPQbDZFW
EAWMF2lNTkXypsbWCXzfTtQs3xOKEaxxclJ0muJa/d7kI5rRpteQQvCtBMvkJ4bLYsqYtqJAyFwF
0xQ/QDpSkGJEJriYItdZMnQNxJNrSn/EZnyQ5fp43eP2w//HZppc7JCRxZp47rGZl+pr762M87Eb
fxq/gRvFgVJEkAfkUWBTEPtNLnDERIs0cKevNtfYT+3UlzDXkR2l0xokr1vbj1Kg7iJ4oLaAtP+n
O/YV4EDLhDlNPLgdUbXZ5VS9Ng2arxPzzLax0WGI7es2d+/3uL//bZM7AkPWhd08AUmXa8ckfmvp
Qy0/9qw/SWHuXTe1X8htbHGnYcy6pUFwV1DI5c8rLTOa1g+9Sz35UAaii9/+woA30KFPaKLZ9c/N
ZCUtLdUkmCjPqhuqSbjNpEdLk9aWNVrdreDb7cfDD3PcPpZalhlLNGO8ozqX1YliQdLh+v6tIfX3
OuTDBLd9ZUytOEU4cQ2teTTU1OlkEC1V0o+B/dF07QrW+GvzeCBwq0xFw/ow8iTzrp8cubiYqmA1
gg3jIcCkyevMnHuoLE7nsF3fHr/087frO7brcSqmiXRZV3D754krjLxUw6wlK+1C78nOGCReeIwC
nC5PzAG+FwO3xta/b7KJZbElSSEjD34e89FI1SdtUr5fX5DIxLqpGxOkbTBw0WMeBsrTzsTmY1ia
L9dN7HnZdhVcYs+KcVAYHhfAjnGO2Zse+Yuy2KUIOPzr+/LerBLFsqDFq2iEv9Xh3qOBwgskRqPh
dBfrvBKmD4ZjBfn/QJi+v6gPY1zq0Na5R7yAgSulVeyxeiiUhx6aP0MnoP/cra23q+LyBdPQdAY1
O8AK7l93hQoNPjtDKP/UnXCQfM3JTxCiO46HbrShcXT94/2XXQWrFcZVIEzHkwaMANEwTNCEKzUt
Hi2yIDrilQzzc6UjylZ7Bxh4nb9N/RYjOnWqaJ2jlFcftDaytfhJVwTdqH1//7DBlRVRbM3EkECM
p9SpAwSDTaM/SYAqms2Y8gYPt8Ej06p2KdoUwyiuzO4T9dZo/UINhugmKQUZ4hck4TeP31jiUgRY
yUYMHC7Q017nXm9Xaa3xBZOHv26UlqM94JH5lub/32cQvTCt2eF366pCdLAuEKpyoSPK06GVjHmV
6+mObZAEow8m30A0k7ofckF1Y+oqDrXFzzkOs4ENXTURlafZaWDJPMpPk7N4v+5WnsDfdx3kwxo/
5rhMk5RbGUC6IOXwVLw7uyxIXqyvRjBeOrBkRKUtXOGu429sck45JXELUjFzlUeroZ87v6495ST4
P9KuY7luJAl+ESKAhr/CPkMj0YiiLghZeO/x9ZvgzOiBzR70DhV72IMmXrHQ1VXVZTLnzyj2u4qH
VXGH17HjfVWTcmAhCtx6jLUQJ7kyfPUqPA3WZBvfCW526PBSJ56ClBOT5lDDFB/a6QNobnO5tmTt
88AbymblZ1jD+8dOzPVkN6EMAK5iKCYp9h3AzAjSgKbDzKPol01lDWbg79sJ00wwUSwSougE4Myv
hSmTSLIxQA9wiM4kWyyi89C4mN9sI4FSp1XzOF9GvLEEwa7lm1nzs4CTMfGUWP+EzRdT1bIX2xoi
uhbgjNVkYRxv/zPxlKBifw+wKEmeISEs8CRurETzBO4G+ktgeOOJNp+KyswDVWuaSYeUMuwOWYWJ
cmDCx4t2FkrlhHmFU9M+IgH9CJoJTnhkpgEbyZQHruKwlMv1CwbLfOiF/qRVPTZAZxvoVRySjPWn
9pSkkvVckAehI7C4uuycJXsI+qfBvE+Nj6ryHFWPf3JuhG7aGWlWYtgGwnLs552XhVRu1ki/AM0U
uvuS9m3wTbUalX4wySWL6ghLAtTLAUswqhjwlqr37ZCIlLcjo7z0aoLlvr7wp2S04vkmxSDtvio8
IbRPkANJmUIICYsPWvq9Frwo4LQ5eSIop1AEYVBNOs6ly1SrVb+hhlxOPLo/tlFjjgPRFuMc9DRH
p01lUs2AbMTYA0bb9KOil1dJWV63hubsfzKmz8ZOwd+i6HkOyQRKVZJDVA047Lxo74dwBtuWHtoT
Bh4Sg0sMyza3i0Aq1IoEk+HaCi82xc+RCGJVzgHxFKIMrdTKPJcq/L6yHIams/Vqcsh8JhNWkTJe
4Z2ZgWkA8xIlzcDUDeUSUONGzJsgrJkEZ04wn2YLtWal6p3Z5fYkP0/pt/3zYtrfb4kYVn8dMbRG
S2Yzhb/TMStopC32wjE2qhWc4h/TAjdiqFOqQw38gg0U08qz0ou2XnujALImHpoITw51WsIC2PtK
WXd+q491dZVFptWM1wnvq/HEUI4BiLt5ZGCG2EnLm2wGh4MU22QOLBRErP3z4Umi/MOgNT1mDCFp
Mg0MfiaHUIu+5SayuhrjtfuyeLaw/vsmezDEcpI6A4ck9ndKcjaDJ03l7PUxbyuKbQrwiImKsttr
EREJc1PvJrhtrKjE5p3E41Ng63ARsH7PjQ6RWulGr2N7WZ90f8pMR6pAqTAOOifTYssxCeYaJTxj
aALkPJA1eB1s5i/yJ2H5WPdukrj7x8E++osIShVRlclc9RAh6udl/k6Gypqm61IjnCjHbA1hwu23
LlS2hRlpNNhmCFpxPFbuLAyUNofxc2FpaGBiClbx9zXjfTwqyQrrJDf09eOlWaJb5mj6URTdEAXD
1/uC2I+ijWqUQw3SqegKc4H3/micMgBkW9iWeMiv2mN3LSQWzy+wiys6QRdYRBtCoVv1lZ6XsZzA
vlWCklV9WktWCnkpWa1cTfvaMT/jRhjl7OQlUrsoh7Cll7BHIANTzYpEHqA9Twrl65Y2b5Sqwo0a
lhgjxaErTVaX8AAOmI5howvl5wRZns16TbWGwO/C62V4z33d/P6q5cYvYI/d7OcU3ypBi1UFoKTw
KTHv/uw8qAtbK3nYmNF6HsWtUB4lGNr0c18E+zNpkqqI8DpAI6bU6EBvrPYQEY31WQrDc5brnDvD
Pu/fIujxAmkRSz2ecGVU9DulVLXCRsH6CA/VkKMJzQ9ZFZWBvA2aGMUHwfCagJNxsK++ftGDuh1Z
XI8k0CCg+zw48SHzBLs6p8f+uLJd8oYWeB+NviQSJjfTEB9NC1o30iQ/w9rhpDXP+8f/gtn55s2I
VhXRRFQiVRp835ySrC3xD46KIbgYs2Gxm9vfu9yfbMVb5zGw+PC0L5MZhjYiKavGBL+BGW1sJSdT
cgCgkC0VaDEOleQFHQ/LjH1oG2FUKAoNI1dyo1gXrsWTjv7fCm9QX8lgcBS4RSymCaIIqaEGucJd
UIeGEae5VuNId7B/ugRPIQ/naf1j3x7W5fcpnxY0GRqKuQIoqaW1U0zqC4knl24ydFaZhJxBBWY1
YaMM5eAEcZg17GCrjkFOTXEAi7M9FIcRKzJhdB6xyrRvFexvh9qtbqomOO6ohH5JF6D2VTG2Ecaz
3GL1heOv2ZYAJFzNNEUdM96Up5PaWJuiSVIAB1dchYfe7w7kfrHXAZzY4UVS5qwntt/+kUbPP5Ak
BI3ngKbM5DVXBJQ+pa+fIw+uHEVw7XPpCc/GDQ9GmnmzNkKpbyj2AbI7scKI84TGfe0pgEVPwmu9
4DxhWXIw3UMAUoO0BH2f10FDwKq3VMQgrFID8Vpu0u+y1nmDOTtZn3JCIDMBUkUZy4gGhuH0l1xz
E2fjvirjrMedont2xiH1eMfG8rpbYfQFC2JhRKQM3TC4WcznaPkyFV//u52rMEBdN4gBVEPqjDDV
B7K+DqNZYvMlXzwp+vRnv09FqYConWauiPLR3LhDV5wGMefk9+zjv6hAuzmsU0czhjscScjsuFiu
kqA+EFPDgiP3CclyC9vPRZ3IiMnzOI6xC6KEH80AS9U9rxnHfK1sRVDWXMuRqIUBTqSYPHICG6pd
2vJ0ZdoYE7HhZPkNK55S6wfe2HS44q8aBZSSjOm+mqVbPYs5Z8QM7FutqMBX5ZNSTusqqjFZaL+l
j5KTeSBlwH6Ap8sP/x/iCE8x6h3Wp00rAiIJp2XaJD7rCid1+BdvcDE9yomrYErDFjC0gjeojupV
5OR2rL48h1KP13Xj2Dnd6EvQ5iuKDtoYGGSXlGOnBLbRuQvh9UmZ7YnNYdEoTJFSx60Rr/Oac3E3
y8XjmCYgcmlPKbaXLRIBykKRfb1IG3fWMo6psLKKrXDKY8TAdE9C5M5O1J9mAEA1Q4zt5MwSKo8E
MScMM4WB8UaSDTxnFYU6QNls5UBokcLEqnLKavGHkqh2oBr2rE+fFTNL/X13yDzDizyVLkeOYfBX
E1MHXY1VD9Fgt0nfWNIkdo5ZCTyUeLY32Qik/LvQzVFfyKivrZg7yKixLetJvUd6a3BlO3dCw8p0
d19JZtjayKROsG20fOlR8XABPiDrp8G8acbjvgjmzd6IoHz+QoQmN/oC9EKmO043Tfhj//fZKsgr
dJCuEYDJvnaJujaNcVkhpmBFtEivA1xr3n4tW4WLCMo5lZGZt0BdQdNCeEqLWynk3CO2c5J02VDx
kJKQr7zWIU6BeI+pn7/Hi/6q1fw9XsSv1TC1Iah5IsUEGRyNXFVHXVSDCQH1jbRcEVKu67Th3FWe
CMqs+lJozaBUsPuwLuQ31e2SBs7+sTPdwUYLyqzkXBZbAeNaWMSPv3W67BuxCGx63cOL9UoZeOsi
TG+wEbdqvAm8ipFNiVDIaCUaA1ZfQIMwWTpw/mNLDYwws02j7b7va8i2CoJTAg4qEIDp4ZRZBsyI
KsMq4vqxjw/B8DHIPbX7hLdb2DlSdD9D/VLm3FfmfVpZ1UxNUbGBSN2nTmuweD/rSGpCd5Q9FBIG
XmWc+TGR/GsYYsLqJ6HMXQuHbJDGCvUQtDHJnYx2RWMYKITxcNbZulwErX/I5tTiciwakJHDSNrO
D9tfSymc+m6y9g9qvf7041rdqEN9sVwIUhHvd7gHXTtoRePHM7JZMG5bYpAfU7X5OvGbjWzr2Eil
nJJJlrRJI0iNKtSP73oF747OGvsEmYa/zL6UXIfTTT3+2FeW90mpMBwCyjItZIgFsOy4WF35JCWc
+gFHBN241VN0UtMEIprBT/vnGttz8Yd9LZhv+s2Z0Xv3CZyHQkrIGLzuqNnZ7Tza7ffZa15QHSte
nGU6xMth0Uj8pCqGOJAgToxOSn9sooRjgzxzoJd5K2NaUAcBkEnrBv5yDE+pak+2ZCdnAZBwnIDF
U4fyhlNg9vGIdrAToa0VVcN5kKP7/RNi+wgDpPQAupNkeghKb1K5yCXMILRdbi3dqTB7q9Ues+hp
X86/fLiLIEqXpNPCeV5bjW2ECcDej5zmAGDWCQubwpE3rMZO8pDB/qMW5fqqsZJTaUXBxJMxO4Ky
8j8/GXkfkvKBegk0ITwTECm6xk6a4osqdp6B5omocgoUPEmUHxSLuh0atPEdU8dcKDml9ddEBhBs
zqunr5nwW4d7+YiU6+vkXBvSAoKSXAD2GWDWpOJjVSrX6SQ9j8HkikbpjEN83SfkWNaiu28ybP90
EU+5wKGowkQPIb42QR21FFdmmPtDz+tDsR/iv20FY+6vo5dUNPJcC7BMIN45zUPhVIBCt40rIlm9
o2B/NPkp8Tq9TN3A4CbraImb6Fm8limEZijKTYF3OAakyU0k2gE4z97x/TYyqOwQMFBiWK2uKqsA
yXE/dicz//YeEQoK6Si6GchlKDXGuZlbHRlGmiYWkIscE0vRhfEeQ1B+S6EDlZBPpJ6XNY8BoHMP
jLLqUxZy0jHmpdrIoA6EJH1bpPl6qYAHbC3NYNoAZTZdIiupPwjAO/qjL0dHKrMEslxjQCd51mSA
9NaTlWN8wpNI0Xr7ophRBLgT6AWAjRPvt9eHBNKOvJ8V2DfgMKwJ0H9Jk3JEsP3tRgbtKuJOreLy
5VENqLf4UPskAQiggxXalRuk8DH8kQ3vsouLYpT1NRh5VYYVxEdu3KZ3y+Ghax7f8e001NHXtQnT
pLuvqQ64wHZI8WJUCuBo3oONiWMIzNO5SKCbr/0QKGMqQgIpzuV0TernfQ2Ynmbz+5Rhh+AdqYDp
iAxs8YCGAmQ0XwJI7XuEqJg0lA38j15SVMp4ybIErgYFgu9FOdwN2BUyw/rrvhjmJdUuYigrCyIz
MpsOl4aYvZMO4UNQmV6vyeeu1TjBj/3ZLqIo25rapInbHKKEILdABSyHxJJ5Lxq2PhjPxPaFrmHZ
5PXNjEZSFHqR4LNNID4yn9Po0QDqZa9wjoe56q5qF0HrH7J5oHW5GEYNRjhQ8yqOqDMDhzx4KLzQ
Ne0WNXTVFs9AWXcAzv9j/8TYn/EimPI9tVmFg6FCcKDcF+LDPPwSAo7nZnbytspRVpFiYi4Ra8hI
envEQl/vl4CfswH52Th/UcjHDtExAsBrRrGv7kU52kYijPcHCgQL4VWkngAoxDm39eu8ScAux0Zv
U2l1TKRqFdAH6aFTR2yLAxNGyX210rx81DhenKmPjnlJSZYlFJypWk82iOgVqXAVaOWEaCObAa+V
w1RoI2H9CzZ2KJcVyJRNODusGHtZED10Ye/HJDoCONMH0DNn845pfQb2VdcbJmKP67U4XQnjOZeQ
Zan67YpDK91zrzBTBOar0fjUFRV10dciqmUaMagrITcpyWyhehWcsqGMMMGnDZym7mpOb6wB1SJp
XZBBv5UyNwBB1sUSYSyrIbmD/+qgtYNjSLe5pnxpIvkYAqw0iybON2Q/3LCRqZgSIRjupz7iCEBQ
AL1jqiY5Lo5kgaPNi+38SJzm8T0bxupGFHWTS2MqxwDIsg4AXlGHC/2iqw+1bDzsOyWmFW7EUB8y
XSHqsZYNt6u4EoafJd0zjbM6+hWvmcJy8BrWSA1VNPH/dMFZkYDrVM+rdRDQVC/ADq8U4H0Mfi20
nK1I5jltZVE+PolabVlm8ndx+z/uzrLMfiuMMgpDqLKI1BCWmV8b/cs4eXL+af+UWN5oK4IyBnOW
8QAtISKcDoAMz6Pn/d9nn42GzS8gKwBAlPJ2QdnFYxlq2I8R4s4FrV1gj2j9u3kvf9CLqeXUcpil
ME28yKN8X9WWAQDXIa8JHdEmdgpUs9yuQ+f/225mPms1rBWoAJ2TsbVPeaZ+6WpRVUV4c39yNLv2
0+E6RstcBiCyBdR4O7CDztv/pqybtZVJXnvDHLtUAZFws1LxYxvPAFZ+ws0SK1+rDvuSmAYo6SLK
9SAwQ0PntaQxCDrS15geRfm8CtbyeRlwlGGKIOL6ZNJUuL713zfBKhC6ZswzKINvCBGp9OciVhvd
iGg7vSxTBQ6vFW/10Twr4KIZkKS/41ttFKG+FREWYUhnSOln1VbDFOyQvSUPvbMvhnlhN2KoC6u2
vbGgXonht6w6Ab79OJe8bUfekVCeWwJAdjSOiEU49TLzcepF5u9rwWz14730z7HT1YYpKZoUXEAY
7JQmO5zG6zDVLHUYMQHZ5e7QLh9Q4bhWOuIlQ8rDIWU6JRnMdQZGj4AqRh1V3YVJna70f1MjYfPV
6xbxCvB83VJyjJsdLhRFlTTMOYkGPbe+9HLYdhKm7QZvcES3tYOjeC/4K3zee1pd2kYU5RUS5JI9
WalSgB6Di5Tj7Hh3le1dNzIoby7qvbyg0yAA0TN6mN0CbxzswoaWfNK8NOLvezMPaiOP8ubNpARZ
o4MGELQKy+dqLWh7ybfqKTvLvunnXvVIDpmtcq4Y26lvxFI+KUkx0Q4vu66ZJw/dsT61P1dKKQV1
9GTB3neUclVlXuuNSMpHkSktMhH0DM4S3ZH4g8ij8uRaImXzJVZTwyQAuKI4OMpJvF43KJbh/wyL
64/RSfTWFiknJYtdlAlrMUwA/n9xEidQuiQ2WGPiSuBEfKaz2nw4ylkRrdKWrMWEqRrfxeEPRfzQ
82fj1h/Z0Yd+IuaFtgTDOAPYGn2O9Eb1gA0cPJtuetS8wR4d7X6F+iCHHgzOdz1HQ45pvJzsJnx1
mSznswREoCESBA/UFeCZ0Sve4DH7qmHqmOiouGJF4HWQlFUBcJiA1XYSkRxSpfFkAhispEs/pWP1
Y9/7s8/styy6GhdigyCawgRAFcVDL7qE/FAMTjRm1iuAcryi1uPdCFDp1/ooUyyYJAVUROMA3h8g
ixJI3X+mfu0QT/MSt/iZnPonnutgntVGKmX4YEtRjT7BmG6l+XnqiTxYPibKzVYt6phUEEKIFTa6
3LUzuiKZKHbqLgdQLhySX8mnxV4Z26qfmBMOLV6HgO0XL9rRiLOyHMx5G8BJtW56Izulj6WowOvc
6O4F6NCX73lvVWbJe6Pvm3l4syxivcVM1+DJXu+DVuKQ2hWKhbeSLbmVX7yn3L0VSIVRmRRCVMdA
4JDI8Ny1nZtO3RcUPThjAashvPEom09JRdJmGJqh1vAp0+Z7LqtWMJxTRbICDVTfMVh2QLW1f+d4
F0JZTXfjRoYg79NwxH7LgPHe4aq5Uj28Vnx8S/1mss2Psk2s6ucwcrwXO/BsNKWCadMkkqFJoNbE
rKpy+j0OJnoGmn68YiGzBrs9PiqOyn0h9HqcwbWEzuBUD9MxP6WKhe6SPbiik3pIvT4Mn1aAGt6c
LNOrbRSlPA5QGYKoxYaZM4B9JQPBiL6oXhjz5uuYjnojhnIxfRFPWtyDqxHwmQ4Zr3NMUsVX2kw4
HpRtoYoB2Bas4Zp02TxZdL0YkhByQl/qfsmDP4FbhIjhjSk0VpS23/cNlP35LvKok1OllSAegBZg
fGt/tGDcEsL4VlZ5+3Hsz3cRQ53SPNdjMaOKAyah0Cryj230QYmwMT/xyso8fahzAjt8RPQAkMkS
KEkHBVSEz4nA+Wbsy6UhWmPlG5CBtHsEaP8Q5gQwrZU0eZMq+d0wnptmmSwyIS2pg8SaFO1aD3Wr
ASrOVC+f33Fq64UjIKEEZwEVj7TALCIDBDUOGLDiGGRLrpFwam7ME7uIoJOvJE70KDQHZOPaZ9ID
Lbn7LEj3mcjR5F++5W9V6DxLwfQ5Op0LZklOMQBOYx972tbKEHrmsbPwNKJizBiRZRIMpJMdELrU
e0AnuYogrMweHOfLTEd0oNIoKnZ0UTp/7fMrTIaF+YIoo4+eEcoWqXnpN/urbURQ17YXwkGexeDv
guhv976W2/jTvsw7tRFGXV45MOogzwRUK/PKSYtHQ/+VCO9Bp0EB8fdHoy6uAQnFLNaKk2ehRRZX
EEDENnjvuDe6qigixlKBfie/PpkuX/JcjICeFsZg8LwLgmtgMnI8OPv0LzKoiN+MYj8Meag7UpiB
yrE/tLnC6ZawRSDHRu1OxGAHVf5c1HKsi8LEgTR4KyeGp6U8Yo9/sbCLDOq2VFJSmG3yj4W9Krnz
l13YFnYRRp3LQialLQsIm4VPYeLG3bXacHo9q5G+Sf1QSwUFFBD7Cd3qaUQhz4c1Iaor3c7HzmlG
sDT28n2kKz/6WH3atzSms9mIo8y5jNOgTRXUhUa9dXQ9uM7a2RmAvC2LPPZ59gNhI4uKBgDWWNpm
xvNHL6zWzbOTiofXcFBbq3WM7iSDxkHg0jhwvucL+OMmsQWjUKzOK4X6koMCTbNnFeA05KEKHxre
4hXLOtZLixEOGLtKtzrFjIxFhsFoZ2weEd0t2QS7Gw9VinGnAEGC5iOaWZIOGODXrqHviZALAhZA
GrVz8Pj3G6X47yH1lQjKj5b5BI5qoUjATVxfk/57kXexZczySaqSx33zY2FvvpJF2V8RVSmJNNDM
qFaZWSCP+GSc5AMWWzCciuXCz+GD7K+EImurJDvxHpCME1snozFFhi0r/c0uuqAPU1HOQexWSebq
ZeBEyzMQW477SjKPbCOF8rSBIevRlGaqEwWtVYBfYeorTih/6SRRbuOVJqumGzPPMe7fLxhpfNmo
wiaeZlf3Q/wMFgmwsgw2GDqBnGUJR+EwjM/F3YrGwH1dMb+mSmSiyyZRsPf++m8Iyl6vRLT03Mp8
oTrQRhu7lCDu6b3xAxa78CAvn8A4uv91Wc0CFbfBNAHMQGTZpFQP0ZBPMfuEJDPUvtQ5cYwAJLEx
qEczo7bqWfs8mWDmLfXGNhJeiGPFn1fSqfvYgIWtaucGvS/BPOhze5djF6iIlkPeGt8zswb9pWgL
ZXPU+uYqnrqZoz7zo2+0py5rVSeJoGYNDn6Oz4uWYbVk/Piu6TKMl4IPB3TrmOimlwgMLUhjtCuw
jQtg4c7sb0d1OAKggnNVWBWdV3KocF4bDR5GTQAEqdsO9I4rM2H2Lbxah4ATt30S/nui9UocFdBj
cP8mSwV6BLmv3LG7ioQSCyUf9y2UEWNfCaHuP3g9h0wT4GVG7VzOH+PJl4vIqjFuui+H5We2Z0Rd
hKnCE9DIauCcl8KVKgJRbuo5hSlGNH2lCmXtOula4GdqWD8snjuQfuvw3EGFm6daRvdjXx2uLVCm
bYZyZGaxYDjK4Gi+7iUg+Ol0q06s5Cs6Sh56OzyR65w57Ua3n5AKR8Y8YOC9xO6bKd+BoFVrM6sG
snVqfBPkL0ZWWiF6gcMnjqKsO7yVSjlOAzTRSTPhDreu5GlAl4l/At1VEi0wYd8uLrFEsNs6Cw9j
imOXdMF2So08khoQcqInmIheUzQWQMGKijeZypNDPQPgjIS6adE8iLvvSp5bbfBVh34ZD3GDGQmA
z4Q1OxMLpm+mrIuoQ1VfB0feCqUtn1M/PUaHxje5SSX7pl0EUWaSFV2FJTjdBJ+1eEwBq5jIn/dt
gmkSEnQxTHCyGzRknxwFJB7qwHAm/bEZf6nlbI3S474M5rlsZKz/vskZsC84myCoxux2cpVPx7hL
7ED7IvHQIVl9YaBWXXSh7jGg70stSvBkxmPmamV6nA7qDTYGMZQuniNO8so8mo0w6mimYEGDZR2g
nOXPZvkpFnkB9+UF9sZHbCRQtzXK664dhWq1suQD9ot8wWrt/DH71nxLMcpb1TZxopOp2jzCM45q
dGPMANtZKGR54CjCXRz5hfbfn+vbc6LBwVKkSmEVxuAK0kt7SqSvXTXy+Fc5dq1T8b0H/+oymQNQ
cYxDMs9WrbpdwVvs4Bg2PURbYVw4zQWAIU/TOcqfIz22RYD9xFXBSbt52qwntr1BvZx3fQeM0CT9
ouoPeu6HA299c01BdsxNX/+GjYxQMoQ2TU3MhYMnVYot4i5oVc4fFrs8yq4CjHv/j9yCTrmFPoRv
q6c4cY34SR/sSGnsWfukSpxUgucW6OfySDpZDpE1v0S9wklPcAtuZqE26Mb3PNQn3klRbqGflxLD
NnrsquatVJ2q+TblndT6E3sHRfkFozHmPB1U00mr6knszSugZV/JWFYhsYzBpTH3EkTxPzorGkEL
o7qDDrRshHA16J1cMT8betgfYzPTbYyGNpwMk/MV6YJeM9ZB0dcmunXKGdRlVtqd6z7+QyGUiwgn
ARjmU4yh0PEOzw67ns5dXLr7H46nCZX4y1PfpXGK/suyXPUAVencUl04ivAihUG7h7aSdRNlaSf4
MjmqF9ny2UQWmwNdb3REp/9cH3NnPuQiRzAnUNAjz1EjVskYwWXI0bkbMQIKkuv9z8eTQPkIeYzl
bExh65mATT39Y2x83xfAOx8qZ8hqY5DAAqg6umzXrWLFrdNztzNZFcltxDMoryAJejzkvQJm1E+9
2960PtLS1O5ULJ0uXxMLJMSOwouAnOBEQ10sSaqmVYYIiNp+nmcWpmiB8yNbfc1rrnO+IQ3NBGoN
UjRdmrhq9SxNnSMWH0M81P7ooGhUpriMskYT0a2q42slBWXUiAFnlcfiwZpP2J4UzbOiVoOQVD2e
SASQwoVTGFZuN2f5+mn2ZqcB51/gmj9yTojifUDKSbS63NXSCKGLIthTN9pk+RDNvGEk9l1SsLsC
gBpUsChTN8xMiwaCOFj0JzHJsDLFc9vMIhUEYCzcwJ4ICsevc4gOKz5xPCYBMnDJA9gS3uyYkcEc
OkpyIETftwhmHARsFaD7wGr0ZhGxioPBlHKUIvv8ZS39MZU7YIJVmCoZVjaCdpqdORQbb18su1yw
kUtd5iHsu0VfCaPW11/mpf7apSW3i61hlCQH+qe7L5BpHRt5VLwHJWjZGkoYOEt8NZgfC+HJqDmp
GNtBXWS8eaL3sBpBKP/KkdqPurccUj+2pZPo1MfORuzggXczrXEjkTIV1ATMRu4k09HLw5Cfi+Dn
/ldj2yLRTckAXNrK7vXaFg0StWMqaMYbrMoMWJXvymWBqQFUzBXQlH4JFNMUllnWBI6ZPU+5NyfD
YRI+zCqPGIWdzG4ErZ91k6WLqI6OVQ20z+Iq+1B5w6Gzsk8vqayT2byqJdvUN9Kob5il+oz6hxS7
UWxhdgNkXsIdBt9+zZ7gr/UO6bh/aKspv0ltN/KocE+aVFHlrEWZdJRPmAl6EszEy9P5uitNe5kT
TOKITrPovCvNNEb55exWhCZ6gEWJAdsAVCXTEf2mtGZXsxPPmHzdLY9xZXUrOvFj+W1fV+a13sgk
r08yVvK5V6c1x620OyRwTrFgnX4QovcEl40cKrigulOmhQR31RNfLU9V4Q/F3b4q7M9nEAKCTeyE
0w2ZYhzDtBAExYkj007DzibhxNHiXwz/twx6/kZMlZakkqA6qTo6dWhitGi4D0zdIkPhLUXoK0F5
BXZH3QJBzVUcBnZYaZw3MlNPRdI0UAAQtMypCKoVmdnNWNh0pPgqae6X9xDkwvqwQAiSe+yEKFRo
SYGm2c8ZCIDFU6vhBZ543UHXscileI2vq/Y7YENeyaNCi9wVaRq2qHwLZnDQ8vBBnOtnsRoe9u2D
aeoXtVQKdUUO9KpOJUQwI4ussX7MCCjYzed9Icx8dyOECigDoF26ciVgm+MncXEbQ3bl8h4NV07a
wZND3dtAjQId/Hg4I7X7JjbaQ12D+VwdXF3lLb6xH3Ybnai7C7CILtMxSeDMp+4I7mmnv0vu9bvV
IooblOxtGdTu6mhxt9G5ktersIkzvYD7NoRK9DLhnX6anOiFpVIr7M5S/eYGU7or8eDH93TKNzdA
pSJOncipaHSd4ejY0RjqwRYl4TrJUo5FsiPb5stSkWbsiFzIY7H2sVcezgwtn/CxA6fiyt+Y+SZH
3uoZ3gS2jTjKcwij2OGulaoz509p+ItI90J634peEOTu/jXg3TXKhZCuS2JNwmBNPt0mizfXnxte
vYGZeG+UobwGyFIngK/JoH9T3bo5C5jZlmsrA3SdPh4W6f6PFNIo5wEUwzJIFVgEabw6uUnyH4bM
BWhmqqRKpi5qeEgQmuY9hpuYQCOKiwZzmD6v3ORSbkl+dSieljvhunwovfEwTq555JFLMP3JRjR1
05o0jQcD67soogjuMLUWih7XdV+4CjGf9j/l+lNvrHAjirpcgTpWYRNjgmGlkU9bOBTu/ik7Tm9k
UBcr7mIMYppV4Mj3a2O99dFGeBg9OGR7PnOx31Znu6cRda9GSe9bsyTru0VG3au4zW3dTT6t4TK4
4ZHFcXWj7hYqXWYed3LkytMAOAZ16h19SO5QBSswcDxYWjQZVqnh6Ja6OoeLTK7UAC14MrYt51bw
rIa6g50IuAFJGWK3xe9n5adevlECq+S17ph+63KadGnHIFUvZdVoOnnzLe5SC9OuaXU7Bl9k7jos
03FtRFHxOwYMF9CXOrjI8au8APwr+CqicfOeG4DRAk0TAcdG42oQEYly2GGVvO6/SBh6zEcuycn6
d741yd8i6GRnVsspxBj03+/O/ziK/C8meZFGfbXS6Ms46hvYgTu6w1EHjXpqq19Mv/Tmb7zmBtt/
XIRRqU/Zh0Wv10hP+7w6K6mK/ZLE2T8gtsFdRFAZT16CwaIzUMoe5+SoNFjpHbDrOM5XxjCfo5k3
Z8LTaP33TZpjxmFsDAX8/oLlhfKm4+158NShPG7VqkNfAQDO0Vv0ZqK86rHtkX2oI92XxckOpncQ
pr+MGf5t4CrlfhdtTowpRXaaRj8zMM33v/bPh504YY7xHwGUx03CHjX/ATdorX711/m1aWv3pg19
kIoaN8HXfXlsP3cRR7lcZRDMYdJa2ANRLEV5UlrTEjG9y9WLHUkugiiHuhilhAIDaMtF0C4hbAm2
2YKdYWWkEY7AhfT/SC86q6mA0RAARArjtQjDzfAhaFCo13zS8WCYOBZOo09mIqhvtHXktCjR1BWV
QHDIAkqpfXV4UijPMC6FmBAzil206WwQbVvgu/0zCZRjEFDo6zugJTkkv1/UM1EO+78vseOPYQDF
3ZDA7UcZ9qhF4yIseKSu/W8MgXlaYhWBHZtWfCRY2BsPTYLWvttx3q2rYb2NFxe5lIXDuHWtVlHG
lvqnUlEfFbHHnFtzVMvBUpX51E+D0/Umcfb1ZaqrEQQiVUUzgO7dpZkQGk2qgp5I9JTwUwloJN5A
zvrF3mi2EUH5oiZt6jFfpxbU6laocK3Gq1JEWSM8F03DqQ8xDXAjizo9NAmwyVL1sVvWj5Ao5sc/
+1zUKRWBSvImXgynHTo/FSq7y41TKv3Yl8IuWm/UoLyQUiaJqneS4dSZUx3/gg2qMkf0/p+iNTt5
uEijszt0wONmyrCF2DmTs6yPYE85Ni7xSq8/v6+YvJFGpSoBKcM6DXu4cpBxEBCRxi7aoIP4gqld
uOFtH3n7n5Nj43QzbwEVbapHeKjmws2UfQzr255HYrCe+46N05jaktziTWXq2AzHznRe3rVzaJvN
na5ZgvkjSB72FWJH3803XK/BJl9pinbJpRTMHwB6ulpH7rHne9Ai9JGju/WFKrTOvkT2HVYx3AFO
OaTMVAITY/oCu9M1vGJzqDFcAsDX8YzkVuEGKp4kylvIoWguY5UYTjMEh/+RdiXNcePM8hcxgjvB
K9fuVmu1JVm+MLxy33f++pfQfM9NQTQxoZnLHBzRpQKrCkAhKzNshN+RIdoh7ecK2jnv6od9x7Zj
4+IYUzDCfplmqCREbiRcy8VnBWySvIe7v2TzxQZTNMrQ1HKlEoljjqobFtFJ6AUbhddPwJ4xzOax
BHxGTWdHFeWvfd7Z+y7yVpQpJu0kQTA7xuUtHR/H4CEqwVR4MItvKmcpN3cwqFr8L0bYs4wWFgK0
hSbatR6OBVrWODadG5/XGtyaqn9Vz/h/O0wBKYelC+MEh/XJkzzIg9nFS+YEjuGqVn2eTslDZ8dO
dD1+sM1g4GCg08MSqG/fpl2cLGXU4k0B70MLaDxqv7rqHWL9O+HKzci8GGOrsl5nc7dM6NIkYtPf
SFX0LR316mYQWt5w/faZZ2WKWVFNiqNci/535pmfVPR4s1tKp0plDtRz+4kvy8nzjjkpBkE/1FIO
iEDUik9hLD4l4USZGQ/7sU8L4bu6vPKMOS4OqjgNcgX1RVOerCwEGfZQck6k28V4ZYMpxuFSpHoC
tIXTePo9bXVFDsbDvcle3M6mmJ59l/5iT8cgNpqvGtGYclKYUhfreAl1hMgqjqrb1gCn6OdAAsRZ
9yo/8TueBsb217qYZAIfICIV0+jA/S1BagXJXbpIztwPHM+2P9YfK2wBGQS5S4mCO2UbXefk9xKn
nE+1WQmNiwEmzrNam4ZJiQHZCEJ7rr22+QoiAstY3GJ42f9KPF/Y+I7LRVtm3Pgl8Y5U9z1PpGnz
QozBTw0XFVV9x1RYC3FeGD0GlzTYkMfBS7TqPE7aXRjWnM/yl4C72GK25E4bamWsZoBZLfEU+HgC
8oJj74V3dMavsnmQ+u3z6Mo3Zk/WayglpTLu4MVZ8ipvArhhsrUTlNydwub1jnkLyWSTKeakDenb
mpicCOYX0y+BeSv33LHB7YC4LCKTQopULY284HqfnAEU9+JDfr8kdhSBV1dCy0QMLe2O16jbTts/
Nllew0UopSykvIaJrJuHPJfrzynBHFhVg2RkP963DzmXj8ZO7I3JEDddAPb01MgcvNZ4oWy4Nand
mWi/uxHcwbrwtS3Vc5qHXgUBBI59mlDvK/3FVybh0pq0iTKYqpMd//dmbroafSGV3MbPodbDMchb
W2ZnSeU+EKKIYHTLNK+CNPeTKf2thTwkIg2/PbdoWK1O+skUkVYa0CAKMZJTjudMBAv41TwNtjk9
lvXzf1xF6vXKXBlko9qY6Bv+bxUxG+ZjFRe8h/6rVeRkhcKUFjFqTHE2AjxFLa4+f4mqb//RIaaW
iCTuzKid8WzoN2dwXoJkav7ZAkhBuRqNn/vWOLVEYWpJG8uZ0rfo4ZhVXlixMHhh0hzlIWwssZvc
fWO8pWMKiq5FY5PRwiXJTpZ+ySKOM7wy/A4MiCZYn6MF/E8sUKla4BtDZwLAMfU+mlFAcZqqYhIZ
2lRvYy8ZVJKkRRq7i/EtXTCP+A0zDPtrtu3TygZd1FV8D7q6FOWCmdXRljzJQZu39ND3cAOgu6pf
4eLs29v8RitzTDoRTOsYcogCPC4ihld/qBIPP7lZH1YWmAQKNDFblgEakCUobqTHzLjt2tAKqs9C
+tTrISfmtm8KK3NMOiV1KGnC/DryqHipm33CRba10X1we3THlbvgQXn5EDppZZPJqryAGlBKMDQ9
Cucu8DTjpsk40h+8VWRyqUypwBxp0YnSML6gPQjNVdKcSKWBLOtB5KFO6Fd/V9MJEAYiMAZgiWeO
oR3AyvM8STi31XehUlshhus6ngAIzwizH45Vm3dLoZsOQSs+n8ltvRS21IUcLBzPDJO0fRiUYEBf
VEfRuiudRKc0BuQO2/B+Im1W1tWSMXk7RZGWBgJioJ4CR5h7Yk9x+6Na9FPUEX/fFv3Ye5+Huryq
EYacgBAgwn0u0tx5vM9D2RZ0Kxk+t811nWNQ2nzaN0iTZs8gk8OGkLSV2NFhMVmykc64miiekEdH
bRROJuE9Rm4XpUv4MTk8T6CdSwqsZVHXxyTsrqvucd8hngUmYyHCYUZpQ0wANK+7QLD0gFcTto+b
q4BgMjYvNXEE/wdemhov8HM3dOW7qrGyb5hfPxjH/+QPOwkbBXO0pK0eu0Nj3oT15I0Lj+mTEwPs
MOwCCA54nuFPUZa3OPH5AtHPVat7WjyBKoaH9OeZY6pDkiztWLcKQQyUVqfeZsVv3fAaPOEKnLXj
FAgWEk9kiO1NKfAcY0cqK5nJ7z7TntSKqza5XcP/hLXBlAhApsJGwjQIsFsDXjFau/8V6nb4mF0Z
1yMkEHLPHC09t0hrhQ4PvcXzkq0ZkjGQJUBJN8lxlDVrqlK3MwLO69Zfoh4odB0bkqmw4ntmI08z
CJPRHA/Bm/0PqMQ0MZlLMMzAazRt+/THGHt7zGpBTubRAGhB7X29Nk5mJgOYzmtPb5f2ixlmN5wK
uejAGxkDOFsfFQgEQU3imEqLA3k+DtnZZl3CsomyAozfO6p9RSvMIYd2BoArv5XEq2YeJHL7fLmy
wFQ+sxMyUyspKpgit6F+izMzkNsUT/px5PbKHlMG52iCBnO9AOaZmz8TtM6iQbqKp/YjSfzHDDh5
3m6JTQVdh45OuMuhcDPnQPzGkh8Mi/+BOrsyw4RCqUilmUA21umb70XzSQnv939/M6LBTqoQGcrf
IstyURQQjws6nF61ULONsfGr7idInjidge0pqpUZZj+HmHlTCwMatGBBdej4m5w4yk1mLXbx0GCI
xDh2PNng7YP5yiazqevd0BeVLkRu+LR46WE6g5rUNt2I8mGBH8LNPYFb9LbT6bKcTLBLwGhV1YRn
AxNdbvWrFH5oNHvlFBPdYxM3oCPAS09ETnnwazJtKVKs/ZjgOMHu7XljJpk6GqYTZ4ek/JEu3/d/
f7N7qoHEylAxF6OqrHz0Yox609foZuoYX8LwFOWYSu3lvjwrJxkc0Lz3sa0gX9tj9sEgasJyCQgB
zUr8TWzIgzxFXoh53H2/eGbov69OyaM0Y8imFwwnXL4ucW01ot3xBkY2y+naFyaT0nIYxCUCVoA+
9eVu5Jk37WgPJ9GTMcieTZz6w/OJSSKpNZVGiNHxCHr5caiaG3Mxj6SOOCGxFXIaaKwlUVYl+Z0O
Sz+kmkboHQno+RNpmhuMUnFq0NamCqEnyLtixld6J6DQ6GrVFAkKdloAn1L3diRlgH0VqhUKI+fy
vOmOBLI2GTOWmPdlVk0mVdwNDU54cYaN9WHgKrBvOrMywNSZaY6kWVxwxwyNxJb1O72tAf67NWLO
5988XuGr/PGEqTfTEkn6AKghYOSzG9nlqXw03OU3hTTKOafu0FVhL30rW2x3rSljzcwIQDeG0Vp4
j7KMGTiA8zLdN/Kn/VTdTqOLX+xco971S6BpAKwXpTU5qi1ZoatXluLr3vQYcumqNtNoZU5+WxqE
uQo7vcCoRrhcq70TS5FlBA/7Pm0HnUIkTPViupcd6820QhxblFswuSqWKEOuKTztW9jcUkHA/ccE
U3xI1KhqrzXAeoEmzbzCGcteIGl8CxCM2zv/0ADIKicGeX4xyWQ0sSKBYJw4+uyq0dOg8GKBZ4BJ
JorkVxcJEjVlY/WQ7RCsGfI73SF7mksgGeiQK+9y9Jf4u6wkk1eKLkxyumAltU8NZJOm5+hVG4Q+
HmbXvIeZ7cT6Y4ydEK07yNRnwkScRe4cVQcLojsVXp+eY+680HagX0wx59VkFifcKPC40DbeMp+1
6aHhwgu2ix/gBZD3pBOnyttkMpLFnAIJMJBS+jwHjaXHX+X+ZAq8s9YmNa4mXQzRwFlt6EKcQDZV
h6HoHN6k3/9B5+l2mSI4Ak+15M+zJzoQXnBLJ/wkcMjAto9JK/PMeSLMelwxQLf6mm0KQIhA2dwN
FBSI97uCS724/eku3jLJXRjzKCYNgKLyVFqB9Asj+jkwvvslZDPXZGzDoiRRdTkmPoZOUwYVggFu
V6oPndg4bcKdWd90ZGWDKbaDrEQlyMcwhZfZzfG1EfailQ5VFkqeRie0Ezcpbf5kKM8uE5d90LdJ
r0oRkDW2fE9xKMuh+I5AuV388DOuu3Zhf+Q9G9Tuf9aTCdG4yQBUDdGZFdovWlrYSnXVSh8Z7F0b
YQJRUYWon9vAcEpZBHHIsZsV3NecPq3t/ejYJJlZW2JicFxiWQjVTH0dPq3d/iAcmrPqohPykF3V
X6CC40anktdD4gUls8NESQrSURN5TkWMIvA2J071PNiqJdmh3T323+sDx08agu+OOqvPxmw5ZVuI
gpjiqjB4ok11B4EvvqtcOpwkOOXzvrXNerkyxuw1eWSO0dTBvUySgTG/j5bMrvvIURoeCTYnA9gJ
ryaLQKwkyHiTkLPObprKdAJign4m4c6lcr6ZxhSSMB9ANiJh/AUggO5Hdayg4z5Y0PSaK6v3RK/E
cArhlRaef0xlMSEgmkZ9Cs6ycvByoTwtxDwUhcQ7Z9FKsRMerCqvBKpOMaQ9M8nwiyMducgGz8AR
qwIaHCT9fMwPzzOmjqRxF2rAqqrOXDStlyeqYGUVejJiOfG6m5sT9KskZ5HTctOVgjzi+q9eqyfV
bn3NWzzVLgCybzKI1ROrcLPUiu41zsvc9m3mkgnsDJgKxfgqHE0DO+rkUBKJQLEGuz1TFZmex8K0
vX9Dc8PAYVySAJF9e3wAd2cGKeUE7F8W9Y9O0uNlGPGp3E9ugbGZiacMu3nQW1lkCpnRlpEpkBri
ScZo98VyowfCDyia21EiXgHr9LBfWLbXE+KpuBIAzYmL7lsPo6HCwHsIokB6NMIDg7U8N4fyWDrV
I6/1vpnvgPYB3Ak2FZ0FGodZHgWjmQXOUL5ow1OWc2KDVtx3KadLIAAzIHQMEOlbV9plCcaBEgqT
6SvgKrM5WXV+W2SnEkp9kvG0v3Kb6bayxpTkuKjyMTUxLQAJoAejzK9B5v6gVd3nfTOb8XAxw8JH
cUqOymVAd3eRfhMA64jsmenoicvzAP/+my2mIFfNGOCqBspDYbqqw5NyU2le0N8tnO+0fQdd+cTU
4NLQElWJ0d8fNUtSQEuuebEbOC24Phpb06wBEOPUMR3d3fdvMwBBl2UquEMjSOgnXV0GJqGNBK2j
gN/2iFOypSk1ZwV5Fph6AX2PPh0KAFjRd41jTAqW3McY+hHeR/nFCaZAxFACm6Q0oleK7kwVIg2M
WFjRDdX6A8nT/optX3JXS8bkVBO22RTXYO+jVCIo9PbwfbAwknBUD4Kjc3pu22fHlTUmp8SymaKp
gTXanFAc8Um7UlDYX3pPsjU7uYfsrHgIHrCw+27S3/37mhL2JUiqutxoIQIBLe72qtfLU1rFVpmD
fWCul6si/iJWpmtIEW9+dbOGEA1E66i/Cl553wZk32bpogkQhKjqQzbMFlDOrcEjct6MyZUR+u9v
or6ZxdQEMqKdHjPVGwnnqMNzgsmqQZmFsOzAgN7ksS9KlWN06jkvgs/732g7FFd+MLlVi03YBA2q
U/EjOdLTYmkLdo6JaU+zU4+nxMpbNSbN5CCF0mSJE3c9P47yz6nhYos3T4imLhMJojOQzWFSa676
ztQivNtOwHoYh9I3b6DzPdnd0yvx0XHiPQptfqiVQSa7jNgsWnUudEczB1dQq2s5zM5Cqvgf+VAX
O2wTWDXjuJCzEIBwenkv8J2q7z8gQf8Twrk+bxZmOyxW1phNSw0LEBQG0C6cG4ui9/JH9S7D+UyA
eHkrWrxG3PbmtbLHbF7Fgm9mEvTtG2d2G+8fHpj0cU5QFglEqmUr9zTeSyjn06lMoYgHuZzjDqdC
cH/K8k3dgQGUAyPgmWDKRBk3dY/bEd0cVU/sCkvsxQMZeXy6m3m1Wj6mWiSSIMX1GIDDIT4Eomwl
6mzvxx/PEaZOSLlGolIBY28Sie5cPHcysQjh+cGNO6ZAjFPXgLwUz2qdk95Qkq3hMN5RDHbnZ7b0
su8T/bF3G9Rq1ZhaIeqjAJU5FRTlUErsy99yh/l5RbOL6agbvEJLF2jPGFMnsrkeMhlKl5Bgs7RP
+qnyIk97wMyB3b8AEutRMtjKhwzXvo9b300XlddqiMYw2xOOWi0nWYvIiOrbbHoYCickHNd4JpgY
L1KjE+MkS1xdeiHZYo3k0egHjh+bkbF2hAnxaRDEMKKjnKJfoXe5HEz0ocojvfXzn6W2PhYFfQBg
rgECwnZjE3MiomLi0tP3maVDeN2obU05jSXvzs8zxNS9coAKSKcm0KFcoDxYOL042GGKQSloau8H
wlaJWLvEFDt1HMRMrFGJQH1ck1spedr//S2Fd21tgAkDYgzSWJngFRpPtLkc3Zq38QEwabf1Bpd2
5usvYB+0QY7iBLzzO81UNrnWtpngiPsm6KYA+iNVbThEcLPuZqpBCNWBjHs4hS2nMcr7avTfV4e/
rlzG2Rxbyr79w1Qek2541ohw1868lxaeX0w5bLRiVCscz5xY1a7zRvLrOToQ8RMoGLy0Vhzoq/EG
H7ez+RL6TFGMpxCkGFoOYFV4v/S/0tGPl4f9UNmqu+uvxZRCQ46LnhIHOHkwfK2i0pIHM7XmovVa
nbhoGB337W22Y1YG2farPmtTKqJN4zST/LOYx0MdT4cEL2RLMd6kUvA81rVf1PFZ6qZnNU9/7Nvn
LCnbkh0raRZikwJ2O9ntGlzE2/hAgviwb4YTLBpTS0Q1CpoowEW8Vklu1V11bQSTEyhDac+ZGVjg
xXoiSXC/b5VTV9hWFyGzZMQtbltoObfxkxL+2v99Tq5pTFmJcc2qBcDxnLg9h9AUBXIbhMQd5An2
7WweQddBwtSQaoIG7NAh11QfMtpWW1tqYnUYKF0w2Z5Yy2NlBw8NT+lsc/mgP469GeJg8uu2tyol
FbpoJhFhVZb8gnweRU6ubcbe6veZsj8vedPnOmYto07/AfeXezWGFONUdiOvAUXj610RXpliv9SY
LHqELHKHHnKp9N0BvLNufKYIrOTEo8Pa7CJDNuDPyjHfqwmltI9T2kVW0GVFS6hBR15UlbtIyB/y
DK/BYWRr8Xxo8iWzZhNsK3U33eSC5nIih9arPceZ7WAQZjJGC75h47y2c6zabw59bbWSVzuj09yI
VoznQctMrLCzCp8HmuDFELNLTKVWQ8eO9seCmwTIhXwKOMmxWbFXa81uCrGa1Q0VowRv5X0Kfj20
dr4qWvlUVYulQ9nsA7eN9bdldohCjsikzFQmJn8hwqE3MyvUOHJsm4Xl4hMrvzwkbS91wNY5WgRh
CyvNerueP4lRxVk7zteRmau0HFdNNiyADyj5rSg8NBXnMMJLBJnm5aqEBFkVa2WN0wh6vGBliuza
DgFASu0ZHA/NNS/xOBVFZipKEVd1201oeJR6dUibwc+60Qtr4Qsnq8TNrMKDhqEYBj2Iv3Vr0Mdy
1FIRuMQKU6td/KUogIkG2X6UC944N8+RkJ107GuLKPJ69ts+XmwzGV1W8kS6EMfySq6Pk1bdgxXN
WYjGOZhsh+DFDJO4bZZngTxDs1Rf8CRVCeCDgi6qspC7JeAB2jdPB5C1+P/lZFK4nksSFSH2UQEN
o0G166C0FdXqYoDNy/PScls6NA7eV8WLQSaHu0DDoIEAeNpyG98MAZQIQ5d87k51bKEeUyKDhdeL
2z7oXZxkD3pmVw1oheAxTBiuMoS+3ttVdVzGxFJudO2og6tBwCFa4Rnero9/fGVPeHkflIkyQkc0
037pieCb2eJBTcau6t5NAp6233ZFuVhjEr6NMqVqUoJ34mhyU3BATwLPBCcB2FNdYNRZrUbYyyHs
aJNhsFpFsFOdd2/jrRtzZJDIFCZdhdZBKt0DfbxMP9Xys5x4tcmbAuQ5xFSTMBR6RSlKgECXY9Z+
Ko1DPj19pGKBEBj/AR0HUZK3FUuUcbYA9w2qRlcVN+jyhX6h5N9iYV5uDSn5VedCf+yi/mWstNkt
+4R3ENiUmQXwT8YkimmqIktWHOthAfFZxH9ypLxaKfTNZa+xklPkc3zdXM+LJTbTFLzl6KWGB7Ph
y+uW4wNvndo/Wk/+AZYrJLdUWcvLvtHNEqaIAMcB2wg8PFsuMbQkdjq8K6fanxvi6YHpGXHup5oM
xELtyarykbdHTNCJhiGrAM6wpJejqjaqmKfIbAPvIslwakOFs4FvpvPKBLPZaKUqTJkKLZSgiz0i
yH4iD5zzFM8Es3JVv8ilVmDQI8hC9Ocg8w1h5f2PsxkQKy+Y/SWC3mhb44nYGaBnKgloqEvgB/20
b2Q7Ai5fg9lTtGQMTF0EFdjQXcn95zTzdZLaiolx9fFaDHh8XZv788UnllcNrJraksvgZIhFP5g+
S4lkdcNZAvPpvluctWOV6hY1UVu1BLVJLJyX0UtD0KZPP/dt8HxhNo08giBnmUM/XDduYsCrx8Cd
kwcdG/O+nc2SrhhAw8sgLEDf+W0RNOSsX0aCUdAcStHWnBi2OEzf5x5jOW3ozxFX8WR78S4GmT0k
K5t8DgK8KWISAy9jVKRccNMTPQCrP7B5Harr9Hnfx+21vJikf9LqxD21mVblQRG7TVmDOqM8KDp0
IBWCk5TMY4N6vR+8O0etFpQpD1GYKFEhADEYPxG/hqyupeF6rT5OBwjwvNTg01Dc/tz+wP8B4A09
zdl3lvdBmdqxKMo8gTkM+irdCbdrGUjQ6tOcn02J16LmfUmmhExSHKsjZMedSX0gGHMZst/Lh4b4
9NVyMiUEJEKLkdBBQVm8LtL73OBcKzlOsNCidMn7oQ9B9iQI10tWW2J7QCBxkowTgCwtSADcaFdP
gBoPSWVVw+waeu60Skctuvufn67HTvjpTN2oq0TphR6MbmMKuZZUi65irbUL4WVW289Vnj6DEOUQ
Lfph3+ymh6poqqYEmXmwWbxNsZ4EAnqmSLFYLxq3HcUM7ZRYsdK8w1ysHPGEKHn2GDexoKSH3irm
R+NzGnqEPC0pIhAW9/3aDI+VX0x5TIYUU9iijJ249NPhk2S6Rf+RjiymRwkAiEAFsojAXCnrQq6p
0Ed0Pyi3pZhwfNg8TVwMsNuiusjLpMbY6sFigDuIdi6yglN0tpfpjw/sjqjN8hBJES6PnejhCuKS
0ath8CPf4mKE+ebtAFoQvcEZNgbdRBqdtGy25GXmrNZrC/ddBq2Wi/nkgJWlhamGxCHX4m9KBasf
DfE02bNTQjeqE/x9r3hfh/77anMay9BozAX74SJH1tT+1maOgc2KsPKHfruVAVErYtCaQ3BjSm9b
oOXMu6k4KrU9TeewAYZC5JyPuQvI7ICxEEHaQ3zl0tV9KjSKZ3o3x9MvnZDn9S02t7uVd8x2FxIj
1esB/E4DOriD7kYYfpuJb8Z3dfYBcIi+MsXud1VAkpCgN28QXwAhl3AXGC/7wbDdHFzZYLa7LIHK
YiKBx1T/OjiSoxzSX6ltfkVXGrfC/pm3evt5a7KYv9bMRGOMAVsbqltwxejkUQl+77vEM8HsDJM6
tqoZUSy3AIaW7iyAxCwVvu0b2d4O/r80mCJTGiZhoKqNIwC0eCVEgx/YBptkv0xBsvcNbbes/nwg
U2SqwyhGeRlWUKlQfTA53YL1+zTfGsCIgA+YB3jhLR1TGtJZNjJdgFZAsNzroZdUn8LJ+4/+MNVB
gmydIuCxCf4kP6ncLHglBpDmydAsX/7bTmSKTGWYcGMvaxOVYRZuuuqJTJxRw9fe+fvabWBeXQJ5
rswetDqxKMwwB+NMdlQ87aq9Fh/jk/GFDmdgLvoo3lUH1ZpcGbLVJ/GziMcdng7g9rukevkTmFAU
RmPJlwIKt9Ex8BVHem6+D5gm6FzBL06VjYm9wC05p6/tPeRikwnKEiLZstQTULWJjVXL1ZdS5ynL
/aWqX2wwwSh1c1EoEOoGZ2QVWJRgsTuAM/If/tBltLnNse2cvhhkInMYM6UuTGz32Tn7vJylq+Dn
OFrzXedSyZ7YITflJ/2BC/zaXEtNksF2j/lzXWbMqnEqhgqBAEOiuhRgC2lkR3pQrb4HVyrdw/gU
U5uTRDqY76kCsQhkA/P9Wr2Xwj6VAaOjE0Tu+NSDWsjCU/aJOBiUxVhue8xc4YX7nL39VVeWma+a
phGwsIFOy9nrV/0fE+ifr8rbcDY/6soes7rTNEbSFOI6V/ff5L60hvTUgvix4JS17Y94WVCm0IQT
ZPxiA0+s6vSS9A864ezTPDeYU0eahVEm0etOp5WpZaYdxr6aTvYqU2mteo5lzhmOLsu7urZaNubo
0cxaAGI/iIIvuXCUAs+QhhNkhDirxvOKOXx0eiCncQgFZmiWysIvWYwsIXgS8IbH2XRoPP/VHbzp
0rfE1ZFUEYea6FQstfoxuppnXC0HAyzZ7mSLXvpFvOJNF2/v2v+/fjDIHEKqvB46qMgD8iIdxuiz
Pll4EfWy5RwmaH//kpLFmpdzIvLgIrvfjT5ev3WUzB3MarjbLeFD0fpZ/UPnEdHuFw/YYIpHbaIb
Xados0dHyIvZoz9chde5ZpPjACQMJkbcqLbkB/MgP+x/xt0kg2GmdkQSWYpgQv9nyLwyf0h5yju7
4YjfZ2pFpKHPkFRIYkhYW0N9MvKjOj5PvPvR9o69Cg76d6yikWrp6pEOrofsHB4KZ7pqIQ7fXMUC
5hAWW3YwUym5MmfMh7d4TAWRQGQhI9cIjkJ3pnGTl8f9j8NbPKZiFAYg5qGQA+WrZ34mGL5Yl1/1
tLBINTn7puhPvc9mIkE+SFfAvsYkl6rNdUniCmj27ltp2sr8PR/sSrvuI18rOCe8zWXDXKMoYRRV
F01m2ULoUdZjWqLnONz1+DQd57NsLtvq95llW0Zj6CQwNDp59qvpLb03PGlykr6199dse+NdGWJq
raKD+giSM8CXn1SI6sSn1CYFAs4Ep1vlg8ly396+X0imtzEugyvdiEDj5mqDj66tRcTf05zYevJl
3872k+Yfv/CV3hoS6B1Zm7FTkTDNLTzTWUlZZlZUaD6OP5OdNI+DKWb2sACyqgY/OOb34wM0XIx5
JV2mRIWqOfk6uqILtZvIKq8x2OtJbnGfXIGijxP9m5yA+spjpv4GvRHrqFCUTEi0JUcCl/8xcKSv
cBjMkJWdlgfeg8bmtrIySVdhVbGg6reYSwiEqtBFTim0vhiodpw3Lmc16Wq9y+yVHaYC640hhRL4
pQBVIlAIcVEcD3MHBpLipr0lic1dS7pWewaZUiwHI0hb0Gdx1HujOTZH5ZDbzQHsg8CQUt12wVE4
MEheYjAFRdU6XBhVwOCNuXQUvbHjorkC26yTmx2ndnFyXhKZ4lLlZmWmVQqOV0fy6MNX4ARnBY41
Pt43OJWMa42pMIYO5TpFQKfireDDv5bN2F5Joiq6STRVZSk4jUafKtEA58mkTnhNuerKxl6Mqy48
7Efldopf7DAxIgS6IWPCPXIF5aEd3YaXXJt0SZjM/+MIGxJC12TaAgN57uajMzj1TRDZVBfJpSQ8
qS1/Um/72ctLi+JSjslBOPKYVbYz/PI3MKECRmWjn0RMh2fDTVRCH0ey9JE3O7DdbVx5yoQIiNay
VMyAM9AfO4e+xVJuh8EqZmt2ILXmce/0tPq/z+8/brGUnJg4KaaSklOD5bg7m9CyFuw6dEz/37Ac
0zXaM8ZsRQnJSqnPcH4cA+InpmHFQ3hnJoujB0DcJNHXZJme92PzL0l3cZDZfzLoAijyAk4QMkDe
U3VLO7cz7LOAWL9mucmpKZtxYkjEkE3NlAk7PD2CCCKEJA/OXpN5VMPfodKfEyXh7XGbG8HKDLPh
JO0skF6ALjiGjjGZgNLVHUB+3GPSr/FTzMRZH1nHlUFm5xFaSQ1bERc2BIphLc4/Qqn/OlQ2a8rK
HFNT8rLWtElGygfxs5GezZk3f75dVFYWmKKij1muplIFbdQT8REXvvwT2iSOtIDlh8qxZr5iLT9F
f7Yzmxck23luaIpITEWRZPZQBmYfSStbiRIYNGdKoI7zmfBQuaAX8pra0p+jx/3vRwvHu9RbGWTS
YAi0qhr7ERM88rmdDnlwmpXR6qNHMgCZk0Bo4SMsAvrKInMKGzOMdVMtcWcyHhPtayCdJy7B4nYW
XJaRyQJQvDVBCKokXBQltOlKH0dYj840gpvZIfb+Em6XkpVHTAo0VR4WWvxu//7Xgk1cg0wSlJOq
FdOMO4KZYhj/VZ3tpKYexKrppKs9P+w7uF26LqvJZMTQBjUkP5ARSiH/HMRRvU+jBEQXA94H9i1t
Umqsg4PZTdUxlHRjhqkWtJjobdnAUwPe3HZO67Rnxc7cypewA3r7dumC7WUBs70qkmQIGEXFXWjA
ebIFetsYoVTsCBhc3rfEWUuWGTPPIpWUlLSmmJ+HwROgZaLGnOfP7Rr553u99thWl45Ek+uiTYB+
J+1Xo70LOt40Oc8JpmgEuSrpc4b2o5xKB7AcXw1S6pUQT/lva8VUCr3XxaUwcfMm8r2cClY93NS8
VwQauztf/vXOuFqrPFFIKqaAjchZYulC5qSYuRHiqzLIHeNDlEWr8H5tcK2s4eW7NjGrCCU5OX2e
q9zKNcGJQ3DUxP0J4p6cBeSE9Wu2rczpcVUluglCejwI2UV7PWEHm8BLWXM4Vf5SkEDJpaKzZOJB
Bqu8NmSGWdJRuZ5ZA7t6D26Q5Lsq08MUJRjsDxUPi/GXQnGxyIZgkEE0OsZoJJ3NAd2YnTjBaA25
FRSWcI2HQwhVandjbgk8yO9m8FOebZEQkZIzvfWVpEYskgI4BpI+R/K3uaqskisHzDPC1ME+SXqM
nlE+l+S4yI+NeBvxiNY3d/6VH0zNmzFVoUwQl3Oy5XdlvJjmizx5xfigGYUtFFcB4Bn76bwZjReD
LNFKJUNQtBaxa6mF30632L+socAjDG+IfLP8rewwwSiOpVSHr7KvxrVQ3mC4ad8PzrdRmdCbEhIu
0aijISwWTokmgaxnXgXo738zw1Q/vPFU4KZHZRK6Y1oKDi6WUmJwKgTPF7qWq8QNmmYYkxDg5Sby
O/I5r68rLgib9z3o37CyASQB2nwTWIWl7thM3ysu9I9ngAbeygAGDIa81CdAcaLsADE3p1sIJ3a3
SRhWQcVkfRIQ8FLWHeXRyY7aLYjB7fik3hVO4g2WeKRc5MM1xunuTW7fkpc3TC0A7YxUi3TGQGy+
5ybmkh6X8irXOTWcFwlMOQiUUNQCqjRUaK01t+VVEKi+2Jov+1HNcYYdb8HkExpSMqiSk/FOyKFc
uJyGGFNQKucMxHGHHRwjQRCIdREDvD6T8KkNTPkeNwLVD6uM8EZZtm9tl+BgCQJGrUtiuQC3//DD
sMip9QU7KEDXXXwr3MKPrgveJXV7w11ZZIrD/5F2Xctx69ryi1hFEgzgK8nJGmUr+IW1ZW8x58yv
vw2fczwUTBN1pWdVaQ3AhcbCCt29l8aN4uXUDTCIhws3d/zSzn8YdnJNT9lZ+C5dnBmlusEaXzWD
8BW+HGQ3VsVIYroOdPVK79Qe5g70dhf3EVRwi2OZYiqg1zalR7frHrP8JS+mudMdjWk6RKkXbKrq
1TIeWcRsQPn0a0a4460raZMqBOXfpHkZmm8ahorbzddMcMe4RsRS+GqDLhVyr4M42Hwiouna5ZrO
7DPxh1gFM7fRIamFMroby8aVkkXvOHCupdeJ7ZExsy1Mw0hK/KyMpWiiQvCl+LdNokRt07GLUQYr
JumCHaisIkP5zBzAZY386ybTK7MMfcChWZvuIEEYMp9OWtwJAGQZqH673a8TOLtUGuRF1DZgAz3x
92J6a4frst8V1vu6UyxasVSNIpZUiczzIWVm45FJRpwn+SjL/2zQVVxv/TwWuPdy6YslHjXTNBS0
yXNX5NhNSZAg2GNUlf01E6ZCuvNUbX4Rjp99lwhwfskXTBmqIMjxQ5yBHzJvwZ0LFVLkj2nyXrXv
oR7ZfSdi8VnavbkR9vfZN5IrjIUi/2+5eX6t5IeY2A29HqT9+jdaBNu5GQ4cvFTPxqjDoBAGoTYZ
cmKQblEP6QFVw++BmH9DtCoOKAqSI7lToE2EgqQShE8DiFnfgucB7WUNEljR+VdX3VbU8LX8xaD0
RQ0TLbiUC5s1tdXKEdOMrlTSvdqbR7MstopPDuu7uTh2ZUJx9392uPBZKZXGTFp8tOjQHMC6uPX3
uDA3rHsOnGNOY1ujm5zSQ4ZZ1+FV6W1VACDL+3v5AdzdGRWSlw8hiHWoITtesLe0Y1NEdlF9W1/p
Ulg6XygXW0+FV0JVEfpPil5sjIocjVAEUszz+OzF3AT7prMDELUWHjuNjzyndxyk1LWGqzAEMXbx
RlXBKVjcNYX80tDQMSTMIUiN3kNlSsG8HZF4Z0zowVF89GF1RzSl//zExqkE08g6vITwk464mNKu
1ZHjr80Cw0loKRLW0xa/DXiBqKYDm5Bt/7hxg+abZmpBgzx812/8eybH5B20R+X7rxy/m/0rKpgv
bt/FID/aQ+uE+DVqQ65ZHdHAVKqQnJ62af+0vnWLoag5s8Od4kHpSjVPK+rG/82LkMYOtrWxbyG/
moACvuk/8XCYW+TOc1/Hqmc2wA2ETvnwWGadXcZ368sSfC6+7bbwq04NS1xfSicd5GEIbDSnC47r
Iv4RpgYO8EPjEIfysqT7JWUdDbm6k6bGLoaNJ/+zvo7F8zqzwUF7J2lhlErIM7f5k6pf+6CGhkqt
3ZSnKh5Edz771H+Aw8wY5+MqJmQk4Byksm4Yk0CNdkPLQU/2VXQnoq75i9v93jx+OBMsUa3l+2Bq
it/HIytJ4PZyx5vhOGCIVkx3LLTHu7nq5XHksVzSmbVSBo6yr/bxFXNy1nEuOr2LbanmZS/5YU2l
8UBMWKOgNPip3UfXdXwcrNs2eaur0SH9lWa2NvF/BIPoVl7GjcvGcpeVEYSIGjukcI3mSq+eR+sG
ZDldKJgEE/i+wV9Vug+RpAEEG5I3bAx56O0snzYkzt6+5P985wkZoKqdTLBTdpVTWsEWCRtretGT
Z7TZCfxftHPs77O7sdZi31IlTJjIQRy5oKAfILc2EIfE8Sv014Rvr2WMunwpDj9qPaRIDRbgATib
N9Wh3qFmfF+7PnJDrCHK+1Rj6twnOTABLXbveRR3mDaajmIp+5qIsJ39ixUIMTgICYZh6qweVFE+
rYwNVfU7quPBH7eVsTV06d2kRr8f81FErb/oj5rM3ivQCFZ4vE+Kjkppi1usBLlztFNJZAeBKAhY
BOOZEc7pdb3SilJCCaFWjxU5KP3keNF28EB2J+jwElliy5254jipViGpI6Z+lJ9NktlF+Chr96rm
261osEq0c5zXW1U3lcWAdozGamwjvp7AS1Iku/VjvHi0ZjvHuboaaIFf5Ojt7cvQMeSDX36jcb1r
GllwhhfP1MwQ5+JeGhQDKbAazb8j6YgKoOgJKdovzsMHPyMgZQVHjB80+7aKGyTZp6PXhS/rW7Z8
g/xeisr39TZWkAxK+7+Gqv/Ixof6F2Tj0UuEoUfcWYrBB+u9F7WVHKFAmxnpP6UuybZkYu5RlQQ9
mUuOPbPDZ3ObEUmNqIeKbjA1m1ZDuc+PH1SS7dKQnOSkFfjdkjtQC/JGOgJ3SvggupAhKa5DDxQU
utWusbyrNo2/aIILLMoQTzbayXgceqgeSnahi7LFS4cHEr0YfFSh0AQ23o9ggJ46JWx1dNz0UeC7
ap+STd+SlyKrRhdCq+XhE443t8chgid1mCvPiwgkLv2mvq938U6zvZv6EB1FSZ/FKsncFgcMKSaI
azSVgrN2A8bEKwOtG92+RhOa5HRgTYSW3gYh1I4xi4sCpcUszdw2hxWFqveyP9ZQRQGvkELVo292
+8not8h/nvoJ9N+WcULT+cGwajsutWtZFwmzLH9aamjIeamYTOScJ0oDqgeeiuXH+6Z7970AWQWn
IqKOoyU7GJ2WKYG0GNQ4ONCaernOuzbAfHsLhsGsdORAPjEqX/Ba3627zxI+zkzxR45aRSpPFggb
k84CR0iJ6NA4aar18DUz3M4FZtf5hQknjVXrvkrJVkmwi8b4bd2MYOMs7q066n1IIbaANCgaVrpI
3ZfovYiL0jUDEQeGyBQXuPsqxkiznAFJ+T6CtWaK9/7wNPWtu74k0Qfiohil6IImDX2k7cZmo5D3
UqEHRZTKWjai64giIZVO+bcxpp+yGH170WbqHkBsRfsXpLU+s46LCe745nmhJz30TDft2Nph8oSK
mp1qQjLqpRsLStW/V8IdnUZJMi+DJjyi9OIQnuq70knPI7G9bXpV2L6jnoYzQKqwRU10i4Y1NHXi
uKq4utgWz2JAJTEzz1TAyFgo92BY86xzN9ylw/dWVMhdAkKolZm6iU4cA2SJPAhrYy7FFit9QnNQ
cYEO3d50oNfEmkj7PWkFN8yCc3ywx305OgXNpDLWmgFhehlA4j7qbHX8se4fC3f/Byvch8vQEsPU
WKDvWW81cj15T+v/X7RtfHvKAAE0WWWKMqxEwur6BjL9dx0oCOR9tCM/180tuIOB9l4Zs3hEVnSZ
+0i+DMrKsZLAdKai1TfuwWH9ItFrU76JY0G+m+0/94j7YIr7PoNh1HnWg9cjVSCznJ9CiEPFwb2O
7t6qvUq6VBC0LyDfB3vclwqtMdOtHI/8moxbKrenbtAdVTKcLpT+/3mLuSm+4kgkrQxjFSmuUnlV
DfTt1bbWi54IS543+1R8wdFqoELVpUG0kSq3q2+V7nHdFZb3C1KnFPG6BWmtj8gAAlNqQskZvV6d
ZKMha0tB/DSeGyKKPBddHOnN35bYSmcY1KRIPg5owICLl0/m1j9O14PjgRElOooFXv9izcT7gIJn
GrSiH61RrSksKORAWOauxex4vdNeG3C1nxWHbMJtJ2LWXZoOhjNc7HGXu9RZZlcZNR4j4PPwzuWT
6tR2cqPdkrNq2f1Vssn+FSk5Lx/ji03u2+lBjeBpzKONmjxr+T9W8Tzp26RyZCN0171kCWXxZkDE
x+jHMFD7cTeHzpLkmsmhZaU64JKcxo3a5cYuKVpNcICXqsWGqlIM7yIbTtHU+dGWBYWevNdGJk/N
2uenPQg9XjXb3BEmdBnZrQ1qoPXlLW4kQabHMCzNgOLqR5NZ004Dut3A1JmY+0Qq3K5Vb7Igfqpj
4lhRIKqILx5qlJZMJu2qI6T5aI8aI2YwMOsKBcPbZjyEqugtsJSiNlD6RpuooalE19mxnx22IQcD
kaoBNpqX4srcVg/hvz+mXZnb0k7dJ/+mz+sbuLygiznuQgn6sMxbFafN8hqb1q3bloHAL0QmuIsk
V0eztkDcC7UXeh8M8qEqTIEbiExwnqc0Rhh6NfoR2+yn2fyURQMGgv/P1ymssjBi8GjhnSFFdw1B
pEn1/389bP7d+SH7WossuaetgY5ybTeUydNAx13RRu/r31tZvNYv/sWXJFp9CqK6hHBc7zACstpp
ZDtGG3T8LXWme4Od1k1x1kCDk9mioUfRNnKwZxoaGJsrOFse9ND4zd8Tjf6zvr5FvJstj/2E2fEp
87IKJ3CFuXJ3lRWDXYUvEeh7140stZF/+FgcDNRl3Q1pEwF25LNZuWjqBIkQzk+Jfs72UQkc7wZM
Qjvx7ShaHocOeWRGEyi3oU8WnMvwaWiuaCFAhOULeLaFHCQUhh4FNEXTHh02bJQtQk3OoGf9rB9T
PASSeLu+myKv4PChKklbhykoiqL4O9G+W4kgjb64Z9CNoygMgKGFT3tYtAwjk3WoTH0Oar/XKfZs
DIh+YhEXI3zCQ/WzkgYREh6pfBjMh140nENY2PNHOD4zwIVFhQTFF2qkUAA99hvFLW4grnbSNso+
cE3HuAG/m539ZJmz1CG77qlDtiwBPTErbCYaBEKDq+pbvf/aornbN5dVH0w/GR6n0ZUnn0ZZsKmC
L8fXc/oux9wmQW2MjKUrWfLDVJSbQA8F0MsOzdrWcphRN3XuBQoeVap0VU2hDbVVW5L3eiPiRVr0
9Nk35GAjJHnajTneHR1xq/yaiOqxy8HDzAAHD10kqali+tEGfKao3ZO3FI1R+i671p0CvGaTII+/
eJfMzHFIUUtZV4wUoXOD2Z1w26bvrRraRoLGbM/OPNGLSmSOAwqQNnpVr+dgFySvyXhPfUQStz4d
bNmzLSjGrTv3Mg7OVscFFVEat23ZIz0K8Yt+0++8WzB1xrZ/O+zYuKToUaquL4/wpZ5Rb0bSNNAN
an7JVmFU/yHC5PWuy22wj7n+kR5AiAABq18am1v9HSJJrvXqsU97Uz+nb+vrXz98yDZ8vEkTX7PS
RkKggLagLcnbVzUtt4qWCA7f+plAC9JHM5hYans0ZeApNFpXeQBnVY3X9ZUIviThGbTAW02l0kfc
oZ2HbXoP+ie3ydEtGF1H++hYfWaa3lB/ew46LT6uKYnCKYwbOCobR2U5IfN6vBnBUBMcPcf/4nfi
QIUGVpupI4igJvUt9ky3tu4Cqm7Wt5Cd5L9DJDQ/Pq4IdbpotFr0gINHVgpfg+gma39S+QelpuC1
IDoFHKZo0aRQwtRrfdkh0h1eW26rbxDyPOaWZCeNdb++suWAGLTmisGkZQ0+SU2iQRk1vPRcgn4n
DQwZUYBWXUZcEb1l4BqGWp68D2tU9yHg6K4bX755LrY5RAsmLc76iQ0Qg+I8a7Z4k09SYFe0FOzq
8mG+GOKwrE2kVKk0ptqoPubJWz6c9P5ufS3LLvLbBP9GkkDUHBkRRp3S4qkOUnfKfo7po5k/l83z
uqXlRMPlk/FvpUIimSxFiOh0O3/SX8I9BP5O3nY6+reMkkk6iOR1RGvjQEovU7MkDAvzFqOhqpv7
1PbD9uCTb1kolJZnz6A/D9tlJ/lnklKieZfiYxlA9nsViRQ1cqfrcZs/5i5Fp7MroshbBuGLRQ6w
pin0AtWq0GmS9j+KEryQlSaqPgpckG/i8hI5t6KSMZkQVKxJfU/7YSt17Wdyu4ahWgaqJlBc4vGD
dP3oZSPi4ere1HdQIYoNARgurmRmgju1Q5R3Xd4gpxbJbiI3kMuFiI96WHdydREbZla4I5uaKZq0
CUb+/xcO0Nt6GwQ2PXeuvIk36W4Ca626HXbJk7XTQVxrHtCZrsM9RM336wtGfu8j+vvZVAcgc0X6
wwTRuwGSdyXdYDxzv77kRS/8vWKdjzjSEiOyA0E3qN/ep8Y+Idv1/7++ozofaoTxSDqSovPNqi07
6Hdl9R19Eypk/tbtLF5hs3Vw59cY87ySJbS/9bjKzI3lZdMJ4V5q2KUkTz/JWJi3Cu3j0dH1aXpa
Ny76VtxR1luzp+BDgvhp/zA2UC6vtwp4eNeNiL4U+xGzLItZl7Sacgxj6COib3AsxNP/n/cI5Mz/
O8Y6H3CMUSPVRoNWpM7HqEUgnWOl2gfR9PC1hXBo0WHKU6s7uFzbgbkjBR+o5QvqaKIPwqGFmtC0
1C0DBHDDDYE4ltpBtOrxa8vgsKKNzVjG5iB56D376vOkCkB18f67fA2+YFbWWqMTDwMjqny0akiK
xXYuXwfWTd8JzqjAs/iqGYYd8klPUU4N6nOR3SqR4HiIVsLd5FmJZr00QMRVBfdyq9lplNh6aNgT
Ke3mM/TAcy/+9V6fnROvs6wILCFIeGY/U+ldNb9JxbcvfXqeiQRidXki5RjADkc3GH6UlbBDeTEc
mX187rDnUzMMFk6oK+9aUG7GGy9ys2eyU5zKzh8sXcgML/IBhuOzXUv9XpPLPvXcNDtJ9M6UBAnB
5ZLfbEXcqUcxM4vz7r8KvSqGeCzZ7gIMvITgA26vhl10ZyBvIsiW/Dolf8R1M7McEowWCYagRLEq
7qw38LVejTlExtNiNzami3ecG1jjs0kKt41EIYvgSvrVgTfbUjLGdGg9cPsEtCwPdVll/2hD5H1X
zV7Zj/VkXRfgdX3qJMMKnXUHXU5KXZbNCzsbDW4KbULnorZjBIv5DvEfORu24rC5RC0F96fApMCB
+Ia62hxUr5jYRpdPTXryva+BFF91VIraUzTCmnL8cBeqII4Mo/36rglwild1bhRNsnKmGtSVlX4T
JkS1k9LrbOtfv3GkDkN06/aWGo3nUKWyPZ15yJiSIaYGBvVYXUjDaMy0L/asGBRuRWnj5Sf3zCM4
RDEaUhRahfPH8jH9k+bEG+keycpd7JjnIHRktzpnm9CNds3r+jKXzwE0l1VNNihe+x9XaVZ1AGJT
+GKA7j3cZIPyjwL67/S1iV+84cfXjHE4RnwQf6SJgl6+pIFGKnAz3g7dld7cTNVT0D+uW2M//U90
uSyNA7UYXZZyl4BwXAOnuXYrgxzeEDgJ+8FrJjgAQ7I3C3wfPXyx+ZLrz6aGecHhPdJLd30pIjt8
OAOgJEmKB7BaXUnVYyu9K6bsVMIwVrBlPFspVciIBwcumlp99YvM7gloQ0WXDYsoVjaNJ7kqtNLU
WwKlYx9UCjvDGU7Fm38lbzGofAq3n8ooGb+9wOTimwQvjtqKLEYVdozSEvMvW4PuE0wMrn+i5RLo
zBCLGmZ4kWnEMgpGCq/tmisQ7oGK298wdRHopd4GJ6Z8CUWjTwH7ZXUcSEkqejBjD4kfFex3SmxA
f9APntdXJnA+k4OIyZQjqxjx8pBogobv0VXan9r0kNWiKZVliL8shoOHtG+ITxK0Y4dRcxu03k0p
a9tc0g5aqG0aKxOEHyJzHD5kWpqpbQhNdGK2t9Qs9p5snEtw5NW69c0Pi836NrJPseb2HFb4KPT3
oNXHqDTGzMf7Xha9sv8SV1z2j0MJMqhdT3w8QrVdB9LTxLV8Ozt1jrRLt+ZrsRMdrb/Eb78NUi4N
oqshKYMaXSC5Rm05d/IY7JJ4M6DR3datzIZqsEPRq1Y3nui0CZCKZ1kYh0FttA5rpd86l2xB8HqH
1dZb8653PbtCCQj6rKKMneAkUA5LZJoMatqgvAuW8Q316dlrCwdDDEcijYKbZXF9kGjH3D7Y8VSe
5riRjESmoQ52B/o2xrukeRPKJC76/8wEhx1W1mmJ7CErk6n3flS7NP2HVmdrfOkbZbvu+0uSLZB9
vyyHwxCvkkslhSI8gql+I9nQZ71iPdXJVnIsecMY4ZMNiAbNjZCAm/ngH8duZpkDlXpIMloobBw9
UzZJNjpNW38vJH03ePTYYXy2NvVTFNNtZoiY9pdDyJltDmG8SC4rOYbt8cj6/5ggMktMFo64D0b0
MTl0CXOw+QRyG25yNCfr/g46X2BST2wruZ/8w/rXXESy2bI4nEnNUNIkNovhG9d+flO0r1/6/3wH
uaEFXjBamQZ2h8eyPyaJu/7/F2Pey+/nG2rrXoEqlwwxiUoL79I6R7d49BDmzUsvveVslKARydUt
AsfMIgcchZzqelGCs2o0ivrWGLoCRLyDNN4Pk+y9DmGvfK5HeWaSC0dC2qU0HsElCxaGh3CfgEmg
c5r3/8z1i4Bx+SaYWeOwRElCTQ90vM68MtximFBRqJ1mvk3qEwRsHNqBn3IabFMStUAsh10zyxyy
6LVu6L6PO6gDhXO2HUBDc067zjYYcRwTPsx2EXmY6FOhnAYBt5UApDUOWwYaaamkI1naaLVtJmcT
jVStKSgjinyHA5EylaK081Crj4J/UquyQfJvp5i0sn6unwp2aleAUuMQJOiktk1KNGwhfj3Ex3DH
5Fxi4VtXtGcceISS4tWIC3D44uEo18pxUBG5WpLgjC+3OFz8gh+prTSLTKGig7agc7ODuY0Qias/
k3dWvhYTaTD/Xtk8niYRXXbDmE0FJgnN4hRNma2Xoll+AcLz5Ii13/qSWVEc6Dx3DMiM6Ofxpz75
aGT/tu4Jgk/E8wZ15ahldYIn06S9xzXa54Y9jYUAJdoy9vfZe8kcpnRIVaB846Kx4Qp0j8iwxDty
pzjRvrizbkXhqsggW/bM4ORb1Pcw1ofpzmk6WXkwYJJmaJ++tnkcJhSjblkhIjc3SLdZ8Drk16pw
737lntbcjcOELpuaWJ3g3MZ37RggW8S6HEHwvs+fBgxtFNt0R84YSXmRjtk/3o98O56Sb6JLTbSf
HGDkUjgM6YAbJtS3Otl7oiMscngOKdqqjqsuRjLCw+idfAzAg+1BF7Qe7MTbr3+05QT4BS34Xg1f
9uWkryywFD5oR20T3un3ynVwzQQjnNwdT40oI7uc8jMxgKJh1F4HOQfnjbpZYZ4LVbDeSUuncgeX
CYcr6BR0Ajd2yh+KzjIiz9opE9YT/nJpXoxz8QhJp0GaCAJTNtoIrWCYVCA6AtqhK8YeV+36Bh2y
zUssDMeXseVimQtL+iFOLPB+Q2z2gAEfNzwip/VT/84GqJjcfH+S743MXf+6y456scn+Pjv4VU4C
ijS+4cZWs63M5koupO3XTHDYUg66rqkqKha9vMmtGxIKchV/uc4ua+BgBRwQTa/mGOgowQgA9kSM
o/qb7DRucUffiGioRB+JgxcVnOn9qKFzqQwhVGQMp2kct+2gCTKBou/CAUgVDQNEn9D92xR3UXvt
J4I39F/eX5dN4xDEL01TkUdkGqNDcstiw84x7PQWHIWOMIXPjsyfkPzbFl8R7gI1SJIGKdrqpXP/
Q8U43INVYIN5R1c0NyJyh18rn7t0yQbwTTwoWLCm2FlmV7lb7EEN4aj2+JZ80SN+/Z6ZvcHURpIx
Guikz2/0JDqNU4Dq6rhZP0aiL8bXh/OgRV9IZEC1ER3G5ja5AT8iJnBUNzqKJHIF3sfXiYs66BMT
7zK3tVQEiRAunzqBAzIHXvMJDhVYZT0CTwl1QxNvoNh3pUB34hItr/3LSDYohruC/Vu+My9eyMFE
6UstY3RjQXz9pLjxhh7Ak2ReW+fouduktzJE7tXUViRb1BIl2k4OMzTfahSVfbkmukrMo6YJ9nJx
ZYBpRVVNQzb5uf+sqMspSeCBQ47HHdVrp82CF7WA8oESxk6VY5BzfTNFFrm9bPMKwh8lSjqlfJDN
jSTndtJvCH0XfLRFtJ2tjN85qfI6T8LO1SAzjDddGtqhdlhfi8gGB7WZHJukhmyn61dvU3uSK8Ue
+3+/ZoNDW3kEyVSJEV9XS29BzE2CRzEx9yLKXvaKR9k8NRNED+hY858atwE5XLzztvRm2qQumvAE
xRWBA/AgmwLPLXlETo0k3/uxdSP/Ra5Okn+XoEdmfe8WTWFsXcN8t2XJfI1lVL0gSyfUWAbLekb/
swNGMNur0q0qR1vZM4S1gsWNnBnknBsU16AWyCPLTdGCcN3vQCH4VoAj2ZGOTJtT1JO/fGHN7HFO
XlVNr6cpwl3yMDqMjTmrdlCZqd3yMJylaCe6sNjv/wN6Z/Y4hx86pR2CBo1Gcnaqe2oX7ZMx/juI
eMcXz9XMDOfzCeZsS30EKkW9/6B0EYhV051UJ6LwbxFdL3b4Skuox1WOwrnmKjfTFoKE6a8hxPCq
hmgG7vzKkVy6WXfJ5aWZKigbQIJC+UF5rwsUxW9Zyt58sKJt324k9ROpLbQky5YK8mAVz6CPgXkO
Fa+qt2K88OhDmh1b8mOgpzATYN9i8YEoJgUFIpoc5F9/nwUvwYBhl7Zjycnv8X2E93HLRpfw8mjs
7D18tEYbXKfb6Kz/XN/BpUM9t8v5YAeYmCYN3QFZX9lFc/SsdC9VD0o+OYkRbNeNLXkIURUVTAMK
Br/4QfzAy9WpaI1gM9A3bbiOC8Euiv4/BxjpVILLQMfAi9r792ic34z9kAlQUGSDA4lOa82ybzBo
q+Y7CM1K3X59jxaf+fNN4r4I9WWSQQIDw8mhPW2z219yV4ibjSv0PKcHhani9bYi2LrFwuzcLIcS
oGrXpVzOGPH94KIuA9WA2Cn2tSvtql17Er0OFv3u4gr86G3QZGmaQCvBHZWXNmltJN5L86FKdnog
eMEtYQSkk9DbZRmMiI9LYmRShAIG2Mw3PdREYv26946maBhVZIPdZLPTW2c+GNrUAkTI4YG25yTb
oVi37heLJjDSRE1Qcmk6P1Yb9nJYGj44JWOQuYBHCBumVMLUx1IlEmTsv60w758tpMypGjSgf3PL
nh4LLbnzY2+jNWizjoxtHien0kz20WSpqJdLP9dXuHj/goybgEkDeqgWPyGEKdi86krwH9Pzf5Q8
5VtGWeM7sj3uRZnWpct3boz7ZL6KWT8zKjGXasq2FoGkkN5R42ZADLW+rOUPR03dwiw7OF24g1XE
nu4PIboATDrtk4gY9mCOaPwlImQSGCLs286+XaRZddkz4vQovVKMRzPeh2H/GfQDx89/F/Nr4H1m
o85l0+sxRuma/m2QBbYZv31ptwj3WfQWdKYaqBVdvUbKwFA2Xkp3khF95lafrYNL8RUTpv5r3QfD
mLxrpqsQfUK+ctumk+DjL8LczA53ngw/pJ7q4baYrIPk2Zq066DbWjpCobrlAGJmiXnH7MskgU7q
CIyUyA4Hj6pj7tXj5BbbfBe8ecqv+eMIfJzy22dCMDwJfnsEd+eWNB08EMLjVWDsmvapkTfG8EWf
4K5czUJuGirhiIXql0S7SZTXXv++7nai78Rduq0eVYpeI7c+jJgeRd43umnbbFNLrmG+rptavmln
O8YBwkADzHV6GMAvQdPnDK7hkD0b+c8oemhT0KWKBiHZj+ffGQQktBDrNCmGVrj9SzpCizJmXD7B
t0x+pt6/CZuR9W6q+Fau1c9AxMwat5W5XxRTG4Nl2TSPhrcdu38F+8fOzJ/LYXSHjBtY5tuBvZFW
vlrjmTYey33lWj8wYYw2xuK5fUkf0YUsfKeJDHIunnd9nxoEhdNp8vbjaGzyRn8QLIoBztqiuG+U
+kk2KBVuiXpDtgaqjBkG3p81u3fB7LOj94Vo3n3x/gO3imEyWiyMXX7ECyWprGD0o3BTVlur2McQ
Qqb6fe2LqPkXb6WZHQ4BSRQx7iLY6a3NmN63xG3ok2Dz2KXw5+Zd1sJhX+RXPvSuIIXmmQ57OQVb
cu3tE7t7At3dRpRGF62Ic4euMDMQj7TUzYrRDGwvMWiNRpI+ll2NxkawX1+dyBznGRgrzvuoAIfM
UO/k8aVSXrRit25iMaVNZh+JO7OWKVMQ10N/lHEfTAcf8kXu4KDIfZIO5mfY7Yih6jIxZeiv8FXF
BFwR+ZCwrodgAAXIzqyAffn9+pIWz+zMCHOZ2XXYKZUx1B36dOWwuNLAM5xTQQixONA+Xwd3gpKk
KBHWIX3Dhi/00M7c5CE8x07dOqzCkQZ2/iya+V50htmyuNOk1pZWQKMdUmv1laZsE9D1CSlUFqFo
ZoM7TWoRW1Q1sC7WrcRGf/yz9IQhS1A5jnu6qVPBhbEc988McgdqUHLLb2WIoNXHBn2yhhPdKKkd
gi8/2ajPoprK8v07M8cfqJQoeQi+Sje4gms4xEVY/jbteld2o032TfTQYP/uD3CamePOVqH4Uzew
LuA222llvdfouerAe53acSQKN0Vez4UWZVNFkU4Ati19CKvv1BMABfutK2vhU9u6XMjKgLeB2/g7
6URKNFXbofnUp1f5IDjAi/fTZdv4xLackRE5aFSrY1RPIvMYtOnGoI+a8fgloOCrhr2GyNLyEE2o
8UEf92F+WP//ghPLVwvDOlDiNq4xTxSco+hRbo9lJFjCMnzP9opDBQgGTyCehyT7fzqXM3fYZyeo
sbvjXpS3WU5PzWxx6JBU9RSRstRcKbPT9+JAwHFUdnt2WhvHf20YsZHbCWJmgV//6hWZofkQDlGj
93gBkM6wfetbqybO+mcSWeBAIfYkyRgLzMuSstroQbprsvgzF/ls5zggiDuiNUHJtB7jo6rotgSq
yPzb15bBAUAqhb5q1anh6hDrkcPWxRS4oMj5F7hGBgp6nxra5TkbxPTKvIrhbY3Lhg5rNHmgmXY3
bDKMD4nQevm7/DbGT3uNeVX1fotNk4l3lCPNLkZPQGb1l+NzscFlCAOdFrlmMKipttqROTS9CnAd
oAsTEpwCCBUtiAtM6o54g9lg9/QRWXbMoBBBvvMv99tlOVxcksZdhRALIA2uCqa4iZuGdVaHzmju
RxeDqGLJNPaj/7wXLibZomfns65HOUAGGeVhqKZGL8qz5BSb/CBfVY76rApuhmVEvRjjECiV9Smy
MgiPpMpNY7S25J8LNN6tH6Rfs7prS+KDklSXFKQFkU9BFn666rYdCFxqR7qnh2mX7rQDKwtGSEwi
FXoFdnWn3RefyrYZl5VyoKRaQx1T4qGi1m9r8+BXD+uLFO0kh0gYq4WEc9ZgfLhKbZ88F8mzqlXu
14xwcCEFYehnPU5wNF4XIKu1ztlnmrTIZZ/4yqOnoWWvjZDggG6FU0/NKW8bAUgIji0/yyVJZm3k
vgJ6GMuyR2W8bUrlaX2j2EaseBw/uTV5Mu2rMUKaK/qWt9AqQXIozJwUUhWG6pTGRjU+94T57WCU
g4pOx+O1KlAbMc7pk/VDcUNAOTI33/VdCtqqYifiUF9eo0VM3dCoAkruj0CR5kUr6zH6myXVUkHM
qGBkgPRvJM5BghSp8r7JktHuwGx1F3S9iNT6L1fXxTzn8IU+5RVIp9Fe7aOhW3Xi06+mZN+1dsle
/lyNwbiY41y/kQJPlidQChaSact6uMso5j188HU36adO2W9T/DxSpoVxmQwsQjJuMu2laLZhJGqH
X4aLiw3+njTkNitUVCZl63aoXaN+bctPHbOLCe52nNI8KCwfZfDYzzH1toPAvb1+ypbfFRcLnMuH
2mS0ZYdk3vB/pF3Xcty6sv0iVhEkmF4ZJmkkWcGW7ReW5UAw5/j1d8H7HA8Ncw/Olf3qqmkBaKxu
NrrXUu57KPQ03Y5NH0n047oZ2V4JETHBeNigKmiGyDTTTemLxUIXKsqSKCWzwv9/FXdHOmhQgEF/
INMwq5V4Lf2mzovEyJbSl6lf3FgcIXJyI9XjgbdA3BbP1DPAXhy/TxDiX2o8LIBp8SZ5T3cotEH9
SzobL0EMKiAGzmq2iwQj6+qJ60qkGFVnB3mN91+ypotfiNCQLMuIBqc4IL3LiXitHTowjg70LzGb
PN3KF7YdUS4GBXCgtMJ3Z4IPqZHs43xxLcxNXfdBiQVxvCic8PbN+FB8Wd1ZKXOj7OPfGRAAoYxZ
PfUlyoYVauLK3pTlJ5sLsPB2T/Byj5Yzwb2t0m7QlRND8qW6C0HsrLeyN1OZBSHLM6umYCbvUU6r
OzN+bRbJDm1HnNUSBPelRlYkbRdhaON+8IdjtoOgOnP/IxPrWd+uH8i2F6/MCV4csx4DtRAi9Lud
eao/oyJ+rr8OIBTvvPg+g1i8xMW2i6Arg4IXTymLpqjFMzrNAmfwMkyxZf7kFqprBQk5cXiQX53t
IsTFqliHKoywsjsbVP6kKLugU+mzRRvNdeb8BygMMnchCkrL5VyhVcK5j1qj2xkLbkCN9qs9qaMl
MPtFDezQ7o6SE+A+/0cWt/rThDvRhgxt6Caqi5wBsvqEUvozut+C4la7edOn5MqUECwLw0inhmIX
BjMoyg9F8eX6Wjajy+r3hVAJLdF8zEuLBZWNQHxQksMgW8JmNF6Z4PdzFcDqSI8jk+sh5bNzCFnm
OU7mBH2j7NB0Z8gCGd+Qa2cj4AmZSlovKGoglrSmqyPbxQSphco2BQEtRFN72e2QOYMALym6OqkS
oZTOZ6cWH5+Pd9EZhTmwrMgya9lOCkAT5s5YxT3ewFr1Uw3hr6p3Me7pqqCT+TuvECDGao0sTHQU
MLTl2EZPUfM8DZJLJHM8AVTyAXKqcYK4AvWjWoWK3vuSvv+rVYj8ZnaRp2ZUoSyb2e+XcTeSyO3e
9AZ1cW6x80xnLO+WSgWJEGW3IdUedKbsry9ju3a1siFgwLCkIxvRrg0PG3wNDGDRqbjhDGDFXtZG
8C9Yj+4eNHsYNqgyfr+sCj5766R10L6Z4cVLxYCXsSMHBa0LFdmTIN3ho+pRsr5tV7jYFABCcQbw
XyjoCUvy/jaJWGA106lQdBDbL8fC+awb3bsEAhN5qd7Usb2Lm8mfus7jbLF9uTQSCOHO/SeCOGA8
wdgjfzb/fQtY7zCDNUi4s6S4Kzr2Qgn1zM46aXMWtB07Fr1sxONfYvrFprAFFa0YyxJgZI+0dPHx
CcnAcz6cTHf4orraq4zycHvLL/b4/68wOQfHLYHyiuFbyx2lL05ynFpJu83PAH1tHwVg1DEmk8Q6
9NhNy4+SDz0oFbXMncp3hX3uatN16BPFC/F1Z5ItTIDI3hnQCpN3nHUzOtoTO4BcabeEzu66GX4e
19YmAGTBOj1pSwCkrjPQuSl3Uz9L6GllbigAJGNOlFA2YdKyMEeX6uMjLUB+rygfzWg5hq35Lmmn
5+vL+pek65dfiJ8TzMGcUZ8gevIiL0jX/O6VDWDf7AJjgWBN7IferAYyrVjJboqsBRVp9ZEoHWbs
0AKjp+zkLOpBsjKZDQFEC8W0IjKjS6/6yrvmICRQuMjYA7LnY335U4SlSUzyn7ziJCJ/Qa7PhYL4
g7a5nQ4F0nLfHaJ9dESqjnafSXevm+Oe/Yc1NNWiBQyj3Ko4J6HN6aKEGrPBtvV+sg86uuLZS9f7
stm+zRt2sSPm5Z2RFl1npzZE26FyYiP9QJtyTySr2Ux1VlaEFHvowpqFA4a4DPz0NH3tpvsuPUIf
W2JHthp+hisgjCBFZisV0hAMi5WL25InRZZMyZYixJNMIz3tC7zVOOZhWGrXql/L7HNNZQ6w6eGr
LeP/v1pKCDrzXqlQhO/NG2c6a4bsCm1muisDfC9XBhRtVBrMLfAXoPixwhhzZrnjV97BMR5Y5193
Z9mu8f9fGcujyLYGDbumoqU/nA6kib0x9nNZfUPmAELAMOjoxH2aUT8Ma3c03xHQgI+mJBbKFiOE
i0ahRYFvWbjAEt+iD9TR/I5Uh45OkjOSrUYIGhl67qduQlxS2ts5y6GYdVMbi+TObNI2cEUW/COW
rlvCnlmD0VQ1NFIQJSY/umn3yl3tx/sJSeKhC7Rd580vhEhJJrcLLSu7wjYuRqSGxoDZIvsWnP3W
rt5jpPkY8/GBBlxmMgDf3szLMoXNLNtxBB0jmu2XVHXH+CavnqNxd93NZWsS37W6gVbpXNU2uAGG
Ixrl7nLDK7CLs8+vFRn31+1tg8SvNYlvXK0C0c8aahF+aoQ71va7Uhvf5IMXEwKk2maLxjIGysDM
ONeo6FWkcjVLsm/8qP+MdhcjAqgOLDcS1F1ZQNLWK6ePiRKk875Ljim5M2U6VRJHsAVkzXSdV3ts
FkD4bp+yMkgja9d1Mt5R2b0SZ+doryeKUuBlJLGOSFLOXA/L9tGPvNNvoTD2tflAAvUgpQeU+YQA
tRMbB3wIIjXiSumm16K3NsILoQllWy6VWR+s4985oYAfWdNbUR+De6tNj6V1LizJmKrsvAScUGzK
FIwF/vUE+AoDRfHKQbE6fZhHIO1h2fFv5Oh2Oi3o7ucjGG9KkC/AJ07SzWY9dfGEJ9XKeVbxkpv/
3ZV1hGwLCb+l9JaGgqZuniamnDWi+4qqBNfPfftcHMchXCMKE26/x3SrL6J6RNuKH+eHMJzcUv/B
iKzp/V8Q9WJFcOeQphR/PgpypZF7dn7Kk89q7y/9B71Ex7MSNMmdOd/W2kM8yOYi+E//iUoX04Jj
623TMWikx8FA3IVVHgnHvVKSIEHN7vpWbn9d2xdTgo9PeA1ephLJWHJsjvphOEwnCFG7sW9ILqvs
0IQomIcYGh3AYOc3yWcC0itzcFy8CElyCv4rV3ZO/PAssnHUpgpxqThHB3LoDuOO7rSDrBYtcw7x
U1Pp8ZAQK6jXJcceSgdgfgUdHwQ4f5aHl9GTcTdIDQrRsCoXjY493gpGjAHVd2h89nNvfGfti0B9
kZ0V969ruyhExVKx6gEf8GhEpYabVE8NPYYVuhBN6H5mkvrEpl84OtUsEPOrULL//TIjb3E0u0IJ
KQ4rN7XM3bC4ESTYrvv55o1aWRFCbxljuKUnqOck+bTXlf5sOGXt6urnRq4ryv/iP3ZvZUuAp6mu
9dxu0cU97BKwDZ6zXe5ZQfeDC3uOT4q8QLD5QbUyKCDVouRhpBkRuGp86+tPXt5d+ozhb7Tvvc0P
V7YEaKqUKav6prH90XD72SvQ1BsHqLjER94Dqb7IbprMPQR8Ap00qfUYwxmQrL7VMhD/VM2T3qWP
1/1j0+NXyxLQye5I0g6GiiFPNMSY+7oe9iw5MuOl6WVDvptp0sWU+JxAp6h2wg7ukVffO+NjWEn6
YiRLEZ8SRoiwO3aJKhjqBGl2F8/DztFPzGxcC51i17dNcjqiUEpXo1N51hTdt+tXpXlR4zO1JcvZ
zmZX+yUARDpjCHJkBfQ7i/hlnsu9k7DdohDPMb4t9uSNSubWMxhR1fZk5S+lUr9XptxLy/gu6etD
F/fe3y1awBJjwHy95iCLsth5Jh/QFTRZH66bkMCVJkBITGIMgkBVzI+Uu7DER3F1qMlzTyX1BOne
CshRtQ7En3SKLxJP9ap39GR6HK1Sr2MetBUxmqS+hN706frqZF4jYkgWj4kTGtRn6uSiX98LWej1
saz2tx0zUYQ2dRCI2Ggi/D204G2wUJ0JlzrPXPbc8Y6K23BnYJ7Vx/UOZNM728u6mBNCtMoWp0om
y/aXsHNnJ4D+kjsYL9f3bhs9LkaE20DQpqOkKfTTjNo4O0pzTHKpoBP/Q8UARsHxCwJ7guktKoDh
ZJEUlwlEUeqenrSg3vMW7fyoe+nPyv31BW3t2sqYmLFVg4rOTtBDBUk63utmfx+Nll8smYTbetPV
13ZEZ5jNFqxkKNA1/uzVd+DHuwn9JXfV+97njp4WrvaY7WVgsXWT12YFp2hbCMuqFdjQMqsI0sI+
NJgbSROYG4LrG7nlGWtLgmeEU2wOeoUvycZgPzXaSxnzkMyCAHxgFGETmDQd34weomk/yWihZK7A
/39Vq3XiSYNWgw76i+LTNMyu0vtdLBl5kNkQEE+t2qI2NTwIDMtN2ydeP+zT2XlDhFgfhQBwatJS
tGcj21TzpDokI2td6qDOOSWxrPAnOxMhPyrjftFyir583COv1odzqOdvEIdcr0aAgzDPU5pyuVOj
clxtdJkJPM0r4qYTSsON7P1BcmNE7mITFPhQO0ftefrWj8c8vhkgrYHBlOu3ZStLWi1KJJDRGztD
vUqnUBrKvYx9Xgy847VBGiYue0uPytqWgAF9mEazVaIZYmy+Nsm9UiXu5Hy4vh7Zrgm333Iia9EY
yLls+4mYAdh59mOVepkl6xTd7DFYr0ZAgX4ZcjrUqJ6jgwGkfpx9DMxjwyn7wCeG5B18khsrcjgs
ZGLzMPKehjp1lXhnRqAfCCU+LjMiwEJix3aadqHlj9i+5mRHhUsHSTlRclVNARVimmoFiXmtubmd
x6felGTKst8XoKAbzCXSGC6OSZ8X9lI7sh412Z0RgKCMqZMkFPhf4lOdTvvODr3QfNDqDwWVnIfE
ncVZvhT8bKhAoOmjzzq314fvw8B2YWIRtzGN/V9dHVHAzUydKmpCBM4ZRCtlmrpLZ3ldHsj52vgJ
XEmsRPE2TKkU0DHhL0H3zn2Hcpv9LvzGXuNA8drd4pXfEhTezLv6dUgkcCe7tWJDVqGOy0QX1AiM
p4QFDahGmf9VI67pggdW98o3kW6vYMISYGLQdfTjK7zWXJ+G7j2ZXAYFvusnJ/F4kWaUVUk31iF4
3jVwb2rxq1HtrhuQbpuAC+qsmB2zgQvNzt7zVNiI0EPjLvt5F6GRBXMzg5RKf4tYbb1zAk50aacb
SYgHeCXVRzcGrZob0vAz0VE8SqvbMeuaQ5jmjmuGbek24ZJIgGTzw4kScEviVZaiEUQIJlplNKVm
oYqqHIYziMZf8ZaN4tyRN5zMuWs+Xt9ljht/XIuVOcFVIDxv9CyNEtSgwxM5NIf/TaplE1NWZoT0
0nCy0CQjVO5LBBJ1DNL4XV4/NPTp+mo2Q8nKjOAyRjapYPICN3GW7azkXm2OLH1LEksotBZ01VZB
xfh7ohzrIN1owOYLqrB7poJrCO/YElDcXsXFhJCzLEgrY6vCnCTtu9cmYT6aPBtXTbo3lH/R+Phr
KYKrmVU5zNAzwDc6qvXtu2UJdPbhLQdyMSG4F1pZGqpkKKbYecDMk2Yd+kYSrjaBaLUKwbXCsFis
ieJxI26Xc5qlhywKZRzHMhuCX5U0NsK0hHBSgVamcGpwJf3rGyWzIADPNKhapxZQ34zN4tBmaP4C
lfzfmRBylCkxuxmngeSefMhHwMokSbI2/VbHU4JDDKIaunA1EjVVMqbikifLDopM1D6Go4TVYHOb
ViaEqzEtjPRMRwGXqJiQTxZPIRJ32mTooysTwq0oqq5o00QBsevZ/GzvabCoLghNkB54QwA9yIf+
2Hizi77R5+vnsx3wVpb54lff4LkBvvp6wX2MP1SgtS4ntzs0htvB6nxs9uGdLW0Dkh2ZcHkWNCwv
1c/RsGn3z1CQ4plHB2Nut+Y9qIR+0kG/pSlnvcPCbaJ9xcC1CDpoLhbd0fdmOri1Iku7ZEsTbxQY
wie1hbv3CXMT5eOS39nVJMmCZEaEO1WlWq/YDCXBiqGQlS5uQlQ3zogncQ2Z34vpfxtNGDnH/ECn
Zi0ewtmpjLKDMis3kT35hWPchCNx+6QJ4jTxlNF4rRstKJbpxTTeMsO8Oj5xhjlTNbPP8HTom/OB
zGdruR0SySWUbKsoq2gnC2aLUlxz1p+MrPbm5U6hb6G8W69DwJJSc4xuSfDtURY/Mi32qLlnmiQh
kZybOIjQUDyagFgUvVpa74LG72xkqQR1Nz9sLqhBBdRQmype5g4mRozkk8aHKNKOqNSNjHtN/TSx
r9ddUXY0/P9XINVZBTr4ssj0G/u16VpXB10WkWkYbFeMEbR1ojo2mA8FK3OUDgpKeaAdOGsnzRv3
7XfnLk+CDDOZHJQq6mqRO944kviyjf4rwwI2Waa1FE2Li6YckufuHdktUD5hvuOpR/qEcNO4eGk9
6J+khnlY+SMRXxkW4EqN4zknVsbFJ6ND4S83rHOjM3UJqJURb16Z8hboWhkUoKuOCj0DEynu2PQ0
6PcTPgBkQi58s/5YkwFZdEfVVA2z6b/7Ch2JPTg9BkR0Y283kPH8GkMeu/3+Bo+8WBHrFV1idKHJ
IO6WV+c8vgtDN5FpM2yH5pUNIbUZqFqMNkRcgsbn/XVxYD3SY+cuHjtU+/6QvlxfEj/sKxsnFiuK
BuVeu+rxJA7Gl7R4BHmb7gQx79TPZL3t0rVxz1zd6Nlqkgyy9mgr8DQ8VKMld3LtM1e/Vv0UWiiy
DpdNBFntpQBYYE9RpzaHZm6Pfln9qIDXTyoSLfE8sTqBLiS9znR4Hh+CMc6ouaBpp7NcVF34rAhu
cOUm+/lAH68f3Pbn+2pxAn5oIxiWmgRlpjYonH184A94X3WEyJ8TI6lMCV62TgE1hjI3uWgIxHiG
x1GJwA7kuAbG75e28q6vTHZqAlxQuhR5FkIcF0JXx9hsHmhoB6auS75JN8eX6GoDBczocrUbkgHF
dM5xClGFnf0pu+ENV5Y378YjOynfxjc9SFxsig3cUTNaXcq/KtLyxurumvm1me9zxSedrIdHcl7i
s7g2OUWzVB1IpauS+Y2aBGTMA0TwXZGiCf76kcmMCQnOBE+kNGZ4l4g1F9yJLmvvcvMLkSkKSlxD
pCfqI6spixJ6dVaHvi6z9+ZcdZtJRmKwlUuBmR/v7wZ18EAu4FRKayOuUx0V3Lk4hl10lztRcH3H
tlayNiFAkwndTow1gg7GTj4k+d4y3cb5ft3EJkKsbfC/YQW31KyIGk42KGeOmG7XArSOHX61L+Yg
85Vc3E2KtLVBAZIsy6TNXEMdV78HQYBX7ynil524pVd/RwMIn/eYfXSb3Mxudkh342FR3PBRe0Pd
bP1XCEhVqmnEJg3E97r1Xqs/t81RNWTYIfMQAaM0M23oqPzsgoe6GprjcL94kA5de5f60Q7tNLIX
082Ecb0uAa+Grp0JtUde3AcJEue+sf38Y6m4xcsAamYV3ITza4tOnlqGWledFVqGvJa9ciSFLLET
1zNyEQCj+j1U3SmThDOZCSHtWUwtndXOBJFsBzq1LBhqHUb212/E1VPDOgSYUpu2NtsOrQeL8Wjp
H4fx4frvb8HgrxPC7wu4Edu9oY0JWA/VEoUU9mNU9lHyRVlkF01mRwCPqCADelzAVdDPimsYn2PE
4r7/WBqyvhbZhgkIYltZW0W9ZvizU7u9mp67JZLc1usohU0TQANy2nYbcZUwuodG2P+/yVq2eQI8
dG3dxiGFoAgz1efFAl0kI/t8QMeuI+u7l22fgBJVaMXRgrvjU5CLjOe0ebrubz+fAMTsfe1wAiSU
xWIXWo46nvpAPs5B9S0D46GrvQOH1M7yMnzSReC7d47pU4vBSyTY/vU/QLKX4nivEpqGNXbQqo3L
2M2nZ+p8iYpdMUnu7b/4iAUZTUPTEZgFdBirulvKAqUA/skKDp9TmkEUd/QLsFroz8bzW1Z1sSbA
RGIkNYs55xzTI7eIIm/S8HWcvSh2LYmYm4LaGIv8tTABMYaiLyHD3KCk4o0B9bi2dLH4EVogVK+B
VHJ+NCBsXewNxR3tXWm511e67aAX8/z/V8BO0moKLY2HMSjY97tokFTXZL8v4EeRzha4MDJw601F
oEzdqbFUiW9sB47LEgT4iCADqE89PoPs2DPNs41e/Ld0k60PSUCMWB2ysh6gIod+64ew7D7XPQuU
vukk3rC5W5pqGGjGhCiLKAyldcZk4Z0bY6rL/TJ8LbX3bzjty++LelA0rlprbPHkPJs3AwRf5NW0
TTxYWRDuaaIsczTzFXTskZW3o/k+dhJ3kSULfMP/gL2VGeGCmrzPagrx1je0h9awvVT52oXv7Ok7
Dcvg+p5xiL5mSrigRW8oUVphIovnJb22uFm7G+jeSn6Y5LupvuU+rhYm3EeLDTOzF2RBJD4nzdOS
SVazOQhmrAzw27S68GHdT11doXt5VMDXmIED4EM/x6XrmKX6xZyy7K6BWOMeda7JbfJa9QanyJhk
ldzItT0VrmzdVNXUxHiRaYvxrkzRAto6KLGmqQQaJPdJ5JatZ1vTuhp0DVXKDkZh3hZZf7zuHrKl
CBF+KbW6thNLBw/9jW67Q/MYydhjtoP86syEIG8uC3arIxTyRpAVQR+Pnzxp39v3oV/cTODZb2OM
tJd+sXcqtwJr1R7dc4/Xl7lZJV/5jfgSA6InVmkG/obOLzTXPhW7CJ3vXvHD2Xf7aJffaD6Xc5Ul
upLtFV9nSjzMzHYIPKk0UFgxfBZ0ySnuLdnnnMyOACihZlRlMiCIWE+qB1q2fVl65jvzbNz2fuhy
qkSr84nkOUUCluKLTeSMDu1s6Pgo4W0yHCotKMNDHko8VHIJxEebjBWga83hocP0MtuTG86y50/Z
OvjmrjClH3NjUkMMEhiVGmQ9YMUhrmbgKSMtDtf9UHZOAnKgZaltSW2iZamuvSUtznUzfLJCTcbq
JbMjRvzY6VKjAXJkkJdYsh9zuEvzvwz3VMCOrCj7Bf0sPwmvT02H9zRDVgDfZGhb31sBO4akrpeY
4gNh9ObZ1XdpUHrNS/8pOmq7cte+sIe3zMesLIqTHpOi5HnBX+10a3ZHdor561krQfbtBEDHyz2F
EpUqCtjVBQpbJie5S+rbcHqk6VdioL4E5mbt6brHbfLp4aPjlynhlFp9ycM4ViDudS7etWBl0u65
eDWXbpcVrvhP/RkXL6aEw1osgzBLB8iWRAVF71lPblUnWCBsUCt+LetmkqyMiFWducvqoTdUDEmA
cWo5YuTO8TBo59uH+RC+ZVjiso1E1PgaGsqs2AJBmQmm9dlJT2qm+21FJY6xjXb/3UIiVni0iYx1
ooymHxcBxIQ9K7EkSbp024SMMCS9VmL4HFH4OAa8WZR+IqDH1wN2mmRdotvQelmOkA8WSaRHeYKM
PUxORbizptRn5BipstPZZPReH4+A4YYW6kXlgCCg/NF+gLbAQ3ji71hW5DbBFEw/eNO/4rMbkHi9
kzXpbH/d/7piaKr8PYBYY2KZhEAgsg3MBnVq9N82NxTVVBKgF0k/vi2ruOyqgO5VQXsS6eCtywo1
qBU82vX2aTJKSYOtzBcF5BjtkZbIo02/MF+BIW5eHq5j0zZeQHJHpZSaVBw1CLN4GC2KKaeM7dUc
opfZqQ0PEzst5FvbSep02654MSashjFjQEcciiKlduqcT20d7SsGxsnSlszwbW/bxZCAgu3U1GOW
xhjiz8qzpeivlU0k+Z5kLeI7fjlWUZgryLxq9XM+tl7vHKz+aFVfrp/PdhbxayXiyEEJQK9KA91n
TH+0mD9Yipu2kvgk2S3x/Z45oHs1bGiEzNkPCBm4Uf+WEg5oG/7jZOJIASi9DMzmoCHVouehfezG
57/bJL7AVfY4qxMK2RQ6FWW1r3Pzg9FHO3uRNYxKror4Sh/aZNJHLmyjJ2di7Ak+KeY091j2qrP3
mUx0azs9ueyZAGiK2QxxEeEru27qw6DuJvZM2+OsP+bxm55mVscjYBnovsPe6FChZ/rZ0e9L5ZbE
Eg+Q3Rbh5qdjPZhVhSp2Ob83wx/9UPqRcZ5Kmc6kzI5w8Ts10Sc9p7Yfded+3jvmp7Q72rpkGl5y
KcUX+C4mjslMBBuak33Z9IERL9DvVSRpgmQx4vO7PTV63UYoUVX96Kp2fKD9K6Q639m0lFiSLUj4
djWHxY7TPnL8Wi/dKN1Xxbc8lWDyv3xH/PJo8eEdGiJ1VoO7/J9HGsW9/+0t+X+hwuFvin8mwxeL
Ai6USdFWzgiNEcMd/PgQnyowm2lQIJKp924iKCYs8NhOQB8g6h5TNV0IvBuTh9ODYeyoLts7nhD+
sZKVAWElNVT3kmyEBicnQPxHHs/xjIAzpuXgfSfH64C66Xkrc0Iq15UlHVkGqAvnA76U4/52MnZp
LylebO8aogLyNk3XxHy+asYya5XaBMnYbZTeFdVbQAeMDv/9fcGrdXXJaL5ADYou+LRzw3CuTQ8z
yuGNEaf2R2YkUvagzYu0MsnPcRWJrDbtZnvBkpS59sxp8IbqXSIVyJBtnOANrdKFZYv+Jt8Zn9L+
QRt2149/+/ctS7d10yQgJf99FWE1pKBQgTun5AH8bIssd9psm4JO138NiMlTk6Ni2y/4xDLfh++L
Iw2SnZa41J131nuIAgeoB/qyntWfVCh/3qGLUfFhgeSJCmkWjj+8V4s89UF+h2oTngMzv/T4ZGV3
oE9DYO/Qea89T4Hhqa7iy0hNJLsrpluV1Tkk7Bn6t9gUOOb0YJfmw/UD3P4WW22w4IeJkoy1gpiL
YuQYcFL96Vz44VE7Zq+xZ5yKk+KXL9hnT05usv1xu7IteCeCFS0NBvkbbps3aLLX/KiiizH27UCy
zm2gupypAFRhp1bDBN1vzMmiG9RHL/IucifIxBh7tMi76bPqy2WdZAfI/6jVJZ/1yiAtFzYPjRdS
f81HWTV0+2t2tYVCRmbFasT0Hln/BLVsqA+CwncCt64Lhm3IVHUyBkPZgoTsLGqbGERTEHhNZuYq
yjsS/pCcE79b1+6egCisLjGGSvmbEQamzw5aJCE2YHn/m0LeNgj/cgoxPXNIoaVhUSGftd5n8V4x
K9eO3wKRlHNK6igCgPj1dx9oy9hwkpFPBNllsWNLWt+hL1mXWNlcycqKcDAUozE20QYoLun9cay7
x44Mpzhznq8fj8yMcDq1GZmLNvFihglSCwYwph8sTX9LknlZjPj+U4ZLmfQ2Sg0d/VCw9qNBosg1
S7L8pR0B5ylX1Wx5tdWx3tN0r9gvxltEWIzVUoTMAlrIc1ybvOchOzrOTUterx/IZpf72oCA3z3B
6DbRoCn5T4FwORDLXR7nHafjndFQspdJIm+j9mpJAmqPUV0Xo4Fv6BEyLFzzJbsPz7z7PL2XZcsS
dxNZWRsSz2k7cFq06V39kwK/lhFQbH9srJYjYHSTd/1QL5CVVA7WEw8LDqbR/dZHUN+bOwg+SPuY
pGcmQEJppqYJqiz2s4uf+Mku30e3td/7vASZeWrkXncS2TYK4DBPnc5iCroTYgSKjiHI6MS6T9dt
8N/4A7dRGCQqWqZsXRTLI1GvK5mGR80pjo0vU1so3tiW/SGJ1dGdlGhwi7wM952jf7tumJ/Pn4Zt
lYJiyTJNsWRUQgYww3yR4WupelcZ1lkt230SkYAamqTGur2PF1OC5+MNw0qJmmNa0XzMjFsSnhfJ
h852PKcXE/xPWGUMUBYoaq0Y0GwSDaixUjOt3FhNSrdvE0zmOGkL9tSOjrcmqIxdbbFaP5rA0+Wa
SZ152Iwsl4CkbH+F+xHlhjGTBIQY6aiB2up5TBO/Qf0XAjbXD1K2u8KtGClDi3wPXAnRZxrGqh8V
g+uEsplTfkjX/EW4DEoDbqtqmaEBnO+S6gVjC5LbJtswIUamdRk2ZRiyAGonGniZhgEDSA71puot
o27GxVnE9AWvrUraD8D+nDwza99oYLS3JZODktWIpSVnMOak6zBs0SzLvTlSl4L8s4/Ux7qKJA6w
HVnQ14FOGXxMqmIDRlc3Vk3HGQPUAMGg2A0HcLD0HznXe/Zdpli36W4rY0JkzpWeheHCmeHMGZVy
e4/ncW9JZD07m+62MiPE58w29HxIubDrWPtVkX0oRpnK5+YRYXaE2Jpu6FSU1+lrrY8MHTUYjere
aNVupj33yaeld4LrN3QbnS6WxA7cMSTZzFIweKhcwZD49T7eWxbecXngwoyHLDhvn9Gvlf10mBUa
miwtWJPzcn332kKvgeinNnn+y0UJjpBFdgvc5PLtvw2u/BON/4fBFdmiBI8gip1NdQy641nR251e
xfZ+oD3bV5VTy24Ux8w/wG51YELEWvLBqscO6efytT11fgP6hdor99pxejQe7K8Ryhaxn3nz4/U9
lS2R///q3ED6Mbf42EbZ1j6w4jBaB0IlkVLi9D97yFYmdMeYzCWB8MVkt67KtF0zhYGifMiKSlJS
lVkS4tLg0LmwdGRPsfYcpTookjpPZ+BZlg3uS6+XEJqcWCFhS0CoxYUb+Ixl9oKGIHTVQ0JmL2ud
kVoT4lQxDmxKK+3XKMT/t8gucQqRpBo8/fOCXh6I7vVIQe2HMR7caHpTu+fF40Ueo2quM0NXIOTQ
6BDcHZ9TdAS16ut1/94G9V+4JHJU2+AhUOhPWryidTXniyIbdZDtlYARUb6kkaOhW6ssvhskKO0v
fSJxa5kJARooSjmNgunMYNK/WI5XtmijlvELbZdvV6chAIFSdEZfQvMENPL/zJc3oR97IUbzdEBP
8oBPHeedLLLza3IF9DR+oVfQMNs9YXGIyF60mCOKP47DbVe8KH3sMvJJYdJROX4Y1+wJADF2mO+Z
B4BscowPnBC6OITPRjDupqD0lWOSBNe9b7s/drWrAk6Y6VT1YQ9VUgvcKMHiV2djp9+kt/YZhenA
+oEZkttY2h4rc3oBL0x8Rc6G3oOLmmFa2syfUKaL3etLk2CtODSgh/VQFSn8vuiCYYjcrLkJs53d
jt7f2REqPxo+mZzGROY8W/m5SezXYTC/LG3SYDC2+njdluSi6UJ+sXS2ElopdD1A+acODzP1jEKS
pEuORhfhQo9njcuH+FF2yuht2Unex2S/L2BFZYIZxepAjeM4qV+Og5c2Ep+WbRL//9WdXSYtrMoZ
5Jw0a107OimIEZH+5fpJ/MsHxi/c1gVkWKzK6TNbZ0FxJrt+D+m+vbOPvMqLkARdtyXJvMSyLwuh
sRlDhMSv9EcyeLUBTVQ8OJT7RkbiITscAQ2iulWMsMXjv1LdEoDcJGua2c4UTGI5KjhPVCKW4Sga
bJUhA7n+zwyZp/1OgNHufzLk/+U5fnNJK4PCOU01Scq2wZJSUNJ59FTtyn2NAMLwskE8ThlpfGpl
jXrbwWplVcTxdGgjFdcVOA5R1N10E57VxO0id/CmoPg/0q5rOXJcyX4RI0gQBMlXmnLyUkttXhjd
6hl67/n1e6jZ20VBuIVdzXNFVBJAZiKR5hxQ3jFfw3i5TK7wutqI5c5vHsMotjQkWFi13NRJeT/O
jZ9myd4KgnuGMYSRjRKXJHSzG5GcKx/gj+ZKBbJBRF+TYNd1g2dlX4z++2UbkBwj352dZnZjBwMg
DJP4MZzvVUXilsSJ1PM6eMokLW9zc5qRLWsBP1sgkWr7yk9AOTvjUT0ELkDrLy9I6KUY8OrWWreF
Wdj3XiqhRl52NogFyu6nqZxoDsDWWuIJ/8uizkI4Z6sGQd6WVYWkd+HMrvmqea0b7bJfFird+3Kn
eFTSbPlf7PsskXO+GDgN7XAqcRvu2X4ljMtdckxRiW2AvW1JHKNY987CONtuY6q3mlIHXhX/DC3F
Sy20K16VoyyUEJ6VSYCzhWjcQKz8/qwaRWV6V6Nrv0yPtMydebnPtPAzizkL4TV8MpQYVElYjDFX
vjrnbqNGjTuo7Y3VBjIKN+GVshHGBy3InZtmhhJ23se4hf22qZ2Kecvwpa8/8zjYiOJilgIct4Bz
QQeEqlMnV/7Gs9SZpLsn9rimsSatTHSQvIFQbG59YiwohFSALw+e1VN2/w/sO3Xq6+rQenSXe6vP
vWzC4nrPRibnblsyNdXc4N2ztnph+gpQPNXXKvOM/T+8pkohd/FCnd/I5HRRHYp8WRN34BuqnKK+
I0rrtNmPyZTEgRI5/BPb7FvwxxVwuJ3a+OUc7vV+fEoUFRxrzWeukPOS+Hf2YKpzEUZ4Zwetfq1k
/X6Y4qsgnd2wlum9bFW8MpZIHAwFpmL78K8agyPkbjQORiQbTxc7jD/K+IY3s1HGrFPwJCZr77H+
m0yntvpCZDxaYhGWbaqqQdD2u/6+EUFjtZ6Syta9rPb07i8zdBdF5vfE3tw8C+EcbJlWdZgMILda
CnDWzxTTrgMLfWP5ScrxWBDVtavR7RfFs4P2oGbRVRtH3mUrWxX6w5PYsgHobZu6CR/8fqGWovXm
UAN5iu5XXPgBnImggJRyJgo1w2bg7LRX3kye0woeaq7VBi99vHvK/q5Tf2bGU1w/XV6MWIptWIZl
r8fG3fpsobU2dijXGsEpaU6L/qDPN9XwcFmK8FXPVEYN06IEe8c5CeQxtcAu8fbtkMX3V9asoHDN
W3AVoC5sPwQOccgh9MLPjIFv5PJvbpVGSzysyazEPjbdfTN9ubwwkdJv/5+7tuamKoqclegXIIbf
IMedBapblOnhshhRsLkVw3kJvBamMAceu1cM5YEkM65jGUO18L7ayuA0IbQHBaCnuIHXbqv5B3I9
e2AXNv7i1l9WgtPyl3Ykj5fXJXy0boVy8WC+9DNTDN16Q45bjuHpbXIOgFpXylE6OSfSdQZ7tUGC
iFo6P6aXorlrLHpk7lGjuEnb5soyouMw/KpyS6bvonBmK4rTi8ysgAuqliDjvg4fF6/wwtNiOvNN
sgPrkGeBQYIdupsk9aQdLLJFcqqShnGbGgk0ckW9XDtYgBs2OtlXvXUm13LQzHlYe7+HeC85yvWP
ebe4XTKnP43RDoSmn0+5C98SW4Gc7oQT6IgWVsAPP6BXBx2siq/fhMf/HXZzVclLQrax3P2mqSMD
cBjyRAp7HvJvTCOOHZ4yJglzhKYO9QTeD6NU5dNdVl8ZVdZgftDqYhd3gEMtR3JSooEAthHBbZyq
tkueFMBtovuV5G/4pT/SVyQebmpZ2CFEydiK4jZN1SOdDBQB6Vzf1uweRK9uxW5YfpeUh3raNeOz
YX+q1LQVup7kJhJJG7IggEMK+Z8xgWK3tjWn12izXEGOjpd3U3ZeXGJlaYc6K8wZNZnySxkfml6K
qyw7Li7eCDJmFBHekH7a9+5iHaw6AGz5F739yxpcGu3NYgddkSiJ8GIDALCKsTSLUH4qIV3Geg56
gOdWOntNkaoOE9Ufp78ub57QpjZSOGeVk7TVBqNGvwp9ra3UDbXQKY0fVfh6WY7YV2wEcc4pMRVL
A004ui698e91LjZ3l9vsf+uPzc1nWHjZRhxnYUoWdKTTE8yTtpFrTnh19be9PbmXVyW8ZDZSOOPK
AEbRlgy0MwudF6cbB9/OiusyNq/A/3VsDFOWklo17YOL3wjkDIssU9oUNp603W4tzTB3dlec7wU5
le6U3YIUEmWh/0s3vdDIAEaNHIBGVJMfxTCGLAmVEFSQcxz/iqbRB0S1pP9NHIqcZfDTGFmt5UsV
GxgyHusjm8YSlfcvLCUwOeQSkZWohvEpb7Sr1pwLB4Ajsn53scn9WSQ/5GoOfUHMBeBYefeiWg1e
6hQoNNS7rDQyKZzJRVXX6LOOaTBWvY7L7DdB69b1Z/gG2GYzOXsLlaRFWwFa90GL46RKBZJAdJ5+
iuNlK4azM2rWvVKZCHYy47UHdCPK/hI/KNE8ftw169sMo+cJ9bSydZu29JN8kAT34sh7s1mcWQ1a
XFokRiFZuVoyNxmc2cckNaI1b3D1HKD97uytKBmybKVMFbirC2NAc1U0FBlfOjhVsKNW5lD2iWzb
9oi426sio414Bi2J1fzSZ70z1Ltg/Eyz+1YI97ys7CqdqYK3ssW+ZcOugIEaqewiFl9Wf+yT70gM
48WkbQ3cbsV6rJLCa6PYG2nnt7Es8yo5GL4vMZszIypTzM8VpeKrVu0Nun0oAhmsgszlWZwvGCcN
5PSlYeL1FT9Wu+nQOfl1fSRO5eqSliYh5u7miPi5V7tJ+xmDySvu1eijzOYuB/s22uUYerNdFF3v
u33yQ1ccWQVKmDLaCuZ8BGi5IsJalBzojwmNR9WTAl4I9qq7Kw6HtPFofdh9vCLPSrIe7Sb2BPpG
Xs2lulZhw0P7EOG9p+81v78DKqrk+pe4JotzG30+TbVqg0w+sveV/cWoHv/VTWFx7sHKSorKfmRh
Wv3HGBGPgfRQk43DSI+H8w+Dki4YJFlWSvVibTHxgnsb5NkjCJuUo2xSTmzCJnj6UOGyNb5wXRuR
FlGkajxQzDqU3NTBDVGOrSZ5KooDs7MYbk2GukRtvBLYqu2jEn83y1vd3C31y2LLriexpzhL4hyf
XpAxtEYg73e1Ge6iAPnBtqDNAcTWwbfL6vBfTuqPLH5yqbKzhPZDa3pDusuBgu627nQI9xas6gvA
yA/94bJAydr4jmmrNLKErFjZIVD62Dfkp5xaxnm/7s9Hcz2vifOAU0gxjaVgojxgujuMxXHKlfs4
yW4BZDeBba3wgX19nJTSu7w2iYbwiHWd1Yw1nTEdWoOPyTxM9Z6EbtzeJeHXy4KEGo+JFdUGxZtp
8KMrU6OOKh5y8EdzfVTH9oDyDCYPitQbqmmUBEurXn/YzY0wziNh1jabFGBCe2DsrfPHpD/Yqu7M
4Y++eFE+NU3JNtI4/1R3lgpSqwmpa2f0AeLuBsfuVB7XKrIiScrIdpEz6ExdkLw2cCHPYGVIR7Di
zJOjtk9UCgEoVIzNojiDZmpbDUWJWcdp7tyW3GDwxwnw4K/G3rFHxb+sHcIr5CyN73mfwyFJwOYL
aazz8jA+gcbyM/HfRgSXCbU6O1PDAdUSli+AB1pc2qxV3cvrELqKjRDOjGuDqXNKAZw4Lk6QWW6s
OXMiG66RCeHeNMucmUWgAkhhjhqHsWKf9I1bF4PkTIRF3I1ev/2+CSHimE6A14ec+u+V+yFDbrPe
Y44zw9DeOvmoFG4s8RKypa2/b0TWTdSh1tSijGF0z6DyeIm6+TQB+uDyMYmvEIwKUwMsM4bFz7ON
UTNlVoiQAqC47MbamwAgz77WutNe6368MyRBp3hZZ3Gr+m+WpVVKnHQ58hVGkDmNedPkV0kp2Tqx
CZ1lcFtXgAdNHxY09+ECRv1biU/TMEjcj0wG51cTrTaTUkV7saY+KdV0DUI3WcFitZCPrvu8DM6Z
phhDzpQgXQsxs4+xV/QNGH6PPoV1aNP4fVkPxE7uLIxzp4XFkkirAB0wqOgViE3QLl1ncbrrx6ta
e74sS6YDnENtaKEYoanjpkUztnFrBbvpM/Pp0Of/aDX/MBz7cLFGwLp5YLH9OyuYP0fx3w2mKS6v
5L9YD/KxGpimKeEDIkb6cuxaTAzljVMddS/07Vu1QD1JQWZ7BOOp/y8Fcm61aMNQjQc8nTAdh1KB
djAfTRde/Lpz092/lsb51zStlhUjFBN/mTN5xm5NK473q8+jVwDNkLyexClh/bybvHPAFE9FIpTo
QKK3BwPxbu0lQPr5+g2SdHT6g6yCJDbjs0TOVSzg1muCCIl8qgXLbas1M2rgeduF3uVzE6v8WQ7n
Lux80tN0ioGW1x/q7jv60Mzo9bIIcUF/s3ucvwDbVzbaBroTR9d6mEG4EOoAsrb99Hr2EsdMgRqD
ovFO9poXe47z0jjPEcypZYwmspdLcKpStIgtuyq6a6bvtowFWxzynSVxfkOxRwtlFzzkS+OKacc4
NN2g3y+xjBhGeFhUtTRzBbFAPfP9HRWhSwxNHgvyY+ouo+Nu1H0WtzvJcQnd+1kKH+jRxkyVXMeL
tNtZD+sgR3MIjwACx/RVLE2CCJ8BG2FcyJdXA5hoAA3nEaV26vxpAP9hlTwFS+No6VUSS3RRsoNv
bnNzyzfa2KIxEcUBvT7N0w4PxliG8CsTwbmmxKymKUnh4bVKPcX1YzwN13Esc0kyKbxHatJgrHO8
MixSf2sD43qZuseQyhrpxJ6PUmLohoGHocnZbjEvCS3MeC2G/TO4lO/pfe2xN1gdTCfLkBWFRruR
xxntlMdKkGgBLqz61wwwiPJJpbdhrbvJLIEjFe+gydZeJrR58M38qCYG63im4Q0x2Vkon8TBdWWn
kqtDJoX3r1GiRXk0oY8ElVftr1RzIvvxssEKrwp6Xgh3RBkl+TR2Kviv0qdZe5rI5xzCWQB3JmOp
tUUVo0K5dvsAy3zfGy57sveILNzsxiokV5I4dtksiHNzSlHXdRJCXvo3OSlO6+apYxB0wioP68hD
Mxwvb6A4t30WyHcvlw0z2nxippc1GA1u9yZIWV1d3SNB4M0Hu/cvyxPqhKFpBBaFzsC3Gs/GCWkB
8O3sCckxHRwgbfscWj8nKgnS1z36EKNvZHB6Fw4gryAtcjl0Hx70Q7rXAeIiB/YSLwVPNA3bx3Az
vb+RamqaSxwB1CnXSsfUGjfqrhfy9Jn9Mm3bpABDoHwHexunFRAxGjSGdDsavpS9Q+Zf/0oErwE2
S/pcQcrVN8hLG2dOaviW8u3fyeD2qrX0lYGI6l7aXsfBy6Te5LK+WqH3xFnoOkJ+gjjh/XGYc25p
hQqKuqUpXK3GHYpmj0I9WmHt1akmMVTh4W+kcX4hrjuQxjYdEGcobDTrHBuEWRR945f3TVwO2sjh
/AHGCYo0W8o17Y9+0Ju1JBT7iUfvh6vUTV5WurXur+BRFj8KTegslm8iH4MBUwYDEkVr65N2iPed
vz5xZdhO6y59sFRGLWbrGNHQ+F5oe6hTRRuYDmjkv7oRQ3/Z4zB5PVqRg/aUJrK863/ZzbM8zjNY
bVqCB8tAweGBNk58KB8iDyiO6G+ZvTh2Ol8FZlZ0oretrGtC2Jy0WSmnnbE1mqzXMV5T0txlQ3kM
RywP8dEeDRV/V+WvghhHVRm/ga1X1jsvDmTYCsikm5qN7nbONNTGJHNOTG927bu1y3Lq0Ok4gHkh
dNmvcGf/vqy16zZ+PNazvPXW3jh5YqphHNcwRTP8ydjTFB8xxuYMvSSKEXfNbda1GulGjhIpSmZl
IEbIjt0x9Ye3k1T2yUmmp2JzOC+I0xumN5Y+RWy9UVYmouEQH5V9t28ljUPrvlzaN05JFBbEoR6g
waGs75d8P467f3cunNOqRpuFow42eaKDwpse2FA5iv2kTIPEbYm943m/OK/VBwkp1R758iq5Xvq/
0/Iu+9Rr5nz2bDW4zdkzJR6VEdRhnjFeTc1+ROZyaT+Tk9/I4G4tg5V0ngs80CgIbs3kZmy9Mv8M
4wbbCCHvFxK0SYROTHSZJhMYpq3Y63UAfpj3XT9K7izxDfnnVBjnBjqj7BOrRNRPC31npvVxtLrC
GfTSH+L2vgr1/WV1k6gz49yAXg+WmrarFrCbTPEXGTe3xCoZZ/55twCJSMVEfa2P9+HcOUHSvvZx
dZcT243z8Wja06HPq++XlyUOmTcnxnuDSjUjEMvoHntQXepqB3Y/7uiuOH1ugnyrHJxHyGmmFR3B
gB9th6spT3aDqhfO2E036NE/1XomS54KLdcEUKmGV6GJiZr32lhq6GYwlDHy+xKIWNZdmPpKJnFz
4vtoI4RTeeCTq5UVtJFP9iveMDCVT/BJR8xbHclV8CjDJ5etidP7qWBhmEVYE8uNBxbP1xMh3jyk
EvMSqvtmVZy624DRqcegN72g2eVZ7kRB+Bm3upHAKXwT50mnBLrhFc3domVgrb4D7JdEiNBLbIRw
2p2qwKhrLEza1eh2U8GyG4/+VABAp9AB/fdy2ZZke8bpt5qw2AD+DHoXgvK+tYKrECNp/04Ed+mp
yzKrVoJamma/Jk0ByqROck0IOXXZZsu46y4I1EqbU1TYk+NwpCeCAB0R7LV5le/Lwu38xc93Vu40
FMly88vl5QlDaPB0AcAYPBLI5rw32L4HivyYoYnfaq+nwa+te1L0TmY/keHvaZBEXGJL+iPM5i7d
Oi9qK+zRR0qqe0aeTHYVjhKNEJd1zwuyOQ9U53OhFxOQ7NKXwdOui10OSMvdOgwcHdLd2DloMJU9
d8Qu3bSYphOkwzBT8n4XF1abs26gglOilgxuza+26uYl+J7ZDiQxmn/5zIRabwG1ESPpmqbzw4Q5
eM17C4gz3jjfzeNDGUkc7GqiH+JIkCQYpgaEZI2fImRW2CZ5nYK/E8P8iVcsR03/Coi0y6sQb5qN
W0LXGAH5HbdpQzWzOc+BhJBcT5ii1pz1XZoe2U4+5Cl0ShtRnBHP9ZCCRjZD9RhMWgjFltsGUIAR
e0Z+xCkIkRyQUM834jijIniT2lk5AYG1BGZt1Ph5eGs3o0SKONn3R4zBD9olSU8nu0djsTrgaUbc
9Cr0czdoPXM/A7xC1nQpVLuNOM6y7Mis9KVZPWF+k+THpS9lGrHepB8V7z8agQzfezNK08FowjV7
ObrabvkS+mHpDo7+Q0M2xl2p07XgcFkJ3zIRl0Ryl3uUz5ahjhiNaf1gnwMvL6yd9htKXrkfnoBw
uF8x/dcG1syPPdSEPwXAaqqEMWQcVZ3wg2hDF4UghwT9ZBGha2LZt+H9YMroJ0UKuRWyHu3mtZMu
apYOA3J0g/FKRz9XbDenn6k/bIWsH7ERosSpOqQKmL1Clrj6uFvb0I320YxdEktuLdl6uCDD6ozW
Lm3427FOfauMnKzU/cb6dlk5ZFI4B6UYSUEL2mHXOmCGXhFrn8+SlpPVE/Dqt90zzjEhpTmY8TwC
YaRNfXRP9EBG7vGYA2FHN16hzVTPZP31whvSVIGyrakWRY8DZ8cJxbO37y0dNQlk7N3iifrTLzSY
wsamm95y/g9o5etfflgmLhJMA+vAf+IbgkejVbXC7gFe0USeooBnNY7vFjuvQLlrPEXzcDWD8Gei
xXMM+O96aD6TUcBM058P4PYZK+6GMQFqgmE8RvqhbQ5KIumCEh7lRgTn9JNsISNgXNZnQugslu0m
xoup70swUoKQPCaNb/beZQUVeWRQIxAQyhrIW/OdKppimOGS4YWs23vGrgPZfLXw/9cOMssCLaPB
1/nmLDBrhZUAE9V/LyWUU6L9YlXcCODsODMBcYOOKOqtL7nwSjtYRxMIyvvBX6tV0Y31OMnGv4TR
9gooATbVNZP79rrcuCndCuoGxPErO7m1x5X5xscT74cTJpoxrQgMbKAkRD/aQyZxJ8L7eit53e6N
5FGJ67HMF4qZ8dGnzOn3ij+4uEbBq+WlhSMbjxRFPSYImVFcIgSVWs7Q89xI21lDHKcq1yw9NvMr
zR6b8afRyQDehZ6S6pbNTJvpiOXeryy3sn40QLnn640/6zsj86tsf1nXJSI+lJnKPB+tRluTm9E+
XbBzmKgbaS1RSaHKn1fCw4EVSTMHeaKbXjU9Ff1zJGu/Ev+/qeuoXr6N/b7fKW1egii1FsuLQvIw
6KFLWXy4vFOi8N2kZxGcr7PqKsWEAkqyU3+a7b9r5TRpmKiUnIcwfN+K4c58AUNlqKDOg8hJ2yGH
vmtRwXrjwFUPmizLKWyE2kjjK0pxlnUasIbhXX9kx8lbS9tBglJzEKGVjLzx7IG7wJfhPIhN6M9e
8vksA0jAdTLXCP+WxMmKCZBL+9B+nAs0B7PAu3xwYgdxPjkeE9jQmp72ZvnP8FZ6SH3AcXbAk1jR
6+1ROiwmWxwX+9q1reRmhTqLAmdXf9XK9KTlp6AbD7H6U7I0id6T9feN77OiyDRSFCc8+7AG95qn
HSIPEJDHySU7tpsPslkCsb84n9z6+0bg3A3EaiuM+U52tU868xiPM67kQFKZk4nhbrAUKCCExTiy
rHJyZE601GfdX5c3T2LQZD3HzVIY0G/aaAQv82h2v7Tpr6KwiEOsxqV5++OyKNkxcb6jK9opLJQC
sMA6cVRAKxMm8RuyDePcRmo05VjamP9O6SlD9tGMD4Em0TaJDB6OKF4CO2UdRkin8kuv3lVABphk
DH9CGQaG5BEaAT+Erz2nYG1PQChpeqjlg1nFCbTYqXWJRxAex0YIp11D2Zp1UgOhPg6zXT9kvhml
/uUTl62DU64yTguM/JvIyQ2/Emtxluoqmyr3spBVbT7E/5t1cGoVxkNXJQPYWJvgLhpqN1UPTCf+
HK5psiNRny+LE6+JEpUiq2qZfME61eO8jPtU8eY2c/p0rynXnYzvU3g0lmUAPcZgYMXgnGdkU20o
8a4HRBr1zXzUnGIeIsm+iW+EjZT1KzamT5p+MLtxRlFA3U9glc39aBe7o7VfccHldIqijbOoblBV
1U2cABcxdlqnG6yGUocl/T3FSrVrF/JgJuMg8QIil7YVxGV6bKAwNCinoC9Ou271HUYBHdrv509V
I7ZyuFNSarsgPUGvZzhmgTuS+ovSsfiUpt0TMfrcieuse/r/K99WJHdkQ9mNyWyvfN2lvyCDFLt2
LvFvwthrK2M9x41aFM2QtCXYgXEj/P8ZDlcPwBvvVhjnhJRoDGK7adCVy+aHdtIwf0H9nKZPbfoT
uXbJUO/q/y9J4/xR0OhjGuUYt16779p9um/8FslM2dtImPizKLNNJEA0ilbW91uYKdQujAzviQhz
Ca1zV++xMNRdUte8aXcr13EDXtgXmMKTbKJcvKF/RPNlkM5MDKKskMM5Q3FCQWx+vSRfEkB3RIGM
bVPkeTfL5MshhTb2pAwBadcuN0F0syzABdCuqfUrGb6TTpbTF/uP88o4s9Yp8NjaNfHdB6NjLLta
Iw7mIi4bmGz7eJtO58jIO2SJ7TQ5FOVSAEpm9qacZE4wf40WWUlJtijOoFMjnecyQ/dOTHex/sXM
Yyd/vbyk9S8+Kv153zh7TksUxpQGs4hj82qMP0gvMSrhPbJVA86GzUklddK+ZdaHN0rvZMeOtafu
1jFeJpMmXM5KvrXik6JtjLPhDsCUBKzeeIHezW6AgljpWvdF59Te4jZOC5AG5fflDRTeJxuJXIDR
sahNTQ0DK01wytrGWeiVqodOb8jmSITKB6REatpANkBz/3u3wQoSFxVAa70hvysXRx0qt68Kh1XH
KSbu5UUJbXcjizu0yOrDdkReB6wqhdM2P1IAvbLJxexoY+EtY71cFic+NZNYqCgiU8qXFQEeE6Ys
xihOkB4i7bnNv13+f/GtZZwFrB+wubVsoDxlCWqOXhN63XV9Wnl56xBKaKEyK6tWCeF+rI007qQG
EAUpgB3AnJvlrlj8kQdKzuf0JsNUsVMfm1Pq5YuU4USY0tyK5Q5trIMmISEmPNdnLiY8oftTiYlS
fwIDQLkbD0PiS/v+xep/3lnO4IaQTlbX4yXfYJZPz46GkbtZN3uLlGBK6Aw3u8oZGualaaAlqFSM
2vfcup6tn3oi0UOpnnBXc96jy0w3gThZZ/kRE9PPtlE+jRnZzfZrW0YAkEj2mv4NOEq/C1rLipBr
jPvBF2PyU7NtlWEGlIuBVaXKba0BGWhhAjm8zPbzrTJeBcq+GiNntjpnaG4DcMtcNg6h8TGqGUi2
q6AH4NZcLk3aBSGglQbige7PmXTpwiQi+FdxpippDJeG7uV9c41kuwOvDOgr685yQjf1MGgv8V9i
EzwvSue2UtOyUaMqOqdWmt/ykbrNXfls+62X/Vw7z9NdVrpSuxef35+d5Lly8kmjjc7ees9nfzku
hwrBAVL7K9Zt1HmXj03oojcr5GKRhiUq8KmAyh7ns5OUx7R6qbTSLTLwtFS3pm7ItHONoD5q53l1
nA8dVQ3BT4xIoZ2dtdWkTB0tcaMZWcIFmIA5MG8NyTHK9IZzpOiGzLqxw8BwkRDV6aJycqJFKXeX
d1Js9Zut5BxnbZE2LCsgFBXXzbECn7FxY+9RifGB7itZkbCD0NrI4vwl5v+iJiUdgMzA23NYOQOq
A+vc8KjuQN/k2sdOlsAW+k2AX6KphtrgKeDse+yjloQjCL7y7DDYV+bimuMnUpEWAhPkPIgO4GVu
URObEpIMgBkbsvKULr239NZVlKeygxLqw0YOdwV0RZVXeluabxBjioPwG6+L+KX+hmgSM19D8FgN
vgzTQrx/58Vx+xdFdkayHEXrptiZI6YN3bz+elkD1/35YFrndfHAS2TRRjoUgH+Yg6e+qxCaXMfp
Q9+ddNkUm1j/NqI4x5gxYjbqWAXe8IrJ6vu19Qkje9dF5qhe4ofeZyYDNqpBuXdZX3YU0BMdqlr6
iwbfVCiHf7d3nB+cma4kBQqOXtvpTtXcRdVtYP/O1EPNTIkLlKgf5TwgRS8Xo4wxcGme+vBUFxL9
XjXpkhpw7i4lWqeMwFQBQe1wjE/mGxxMdJIlIMRPMst6w1lFvyIPGQXg5HYGoaWOQHGtfef+Cp9M
MRtaeuPXaH/5fMTmcxbGOddAL6vJpjDUAnONS5ntyJzslEXGvy3cO1tD2wr6WXVUsrC3mwg/W0Yd
HSAT9fqycasqd7WizVFDWB6D4sc0oJ+1KR28DFvv8vJkcjmdIBmdqlHD8mr1IZz8Wi+dOQVi5A/N
esi70WGKjDdbfF1tlsqpSd3SOdUIuuEI+EoOaDN9Vty8RzEr8/tfsoyR+FWxkcadnzZbKWkHTJ4t
r6U/7SYvPegHAIbczq/KfrqRZ4LFLmojkbtNIppaHYmqyNefrOcVBiXx0mfyvWic9Ev3AFKd58tH
KLaHjUDuWlHNMNdIimAx610wcWFKanpABQc7ah1i6fNQ6EVslCQwNmpo6IN6r6nzNNtMrRHlIzXo
aOp0R8vpE60EmJD/I4JzuhZrp2BYx7F0c5/NVxRkspItE4a6Gwm8uY2ZSQwwzqwNoPRkX60P6mXA
gzrDg1rmsIQuZCOMs7FOR4ZKSbGceskewfrgLXZ7hRqypEdcOGS53TbOsCbTKpfIwE3fn4ojiMv2
xEetuHOKQ/ICWLMd6vBozpkfZZSvMo3gTCyj8dyFGkZl8zF32v4uLaX9rbIt5GwqCw2aDyFEkH3v
V8iBtA5SzpHTOZgeLY+d29yMh09FTptz4+zKBuYcqVvgdoz1fVE0LlOuJtbIVFG0NBuMdjba0nHN
8B1Ay6JFYVs2KFQ9BwZGY/OH4bDSzsxeg2wc3ib5LnmWPTDXI+GvarQcoVMdDXAmhL834ibXp8lA
Mdlji3oEFbqLgfqv1Nav6JRJAhyRdmxE8bDlRJ1jqkx4nRh4LZgvY/T9si1LlsKjkjOijH26gGqu
iJ5LRITtBG62BzBJSg5qPe0LW2ZyTkll4xynCsqWdVC3XgUaIa9iFfpbhuwACN9nRAn2E0hV6t3l
9YmC6+3+ca7KKliR5gv6JGh+X7VeO2THxrpFpszFe0myRuHdBYIsxCAqFBKUdu/1Ioi0ZWRhBGL3
XYcO18hDM7dvA8GrJs7aRl7JJsOFp7cRyNmYqQcRoQEmeEYE11H4I2eP4QJg0+H3J3ZxI4dT+K7J
zL4pMYFbgcGBNr8CNA/qSHrHzAkGSRZfaNFnWfxzSDEtIxsScJmF2XFIv7XWyZC9WIVGhVlB1VSp
TlEoeH9OLc1Av2WBIrBQTl0C9CJps7NMwnpwm4C0rggz1WmdMVEnZ9aYE5cSxyA0KNM08Pl4d+PZ
zUvAoExJYVB5HHsLhkdD8Lumzw0Sk1Z5F9eKe1kFxCs6y1t/36woixjtsxa9DVTbz/F9Y0iOXRRK
A6voz3q4M1GDHI1SOQKjsACii3K3JHdLkzmsO/Qg55tvVUN24a8u54NL2kjkzmjUlyDVLNTop95h
J7yD9taXV+VmArZZtZelB2Xbx7kGNjUAre4ny+vnU6V8CyzZw0AgwERF2QY8jQH4Tb73ZAjbqMYd
ST1z2U1j4jSGDExZFCEBYlgnFIIoKjXcGqIuiseWolAzutVRPa1lBozZPnaoa/TXLa5cNEaCNF62
dQIn904s5+RsRbMbZC6Qegwj1y5uaJS7g3ZnymZyRL2e7wRxXq5uNFZaGQSxG/up+hK5tYvx733x
lfxOXkaPeOpBTxyt+sS1sZXLA0waWjEp9oBCr3LV+2vJqHTjfXAABjdoRAGN6F+2ZNk6+f7sLNZA
00tAJb7cWTeImvrct/YrT3Xs6plnG041O2tOTf66E9zG71bKRQFZOumYCF9ZAkBQlunjHv1Zj2U+
u4wYu66KJS8hoTiDYkCSEby1+Ek/lrUBKtwqUJuMwMmjB9NSdzC+lO31ZJGcouDaguGh4Z0Y6CJE
g/97/9gY5UhIsk5qma/NcjTDxpmjL5KTW50657K2QvhosLbaUulHpMSnnbZbSaMjY99/zzDwuaaP
11Z+GXuJ0PjOy+LjQ0L6Fm2IFO2sbe1VieEsodG5SdzstT6SNY1I9pAPEnOVLF2VI7eR27dpazkk
2ivhy+U9FPnJzTnx92bfhVVTKsBCbhm9K8PRNw0pwIvsmNZv2NyVxswMoC0D/uBtnhCzwCtYT3j9
n+Ye8/flJQm3jWkMLJ8IOz+M8iGnm1gkQhOCVb2GKP0oVuWQXkYZJso84a1zFsOtahlJqKUKkrnJ
ccUV1A9m6GgP/4AIx60k3BDq3UbYuubNFtK6n4q+jwFUhSbaUDtmZug3OnWK0JRIEirERtL6JRtJ
lQkWlpFg9wqKBHURHuxaxu8p9EMbEdzFGdRd/D+kfdeO3TjT7RMJUKZ0q7hD5+j2jeAwVs5UfPp/
qed8s2W2LB60gQHmwsCuJlWsIqtWrQWxWVxpjY7YIbkxaG8N8lVbfJ37t31f2Cpn/faVmGxZZDOK
dsaSLTEesVxq2gQljNZZBlmHQ/WJ/tJv5piwJweVGSNvIqKrP/raLQHdTj6hwrq2wb4I0DQDvmtc
ZD3Kf0K5tXLjkGCMmrNxHD9gK3NFTwoyIMJBlccqv3XuggLsz7Fd/Uq+TQ5i3v0nKltYF2oIKm69
CvCAv3se1NDmeCqhjkpAFew1oL61Zll5RM9k4jwWtiPExRKTdxtCwqBPUYKXKB6+cmwb6i8pkR3O
Fm7GvdWCln9fHaVWkLW+FXCRkX0595MnFTeo5QHcF+cFN8yvpm5RaWEL38FeEpATbMYY6l6paNsD
gKKEt0lHXbnKbBqPj2ExHA0j9kepPZMg8Oe6dvdXu32oL6aZxeqTbhh9RAMn0X80ZWq3iEzTrNpJ
fhIG3h1x+wNejDGxN9F6PTULKXbn/hHEp4p5l/+tCSbiZpo4igGwJm5Ji9jLROM5RKK0paB73d+4
PySSy2KYiAsuBAU0WBgUmwIMv1de5ElQj5Peec5jR+U8LHlbxwRfQa10KaY5sH9mdxUXSMq9cNti
imV/VdsJ67IoJu4SPeirpIYkXhI9S91opVDD09JreeTl4c314J2MQVIQ80Hb5vdDNneioUkyMuNc
39P+JdK8QX7eX8uma69MMGsZRKMP0bc1nZS0NgF/YvSA1VlpDAwvx9Rm1F2ZYvLHMFWgcROBTzCF
8DCS8b6iEgefsO1vFxssO7YoEDgbAUBhUXRvbsezmHrL0G3pZcBz8YLgpiOsrDFRPcFCtD6q0OHx
p9puH+R/5JfMEdwKfUEruhlALBHaw/eOO3a7bNWHx8HKMBPkI6UP6qoEAvB/CPb0uJBI8LIWb31M
3IuVPK3TBlS4XfYCwQ9Qf9+H4d2s8DiMOZ7x3ppcJZOgw+ijVgPxCgjQdR+RFxL1HM/gLWU5aisT
RplSpdAJOKPSV0U4N4PsjKlLU15thnOe3h/kKztBAe4DZRBwSYpEuycnYX5O62cIJ9pKwBPq5m0b
Ex5IOQnlUOHzVOZXNOmsgcu3wbPARIeq0MUiSYjq1LT2SVkf1KB43A9A27fYlS8zYUEVykyiEUC0
iKJmYRVHCKwdjKdsssvjdKx8Xk2EsyZ2zFcRk7ovobDljElyUCvBGVrysL8mjrN9mHFqiDbizmU4
SlfbSlf4Qm08tWN6282E16HdzhHGQk+sLCmCOaNjFKR61+LsZFQ7ANN6BurspHFlzpYv/THiXMws
u7rya3PszD6ZoGbVm88Rqf00O03Aq9KrSr9rVcXd38AtWCei9MUcc1y7vOtHiO/FbiM5gPsUR82r
AaET3/TI0kNg/GcXICbvE41MiDfIMuYtwf/9ge1C60IqxejuOWJ6kIOfyIIVT+Bq299XNpjYPYUp
dlLBAJz+VbOMU+vHz0sBcHCyA+jZ/P2N3JpB+m1FjHuUVdf3koGkS73JXoSeEw9v+U61cjt6lR97
V41RThIcDWRmSmVlqsWr6W466Gq9jOck89zAdYFfTYYBdbIfoXCrIpfsr5NnhPEXim5sXcd4Co80
cpTCtDrS+bR727eyGTpWS1nO/eoQSJAdj2ocYbcrQgfytyb48v7OAhPSqxJNCm0O0TvorgzzH4GL
Pd88x6slMBF9nMDn0gR4iNbmjRbetOrrTJ+NdrCiFkq7Ae8GuxkJV+aY4D7HijpVCspjJqAORVi4
JH2Mg/sob939jeMYYrk7sqqo9KnBugpIH0uhPxTElerIUmMOlSLHB1j2jjAvqkqLAQiogaow5hsp
+Gd/JTwDTHwgwPS0lbLI7AUvWQuKqy/7v885Kmz3iAS9Mskm8m0vvppKZUNEyyS887gdwC8fXmNO
PabjQwppEkwCQCNCdnVftsEBdUjt9Co/SvbwWFz/ZaDRmBgQmHOamzW46or5JgqvJP2L+AmQ6zqa
akwAKIwkoYO2gADT3JeXGN6LHEfmfX4mAsRzmsqVhtpUrz3Q5DEbjvuff/OgAHgGjiyRGB+4iYxQ
iJo2ktAoEW7N9Esy3Zqzq4WfYOklmrmUuxahgw/EQFEoBXolo4JcjLKV9QGYnR4ijEXvL2a7KLQy
wxyWPETDUBbwFG/FHhDM9G6KlOtwoBUmJbQvYqlB17s66sZkTWrCublufqmVbSa15v1cQlYBgEnT
zKwy+tnkr/ur2zypKwPMGarFhCQmhQqSkrV+ZT6rkXxE1tk3srUKXQQrqwjBE1ANMBHaFKfWICEE
DiJMjfWF5AQSb5p2CyyDGej/bLDBWVWEVmx7cOiKol8cVZDPCrYh2+Dhkm97d1HC1E1nf1lbbr42
yTzNo7k2yzrRNbDegbqXhMd+rq4TSlOLqN3XfVubV7q1McYL6ziQldmYgGMBIWx4kA7yW/umQgpT
dqITFwnENcc4njoPIPHJMVe+CLCrduEEb8TNMHCYudk/vKi62UJeL47xwnGOk3jI8QbUr5sr0Z7c
zgfaCT0hqK8/lrK1FMxjL+R1hbacf22WieZy2onxqC9Y0PxMez8p7oaY4yM8E0w0bwo1m+MKMNBK
/DHO3xv6VeMlc54JJprTZozbZsJLECxBeiJYUeUBpv+JS+N6q9g7XZ9POulxaZQ08w4KvaBiV573
XXw7SoCuQ5dlUwUM6febrxH2xdAsgmaEfA3nc6hzAvn2Pl1+n1mC3uB1XDdom5E2tI32tk5ESxZi
d38VfwhEFzNMsMsGECnV2YwheFuPQGcb2eFJsIODNmE+cXkG8YTgOPvGFhv6zABzUwN1cNWw5eiG
8PQflj+YfZbr4n8LYisNmE9Vmxyj6eD1DvzO/1f2I/cI59KwNRyACH6xw0S4wqAQWIc2AxST7QYh
buEVtMAmkVnJNxXzCKYjPO1/q+0AfrHIBDklqQja9pCCqPT6eaDlXSQMN5HegYWYdLxpve3PBKIO
WV4IclmmpU7oxF7rwOgtZd6ofR2Ht/3FbLo3Jn0xMaeBI4FtOGZ5a2rVuAxPz495/aWbr7g0w5tX
IeCUJZQnIFX0Ybw3a+Y4V3WAsGki2sIg2ZRKdqoXlpLnN2AsP9AEIncTuQ5p7+wvbzMjrWyzc791
XNWdpsMN6Y/kuExWLCQno4bcsLQCeZjsrd1cW2NyexDMqmlGgKjWoh3XhRWpp5Ly6mpbJJ5kbYVx
eagwja1g4tLSoL9OvpgHCr8vPMBV7M6pj+LtfJrdzEXphHPYtjx/bZjx/FRP4i4sVCB/fo7lYYh7
i9ZeQEJ7/6Nt+fzazPLvq2JG2kdR1kYhVF306zq/NTQeTGrJCWxsWhtYPuPKgJxoYl1B/ggcNI5u
njvlTc4hYpU9dBCG2F8LzyOYTK7jqpBVEnyfkMTqzPQsqt+0cPL2rfAWxCTBhlYlFQqobc7tKWrP
Ijh3K1N3JggnJBLHFm9FTEIsGqWUgxl1O2FGYSYkojsl0DuB/J6/vyieoSXDrL6SRiuzCXNE9qYR
jnHXW4aYvbUD7wLBcWoW2CGPWUkyE3gvLQWw03D1SEQF5U1sKw7Wl7MeNtSKADyqYq8bmN28nqKX
MDxH4c/9LeOcnA+jrrIw5kNsoKndXSlQDlM5AeAP4XQBeSmSAt4oxtH6cG77oltetS56yipo4uUn
3ZJszc4fBS6fyOaOYZpKlmQQ2cmsSFGmpyEJOhCEJ0r1k/aNN2T5jW7On/kwKzPMGa3CcdYrAzWT
gXpNZFracDC0jhMINo/oygizc0AV5i0YkANwHf/qgbQJkAuJAFL/k8SHES2B+EOAWxljziioqCDk
PqM9H101mLOSrPw59FNg/wLrHVf+tO92m0doZY45qfWYdZPeoAWTybEFnh6xCWyjMGwp4hVTOR7B
Yk87aeoz4G1il4C/oIRIUJ7mdmhyQtyyPTvbx+JNqzoJYk3CZbzS3GY8qcaXbJjtuHNNet0PHO/b
RAaAG/5/Xs7ChyQSm6TFzrm0xiAjxKtRg9CK/08dC86nYpty6M7LI0UR1+k73a5V4ZAS044y0Qoh
c77vFdvBYrUwJo8nOsb9oDOOc4Uh76UagCqrjzaOX7jCkVcA3azrrrdxcZ1VuiApVNnwUMOb+UcN
IZqllqMn4KayhJfRDn5gdBcXvlji3FU2H25rs8uGr8wmszjSXoU6q2L1zvJuK8Cjl9uVS3xMl3Fl
DnkHgAkj+tAMGAYEKkbOfunZj0yHIiaP843n/kz0kEkl6EWFPjQZYl/DfBydJC8NwnOvSL40tzdp
kHCRjzzHZGKIrARtZqJo6tSTTZ3RiWzy2h+GO3Cq32YYQsjc6czvQnK2k516KDXoT8wDukCJiIGO
QFAEFwWzcz/xqJI5y2PHHXKpqDWlRu8kqXp7Bpd2k7xWPcCkvGHUzSvAkprxWtRkkcVzJlEp6EmB
EQBatbe4Pt2lmEHdP9jbqexignl/dHPai0FTCE46lxa4ecPyS6JkVtQ/iBKvWr9pCxTDIM0TTfED
dUwPPkW1KVFRFKf0TqrI9agPVq5JLtVTrzPG+/2lbX6mizk2v4R5WKBxgqUlaeJpNLPBJ2/Nky98
QnydQJ7gf+tiU8ykhnGoprjcxvJTOd2N+qfi0soA85Go0Haz1rxTsf0/0kMnUKx8sM2v7ywbB4k3
0Mjbu+VSsoqEVW8C+bWUY/EOwaimLUzHUvqeTynH/bbzymppTF4RZDXrJYqPNN0XsrU86gU8fcfI
RsH3JvV4sBzeupjEkmpqP0BeHG3P2lMCPxKppeq3pcK7W29e2lbLWv6O1f4lUBDSTBGTbfOPwY3e
2nfUcvRC/PwOE1geT5d3M/StzDGZBOwJQauDa8BJk+uweyoLT+NS9W4GI5XImAnUloFkZuuq2kRY
Tei79q+v2tPzkhpBIbqQriVW7JA3XgVmsx4IrYT/TDK7KPSVFPRqD66phrhBMru11tznsmBpaCWr
s+mas5DZZlVClKz2WhFKpB2G3cQWGsu1yHHVbde5/DHMHkdCptI4AJx57m9CKXEU/Qy8n522v/bD
1naJbbVqJmX3JmAGRg+NK9nXF5Hlc+eR07LDPNgO74syaRqiKsZYBJhcIpOXS2eRcuT3/nC4/9uy
95WuTkElapmcCgDlqAQDnqD8Lqx6sBZtDai13/OF3baPwcUeU7KLc6U16gkdsqTLXK0fDqlYuZr2
CVU8xPuLGSYcgxeoRdcAksthfZfj19EykoLM3XeDzbVoKIaDf0jEyCETgTXAv81JTzUnT//p4pd8
qK2i4THibWbklREm+gam3NJ06jSnm/2cNEgp5BwAp19knjGrh/0VbR6glTEmgEzQrKBGgTQpa2dQ
ikegOdYmGejFztk3tO13K0tM3FCHcJymFMxXDS6f6aG1Z2qZUCiqj7UHAiVe85L3qdjI0JLRmAu0
38pFUf4XQcE2+Lm/JJ4JJibQalbnpBFhAmOgoTk9KtFo5fC/vzPDRAQzS7QIXL2oNnbPYfiYmtek
fPgrE+wtXS2bSppTtMs1ZVFYkkYX0KB9E8tf+eHJf/n8H+7nfZwJqQTIhOrTY3qK/cFLwCPES7qb
4XNlhgkDsl63aTeiCiSOuVWSCcB1zufYfpCuTDBBoBeTIZk7VM//ReCXz82hP40nE6/u6RB840mB
cMKBwYQDyLPJKCXUAS6yKC2NZzU9ZyLCNXTg2pxTKtm2heFtEwAhNMQYV0vaEIoXEaB0Q/YYmACF
pKatEVcIvoKh3953iM3Toy9jcSKeURrLM0BnMyiKFi34WH5LZLdEHkrVTyD2CIHIrAqxcMjZMkGg
BFmcJsh43EwQAYpkG2PVnLC2uYqVBSYGzKlsBkMOWsdB/1I1OcaPHqs85BjZdrmVFea7aCbI9CQR
1/608ZbKCygL7K6wSeZ0EAEWD531qQnT1dax7Wu5UBqtq/Bw1yG3FluTG9nzQS8W7gDRa5/4Eyec
nWT72aDBl2o9AGvl3DhG2QEDcCsrHLjOZnS47CMrgSWDdn2EUrXqhCKxNDWw47T5TEI1cBsX32nG
PvSTpTnXyhE6pcJI7bpwJGgMptKvqOGwHmzn05UhJp/WEh2hHI73Z+8t789Fu0W+q9zuqvRCjyfk
vblx4PiEGqQK6hH248R5VymBMuHdWb7Jxq1qcO7xvN9nwjaJk6QaYyBlZt2twGsiiLye5+ZFZ7UC
Jmqb6khIjyEJcIh2D1kLQuWykb6FKkEozUYejS1vPcu/ry7ZRdvJDeiH4Mxl7FdSdaMNPMnCPzjA
5ZssB2plY9SyiJICwJxKrHx8uavClK7bcrZFXBasoRS9IARNr2Y+ZGHl90rrDmagcz7cEt8+pPXV
tjJe2ENavuwyaEgJeeI0auOoo1UGp0l39SG2SOHuJw3evjIB3TSqdNKWRkgR3FYz4N7oUOxb4G4r
E9HzCaPNHU63Uwqa1YNBFe1xr68qtyHJMevDQ91lb00Ekvi2PmvCeG4n4YHzNyxvor1dZeI9RFGJ
lsyhirO9kDDUvti7wxvQ08BL0v64b23zZJiSgUnmhfaB1apRknBoFYoHvViA6LtySD/a6J0F9Ne+
ne0GwsUQq0xj9FMr9TE0bMNvkgdIOHQWMyd0Aw80nDIKFpWN5/Rnbhkrm8zrU6qAqIBNTJ62tTVp
phXPNzoPV7/plSsjTPTKsxiD53FhOCKF5Fh/N0zfOVu3/MIHh1hZYKKXCDg1CJFQIkNb+F2ecn6F
qKxt+kjO1zrH/Rbv2jPGBK8kzgctryCS1KWVp1hJZ4mzNaJPMJZW3ZFzm6re/vp4G8iEsjgba1lv
8VhD+zGBnVA9BFofvO5b2bxhrDaRiVXGkM+tmoADpB6PQxjbGZAVvcpxuO1K0coKE6IaIwzqsQJ7
T0co6CojqN61yWBaKaosY95NrtC2MVDjkvhiyrR+KJpR8/cXut3xXP0NTAzTdKFWyDKy997x/Je6
Fcw+n6ZuJWRljAlWclFGNKaQZZKE6yF6SdDuNF/2F7R8mT97JGq0+PdVqpPaqZxmBfdfzbwdOgyu
lHdCdKLohO/b2fcQk+3t6JC8VqsSbX2EKisib2l6JaS8Fvu2s0O5CCo/IjR+GAdRky4I6xZhsJXf
ouBV/Ax8GhfZ/36f+fiyrKPalqG7GNc3cX/Mstc45bwT/+BgFxvMNxfrusXUFT7Iwj8ju5mnvmXn
zokOlT/y5qq3P8p/tnTm42uBamrFBClgDchgvbZmKOtxAeGbaR9PaYmAZBGK56w+UVpilEQPGuAY
nd6ZnaU50J81N3pYCHVkDlvFlgusjTERNqiBthaVCPAR41CTl4knNsD7fSaeAnwX1qUCJhiae5F+
XzWfeEet/34mkhb6KCjpgFufLr/lwznLnP1zuOlfawPMGTGjNhLKCJixdHpnbUyfRQUiqJirKME9
mPJuCZuTDvjqIjTbIa9EWIEcramUGpge8JAf44OxiPV5wVMMPA/YXrxv6KV8DeyQk9S3rs54v6Hv
qiuKqrLgq6qQpiRrgDyeotCqy2ehCK2y87T0SpUe+u6Js6Vbx2htjvlmWlNLUVQDRyH62VX4YHrz
q3ATXE13S+GquM7uhSOPWJ5nkvmKWk4yQvuF9qPXrDEcrEBvoZVbc1Lu8jNsdjAkE+KhEFaCwBhz
Ocr7bO7pAoMRwIUO/tJDMSVQeMQ0RK/S29qgnB72ZopfG2SOr0pGEAHGOca/HjHbaM/nAJONspNw
ZRw2z/FqZcw5VnOgkCMdo0x68qjMk5WXnKVsf6HL1jFOEWtjOtEYxcWxuAWBsiXqKCwRjpFNStH1
fjF+UOk6VUDQqDjhTXMlOeVpPGhu+g+eN1DfrD31kPnlOeMqRMnLh99zDCYThjVI8yKKmX60HBYq
xXfC9/EQ2YnTfzdt6g5X5nV101gJsNyCh4eJw4v025Fs9QmZTKlASjIUAgiKtGBBwqE70BBMqtoJ
hfZDlXzi/rLaaBZqq9ImKsIJG10Zh0a5bVov5X3MrauYscwCGZqGxMsyYA4ziIkCHSiwSP8+5Cc5
GD0x8KRO5Bzq7YR8McQiRcpEqedhnBYkrGBijhgsJC6I7AdHdCoboHWXEx83nWVlj3kpakMgmMDC
/KuYotoLsbfgAvWAR9ZSUeOhETZP3sqc/PuVNjeiDI8BFRgwQbHqCczeCsbx+8T8sr8unh02OMbo
vhcpEAIGJVbQNMfe0O7jYeaJs8qbUXi1ICYolqMAISBdiDA0seD0QB1pqT650sHG1FpQugHs0rTH
ytZ8xV7OW3uQHckX/MSCyOVhf9GbcXP1tyybsnov1B1e+/miwCWjl1mJmZXNOeeocf2TCZ3DSCYC
pmzUh64HV3aVcybZ8VXnVDciVtSozv6SOOeObZfEQT9TVQXSAVNGEL+p7az0aVg62TxxTgLvQzJR
04hDMwshguSA//3GrHPFIjmGdrvmSpZ0D0OCPHVCnosyITJvJbWLTRES0BmFnmUBLlCM1U5WJGqV
t7+Lm52UVfhiO511nidT29UYlPxaQQkOMHFHIF5vE39yAAKKrJkHsFv++g9J6OKLbONzaMZk1Amu
sqEiOiQo3Aqs6qWUvMokOpb6c6nnN5JUPu0vlHMCDCa8dErUadpQRG5PHorimExvf/f7TFjJ5HGa
qxSaBEX6TTVPrfipVLbatmWBqyNMGjlSjQZ3x9SobCQCu5zPbfeyv4ptzzN1qPRgAOKDlIM2aUlf
NQiOcnrq1a/F7Coqp13MM8GcJmEYxzKX0b3vwYaQ9q90uk7zlJMst4/sZR3MCSpMRR/VGF49qE8m
uU8U0aojn8aplUScLdu+0ECMRVqatuAiZvIkUPvoRk7lQk0AaarWp4cqQpZUvdxDvH3Y/0CbUW9l
jHHjqW2GcFrm/Uq9B1F0Zw8AdBoj2ioTJ75ufqeVJcahwQsV5Xgyq2jkYsK998Bh4raJyckam8dy
ZYXxapCB1SWGbQEgCu/1QLcJMGv7O7adlyACaaiiCBgVO0EUx+nYNLGgOdMp8HMQrwSH2Q6sBlqX
hc0bcl68lw1uKJPhzrlIOuMl8vsplSt1LIsRtJuakViKekR/LRuvKtmLRRiUeEoomy+vtb3FX1ZR
ARqNGWaDc9Ux46s68wtB8dLpzhheouykhD8M4yDkvMGirW+2tsm8XmZBroykgI6IkoiyHQ6NfhUm
eervf7ctT19bYeKEoiWGZtBsaaTdNuY9SsiWGV/H4499M9wdZEJFNkcphuQ0MKOXtWuEIzRLMm9S
1FvBGA5mk7tDKTljNLulWv3lTrJXeqVJSJjGlepo5JCpt9HIKUtuneHVHrKYb8C9srLPepC/tkv5
fbKHAJQcAxfKthVu13aYqEQ6SRWIsqjX3c4eVCndGOrDkhW6hWgNb8rXRX64f04fVV5zkrdAJkhR
UxUCIcGDdgrlkxSaJyHPj5VZfoKSYb0+JkplQTfVhKb4TlLxUHfikS7iEbLGSyVL5XYnehAmegx4
+vzL6xw2DYhaw+hVafM7I+xiYNsTRHkTSOKJ1GgLam1vD0LeePvHgXO2CRNP8DRPwSmQCMCKJl9q
Mt0HaXHcN7GZMNe7ycQPSdE6SIHjIStX9qJAE3lqZVXu6FYPfBTN5gUXd2Uw+qAFAEoDxkUqAFMi
SsOljp3177CdBPNSgwJ8r2Ir/0wH4VNbeDHIOAvBV5GSlmCY3BjsGEynHXdccPkKH/3kYoLxE2rU
5qhMkC8zp8YSWwjDJOdW+ZmrnLI2zw7jDUTtoVZW4glrUPqjrr/pyfCTlqCiDzTOCdvM0uvPxDiF
OA2G1Joj4MqTFXytwIwUotiQ5G7vyk76GUFKNJsuO8hkF6GMRfBxGxixSKCTTuhVF8qHfT/fjk0X
E0xi0YWZkiwpwHdCPUjnObFkTQl3GnAJrTuuwFa4DDpRRRdwmJKjEjnEC0/UEjsrP5ZONVqC87mU
9d+q2JnyWRtjsSNQHsz1M+0iS86/7G/bdgS6GGByCdTdS7PtlveB4mrzNYk574/tXAWlGsmUIYTG
tjS1rgSOBDzfzkAqa6i+jf0PICUtILhAl23vr2XbBS62mLUoeklpVmexG8WCK4yvQlv6qvgZ4Jsp
XqwwEc5oC7GRKsgAD/bSqZMstLkPxF2GrmIv+tSV4mKMiW6GnEjgJapi10T7HvJFYVjZE49wZNsH
LkaY+DajGgAOeNwwOypAlglylo34l+tgQtsUNXJSymg2taH2zRxSJxHyR3NQOEHgD8nushQmrsnZ
hGJRj4/TewqUw7rnwEET9ZvkNr7Cq6xsh+uLLSaoFTiPYSxCoTASUsvIU0ul1MvaO7A8c8I17xAx
sa0X1FQWm0yFnKp4mAvyTwnAEgSMD9DztitAivbP0Tuc8mOU+29l75f41TOnwLxMFnUKIOb3mDZy
Sl+3F53a7Lv5oDrl1eT0aEsqbuVrdw1AVCceDw1nve9feWVfyrOgECZACyf1lHdPJCvsqXyaptgq
os9AJVfH+T1Trmx1yoB2rJFB4lC5XhQnpZ6HNOccr/cr08pCGiVxGCgLaV76TatfqooTkTh+yHLY
T3mnxpjPi9wo+zoJhS0WzwHwI2PBqznzDDFxIi1o0nUUcSIwbobxABFNsLNf6wX9uzjOMtkXyiQE
bbMEvd7XStfUPb109138D+/Qi4szgYKEoZBIKMw541QYVjp3YFYmGaq/gwcFWXtq43MsZocpIpnV
BDOvJbl9j7iYZ2KHqICVeGpAGzT5sxcf0uVW/rN2ZA+9nluB4yCbDihhAgF3MNEgbM+sqRK9ID3E
IuZa9mkw/8iCmfPK2Ey9FxPs09qQKkFQADhy4vRV7u/r8rbiSaxset/KBFP4i406DpVqhM9FqYMJ
dbtMVahCDsWp0yXO9+HsGEvZgdnjIgvMUHCiKj3Psn6VzbxXPG/HmGsEGJbmKCvh5GHyGNEvHcQD
Ida+7+WbcXS1ZcsyV5FHleukVFp8FW3WT8QMvjfDeCpa+dnQUxsSCy9/Z46JD3KyyKnpOmSei9Ce
1e9t8TZX5xyazyPH0vbxXa1scZbVysp+kFCZxVUvCQuoT8xWIB6T8nmI7SJ8G2PTTuXIijTOfvLc
ggkaWatr0FToQNbXfkm71q41wrGwCVI2VwtjAkNhpHRKclQYpxO07l0IhbzG16G/aI3LlmJTH2pG
3/Y/G+9gMbeLwEhJWHeo2EpdjJEUKSstmslfanMqLHQZuQoLi2d/uF1clsj2wKJaEdQOWHAUrvrY
mp0UReIIHQMnfVqoMNPbmHJ2lfPd2B4YBsL1uUkblL1jw9NIdReEvMkAznFmG15DKyjoW6JTQEjk
6yWEXMMeoiIq5ybI8w+DCRtyks4SoSMgFl+oUz21Vm2bDyZ4ASdHuJ7dxi58XpGdd9jYEcBaUgKp
X9imqiiANK1UX9NxdHtaeHFZnrByh4TVfV8avj7/2vfNzW2VTRCGEyKKGNf7/ZyHqm60Gg1UJ1Ne
VPPnDBm7mHPb3QySFxPsZdcUk1ipBcz+lFn+pY5COMmEKcfiuy4khxGg7c8448oek8fCFLhCujDF
xNNT3dxT+fGvtoy90CrVMFYtpHOchj7i9hQOftY/7ZvYPE+rJTBOOLZzGaEzh4gBDGnXZM6UGZyv
wvnw7KWWoJYDivMQqwieZb05CbWVd5RzmjYj32odTMJSJxmhD97tlF3yUy/y0xSPZznLroSIJ97A
M7X8+yphGVMeyHWP+2YpXAm91Yq1Jat2GHEmTrfrr6slMSkqFdMM9FGY/JJuK+DNYEZPnMCjv5ar
ZV/aICDmPQs2KTnMlU0mZ6mSQrMY4AxHswBFQSdCmUFxNj9o172rIKIX/2Slt++BPPdg4oKS1F2r
DZPuoD12yhtgpYbvkUI4xavNj6ag96rgP5AhMpsZBXpoxiIaEfNoXPVTetIpRCfH4qykPP24zQWt
TDF7mKUQbJqqTHD6KLCl7KntQYbFU2DYLo+srDDbNuuJpmgzYl0FodujeB05GKmc0Aug9ieLvhdj
bJ4PaRGVwwAhhlE4zem1wiXWk7cuEisDTCQVE91oMjlbOmDpzXJX6g/RawuFx9zTc+tTpdiVteWv
WZ1gnQzgo08g7dj27c2U5ofa+Lnv1NsHaWWCjasQ16PxDFSLcBBP4AiyIVv5uGAAVfBwYT6tsHkQ
6Q2Thgx4qKKBUUT62K43i0ZvhAAtvYUX4bo6Vl5wpJbmj99kwMh49AiLF/9+9fvdGuPlzRzRLIyB
3hTGGpNqlaP0dtpdV3NhCRjcMFTOy3ejz2HIEFyHxAT+D9QoG+ErM83iCAapA8kHoCph1g/98giK
QoeXsz6mxd+NMTF+SNSwKDsYSytiI4P5uZJw4vvWBq7Xw0SkyYwzGr+bMLrIN7TIsEBwp4PxWgMJ
aG8OVlpN06EMAZvjOOfH07asDhrChiFKqsZOqBRZp7TD+1Doj96hx9YHCeJZ/vGOW+M2jD5G3t+N
LVu9Omx1MM2k0SLVIdIvSGwtGipWlmJKU+E8fjYS5u+WGA+piziTIwWzrvNtfKN4rV/aqU2+6mAQ
z53I5fHCbPsIbrMqxEBlk4UvFQTCtxngM5AirY4lkS2Q0XFyI88EE6hysUn6WsGRVojRODQWJRsx
p+b4w8eEtezbZSFMrFLGwlCzdAG3R+eBGlY5+EEd2ftOxzPCuIEINvJJEWAk1sHWd5Okx6R42Dfx
Bwe4LIRxAEWQhJxq+CILi+lSigvegp+ACtvRQT2bms0d9lnSEhsE1zvHhIk80dOpKGCw/zF7xFNe
Uxuwb81fpqtryd1fHm8HmYABeaQeJW4Y65rGnvXsnlJiN3Hysm9muTjsrYkJ7EPQdHQU39NIeNAO
9LBAq+XDpyLsUh4RiQoBKXZOSiGFPtAaD86iP9fKVSlw2Mk2j87l91k1AVkRhLoxEMFFE0xUAOpm
dl/Xo7+/WdtZaWWGubgIQSXpFD0Bhzz+Lyvpd6hlWvkd9XkKGttrgvSDTgCO1llAnhLntErLRHXy
2R2rx1B+5qxm08Uwnfg/A+y3bwQikwQG5OsRXbfOT2qXQBDdhaT9Ve5l00kMLf5wEs8sc5cVOyMF
yj5GaUC86cXvZfCt4haOtmwg22lgJyCijtz3exrSaW2YUNsDYUvrDWDDj4ZvKlfqdtMdDNFQTFGH
NprE1uf1PpPzFIguh9yCR9ktfSSga9OnuPGFkMfkfK6PedyU0e9XoOwN0LHBksjVsoKT2oPfrcG4
EVF/kjrztEbxYpDWark3n6LOM6boyiyoHyEv7pv/uKOmrBNdwwEmi67L8u+rxB70tE0zZdQcCvI6
qQd3eRFbcRJxzCxh7fd49LuZ/yPtypobx3ntL1KVJEqi9KrFsh0n6XSSTqdfVL1q33f9+nuYudOR
aY35Tc+zqwSDBAEQBM7hfeyIBq5CG1GhGM3Ujpvyw5QMeICr72c18+JOExzpy0N2Lo9zs1Xc6lqr
Qq1CCw5NbgEpqxXlsszYLnUCKxvRdAWI05wxqqOuNG0BGRNQ7D26S49spKVVXDKjvRbX7Nvg3/PN
Qy3MpCo6sSzlwjLhBYlSmVjGGoxpSX5rWs94GMszQVa7aRQWVVSCljFD5U3SBKKDCSgTHXfRzunB
YF4O5YFoIgy4LaOgqqKgAIILvckTzrUUid48zLpr5bKda48yCDtpeaONP9VWUL7asoeVKJ53bgjJ
RLtiwSELbnP1cRTBaDL75W1h/X0ughC1AnOQyVRpFbugpzIGYEppk0lUrdzamrUgLpnE8EBuAJVf
d6X4a5tJ9qJUgP//12EXzUFAktMopvcUkE+cOwVKBr2xRux/T56AKjwnu+tOZ3vj37/PeQMzloAx
2eD7pHxIJ7ePf0TVpyT9nEazIGG9zIPONeH8QKxXUZ3pAwPn6w4K4PDjQ7SX96IGiY2k9VwOF3NT
pTMbrYJG3WeAjNeApU/c7lvcO9pnPBI5CUCtRc3v2yb3vohcvFUB9av1bJOK4VEf7EH5GpU3gwh/
VqQZj9JjpGYnpwbEGA+jp7jLvlCc+TU8jECaq/y5dK2n68axbeG/9bK4oyQNnRHUQN13i1z2+qzz
zWo51BrdXxez8XJztmUWd5LqiOCFnkW+BfDE92+o1t5YONV+chQMSJT3GIP36/92svhLOzoMgrYs
oJxlPfTmoRQmf5eXmXOtmCNcxXN50eouYgZfezMYGoHSd6Pc/UWNIDT6rcxl5SYszk1UZp9bTQBZ
DPUD9TfHPBTgL39rmnDJ6/X9EpkF5zO0JNbRJYvt0gBCWQ0fwrgAG5YgTAgcE5+bx3mpxQAmwDGu
U+2oSZLp9VWqHeYMTaXmqMSvMiB//euabcyln+8Z5zzKvrOShRkFXhAP4d3stQDCqn9OduRku9yx
PHYXBfr+PngM/sLFKmzROd9cXsBdGAD+Bzsdb5iyAXggY8Sjc1zHthpi8LFJ7ZrGAn+8GYdXYjjz
nLMqUUACC/sf7iJyBNnL9bUUfZ8zyc7MjTof8P2m3efDk5w+Xf/+poGs/j9nhWFJwRVahGAxl0/V
8JOQ+1hzpPQmBontdUls0y8yipUkLnJlcW7mpGBkoQDAnEIwdButraXKM8ZmvjZE/7WIRt5FJsCZ
YZURo9EU6Eak187o7ZZ46mwJ1BIJ4aIWWBGzQBqhFho3PpKkP1XB+GGk5u766m28keNM/V4+k4eI
yrOqMosOcjAiMAMB35j9vn/SgJkd7hfppKee2v+8LvO6arimnrveVG9Ks6nYEVJutfjbsgA+4+G6
iO1ovFKLC1omYDdzvYUM9cvoBD7eIwDwv3wkPruexsKy73VzN2VyrlIUgzajZMdVNz4Oyb4j3qAf
++bBykWoTtcPLqL/uSQ6GJSCNQAQSDlQ7ShiCRHxwW3gjpzbBNvAVWycshxtfhQyGFJz1AGqpXW0
AXMWrcvQ7stHbZd4FV5oA2GRUWQbnN+winyh+ptfqg+l5dDikzV4121DtIKcw9BqqV0sExYvS63T
16O3jLLgVLF/+c8+CSWS8wWU9UmLOvZcWWe/2uyuil+a6i4pRRfrzbxiZeScjxj1ikSqhX2Kf7GO
/txDRyhQ+twRXt3+k4LcmVnwDSfDlCwjyn+GWxgNEIB3zVLZ17dGsPt8/zQJFxr2JhQKc9+Mjwr8
0SjK/EQyOM/QmH0rzwa0qGhodzkgy0rZJk3+30zgzUGtzlBoAHRJnqFK0wI00emVyE4yv24FL/2b
jgcs9ASDDrh/8oXlFhDavSZZuhvI5k2tRj/aJToVanhrLItbDbNgHGLz7LyL4+vMhQHACT2DuDRc
HKNoTyAIFuSvIhFcdGiiIaU9cPownbCbYq+vn67b2ObZXKnA7X9ExxYVPhPVqNYdxvlg4eoef5+t
XOBmtuWg+UJGweaSkdJoIq2wEqBzAEDdpqkjLZqNaeswEeizmf/o73I4X5OEma7lGGnHi6OByXvD
Bd45TM218LYl5Te1/Hh9/TYw3+AGVgI5rzPnVUL0EiWi0ZlcM3f/KvxKz0runeQdHgbtzEeFVlTS
2zy3v8VeYFnGjRZoYLhHrWUubTOR7FqegUwrqhttqwc8X+B1W5QAYu7cd5NiyayGVcBo7e6yCDeN
3s9vrefC1h/609DYEyYN/zCDWIllx2LlL6oZr0Z6DLE4Wd7S3+Bchd0hryq7EIG5bFrMShRb6ZUo
i5RK0WYojQ1ZAqxaUL4VH6bxNobHyK19oQtc1NaBNjXcVjQVMJEXGIGFTIouzXEh7RU/SL5L0ieB
QQoE8E7JDFMwxk8QoNzntsEmf3Y0x6SwYWufVbfzH0TNJyKBnIvKSh04jgbuoW1606h7FVD111Xa
svXVkhHOR+m5FgRqCI1mC3wSEYB3P5T/HnwZF1gNYUNWAEcm81f4xiTSBEBKrFr3yKazxqfrOmws
EiEKxqlNQ1FUVK7PrSyaCim28AcQX/2aniLhtsv4AJdkEUIMFU8KOg7r2zDYyowHGox9VLMrpvQQ
ICu1pINMftbJvZl8DpOTXB31RMSavXF0zmRyG5MoWS3JY8x6qYinjXi/CJOHQdWPII1f8vI1KEWd
QBumcCaRW8bMLME8hZIDUqJfelzZStfjGVzUJLMRrM6ksM1crWVGqjgyG6xlop5o+qQGsd0ZL4oQ
1Y/922t7xrme0dT00FCgTZ3stSNgQzFjn0p2G3q9y2YdMcgkSCc2108jmHvFDC9IU7hsP4rbogNE
HbqkDfRi36OZL4121y19q0IKJNJ3GVwILmlch6AEB36Gbs+O8Ys1t5uHRrfjnxpGrBnED65KIi8k
0oyLw7i269WoQ7NUr+2+e01iYCT2znXdBEJ4EGGJAHleYVcMrdnJys0476Y/KEWtV++is2gctDBj
t82+7uy+N+06f/4DJXTDJDJgfVC341YKL5OgH1+QGkmRH5OPiuUZsaDgsLlO7yL4GFSAeaWvdExj
Wpi7Uw27rzV7FE2gbLrUlRAu7gAPS85MPUXzMPkkLQ9NKojUm0oYsoriJoXP5kNCAbQQS05Zp2iX
2428G9GFPQeC0yISwh2WvEQqq8g58lRcwYJdClzT/yqC2+9hyc2mtbAZBqifxjlxFsBE9tXnP7Cq
36sFOulzn1mnzZhRC7uh03u8KxXVI9h3rovY3PCVCG7DNTPLwinEWoVz4yRKcoyN0LsuYjOirURw
EW0kfV7RGntuxI1rVLXbZ9a+LZbPed7dzCP90tDAvy7yugUQvlhWpBEMy4BWE0nsWr/rjedaZAIb
HeNoDl7pxUW0EY32U95id0bqdKcaLQeSM1DG/ACsdVFzpEgj9vsqfMYznQhtoVEApFW97GxURxap
dK+vm8gaWBBfSQnlAjdXNvEd0dSeM6/IA4G9CVeNi5aJidOvaxChq1i1vwgQNPVt1cQMl0JpnCvA
+BLKfRaW7W2P/pL2/3v0P0jbKJXAIgiVVRWkuBeYa7mh1WlFUFgYiV8SgNVZhzJU3WLZh7OvZjtZ
3cnUX+Ifefw0Wfc6WhJI4sbyIRA1Q29v5Ps/4Tay0ns9Rrey7prToasfR1BdXLeUrar+ma7cPi56
JwdKhAJkcmAPtsOevUM3tip+0Bfpwu3hEJfJgP4bFNr95gRHiEZkyZnBji7vZrc6ii/K/2A176vH
efd4buWyYTWopAcRa+9jltU8LUfpYbktfPWjYCWZ/7vIWN+thh8QL9CusmA+HHU8d/YCRmG7R8Pg
PZvViH4KJxY38+OVNM7hB2oR61mCfWtcRmAUe0viaOivZEO08j5zhDNQ257r92LyA+NW1zWZzl7P
ugYoEk8V+O1FF8Ht9HilFHeFCTuMlUohZDASHtWLPfPY+qmv2SRCBwGIWt3QVUQ3GpFizG5XztIc
ahn1SWaXhZsF6IfeJfGn/2gbnNtH7TMPMBCJp8cvgwu4Zl9NbNYNqzj1B3GQ2XrTWh9qHnRtQQdx
OQ4QF506iCN7yQEiGtBvXG3Hrk6qCDZPdNT4OTIp6ZVGRcX3DZWmcGs/Wlzk6K58UvcgHLq+nAJP
QjlPAvC1uM8Ane5WpWKX6XBX1svrdRGCEEA51wEIJIm1s6K2FxmB11PjuwLe2d1ESerpLdjfjLA3
fl2XKVpEfpxsMGe1SXoIZa9pam0nu1GC8Y9u+2G+obKgcUagIj8yXslWl+o5pPXtqTJzW4ueGV5y
etuKHms22n9ZivXbd/Cj40k8Kkmv4VyT6Y4Wn3X1vlNSu1VfluxukfZBjp4Qb4qPtah0JVxSzqME
dFRyi7nJ7PRGJGFjVPQ0gxi38iP/+vZt58fvSnJ+pNXL3gwaiMonzwhO3fw4mXfABnPoeL+EosKf
cE05l6KVszmOKNihltl7DCbYdJeP4w4lBDfciXTbGKJjOwhSbky3YTqKr3UvVVvF1pv3x5QZAzSI
IpvkgDa1wycgmbrjXgMej8g1b5vou1RuSWc5rQogC7EKOzCQ/TLz22Av0++dtL++d//gMd8lcasZ
NXVWhT0kVe7wmewYhqTUOJaT2fUh8ywM7v1JuWS1oFxmV+t1NBsVBBrT82iciPIQ140guWNO6jIj
eVeKLe8qsjXWlGhDChlprNqz9FlpfKP6ImsfSXbbhZ+rRNDrxRbpQh4FaLUGKDxWRTuXRwqzL0DS
h94G2EVU1nZVfVdHgZBtw6f4uszQiy6wfnItC4K6g+EPGMVIRlvZm64UguLQtEFF4Au12mpyIOim
/lsgn9hJQZSOEztpFB08us2qkcD91u+yT/oxPijwnID+BDCFDydaCpy0sulVVsK5NZ1lM1K1GcJT
m3xvF0ffKfsBuUO/y76W3417NlLV3rAxCipoGmAWeLmb72qzfHdlPZhtyBI6UVYP3Q0aZiEny9P+
4K3ubG05/5y0pW4EMkwUpZF6YaURMglOwWa2gGlEzVA0maAv/lyP0AyLuOtRc5Wpscdw7n6WRbfh
7aV6F8ElJNHSa3lcRii3jaXbFt/MRt8rkx0qmcBrbPvhlTJcXiJVRaFLLcriGuKnR8zD4rKLRpXb
rauZB+KkrhiiU6CextWvgE1ch5oOoYMF2CFzQBo0fWrN2zkSTb9tx2u0wSDMKJoC4vLzzdKtIKrM
GWWFPynGbIaXlTDOBwPWo6JpD2EpJnSIdkr6D6G804znpfoqiC/smF4cJowWKxBHrYuRpCbvVWNi
FoKRpL/LJXXosiKTuICx6YdXwriwSUF905csEylCD4XTxRAXTv9ho94V4jZqyOu57Fi5/48qMqLl
43ZqBpGbRdgL3qW0dPcHjbuEWCZG1TCljAcHTrU6jqZ+VlFsmpuPWoEMwHzuqo9/YhArIZxGZVdW
VNUg5E/qZ5uGvhLGucCom4wa5VsISwDtXAQPdO4egIXlxFrmGIosQqPato6VQM4hmrT9/3rdpXb/
fb84n2jkbRJShWn3P5fXt06UxkYkKahtCJqozt0SqfVEHQ3UiJP5g5F+79DWGAjC7VZeg2ojoGQo
bkqYEOM2Sc2iEhdL4OfoNmCmnMw1CeL84rQHQKI5swjTZiMsnonjtkjvaSbXFsTR8UUtnrRh928t
HPOXaHxHIweSJ6ry2WANsscla2c8dD2CktcG3+Nr7OeH+dA9i0A3LnThRHGpiparDbgzgFqX1LdL
+pR3gma2i+3nvs9tf9cpwThI+L6s7LXgVzj4dJAFacrl/r8JQZYClwPqN35G1gpgG3hKQWj3cQE5
lv74Gn2Sd8STDsvj8m8f8M6F8TkthtQmTTJDXG3q26w/zMQere8CA2CrfhbzOBlc6ho3ejKFKVgj
k4Oys4AI5QfumNi6breHxlcGIfLEpdvhJHJ2UEdTiJlzQH13u+qQ7yekergXzG4GhlnxY/6W1YES
kxqI6Bh15x9Bmy6va90Chm/thbXDxsLRouDM30N/ciS/OEqu6PXoMv2DgmuR3KGVVGkmgwGRnTt6
1Y8IdV/WrL7g7iM/Ad/ogwjK4SJyMIF4HMPgIt7DL55C4lorZd1khB9LugNwsC11PyoEDqXJbMv4
A6NcC+NiYicFACtLJ8Olc+MtSudqreQ2yb+uKnA6cY42JDkoigMwA0yZbg9tZ4dFb/fNAS3ltgVc
w+vHQLSC3JaNylLKLZrxXXN5GvKbLAUri+qYwyfSDiIXsuWn1gvIR0K57FIFjBteGzkDsDUVlLvk
V7yzeK1bfVJRGpK/iXyvQD/ekyiFohRUg9uaM8Uz8tCVAPwXpCpgvlQ0NygiHZmv5b3KSkeegsYq
tV6WB3iV1ps9w0l2+W1zMxzRZLyT98bHP3GUa3GcS6GxWaBpekQKnT7G2o02o65diaixmGFf6kRx
AUWcvCycVIUcqnSCECMJbG2onDpTnpehs81o+XTdHDedFqAe/hbF6VNXi6VPBlqcwvKXVnxVRLR1
2yb4/n0uVKZJO4UFCZCMdaOdF91uin7NiyjBFElhWq5qEwpNDJUErFFLBXFiGNrtlDq9/q9vbW+e
4l0Z9jdWYrSYxlQPTLS5vNla7BmSrd6zBjR534l4xURGwHm/Qi5NQOYQ6BSF31Wp2i+B/KXpTXRT
iTzg5asvpxjnAhOrndAlDUeRyeD0iL9W5aGav+X1q5UjQEc/kvHF6A7XLW8zwUEN+bfpcZ4wqqus
JB08RXFiICDT3gD9t+KAtM/t96LAdVnR5VTkfKFVETAvz0g/2QNp5KQIlOoreyFlT2DkVVTPFWn3
tuQrW0kUpW+MCduHmdbS7sOneEl9abJ2ElGdiizAah6+1pbkdHS5M41wtwTx85+sMCUWm/QBzAp/
hdBTRSvbvqRu8Dy44Z7sIzd2ql9vAGbCZGTTXtH8rqNB3DJVnrhFIWkxm2aO9K5TfkQAEnpordB6
APKPZut1RRyBcsw8LpzkSh7nuUrwPOJ1rMICY5ogOLbAA0if4+PwVn6V3ehj6Mh27AZOI8IF2PSZ
K8mcTyuNMIoGtHC5WfeUos8+1kWXsW3rYcD1WE6w/PEowHkWBzTpmfXMaFXIPdaE1B2T2UaFyAt3
oqH5bQfwLo+31npO+wSQRpmXHKYT3o4OGW6ayb4B+Pb1bdu2kt+KvaXsq2OR1WEjwVPjohHGL3lo
LJjUSxu7jJTPwKrJBNKYQ760kXdpvI2AVaNrI+xU235M9bu5uF9mwTz05dgHcyyrpeOsQaUBGvIb
jLtmJ+MIdJ/96MeeWiAVl5zpaD0QB2kWGIpF04jbHm0lmAt6jVQBjLhD8j+Zvml9oshai6B3wtlL
S1Sp8tZZ9BdrdPX0QTKdUi1FJ3DzHAAkB8zkuNJb/Lt7YXWExhpewFW/OjQfUi/WbCW0iz0iIoPk
mGz6qoqOxuaWoh0bDLIKuxqz31cG1HYBg40FxurQ3oZWaMfEy4Jf1410QzFcuDHGwyCdTY2HbNIm
QkJDRwUpzl768QZVzevf39Dh7PtcaNfUIRrrSUceYeyiIbIDyZXmz9dlbJnHmRAupsey1FXKBDxp
zWdsifkR5Jan7A49GG7jSG747bq8jYMNcUizsGKYWuNfhNWcaJlJisyTQezuZF2KphZtMGy5rlC1
Sgph4n9RA8ZY01ogZ/6T0eUVGVGyGHZshrV1wuMCHI7/BVNk405zJoqzuSHKjSp9oxSe9X1NlrtC
sXwplh3JwG00MqIf19fyH/bufTE5AzH1XMmiZGEnC91cPzMMOxQ3uj+eVHhKO3RF5DCizeNspaeY
GlLBKeh2oXQoF8AqldOXqiegidEfr+smEsVlfZmRlWNTjeB3qzt7DB9zDI/NjZ/Swr4uaPuQva8h
l/ApozHGM9qFXSMYnEh1Fqu0QWn9n4TwT2ENzRvVzHp4o6oqS3SmozjkNtLYnyJUSj5dF3b5+Htu
8nyKNWoj2EglC9vk1p/IvbIDLORjfMyB3zo5+QfrDUJPfRGDJm86REoUmcDTo+DErWXVUKucyZh6
y/JDak+AwBFslsK+wEVqXX+XwJcNorQuJXC1pF5l2c2JlYjpDgRjpqvZg6f48i7D+GTzC0xtO+vw
r3E52LquhHOVyc7opiAeF4r9q45AR7KDMf+U19rh+v5tWuRKDJeNEFAu6HSgeF/ErUoOy5uqbu04
o4Lq9GXbJKcOl5HMZlEVFWuvMh5yG32ZjrIP7dyJffk7I8plqNrK63XVNk/1SjXOGReoC5rtBAOx
5rseNMZRQ+2G+CHee64LEq0h54oBODKOBH3DbidjTB3XpqRU9mUiIoe+JITj1pApvEozyLwYslmg
otB69Ds55XfRK2sCSp3aBVjRfXqgR92p8ORt47R58U54f9y43sAaQK9jIc8BXjnnkqMlkbKywCM7
ukzkO9a22d3n6JBW75MXkNG5oUOOslshkotm7TaX2CQaXtx1E29cnPmkORmnukGLidSgV/N+Tk4g
Jb6+i9vHfSWDt5csHUwpQ4bVeu0nxW1vm/30Eh8lB61PD4w9HfD8kd1+I4fMt0Qva5tLuxLO2ZCV
RlPTqrgVRCf6ebnPDvGe3tRO4GY38SE99IfsK+OViV3RNUu0spxRdX28JPVkoPbbxV4qD7uGVo5s
ma5gdZkjuXCmKwU526mImUaaRtGVdzCBYFP6g9141A/RDRIKCVu37o460KJ/2wsX0SctqBIJ05lI
NJMPOeo4i4+x1ps/jEIrQVwUwnuAOs8D9i2V2oc4Cn/Qngpuc5t+DIcNBw5djYDIPj/2haKnUx1b
cC+tZVv55zj5kscfhlHgLjctcCWGWzJFrTI51kxwXVm3dfFoTEepyhxZ90vlaMgCc9i0upUwbtnQ
NddM0YDoFrenfvT60LSrXHQt205Z36XwzcrTUGTaoqCjJfw6uKwrzQT9tl0ntvTF8usdHtz6ncDM
2WZcmPlKJBe2a1KPoRnD8Mxb6Xt4M/qJC0Z4APKBeFv3A1sHXtOS2OFONF23vaIUM+oEA+Rwk+dW
0gPu1grSCJlef9S7Z61yy/xwXTmRCM5VKBZemEcDMbyy8IR9D9Qwm1TP12WwjefXD1gyOsMVN+WL
QXupC5MhDFFkYv3lbLCCtQuLGdK3VDFAhIweBhnNwheN5ZjVmvRBxRBt51fSjVzeFpJo4EAkg0ut
1GSR6nlQUq8sfgVp7JTzyzAL39O2rpwGiqkWpsAUevH6GSjNVJtZnXqj81fX8/CyABes3EmuJoqQ
Wz58LYszgNzQExT/y9STH9j1NnNLJ/w57qK9sQ9dUXV8y+2thXFur87zWk4ZpTww4OWfFPfMyAtn
gUqbe7RaPc7p1UWj6wHrVcyt3k3yL11sOC2IhK8b9dabOIpD75vEubsao4hhlkKXOLNZ53aY2lFn
Dw4KYW/xD+OPt0RwWjfXz7BwQWKoqhftfGrY6mkVEIqWoz1JdLuGj9XAyBPUhkC9zUVcSeISJ7BO
AQXeQl6q5r/M8Gik4NwTkZ2JZLDfV7kv2D9HMEM1qGhqkT02pa31x74S1AG2nDeYMX8vGWffKln6
ZakQlTK9u4mD4a6JMntclNfBIP5YimaENrOUtTzOxAFTUQXdjLMrm25SAvnTALhS2dhy+bmPv/Qx
WgkfcAf8g+vKWipn8406qDmQJFKP6p7Z3zZoTSeCBnjRQnL2Luv6hLszLCJWEhMd09NJleq7UZp2
VZTdVvL0TXDAWHvvRdh43zk+0sdKX0UUaawrh/VT3wRfUj3bhbTYVRivsSOlujeM/CApiqvEIhpU
gbJ8LDGVKTdAeY7MNs7byM4jhdxnZpx7QThoXxspyu70TCoFKm8eb/Tgge+BmsbF01alN+h51mYK
/Dr62SibL6U5V27T5I9BUgsshh3gi9VdyVLPD9+ES/RYRIiWS1Ie6bzcNXnrXd9BVSSDu+EZmhqB
LRa3Lwz5Dnb4sbYtO8dwJasz4ob7uQDvKlgm7OKOPcg6/QfMMnxUBD5z21GvNOVc2QL6abCo4EQO
uxGcnrvgQ2eD+GtnfGcYvOkOragCxTcd20oi59hi4K11Javr1+Vdanww1ZOUCAqC20sLVgsgnYFv
gn+4MyJNnuUMNNcF/Z53sh12kcBAtj0Z/S2Cf6ujPePvCDt09fSZHbZ3lRE7VnnXaP5U3ZlNbct4
UrCAwHHdajbLSuhu+1s1/uluVOW211MGtxLOdrtI/igND3K93KSSdFMazSFuILdPjlGJllUSgGR8
MB1FQr9RMrxMiNmCf7S9ne9/iDsqxEr6QU7k1AsVP059E+wdIsSzzWvNWmnuqOShUlhVjqSlQ9vA
hEldVpHsX/OD4mFk8Fl/ur7I257mXSXuTCijnC3xElOXgqHYyfXClVqzcmZgmSpx5V4Xtr1+SGVN
qgKVmr/sBqoUhkaPK9vYfVzKfTy9yJmgFrlZRzPouwwuAPaK2bWDhTtaQJ3ioDmjr3/DNe12OuLa
YdMj49wb0I7217CWeSfyMtvn8V0+Fx2XMaz1rGXy05s8uO9EXLqCNeSD4RwmsxFHOIxETR2lzNET
QE7aoArcikgMd9WtgrwZAeeF0nH2QSVu2XmV9OM/WQM/lBsMSxhVHULrNGWdqze94kRopbpFfaoV
uP7NKP5uFDylc0DVJOh0LFoJpu/krjQPCWaB630rqhYLdp/ncW6BK5jLMW7RU62/SrN8NwMn8fqy
MQO+iNcAiNJB5YHOK74WUM098Mq1hrpLUdld89IokSNLj+i98Wn1s6cP18VtvgGBoEYDdRI6ezDM
eZ4fFFMbNnGAZ93k0B2Qd30Jb9HxuAdb603y8tfQY7qL4530wxCBg7Czcqnqu2i22qt7QWRoUZRn
aer9XS8gQM3/w3rBSkN2FlZicC3MlIC59bQs/WSJ/IIWbhfMj9dXcvNIrcTwFxC5KlUZOJ4uLQan
a/TH1FhcEnYCpp/tsLmSw108hqFXE1XDRadzB5fEdrUbbrJv7U7esXqsdKh34U44JspC37Wt4txu
ANyqIu8H1hULnqub2g8+pM74nc2lJke8z19fysuRWLyWrI2S87JoQilKQhKkJB74kL0M8HzxrX6D
dlw39fvd5EU39X2GbruP/02wyo0iUj0erWJmTQ63rKuP7JNH6eMMcKjRnu+pT7x5r6EblNrZsyLo
Tt9ODd43loeRXJp5nNsSDWhJbA9up/6FUOLK98CzXb6qtnQQBbNtk7UwTI1BZ0wOclFAXmJrlFqD
FQXDm2SuXvui+zUs6Zfrq7qZhLD5fmQFioGpoPMD2M7BEiw13PMyAD6gszxSqZ6px/7UzLvrorYt
x0KGYOqWrplvD0Wrw74QK281cLm6uC86I432bRyc8jzySKzvrOqVLktmxxHax0dUpUjE0MZ2+jTv
o0mzu27wI1SQRlmEZL/p1d//Fm9XZi5rU5ziFlaT7ht4gFw5KdxANf2lVVTbmqmdh4vAmLeCFbph
FVDEAffIurAnael6vdSAqAP2aPlYjPvra71lPevvc+mylaJAGi2wnhozDoP1GmIkWa1frgvZsp21
EC48heGoSikqp3hAORLNWabCNnHFFPFnbTVI6ms5XCzSa4ALLNRMvOTEKEXh4E7EN3FvTRjNscC/
iXaGi0jykhcgC8HMRmQsu06r7qq2/4OUCMEcTXSMVtLg0UbTGrV4fUjQgqDLu6p7wnuaXcT3k/XS
ioBhNy/ea1lccEjRyFGgRYW6uKfJoDCqdvlzOTrKXX5iD6/Rl9CdRQX6rTZJfS2Ucyp6bYVm3Wes
dh7fZSfrnj05SJ4BAK7w1IPCHAjnj6LkbNtM3peVRyENld7KNRn1t+Jz8Mb1nd+WEh5Dg++gwz5M
gpCwaScraZx/DhZ9qWkLZ9Z2H+n8TZMFHmIz5KwW0eCO8DLBE09JnnrGF/pGqBXtdE99NO7VHWsL
FpW1Nz3GSh/uMOMK2jUTCh2uGnjFfBoUvwkFD64iEdw5bvQ+ZUSS6B0tG7eqKidN1UNMRKQ4zLr4
fGi9cNwJVlPNUgsqoftfmRcbKBpOIM0umjxKu5nJocT0obXMN1HffrvuD7euOmvBXJZZFY2CUTmc
61kGgvA4W/1eoxhOSfGa7WtzbTwCxrARRNVNJ7zaNy7lRMk+QGc1/FXdP6cm2Ct7L1h20jwI/OLW
5qE9RWasppYm84lCWI0hqcwAI70j9SUj28dRSW19wBDJ9VXcNHzkBwx9EYyZ2lsasUoT0CATJ31N
GLzd5MZ7w4nuMeUFeMkQ3dUByHb/SLN3eZyLTOhiILNUUfGl+5w8Un3XDQKPv+Us1ipxDnEaVaWq
ElQK6XSjlqdRBIyz+X1MDxumbsoW3qrPszj0UYylKrGcPEiq+0gm0YvWBtGn6zuzYQJ4QjZkJIua
TGEE51KsUo1nPMHjdpMD2Uq/X4rjpIhaOTcOEYRYmBrHY7uBu/a5EGnCTH8XIstfEnQ0O/FAVEwL
YTj+qW2jVrJ11QhbW43MqBXYwcYinknmjm+tFERKqiL1au3GDG6JCCJJ9H3upIZxa8yKgrpOPjRO
o49eGmoCZyASwZlyX1YghijxNgls48Mi6TdyVwhWaet4GjJGnnElMZHA8C1jsLQkxu8o4twvroSe
bxuJustI9bSbGq/jouMpFMiUXvkDeQBO0NAjV2aTeOPHZNftAxfYBeg0QYN04IkAzy4ZBIkKDQ2i
aQpaimW+9bZVohzdetAwOwS+4haH4RA55XOBjhNAUfvdkWLQo3HmfefINwlG2MgodEobQezsP3DR
PwGH9RjJ0V/1l/zY7adje5BvRF1qW0nTmRxyvrhBBkYEuUQOP+0kuteRXOcOZk9bDNUylkRZBE+8
5UPgwTWQIQPK6OJaa2KEl8rSCOtJTyT4bAG1lD5dd1Nbh2Atgls6kuqyOQ6Y3DSzx9E6kujf361A
VvGuArdkc183TTCilN6rT2Q+heVr3QveeTe3ZS2Ds/lhCdDEo7doaH/LZOMHoHg+6Q/GTgW+qxAP
hLkFLmM604jzud00WpmuoH1+CNBHAajcUvveBTdF86lJ75ZWBHch2iDO0UodDZUoxKOybn5tqhc5
9q4bwFah4UwfztPWWqdU/dThAGeO9mB4A1B56Q6Qsm6wl561w+JLt+1B3YvQg9gfv7aOnPtVgFlu
RpUF2jsjthP9MLUfghSge1SQIonkcOlEAjFJ21Lsl5TbcmuP4KfLJi8ef1xfyK1YvLJCiwv4FZWJ
XBRG4tHqqZ6e1AaPxsptNSXOKAJdFdgEz1OMMLNoVoVDlSkfB/VIRX0uW3fStU3wBMUqpUC8UYPE
UxR72slO/jFyamfYq7gEswFIA91w9T65rQXeQrBXPBVsEFRWXwy4jRjgqaNZbRdS4mvWvupl//pu
CVyrxfmMLo6U/yPtunojx5ntLxKgQFHUq0IHd7fDOEx4EXbCSlTO6dffI+9+a5mj28R6MYDnoYGu
JlmsKlY4p84WU1721W4u0cAweGSWqMTmcpYKook0MMy3cLXqmFr5RDtgf5EvtXJHR9Vvsqc4+vGB
tazECDcJl7dUe2YiwTNhjrm/TPqvxJKOwm8q3UqKcI/GQWvTekz+AtIuv84Ynyjc5a0R34ILosbs
hKzVTyJRzDVyomhBhgKEl4bWLm4TN4ytf18+pNrbosTUYtjNdjtxuD+VdUc4EoeY6ieU6z//pxPS
BS8713UU62oPeHqgOrUurQ7DByp671YiOFqtVzgZC8RhtfZnUfwxj8/XlyDR5dfWmVVgSdE7peoE
KQ9T4a1TkQr+IvtSqOmuozKftHk5V6eyfL6SNZpBVqKuEvtmczQwKKsSN5cST8kWtHy+EsKqWV2y
jshdluV+CMi+yC1/MOunIKIyyIrtEGW1IsESKEMRzcOASK6Cf1X9HP1Ets/P4CsHIrCyu35UmxEK
yOEscwm8kIF4v7JyHqkSNnrsZzYoRXVdBXmhyt1Qs2/afDxqwDkM9VAidPOyEoqpZ40yTdWFMyOq
qcR1gRaimrwE0304y4ZTljvyW7ywEiCcV9xNNBjyDAqIopLiUDf0F+IAC13G00EW6m9q4EqYcF5R
qA+8a6CBdgKGwr72KmK6aS6bQFh+87U1CZZbMaKUJgsWhk38nH9Ngk+2+tDZH7pPpgqNAFaobYhu
NYoJ5WVH0OtBwr0aWMdZ7UB8EMgquptHhEFIQGpoJnBvhTQvbYOiC81q4bFc2sAbt9jbfus05xy4
YjIt3zyilTDBppLWztpBQ9eVGtTHDqXGwBpv+z7dX79Mm0e0EiPYVVJlCrUt5ClpVwFP2CoMZ0yC
9lCbFQCNJzq41+Vt3qOVvOXzlVmK7AaNMhk0r5x3Ntpxe8N0rktYdPc3pVtJEG5qi16qTM9J7I8q
uCICtBmmj7N6MoZnO/l+XZRs84Q7O2c1tcoaooDQkzc3BATo1Xello2dyPZMuK1KZbAYRgkBENs3
PajWJb0lMlUTrulQ5aPBs6W1ZPxcdxgZpZ+s5r9eHtFqj3Y3mgWmC9Mv3eSUx3IX+rY7hP4I2PhI
igEo0QJxrni2rRrINA3qkdZzSZ55/aWf0at1tFJZd4xMkmAVVA16lixwRoDk+7Pp69MUKwdWsnOg
niud7a6rnOSsRPoVFvd2RUZ0NunFn2E5ucCwNqT5/U0P+3aFxLSeaveVUUd4lPdhf26z/imLfQ7q
V6udnDZsbqqx9a4vazuCWIkU7EKW2QGwvDCAl57Bi7LAue2JkxyVfY25ZUXibGVHJpiIdBoZaxTE
CVFyFzTM4fo5DV4S4Ki3ksqgTJJgIbqxM7MgWp5ImuXr1b3S/ygpoIqyr2Un2cItKwHEfUCj0AWi
lgkXrEhZoqhpxbwyVp0uVj0+colp3WpCoysZYhLAom090QrTDGHkkn2Lg4p29GZ5PFu36Sn6g51b
f/bbB+VoP11XkK2NXEsWblltzQpKQbhlmlIczB5RZkLcgEaxo/XDXs255OC27tlanuB+KSrWedMQ
zIzg29UBmZXPpfZ4fU0yGYLvtcdQI01NIvDCMrQSVUW3Z1Fwr01K9e+thmWjpQeYwijVmGKzYhSl
mRVaYeBVnLiUPNY6AUvH/l8v550QQdf1JAUftYkwrLe51+bWRbe/G0YnaVLaUPN3UhZFWQcQLVUm
glKhl/Lega/30lL797XpdyIEf2hkah6TGg1elQZKh3p0Wv1JSyVP82U3hDDlnRDhuo5cSduwMLjf
5KeRfrPbFxOgOdLeza02xLUcU8jbRXxioZFo0evsYnNLboY9wlZ3ttzmy4KaMx20n7Usylt+/JXF
mcJtZW3A2z6ELVKSr2aau6B2/qOoik/1TI+gbt2TqKu9D0TM71YqXNllJrgJbNhay04PVVW6KXhC
dZ1L7OyWEYScBbyfUovZr202Kw1EFw1JDYpuj5FZTtXP6RlMjgD0IPEn0xpKpx96vi/LvnOqBL3B
4UTqU2fP8X7QxsYLQ7hslZS7KNKPQdjsFExR5SBTu34Zt0/g7UcKLo6ByYz0E0BpFjOtnZK9drP0
7JrH62K2b+ObGOHOzwB8zbREA/tQDOxcpn4aClk2eMNKvttu4cLHDU1Ns+siX7MvY7wL7T9MGe2P
TIRw4fVgBOh63ASeov8MtANNASGYSedolpv2+6V42yvhxvdVy0szmxlSTIYzm2eagGjO2Nf5y8D9
1nqp7TtCJTb5NfX2m1AU2FRAuGsWcNgFc8mUnHcWdm/+oe3QzXmhN8Rt3OAYY7BY/ZqewLp4bs5L
S/J0GA7yOsjm3q5+gHAr7WEKK2VAuwOKfHoC5sXhsWgzyZ3cNKYrIaInbXKQbpWDjaSd6UTdr5Zf
ikBxYhlX2laYaqEN1wIOHTor0BL/fjurwOAW4KLRQhf45Ib4wdFUXSQL7QfNLXY5ulJlIdf2/v0j
UbTfdg+Q3txmESYfnfEHe9B2C+1W6HMXlBRJ5/71fJIhI8kWKlpwdSypNffIhy7d69o5vesPrWPt
dS/2o5vucN2KbDupt201BSVRiMIDZtYRYCj7o3YwD9Edv6hH+tj77e2CdYMHRyERKttYQWc6PTRC
XkBnkvJWB+R3rnxuShn11mI5frt+C/zBgo4HDiXBeA0GGASHEYEXTV+G6ZZUwI5Lzkl7o/AbkBRJ
bvvmklbSBDtmN2hXUFuT+1X8ORkOM7udio8Y/JUI4QLoRp8SFBCQmKyOTQz+qfjrdV2QrEGsigRV
WZR9jLmgII3uh9J6DEfNidJcYjE2HdfbOsTKiDHYUTk31PCGjl6UxLoN2g+M7Fv2SoSg1D1P8rmP
6wAD2gctCD08zhzNevnIdoFsbUFoUy2RkYQrE3p8Bsy5TaZySsLaNRp2QnF299/ELNu5inl6DFtM
JZmY1/Fhr6GQ1KTJBfNckizRch1+uy5oKGRLdyG4FARvNVs5aHqVjvuddjOpe0RPVvsSqW7w+fpy
Nv3FSo5wNEOfRxyMJbBuQbnXQ2BGcFjUwHZNjHNcF7VtSVeyBDtTWXodgTM0QMtSsM+9+WDe9jed
R3flPt7LOpE3b89KmHBO+RT3lRbAP4WjulMTVC8t0xnLTKIO0kUtv2OlDxxzRi3JLTxdQVLSuNXF
vOXo5l6w9437TPJUki1qOc2VsE6JjE5H0ORF3U1tHHLAAnb//rm/NDH+o3iCna5aSwNDAze9sP8E
bsSpvhlkowsynROMcx8HNJ8DhHpsSna27tRF5KZW6egfGI9+txbBRAe5FpCuCYkXjacqOnDMRGXD
v6a6MwCT+7ZhhvCsnA2VxhbyDR6xPyv6guhJMO1x04c/rl+f5cdesQiGYBGstkVx0YJFiFobsCpu
2EUOCAI1fmdlPxWlchIZwKxE2wzBNoxFog+qCom02JuFb9Od0fnXFyVRBREzFwS/gzWHHHDRGjDZ
VZfqvV+qh6J/+W9yBGvQtLSctJJGPpAC9AC4elbljuXOYOPuuqD/xx7gRbxgB+KfcH9iEzChgPJE
nPNtyTAEx2rPvgJznqGXZjrMpntd3mZYRd7ECXepCo2JlRVsKujPHWCTsuhboL9k9q7Ib7VKki1e
dul3FXwTJtynhmrKEAaAjxmtw0juWlkmaFvF//l+cVZlJlETAEcz8nmZ/Dl3Q7bvjXS6hH1TeHbH
vqbhnHhFFRS7gGkyoBrJ4sSaZl6YYZU2zAACFIoWzz2X5Yy3r9Pb6oTrhGlwEG92SEQExR+tfYqH
r3osyXXIRAgetqizpAuCHjbC+ATDqrQvlawEJ1NwKlylUJ37Ri8VYEcCWtECtKLidjsMmr5CS0nn
arcNxNumLSteeTyMgLZFPsPjsW/GLvf4NwqAxXhHvoIeG+Wy6UxPw0mT3SqZLiy/aiV1CIGLHht4
qte99qhHkw9eN4lFkh2VYCcSjLciBZIHXmgZR7MawZRaHWzb9q7bB5kYwT6QJh5G2luGF9cXg+2M
4p61krZc2WYJViEaJzPBFHDgFc0uJne6KQmFJd8vFjCntM+IUSFENeo0dxoFaWiOBkKJIZUomsii
xFgxKMyKEPcMimMD0g6E8ybyk6HEhm4eCDATUZ1S0S0vtmiEsdbWaoIHfmm+KNHXTq8do5JUBjbX
spKx7OhKfVtFzwpSAyK4RxffNFU+yqQ3bAZJR27XMrgm2YKWz1fCqpTSOAo72+sY5D2kk2dzSdi7
6RcwXADILYYpGJGNoAlbu2/ZUh56hWnsDwnAZ+SwC5u+dCVGuPV4VEZ6QUCsMNBdQb6UzSGMf9bh
14qnnp1L81lLwPabN12JEyyAVQKJqWQpA3jnvCN+tSexYzROdlwCBSIzBFszr6BzeNtEwRLorTEU
ATUj3wwx1hA/6SDUXBoP0j9V2xk83eM7GdXJVnvxO5mCaQisJgQiTGB4doReLop4KI0wGIOKy7ny
2Nna17cL9ZDsmbSt//8sVbQY6PktgH+IB4YynKboswWmxXh2TGP3Adv6tqOiyehG5CqLGjvK1X1p
nMvwWbWUj5illQwhaGgDZgdpi27PeCCjU/F+zwvAfqu1rw+VpNq3NVO0Pi6x2yEAbH+tB7Dk5EIW
2gU3G538+4JJVv+xKKX2AR6hdwIFQ5UljHVATQc93mAcEbo8a+DSvn5IW2Bh72QI9imqmxQFMdt4
bSfUzvwmvCzZ2/RBNiG1bQjftE4wH53S6raSwYOwGuBYVe13Kg0ddY4/4g9XKiHYjXpUAa1TwbJX
c/kJE4mOGgSSJMDyFVdMk8hrU5ZzHc3RZHtTU+6I1jxYJXNYq3wdWf/YW8rx+hltevjVigQzEQc5
QR5qQKbTLHbJCP4DtZCpwRL6XlnSbzBVZYyR/wxvi8YfvfAEshSf7xdi0mVwfJCSQL5iwV2TJzzX
2wYwubwr2MJvXh7N88Jf9cpvPh3LvYwGdVGta8IEK5FOYd0MAwajojQ6xDy75PZp0s2DGsv46CVK
LgJX5YUG5tdYRfeJ1fpqkPuzNT8q6fzlP2mECFvFtSEI6xwWXA3rJfMZDBJ9kIQUTLAKQ5SU2dwj
36mjKpzv2HHYLRy8stkn2XYJNmFWzabXLWBjTRRZyGx+JHZ4V6eaJECSWW4m2AQjDtHF3C5JfFfb
JYeF5jRBS+4yH97vy4shsQ+SSIkJsYQSZcBjCwvTK4jq9N2JpJ0TA3yru8zFvpHlC2Whi9jQVUeR
FUwmHK3ROXRP/0Sa1W0P5mXYjamDvNEu9FKJ391+5r7ZJLHBSyFzjXZw+MLaA+YNZmCiu/ZEPHuh
V/olu78SNRHnvEBX0IFWGRU4mgZOPdA7o4udWLElSi+xs+K011QFdWm3puGN8R9p+dPoJekH6aYt
Rnj1FiANKIdqABigd5E96L52yFz1Z3JUUSsN72Q8u7JNE4KHfiBmOfZoTiqKyQn4C8CKnB4jK9ct
kexq2YKlaFq7DmiJF3QNhum/GIQV96+rVXioc0v2ULYqwWIMJq2VPk7RJ8lu23qfKd+kD3aZCMFY
0ClJTI0jS6Q1nw3jS5js9OhDuePV9REsRDY2c91FcLfV8FyggT4Gzkggw4uSxXa2EDjk1lTGVQ2Q
CppFTsEPI8sdtCk5o74DdYs1HCu0cchaCJcT+H+draaqQsK/DM25sGiGKFm94WCujizdNZLBjWXQ
CFejMAgSQohS5wiJRyStZ+MXR4JfMSPHIl9MXjnNJBsWuL6XkCbEEAqoUrVRayI/Pxe33b4/aPsO
2bXclUEXXFU/CBKMBAvJaJd5zjytPcU23c8g3DVk7VjXTRGkCNYh6UYMycQxugr95FZHyjBzB0wu
YqZ14SquZYNfm4vCKO1r+dk2dEETQfyQxNxokHkFSByfDxrHYz6U4VZve8I3MWKxKS9VIMRpiP3j
hbLnu/GdgZ34QgEjqzy0C6/VJZZFzpKViXUnQE8yY5jQZ8+r2558Q8tzmX6/bmM3g7HVqgTVq/Tc
SIoINcdlVcYJrn2PMPZG5jA23d9KjKB4akr7LDaR3wkNEOHpP+dQEjTItkrQObXOp6zgQ+R3w3wp
OttHf/2xMLVf17dLJmb5fOVl9chQOZK63Ddqv0r3BH+Dj0QKq60SvBDnZdr3JqKfsbrM9bnUJd+/
3Tq6EiD4IDXvwFERY7KdXfit7o7HGU8yUEK53K19PJ+/WXuU0E8j4tnjf9s9wTOlpUqUwsQLpmbD
ySrNx6ExTnUWP18Xsx03rFYoWIRQC3pA2aAxwHxcGOgWds7+sEDC6F71KLeqm17pTZwIQwRybzrQ
CEoB3lFPb3eN+X2pqVtEEg9thv4rOYJT4pYecgrqYn8shiduMST2quJQYcKsS+/q2t4puiJ5bWz6
wZVIwTwA31QpstQkXjkOxygOvX6cbzSlc5vUeujqRpI9f21F+83Bg10XIyQAQMDQ3/v7NRvahKZp
AH80vrYr/PxI0bbtFG4GF+8uqAiG2yeO4oG+U+Ybt03Um2hBOSNLLfWG4KWTpfdoimMy8ORt0/H2
/YJSRnNXg5wc2CJVdOn4ixUfG1O2fZt57X+2D5jQ77dP1ZQ4ijN0QrcesszIa4MKGhnEl6XPZ5QB
L22r/f8WZIkx0sjzoK10wKIV9Vycwi7GrKaGruU+aw2nD2IZ4Nv1A7LEKGlq56Hu0cfkN/GlLF+y
6Ot1s3H9gAAl8n7z0ijrjBCMKf4InEywcCpAUsI8uVNMrRSQcvteve2d4K5MlqfGEJcYOXwM9tM3
7mcgHwyetIfeB8nSlwKUZeGLcso+X1+i7MgE99UnasA6jrmV2Ro9BNIOjVU/609cKSS2SiZp+Xzl
KHkwoI5rIVoK8TyY1AMvcsfMfgVSpt3t4Hml84LJCHOagBMNL+vyvKCJ9ofw74E9S+K9ZEsSDERr
pihJFxjtIPrDjIKKzvwWLetjtr9+SNvx82pFgqXIwd4bDzlw2dSb8JDuxu8mWLRBIaX5wXfuRf3h
urwNvQdxFODjF9YQDd2i748qiwbMf2U5kucjSKPs0dFMAlTjVKIRMjGCyk99zSK9qnB91dzp7Jc5
eOSyCu+Gh3y3FEG/kwB4JsmIKDBp/5jCyCnZkw5oQBNt69F0q9B/X1B+J05QciUjfYXcNjgs7MeA
MpdlpWvnz9ePZ0Pt3gkR9BskAgO66ZBg7nVQRaWhp7PqPpsCjOmphSSKlskSVFxtralOQ8xHD2rl
kw6wg3q6M+PCjadAUvGSqYOg5JGRRrWmT5Hf9iksrrZPk3oPOgv/+u5dF4MS9nvlLs0w64oBBFVR
Xjg5egRpFbp2J2Pn2/BNq0MCB857MdPUxuWUo1EiZaGTMtuP1Q+gvL0TIYRiE+PmTHtGvAEQ114z
oS95zq3uMmVJKYn6ZJsmWISAZyXNGEavi9YCIJBrzw/9LOtm2r6r4PNmIIABuqGwZWEUWhn6hCMf
mVHqtloQONMQqE5UjtaOhE3ulqT8VYyt7CW/fVZvgoWNrPpeUSiZTM+224Nuj34V6g/XtW6rBIXD
epMh7KCapboKznLqjXhyhIND1aOe3xfTU9oFmPT+VBg/J35rpTIjuxgDIX5+J1cwsr0djxx9bnCG
DQofUeYP+q8pOhvNmY4/rq9xW0kQYwLCBQD6YtqlD1D5SiYkAC0K/OKheUwi46fdGLXEJm3KMVWC
nh30ojHxSZCWGYqHY0o8GhOglNb7zjQ/V0MgJZHdVMiVIMH49QlAB4sxI950M/hk6XS7t0Mn/5y/
Mptgxvcm/mYd6TMGWiQeX7ZEwRaaLKLNYJTIYA1wvC+8c/IPjHkDoPF/u2iLdhBVvdjObDz6i+TG
yHKXdftwaCQufmuE6p0U4U5nAEVVUnuOwKrWe+nXirn88BeA56R5s6t64HQEc9VHts8CXrIOYhpQ
4QiXLTK1PG9ttLoEUeArPALyNPGnQDbYtOkcGdMNaqC72Bbn1wPCeK2Zy9s0GBwFPB9apOyAu4nw
9kM6j1l5C88nG8z2worgToAa0sFEVZjLJsdeP8bh4/Xru5XPXKCZ/5EhmIoI8yetuVTZyD5q/eWc
FDdJXX4cPOXPdp+71ecP5H/eiVzuwepR0M+VUYQpCzxWaPuS0bs0QRMUrSRL27xOq5UJYdlcZ12n
DQX3w4EeW+NF6cBVWj1J9m9LHUC5Csun6xjAFoeeRiAnGPWcBJ7xqN+AvMfTDuS+rh16nna1gw7g
+86JzlTS8bk1SwvorzexwrEh0dSU9oDS25SiqwvN4Ie2XFhvdqNTn1rHRo6L79inHuyJ6BvZYQDd
/QCX7rufIBwjq3NOc27aGCb7syd3sXlSQslba1mF6MfWqxSOsIKJUitTI14QW05U7DHxJbFVMglC
WF2xHEwYQ4vBuJ6nx86ixi4K0uxwXUu2/PF6HYJPYTyfecFAhRTammN1DRpOE6foDmr6hdije12Y
bEmCG+kBAlW0hhp4eX0TaXtT+XT9+yUaL84I9BHpWyBtY4gsnW/UZHxWDMvXsvBslcnTdVFbb+C1
jonRoT7oxhjG8PrmXbAvd8HxR+/y+4WwT56/leybSGyhdKS0jQGvxtC4EPVeCyVKsPn9AGtbqAOo
ycQeCjoTcH+WlHhFjhGKb7006tsyeAsa3N8CxIaJZsEOb3J4JmrfFuQ2tU5cNqgsWYPYJmEGUdVo
dY3BMQXzfEXhUhkI8/YiYLZBIKoSXZzeaeN0nkKOE9eAepDrB2N0jUgGVLwZmANB+B8pwoXkFUlU
EBGQV+x2Cs6u8ZCe0HLuJY8ygKetMgRbyxLuY17mQ5taCfeHyU25w/YEI/PMiwbPvqg705V3/W7u
IV5Thg5iRNUWUzkVL8AYAGgQr1ZvgyxzwvlEiCTJvKkJKxnL5ysnbhK0oNEMYXKRx3hYFAcsU3Jh
tm//SobgYdSyygChCOPcTI7uzmdgEsUOHlOuPTnhl9CTYSJvJREZMGr/2TjB30x6Mc2tgnTlOGrt
gcSh7uhFh0DFBIBoU2i+ZUQ/x6gCFVgxW44dGvHuusXb3labUAYWLhszbO+3dRzSwmx4anljyo7c
0tBy8IFefizyTYTw8LXsuALUOe6wvq/ReNcful11bPeyWu+mz1uJEYJXpKjUuM1LxcMgxr5ugz9H
VffpVB94UgI+QukkHXibSo+yP3KYBIiY4kO0qdmUd8WE+h7wq4aXPgbJjSxZIZEhFv/nNpo0uwQ4
S8u421g/TfuSy2hWN22TrsIXLHSeYDoWtH6YQK1ZM8v2bFbdDDkoC3UWohTbVdFtlTcgJkgfi3l2
GFEf54K7lCX+v1fC9S8QroEd86Y38dT3puGg2jdl+PO/fb8QdJmNivaTIAMkU/i1sY4VlZ3TpuVY
r0Cw72VljFqo5wq6MQe/h5a3h+mOOsp+6VT8ACoQ02HhDY0gPYH/399ZrSm4gWcaAAmCs9LTxEnM
s55JMxNbcddajGBxtU7Tx6KyiJfPaKMZLo2dOl1wl+Cxcf14trR8LUhQQEMB6enQI/2Lh+2sns3Z
8oOASwzdthDTWDD8MGhHBR2LtMmYEh4g8WsobgBUu658IPOP6yvZzEToeJT9T4qgaXVYVbo+qvar
n68+LaSgCRgrRvA9B3icqQcbfD6S7ds+pzeZgu6pZccVkkEmSbQ7iwGIk1pObSSPBau96+uTbaIQ
WlRMay1FRStAUbpD8dzWbqY9Xxex5ZBWOyhO8jSTMTesCBGvsNFLtPBuqmX5gM0NA8g4EEMAmAzi
wff3B3wAehSbyFQ2zblWdwNgUWvrS6TL3nqbkZhu2ABm1heAZkPQhgE7RYoBNUJyoXvdpW61p/fz
vvWHY+aBstG/vnXblnwlT9AEhXBQ1AcpJkzt9FuomG4xUjetSr/L9CMt2l8YzLpYDd8lZPbLSoa7
tpnb0TEYC1ut4o/IWcUxlmKnIy6y6YASFw0wKXPChwS9AOnsoot6rzyVsk3eVEkTSOi2phpI0wp7
PCtpVvOWYha1np7TyHSKEKhUYytp0t228Cs5wt7OM+ChI+BCAObdvpsA8z6e6FPt23t6wLokFb7N
S2CBGQgLMn5nl7CVuDcKwok3BrtxShw7kHVRyCQIyyGmwRPg5xheMjwr8SUxD9d1cfOOrVYgWIok
6CtMpKbcz8NPNjtYpHMCxVMGSTlPIkZETOpmvRr7Dk/QxKz0nUULc1eG+pNajsiPMlj566vaVLa3
VYkYPVEZ9CmY4iFurO5K3p7SrPXajnykjqOv5Agh88znOlCBwOYBJ6U9L++38Nn8Nnj5p3ovsxqy
LRSiiUnBNiHRCK407YieY9dCOV6b9lU/STZv2xyuVrXo5OoJNze8L1PAi3r0YoEKNd8pPnsy/c7D
QAcewrJJnOXmi8m89SYKZn6q4izuI7xKh/q+VoljWMauLHyrfyBZItHDbfOwWtuyy6u1KWnQ6plS
gsvWchdwvGJfEE9/osiMtvvAcmTzI5L7qwtmzwoGLaclsOtTVsVOMWQALig+Xdf2VyLqazsoGAm8
NrMsn5ChWgYhwtvRG4/t8a8ZYurEt9l94w1e+woDIdPK7fVZ4D7Ew9HWxGmtjkINE9bjKc7uR+We
sifJ2rav8psA4cCQU7ITOiOhPe7KY+FggMXL3Ml87Rcnu2Rnfo1+yXr9tq/am0zh0GKe2olFkGvq
4oOpeIGBjJN1wry07KYt9uH3g3sTJBzcNNdVr48KgbNqXzlJwNj3hHw9Bh8VT0pIL5Mm2Pq00Ps8
XnoqlsePvQMHCtgBKxTeuif9IJuWkSiGmHRMlLDKIgsvrTIM9/UYHEref+BljzbQ/+memHSkSlTV
6LcGkEKb+b1uI/E47GxUBK6roGwly7auTIY9lao5DahnVFnvzWNxCepREkdIFE58KfYhGfoixmbF
1rHJbmIzBRzWqc1lDFIyOctSV0vJumwa6niEZc+jT1bePwwpOjLt0XKtSdYAINs2waxbVdQUegTL
QKpbvXzO9VJyLlud6mx9/oJpMIdmtoJisT0g2ozQUX1aOoHVY3jp3dkN0a4+uyaIL3GDo911nZBY
JbHrgFbt3KkNpkcRxjtAm3RpcGeHshfjdqDOwGCs2jqAE8UiIrFgHZIUuSty6T0g8+1iRJruMvbP
HNChXyIi7XPeXNlKpKgifawWCHZRWhui0VV5CdJQMnt4jX8k8mToKdRBBIDHiGCNDA0I5n1WwDPa
xyL+Yc/P8XCm0mhmez3/iBHtUKDHLY8n2HJF6XagJz9OXD+WhozFbLHUv1nyt9WItsjM1SijIega
NOMnm2NXsSunoscu/MrtY29IyrzL3vwmzVZtVIuIDnopwUG1fayhq7Xlr7ArixXvdtFBPiO9HS2t
5Aj+qQsqhYIEmHjqXCmPSgvOoj7qQ7+r0l9VlpVAnmtUt7Zj5hIkh9yQdtzB45Z7YcFkiFObJ7n6
MYLCWHkdlSbolTwlN9xoGH1zZrtq5JK9lS1arGOOVlGMRchBGw2uOF87a4dwzzpHLZxlWra8yEIo
yWGKqf2Y9hiyMpB3XzB0jEP7N4aOLO++aY9tgrQDQzfdb+xgSZKFidmMABBHFYERkFRzWf/4dmJj
JUOwyIpRgCU7ihSvNtz83gDvcR+in83pjhgz9orv143wtgNYiROuAeuaLqUqHioEWRsQH5/BUX1o
9mBgfI6+N1+WrO7sI5RCgkUSesg2U7gYuWarhlFiVClubwi512UQxtu6DhYvFakF0IUtn68cdTxH
1WQnOCwafzYbHW/kY6fLugG3hAD7VwdFAEUOQ1Q8bbTGmCawwB3mWYxHUHDXw0deyGsZQvA0VzRi
XRQxT5/c5SmZPStu1rk4Gi+Vxu1bpwL+a8x+4IUHKkbBQtA2zMJWw4JM9TYaYmeMZQHUolGi4V0S
PQazNGT1Rb8/cK7YUwJvgs5GP+1PCUvASWe7pN4P5f66em8fz5ssQcfmoWFgWUkUL8n3Xf5pYIe0
P35AxNIagLqiCT8sqlmBuUhegSaCVD+oYTuKdqm6n9dlbKYTXtno/hYiGAWgNzZkwOMRYRrYfvgp
vGmd8Bg8vj5Jd91J1u+35YrX8gSrMNU5cM8WiEAwDh9sdViqCINXdKMHtLrRYdS+ITz8gEEw0Jmg
IVgDKLQIlzo1SUWVNsWAaXaopyNVJbZuU7V1MNijCk0BSCmodocODjTXIG8xzueFbE8GFbjlhIy3
7xfT+VxTkqho0a6rqfd2EjlIztXlIQsujVL66vxjjExJCL0c+29XaSVRqGgrQVlqim5bXq5MTtfe
TfO93jzw9Mt19dsWYxpITSCqBYv7e0tKcxX5P+AUet087SLGbqpMd+ai/GPsRxkixeaN1d9kCTe2
6tXJrhQVWLbTU6Ce9PZL1Mn6YDZ9rKEj1CSmSWDrhAVhNrZvQaiNAP2S3zf78CZxf8xufZs/fCRi
WEsSlsMjPSiUAS2MbWY7bRE6ZStbzeZdXS1GUGs9aCKqN6iEpIDhnVX1tgMrb9b3t1OJgQwrTNwp
pLIO/+1j+mcHX7s9Vs5Vm6cUfDcw4v2gO9SIHaJ4dj141xVvC2KPrbbv9SBXYkBFizEFFoR+u5uR
bOkQlyT72AtQaVxepqFb3FmxI4uSN9+Ma7GCxwVy6cBb1H4QFIWHhfzMOGih0+0o8Hh0h99l4KJ1
ry91+469baiQmqZRwmoNlCPwVKg0BregkwPZTuvxRJbY33YmbwrzuvrVphZzmAezihxWjXXUTf6r
pKNvK2haKY1Tyic3HqdDVIHiraldwBfc5YXt67MiOVzZigXHWRAapE0NBogiK9yk/ZaByomp90r2
x/Wd3Tb7bzu7/I7VciughpmRgkIGYz04L5VjFEqhgTavA2w/muP1JeAUTq9Kwb1DKNIoxZ8LZeyS
N85uChcYbEfqIBP1yiseOtcXtjXKzYyV1GXlq5UFHa8LJHCAePRl8A0vewh9/at2O7rtS3xIPOsY
nwOf72T5+E2DsxIrHFwYxHPMu6UFLm7cDiVQjdIfCh9vSwXATgXGe/V0lLTEbbaPrdcqnKLOaa+n
KpIDKev9rmU3BWBTnYBlt1NS3XekOoUZOTcWzASVzQpsPmfXwgV/YcVkNCsV4w8tigMajjfy6s/a
Xtn3l3A3S0bDNvWVADuXAEeX/kbiB5xKQPlbQ4AptPahUMHMyZgEZHFTXVcihM38P9K+q7lxXen2
F7GKmcQro2RLzjOe8Qtr7wkkmHP69XfB3zljGuYW7vF+larUaqATOqxuEtVIjRi4m5Jy00UHrQvq
9IdAOEVscGc2AzhZ0laYbuO2PWZ+cW5CGmaVM/qan/qlaxyVn5dJsl/koyEdAyomGrugiTLnCLOk
7NZhXHRPM9S70VL9Bej+hpKhr7FfXtJp+HaZ3h6HSLphvTqD4MTr7736Yc53GfMedjSZ1GBZy+Oi
iGq+u5K3pcHFD0PckKGWMWgBVy7dzqfsqkDuskhe64hIygq80K6abelxZ9h1BEiVETU84AceFily
9VXxUpOeC1KdeqUNpCp7MmcLKxN0Qfi/zyuCTASYJg6Un/6RLJ1EWbvGKMEpAQkUJwZiinFmDZTT
QTtevrw976NviHEqYBsE0bqKhToNPbZrUGEOTU/CQZTk3pXJDRlORlrAHcQtgwMY9TqsxxIbRpEJ
zqoiqLLhnkbLl8ts7UZM8ECvo3zYEMs/onRkPGrZNjEz+EgfkGr00p9Yswt4Tsut/+p/W1eGi/Vb
4WWqe4eJa0Mi1UJzJcYjOU2QSI1uyfUVklhOgHDaPQ9j6U4i4B4RHc7zGFB6eQCaoCer3xv0MKHM
7tYAQMg+Afttw5dj6lLBj36YvNRVUtJOnQEeYS4Mem2Qe3cRgffuWeENEb7jNdfLwVSqiHhK8kDK
s0p1R+k/Yem3NLgX4jrhQUAMlLWRbj7EZA4HortSVwlirF1WFMSU7PGOYWPuYuTcVqwlXlCIsLDB
3ljvVql2NTUWdCaJyPBKm7W5ZvcIkrsVj9GhAmaOV9SKwAju2XXkH/4ww+nspBaNQQwkP/TqoTSD
JhIYuj0p3v4+Z9MlNOvRNscyBGIe0jTI819F7xLycFkn97kwsaBHxsAoXu3vdbLDa6zoFGDHyOV4
BT/lTXotSPPvX8cbCU7tKzUrl1ZFICjnSkiWX60a31u08S8zIqLCvt9EubM0W/Fooe9JVubbwoqC
NB1XB9VXgUfYC2sxtfLnwDjhAvCz2qkM/Kao8zhISwtruyod0EhzVQcm3keOOZqyW6ZUULnezcFv
KXMCp3XKuBQ0S3zpkWHlV2EEYH4HCAePkmv49q3iqtjaaXcOapWt8DnITAAfNmHPraWrmOzVPwAx
RmrdE8lC2qrWPFk7G8rDMviV6Vv9L0M+p+l9G2P5jiHqhGZMXSLLvbEtuzMMlOAMb5gMv7frIM5H
n5bZzQRItqxKZ8FraVeMVA0N0bKKCWM+O1fSupuwOx306h9VeZUtptt+akwMDbB/iHDmdmrwIotG
9JGrCsMdpY5RToFdCALPfVZMLGECkCUem5y8LB1Go18fYFkXDOl10x1LEWLN7u2gqvFfEpyN0ier
0NceCee6RI9LB8jlNGjjzMsn2zPHRHA3u6Ef9q3+IceFnWavJF2WI50k3w8+Ui4YlNZ/zlerXwTS
URT6CXjjweTI2FG7UECsIbEbdcFiSt6Chn9Fm5xEhP6+m23ZsKZzIjHr66So9Qiz8nX2mHITd7wy
ndox0ExGjqI8kkA29A9qhVLXSmOsUV5uliR18vrasgQGS0SDcy1J11AA/+Pho00GqgKRsrjaYBV+
mVSrwBcLj4/zMRbABqx2RdK+8zXsbIh9uHvtxgB+IsuprJNLBMzteuc3UeRfIbVarcq8oP7aWe2x
Zltc0zEoKLqjNCIIzoTMcS4nzWleVRJcGxCLqVMOZailxK3HGa2Ak+2oOmB+19rFKoSbdTQ8c23D
ciYHGcsyLvvY3WBhwzRnUcwcjTikmm1vKp5notw3c/7lMgWRzHAGhRIr69UVsCny9IKF8XOWuYMm
iEJ3PfiGC86K0KlSCp1iWWFhauhvHL81uvndBJiw2Sk/9Pqb3AgHh/Z99xtNfm9z1FpUmhJAe7GF
Ybq/HiRXferZ4uYzIL48zV+um4MeLof5++UDFdlMfnXzhIpgl6PA6o2BEtDrPEAF4Np+ZE0s0Y1I
5XcTAxszxq9uhsuLqYLpQnRYROEQSn6HycbWXRwRBpzAOvP9Wl2VYS5GRvQtZ4fMkpzVvO0xFqAA
fbgWrmgRSKXBWZd0bXV1shqAhVffxwrQHIpD68fLF7WLJ7E9OvYnNgEs5hpNcxheYUC0QLOd9Ls1
uLKfe1WILqfoIAfkd97CG9BH1h8OTEQgfjsiuyZQcYOzNfo01xWwjpGtakws1owXbJojiQgpetd6
akAsIsRCEZevrBVNL41NgtY3LTrW6VNe3snGrWJ9KnjEkjGkadBA8AGPRpoJVdsZ/UUovAe5jflv
u/Sy1HBVFBFUUgtebLtisiHHiUm2yulKNSTapeY8pt8y6qVUkPXdJ2ESZC6BSGPzYcJSYmBvKIBw
i9ya3J8a+69FFGXt3o0uawYbtUG0z5lHCQMJslYwLuKHipwovcurR1IGl8V9V850S1WJraPnkvef
GdUxkYJ+Y8+SriMG4SwIfvft3oYAJ8hYBWoNpEb4Fp2zGytYDwDwQS/nAGuEfI13mRt2Jh9eKcBL
BqiEgjVKfK0MEHDrUCtsF0gtf8sWHRPC1WmUBn8eV1/rYPTL1CeJFl4muztcSTZ0OZsxxtViawNa
9uO/Fl936VV0KoDK65LO6YLRZwvi1vlKFDzu3h2QgbHAnqiWaXOxak+VQRpwr15tKaeKxk9FTp4E
nLEA9OOJvtHgAlSAZCaRwqCkem/0dAzOFb96J3cqZHmp1zwLqO3K/IYjLlSVWqlpZw0pCtbf/DqU
mDoYlWo8doZFQJFBl28MrCMRxa37gvPGJjvqjdFP5XbQ0GjJCCPsxza67JeJiN9HARsbRaPbIUAc
6y+HCrgYstDY70ZCG7Y58dH1vJSkKDK9eriKjZtUP2iYSlv03ukngBoKbNdu0hkj9X/khlPJOSZ0
UGXM8E2u7PbH9qR4CjbhxbhZ+zHCS6fFfoejqFixGykYmGxF351pwuW8P+Jp6CXF1i3Me5DsMEvn
GSDCkXSFFJEzKQIWd83zGy0+zCO4TKLPABrB+KVTai+1ct/ZAsu525aCwsd/GeIjugiiSiUb+K3y
VRTqrvY32xWg+PazeAPQrl6YMrrQLWA6YGr3/dlRbGwqzBalWtpmTm1WbpOP2BrwsLaCwu3uJZnI
KxFIu4pp9PeErC6hcsOGxYBoHqV3GuBZqsGBxXBK4zN3tCHFSSHi095YO2BqZvl1ZWDtI7YNWY3A
IewKgoXsMII2hQDN9z0/WV/pS2PD+xDlN+0xKqH96tJG8BzblwQ0ppuYr1cUwOG9pxLLaCPrNAxF
MiO5nlhHM1vuIZ/aUBRvC2lxlgpIfJ0sUZQYZdjjK2T8UCxaR+yCyg9ZIKoU7T95N5xx8qB2wwwR
R9s9/Y2SZj86iQtTEVC3X49qUABZTZTuYf//g8MhmH/HXLoNyB4moRtLnFArxogOesNT9bfefBOG
VfsByYYA97SdtSiKpBYVCal05qA/Tl/G6yjofeW35oqxX0TscJrbjKSMBh3zR4aaONSenaITPFh2
RfwPP9gu8/7AxkxRSqOFGSLJF5k+KsbgrrEIXmHXAG2IcHokzZgt1m0MTWsd+WLpkVd0X8hiP3dY
TSyIAZiy/LMAoG3/PT/5gr0otY5HXtU6c+uboREAB9TLIzfW3OIkYWpV1Pa3N06KYqTKUuqqqaM2
+p4mNZaKJMB+8NTabbFioUHmynLnvy0fLtFJnrMTAxuvw14CWmfzvz9XWPuDbDHrrhh8oys6d2sA
4bFsah9Q++sSh4oqNFE7IcaWCJ9PnwtrzNKOdQFhqgoRThk0IUbsfeIb6MxbvB5YLcEjCinu5evc
kc53dDnBWWAtY6wPYDtjr0vpe9ll0ADBAe4I5zsanMQATS5fMU6CoYhyddP4qyZ3/rTeYF5NwMyO
Mr8jxIlJnFijZqZYJLamJ5neVPUnZJ9gPMFQmPXDFARn/IZY0qNIQdomJ46hYL+g7gNgzutiL/nK
QuA6FK5FZuaBUzcGE4sSKWTf+rAsKtUBTFVlcPTpcfU6Zz3oxyXQQEnUpL4nCRtCfP18lOtliZUV
iGJmOKsHBGZ99PC/CxuakWW0pSsmFIk7Pq1uUdbu0GLQZraTF9rvetYwlFbnk3+Z0J5fJFtKnBMZ
6mnWDBmVo2FUF1+ekjtDA9T98mtummAdW+xqN5/VZkCGOO/dfCStgylDP5+U75f/yZ7sb/8I51+W
vMkmQ8JG4TG+NnTk3kqnJn5kiHCkdm/vz9F+WKRS2IOyoORnAsMssMsnKfPn4ekyK4JDtXjMeL2S
F91opNhXbjHW9MAaYWhIT2wDSP//kSzY6xvGJZo6IJEYVhrfBjGkzSDHMjqYsDvvgPd6EdZ/q8cB
D/bYLTwyOcYd/fsyj3sWBMBsGOLFEKj1oWlqnCWT9tg652nFS2yi1S0VHSIzdh/0mcCNAfJQxaIi
zkbZeo4WbAPd/2xhUPJjva4PVgj77mLlyK1okG+fHfR/AYUDoTyfgSgVkyx51mF9Su8P5Um4VHFX
6sjb73OWPUom2cIcreGNyUNGEq+Sg24UgXTvMYGBLTRXYJpFBdrce+cvk0iKgeSKh8joZdFDKSwz
Cwjwr9FCG3o5bVDk66rlQLTSK9TleFmu9szAhgf+LVobmVnlBUWcLsueZX21q8SZI3qquufLhES8
cDfStXJmr6z0qyh35hzIol2Jeze+ZYQT37Ub0JukxxaA0acTnUZXzSYvMdv7y2zsZezIlg7jc/PM
sMtFyQAhB28UFDe6Px/aYwJ7A/DqM7Yyuq+w7MLpzT3d3BJlzG+I6qSqMfoK8IvOj8IZeCVFOHzX
wuHIsPiE22L3rwobPiy8ojA4zVErKxWt7wNSu/r4BTFFUHSjd/kUmWbwtgad5RYSx0TTZH4o246a
AftHYwmDFxRdABT4YXogH0Sv0F2ZQFCEOTWTpSU4RlRNGubYtlAwS2zzMA959MWWOulabftRIBcs
QvjIkW0iH85yIDwsRWeO3RClUoRVEZNbt7fJ/MPoTna8OvFnEJ2xnPONFieChTQvsVpFwFT9YrLz
w5xo7es/NOA30E/F4Vti3BkOJIK3y3BVjfktyn/UkW+uwgmHXfmG38EyAOV15vq9fFdKJzVqhmL8
cKVfkesG2BTKjXE/+xUSBSKsyV33jS5WqDHOEB6ce/gu6F2TJ4q7YvXe6yHLyameIzl24gpIl1jY
cu6z2Q4wAql/MVp1/b7KbX5s61pCIW9pqZsBmrB2TKOIni7rxd5jS2PjAKaNZNCH/so4znOsQMQ5
JLJ1W3fN35RM12qEOmyRx06rd1h5twjeJrtvWF3RX9H3sRWEcOI0dCh+6Ow4lEflVr9iIHcY1Amb
qzTAGIajhPPiT14TlGEheuTteZ8taU64gPdkF6pEoDWARA+6UvoaJ1jrMtvZzymXRMH3njkAUiYs
GiZDsQGFe1J2iS5N+orThakIG0A+miueE/n87fIlishwng6ovZmK4efII93kxOadXNeOnAvsjYgI
7+6KpJekEbxEaIOoX9bMz2XB6/gfBOPtvDjBWKK6ojnKCx5DOS7woFQCCykV9AR4M6Y76pAhq0QA
kk+cz1ju7VVxgrFoWYJnJzOnFSG+Po+/7HQe3QJrqwXiv+eKME2CXnoGdvshbWgDG19p2G2xWJ5e
xeESsB2PokfsXvYQwfUbHe7hFw9KP6rMQbSeHTK4dHpWAaerB20IAFVBinxXr1ArwYgM0XWEp+/t
6dphrmieWF+79BedItcEduCYnCdRkXbPXmG5wx867H9s4hKtNLpptRGXZNgt2nROVv5VoQimWg72
t07Iw13WrD0nq9vAYHjNeAHN6j25Jk6NpemBh91Yydmabl5LQGUVxNNVoR0u02LCzTt0+AZE94Av
gKfggvtGUiIdENWSV2qSp8no5+s/kxXSiWZglMnGBg4+ChpIPqhNCygrffoyjz+L+fdlFvZsBJIZ
WHmuoPn/AySSoS2rsQ655FEVcKXWeSkRFefCxuI9570lw5kJjcZ4yKUAX8CScizxRqU+c2PkgsoH
7HQUVxb28k5bcpxsU7VOcmVNJSCyjt54pFdonkObYC1O7jIbyovAlhIn3as8jEazgDHltvuqeMN5
PigvrzlPt3oEAJnAEu31XmGV59t9cVkoIHJkCSlAbwzMqzIAtZANRcXeZ3IyW0KcLVpyTaYjI1Rn
L7IWdPPzIhrhEckepz4r0JstAHIBEVh+0oonADC54yTwgXtWbsMGjz7Uy8nSdipoLObiUWkJSfEt
sernchItJRRww0cOJU26iVrQpDY3UeJvMPg7LSfLWr5f1tg9o7PliAsd5HyaarUHR3N0Hoe7XBZg
eu7+voW9IOzNhUQSdyv1qtlT1cOoGe1xrq9MIjCauzfy9vs8glhsrkDSz6CbaQ1Uo+Sl0jsnKgBF
2Xy5fFC7F7IhxHkCoBgWRsuss1r8NqWvRong3TxeprEb/xgbItxtKOaKCfkIRMYfvbd681MT2jWm
FfsD25+tuJgVO2RPmo8Kmqc9CYjvmrkNcS7Ag/Yg916DOAB2MixuqkOqVV+pMjoqlocnEyHw6uu1
ZUAWC8UTUN+16RvqTJA2jj3VzTzLKC5Su6U3bKOZ7Y1X0W3koHLriZqvRJfJvt8Qa1USqasGYoX5
bcpuInJuLUFAJBB8wplyYEtEGvBRoVgzDU21PHayKJDc645BV8cf5eKLCL1RaXaHNmHPPk/YAsd6
gIwbto+6xxwAA9hCt2cdig5vN7A00JWCYAVAgB8A7lYzlsc0LyQvrxwFrfNI5WHA8GaA1iEhsBwW
y7ksHPtn+UaQ8x7l3GJYZAbBjj2KM0CCiFZe777QtzxxdipJ0yhbItjbHq0KbBC/CGUg89K72GVr
q2xX1Pe8L4J/eOJdCYbrUGXBk9PDOlOvGzpf17vASjT/8tGJyHBma5I6amGXqOSt8eDZCu5mdjTA
VVymslsP2Rwfv4ZrMOZpXHoElixEogcpf0qABKw/6Y75rfSNDss3L1MUiATfx1L2cmQQxlfZHyXt
TERzp/t+5e16OHNUkRqlSIBRew2gdYz+2srDARhf6c/LbIiuh32/MUR1vOiY7YcU5HNzNGLpFhtx
zpa8CLzw3jNmez2cMUqstFNpguspq+Kglfkj8k7HJb8ukvisraKsxx58COzS2+FxYeWSlEXWFRVT
JhR20JsoX6HXFJlr1PT9Dn0Rqqde4zEvkHWREpucnZjHhua9jUtDXilAb6tfNU4W2rdAo0SVDLiX
wuVTIjHkzEaTZZLWd6CY6r2/9E2oZ7YgSBeQ4NshlEyOIyUGCTmlZ2QDb2WD/ksSnJGIumzUVx1S
aKhYxPQ0i5RJZB4sLq4hxipZNdPW+cfozeg6i3+t99J5RbYVo2qeCOpSoFU8aE62GvpqpiDX60rk
ahHNHLMFHmSJ+Epk+QSGwuIMRQe4qtXoGS0AGbt42qA0E5/1r8hauc03hiQVG/CJorZRkVRwhiNb
tF7vY2j0nEy3cdndWS0RRDAiP29xVmOUsEQmZ7cmHdj0cBNmyPobIas4x8K3qIghzmZ0U7nWSwab
oVW3zXTolU+MxG2NksUZhymu4pQScBOd7TCvHWDtBNOASarsrgqSl9wVtQcKz48zDhKQK5AAhlot
4QhDWAaYMXxeQ2wsRHu49HTZk7C//yF1YKtYLstmZD4gyJJesyV5gUCQ6SZp7sn6QGkoT6FSeGtX
CqR+97I2xDjJIBmd0qwEsUYJl+lYRQLvvlvzRNL8DzecNCxtQfpZBwE9ZCqlXBfuDBwVdLhhA5Qn
HywvPdn/O+gAEvWsGYFYWLPOF9SytBq0ysZTOOvQYlb1SYgty25rjYbg9HbN04YQO92N07eYeVoS
EOqR+R3PgwoEuOXvy+LAZOujOLwxw9uHCjvvUpYNqdvY1Vp/NK/a5EZVf9bTU6yUriVCDN+X9g1X
nEyosbrkSQtpT6yDjbWvSUBuMrdf/NmXrsRZuX0RfGOQk5BpGRdNyZly0WMin1L72+UD3PdZG344
e5FqVT9WCk6QDXjkmqMdWrRKAyBJcdMDem68chK44X+Q+jeeOINB9IX2SvdKsj/lpzVQ3Slkg5/x
iUYAuGaPK9Frbt9u/Jcm5v7fC2Nfyv+JQKepuM0BJK50yUOdUDce+2OBKexhTgWKth+n/TlabN97
T7Ohtp5SFHq8rHXY6c5PXZidR4dWyHKs/nSbCaHlLuuczrfqdgBlqoyFvfi1pzj5pS5YRSyG/7ws
lJiIe8/YNNQ6Nj6+XmB7ZNeH7V23eAkhDogc5UwD6edlKRURZN9vTEmbZ42M1dFIE7bHqDppyuHy
7zMt+mczovPLyPSmz4wkBkND0jq6caP1gZ7cYXp8EWHo7sZRG5ngzMc4RnY8GaBE8cDPlr9y9T6X
7/Ve4FlEcsCZDSOPlLIcQCbtG6dvrgp7cVDKvHxqQgHnbEepWzS3E1zLENmNU2QwgUN+UEfyt9J8
l5vGs635MK/6Q5l0QZmRUB7aQ6oqjjxKtsDbCAwzCo7vZQQAh7YcE7Dcd0DAKL3GxQBVKCuedVUF
8LAi7RYc8WvRYSuT7aKZtQV6GB9vPQvd26NTHkynOYJB5cp2mmC6TiUBmwJNeB1G2VCNq0i3+gw2
Za6n45Snztpb/5Yz9f1JDlHUxgqT0fRI0X+MnvTmVxayafw5cScvdudfOM/1X3LGGRWNzno3LuCs
XK+l+GyIKt+ik+NsSL+s1OhYZnsh9SmZY0/pRJlKkUiw7zeXI5uYhwfuN6KR6bGeGwezrZ4h3DzN
DuKCsXpNl26oAFomJ4uJ62GzMsCgxKD4te6QewSN1Ond6YCdGJcVXcQXZ03mbIzarMbV2Mo9nb+X
S4Epf0HuRkSDsyUZlTsyMa5yxbrFZLyv6NozxSrZz7CC2XogJGKBO5/BW9oK4z8rWEnpCxlDy3wy
GoH+7AvaGwlOkAuAGyl5ARLtSBzV9En5+9/xwEnyaJuV3rBszGTWbodGaRmxWv1wmci+PcXENlGB
vaB/WGQQLYMRLQmaVBp/cdkILsOTVO+MENC4gWhgRESNn0WoMJUCpB9Qi86L/1LfjghCB08+PaZC
sEUhLS4uA+bjVJkFaKWoPWPL1UMZRMfyIKWH2ceGOmFQtjchiHGOP0epcQbVBjBBr1loUZmD5K5G
/Tk+ktBwZUcMQLr7INqQ4oQvniTZGiuQyk/t0Tj011poXamHQRAw7bv+DR1OBiujmGw6gc4YvCaD
gsJni6+sM3u6jmfru7CIv2sgNhTZ9xuzZ899SrUBFNVQvtKoUz3kQeJZN/JxbuGa0BKB7DJQcS+r
wa4yb6hy8VrURVldwiN6unoGhL8jDyJUif3y1oYEZ12pPnZxyRQNbR43/bG2ncIdndGlT5Ej3Ss+
Sx2Sg/V0mbH9h9+GLGdw06EgStEyLTiVR3pYD2xtmenMGLVg68pEDzDRQXLhWV3kkTlSkGvV/rFe
iLs0n0C33KoZj0tWtEWbLyVI5CRshu+q4WfZ/eVTE3DBo4zonW1nmOdAnWk1XYyH+1JDwsskRKrF
I5BVGXpZJnZSLCk0nSkmAktYjMljW8Hpbe7Gf1+muPsmIaaJtgWMXH5YKKN0QPLUazBFqx+1QZ2Z
3PXWvVT/ukzmH+zuGx1O4lSj6Aw5Zod3K//uj8rB9qwv07cVcNbxo0jehNQ4gcuS3s6BaMBqdepV
e9RqjBKYP8vfrGCckUD0HmB//kNU9ucQkZ18b56UuexsMoJchrog9dvstHS3o3EEIqZTjt8FR8ls
wiVqnAsb1Gmaxg4y0qB3VPXp1eRjVhDZBXoaPLajHMVc/QaPf/cy4X0j/N8rxHDOey7zPJtmoOPB
b6VHkt6a2UtjCVRMcHEGn10APG4+yFgP7vXEoX+xBtnsS204eHssJ/VAPJH47+v0G0/s+41jkZM8
AlYxeJKHl6G6VaTPhGsbyeAcV9nq7WJQdBS3BN2IsSPJL5kofhLdC+emukEuKuzPgTyoyB6jaSdf
O8eYU4E3FN4N56skWBBijKCzXNmYVo6vdA9z+qj+ZN4kXCMiYoqzF8mKprB2xsENReeQ9USayi1V
QTO26PY5M2EiE0HrCBxhG52xHgdD8OD4Bz/7R7z4PIEaZfAa66sdkl3zygSUTXSMQ9NR3OFW3A99
2ZgbfIIAHSS1TlFi9zr13pp+q8lftLztNFGvisAAvQrKRmmigVDLqFibPM2A9Hhali9A4XVH7an7
DCYa/PrbCXIxLVD6dMOOQUtXSiexXvLecrCncxFuCWM2+oJVffXMG6amWh/b1sbZIfFxKJHR/JEd
zSC7/VQqYsMQbxGWtYkjjJZ7yVq68victIInqFDoOHtAjbVIZjbFMOHpNrK8M/I3SyCFslPcTmK0
JoH3e22V2JycrRVGjTtC22A4fJ1PBZog5tQ1v49YE/sf83B4XYPooWn+sksSKPArwOSG9Diqq7Kw
6CUG+Ep0RVKBgfiH19ub+HEWwigbpTYZb6zpxwqgvsgrWiEDn2oO/4oXlQsiUi1H14oCUr31UyaZ
OMsiOCy+0b9ttCXtIhAAOGQjPeSLwHkLrM8rlOPmMpZSS0qNPZfs8UUzQ5Ie5DRsdAHErMgNqZxF
yA2LjjWzqfq9HVJ4OxS5a99EBwz5Kt7XI5IAlY8QbDO2qomRC/vj8BL72AQPsTa+iHvjmTDxJsjE
FgZgngBY6sM2RMy/0rmfbcw4yZlrKbmj0ucqOUfL7JD5b3P5pdSfaVrfkuRshYIW8mQ1MCvWR+e4
fmjnFyXNnMuCvefKtzT4uCEpZjt9ff2ZvV/ZJ2kZnKEUQGWJiPDxwrjUk6Hj7NTldmrvYj1xieVf
ZmRPgbaM8MZAWmsyxKBhZ/Gpj7UzADQEBm1PhzYk+E6oBMswu2TEcO1ItYNVL9i5pbuDyGyKqHAv
iN6y8BDXwEht/mTpdu1FjZxMmN0QnBffEoVRH8PqCchkaX83s21G9DMp3e15ccbALHLgRvQgMXf3
ZXq/1ndoGRLIr+i0OAuQ932kyQloTEVxLHriGsXwPN6b3exdli+BDFvs+40BXTUwUxQgVLXITNal
N09/ydPXf0eEcbshoqw21qsrINLV1LXmF3RROFkiml8SXT2n84tGot5KQSVbqNuYnVOKms9Fh8Up
vDYV65JhkBpzpw925U6YNKbt8+WzEt08p/DEzIDMGIGLOlnvjeXrSlK2HNKRsLD4MiXBedmc88dU
xNAAyyHyrAQzf+N5HT6R59koCo8NktU9pd3MDEv8MGD5WzUHBHMXoygIEFyLzSUJFkIzozFBh665
Q/LIibvnUTREKyLCaX2x9NgMZYHIPAdmdlyrq6kR9NIxAf3oi4EahPlV4LnyGGRApy3yhbIh6vVo
0Gta9N7Q/aoT5O6b35fvfl/K3khx9kXtImLHzD+mWJ5yysYMS0HN9A5LFiAKC6DkLpPbF7U3cuxw
NwYALYhFqs7gzNB+rta5+VTvlwmk5P8eHWdh9GSIk4RZGBnlaavu3X7STrk6ClyliA/OxFRqMWUa
u6E2K6Ev06mdi+DfHRVnYxZJaqyO3UxtTc/ztIRK136KhEk00wZ0B+ZcuNuYSaearPuEtPaxJkWg
LfK/JMGpZAsA2Lg2UfxO7F/L9AwFFTjI3bhVkTXsucFE7Ifd0HhtrmR4Ld8eWWY3BvAIXs6BCBdw
98LfyPCxURchhdyyydEsQj3GyF1iFAKtZxf6Qes3JLjbsBuKtTo6SJR1HsDBfy0Jgn01CuymOswq
9lfa5d0nZEzB4Jlu6RpWwHHqWCc9djKy6b54yW+G2fhumPbxMoldc7khwStknRpUNyAAYO/OMrDN
ygawVibKpe4eniYTGy1OtqlYnELas46566xDk8VUOPMYjNUPKTuXwNhoouOclt5lrti//nBXG3Kc
cg59LnVF1KAHR2qfEoxBVGp7UPLeb3QRntPuAW5IcXEAlkWQrEpadImT0YtrOajMnzLm8S8ztPuy
NdnmUkDXqvqH5aVDXkfWZI9INjyabHdy2B+qb4OHRT4ePhMIhZAaJxXjWNh0rUEN61nqo+5HSA1V
3v/1H08/l4OoSLJ/iG/cceKBccRmjFfQs+Nnm4b2et0bAl3aLZ9tT5CTiTibNZJ0oNH542n9xhqz
2ms8CP8DIlf/EmXzdsfLtxQ50TDqvpytZILQX2lBHRThivFybKEQj+gz2/NR3v+cH49bVi11LTeo
8Xvm/eInmPwZAd5vhaWfPYqmjPZVy7JNYAeZKnnNMG5CBCjRMjbKzDBdpMCu8uvYVNxuylwgZvmX
hX5XKliHCRAigbXJx6UpXSXdXnvMRBAiOWOX9ofJHBdHkYomuExq139sSHF+MLWVllojI4VmcarK
fpSnAm52o8YNCS4wTcmcKko64I7isxz/yqQbsmIwJ42RHH+8zM1umve1N+c/J8fY3VxSnqYJxgNB
KzpbicM0eD4A1cVbDQcGylsOoqvabVbYUmR3uaEoy4u8Nhkoxoujh/rVeiqRe8MaljXUIPWlL78C
G4oSo0K6nKUy46Sruhp05VAPzavoCtXjY/2YgWqFxgWPmcf0i/QvxYWzV4u9rgAvhbjIXRz02vCl
Gaa/PnWHWMEC0FCNmDzYYSuha1WyYK/084xheMWpsTLRzdwOq2zI11Y8PsgE8IMRQajxH4K8ESFq
ZWaywa6wwLgOW60gFU6jOSx9yoBFjMkVJZv2Hc2GJhdUARNqMQvCmEQGNbPcNCA+S6HS1LFlR1yn
3k3ZAv/yD5OcoueWNg9rASajs/mbqUV5WLAxwvr6uc6WLSlO4dfZbtWUKTw2cziy5veKoITI/Mel
C+O0vFfNdBkpTLGtLF5T9wcrG07VeE+0Ly06ANcx9vPVer4sl/uW8u0AOUWfpa4vSIkbk83xoGTt
YxOJuu7/wXy90eCUOp9nSbIsnJzmlNRh0Q5Kbmu4XqkBg5cVubTdgd3tTXHqLCGNJxmo+EIKVdd0
xyAKE9e4/j/0GQXzfv0NVol8F7Wi7Pu3Nza5iAQ4TlVmM4Wbl6BeHuQhTLTPFPy2rHExyGAOiTpI
YK3z1d/yVxMaZgC6g8IPZN+7W3IURfoC+eAH+8k4VfWCfjxvMG4i3U9FcZzo9zmLYch61HQKQp3M
/D5JLwDuFYTauwSASo3tHdhFgS0N7z1ZZuZRbRmYvVvK34peOMv687IG7V77hgAn3epczYVe4XFS
mNG3pMxCMtjXSTL+vkxGxAcn1OvUq30+gI8MaErRQzKLQCP2CeDAZR3QcJbBHVS00kJW2ZixJS3f
+kj90o/Z4TIP+0f1RoI7qjFJI2mY8Oae6YNJv6bVryQSpfD3XYLxRoQ7qCSLDdLixejNSuvUiezE
Y+WM5bnUw1Z6LKw4iCMMyvxo5VogauzvfzDgG8qcAdBUNUIjKd73qTm5RYnGj172jCE+NuoiICW6
LM4OZJaJsQaGGWbS6ZBFc2Dko8AdCUjwmi8XitpNbMpBH2BFzf9H2pUtx63D2C9Slahdr9p6sd1e
Eyd5UTmbKGrfl6+fI8/ctEzrNuc6z13VEEAQIEHgHNkvQFN22R+2RaDqaoApXiX8M3VP5niwOrjc
pN535kGlgmED0f9zpwNgH2YNW/Z+XaiD6kixpoLRqtSbVLAcy8q+X/mzItzZYDT1kMrLBHEMmTe9
ZceAnL5nTpvWHrPGzrtst8WFL4lb9F6dzqsIZZ52QTgwTNmdAJVDAKbkhNax/XpZ0PZ5HAQ+KFIA
HUfjAa9mY9ZVZiC4lSDYGT362tVEQdOBZ2SnijHBrDjyXlwf2TToWS4PhKVJdmHaCcowhu7MwSIY
EHwLSjQ20/XC6mbt7fsFXB3u+XBZ580gtRLNZaSqUHO5M6GyNh+m8NeExlwR2fFmoFiJ4PzS6uwq
ihi0y63DYNzFS2c7+t5EmPciTTivRN++PSgWNFFAXsXK/aQ9GKYgSog8hEe/nRJq0C6GLvWX3pOc
bjd+j328pdyVLSbcs8MC0EktP/l+eZW2HURXAQgKlHqLx35kklVEZoWD0Jy5tvYpSsCdQe7VbArM
YZeImlVF0pbfVxsupGSWdYILopX/LuihtnKnze/m+qdS79pM1Kmxub2Ns25ccK97jTXDch2V0tyJ
jeeafJLsR9Z0jkFaQeTarqOdhfFhfmbxZOoRDngYXf6djF4CEFfbVSovO7QNGoxB/Rc5Hzoqr4Ry
e0zVGiDRArQaCD5fx5Q4inxnZqKgvJjpXZRcCeF2mTHUGhBCoVmdZm5s00DNJF+dugDEm/sGdytt
rtyxHgTBebtOuJLLbbsubGfNDrEj2KE6dTcLOV31JDtgbdxf3gPbYeSPnxhcGpDAwV3nI6xotc3e
UoAKZA6R0xfxjUyGx8uytmPJWdby+2oHaD1Bb3MMnzQJ87MejSRfJfsj4ECgEP1nUxvc+RBQbJmU
jRDSmrmvhFIQSoZgdRabXHIK7nRIFHVMezAiejWVAbTbHMop3V02lWhZ+GChm4xkLZaFqsmj1iJP
AsnJKXRyiicRtMgWaTI6TM8m42JF1iBLxs2yLgupmhr0t9puQbFbMnR4HWOO93WcJMAV0XAmb9z9
P/rmlo303qaWaWl4CbYUnibASipLrSPACreeDMJm4oR3hmfgSpr7UWAIrsDbjngWxvmIqk80BQgn
Kj79p4rdjSWQ+gT7artgYZxlcE6SSVpNcgqFlHvjfqHxpp71c74fQddVBNOz6LVTpBLnMM0I5Npx
gkq99ruR9nXxuxZ1t267/Vkjzk2MtNGoGUIjav6w8gfGvlz2+e1b19lk/GBnw2pGhmYRcLCO2q/I
T3YLyOf4on0XmWs7rv/RReWSR94nvR03ONbQQvGT8clSJ7dgQYk6vP5tlHeVHfylclwmIa1igcRt
8YfdiDOOekVx+h0C+yjvRcoJDcllD1wiKy1bNtPShiyB9nHBVM8OC0yQKH/8S+4/W5JLIHHPwiFM
YElAKTyER4ySPFsH85sF5Mv4S+lGQfGRJmuQM/wTKlQujaih2iUJiM+AFj8BEhqwYj6a+HSMP9a7
SVSOfu2jvhCYVC5WYPZxasNl3fTH3lOD5Cp7Zodon4FTHu45ofYu7dLjeAQBqsOOIjQTURjhSeWU
hoWZZEG81LoWGOUAmCWDlhq8hvveB7joTjSuu31wPFuXCyQ1VQo6KVjPXO6/q8x28QzrdhpQC1Xg
ZgnbcrbL/avV5KIKq8DGNsVQcDiWh2VMCEO6r3MAmPTzRIcDQZTkxz5rtU5tAg4Rb2gfRuUTVe5V
+7NgowvCJD/32WuF2WQJZGi7wVfhntkNyFpaBLLQUeGigM3MBAdwkUgutgxziImuJTLLln7L7OYq
nLSny2otbn5hG2hcSLHJENOqWCw3Sc4QxZ5Oa6eaP7cfQYFd7W6NiyfDqA3lIMH/qjQP4PkBQM88
XYsPl/XZ9jvgbyuyigYKjNy/PYySKVtqmJDTvwIwZscMT9aOQZ3w1gimq7b1BAI3F2klkFMsxaAN
+JEgsEH/xIKny24zd35Y3u5qx3gOff3pssTNJVsJ5OJkaXVzlQ9Ysja51thjWH0yyDVVBJ30m5l0
JYWLj9HIEtDaQMoSFZfhodoHmumHaKQwzvlnubjjlFV2RqrouBBRS3MBdebQ0vJyUKJettl2vF3J
4cJfSoFdWSzqzAD3ZpnaLoduJyzqo1xZAavoYTTqwJAqr8jUL3Oru1o0Oumg3Qs+ZPNAvPoQLi7m
zYCrUgV30XbhrnGTezRI3qXOwqeId9fcvSxuMzD+kYbO37e7oZuZEulL1CfxA8MFsCXfGtHgqWDL
vWterKzIZPK02DZ1rWO3Q4UHo8eYNZv9fhfljijab6aylVJcWNRq2stMWzaA9X2ZDU3Dk9Lfl+FJ
14Tkr5d3N/pZ3xowKcfBSNslnATAtfwaDr70YLtFDLiJ6bq7bXUvdUUkWiKZy++r+3TFqtE2ZehX
myCjlD93iaC/8b1XgGQONAUY9TcMwD9ymy5XVYq5TfD/ZhFQ54fyC03qQA//e08jxBggfEJ9WAap
J7fnQvSJpNnUM98EqvS8pyJ0vS01cK+0ljEpFW3G3GHf1LXMaBWUATLtfkzArZh8LrL/nk9AULMS
wjmb1BW0B5O8gTHK4RVULPlU7xtPCVJ0XInOwCKNOG+bSRnKZQWNcHM/RmbyJZ8U1wwVgVLbYtAY
oaJAagHd/q2DGUYTyo0xQCdlN7BTFCVOKXyIeJ+mFsP9EcL3mBhhQ2miN6anluxk93jdl2u8SdN0
r1b/vazyVhbnCTpTw7HrKgOQujczfemlwmftdxVgMJfD6fud+VYO5wyUlXKX9xSAWxl1qu5pVoO/
E8A5gJSmuqV2WJlMeya2O9iCS5Zg5XUutAC4Pq37NjS8DrxjDJzM9Y+yE6Gii6y0fMQqfhG5I2Zu
oRZYRzspvmWj4F1hcc+3Z9a3q8AdTeSuSEo7AqO0Yla7SpLdqFR9qbF8rR8DZUp2vQJ071k0abBx
/X4rlwubUmvLbaQp0ItU96RTXQxqfRmb6Iol6V2dA26hNQtHj4FB27VOLDUiUtwN2NS3X8BF1KEk
ktKWMYhY0UOFkyZ1rLvWsR5nd+GjSEAjqP8UVryWM8Ilc3PRYm56JQo1GShch/wuR2/reJR2xpW4
Y0vgN/xzQw0AOCuzQTMLtODSepo7QdoTRCSeaUgZcz0BrbDpyYTt6mp8tJT5tlDZySLW78v7eFmI
CzbjMeY6aTLwwIwtQNTBVVTLjeKTNB2V+nbKXMX4769C8AtQm+O6o8sGyHjf7jirrfvUZhkSenGy
imsQnuV4YosndCDrIpDGTdVWsjgfnPTQblpARXs0B5KJHdMgt6TPcUz3dI5dowH4fCZivNr0jJVM
zgXRnAzmuqljPrrFHNX2o14EwbUZGM8S+LF7o5zx0mXjrJLnT8AH9JvoU2mm/mWv2I4gKylcnhon
FRwYYaW/EiKq3yn67A1HPy58j/bTZVkCk/Fj+HFGa7OA2TylGO4ko7hqZkn0iiaSwWWrOlaZmoTw
8t5Qbgd1dDomCeb8ReuyfMIql0RyxMDAU2LPUuUqYvnPgU6nUjf+e3/Omx3Ev1OkA8uUsikNyAHl
tJo6MfltRVeDmgqOENsKacTWUZ8AffLy+0qhORlp3uiIpoDq2dusuiuIvieTKFmJxHA5shsGakzp
oHsGTipN8UKVr2H9eNnFRDK4qNN1bT6Q5RmuAmqcdKiLK1kXdOlspnr9bC0u2Ogk0cLQhggFGTb9
llWfKu1HYh+q/leUXpfTl8sabTv0WRwXZwpM8kdtS3SPKD/BK1BIL5f/fzt2/vl/vnVlmuZcmbJa
99Az6MrozsoAo0pf6uLFqm60VjAHI9DG5qJNUthaIdlwtRzNYOUYo8TMvMsKbZ9IzgtkcydiI5w1
C6g/WKCddVSv2GOKjm4AkKluFchX5mG8Cx9E93+B3/ElPnVqzcHsoNeUgU8grFxNvc7TjwW381px
kWe2qKbVVmEumF0p1YE6RJzLxhOtDxcKSGiN2VirumfRY9o8dB9AXliC2lkFLghIALcPJVBhe4oe
uTMaKQC6/XBZB9FacDGgD8M8TKkGMuvmYNV44u1P1P51Wcbmuc0A/xomSxWA0XJppsqKKW5KwBzX
6K5nsqfkk0faIMwqQWxePvbdqW0liFtys8tjOxptw8PoICqCRto5srWrFN8YRWgoG50gWJuVLG7x
uyibTWQdw2OdG76SSCCnYWhH2rW7TBZ42sZr3ltpnCfUcULymBVIb2BiJnt1j2f4u/zKemSnBcRI
zV1VlFFFxuQ8Qx0lHXNQBvOVsnyWhvJb23cotKYvEWbZSSaIdZt+uDInlyhIroVYulT3zCj1Yqs+
VnOOWUYRMqdIDJcgDLUOK5I3zI/LXcmIk5YP0/jjsrtvyzBt1YazA/6HMxxAJiSpiUzdm+sW+O44
iM4q6uLd9KHYbZwFcTYLu3zAnJcJ/D4MAbW35QFn6z31wiCfULwdrhXQj1fEv6zdZtBbCeUsqIJ+
GhxSE/Nb9VcOTDpxs/pGPXpx9j968fdIQ416Q6pLiPhi7PSgAcFm6cs/ZsDo4n1LYEXBavGXyriT
unGiI5JRPVwDWiPITCPITVuwgwVm4y+UJqVykWi44UXqLpvvclEtdTPGmiDk1gnqwe9IlSwk1KlI
VBSepNLJ0quw26t97CofYGDD4qwEcZGobYtJMmWChKGcqnTpwP952cE2nnreSuD2j5YTTI0AHt+z
c2c6GsfiSIO0ddR7+kxPoJbZEV2QNzZ9YKUTt5EUk5SV2iK6pkx7KBt6rKXwW6ZFny9rtukDKzHc
1klyQBBoSax7Un4rWWiAE9TVtjfOWQDfqDMTc2zaCk7QfwG/fH4og2KXPr9OklpAcvjvnZ5vFopv
1qEgncoZgT5dc10XzCXAOyrCj0TTlU4Kd98aU5WwEBHbyk/KcDAxwCl9pKi6EqG+FVEUckKGAuc4
qUZjjurnzAomS0T7sdGx8tZci3usbo4Rs82oMhHWlu6fhXAHPe9fVa+rHONuujNPSyuCFjC/BN+P
l8SBCPhX6B7LNlh9gK20c60puo4n4elzdc+CjHnSrymQPXyT5Gi291f+zrfozH2p9IUR6UCPetLs
XS6CItjeTxj9IsQw9Xc0aEPS9iTOkWgHdjDn1jEwpH1Zg+2oepbALVk9J4Xa1NhQrLofy4NZPjbd
zhhjgZjt+HMWwy0M3j5YqeuGDkah3TzSHU1OQy4anRRZiwvcwGwwQnuALpN9qqTIIcbzZWNtjAss
Dn5WgwvcXU4rVVex3m0wB8QrjsyzS99CUdNRb7JDjY7z9FM9uDH5UPy2FA2NGkiBfLN0LY9Fo41w
7DpBE5Zte1NFJrdqVFGzyLY/nAVxC2XVYUfVdkTEq34xsMNIbYB+Vc9s2+CyLUWCuMVK7YTKtDHw
ztNcK9UprfGMaPlFWX/I884KcUtGBht08U2heyMrHKp/k6yTEQrCwMbM7uIXZyFces3jOhvG1NY8
jAGkd/QwuRggR19P4g4BCEJuO48+KF75SYTqsenxGAy1VEJ05R39icza1OyIisN+3u4BEO3URPTe
t31YOcvgU249Sb3NUlQZ6MG+jfdpUBSBeppPU6CjCVArvEoUxpcleXfJXUnkqkK6Hqejnreo2iXs
KqegmBh1p4nA2dbFN3aUf73siVtGRK3TwnQtrjLvhnGijDbSOCbok2i80MaEjOieuRX81gI47+jb
uUORA0VoxWiOsty7bRNeG4mok2ZzpdZyuNPXYAOxOUHl2au9bkHad5ub4lO/r7zorgqU79n3y3bb
WqaVOP4SE7POHKo2NrxIGvDk8ZUR02mB8dL/6ktBq9dmLWIti3MJi+CJr8zwrNgOxLPBVqCb8rUK
/NSQxY/Z1O3nsrkb+/qboqiCM+dWoFqLVt6eKXqrwysVzdCKEA+nvnsGlWzhyMqDPDLB65/AEXke
dQzeVEkVoRgG8mxnrPHuIizoiZRZPmF1QGImkSaNoTBJrdu6d4d8dOX4of4AlC76ac57yuDSSNoP
1LbD0fDg+8DUjNvyUW3LxC+VMvIvu+HmoW8ti8skViiZRtJOGvpf4pPsJ5jfy5+NW2mHFuUrUf/L
Zp0K3MUKZvkBhPJuXESfBpOhvIdDbOr2pWPs4n3sxyAWtB2cAuRgIaaJhMQ02+t2lsrpaMzTPCk6
7DlG0Y9iriN0wo5xkOfDbyJXbH/ZpEtA4gPwWkcuZ6JABTULDTcSW832WZr/WAC/vXIarvK6jFxS
FLYzF+any2JFSnJxUiVSTvNuqSDQm9L2+upYpUFLf12Wsh22zqbkouQ4GUOGGZxlC1QndPjajUfH
bjigKzfDkXEWNXYKjMnnT0kKh2k00JOhmG3l9u3o9JXkNr15a9P56wzMznzSd5d1FFiSv7fKVd1E
slRjAa3rGOSd1W6I8ZCLK/NlOZvPxbYhmwQDpKr2rpc5G+eiZx3ajfogf8L07L70s2uQSzrUVx4E
sjbD40oWF7v0xMjiZsYT+1IMVL30TgUbVPg0/Wz9ZUy3adxCkOGWKPVuH6wkLr+vomUXh81IMgvX
O2Lvo6S9Vbpxp85UsN1EinGbu0oIQ80JLVV1dROGPxTr6bLlNr1hpQa3ne1c0+WcMtPreglx6gtt
AZoH6BVSidxBZDBuB09aiuu/njC/8UdvmUCor+QBLGHLBAJqtTczc+hOdIXdTgAr/bgd3VdFEUmG
pHmJfLNg21Gvd4bOX+ZjMCogRri7rOW7luUMd3KrVAe8XKv1gY13eAG+0iQRr/vy1f/ufO96lpUh
L+tWm3R0UqlBt+v32TWYMfYieEWRMspbH5fyxGwtHfejWcKkDWFOLff7KRRps+2DGtEWzgCA6HEV
qL7TynnuUVQ1lKrxO6tDbaYCm3U6JpYbpwDe/ojPn+VxwSLWbXkGSQHziyx2YhN984eaPRsi620m
EzxB/KMWFyGIYpplXKLkYEyHpLpKjMrrpsdGLlwjEZQARBbkooRBCqChJiiuNVXkJHtDl297tXHn
cD78nem4cEFKBU9IMZJHnnyj08+43SXtgQ1fL0v5l117Nh0XK+IqJW2Xh4t/L0Nt8X35XcEAVnPI
bu2vIsCFzRCLLEXQKK0B+JfTiSotq5KpQmPkMDiY9Tg0smh8aFuhlQxOoUKLJFkyJdsD9nIJQrDI
l1xaeEaKmqeyjzwQ0l424aZHrARyca9W4kQzShwK1eZLrrROKRVOQh5sORK43maM+CPI5Gc0hmiw
Uhw10V+pl7sKrEZRId3LSibIU9sX2JUc7pbHcjINqYzAOtnDp46FThEPsZOF8o1mjj+VBAAIvf1I
2bRLihpDYAZzcGj8SgaVCjTePuavPoULiyat7KpfTol5rx51lDg63XopbeJZY/8QmY3H5um2MqSf
2ay9pGZ/3Umt18SzIw+zf3mZt33XBGuZaoHklkd4r+OY5CZFKKty6kTKr1oEyCMSsPy+Oubokmbr
SdzgUaW+N+I7hTxcVmDbT88KcEFSNoFihCsLaszKb0a+F8Oxkj5Jg6ARS6QFFx9pqPV2rnTIyrlP
yEuMDrm/U4OLIXNHOztpUSfS8qsK8FtykmEo4WDaoiaP7e12thcXSPAyaJakR7AqpPRLXQxXLWPX
bSPCpd40mEXQXaPqyMo8ortdpX3b1rrmhVYWumZlPasj+1CUXwnh9lGm5YXcjooGDkjgK/i5Jz1o
BxCB7wpveP7IS7e9EsYdMqY5SxSKTihvUo4tKslosBilj/ThroVwuyXXsrnMxwhcfE2QyL/rCHR/
z5c9bdMBVnpwG8YoxnDS1VHzyvkU0wRQVThVCDalSAa3XaSRGmSqZ8MLw2emZw76PJmo9Wpz46/0
4HaMBvqrqbHQiB13pRenvqTfR9bkdIXgxLL5LrNeE27H2LEVJvLyZJ/UDlDj/fFQudkNu22BPF37
clDd1S67p4LKoMiEXP6N1KywlSE1vNi4klCuI+meig4uAhO+FkZXsbkf5zHTpxCHCqbO+9aK0q9m
PKr7FFid7tx9pLNnZcjX+/5KnN31zOgaimIn0XJ3mNmLmTRjEOJ6svsrH389Ta0kjXNe6rUNSZTZ
J1ZhbjczbhIt/js3fz1yrMR0TaKTPMVWmq1DZl0P5VNoCWLcthtY6IRSZY3o/KwiS9NKrZUQ4/bN
tWZ/ycqnoRZUhrePI9ZZBufgaJNnpTbX6I7r8faoHZMrdhvvsgSEclNA9/UNjpciLMrt/HCWybk3
JYD5r4YcL+dl41XSt7n/ftkFtn37jwAeE6HsQLnVSDmcTX+s2aM++3HzMA/3l6UIlucdKkKdDB0K
xDi8ksqtaOemeuEwcxKdGJdM9u6+fl4inhF7avJqNGU09QCKDLD31U4ZHHLSQcFY7gwgtwoce4md
l8RxuU5JSWJYwP32yGh/bu12H47h56wyXKLLLg0LwZSDwBl4cIQCL1hyRgsMBfTzvh4sz+5TQRQX
abQs5GqrWiZGApqRYVajMnylLgOz007RaPmNDFD/KRMYUOQXXAKMq34GnzLGo+PiRLpfBv0mk4+M
Utg2gHs1FAJsm+dMAdzTBHRdJEB0XlU0dsPEzYQ9wdvXppUUTpNoitCRvOwjbVfglKUGmR9+NQ7q
N+DD+JjzEyHTLMHmneut5HFpHWR5uZ03OJ/qGspF+m3UPLDOYcQ3p9FNwqcP7N+VNC706aOU6HWK
0DfWTxWqiXTy6CR6ot3wPXRvqzhzmwqegfk7VgRKFozzI4YPZD4Vce8xdXIktfwel0pAZU3Qj7UR
+d6I486QhhWHcWxK6FMKUyexrqupdVUDzRa9c9l423rh0/EeiiF3mRMUV1bW1Anexto8d1t7dufc
+oQ304CA8qrWZdHo3VYnxGsb/D8CuU0cwb6kqjXNyyV6LfW1X0p0Z4bZnR5HN509BiUGoGNp2Ocl
uU+12Cui1tUya58Y7dGsY9xzENLS+gPRmciYwrdNFMYALcAlM5vgqjPk4NFowEVvB8sjofFU+8Bw
36W/RAOpG6FlLYxPbFRVMdwGtjbcFE9m4obFUyH9pUJ8WpOJPGbxAEO3Xvai+fN+uFvYult3KTWJ
drxIoSX3rUJzbRedSZNW83QgbYUPsXUoNEH03zrDExlQvebS4Av34aJKwtBpbo8wWuvZt4orOWSP
Z1VQTPwAVscIKEAF3VWR5BaiJr7NPbISzAUYDB1q85Bi5GkYoqOZvLRT+D1PY09VZtQSDNHCLYmZ
i55v9OQ8ESOyRRmPHa7dN/Whvi3czG0dgGweMoCkRZ5o8HYjWK/F8YSNmZ22iirjAlEqXhT9orCp
rO0L7dukB6norLVVA30jjavgdR2xe2rj0WIMJn/B9wfpCnkgmB+V96rqJM+Xw9umX9poikNRFw0H
Gpf5WiWkTNZi4HdYjinbz/W4T0vy6bKQf1HqLIXzTK1u+7LKcDBp/HCX+TQw9WPvjr7qA3bNk5X9
X8rjHLIcSxv9XPCQxq8PWuRGvnaX7TQPRZPAAgKmYOdtG9EiGuwHfr/XkL7a3GqktsS29dg3+hfD
/j21xzz6JVBpK+Gh+q5j1ksD4goPhJJ1YTzlRov86vYeQWtSPn7uFTBDRdfzK+ZaZznZ+JlqTiVI
tVvarSVzoWtUZ6JXgFbyQumukn7kuD0ZghvGpoOsZSxbfmXBvp7bCqhkS+gafM1NfOZZd6/r5UlM
CD+8Fa/W0ric3sx9PyZJaKFl98ls0HOa/+zHT01xGOSXy8u2aTvcaAFvrxroMOS2F3i8urwoDNvL
kMcsh7SfWLK7LGLbdoqNlKwAot3gx5q1utRYGpualx4aw1H8hXRHN93OW0AVM+KKmgsX6/DhF42S
f+RxOmV6FlVKolE/bVo3UhS/SS0ByOtWyF2L4OJFaQL6HZUN24vRteaid/dUGTn4kgCn6MQDCAd1
pf6Soy7mC2y5RNd3uqm6jaltE2Ro7x5Z29oCMR9aZ5ZdNl+XQb9fxvezu3b3kaDxulwqWXjgDS6L
NRHakVQbbwZNd90Vo9uqgClrBblyc60Wn/hfITyRZkhIIedRY3lUcxvzcxV9vWywTf9e/T+XrUIb
KCi4z2rAOsb5e6BOzQwnGkWFlK3qDVkZy+RiEOjrcI0II0TYG/UH8jAw+IJ2jyHkL+PkJD8VZ9p/
AJXgjUguJFWRVdm9aeOe3uBN50orn2I2CC4XQr24SJRqUdvpMdaHHeQUYK/DDVrhdiT1lunq8STv
bQzECoSK1mz5fRVr59Tu7cYKMaBpYLTa/FzXp1mEfbqZrfBMjCc3E8Q7/G2waZpc7xsYr+peJB0l
DxD+zX5UPV52v2WPvNuuKzGc+apGKashpLGfTo/xeDvER63NgirKHNruxuS6kGrvskSRYpzxoqKP
O8zYotlDvR6abyCzcTJ6StS/lcMF2bANm0oG1ibqHs9drAey4TNqupgaFXiDSCEu1KqxJLG+RBVZ
moJcsV3ZeiHmlZG1/t8ZjjuSNTkp4pECRCArrGPY6jeq1ruhFjoslQVrtJneEfEUkABZqsLXjKQ+
yZncmJZH5rvRfip6LybXwOTJdRG5lEgSt0rtOFqFJKWxXwyF36V+OvwE/64LUGWHZh85Sqy04haq
ZQUGgNrJ9gorPFna8FlKk6DIRNldpBK3TnFZZKTVVNvLGfCmNHNXJRbQ6wkirho96DoVnC6XLfpu
C6/U4tJgYSUyqwFgiKfzgxIdmRlc9jvB//PPP7plEyqFeKNV5OxYp/1VFucC1xaJ4JKgXTaTuTT0
eqQ8suQRuGWCPbp5s8fhUcfwu6IQVKLehuyQliNN5Nz2pH1+6J/yoL8C7lPeApp4waBtXfl79KiZ
jsgZNuPrSi6nWd6ZwBCUUE8Cqq/Tmz8MttPrOFD0nRl91ouTbgpMue19Z0WVt4pmbdlorIDA0Uyc
pAJySvE0Etmb2SlvRIgJS6x+73pnYVyGL0hGKvC+h16a2/Eu7Lrr3MgSR55UdrjshFsQKsvp/88C
Li60yrmNOUtVHcJF5F1+AP2YX1Kn+KVjnpOdgD7udoqfu6LHfJExF/1XQikx1Xia0G5htRDYZF4h
FzeSod2HWu2zSHR4FpmTC4ZGFRldRHs4aXNPpx+69rWav1+24wbdxTKndbYjFwTtWVFjUqLElS6I
xW50pF9Sr933R/luAO9nu9DVYDhWB04evuNquPrAPDMmSVXwt6MHDs+VnE1jXTUmMqFTVqWAJfw1
Aa0kawbBqX0zJ6+EcJa0JEL7KsIuyJi5V2btG6HW/WTh3t+I+AY2RZmAVtVsYiJfcnugAjBzXxK8
fLCaegCMdXEp+oIT3UNvJIJIv3mpW4ni9oBq2I2WlzIK21GbO1lZjo5VWr/oFAW6BTrysv6hR/H+
ssdsOqWpom6NQK9i8vPtHjBDVsQGehoxejE6Iw5RGKNRv16WQTbD5EoIp1lep0VIzCVMAj924Wxg
Xn9F9tIp+jXm+9jtfeu1f1FvPaDP2aKnl+1bxEo+55RzrVZS3qOSXaM2Xzjg+g1Cz7o2b9oI+SG+
A3G45XxgcpIggvyxLOekfYm3krhFX5Jtf6/U2Jn+O+Ml9vpKALfXp6zBQUQbYn8Mj5q0T0W8tJtp
e/X/3EmnyzRQNQ1p6I32rkxuaPLf4WrefP/iNavwK0V5XBoDQkWFbRUZ0SnG3CdJRb2B22qYBDVB
A1WLd1V/rSxsM0Y3lTrhMK3uylzUJbu9h84SeEMBSdqOanTJmn06B2jeJ35a5n3QD4moo247HJ1F
cTaTtdle2FTBINcqbjffKxkuCdb3tBeEha2xG0Is2QAPvWrLROO2zJiWtLBSsoy8yW5/YLcS0MzN
nRVMQpqVLVCHN7K4ncLymRjjnGl4XZ4+L69nIEbAFLDkPpjudfvbuG59A0Bq9GbYm6LYsLl2Kz25
TTSnQGiyDGAeAqgQc8d4XZ5KXxdSgYjEcC5SZ7VKoj6zMOZuIv9TJ8EApvmB0fo3huS8Q0IzTTzV
2LGREaIqiMLwnDpt/1Khhns5pAv04YGtFZlUgB43NC+Swwc5BFBBou+Y/bdiuPN1EfZa3xdIibF2
n9XfyPCSgVrwsirb9eGzC+jcmZqZ0aTJI2oxVhXkB82vduWVIjmAQFsgfiPP/ikQuJkOVwK5nDvN
xUiWTq8FQwR9PKmnXqde/ay3TrQ8R2qPBFDG7S4u9iCFB7O0QOHNgLgSv/y+irtUs3s5i/vYZ92j
VYMd96tAv8WZ390bVgK42BHVUaeEs2V75q35xcr8BX5KcvOr6Ye0y/0X9jl7ej2IuoZ/WfJmdFwJ
5gKJNoI8g0bAYMnMqziXnLi8SZPEIaJSg0gOFzQwvoK3/ji2PaM4xcndKD9F5E4JRYzTQs/kosbY
R0CttOLYV3baceEPyq+WF/jXZ+pA9AK/1eSzjh46Fz3GkqVdHb++oBWVq/hpYAEHzf42eAtgVH4j
uioI/JCf7pcGte0HE69MxniY9IexEzTPiszHw5J1cxiBlwbmSz73nhnMe/UhBWdF5PY76n8AkHNt
PR6cbMiyupyi5RBgHuX8E9jqWvv3ZfcWGYyLG/lclFSvJwtTltf9fDA6wauS0GBcZEBgknpZgcGA
D14C+Qqw1sB2sDpn9Fu33P2tx/Ez/OHYU6lq4QFKSHDJYcRwAFoXnWR9cKR+ApSuxDxK+quiCNWr
Mqb3DTLcbcV0tiNNUj9ctu+ybd/HLfC7o8cSPVr8XUg1y2GKhwXCbI4edZYCq0NnTkXr77KV3xZl
Ipgn+ZcddxbI2XvAdFXb4c3Si6r/uxhF98s5y6Yu3ibB3Syy+LYHnQVykVlmYTKHNU5acwzy3F0r
QpPaDoyAL9JMgJFbFqeQyVgzygzPUKbcuknzrSx3+dw5Uf18eaX+5Xh6FsQpUg9TCJwHCLJu8B6O
3qR8Dw4PN/E+hMiPjX0WxSWVcqgaaZ4xMqaP1CMD2Joj0VVx+dr3jncWweWTrDH/h7Qva47bZrr+
RawiQXC75TKcGY12yZZ9w3Ici/sK7r/+O3Tex8PANPGVkqpULlRhTwONbqCXcwojAPGYlyez5Yxl
OJ7yus1tUJSIquEiUVxIkbKEBUWJI5dG5pc01u/SvHPnLnP3N2jb0K4acbFEMyirIw0J2VS5ZeYn
Q377T9/nQaQtCxPF9bjUVemPybwnyWH/+9spAwuMPeglkTXC08PUMziYo5jgDlPY4HzAtbD0+8AB
Bod+oYjBhVf4UySQurk5V6H8rbqyxonShqGKm4SHsc/hiBYIEMMRKLcEit/sbSWHu1YnEZtoWEiG
q9yn7zqyrdGh+uuz3P0cmpK+iELjdnZ3JY+7YQckKY05siKPfu3d9Amt62hJ6+38wg5oSfVbJ/I+
dLlYieRiZTY2iVxFiJUJe4ybwe56EeDcdrRcieCcXU+lAC3e0Ep9VmAW5+IAVlcnBDCBV7rSQ+Dt
79rmkVqJW4xndW2vtUbOggpVOzMePRoXD0ZlCURsByQLNMW6gRSuzqNM9xJLJqBVISDfknNzYn4J
gDHj68KM3CIciTbpD0t4lcctYd1Fg9W2eeyp9wb6vD3iKUfDKzF35JAAuAoi/L7tA3aVx62hpIOO
KdAs4FQMXzviz7Jhd+nL/j79wXVchXABY8YRVlMVpWn1uQNbFvNH+8fwcNH8yc0PuOa4+/JEOnHB
Ay/XIis1WDrNH+rZZsozSCj2RSy/+Hd/cdWICxqdSjNVK3LLHYfmhywD8qKI8vcOVFbBFL7vy9rO
Bq1skAsdUR8o5jigfWrJPKXMNsDhAuru5gTKzIUMV70jHZzG+KqBbprY0kkSeGHRKeDxdNRmaMuw
gVWmmR34iqvYyXPuxE5+Gr+FqKCIaGm3bzNXlXkwnWYEVk+qmUC08ZMH1R1xmynBaNw4hSM6cgJr
UTlXHEdWYtIU+f5sauwJHRN9Yz5HKhXBqW2HmF8mwze4tIkRlEkRGKC+RaOYixCDMhQoMhBiMrCe
q4Jc8ubVfbWCnCMpq7yQAEGjuVbcnOMxdgHXdZxnJHPU7pFKiajivHxv50TwPM0ZaP2KCQM5LiYn
j6zMD/Icfts/CCIRnBspCZsqEjZoEZKrF8WMXkgumigTieBcB2p1UlzM6Nwu2SEsLrNopEtkbJzf
iNWu1JoEqfequS3b+1p9DxXBKgnPDucuKimuqJF2aAvrc6C+lF5Nkncpnm7KvDwEoWVr86siA68Q
1MG1JapECjTk5zBGOiUEoCkYniX6MQeTQT8k51g3BA5YWVZqx94od2OzyEibQm2RkPk6+a0bz84C
Q5f7073V4MEoH5bqbuigwXAQ5ue3uyuuh4ufO8SwSauH2ErMhQIu8J/7ovylB/ztY/SpPI2+dAJJ
xGP81/4B2NYZh4gY4LW0eJYgTSmbNMrxKkJRx0+G+EXWmweTzje6HrlqF3oRam+Chd4+EVeZ3KEj
ad5XJQKbW5S9I43zWbHG475a2yZzFcEduprq6lw0mAo0zMxO6A8whzhaKIhhIj24k6emqTyFUxO4
HdreFXJTlK/7WogEcMeOyZFGrQb+3aS9bYyFHYggbwUS+CdeFHedBG4GtLyH9DYoMexR9t6+En+I
9L/2gmcHytq2kLKcRD/hxOFlXSSq7ygwxMsHdh+7onahLZBRRbGu8rjoi9Yx0ucRAHxUNMOpUumW
3ejkYQf2Hh10GgBABExCNDsZ/ruvqmg1ufcQMPTmXtYB60xxr4lr5jdhITDsP9zmr9otv2H1QkEX
N+mzSY+8xpWetQMK/M7s15eFllGcyhIcI2v5+1rYOBaZGYAoOwumym8H8tVqKxBKdWoiWLrtu8VV
Lc4nqCwBvIyZYZwqe4+lO90EsXN0YcGtLGrXFa4g5xsseRrDNMSowtJeT53CjVzriR26S4mHg/Gy
bxLL7/49plz14nyEXNShbE3oc1bNYyTltpa/pTOYq+bv+3JEpse5CmR1+7Cp8XDN1Fej8Kv+cf/7
y///Rz2IzGNHVZMZKEGP2EgX+q2j5IUndmr9D2BxKKhrEmLqJpFVjTO4Ie2YVigYwWmG+gBgOSeq
kSFPKndfm00bWMvhzK1V0Pybd2jIpH4V2AogDtsjCdHwvoyrzMOHxlXW8jib07ohwLRwE3sRCW2t
/kyD132NtvZ/LYCzM5LpmdbkCHip2lNPz4rGBaf8R1LbaymclaU6iRllmEzBPD86Pw9MCLK9ZWcr
CXy9KrKqCJNEaIdciGfTs+UNhwV2TdRxJjIAvmyV9yA+AqU3kKgP9WQ3Sx3G1Z7IffVNxeitKPe8
ma5Yq8XFpFyhaYghmGWkRzlQL3NHO3wFialt2qGTnI2HWhAntvzOWiAXioK8acbamk23ac8EN9nY
uimy4dCLCLG3IsRazmKXqwiBIQRGlbrCM145YxhQGv8qelMQG0QyOKfATHmIFFCeuIx90iq0t0kY
6hXlT7cC0FoRziOUulpVRE5iD+D0taLZRnKcUIZIeluY917OIu9L16I4Z9ArVhqULYDUcoDjz+R5
iG4LsOdOSeGPhRcBYGLfN4jWj/MNuWTFUzqaGEWoT2rltvSt1ARlYJEIzjG0IdBiq4VKLA4elMYP
w2+6efhPWvDt52lQdTRgM/oOEKkBylKCDlsVQd8K9DC4JyDTY3lKsh75ADRIhqXmjNXN1AX/zaD5
QTJNG1gWNcpyT2T2OLSx3dbGCTTeIgi6zaLAytQMzg1Mszq0BU11t2wwGuzoHSjfkD0vi9Axo5ae
Z3mIeyepWu0Js6OqqwCLprHLKDJfsq7SKHKPqX6fpGP1IsWsGGwzBTrOl/2dFcQug/MhIOToQirV
CPqN6qAj9zKqhqDtV3C6Dc6F6BGInYdcMd2id+rkuevu20HyZ8AMm6q7r81msmS95pwnGfQwNjCq
gKvYabwwP78tB1t+W6pZgMsQMYKJ1o7zJVU4RMHA8IArCz8NnoxEkPMTfZ/zHShC51VGcK9Mqvtu
eE5FGBuCOGVwjqNoJjYMOmYPSTjaGES1mz63c90bGyo4dAIT4BEUcG9hLE4JSjsEOZxKdobGA6e4
VN1N1ejt28C2G8EcPtU1DUDJnBux8lSK1Xg03VGvbswy8iQTvAJBJugl2RZjLqO7xAIwAner6Jgc
tyAuhlXPl7HOEYNtpouYY0RCOBfSs1kPulQFDbvlB3Vhx71PP4BXh2v/VRHOA2SESVMMsA6vt8pj
lFdO2DS3gVWf9rflD0fzKmfRdXVbQSNqAIJDI/Jkv/pZbQZYjf+z00vYAChaNs4LMPhJVrBlvL8Z
/RIPwNlSbpqi8wQqbZv1VSXOAaQza7TmZ9nXX4q+4CB09VN+W90sWCuqN3vloXiV70QPtT9Elqtc
zjEAg8eQMTkce9PSVfOWAyzBeqrfTFt1UIBDNiLz88/7um77iqtIzleMeaUt4RmnSlb7gxpraDQD
fRZaz5ndEByDfXF/uLT/Tx5O2b+tpc7w6K0qdA79fCTW9l//90qcHW9p1vv/eCYKRXKOI5eYqWcx
2mTpbXWJ/mYOunwSR3JqyyZvS46n+BHIguvhtou/qsl5kWA21DDPfuYAfb141ZOX/XVctuX36+71
+5wDidWqxtgo4mEum81TgK4wbyybxO6TVD/Ekaa6wNyLT3IbZTZ4vvT3ffEi9Za/r8582qN7ulEw
spqOtZep8qULRdBD+2cdJBr/FlHg3gK+TAlgFF19ipLiNITloUp1gfsSieFcig64JYksqUXUbj2U
T0/MzA7dLGpwF4nhPAplsklKTCx5tRwcujE7ZXN/EwICfX9fRGI4B5JnVWwmAKz2ytqwpY7YRRra
VSzqINkUg3E9VdeRT6I8ybEcovl1KhD2pfZNBSJJZt2UVISXtimEYIKLapj3Bp/Tvw2gK1VlZJKs
uXI0e0beeEGW3JllLzhJIjHcSS0DIK3mCvjptPm57jp3nF7waBS4A5EQ7rhSw8j1rEE9EX0OrfRW
drZavO5v/Xb2hRKKLdFNNH9xnpzJVsgkAzCUyakHxi8oMdsjBsUwgdL4hngGdVOlqzj+6QheTBnN
UTj2FfKwyrchd1RRqWYzNq1EcBYwz4k8ZRrAYlge2RgmjNpvMTvGmghBdlsVDIxjMlOxFI2T0xSz
Phk1W2ZPAcN9yH1tAqir/fB59ApPOrm94eGVtr9dmx6UXmVyZtdnzNBYjrIGwKXAuygxkVJLIP0t
QgD6a8EO0jAAuii9ctGWlUtjJmGkphxey+SB9qg+fo6y50Q9RdrzkALoVWP+R5S6yuScadBIcW2N
CjIW0uBKOvI+Sebti1gc5Z5anCPV+gAIQSa61Qd9+izHc3GvJXPyIGt55ABitr0PQLL7H9XivKrc
5nmsRSD+JHhxMAoqjt543ldrs6CHZs1f28WdXmpgfDsCxg6AzZSDjiuKeQoBGLOMmALD2J9EFb1t
+/slj0dPSIaGZnOVwzzaJ6biwqeLSM83T69GML2IZcGDjTNAtOQ3eZpBQjfbRhU5OoA85VCzq0DE
SLGpy0oSZ3aRQmY9CzDT1atuEp+qQRAiRN/nbC7uxw4sDfDekpq7mqzeGoUqMLHtS+pKB87GdCKN
wN7C08YEpv07PVeY+khaO3+Tfo6xZOfwILr6b7q9lUjO5NIuz8LMQppZRtG2QMzrwTVr1Yd9yxZI
4VMEhRzokTUst+/2tQoOev2GVPO+CIGl8Qh6ujrMctfiNV1F0Q8rYbJrRtRLG+N+6BImELb93r0u
m8l5brDwtdKUYacWJu8ZPXblrQYcfTCH+5HAKjbXTsfw73INskAi928f3qdm34MgDxECED7ml0Q+
MmEb0qYMQ1VNjNATHfmCf8sIax0MJxZwIoOv1SkCQF/tR+6g2tW7ef9Pt7h+F4no0EVCuTWkrBy1
zALkrBKnHZh5wX0+ALh4HgUndzmZv0WLlXLcvcucWhZGRY2ByBZsZ8ZlImjPjWwrAVaBLEiHinRa
vMgq4ILoOCYtqcGVS37owwtAOe0xFhG6iYQsf18JkTNMqYwE+NLzdKNNqa1bk52pIte9/NTfls0E
bgMglihmSDgpCOJyog5oDhsx4Cn7o4jVb3NbVt/nHLY0xmHONNwT2Fz6iTlodhaWfytj7lmoHpYk
nAWHdtNDrAQuP2i1bL06V1k0U7Qu9c+j/qTIr4VeAcRaVOpYXObewnFenFUJ8N8r9CX+r6Ifn6Jj
64sqrdvqGHjVy8SwNI0z61pvxzKO0Y0jqbrdV26gMFsrff0D7IiQcZXDmTTFPafKFz6XMD0qmq9n
T0F6IeXnffe9adMrKZy1geo8S5MCY70ZqFPb7hNV/ypRutsXsm3SV1U4k2sx+1SOUQSseSm0W/3A
uk/7AkRa8CaW1lJPlmaBNnjMcaEqkr8R+ARaiDaesy8jMdDPaEmoDBcPjDym5QVkIXYtQtAWLRZ3
Myi6ymKpiseJbmS5j1IFiOEGyxBk2re9wK8t4dsSiqKR4zwGSXaan7UWJ/J+7JgdKfdaYB32N0ew
bnxnAksYEHIiuM0geFDR8Ee1T0V0DpigsCOwAX6Uts7kKVUCHP+pfjDk1O6bye6Dv/d1EWwOj2TK
5tBKkgUTpl0GPaMMM5jevgTRai2/YOUtizoNrFJDHT2VKpDLvyMR42Tji8w+YgBgftCBvg9UVr6i
M5sAwjdiQKeboW4HsaOqOXAQvcz0iQgrYXPRVqK4C0dj9WbUMBA3xpInxfdDKOAA2b4VWjgTlmVo
Ol48/16zuml61MDgX34CuT3E5/aGvEiarSKB0IvSSduFgqs0vsVUzRkwkQZwMvSH8Jh6AP+6OzU3
s2/4CtDEU+aIRks2TWIlkLslDuitQAkfDJsFGW0pfSnji5lejECEmyGSw+1TFMljZHVAYGDSQ1Ee
c+XSzF4ff/qAga+04eJn2aK/vwot5CnkU5Tem2Vhm7ofoQFiX86mh1vJ4Q6SWQNcpGnB41nTtxTI
DoPsjPKrlD/3E3P2RYkWjguiBbXm2rTASNTSyJbokSjEzmSvnEU30O0840qp5ZesvAOiqNG0So0K
DiaYZ7fzw8cFph/8GZ+osKds+9z+OlY8OWkfgPAmLGB3Sc3cNmcHRckP+yu36bRX+nAxFfhphSRF
Ctjehsw2SGn34SETZZk3L4YrIZx7iBgLgyoAAxJRqOGooGX2McefPjRpk1wMGW1/iqpKtzHFYBMx
JPqfdFT5qltAWTcOFt4mcwuAgvgQzJEzUhFo6tZKLkDlwLJXTDS481eguNK6eYS5x8qj3LlSRWxi
iEBgts7UWgi3XZk2N6Q1MghhGZobXBrXoK8q7Kn5LEtv+6axtWsqwKQWzHDUOnmYBwBuyTmQBwLX
GPTUrYwkdKZ5AhZ2alVOPQMgAEV2l3SkQuP7KPIemzFlLZ47aQ0QHuPUxKyWZd4WwTclvenrYxH6
dfxJC02bpPbQ1KdJVBLbbPZfy+X2cU7jVhvmEs3c5md5dGstd4jllfK7WTvLkLda+H0mohDdNp7r
WnP7SpVO1YIJAbSJNCduVPBwlG5YiAZptxyKikNmGoauIzfOu/4CyI84CzgJ7GzRryoRZAE2Q/Na
AOfzZ0LmsFhIw7XILk7EAZall59Lx3TD0s5PoZO70VeRVtumslKLc/8k6lHqLZctc0ZXspld3xZH
A6BF8UHEGrEZANYacmZZVdXUSEtZZjovfbfjsbdRaUZ/QgSoU1EL6aZZrBTjbJEkKmvoDN5SozkP
yr1p3KflB/os1/pwlhcUMVjw0MzmMuVMRtBA3en9B/zvWgTn/osiokNeYMn69KK07y1maGLB20Ng
2PxAHx7QwHpJkJYMlFvKzuNw2veFyyrwqY2VCvwgXzgbpVQs+KjarLiRyWzSNA6rD1L7bZbkh5k+
78sT6cPdBA3JqPWaoOiSjqDvHiJ/UGrRpV1gXDxGakQwhpMsxSQLY2C39R0wZw/VZ+WuRYtP896d
mtfkVVR4Ecnk/IMpTVFnYpbfzTrD7afZq8cCr56P1MnW28U5BDaqKWUW/FwlP+RUsafgbI3nij1F
oWjGczMiX4/ob0xDhTxJ/RKmqiwB2LzlEKASL5iVxTQBDGRy9w1DtICcR8iGQDJUDNi5dVk9znV8
14NJpJrqjzQ5rFeQcwv5pOOVMOXYKK29kSLp0ijRHcNk5b46i7fcO1ecawjSOAFRhIYB8Oolymp7
GCq7ty6jlX7ghbDSh8doIXEWqX2PMaA+Vx0zdydJcZoeEFmD6C0i2CG+nj5aGXD6LKDmpm18ABWn
Iw9ggkZZZn/lNsd71xpxLqKlTZ1LsYUC1mPnqYdlgmq6j28XMBPm6m+lOx3pXftlX6pIOe4CMfR5
noE5F8Vg9SYAdc2QHEikCB6OIiGck4j6rrHCFvHCoAPzWmuaz6Mxdug1z2rRKi7f2jFAfjwMp6en
gYTAMTjxXeAzZ06d6JA6s/YT8qAtHbETXIz6d5kU3JuYdFbAkIy/r96Qk9Xp6HUMAOaAp7itD+kr
i5vEzev4pZZxpYj1T6jpuaMWfd/fvT9clK6SOZtBkiYtegVX+jTpNbuxKuqoRQRYU6JWz3Eyfw01
IvsUDI1z1WKYsapCB3MF1Nv/HaIF4KyoyuBM2gzjKtRfQCZT/5+RLFEBcXtvr9pydlTQwQzGFAXE
ofoRdph3rkSVvM3GBRWdC//bysWUV1tZNVlUtkt9VwqfpORp1l/k2a/Yg9nbY+e19adJa+xktoOs
98qPNJyshXNX0SY0xrlJkKgOpnuSzXYiHD/evvZc1eOiTQLIzGieUGqpWOJV6j1lHsFk+kjOrfzS
5KHgNIo2jA86MkY2GHD+XClCXl95DseP3ERBZGdpummAvocLNwmpJMAwF8CuljxWIvVwHERgYNtP
oKsM/ipa63MXmzPGvoCKjmHg5QWk5bYFp5yfJncBIKuPwbf9A7X9aF0J5VxKyPJ2jGPk3qNTc0JS
ypMc1bfO4uLb5hatBHEepDQqs+iXclWlxyi9ALgi/Qi2s7oSwXkH2qk17VVkQYv4te6/RJOXGYLn
wmaEUTU0h+m6oqMI8+9jC1LDPJ2XROsMCtEmxYLpkSMFoobUzdvNSgyniVoGcZeZmJVCy6LTtqkz
AKm6tHRvUkUtttuuXQV8o6FjyBlkof9WCY28cTxPwJMaDKe9WDe4jDq94QC35ygfRXBEm35hJYzz
PBKlFsuLCggx0+RY2ezjHgJpipfWkwOENa+VRsFNcRNLBY0avxTkfFEpx0qTyqj8MC96qD0QmgDq
rMCQLT3B2Z7pqfXSF/Sh/NBO+4dr01goUdBZKqMNhX8nJZGUBgqSQi6p0kMuGafJiJ1wJiIFlzP6
27VgJYcLV7laFo2xAOs2odte6vOyg3XoygdwIB9EOyhSijMXS+3kOSVj7LH4s4m0jBIir+f9t4Xj
rGSS21HNTbRY5QOglvKpL7wmkQzMSI0iqLPt2/Bq8TjraOWmGboa1mFFaExamJy719JpbwCy81Z5
vUfc1M1+fGwV0YKAFr8lZ8jFE0b7ekY9ALVC9nfcf8mQQ5+ESOfbW/VLCN+sOEp9140FgtYQPsp6
4dRo4yGiZ6xICBdAqDkRMugAGAtjZbpVAI50YYmp2l0AKvePmMVVH875lkMOEFMDj3MNMy/V8zw6
RvRpX8T2vYxeZXCed+zwj7nwqMvn4iFz0YnU3NSZY/gYB3VAvVrfVKKE9WJhvx/fq0ju+MqlbNS0
ATz8rMV2Up/N5C+5POXxky6iC/pJvPu7KFDSaxpIsxS+a02e9a4l6BMAU/R4QbssQA3Y99w3PPpz
+h+0kZ9Nr/aMvwWruuzMnlxu58Y4UmbdhFzrqPvLk9N40tBjLy8Aia4qcLubNw16VZLbQkOWNGO2
8EqS4qcQOM65IPG5vV/X73P7pbJBDumEicohZLYSan6XyI9KNv9NZAwpA7htf/G2D9hV3PL31Ush
VdOa9TMSKgYK4nJ7oejNDE1RDFkWZW+HOJfbl3k+pzOgwJu3BFOIiI+Ba+EqSDLQUi+AraLcu0gt
zu9mndnQocJBa1ovjr/LxFHyp/2VW5zonk7cq0Az8mliFkY5k6I81JixbdApZVnmuUzC27m2LtRq
D6Gl+P9NLOfbw1kKGxrB7bICECj3/fRJ70qbRb4s/yiyc1yJlnK7tADQ4mW2SDY1PnMEfEewv4dX
CJnsEPv/FUIGt9Nf8rjjTIdQb3MZyVg18sostwkakPbXcNM6VhK4MwyaNgxFBBgEjKVLNT+Vpl+L
xr23L74rGdw5nsIujrMSwKPFZaGgyf34AhROGxO/rqgcs/22W8niDvEE/9eXLd4NcWZ3ud3ghZff
GYfwDNrCIXSNR/0ALPNb0QjGpqtaieVOdRz2etQTPMN7kHBK70WV2tkABpDSNkXwbaId486zpCm9
GS+TOV3wmam1zaovvehALz/3twO9Uoc70LD9HDg5Bfr4Rt3X6t7TQRJt1rU9BqK25D9YhwZke/S4
6dbPe+PK7QZyHk1ViWcRLtX0/M+z6Oel+v/nWbS9eFdh3OKVBJgvOQGcaZVqL2GMcrWhIu3UfgS+
Bo+8X0pxC6hYldJqMxZQD9/6MjskCTA0yXH/7G7G35UQ3v8lcy0ZgJh1u+qpKj91yYfSvFcBPxGF
V1tDwYcV0wIjjvmIfok0GGJ7pt3spXL3oey/ZoEUixqmRvgLU5il7RymKEtb80Oh3fbWQxn5TNQw
sb39VymcP8VoN52oDjyZevjWtD+S7NgXgkTP9tG5iuAcalRVrWpRVGsVIL/hqSj3L6COtMtekCAR
yeGc6lhRKsljBoJ161uQeqMF9pXUbXRBDXIztK/2hfOn4G/Uu6mD705O8VE50tOESZL0IEoEizaG
8581GIb0kAK6qk5u8ca2iWlX7UcwSNWVLtzhl6po7NUaaNCJfDCam3b48pHzeN167tAnTae3yoSG
4bk5s+olMAXf3w4y1+9z5x0viqyhI4CLu+TEwlNmSXaV38zxLVqD3H1Vtp9n17XiOzjzsmZJUIId
WbtfqLSSgxHaI+hiXQAxudLJ6h1REmfToHViYJYZaT+0Z/37+l33NO3kvsSTqfpLDW7DCBTD9Htg
PO5rtmlpVzF8mdFqa1WSxgm5yxbdryXodzRqE7kV3Ks2ffNKDP9alxIkwxI8JgA+lPaPtP68r8b2
Bq0EcK4MXfZypaEJ3q0U1/SXNpchsVmNFPZPWNAH9UEStA5tAsiDu+B/O8SPdbBgaKuoGdBiYZNz
9VC4WYS+e7t8ZKXTDXjDTG4JyhM8muziEWmxp+hRxIOzvXvo4NMo0YnMt2Rnc121klwEbtH5cner
DW4lSmNu79xVBLewOWAqh6iACAXDRWz01FzENS1SggsRVpfmKaE4x0Q5K/2PXHuqPwKuA/SDX+vE
RYeChSaQDvFwiHRwCSj5l2Kejk1TiAaKRKosf1/dEIrGyssGE5SegjQ9kHbsAn0IZnrYN3aRFC46
aHJoBqnUgz+K/BjCHxktbUNIarbtf65LxkWHEFfdkTQ6SKsVXbJnLN5pVnvNlbrmS4CRBle2CobO
29o8JQX51ALd0y2DJHfxuGUAYld6h7HkPZKjzjamqhF4ZNEacMHFGJSmqCgQVaRunG0rJ6+6RhK7
k2vBBWb7CbWyHc4Rs2xApj2A5lXo/eNZRtCh3zbgEwZ7yIG4/Wvoisg2lo/+9uK4CuWpITIdLQvR
JJkuhiBsw0rPGkD5AQL5KpHZo3rh6R3+nURcANsveoyQWgqGPGSVHyVM9BJIvUvNQj4DiExxaz/2
DcMZnehY+bniiNqDt63sKo8zZTOuO6uqysDFOCY6kPHozvrPTVkhHEnv+6dGJIozaBLUKpUTNCLJ
aWDH8XEc5nMTxTadRKWtzYvJahE525TUXkIrHHqe8/Q9BrxhER4z+QKaY19ICbxtnYaKwULVUDG1
zznPwhitIOkAIdO6ICgDkrPsoEXiGN8Oil3YrLcXyL1B1NS1HW5XYjmH2lZs6YzTMDl5Ox+Wlgjg
H/jhCVMFAA8u/I/Ms0C/X1pyfrXS6hYvFSDYTHPt99ZwN/ZuRTuXTdFH7kMrSZxBMjJksxmj4QS0
0XY8nvpRsjVD8IrYdF4rIZwpdkEe9q0FpG+SnKvaC6e7UtTCKjQMzgjRAFqjoQ+ZrOxkvS0ABaWP
yS0buNsX+QBoB7t4FeYDN4/YSi/OVYYEt/GAwvABTXYY7uaj/CW/7e35UfUBMHJeSGZRVxbxN4iM
kZ9MtHA/SdAAD2P8Gn9b+LESN0WR12u9Bcp6sEdRQUigJz+fSDWly5IGGHpaIdsVUe2MvMjJoRo+
1H1qWKZloXEORAfc5StKc0NKSIT0XWkecvBwtVHk5PUoCKbLaf0t2qzEcE6EKU2Uxgtyejge8/SQ
9F/2Xe+2vV/V4LyFVquFnsi4/Ssj9fo28ErL9KSy9vfFbKJyqCs9ODfBylBKGLpK3PZNnxz5U46x
vuyGfk/eF/q3xJM/S4KTvG17aMxBWtrSEC85kydFoqpjqGAaWnUmZ0Zm45y55il2isJXHNAPf6wQ
fpXIW3tahEOttEsHV5Db5WwPEsYHRHF5uz9nJYV7sOlzNYTVgFxXdhkxoZCem5vyQoFNJXrnbic8
V5J4G2dZXWkk191Em28CpTrP43wTqvKJSUAIV1uv1PDAMvqnmDBfK0JRVm/7zrP6AZz163mL0iuN
AvRpoBDvYkJ3tHu7d/KX+jAAEt8WWOmm91jJ406DTHr0E2rAsOsiJ/AXUsTgBRJvmpvKG9xvZ+VH
eBBxgYtkcidjbGVzjno0fUvke5kfo/Z9GJ+FcU10GvTlZ6zePxXoF1pVwSucedI9ATYJ6q3AOkAR
G9QciR04+uv+Ym5etVZryUVSkL4qTWtgUq6c0KikPRv6l4E4OmE2GFcEG7fpxUzdQPcVoDYI4dZw
LsMsVDJUGjQjCyGjjTEoChwek7VE4JBForh1nEGYlaQtmhvSSf17mtNLlLylQS0y/U2/v9KIW70Q
KEI0KDrUGvLKS2PpHqAIkWDVyLbpXZeNu4g0uTXL6YirIvMCfzwpmBS7A72p9IaD5k0Y8QZI64KZ
FYLTyl48DFjb7MqvFQcVI/MgKr+JlpZz2EMZ1mESLrUcGhxMNr+VzDw2Gfu+b5gCrfkHnCLRmTSA
jnaHJrTRjWub6qecfjPQ1bsvaPuid91EntQvNSTS1QGIyZgnO7PLnOChOJQATKV2eaoPzWtwJ4oO
gjXkyf1CpemKjAEVFlwloW3I3cEw5EMapgLEgT/4k1+2w4//kWDWyzLFbVz5vsyuhY9AxpY+ZZhe
Ng/VLVg1c0FST6QZ55vTOCZKHCO1UtDv4SDbqvJoJALTEMlY/r5ykrmGyXVQWplu1Z3TILRD9NwS
0XzmYsa/XelWVsF5kNQoo7io4KwyFCricwisAeJWQsirPwTP6w5xLgRIHZShNwqYV4XdH6pT7mGe
wwdW79LBVvmi/rVtf38VxzmTANOFrK7R0IMUiALU3MxP5vsExYvwh+BYLVF/bwE5PwGoJbVEPtFC
JqQ9Abnhs+nOfnlRHII5FeVBFpi6wBXzTdiJIQHFPEKWKZyOZnKZlf9m2Pw8IJVMidYz0rhTXaFu
bY3ZoZy6zA7N0TgIlo5sLZ0lE9kgFPO5FnehSsE8Fug6Ti0oitFQDsALRz+FJ3LIPMmlTwJpm552
JY07soZStuMoo8VhemzdyUu+1E7ijoadnrBXdo1L6/LunETXuM1TvBLLneIynEbNKC3VDbTKqYzO
Udn3XhNYxbYQQzYsxZINlXBGiDfm2E067sZIjzla0/8dxKFP8kFgHJvGB/T8/xPDB6tsnDvaFgCO
Snp/kmvbFOI5bSmCjCJAwhSdYtiYcxNWgnzlzAjFfCOSiH3imME5NL/um8KWJVAsE8CpQJ9F+WjB
QNnRTXiiufl0Uo1HhqbdSjkVlHj7cjZDLlUo0QBRY6FFg9uWuql0I4+RW+kAKnghfu8CiNYFEK1n
PGbv4YPspgcRiNjWHq1kGvK/o0Yh00wyGK7WY3eO0rMUHveVEn2fe/ABQcqcQAePa0T3qpXHVvq8
//3NSLFWYPEaq7CnGEEqoyQcedEpWAp0N7Vr+IGdoPGpEOaVNztO19I4HwT8OHkqUnS2DM58kI7/
EGRHbq0c5sfkm+Is+I/qKUWEf9nXU7SOy99Xao4SaDeNHD0VkyHbUYWSRPWhnQJiNLBLVWR8ubME
fHw2pEt7oWVldtU80Y+8PqhyFcAFWcmYTLnuAMOoDDf/j7Qva44bV5r9RYwgQRIkX7l2t9TaJVt+
YXgb7vvOX38TPvdM0xBP4wt7HubFEZ0qsFAoFKoy66Kx9fDOFDHi7+7VDQa3hTCAPJKmRt1aWsih
LpIjBHhei1nymjb8g5Luxhz+aJXHbDVbHdTKbeHEimoTqP1gavf6Z98NcBd7+POVDjSMygXna0GH
Y6jF32nRPhhZL+CJ3st/trZwm6hO+9Ay0efuWmR4lSTUVM3eS/XJJxX0w0vIEP+dWdw2irouC1Mw
aLmt8hSBTkoNevL8BxAEhwK1TMRUXp9panozJCF6BTE9lROnNfwyP16H2HU2sC/KqNHphPIfZ4h1
WqPNGCzNaevQqfWjKnLLqf++ENH7we4H2kBxH4iOclWGWDQXUSDQ+2OlKLaEDh45fTWXp78zi/s4
hTmVU0igKlspJ93yK9Q8U+k5Hmrn73C4kIYW8UaaKzQKJeVNUXxLlofGz4Syh6KPxHbYJnA2URfj
LUtHGwDFKLNR2PGq+8aQPUmiJq7dvQpSIozkEQuaJlzskUKFRs0MrYp2jGUHdNTJIV7T9yzvKv/6
yrFf4i8R2gWJn4TRoRydTiAqcvWuQRWgBFmUZc/ljyH5uoz/ZPSpFPFw7NmGFxhoCuC9G+kpt4pE
m0HiHatQ3oog8duodkx9s/953SwRCPuUm0+lDVKUhhbLFRL6JSszX5HrWy1O3eswe0fp1hbuoKNS
NYUYNMdlPCbemCs/ddQXBQFOhMGddV2qywsoUpDKNW+rfEp0wWEtWirO19AMgQk5mkls3EArwf/p
WZNohoL9jbyXMdZk9AsTaqj8fSuBoGpsYtwQzOBODRnP+TBAtc9ZKlu6G+3WUxx6mA6ST4PhEH36
k290weZiw2xYnWUy7aWGBJbyihLX9d/fiwpb2zh/1qx0MBQzhpY0WktCzDPEBh4xYZo5fb+OtJvV
b6E4r046MoexgTloyGt6ymjjanfUvfKbBmKFygc5xafoXtSgv+8el+XjXLyRBikbMpznRvGo54EM
1rxGcCvaTby3dnEubrD3KcyWgb4ZBdjYUQ7mA72FN/rkJj2vgj7c3eccsERgqlc3NE3hr6xSAVrQ
pYSkIJOW7l+KL/0hfxuO5RfUzf8kPlygPlxb5ZK9XGKod5DPU9KDFF/00LtbgDTQiq+hCRvqbDyl
nJr1xaTMoFEaWntY7DCASK5vvgy+OrmRk7mRK9IX3v9cumxBSQd9MR8oz7Q0kRJidbFXZK1t1fS5
z5TOlnXpmKmrr9HsJiIohSrZcVBrr4uh6FSYgr2wGxU3fwO3q5WqXKY8bsB4tH63jJtYxH616/ab
3+d2NYkryTBjBXpYyiOjMgm/rLMg6xeuI7edCSZf9LRdmduPeMGkDmrid4ZXHUE08+lP6pIY2Pj3
o3H72Ep60hZjbbjQWXJwNvpZHdtqrwWaGR8TVUSFJVo/bkvPRkLNdIl0V6M3vekr61EXFQx3X4C3
JnEnF4G6iVUvkOnQo8HuFx1ib+DzrLSDlaDxoc6dKOvt2Vh8hUje9VAsMI+/seXlrIwq6dGZrj/h
CRrNava4fP47DK7eUYTykI4xJqFj+hNaC85s6LZMBU7IPvuHk1nXNExgoub1gThnVhIJzBCS6rbJ
l2x4quKDEVuO0r7J3T9/Ys4Fibt31Mq4phlBI11V1Xdd2P5MSH0bloXgKrD/ZS4w6u+Zn0LqOLcq
xXDDqnLk+SWJvGoWPUuKQLjoM6Gr30q0PvG03h+S1FE1u0aTw98tGPsjNjlsW3f1GqVofCczKI3S
YISTNavghvY/gtBlvbggpCmYA816qJ92XnbHerASp/cs6G0uqEmLnuX2T6uNu3FRqIjlLq4o6rgV
blCKTU/jPVianGRyFjZOuxyXb6H3d8vIRaJJnowpSnAGJ9WdKlu2DArAZn67DrKfVGwM42KRYprR
WEXUwGMMcTB+gVorpMOPpi/myxQ4H39lU+iU5mWFjdQUATitpPRZyAzCPvrHqIC5LgpuDt3ipfIw
1SErU457jQadKA19EXV+mIYH3BMEu1UExAWFMgU39wzZXDc1j+b4svxoCIZlXq5/nP1c4WINFxJC
olNDqlaMHddoiMjacy2JWJD2rtGGfoHgAkKi14XVGBPOA2NyaBShHehNlm6iVnLDsbOH+Z6K2gRE
VnHhwRzmDOIAFAzQ4I+zF7Ve7FZaRepE+852MYwLD1ExmuVcQP5TLe974pHpOV+C659HBMHFBFM1
6wgEPEjlOv09rGPTiZQqt8O6/5NmRYMi48eAtoHXFw6pNcqmauoV9JzzAwUp9/ykiISY2U982Dkb
CC7amGgibHUMxIH043EefNIf0vpZHm2pEw3H7S7bBomLOAm6QrQqgzFNeaOvrmz+A5l4wRG062MX
DD7NSbW1IXGDTD/UP699Yk+i40dgBF/3hCBnplZJR12zlT9L3blJ0WcQkfBw3cV2w8zGDi7MGENd
t0UCO6b56yhD/DiNTp05gkWs9a8jiVaMizV6SqdQzVCOjqdTlEt2Aabh6wi7vDwbL9bYn7DJC6TI
kEkoI9b0aKVHDW35wrjJMILrhXbx3bRbu8Ctb36/Div6UuzfN6jzaGljAq0KN89uS+smS21QR/wd
BBdrEmhkr0qEvWNG/tBg2E+zlawQuLTIDi4GSGvRL0k34NmtNtGj8ZQZmaNb3nVLRF7ARYGmhtZV
FqP8WEuSbZRB3mkCM/YTjo1Lc9t/XRVpsHIs1p+Qkwns4Wcwo2jRlqhFjbDQzcVv5xl9kmH6JzSv
G8fmyTpGqShLQkBPU7XkqUuTm7yvflDL+nT94wg8QOeCQVzma0VH3N2AAnkEcHZ6hWwJEhsRCBcH
QjmWrakvTVc1ghakTMuhSAXbRXDU6FwciIjZxERiDTPKEqRl4faTgSTKPOOBCWRqosYzkQ8wizcB
oJ/kegV5OnXn9S0DpWvWUoFPi9aM2/9WRUJzMgc8TCvLjRx2L43VeqWRete///4l5LJ1eLXpph8q
CE7DEgvDxOgHw51HAatZ/sYqZsSOT1ISXIcUrR0XDxIzMSgpIF1qkLeofhxEAksiV+CCwZyDWHpm
gpV9odladjcaLyR5lZZHVfujevBl8fjm/jAbmlFfMUFDwtku83+a2u1XVbB7BPbw4ytSuIRJV4Ni
pNN9MkTBFJZemv4wu8EPa5FEkOhA5VW2qsQ01FjFFXj8Ht2pvvzanKfXDBfhqrJDCC5F7yC3vilE
E+ciI7kQoRsL5jUqdAoqdPVjejTM9xFHXql/Sqiwx5k131zJSykXLCaar6rRtaiL3c+35W15ZH24
jUMfWB9u7VnnxR9uIe/+OGCMUlR7FO04vkjdTvUAUXTNcOd7JvGjHkLJjt3vRYU+WTYBpYgGHAWh
hG/zV6QJ0QQRyo3IYGf00GSvRit4thBhsO+7CYhdtbZTokC+xDQ/pRgCIYldCAsmIifhIkfclJ1B
Y1yOulPvzreseTUJMP6ROUoAIlKvu60wAmLcisaGdpviN4cx30E2hL0stXrEVGmTr8SJbupbfDg3
fZbBLjHfSF8nn01SggLornnQH8fT6oR25efn7NP12LnLYrD5S/i+sgasFroVgwWQvXolh3y08wfW
s5kcGhAB92heP4Pj4j0p7f90EIu8VxC8+WJIESYkmlky10qRN69OmmjudRNFCFxGkiMZWQsFuXVP
PVrcdyLuCXZw8pvfBDMvZK808HTw4dSqRlMa1c5wV7WzqXqqk/VApp/TH53gWyDOkLGzipnEeGQY
+u621sevxUR91ahFveO72a8J2SloyVoa2hu5vVejGVW1yBp7y4m9J2NAyU/viI2ZUUf0+fd24BaK
24GQ5pO7aCIU6VXuZ0YJOtQhAFHYQaOta1r1t+u+wI7qD99qYxl3lKvguW5bGRIiKNkfM9oEC0g8
7DUrD2RuHFNJHJK0J7NYRMfgnhNe7DR4Sa+uWkg+1zghIM2kqPeJIhJ6u24ZSDZ/j5e0NiuVVrix
VOu9oqNa1X9WMYabQvllrVy8IE6iPu+9CL01iXPHnNHV16EBbnIM+hLfkF9xbbavf699DHAYGyYo
p2X+aKMEkYFWKwo+/beCKLbWH6zy9TrG/qehJkphGoS7+bZh0lcS1TLkXLJc23IYqNVfArA/YHOU
tbpcKosOtac4vNe0B02kZrn/6S8GsEXc/L6exmAdQds1aBF1d4C89BifLePWbG8k67yWT2Uoqlyx
XflxG10QubvESJPeUsCG5tH2dihTu6gfjOq0gmGwA/uuJT1d/0L7XnCB4+IR6JG6aphgYG3InV1k
8hdVrSQf1H+iAqPIMC4cRRJuyUj3NXfO7rXwB9oFY/TCG3j8VI4NqY/X7do9OdCq9V/P46JRF6+Q
zzCRiCe9esjQrq6SyDF1fzTD4DrSfpj9F4kvNVZKYxiGiZa3Kl29dHybq7dweMjM10Kk3bv7bgzt
7v8axRcddRXELJJW4wozGva8ZLer8cPM8XZjzI0bUj1IjSr0VDP71Hc/r1sp2MkaF5HWMSu71kLz
JcZpGg8jL4rdRqEuuD7tNgptLeSuFiWdcxlEgIzYPQz0Q+pDyEZ3RswxhrZ5KF9zZ/RbEVvzbqK2
ReWiyNiZ+sS6JtCeNLuGjzaeU35U/cxrnPrT6ChO9Xl1VGf9ot0MN72oE0bkQFyMCTHDTyUd5MMl
JrJpbrY4YFonAxdmuPZOVevP1z+lcJG5EFPmkGeewiGGWlDxNTx1QehSMNs62jObGmid5D4+Qx1T
gMo85ENg02RVQS8yJDf4U9Tok2gaWhzT+WfzXNxpXga+KB/KFEH1DmIEwa7cDdwaevjxtmVhMobb
/1XRyXG7FtBmDRibYHsojv+XIb3d8HmB4VP8Ll3KoelQX7SQy5df6RAUVNSDuBvKNhhc+jEuDa5R
NUby2DWi9yfP8FWMzC335T+r09+lp+5gnkUzMSLDuP2eyWubWzoGFcDK6C297M/KcOzU9UXgFWxD
f/SKf78T36IOCqguixfwtaz3v9hu8ADdH8gRE2YeOeANUhBgRGZxO12L8B+VQWRaEjfs7iGlq4m4
UkUQ7N83KQNtM23AMzR0NQneOQi18zSzwzUXWCLyCm4TN1PWD1aHPjKt7m05G5ysfK3Tm1z9LPhC
u/uWqV3oVDeRXXM7yTTHPF50i40cKn6IAUew7fmjg2Yvv5beIl/0TPSLWe+DS1wA+TaBqMzruuqw
dfX7/GU6MY4M/TZ3xwOqB0mg2azYifrBUV3s4iH1Ir8RPbXspiqbv4DbcYtKUiltQ9zRzePQgetJ
vZv604pEQr5bdeHM2+6n3MBxe41QU+06I9NcaNAtGNk6GqDZKc4yOo1r8GCqjOsEfIfiEePdILkB
Zptz46plU8hStjKypIDRw6MrI2iO0AkSzEDu7ogNDLfp4ngy0VoMmHi5a2YocasOiRbBfmA/cs1r
uG3XV0uIC76qQnL5IKGbWBcUzURrxe031TLbuprYNljTNzUrnaX7zJ4upCWorNYFRa4foz3o+uYT
rRxLHTYfaCjCOSdMo23oale1gmjQ/KgWHDCileMSc2hijqm1pjgq4wPY8zPr/boRot/nAoiC5pVW
luHeSvsJI1VyJhBv2F8kw5TRBUgho8d9+XGQQkIlvCE02filKAavKbLnSu6O183YFR3C2P+/OJwH
1H1klHmOrs30qPixYxxQVfkpp7b2Mvmqg1ajYDzLh/SsPIimkfZX8ILMucEcTopZg8/azUFm1mSG
N5j54bp1u0noxjjOCTQ6SewjMSFWX80fw5cqu221O1WwiCJLOF+QelAS9WmPu3TakqDUaehUTRUJ
kj8BCv/qC5DMXAt8qRKfJ9JuK1Ew2E+hL8vFv/hWC+2W0Yrx4ustYBpS3OGc3kMcHMJTiqNjKCR+
FBW2RUZxp8QoaZIujR2MopOTrtPZiApBJNg7iCz5VwWSdRrx5VakYeOQtURys6bx5LJ1SD6ehjq8
6eVcMG25Z80WirNmLqXUjCMGZXxaoYAiCjq7hGVbAO5sQ5t9rE8JAFoXM9FO8Ri7a2EPvubnJ8ut
bjJfyNEnson9+yZaR4VK61pRJBB70cU2/PUQBflbCR0e2S1Pkvv44/qeZZuFP/K2JnKBD8W1KOkM
4KXH6MB4IrOj7JKD6Cq16xUKwagGoZRg9O13syAmB6o8TZXcEj07E2T+svrQ0ptQE7jEbm3cugDx
QydJYhZYQ3wydCIG4zF3MVd80EGu0gtVNPbdY4PFpXhlV81yDukJuEf3Jvm92x6R3p3lH527euOj
WGRtL6fcGsc5PKpr7ZgUWMVxCAh9VKgXj/+00ue2fF4X0cj0bqVoi8Z7v9lG05gDzTyz/Lm8N+7U
ID7kjyLnEH40zukhVGf1ZaFhIQdH95FEOu2B3jOihjb4azDO49cQTF11DbDGo486CjX6XfSyuIWL
PSDIJ3f7y7dLyB33bWTJax8ByzwvDmhm3Sqob/Qz8StfclXBbNdu6Ni4I3fCK1UUdVmN7xWPsz9V
7ZFkjX89WuyeWVuDuCNeT+cEU7PASI+s09tamaagZH/HS7ZTuCNab3z9qApi1O5tbovKRY+4pOMY
Mk+cnMGD9Po3kKWepiD1LWfyoUMVTIccSnm407F1Vd5r97rZu0HysrJ8edZY1E7CiYd9N+bvc2I6
1QpGQEs/9W3i17Hh5Mp8nCRJQC8j2oF8rXZoMfucYX4HdssOqylGAcj6PPElbrcLZLPCfGlW7kJd
riRY2H83vdlng4j6t+IMpVE7flruQazEnrtFTSC7rRFbWC7EzEpT9lH1y53AgovnfRXN48fxlL3k
h+XQ3ZiisZLdc8jUqCobCjUJ3/00D0bSNjKOuxCaHQs4COO6eKgGlCJCXZAI7V0pMHD2LxS3VcA/
NGdVDChiOlLmQFYnEjXB7ceXDQa3MZapKeeqXyXUVVSfUVWqhW1kNv3VuTMdQH90fSPsR2rTlCno
IPA/wgXPKWlnsrYwavbzlwIyDqGvn3RGHykss+2Gsw0UFzvTKp8tKwRUMdIXqcMdqQkF2cL+J7pY
w0VMLdaWfIoAgWex0yStx3RAh4kki1hoRTicK0SgUkFoBs74vWUqeqxaHvqLL7sQ92SjvtU9iIME
xu27+sU4zjfqySDzWCF4lH16ID0yoQxj0pPktK31lwbyWVeVD4aUWDAwRnsVs68IlMLGW2PtzY7m
F77+Xr+K1DX+h/f/ayFPrdiFGorzkoxlRcAqvNTPv8nHHLU9VqWfS9FhztK5D6nyxSF5WkVdAZEo
Yb5f3rJUGQVMm+nMa4dIOCq2e+BsoLi4WED1yRjYzaYyzAc1VRZ7TD5HOvnZK/rTamlvY4Lp8D/S
AbM2sGxLbi4fah5HasUsHLV/irYEFc9kT5qgCLafNm9QuBhShiXmOhegdC2kdWe3s3Nce3s7fluh
Y0DsxBdV7AWhROVCyTBanSZZWM6V5D2q9dPqQkxY1MG9V/7Yrh4XTWY9bK11hDvSOLYLK/HXabgr
4260dZLU9pxlovew3bhiKTpeADCrBhby379XFcm5aoYjLsDz+Gw072VEv8amfLge9EUonFfEWShl
iQYUVbk14kDKYnvJXv4Og/OJOmRPOMMiuUZHPF0qvAJt3OsweX8HwzlCGmJKTa8nwNA6mAzz0CmN
Ew6Dfx2GxfMPkWLzXThPqCCuXJYSrCHxeOyyPkji9C2fcycj5D5JJlzbcvc65P6u2mByZ0xHC6Ur
TWBOTgKdh1vFTn1NtdHFS+6pTf0xQHeBSJBe2Q1UG1TukOnAiVlo1Sy5+jM9QTTw53gs3WFwc9NO
v42n2Wv8Em3lnTM8tE75Kkf2dbOv+qYOTZTfd8Ba5GirUmC1BOUqcHudE5PaSS4SuNg/aizNgl68
Cj5rvqolV7OeKjESrekEVk72Gmx582P4bJ16ECJXgseO/WvWBo676I/GnBQVFGPRfzq63d2I1tf5
sN4N/oAeht4Zf4rlkf+HA11M5IJJ0hbFpCcIX8vj4EES3OsYJYOTOGhgxNDY/+F6vP/xLohcYDFp
TYx8xccbi9twOFfKHVFer/sH+4mPO/ECwf6EzYkWT5VMCgKIpHjQwpMukk4QrhoXUUpwVVvVAgAS
ZE/oEPbpg57ZsyOjnJ+56c/QWZ+vm7R/K9w4BxddurGCPrIG55BPTKA2BHdrc2Q8jangUWQ/jF0W
jwspWdkn45zCI9QQ1aUKNGYp5DTRVgj1c4XcQjPUrqbleN283VN0Yx0XUeSiseZYx4LKXf9uLobf
kcIjQ+pnC1p4NfPbdTiBD/LNFyUtIgkK16i3hpi9rAZbXw+tiPVr/557MYrvokYXREfHEijz9/oY
Y/Rg/CQ/U1QsUjtz40dRFVlkFBc+5iSUaMrgJCvIyicI2MiQi7q+cCLP57su5EzKwiwHyFRDWqM9
yufcjV1wtGE66kj9CsP54oIaC0JX9rPBhYylluNyYCn/cArPYTAEsy05ypfWG26hGe8rAmcUfjgu
fqhl08RFCiPRq+tbn1Q3OmnH76OnOkPJJHocwaKK7OPCSd5NXW7IwFsCiqajBhdF3Rsd1CrcFOzM
ovZu9nPXlpMLJXjhGjRSAa5uXqYGxO3TgAkq9IAMIsOYy11D4mIJxqhzaWL7TDqMoIEuUQnV3hPH
CEov/iIyS/jZuCAyqnHSLTncxPwyeLKnHgrHcJj+FYqFTuwJ8XbWkYA+mWgUlOOox3BuokBncl0i
4PXgPLdnN3bG0maDyfNTjjkNnJ7UZwLinajCLALm/KVVW1XWJCyrIhsBnl/tWntZ+wyPu4LtLgLi
PIWiaDAmOiycSusARW+ni9Dkl9X20BiCY2fnzP5tMTlXGbV8iGnHPl4R2U3yvTYEddVdAIVgfEKX
8SDFdxEOZI2MHk/+LjFCv1IkJ557//pG3jnF8Ls6hD81U0HXE+eAGOqXlyJBXlysQd9b9iqHuDTJ
Tlf6bfb9Ota+Of9i8UfYNNG5bNltY14Kt84xmBSJCuB7OcfWHv4AU6K6riuCi9OkZv/I8eNU4f1k
Wlyah6k998Zt1GRBNvRBHS+COqrIPO4wsyoza0tQD7vS0gXrCI7ytA/+bgVZVN5kiXVZgy7+19ca
MzuOqN3FotaiPcbr31aQmbnBWGUjrsYCKyifwlPprgc2xSV55c3yWXFam36DBG1hP143bO8i8Rsq
F5jCfLHAgg/UJndT0Boh8JYgHZreR6d9WwY7vDcZdaJgg+3kH7+hclGpI82Etyh8skFC+EVv+ZwR
26xXwWcTwXAxSSfNgvQexg1pf8gSTEGBlAoEzIK9LHJALh5ZYxvPkwxrDP1Ji35E+lfBR9o5G39b
Li5YzJ0xDCFoDHHom4GOJ3/1aYZ4aeSgMVF45AusMbkbsxZ1/61NNDdL8lRLh+vWiH6fexRPIlMK
ZQMfJaM3jfRjnV+u//7e2Y7VguaerOm6YqncVzdRSynDpUMoQqN9/zIE40G+h2rBsXXAAHknOmH3
7bnAcV8/Haxx1mLAtVpkpxpGw57/0iDu8y9a2bbFDASmx1FDH2P8xsqh4T1rCKtMW/ROvPfYt11B
/jlTKtJMasz2P4D0qyXbmsPUniyQn01u8o6zCs305/797wzlnzNJ2tEF9VDWL2EGrKZRBeYtZGzh
6fRGfFnYTVkgNAFGcVAtQ+nk94ib6VEUTw2rW6Ivg2R2VXxVy6CIGve6XbthaIPDRbsoI42eD8Ax
QUXRj+CfgbB5U+TedZi93kFoiF/s4Rwf4xCJOZjA+Q9RbOqaXxuncIb3wZVxO5gOrIkBJFyvoi2w
V/36DZnbA9JYhpjzA3KS29pJ83K3/5Y41DZRXETdYfiTELIxlNsQvSlH3ZghhCR95JEsAZthLKiw
sbXiriNbi37lO5vTOAVnZbsyCCUhx1yDzFkZfpnI9EMetNvMSATfTuAiv55VN3Ag3VkjivZIt1IW
V18Uu6DUTyxDkKTvxqrLwv36jhuYpiXVoKyA0eLHJf3etn+gsffbsnGJklqQymyZC5L5aze+mOU9
GKYFRuwVFn4DYVZurCgiPVZD9qrBMiXrU+SNdpXiTTt5ULzlYLjxsRI1Iux/H92kRJMJ+nM5u6q8
IhizxzVKHRZHGcEBmh+g7iGwbD8gXVA4w+bcaKyEAgVbyda7z1Uv20tq2lQRuNsvf/ro3hckZu92
CbsiV8P11310dAlkp6MTOTKCANZUcT0s7e+kCxQX/WZrkMCuC6P0OAije4q1axDTZcnOxYQQ7Dt8
sEuFCAWIGWVd4+dIJCUys0VjDh5EhwyCc1lgOOQZ9Rg0xVg/RD3T+654wePDRAf+v8JQgQf5tPio
Lbbu5yC3VO66z/S+OkoncX/a7h7eQHL5U7RSeVJZttkYD2N2ICI+yP38aQPAstGNb6jyCJWfEDYN
p2Wx2Us25iN/KIF0Zg/15lMjiOb7i4jXSaiHgMaBaFw4h2ZEooBmkxVHmAZ6jrtPpoHDQ7ON03gu
zzSyhcwhbJU+OMoFk+/ezixUYywJmKwNlFF3rDfyQ3Ec7+KTqEa4+8F0KAzLSEZ1SrjY0ZBqlAvc
dzyzDLrkIRUmvOyDfLBlA8CFDdpKpZFYceSVn3WQxpZ+5EXn+I3JhP8ZWw2BeN6/5nCho5VNIq8r
M+c8uslhPfQH3etclqT9euoShardLb3B4+IHErfcNCIQFbOnLsuOndynKAwmkGo+lkhqYtEZtv+9
0HdPFabGYHIG1kOZmD0D7NLWzjLdU3NRjyn7iY9f7ALB2dSqg9YkXQryZd2f+vdsdIQU7SIruGRw
SSopay1YoeAAmdqHei3+7MtcrOCyvj4n8xTpsCK/tb7rfnIa7cSZ21+sRZmfO6LhhP1AATra/34Z
PlDMxSrXcRZ5WmB8Np5HV/fRke4uPyYfN5IalxLRhOp+MLxAWtxtGDOxepOxL0XOJPhFpgJ1cMNj
L9f5QSwOLsTjonuejHU5pcCbTtkdOP7wYvJds+ccebRsR65owJOt2BVHtLhYH0MrOcwbeIkWsBnt
9jD5bCZWuIy7Dk9xOSEKNCVUnYuBVQOGBBCXIp1ucLXTvNQtv8X3qQFfYdrSicsUToRdZ+zjfLBu
g8oFxmiuazlZJdaMHB2GoD8MvhQgSAmfnXaXcQPEhYwuzVMShjCPzTgC6GYCUAu5luup1P7FfIPD
xQ1pGTtFymDQcFr97q64Y4xX4DhGwK+QAINDAHRXcZAJi5O7QXgDzEWTUallLR1hYI3GzuprhP4G
05Wfs6PqmDfibbAbvDZwXGTR1qlndTs8uqIIP1er34+yK1hLkUtywWSCXIwsD8DofaZ2rrrVY+qG
tf29UcEEoSBflG4TxbmOKgDl+QFp1qhKGAN0qR7M/Fu1PsyRiNxl/zZ+WT2+F0Ubeh2DIACRA3pC
ZnPoMZIk+7rDlBqFd//dTGqDxoWQRjUaOVuA1p3+o9KYvIbPi9s74tdIgVvQD1HELOSmReqRZZ/i
JbWb7P3vPg8XMJYxUZUogS2m9Gypn7X2nPX/XIdgrnslJvEvgapexbSsWKgYB5xYdHJ7q75ZFgLK
pwzyfBnePWPt5Tro/sm5+Uhc4NBInhYKCFWQ7rL7XuwUX8zJpi89Rkzxwroc8LSA4VwBqsg1uKgh
lVml1AWWM4WIdYkeTjB9n5mqbx0Ia5a7SfDGQi5kTJGpkopiXXvfumcP4/I70xlXHQ3HtKhfdP+Y
3qBxwWOujUhRKljGBi8YWWQK6gCItjGpKXf6JHz2F3g+/4QXSx2IuUfgqffyqXtTwEXppq7l5f8U
t9DTSpw2EPWI7JcTLzbyT3oWexntO2D2bn1sPGhqYciRdX1h/znysbid3OxH72TP+vG63wiCpMFF
FHPqqZKxINlnrwq516zjmgiKEqIY+aGgozZtrsQWq5Uq/vjMZDZAvgCSxvAGZMQiNJFFXFxJzaYm
owXnZJVZzLCNt8xjMozPFCrKpOVT7lmpLew6EOwJg/1Zm5v8bGJUoQbJNpoS9c/EWw/6U4YeB9ll
e0KIJsgRDC7GNPOK+jYYuNzwNUda8CvLM12wS7CrqO6I6XdEq8qFl8QKBxllQFRCxuTQEvV1WtsT
aUT0+KLgaXChRVXXQjZk5o+oT6wuq0+MuPOCf91pbe3GOoraO/d3uwoqFAW928avcbfNd5v0BQz2
BOdcMx/1Mmia4PoG2y//0QsAt8Nwc9MVJQQAMgRs6SYgD3og43UgcYWhi332jwfeBYs7tPUyXpTV
BJZ2jhf/zPwi8o4/68Im35vPVtD44iIFC7/XMLn9ZpSJIusLw0QZsAuyoPXiQyG+HYpwuA22tlGH
ahlwUP4Lz4tX+2zCN3bzT+T9O8vHW0zHVa72zXJF4Xnf+S/Lyu22IYyQSVqANqqXhvhU9cbIF7jJ
/v3pgsFtsDHqe7kcgdGaQTIftfq50E5FhCQF/IQohfvT/M91SJFV3FaTIOaKqAzEsPyR1E6HAriU
iag2RSDc4T2qyiAbzCxtVY/hqDsNbe1uIILlE+xifuYJtcBR7lndLy9eTNyu5W/X10r0+1ypAPfp
TJ5r/L681CAIrZ67Yn7+OwguThSZGSmEpTlJexuBjwRzK9cB/kci9a+L8eSdGGOqSJegdqnbk9fc
xU5ySs79L65i1vEiuq2I1owLDEtM2ZGBNWtwbTWPefwnvUiXwKpyASGWpY72OsyRQnjUuYvfBevF
VvxDZDNQfwWZKgENDbclC2mE/NRMWSZBT+wsQgDwyL2FsobxIGLJ2pveIDja/kXjtuMUZs0MafT/
n7fcJzf6zdjbyiF01zs2WM0kNJdv+msfWMf6D4aXfgPntmkhl1E86jpuSkVsU0jH5tFjQv+kl/Bi
IX8hl+uhkuMEILX5NMVfO13w+/sNVhsAbpfGFMefXmEJW7e91ZzlnIOPWQLbZO8ZSDipH59w97ru
JXv05Nul4zn7jYrSiLClkw7FG4hczqZXu6MbPSnwGPD3Bwk6yzp/9KajaRMwMqZvq4ccVHhK7Ves
NuZzp7+q9/XS97/MZ3xGpU88PMt5oEyFwrHqjI8QpQ9EF4j97H6Dym3zFCyiWp4BVX1m15bGSR7V
pwWzmOVjIowp+zFsg8Zt+ryTphCtpOwyOOH9qvRjFxnHYXakoPDLwHq5/nWFeNzRP2tKVq3mrzUd
kI8yPb3wwXQhsolnTvnbH2UaG/O4kKNB7bUbW5gXroc5P4/yQRkP103aDcsbCC7OmHFoWYMFCF1/
yqs3JfqTsLz5fS6USJZhaCXzhz7R7JWew1J0sLBFuBKX+Qt6reSFDnkrLNJiPhcLOE7D5WRBtnHK
yjtoaznXF2z/TvL/SLuS5rhxZvmLGMF9uXJtstXaZcu+MCR7Pu77zl//Eu2xmwPTjXmakw+OUHaB
hUShUJV1sYi+nI9xJk7SCLz0BjI2N8ttEgiPIRLcsxMfey8/yY/XEcknuGYgOZg2d5J0mktRKwGY
G6qThAdp/F8to43J4MwIkyok7dN1vP2K4o2FFHNAOWpZl5Z8MzRv1y65cRHdwH+RwST75ZppFFuo
ZYl2GBXe19uCO30lNbCpm5wyq7MHvGvmh76ySvbYj93s2MZAija6Xk5KZT7TBm+JVmcmQX2AMNq/
ke9ghA303dzIlUKXIO1lC4LJ3cnWjyRONJz7HWrvY/mxjW0UZ0wLRsCGZEO3WFIVT/q6XyMNrZqk
hADqdf51ZyH799oXpPgjKdEQwCdkN+ChRzok5/seu/SCdZhrFI+0vNCOAom+jIP2RCQFIGdZHsXn
NbiFprGH/vH764ax9jldjcstlRKhzJWcLe0NnATj34sXcnqif9Dh/PyB9VS3ezm6fDmdileKNa1b
GVrRdpx9TcW3OgvCj8imbcMTneISqYqaPI1RfIEhSeNr8bbaghkF6edIdtSn2SHqDBWr9I11auoU
n6xyJ1XyiJUku1y2EkzrtAwEIQKUT7O75r1hJP0YZ5pOsUqWj8mYVsDL8bCUYBS8wWDkfQDJUKEl
jFSRSPFH3mEAGK7LcPrmWRldXmYw8L4nXP4+FWakuvS3etmIaRohqD5NLZVVO/8Hmr+gUEwhVYuk
5pjUBgdXvd4Xjspt4acHnv0Gvc+3FySKJLouQ3egQTqU8AZCwqYo4H3eJd7GKmnajwYuUBRPrLwe
xVqKTxOjaZSv0BXw0paxyaVePzx/iCF+YdFphkKomrIiHY+TFT6EXuk2J876Vtw0N6TcN7GN79cB
GW5Bi6oUXBwNgwq8EPJ8yr2ePMYVQy5mn84vJlH8wE26nowJlq+86ZFPU33JI5V0LKr7wzXhgkNT
QjrXusEBp8XlSHJLO76T/d5s/NlLXFbPy/521VA/ygu8jFKwfwZQja5xZQeZETsfZw8DPN25Hv3r
n2Z/3S4Q5CdsYrReg3zw0kp4XQ7IuvUHrJsnHjQGzH68dIGhiEet4k5NNVhigBjy9mkygjB3tenh
ujUsGIp/Fj6uy6wHTGc8jWRerFeid7KtnOsw+/58sYYioNUQ9WImMJPynMonTjj0JYOpWRAU8yxp
F8uSAQhdQAN5mtT+JIQeJNy/XDdlb8YEDtaLLcRBNg4g8/HIjQKAelfEpPUSspO1C83YIPTDG8Ts
Hob6WjnmlKDGZzmy6rOuux9aNP+JPitxnnYz3E8GkZOsO1E/+hdVMGSn/B7t/bQS2+mfOKmQypOa
AYfct5fEGlCgmljLa6uaIDxXvWV2NxLCuYZIEVKzDmsMkT9UVED6grwohLbwmKD4BVVZR1Zx4B+i
zIt9FFNkfC7zZQy0/ludmKFnJKh6xB0fN/z4LRvN/g15N+Ywiz+w4QWWYo9SEWIxDs/LSgYgkgfm
xOP9yh+9ErUw1131D+HYBY0ikXWYtdhY4Kop0c4ljybKrX7T2fnb+YrwwsplXqdfkafYZO4XMcrR
Cm0P4ikPjxn/jWHQdbrCNvynV1ZQKxnikny1c3xZ33GvA/JslUUKmWenSJwMpzH/n6hF5GlqUaNk
bInia6qECDHdeYRCBfMhaD90unwsile0Zm6rqQNK7JNbz4y7uBL8qEhkVmYz1pEuqe/RGlqIA7BI
LZ380mBz68/T/YqKS1Q9BNjfj9pzdWB8vV3u0nld0tCeLyp0zVTSL2EotLiSiF51m95wTxVeJEgt
dez2h/zIC2b9P6IfWmbmdGCh7/rmBpyil2JIMwwvAXjX3Hacq7BeJfYZZQNAMQrSoQrGUqP8h/hm
Z7pFsB6NW9UekaLMneRuOqoMv9xnkw0kxSYil8cYeERschYMk8mh2Zt/1h5iRPa5xRKA3WeTDRrN
JnO5assMNFIk3t5jBCFmeKCc45XUluYW80DYPYI2eBSbGGoojSlJBPSv3JOOytnkVB5XHHjxIwSt
PO35P7onRS7NEjfZnKFchdQbDbfVJ/L0M76rz+stuuwgv5Q6oyeAYXIPQ9wY4Cz3pDhGTMI2x30G
zWnpofRJHUl04t74uyIxcX2CQE1pMasGWJgU4xiJ0AoV6QkhpwMy+B60ItEKfw4oMF7d+WAf7+WT
0hncCJmdST5nVCvZHfTMz3jDu76SDKPopO2sJFqFgXEQfWg+DeVLPzMiZgaJ0YVTUa1j3mKJRUM1
N6RvxkPii1CiZ96bdil6s1QUnUhhKunLSHBOg0Nq8GO7PhiFuZ7fWPiDhIk5qNtl5cJYsGR5N9Ft
y2EaXZ0Alkcl/llBpWpM1ed95WGxRVPtTcOX7nOPFTqwcClyaeQ+ytcEm69f3CbCAMMJuvSRqasf
O/s2C0vRiqhlg5hrsDD3ex/6mslXeTJTZKgik0jU84emN1fF0r4saP92rjsnseK3GHeDTVGMoOjt
uNRwzko4aMV9azgJS/GYdSjQlVRNOY1dKJDkoq+j7mg9lMfOJqOWMjdiVx6xthvFIT1nSJWgAQ2J
OK8I0wd+nS0FIxrntDzVvOCW+vqmapUlYFBQYkAhSuUfjAHHBVsfheFDdB5XCbWmyzFBBhlq5Gjs
7jQjGz6Zst/ZpFYah5Q3/hVGZvH5+ldlnYx0Pjct5VaeJLgUyXGQSlXhGAXtQUalaulAqZOV+mK4
EZ3b7Vu5kweCp/ZvU+ZXEQSMNYthFAuEIqBeTcWkqLEjZU9yl5fULd/LY0Neaxz+oD8a992BlSZg
LiTFPmGfLGmIwZSIEFcX7+hu8oL6aQQZJKSJX0SGRArDeekuNKg7Vhh1C7hBVD91gmGPosi6g7Ew
KLqpJa3VCxKj5TfNp8VRShNip/b6MODWaaKdLzORsmDQDHMdKZ7h5XpCJTpAZbxbcmaDrguMn3dI
83HIg8FZLU77GeYLselU+NLHSh5GPQDV7hOPMhK+uAv5m6I+lYWZaZxZ5EFS+QwPJSH7FTbVKe4Z
lLaRRhLSpzezS8rRdbsP8LhnFTbWlLEfGOc+3aTWDWs1zzmoW8wXT9KN2zga7yE85beSYPGCxGEs
shGbpap++W9mGlQqZmmhRtcuMHNCQxIZRiP6M8ToeJsEhcxXRQaJ0t1qRlYsVaPAzvG1/SZ7pBiX
yFvyfufGtzKKoMj8OhYqg2vovO0krVqvr2DuailNNbGa4kvUs66fLBCKXNqs6fqwh2VdsAQzSp3u
IUnndS4O/uVuwBFRYfCb9V/3okF+1iaiKrki53nSBc0dw69qUKNz2LBCEa9isivinsYitf2eAlyw
0Ver6LxBj/nBRL68GEkfyuiOtmyRER3JX00w/RXahgUt+IAkfyotCB2Wrfsr/AuZfiYx5PKn73TP
0+zN4kOffmPshn0+vWBQu8GoRz7jUxxLRG9edpTPBaa59AFZTTxGv0TMTon98qrLetKS83q58oJI
GpYKE5o5gWAqn1P7MfMw8/ZhdMhpKE2myLjb79PNxUzq9F30MpEyGd0MpLoaA428NeC8NGBFEqzV
pPYEShYKsSRNlUX9V5R+nbMPnbCaxkMXXYArUgfRLIqlIpGSnTlujjrf+CEvMt6AydHy+ylwgaCO
nlFehEVP8Qac4FauLoHUuNVcWeP4xhe1pbQs5fzdPJ1+waNOnYrvlznPz2/cZHt1VnzXBzyGCaGJ
gGHafg/BLyzUo/6TOyo51Ma8BNbsLrlZBZWXgTe68az4ozO+FfkWf15IiU75F8KYQfgCYFH0PM5/
6UZQLkHYB8lHJPORRf25hBJPDvYNJWZV2UljiDzxIj0n0udWfl46hjH7RR0bDGoDlVAYmGXymQa8
eYsWSgZtOMVBsxTkcMYTu+yZ+bGovTQg5Jo0gsgH0bF0M2+0FrfzeTOxmZl98uGvfSvqUOl0HZps
5LXL4E5reFizt6X/onX+ID0VndOMR0kcbAbzsjCpSHYw1iRJZdgne/MNsQ8tr7bsssfM7nPfxT0o
0migmQMhIBg3uj+eWDP/HP97DIP248cLDsUcc1w2/NyAnGTIhpPqNx6NWyH2lnhku8f+2XgBo2hj
kJoJ7wgAE9YVg2ZRpcVPZlHH/nWj9sO3XzB0Zl9qRjmeyEdaJnSb1oem+Zo0Xybx5TrMftX6ZXud
N8N2C2thzinkFVT9OrtEqF77HAXlMTc/Q5a5d0SUfLRejkDxg/mbi4UUeYgZBjrlpFpLMjsHnU7W
GpuDV3kGnoAAa+Km8YXdhrRHjtCqVTF2wFBlzED+J2Vx0ViWw5iGdo5RkOLTBD10WUrNFPIlsf75
+uLuucoGi/6GpZZlGDezoulkUr0q6+61FVI94sw4yVgwVCQl57VWN3ITO2H4NBif5OQl5mbzuil7
W3lrCvWx4gJCwpEuo4GCv4e8l2WMgaGLVrveqXgoTyprMXQGTxGapalxC0kRf6OXddZ2Arpd2hOv
31Xp/3+kE1Et/ukJ54Nn4/mcGvFxqGmxY8iPfO5U6WqmxrEsGTuM9XXI/29gZCOX4hJ98vawJhBL
UHVLx6GMwgSGObv5wq09FK0vmibqE4+py7K3OLElHTkewpc6qkhbL0YKi5EQYdlFkTuYLy91VYGg
3HKUpNwKu4M0s6YAMY2iqJ0XhbrVkJJwIFH/VQ/qu+xUH+dAC1LMi2UWEzDI4UyWm2/VcfkUywUG
vS2B6sgB0h2BYCeB+J08SpPEa2tWLrsbeI/rN1/uXKmygeVaoeVbEZsrlv4S0jul+iwOHqRmGHt4
fzElNMpCWUshM47+6YrDmAlVIUAGUjFJETX6x76i+o0oQ7UnVsi76x4XLFozbOWiWYpaYKVyb5ao
IZAyM0sfPsBKGxCK+eo+VTV0zKA58dy62kORR4W3s67DuzEoFu3nwikU+81hFeYrZo86oxsdoMWH
eo8kKNG0stjdXW1N0FG8btgu920AKe4Le0MyuniAklJ/w/NHKWNcSFhfh+BvPC6SNCnu6g7tltkX
Q7obhtdx4P+juykU82lC3EmlBBDhrvZlJ77TnOxGQilEZhs26wLMcm6Foj81jDOjHfCNSKHTdIvK
tEPv5Leym9mR/SHykzCS21BQi6af9ck366enRqcYE75Pkx/W+TsGqYgjU5pm98zdgFDcpypjXyMO
JBaRC2psdZ+yRwXt9JFTWJKH26N6JyIFlDwNhw+MhReFDTZFFXKVSYsYwsBIuBMwV1FtMusjLv5r
CWnSU8WfS8hJ8kkSEU/MPAPiDz5xwaD4YeHnLI/riYiulfDAxlsfc1NAK514wDO8c92g3XzdZs1E
iiUivclXZcT3Gl01kFFpp307Vx4cptqMIUqGG9bwTqoO2PXa+3xxMZTii1ZeVa2O8LlUqfw+1vUx
ShIG17IgKMqo1CJWM8y8t1vdHwrOXAbxY4RxsYIijCRDcM7LZFc5ZGiWitE+hSXcaudUNethnmUP
xRd1Mw2togIsqx+z+q7vWPHY3jV76w5UgGTkhjHxA9yBD5KD9s6htk3zpE9xwEoiiLumQJlbh4S7
JKF78p9srqpjXyxRC+kBWw7a1x9qIoVVBTqqQYgqXoIWWiUwTrNTOslTdE9ex1lH1lma87d4ffMr
qAVVknVBjgu/QsV4bgEDdLljD8F90ntdOKEvQDdjxAqg19vGm1l0HnPL6izcHQwBadRfS0Et+jLV
elwZDXa8Yea+dNePpuFCJeq+x2hY5ZTfppgog7E1/YnlT/tks4Gm6DrHO11X5mf7hW8k1wt9NBmZ
lfA1svgDqwKB9c0pgjb4gucWDYYK7cM4vPUzowt09+lxs5L0O9ksYr5GNAFAPs3fokcS9aBV1+pQ
kBacX44Z9Ll72l2Wj34da/CIG0kLlo+wJ6nHmQMR42CZ7c6MhaPfxapsUhs5Bc6aYKyiYEuzGfU3
df8cll+G/L2O77rutCafNXS8tO+1/BEalVUMzJF1DTNtKKbmlSLJcg5BUZYqQZJrZrHGjJvZ/kpe
IMgKbIIToZnqciY0Kv5d2SR4jf9BnUphYwpFOzymhymdDFNaN/yKd7jooBxDcE14l92kb6RS418M
hyJH9u8sczGOYplF0PPU4MkuS+rYFHNI6eqDr4mloy1rUIWZJ871VyVfzcgwAlyHnxinPDnFr/0A
imEyddH6PEecSQZMkLEz/buMwe5EVAJx5vf/iEaRSqUXVcKRQdqkTUA5xvZo6k+k3qDFACyZlWtn
2UaRyqLyQz2SOQHpje6RF+rMWj0NYke1lbhMriaufmUlaTmJOjJCLVWJ/9h9dR4DKp5l6FSXVDmx
T6j9a9zFYX+rW5aLsA7J/VcyMZ4teURE+AJVMb+x1Ve0egSlxToU98nml7fS2hLysqzySO4JqXyT
oIFzgobgdQ8h/n5tESk+SSOl6/UMNvVagu3gyrMHCdCuY7g9yxCKU+pwbup6wLdqhMoR6tzV+8y7
bskfTpzLYlF8Iie8VvNnDKf0ZyIzboZ2e+ggxymh7pp5YJOdem3pKCpJ8R5WpcQd1K8qmLK058P8
OJrNiRTsp4fWQumdxy7qIWZcg6UIRM8XHiWSYDBO+SvVb+vF7wX3Py4lRRt8qXfFGsE0ohSkBySS
Du36iFyP5CzvrLzZ+eX8mkkUb3S1kecaOdRaPHAOVo855MmhO5W2cCTSKcsLORYGe3WkB8FSzseC
4LevGK9i3pIUJXkVYv2oP8Rjv9yJrlGexTwxFEIvPYr5ZIt0YuTH7qY1WyRsWE31jP1BVytzglTE
HeFpoQu9sBM90WA+mDD8la5YliMuTFOyyryXvYmPpG9xvMttLTITDP5ZdXRni6gl+heydAyXpQUg
JY7jVkWDO0X/S27JOZRANL+z0f/prE7vYRwjU/GBEcTQs0lbSAhWxfko8sNAgEoB6Y9LA6aXsEyj
SKeclLBAxRvREM/9xVGt+QCxXNks/BYPiJiW46AsjcHZLKajFSa0pp7qiRhXvka39X0VkIwOXmFx
Ct7jaPdYlwXmXqA4p6rVftFVAPYuOdhxIfIHW/+XlzBCLr+xgSKiUkSWZF2ky/mMakXyKOUkO+Z7
J+XRqqZUz3myfl9RyxSujS22GeO2svsVL5D0ZYXTlIJX+lZF9fLiFqXmNAlvpZnDoNXd+GgDQ+WT
wlTRSm1cZRTVq1jGxovfc9AXKvhQks3KaO7bRMZtybwOSRXqmw0Vgr9RDyV7mE9iBJ8cvDoRGa7I
AqEOCi0aOWPs9chZxCBJoZTR3CnhX9eXbZe38N7w0xDqdFhVyO90zSLbTaTbglxwx6RWrWmp35Wu
NLssi1nH3/53+oVIR5ZjngxCglHcSD4ILg+JGlTMQfgN/R1O5DLVlEmI9bu/X9Aor1CqGmEst5AY
PTngllya2mMZ4hWbhLGt1WLwu/oxT7xgkhXY3PGilNdjIU3ic7ab1MRAU9mUTqJbwsKPSKwKlw9I
S4mrWjRzkE3A7sp8uatMDgPMr7sIww1VKrwsdXlF11SaOHz62VA0cx4e++T7dYzdI3pjBfkNmyUr
JjkvymZRbB6v4zpvq8LbdYDdI2sDQMWTjSSvJYrwFHtazUJ4UqbInMXEbgZnxqDaIjeVmCnMz8Kk
SMLgmzltChn7N9BuGicdMX0Q0gxuzpua0zpEv1iw4tsfcyOY90UWOsUeiqTEC3Y2Ds/a0k8y9POJ
Mg0ynQ46lAGOlDcChNnDNA6mhDLLZShWGXQjX1HOGTs1f9+UL2PpxePD9Q+6f2xiBrWqSJCM4UVq
dYdy0CtB4H/e9UkGTLvFcCdI1WE8+j0DbX81L2jUalbqkiqjqBC0Ah/OWU5RIKRWfahR8I/ErVu9
1xhiiUW14oB1U91fzgs4tZwZ16rFHA6qvYx231sa0sWRzzBwn5Z/YdBlxWmZT90YoVCF0DLRNyTi
6NqJtNWGt4p9HW331EFxB0r2FfxDl6KrUr1wHd5R7UE9ZtlpaVxlfgybh5VlFguI4q5Qb+fEQMLN
livxRQ4xlroOY7Pm6+e5eSt46dN/s4uiMamv1XLOudDmjcGRqtc0C3g9MWsMkcxYTxjk5PrtZNus
IcVoUqoNWpWGscOPkLVXbkiYumKwlIeBfswHhF1+3oBRm20Wwq5uxUizudgbjaMWf7++cLsevvn7
1Pbqe9GoOgMxYh8fR/m149FC8/LfIKhNxBstl8wzjphQQsHNmplalUDI6Nt1lOsLJdPFxHWjC5Oh
IZ7i8yA3alvOBfs6AlmK3767xgsato+MDURFF7y8qGsS41RZh0CcBzOJgwVaGrHSWZ30wlesJNau
RRs8EmFtjuaukqeoD3GOJMN7azzxjXPdHtbfJ/+/+fsGZP2XuCqwYpzqZ9rgCZAUug6x610bE8j/
byAWGdVdYyIqGFLwJcQjU8fftwlrsuZuabKwQaE2pLpCAJrnO9WeNKu/MY4ILa1Rg77d4mNwB2PV
dpUQtmjUjsRT2rAW6N5HGE1apDsUVSi3moMhPIVPnoCU78kTq7Jil003FlK7NNcXqQ2bOHHm5V7g
giz9Jkr3Cfcyi0/XPxjLJ6i9Oqp9rxUSTtscXbXJbZI9X//7DIeg50IjKyu1fNOotpocquE5ya1k
+N91CJY7yNTNY2hkuVrXRCPuIAf8ifAz3MHwFj9zmfUNuw/al08jU6ww5JzMCc35zvFjmKHqK+fc
Dyszu/+gvUGi+GDSlQlygKqMwnEyi6w6za7k/qgN/iEUXNz0ZmzLkik9kDft0qsVvIcIpXV9gRk8
KFO80c8JzysQcnemvKu9WJRzv+F7SCrE2YmTRtE0pLA1p7mIGScvwzllik3qTpQXKUft68jro+4T
kaNvqrqO+eG6gSwnpfgEKdIC0mGZahsaxvGIZiUopmQweISxpWWKRqBYmMfhoqp2wz8r/bMyFEdt
QCH09K1av123h0VZMkUfrUTGHvLY1SOmS+S4FZPkdwIJ7X75W/oDPdasqb2sr0VRyYxSZU4WI9le
4jQ017JV/aTVW4ZPML4VXVEpLTE/STVMW5TRxKioewXyRenYfWIs4W6Uftl8CkUqMpobwnEA66c3
EwQrcld6nO57zAQB4fusaT+MpaMrK9cekWwto0Q+rI+x/lyVHyt61SRU+ouapst059qajFqlzBnO
/ofe/jGgtz6od2e9R5fVXLzbToGw6Rca5X9LN1ZLk6Hau3FWl4gjw/f87hHvcl8068f8xthZ33o8
QSisJArZrL9HbRdsyg2VfFj7sJtkuwzlG3lGs2GqH+KxtdMsc687yb4v/oRS6BC0GEIdZzSJ1euH
tHzI+ZcJZb7XMXZ70S9riYnA/wyp2r5b1y4XFCg96W42tU44zr6mD17ExU98LN5EKed35WKtYb0w
wFkGUmddPM6GOhjAzls/qx6n1u8Gxmv7vutf1pA65GSpTro1TxU7WZIbReX9ZKoZAxWue4TCk5+w
CUr5aJzKsBBkO4Qysd6iTQnH5PK9SSqb8a32SeNiDFnPDZKaJE1SaiEqIb5Gq9X6pcs5sh8X9nRD
6uZZoSnLMPL/G7gxaWCVKOFdHUo6GYeNNgp+tNROro2MahrWZ6JPr3maRSknscgMraq0P0Dh37m+
evsQGi8rGCWl6ioFUYa49y4lSFDmvyhcZVYDo9x7v/IBrVY/ESha4jtN4jsMecKxuLqYPuwYj+lT
bK+PvdM9z3+FmO7D2EB/iE0vkBQbJfqkD7oISEUwUV/ljkc0XJHiuwqyk6zs1X7x4cVA+rEXlXBG
IqVAI1eV2UW97zNRO/Brdz4ItwtGHov2bRkoHkZIQkBmOjCj491cyeYXUGzVj+mUawt+ARkkWjjF
qXNRRYBa98hmvgTvs9OvtaVfgsNKTTsR8+Oc+huR2KwCMpKvPLRH9YmoxkNG9J314sDwUfoJuNDD
sYkyQ7HTMFCrx7hlZT/3GeRiE/kBmy29GglXGits0k/9zeSFqNhUzfET5l8ismeu4C6aDv0wQcRs
F5EepRRLc6knGTK7aMjGo2+KptH2wN8RGYDam1n3iN0IeING2dbFXBVnHTa4oRamUkJ40orRpSV/
UrWSte9YllFMrGN0aTwrwJosokxKxFCRtLuVAqK1x3oZ2nXEjWEUD6dVmmDuEcCK+naUoCtb+0LN
aG/c9bwNBsWO2jii4o8s3gx97vhOyd+vsy/LBoobiy6Pk4H8/ST1OxGiZY6xeNch9slwYwNFhqR2
Po8H5G34gETU+j1a8ScXSiX2csgVxq2VsWB05kGfWhUNoEhFrYXL1d6oMAKX3cNX1zCYHNGZYKiU
MUmeYOY0h66KdFJsQ4ogAq6uVl1Kh6VSGbbsn1wXMJrY52ZV5zUEmPyAh4lnMgqUs+LPNV6XJKt7
Kj3W7Jb91ftlHV3J0xUictAofXamOFgXJ2IOudongwsA2cAbomvqQY/zYv5RlyTdQN0MKY7YbXE+
tg7KWS31M1fihYd1QhE//u16sFlJKt6s1q5LKgmGJUZtNuH0skTLTaS29qqIVjjFZqhIrNsXcYVr
mBTxaVJhxENJXMUnCZzMI0Pl2SrXrG9GcV4mRH0/6YDhsx4zEA9yxLpb7ZfsbFaPYro1WqB3SZiO
qKh1D5VXIgP6VPhERalBTGjNEovJGftMo4hPnI0yl0riKAjaJMh61p+rF/Xe4M+lBYITB9W7goF2
jO29f+/amEoRInQNWr2UYKpedibXiGavFOaCR8nhLq0iU0M7Ey+9tVrLMpjlLTSxlPxQGNHfa4zJ
Z5DoEZ0cZZnrIxHfnT0yk715JzK1rGIbBjQtOchneRbjOkaadUiOQPczZLihiHFgHASMTUgrDGoY
01eHUG12jNJcrO5t8ojmdRpaoV8eSIVkj9flHgVg0f9YpW7759wv3qHFBrNWkDtVgTtBBb5KbvnC
Mliuw9iH9NiYKKx6XiUnQ9+c8vlOiljLx7KB4pNOi/Ks6fGZiHQx9qE5IOc9nEh5qWqi4+BB7E3W
urFcgyKXJFfDiCMHQuorboZ0juQRwa+YESOwTKMIZu7rRhRiwMyykyXfNVTADIx0AOvzUISi9QPU
xDJARNXjojg56+/vZ18vzEGrB4bokU56crSRW5h2SN0GQ1zQAkW0/yGfSSaspN7I4ubdA9WQEcgL
RI2Ipz9QT4q4OSQDSg0iIqvoLLlkyuNiZVpq9vrICEl2aXkDR30okSuyRMvxOBrxh4V7bBp0EHSj
e50oWCDUp0rwYpnADDgdrxxkTnmBVopXdanT9cPLdaj9KhdDU1WBN2SNp6925TKitr/GXYhsqukN
15ND921Fb3th88fqMwNt37ILGrWFtRlX9YncvPLE1D3DTTKzV4PIMx5Ifa/0JXkqnoR7qAYzPhvT
TMpNChROZFP5t5lE/eCsM2n+GCLHJPrddMBmUSkvWQtp1gtiZurXz6TSBaMooH9aPorMSvdd5thA
Ub6C+aXamC0gRdJkknoDf6vX3vWvtsscGwgqJBCFrOskAxBqZBn8m1gzz34S9f4WKW4QqLN/lGoJ
Ba9A4A4/Smv5L0QcM4IG6L8YJ8hAo4/7tNH0JiP2TOhUla2c1MvJ54l7JDhdv1xfvf3g8WIcfeoX
RS7VA9lhQ3AeUkLaG4tXweudH1NPWd37u1KHwgaQ2L+5Y0hrz+kjCeFEtI1VX6sT7MO7ZUlGJqIk
NX6IXDEyoTDCHB23e1pukKlbBhfVeRFXMJVMpCBjlUjdPsYYMhxy/164waFopJH1Xm1T4BCpZrKb
8zsyaYbsMQGTchGUM3KoZ0GCKx5Kd1nzvYqhpQSRDGmQnQpNoqbskLdF403zRDt2hqMUDD7JWOXW
yPChvU1OhmEZGo/mZlmm1jVruSGpNBwISu/jbU7uDkvCeGDcbZ7eYlBrKkx6DgVXkaTgpG96UD0U
nvwdKWlHRSkzmd4znjiiFs2K6va4cotLMXPUCp2wCMAl0h3DI5Gkk/Ed1zeRqWvBWkaKltNULPMm
A1QWuYo+mFx+bBrWEbcX5G/toQi5VpRRRt6R3BXb0Ry/5/ecmTkkSF1eRcwnup3R+AQRlHuROQ9p
73QVBV3UVOgGQvCJykLrQqlOI+na5osnvFMYxUmojnXx/gFC28JQ/DKFGDsz84CZ3amxZLRWoc/+
Rb+boL2bfo1sVjHn3vmzxaO831DjvhvXGvJj4Z3QvpcCY3Pv0skWgHJ9PRpGcY0AUL8u5+er2OUl
U09sMvOSZOkUySxZQ9t3z4UtKuX4ipSUY4W8OlrUJgzDJmXTqt+bpMaFdBOzKoxZq0g5f1EadSSk
gBP1WyW946KH626xu7k2zkf5vRiNUqxk+Pv5azM54XLPM9VAWRBUINJram+ECiDab1NuQqLfzO84
5EPCO/3px/M6uxVN3OWnjV1UbFIr5QTBaQKKiUALkgJkZEh2xJuwmTjk4SCx9DvktXJcQQu7ZUtL
MHY13d6Uqb0+1zN+gNRjmgdRnhbvC9ysVDN0czP8xkOGit32x1hrWpFhGsVwSRegyiMGcyZHpflU
5AyX2b0yiqKgCaIhkB4Tam1XHORTWrUAeYhvOqf2kQtFs07nJl7kt58kZLlYvZq7dl0g6UKaZozl
qkoAmXaN24y5J9Xo0kkS5/pu2IuENpbRdTRzoks1R2CWoIVVqAnyyYBJ5k2DcB8dl2xxKC4ehBB5
Qhk4LWq0RZBIZel+H+gYS1AGaHfyr5u1W+KyxaO4ONQmiVcb4A0BmXCGNu1jYWUPsas+jxaZmZiR
51WXN0uPVRy6e4fbYlM0zVdhU0Z9R2IwSIrB1hEi+jWi6BxtmsIXhqWEr66tLHGkTRRdRXzX6Rks
FU/9a+e0vuZ2VuEtuJnMTngoboikE1RnWQlYloNSPJ0Kat2mBFfPbQyHRHoLtXP25Ir3rZM+togv
uXvlmWHsLsltdgVF3nqk16gRAOiPs0g7kgnrUiA5+VeWy+7GRxsoisQbAbKobQFigVKV2WfPSngv
ok+vC6TMS9YPxSobNJph+DwuaqKOVME08thbfFXxuDzYotsGtfehdsCNj9LNh5myzrFC+vsX70cy
+Ydc/zm5C0kBZl6Dsf9pVYs47NuhLoBHXibSZxKMZVbriK+QQrSWA6vEbfcsuiwnLWnBx5O4dDXg
uu5xxBD3tLEk/jAkgnndIXeDlQ0ORTMqxi1AjoR8tvwQ6hgBxLjt7G9uSBvrOu5T6HX45+buEqlu
KrFE1tB4r9f3qX2X8BifNMhVNiPjKNi35YJFOfykyZXcZRUcvnWa2ZXbp+tr9QdevABQPg6ppt7g
4oLwYn9D5u2E9vBF8uJDcWewZ4sxlu58U97wYtkYi6LpOakmmj5ltyK08xsLoetzfyT3Ns4LP9eW
8YVZ5LNXgE6yvH9/snOctsGV5SJqugK47euKtt4iUIPsljNLG3kpe2xN/k7DPTx7qmzS58t6P92P
1jfwvx20k1rWK74id1isxcGLHOTpZF9xiIJq4saMbP3+KXCxltoAQiTKipYDbjHuVdHV9bs1sq77
DXGL3w+4CwR1nIrNWkq8ggUlTxtF0B8UuAxbioPh/iJ1jnJSlUdji61W13dGlZlt+L/rdrD8X6RO
TI5ruEmZYIhwJwZ6kAWGo8fm6PB26uQnFgWyvgxFHYKoatk8wR5NSc3/I+26muNGeu0vYhVzeGUY
zmg0ysl+Ydlemzln/vp7IH/r4ba5077aF+9WqUoQmsBpNMLBPGEJDJiouGszty/k88dhQEMSGhUB
CL4/bUHr/dxffIrp1D2f0557fgx+xOoYm3kI/Bid4J6YF6d99Qo2ABDviFy6mM3s5MqP2TnQMuqB
ySU0q0GyTFzVU2xn38ibLGxayEo/AUfLf9dSoRNf4UeuNlFsdJDbX0lvVObt9sGueFm8HEV8npFw
jJ6doasyIdULkNp5wnzdpfsh5jXMcdCQbWELxULJxxlWSPSw8T5GDUXzFbSv8YBvGyVMzVRNzZIV
NvEZxJE+BQpyI8kh3FNyjpo4PlbGkOWzGMaH01yvpD7Cgekahj8/ienn2OC8Nrcd9yyCcVwhjzUr
LKDJgq3F40vQ3C/D/kNQdJbBuK1YVmDOVSFDP9FTnYKxfmf5PxnbeH2M20Z2Fsb4bTkVamZ2EDbo
4k2rv2ClAodZZTv5cf4sbO4B0IDYScBnSV/i1+KtwCMoQ7ekto926pN2/76HxSkP2IAHyrYPZv5W
4hmfFXW17HIRGpaSjwYUYTpc/l7b4eyvE2TpIIVCsAplwO9vDH8M7gw8XK3Z5kabm+TAK+v+bRy9
F4oGlCfIjV0TG1WKBmEiJkGuA4uAxJ14DeIm1En4qMfxXou54zPdrOchAEzQEpYWLVhUkMGGLf/y
OfLEMHd81ivpEmnQj14htOcK6533fIr+zdHA9TkyKGFgo52qIY+JSHdy0313XdxFlPN4znbRrY5c
ABWuq/t0N+71Y+a3B6zsBgvtf1OWwRHVUAUxJahKQPaiyV+G5j4DV2jtS+VdNZ8SgccFvnm6iqZq
uinqFshDmZurQ4SztAmdLlXVBK/HQqJ8Z3CcYRMfV2KYCDfAoyi25BjOIL5Oxb5Av4vB3ZDNE8LE
tYMR5qWaQZduR5sqfo7nSXvLGxzrXkJlpPJ5NJo8kYwPpI0Ikp4CIoW8tmPrRyzcZxMvmN7E4tXh
MR4wYs95Wlk4PEsB214puKk2cpxsswYpr2Qw1o95nqaSyvezowW102HaDd/0e2WHDoPvwSHYab4o
2/Mb9ZFVzzyz52nImP2kz2U8S9AwHG8bca9nH3nxrLRjrs55/lu7CI0h+pUh+mbBsfDtSHclgzxt
FQOOhpU1UUcn6NJm2tYJEtvCDY25lB3q4bwj27xezuLYULdSW8tqChxZPzwX2UM53XRKYQsCxzC2
S7crOQxABAHuyYIsfHQwD4eySOwJN4ZoC07yaoB6MdoPz9F3KCg+XIZCjmuxYe6s9mOmBVBQz14L
ybDn4pRZ3y/LeN90+ds7daUdAxmtMQXJoEMIgb75gvEypLnwCY/RrrurdmmKEYdmr32m7LOJssgO
gcJhAEe9rSEPPjwU/pJw0lPb2QAF+9lkwxQNlWW562pMWmoDNi6CH6NzrQwJCUq7dLY8HqmxP7nn
XbGbUwT06NdVVHap3+2ftlsmTYPJH7xyicVPxUZw8UCBF40Y8SgKN+12JYoBGiMIYrEMUzzR1Nkt
sCozSl1MXk48mnGeHAZS4mHsUs3Alx2LR71S3bKL3LZJnTHKvMtGtAleK40YcMEIcJslAjRqwMul
hDuLR/i/eUevBDDI0hSJARJUCFBRo6MOHyKK6nzeHb0dSZ7l/AYpQly1RgUrwFJHX36unuIjokl/
cJIv5SGwM0/+KuFF+we0lZyPxb6f+7QWyzKFZP2U3xjfqvdpDPkOtbpDl9nUWIRpFj5FJ32Z37x/
pTATlfRzKahShYMd1d1PjrEmcVD8dcTeLv2ffXWzWyOobY9my/Fzjtmwr+xRCK04NsgRSjROHwvx
7bJZbuLnSjmSv76PeqsfJJmAu889abgqtN7TA871wFOCAQ7ZGmcsIYMSgxbbMTq/RF6/6va9utKD
AYwaRbkuqGEbwxvmExxpH9xZzriTvPYWq884H4VQ4ZJFMKgxocU4shTo08aO2iUOIi9nybPdaAVu
Mhkfag5Z6cZAR9PHWZc10C27bg7zTfg59lUJBSTJw2pEp3KL77wS9fbtshLJgEk09JY1z9CwAdRH
o90609F8Qq1lJk5JHxOsvDoS50zZqbGunrJarGGImizbQn9lLackOFbLbV5zUgoca1SZWMXMpnYx
Akgqdc2JzS+98XDZp3gCGMDIhkqfZQsC5Gi6m9P4WbN4E508e2f78RQzGXJMI1BIgm5AR9mbhwoL
wWTsD06eebMBHARkeWjAxRUXWgRhS3M/R7GNJfKHoGl3suSNQF5VSjkOxlWPQYy5HuQ0DGB/ozPh
oYEhnOP7A80vd8KB11LA+14MdoQabv6uhDA9No/hFHlKPnBsbrtrQbVkUTRERE5s/qUWjCYr2vcK
2YiuNdEnMpACI+Khv9wrfl9hHnN0Cw832GgLT5cNcrvLZSWdTmCF8ubUR0lVQXr1TXqz3gxM4KNn
wrFOyWwXL5SPCR64GEJ+9DtKnlVmvmFptWMzKlSmuG3eM5HKSfF/ruXgtUpsG+hZFPMFiyaujDgn
UZPuKOHLqGLyQtwPykHKfuQlb3fY9nNndZ7MBZC3uVRN0/vXDMCKbLc/wr107I7D1xBN1Ys33A8v
IbZ8cUPwbVM9K8pcBQOorQcddUiUEMbG7nCsMZr2xIOMaqtxpe+7Z168x5PI3ASFKUdhQ8WzeH6K
rX01HDi2Sb/g381EZ7lcQEEyVS2d5XzfNlia1INKLPfiq9SX/B7vGfWxTWzxjQjfVK6Rboc/f5+n
znK8ZLlV9LEC4eNYo8dS3SsCFrGjXsJRkiD/kpLMlWAJhiiY6B1CcE4N/8Vtt1+uLF9DzFo4vDYl
3okyz9UQ/IxYswmlfq6l/E8p119OoLPsLoaOdZ6TCJ2oLvMzsytgtxyPa4XjbPpv81Wi0KQhlTst
LGjGA1xFtT8/5V7px072Qhy/EpL/kVd+5Xy07ffG2TgYVEnEaanlGedoprZ4hX+q68WV7AXUb0Jr
128y4n8M4Eb3vIrXv4RfZ8kMvmh9kmRmA8nNW3VN66ioBSs8iG8En+i09Dia8tyAgZWlEZVK/Iln
I951g0ssAT+1dHu3fsIgv2v8xRG6HfGdlWSQZca7w5AFRBWUsgeX5An96TsDiZQcvPa08ZZa+azR
tj7UGXk2XHYvtp5lQl70ON3kgB5aDNvSRCU/m/0v+ZJfCr7/fHXrqkYM+gCyHxpse58ReQz94BYr
UPa8HXyc+AJbR/55w2tzJ6YVOUlxnWIEtXEDf8RUf+ygz9qpLfQi0EL6+DZzpAMvycgz1/efrxQd
pUi0pBLCOzQoU0Jd8LJXeiHTC0X6xOOC2ZwQx+7T/wVT+ns3/UpeOBiV0Kc4WKtIRpR5inr51psB
IrdUyTJvFCMttM1oSV6aolJru5Pr9ArBePODY8IchHiPu1Z/yCT1kilQ38Jyi7aqGeTn5DadHT5J
n9vd4hhXFAPMD5fFbl7JmqwrmKwD0xvbcTdMfZvKlLSKpYMeRvaSc7nPNhUD6ZchoyXaUt4zoivF
1KlHv3kB3+y+zQ6abPfWTbEXGqzjGrzxAJB3ZoSMBofrahOGzlLZ1NIcFEVUqgjE4/nUpCetf1hA
ZXv58DZRZyWDef1JM1rB6wwy5vB+EY6q/L2KsasxfUFJyL0savsVs5LFOGXeNYreBu8IN3rDgdJk
86cW/NW0NJcX5PMOj7n1C8MSlkSCsLbbpY1q1/MxC2OHo9K27f0yDIV+vjKMMlwCvepwfFiyVIIe
QUJ/wfTQfxs87CbHWs/EWf66LJJjigrpvZIoS/IsFhEk5uK+Tmq7lZ/KOHQj3oDdNqqsvhb9IStB
RTFiJ44OQcT6io0Wt9rN+BbtKz8UOTbINQzmfp+wZjYZTIhSHolHoPebrzQ52F/jyuPPKpKZ/RZ8
rhRjbvdeMwu1ovdtgfwRatVo6NawCttEoSLdKVzeEDK0S+KYe31sMgFFXIAicaBKLqj/wC2h2tlN
6IBAw+cNg3Hsg00cWXWVTKmObMtSjfYw7GLzhxR4Onepy2ZUfT5FNm2EGYclKeibabZ1myZgtxI9
0AHtsDnpqJyywGnR0V1iMUPzrPF6rTaf0ivZDJAUyjibqFv/zLkrYCTJjotDaxgrhyeLAyNsYqns
mrSeqcm1G0F6abfmfiw4yRAOhrDpJMUYVaXRIWIsIjDI/iVKD5chg6cDAxkCtpKUCRUKxvCw9C+L
6cnz18sitl8lq0/CoEUGCjcpTWAO1Gc1+sIN5adoaAjsrhhXJVLoYbRrjxv8cLyZpTPOowBMgzkE
mycJtDwLegjpBUS2AHoLHt7zLI/BDnXuEzQR4ih1PH+QbhCw7W100NxKL595H4je5XPl2QYDHrnW
ynJD17Mw+IFxyCuO7fGgl52+ilXFjFrt/fhMX6Y8gyPe5ihjJp6FfYuXteFKY6KNBJ9KV/F89eIX
pP2uJRsg/Bq9jC51Bgs8JhLeFcbSGTd1VKgCeVZqHIv5Oi9u5exmAj8ICPjwb/62GJbLUXEb7i0N
S8JkBXO/7F1WazKG/bu/g38sJdvRRKJuE9NW4aDawxG4aSI6tnmh0Qrxr854d17lWTubWGwun4iq
odgl2NJZ5XaPBCrG4FEADHnOvqnjSiTj7HPfD0GQQmT6Qm9j6Ojmo1N5xNco7oW/0leOjptOvhLI
HGoItoYA6w8o/y2hTST24u/FEW5OFR9f5B4pTxzj5WMCisOQxP39Uk2wwyn0pStzN+95pI3bTrFS
jvHxatTEOE8hzXocPek6vlI/SY3TATVpk+M0cZxw8zY4i2Mp/KypDYwmhDgFiTflVhs9pT9c/l48
EYybh6qS1bMB+4i05skUi3szTO56q+LEAZuhzkoT+oyrCFUYwlEuLLhanvt9euwjzGoXfmsJ9n9T
h9xhJccS2sVU6MRmw22Tlym6Res652bZ9mJdMUXNkMAnwchYJKUeFZkaUufHMvgeTz8u67CdfdHP
AugPWCkha7XVBANmNTX5ehTe5toZEt3DanJbwKyvsO8Lt5huFFxoHMHbYHEWzOBTEsno2gkxXij7
IwjswbxwFzzRqy/zos+Bx2v0345EdMuUdDRoyiabw86tUVdT2oOegG+VkqMRWFfpX3gUDVDsQX7l
Fg43NNgcAFjJZaxxMopFSmQ6YKS31gMA3Ft0+0TPGjK2IhfaEE203bYF23DkKK/5SXcbz0TPR/U5
3OUfQl9DkYkPG2PhLMNoF5lhaxjEIwdeBOmpPmEu1DH8+BOoa654HWzbTZVnaSw+CfIQdnUD1rLs
ujrkaKsaP5muinUR2Vf5Ubvq/OwEtj6siHYUuz/yehkI2n97ra2kM9ClyuZSVhWk95NnIROiyq2d
AFvm2yW5C/Hevuwdm0i5EscYTV/q4ij1ONpoeUzQD2gGt9rAfV9vgstKCmMwfTenZiFCyujUL+ZV
89ieFhSQNb+4kbzetPnb5DdfhyuJDNoYaSe2Y7LQo7cD+/xP3iF+m/v2OMRKDgMuWoZrRmzxuaKD
9EazS7GnfsKSr1uqTEz74LrYGydiopD33T1Wf1pPl7/f9uW9+gOYUEgfu8VKU/wBNPajYY1eeNXg
dS/uZLf4WMfvShgTBuVi3CLlA2GqeNuOx6biJBx5xs/EPX1TLUae4PdngumJZnYdTrJXKu0u1Eon
aVDU6ri1481LfKUTE/0UtTyVJTncfDV6OtbDJDvjJro1vIpKxnZzwivuxH01cvyOZRwLQlzEygiP
EP3+B3WMEJOx8VChS3BGbRVjit95nKbbN/BZU5YMKMqaMS+whhQvVWLaC+4qr3v5w9m6zctoJYvF
lbDs2o78j3i/wPa//9a7RG7W7y/bP8fPWYrRwJTQOYR1cd5ghjs0dDhtAaIcc3GsVHSkbPGjpt6r
FW+363YHx0o/Bl8SNTJlIXx3O9On/ZVgYbknqp72YGC4609o/jdNBuGErKooNFhs3bXFpL1QE/Fo
G0u9jUUnomsto2TnrdY5l091W72VLAZVol6vsIoEAXRbOdQZo+yna9rhEewMzZ6uZpcWzPHqVpvf
ciWUQRfBUvokU+khCZspYDOVVx/4HbObl5GpW5auItDFP/8MRMNA7uaeJvLquXdMMf9kpOY3zvnx
ZDDmnwXY9GYEkDE6ohMudu9bN8s95meJbY9IfV1u2MkTydyxqRXnXaFiCCk6WLh9iGPS8EZwk9Da
6fwRdKEc16PP8VuksjpHxgXipgcHHRiMPQGbRrVFORngBZLE7LoNMcirGtFHQpWVPOaqNa0Zm+Rp
pCzo80PVxjeJ0eyWXubcQdtX+koOY/tlooEBnQbth90A8gTQCPoSNoeF9/i/w7I3vPyQPXROkdpY
M/xc+NxAftsPzgbK+AEa7a1Ar9//AJr0Ho7dNXIceEA0eyriRscUMErPFzQBuBzD3QaZs2zmBjZq
bB2KJhyyCqZIyVZEuyx3cgVg+0m+aSXumNvhI5rmOZLJPi+ZE3MPA/c6oW6gdeNST0nqEY8QqjBX
dG1Yh49lPc6fmU08JkqdZg3NyiqPP3v/Ut/6Qh2b1FzBa2n8F0D9da4s+9MyN11cZ3iEjg6m3DK7
2kWRnTVUk0eQUTnBDYhNHW5/GmHZhUNlE5D6EFVjZOBQNXvZ0faP8ErGBaWAn4K39Y5jtRqLP8oS
CUmJ8ySWmxztYtTFoe4/1P+2+mwM6iyTMZhmBjElHLCU7rrqC8cQCZsvnRmDM9rYpuZMEmZE1BSY
RY8WKOUsf/ALn9cowkFtjQEb7M2QG5PmgAsBvEc3gsIhj+J9FRZL6rZIrQEGkByyO9q4IPnVDf9O
3c50rz4LgxuCmTV6mEIPU9wXAxrDBuzKQFm4E9/yyvTi4DgunlzwAhXe8TGgoU2iaikVQWV4rc23
XfnMMQbOJceyNy3Yh6uIEfTq3kZPsI1XugYErHoIfetEjbrZPnYljJY9XBbMwWG2pySKZkXWiYBy
6rJ4P3YzuIEl8JgHvTxwMJ8nivxhlZgri6mK4hqidPkpTX1h/iybu8vacD6TzmADVi6lidwjVCiD
V6uc7DL+dFkATwf6A1Y69JYxCT1dHiAotKN0ugqt6LtlxZxqFc8a6M9Yi4nq1rDIyptmcU0jvUdp
/TWRg5u21mwQinMirG0a0rNX6Qw6AOxmUQmhFjHhdk8E3+qdahu+9NKgvhi64n+DC52Bi6mMNG1M
oKDqm1cthtZosFz+ryCuM2iBDZ+KINNdsWRPRXoQhvvL5rCdg10dHIMLgdQYUkTug1HMW2r1Q/h0
K9k19mNTV6PsJlfmkbYPXJbLsQ82dRjkIXiLiQgg076ZUmVL0+KM1mdV/6zlnDB1u8nvrCK7mCgo
zFHPyBbp9al+B0PPO9uW5qj7Equ9eJtZt1l6VvIYmEiS5n9PGvm8eelG9mp/RG8/bsfCU0yPv5qN
Ax3sNoK0FaNSJ0IOrTpY2lsRv1z+ZLzIzGCgI8gCMRqIBahzG/QTv49KY9eM4RHVr3odecYdb7Zq
O2lniaoC+hxTEUXGPMsKNWi5hVLgV/Ip45R+1580n8qJsmELH0FfSzF1U9FlSTEYaaAUHsE+DfSt
5Sujv+mSj8zpn38/m8saSjWoSgkn2KbYv/olW7x2/IvzlTZfBysZzKO9k/sgEBJ03NC7hNhSqMHd
vCZWkeTKSmwuR//mjbISyJj7VDStPBKCzNgTXN9A3LN+ECu78QgQs5Ny9wdvePqlv4WeK6HMPWmJ
RYepBHwp61EEaNGDU8DUZLSfTnzP2r5dVtIYy5f0xdTFDNJaD5lP4qDxLS/0J0cFj2nmYLcjx1A2
4XElkLk+h3SwwgoJOqxlNXd927llYu6mKrgPZPVBSHhtR9u3wEoec31GZT1bWGmOb4gdoLMHNgIk
WmMvfVYP9VuIyaAI88nGncbr+9jErJVc5haVOlFLRgq6s+A2Hw5ywHHof8GPXx7NLtYRCnnERB4O
kuIC4ncE0wI1LFJAaj7weMK54hgAwWBj1MXau6EoO/EEOhNXPihY0AJpoc3NU3Ncj6WYmiZjqSaJ
tLsqDvpL64fg72s/qbbk9IdyN3ag5eAl5HkyGXxJgqnKW5rRmWQnM56W1i7Vz/8Nw37jlmriPBDe
zfG+94ZrZU+7voYr64SXEdiRP5bLOZshO+MYd4YaScU7ZjaHzEVrpEfLP9HbQbSc+m5AaSOWPI6W
HONnCaakpkmFiELxFluYbaKDRkcyWml1fL4/bIrjwKbF4AooaKRZI06r1tN9pD7d6JaCIYpJxlfe
sfL0Y0ElqEVZU6kDT7yV4+sq5TSV8GCZbeAqRVEbFv39AKWdDEJEIjRtjjMcwPLHR8HltnDxjJ8J
x8tW7JUZu/ywTORKaI6JflR571neqTEQYjTlYok0ktKK3jDGNjb72ZcN77IElZ1bHNq8tmqSkIU3
4fgUYx3LZQHbjQG//Akcwf98/S1pWJgF8VR2bnyj39MAGkpb0Q5zGC2KW5ldu8F160oOWu9v+6//
ERdVkdxg9fqUcV2rukHdhDM6PCZXAoSk/mA4ndcgp1M45THk80mTVv8ek6giE5P0WiaDngvnSryj
Oa32uKr/t9SGl/nmfUL6+UrBuJRTpYsgKlr+wriw0nAQ+HL8obIVtDCTY320cIDN+DoM+1Q6qP19
kf/IZM4FzRPEYERhZXprqFCkEUHR0KIPMi1sSce8DkpO88xryLnsv6rIxBul1PRLLUKvobitp4Nh
3SUDhx6bE0upIoMRgmTVQV9BJer5kbFhw1WfaGd8DDYpdUf7JqLvlT/uw9fLXseBQ5V9K2HWJEYV
D8phQRz1NdX+VGL2MtjRFnc8Pb9nTmtwXJ3Q6ILNv2c7V4Y413HVDDI8fbFa2yolJxOfh8EVq9Mo
xDspPo0Bj1SE8w3Z4cTQDMYpMyHS2st+9mSgizZ3xLvm1QAdZHlXYu1Z+vXy0XLc7T3sW2mpBrk6
mRY+qZjfKNKTirTtZQHbHQdnxGQHES08O8EbAQnUnCJdU+CIcdJDgiEeHj02TxkWO6SgjNUOooru
oCo3usQ5LJ5JMDGGqjaTrJAq/78hbg5yvGdhVt/EtKQmjUaYgWmM9iQ/j8Jzl94YjdfwptI5Ub36
7vErUU1b1VVBYTaxqGEuyNMSh3bIUL1NE2weuBPmXfIpBkDqKh7AGka20Ny0HRhzjlZ8qvvvl02O
d0m/D+autBqELpoyMurK7UHFknv1qeiI/u6BwlDBb934rgYbqHYY75PTx6qKZ4t///NW4jW56q2O
ChLNm4xBFMXFPiIv7rEgRAapNC/fSGd24UzfS9kraWJrGjI4R+HBxV1YPVjGjRHt9eC7MLlZzmXq
lDnS6OcraXqal8pE0misOHKoQyPY6ba8yzzrwBv/45iLzIQdUhijJZlSqUKfoTiGeZ4gcLSsx/D/
p8sms51JXX0zBjqivukVlfSiTKruZAS8n77pNq311e54YRzHw1nWvlT/G0jm+fMi7Iv2XlW+Gcqt
kn3j6MX7XkwUkvZm2uX0bP85RdA6y97EfU2tgdEVTy0O/spMDCIgMpUUBdd0nH+Nsn2fvnG0oQ9+
ydYZ/KiUHG9n4sz5uW8xcQN3xJPItBPwClsub8aEcx+zE9dhNtZmQam4SvjSGs965wXGjqMSJ7Rm
56tLYy7l7u87BaVFrzgan4lkf94jVrwsjAMVLFlf0YSD2ZI+cvraxrIzV58107OyB1F2m2KxL0vb
rgeffYrlAQ10XZdjDeYQnMyr/Co+EUl8ffsHbe8cK/9tcGEGFRsIgH5ezLSsuE7cdkdj8dFV1/H7
rDiBADtxjTarTK5iAFPt9R4lG0q/OJaqrXl9CWsMHdFGdvgQHcp9gR7xy+fKsUp2+Fro/04+TNYV
liUNXYSKMC8BsX2ihoL6hIKRLpUJdWo90soMXUhgp1LvUVvyUJ9wssjJD39yh/0L/J7FMTCVm9ge
uUwQR2lo2oy57HMn9LGyCGno0FU4cC/z1GOQaqrmslDnd3mkXOxZHmgDbawOxCBv876gFtSRr0Tj
mtjY4rrntfhvQ+VZYQbJ6qpr9Ygqd8H4WStSpy45WLllJfh6kqHLKPmobKNvWvZlasqYzyiz12rA
s0nwpKbguDhPCB3zKhoIC2uWmwFCxvDewjCjcBKnj9Q414rQnbCS0bXqnC0KZHQ7al8yQPCL0UK0
t1sgnqNpBY57bcbEa4FMKNDoedlXJgSK9/FNcwBw+cZnrJ71iOaHy6TEO0LG0XQxsfJahbTGBYEv
0db7WNvhad64o1ma7pQ965wC/+aTbK0h422dDLrYwoDMYSc6tNoluZVuDGRK+dMCm562lsV4mtb3
kV5OkDU6zTWoycmlumtQNd83+0nDoiaMbSIoj2WbUsNEVTVz07X/8kkNUPDIGniZ2Y2SzWj2S0Vt
ow1aAcCjhGRq8Rpf045AE0OqHK/YLCcr4i9xbFuhXCuY3aRGP6L8mdAvmn3tDJsS7qIrojXFXhT7
2HAiifdomA2O1lKZ1KSuBoOY6u8F5cktjxOYHnJYkgU+EOOGQiUL5ILqm+Ll9PRxNVDG8JJQvINm
ew0V3VRnhfqqk+v2hZhIkq+SP7oKJrnjW97LZ/PWUCRJVE1ZkRQshvsnNEw5Wt/VHraVXccPzV8Z
bEkFJTUYvmn1dnzLa9Tb7H9YC2RQe5J72ZJzjNcRpXr2V3dN9dlp39nKfQ6e5eWkHlER9i7f95tx
1FoqRSMrBFQTXcunnNw1z7Bcby+kz1r8ZFoneX4o494226/lOHGMeCtWXAllH7FtmFWj0UConmPD
smxb440gf+q60UmkkxW8XNZxK6BaS2NsNwv7VFNHSEsO0zURZceH+foPuBrpQvrNR84W845Wq6Os
BFEY+hzTutnBxJhP7MngMvvSeTTkLCUeFwm2RmDWejGXF5pWxEalgVfi46Ntas07LcQfrHzlacbe
WmYIrqEYJyiMj+pwHZm7On3NjWtzcnMJfAqNP/X7cXoUZ84FTU526UiZCywVdDkD8SyqpuFNgEdE
XZ7mYB+qTgUG5stWsg0vq8/HXFxJoKgx+u8oTJSvNPBsymjHRJMOpauy5/rrZXE8o2Tgpe6nqip7
SDNPtGElPY274uYPjJJ3ggyqqFZY1kOJT9d6ga+BmLV1qlsV79rihbgFaXsNcbd/qL1lbZwMroii
nnZJDbmqnz5QzgNJsgK55p89BP1exLIcHovCZrhz/oLsc3fMhGhUCFaE6mnG9Cd2bHT3lz8bTwSD
JWLSBgOqIZieDe/RgWFL0n2g8p7S23f8ShHyxxWSCCN40Qrp/fCyuxNxCWI+yk5PLdUk3uR9+Mgr
OvOsn33lDrOUBkEP8KrAQGm+M1B29pwhMiXz4F47W0+UlXmwj9zBmKY6TSBOua3AqzQ8lmi2ancT
Sn+0uQzpYa6GBIcXsIR92prGEkRj9e7fCrJw4NFxxTvFH69FjEckp5FjKbwAQmHwJE5NBX3+UHF0
FjQHCTaRwVQg9cDUAm5yLoU2md7v+qmIQGVRkzR2bV4zz1NijEPsiZgquLKOiSs4wTsNwR/sxdr8
fuj103QJFAQIj/5poUVct5YaJ5rbaqUdxbotcidaeCIYJ9CxH9JcQtVwaV4HPUhu+d2crgQnf8Pa
QdhIGtlG8HDZvemb/HaGK7WYK1XKB7FoqwWdaSCMMMC4bhdW4KRp5FZD8npZFk8/+vnKyRts72hB
dWe5Zf2ty96mhvMS4+nC3J2BOc+GEoqaK42vWovWbvmHOB+Vjjt8Tx/i0qExhl6Xia5MvWK4k4Uh
oOYuxUcyYzc9lH9hwdyuG+3LB7d5pa0+EnN1Dlo6KXGuKegtEt2qz3Z5Ke8mVcG3GjHM/RGCNBj4
L1NnbtAhyuspEWq0hKEtAhsrXVlsbKVWOQVanjkwF2ahV3EmyhGYINS3uC3tIeTMFmxW2FeKsNej
KMSqVklD5AV4JAKRUk+B7yJOpT2oycvihJ/q69mV97wZ6m3VVMMCdyPysuzqIjXoxqTT4VWWGsrf
s6CVf1ghHl7uZbvYNvhfYti2PjnRg7rDHlQ3qZAirYTbBDQaZhu/6pXOCRY5GlkM/LVCFDVGMlsu
+qztVg1PS8uzB542DPzNc1UEc9jqriBKoh1G7UtSGNeLEPuK1Kscl9qsairy+ewY4AuGXlaDxoy8
6Fp4lF861+gdkKV5phvsiZhZulK84gfMUnQb3+KOhWyGVSvxdN4rLFyKccAWU0Fxo+WGnLn/kvH2
r2++OVciGDicqs7UxyaIvEm5HpQvQXxcxE9p+NnS9+nw12VL5MliELGSa+xviWcUw6w7Kcckr+xV
wS7qA7sXF1dTdpfF8UyFAcS618PR7DSkXZCyl/FMmtvIHVCEriaOi22HiatTZMAQm9J1WjwVYYR+
2ZU3PVYaRz/ojUTUbzymT55VMJCom6FapZkOoB+f9eRGkz6V8vPlo9vOf/xSyGC7+gq50zFWqsRe
U2v70li+DEV3CqvAH8r8KTNHu5/bgzRXr3qgeZdlX1bPYNv96khQ2ySFlaBoNiq7SXeLzP9vIhgQ
yUfFaCXCqTprj8kcvoCFzSkrnWOAPE0Y9JiyoQvS2VJcMz/GpVdni62AoO+yLpet3GDXD4xtEAqT
nKLDR/NElMKqKrWF7GsS8iLpbe81sfVVQiss6Mr+CUZxpieDKmama4g/0vmqr+7q8suC5LKVHOIk
4rjUtlpnaYxHFVmDDKRuxF4x342CZy2ZM4eFDTz80J11FsR4U2hmQV9aqepG6pdBuRpUTllv2wh+
/X52kjUuLa3UQtVy40S3lSbc9xMy4Jr0IZM+i2GuXqEdskiWK9212iujetUMd+b1yvE0YbwmNGEC
odCZroYqXdbbirILxoXzOXhCGJ+Z5VFMlVbVXQVbXVQ/yx/V/uUjHnM+KuZWrRtNruc6sNy0BMdX
4wtpa1fTydI5WTqynN8fAGc5pOrq9m6sQdKsWoYctXwRjO62MlBLw85DXUXHi1Xak6Ld5kv2fFm9
zc5NRT7LJddaycV+wBGci7jShX2Z2eVLdkctQ9ND0qA8T0SdSmJ/KMe0ksmAg1k2hl7PUuQlcn1c
+tbGnm0HbY4eRzeysd/OVJF0Hd22qqKyXTyS2GOre4CL1toX17Q5qjuqrnBCeI6SMS83smmLK2HM
QYZDro15IFluK+1jMNf2x1njvD54Iphzkyx0Jg/NEnlagMyLHrwIpbkb1OT+8rltoulKEwZN4xSU
uA32N2JLausa2XBrasExaCqf1mdzLiSeSgygjnI4mWGtxl4onzTjKVxuxJj31uXow77ZsDxY6FQJ
LiyXjauAmcUCDb/ud2HIMTiOMmz7zrwESRnFGkpc4U7Wmytz3PVFyjECApwLRs027aR1rKuyEsfe
ElyZ8U077i5//e1o7vz52Symmlu5WKsl+O5/DmX76t371OuJVx7kHRcDrUM7h9mCd6U7DbVdAAZq
/LeReJ9/u8K9Uoj+jhXEDWCtSSwTJ5YcaE5HdPR72r00oCq47/YdKDFlVz5iEPwKa1Fc8avFZwTn
IBGbx0STZJ4rJRITw7fioHopoi4MyxUv0T7focDN63DlnSwDFKU5ZbGwII2ZyX+N43MTW04nc3It
2zfH6lgZmCiXdggiNVZdqoo0mNvHSyZFR5D5Lb/Tjx2WtnPPkacXgxZCPM+WPEQqwpXHOrmLythW
0Tpz2QHocC44GLsbwdRC2SxSCGlNNy32nezEiMXz4r7mpWc5wMSSnAn6/5H2ZT1y4zzXv8iAZcuW
feultu7q9JZ0MjdGVtvyvi+//jvOPO+UR+0pfahggMxFA2ZRIimKIs/JVbXG4evFceoqaeXSMHRp
fc9SGYGLJGjQxT5XLjBy3YzHFnk/6Sx/NnKPmbLzTyZCyMXIaCfaMKEg1c67vr4rzVtS44u5iQQI
yRTz0WRwoZC+WAWqKVPppBqRbL7EwsS2usCwNX2wVVQdBnriLXrCJ6Br5TJYtu3FMnA3QomOMHHq
s5tQZDNTZHutddS0N7N+uW7D22pcvi+EVttITLMCoYjfkHPXnbXk3pAlrDIVlp+wMimWjHh+jTsk
V3zw49b2Jp7717XYvETqFy0W/1mJsFMrr8sMeWKd3HM9ccyo9EryhQOtrwdAl3G8Lk6mkRA1md22
szK2gcc4MJK77qudNT9uEWEZuglCU5WIiEGlXkdJppu2N+jFQ8nSczXJ5nm2tbiIEFy9S2fAdecL
Iev8oGR35XDTply+L/h5bIP2ddR72wP85eBVluolY5W6FfoYBmv4OmhsX07W1+vrtv0QqF+kLlqv
TGEEfVkbBktlf9/f4yl8p7WAezZAjaoBedkBQ5sMH2C7TLcSKRi4EbW2wQok9BrqWA64Sg+Ian7n
Za8Lm7MsGdru+VuJE4ydpIMWN+YEaOL95M/oSSsnb0E34XfKMWq96+u5/Pb3Z9xlOQVT75KQThaQ
vD0WNq6pJC5BilB3pXtdjHQNhRyhpWY71Zg68AzNZQ4utAc0FrjlhPkG3U+k4KQy2xfzAx5gNDZf
AgY7FPStMCUDltsH9j/LJkIHhVmpayDvDLyweJzKr7U9uib4foxMYu6belBiM2LbeIQW5xosLY2a
gueB1zZPSx1f+q6+BIF3+38RIF6JrM4I+DzSyK9wkdwv89EqqBec8tPsj2c8/sjsYDOSr+QJBSfb
4kluFZBnAubf1VK7dkLwsztBgmo7HzR9x2M1c5RISR6JOlcHe2oqZ5ybj5YeEEed0sKrgjhxjC7L
3IFWpbNQ8PlVlymy37r8lmtrIwTQQUlTPZjgiMvI3dLwGxyN898sVbIEcNMNqYHyhG3iP7FwbkRg
AR94aHmVEu67EMWJDtQhQSYJ2ZsZ7UqMsPoJ4I1SElrMC/ryZCm/VACCBPXkaqjt6NotaPX6Spqw
fprFBytVeiRqU34I5z5CFs09ko3NbTt1WT4dO7k6FPpoYCoQEbBTESCaYMWe7aNleUQjOLjWJdK2
98qyqG5THUSSQmxpaK0qbaAyL6adX7fk2Cuhq7S2ZK+2QybegP4nR4wxpaVbY9HnEVpeVPC4R7+b
bNBGtEML5PmmpH0lTLAMs6tVpswF4jOKIoC49DslPlw/AyTrxgRzGMu+1nO7Mj3amR4eZL24sb20
aCTrJhMj2EIa2iDkmVHkAfiiWw6f6rp1lPDlui7bd97VeglpSFBUphKPGSpwH/Lj35B17Vu3Sx/A
HQCCBDn+02JV74KRoWnMtgnTTbHhKpy5WUUlM71Oiw+NEfokNxA1rdFpmwLsfXrjmGOwb+gsKTNt
xoyVYCEdYQVYPhSlRkNK+GDy1iHsqc1/5EnnNpqM/XBz71ayhGxk1nXepGameBh2durmhaWNkwy/
JHu3WMC1pRRykXlA30ZF1cWx4of0kWKEib8tGVboBt/ADy2JF9sp60orIWDo2WDrLZ3BQR25hmOe
1HMBZMNQwZyBvbcwXS9z5s3s5CJQLFyAjiGetYgxD3RHTjg+Jzz3rPp14DIUl030bcTA/7NKsXAR
qB163lPEKH6vnfIfA/B8Gqc593fwcm8AGqV5MJ6UveYomGLIP0qnGDa7tlfyhZgyUa2IxsEwvUB9
qtgd7x6iyPTz1Os7L47wfm8+SYxn+eIV4xEZHpOAJYYCQieMVavuMlCIPNaf9wvA93S4Zax6vbxC
lMnQ1pz1I9K/vop2Gn1UazTTBfdF/0OilcTxxGpHFYcsG/U0QsNqflQcDB+/Tdwx76NfbP+bcfvH
8CSb0ZDJFAJLps6TPuQt3h7R1NamTzxF5LypvrIyECGiGFrfZ6NJdc8eXyr7HPKdZOVkviYEE4pK
HR/rQPcMZ5gcIPN9xWCiY7v6HvxippN/1bwud8D4LHswkcTld5NSccoVo8RxOhg7OiZOqJ3a8Zdp
Rt44Z7IQJrF6cU7K7ujY2jFainL+rJTnST9ETem05r7uPynk1Wi4w4lvF3dMkZUxts0ENGcG4DRA
Wi5kJkOSx2WWwOEI+tDRlTOf+ehLNnH5xnunvsgQwogyNC1wS5HpT71nnuYjACjcAIQdwIuWR+ft
3MG4SFvOp1W2Gva6Gtro8PBK3VW+q+f5MA2ggZ52xB+L//WI35S0rmSKkWSq53GwWzx99C+N8hbx
wIkM5/oyynZq+ftKL6qPdaw0FJ2JRuyk4RdUtrJRVpTf9rfL4glRY7Bj2utBZXhTrrlJf26hBp77
80iTwF9uzw0YNjGIZRoqanH/VqerQFCjjbgsdSeKCaTmvDBJGqGjP1OHf13QXxM5E9bmGpqaYTGk
9xbThXgVNEgUEhUHWoikjp7z9BRNn69v0/Yz2EqGELLsaq4HPUTIWgpMyYOKESsV/avJT+uePSQF
hh8XShwF0GiBo90BqOyb9nz9J8i0FJbWotzSckuJfAswUbMROciRdkYn28HNqHVRVMyDhtZum8rM
AsCrfAnab/r8rbCf0+CLre9idj9EPtbaaaa7yPp0Xb/NZH0lWIhZKUtVpeBonp2b6i7TGzcLik8g
rvnKgdoDhCy/GKfCMSwimwXcvjSuJAuRjCadVialgXsJ4LcWVrMZoHMtCMZwit9J069NZ1xJEyKZ
OpRzkVdoHl+IVoPT+Ygh4R3zzfu/B73YcTrIKiXbbrmSKUQyZjYJkBDMvzXMH3UgOtAfxjN/60F6
Yu6mu5J7KGdc39Dlo+8OiJVQIbThgSNpTUJQn9GsHmkm/96oWnC4LmTbK/AgoFtEY0QEvDMxF2hZ
BZqUmXUi2aEAUKAiSfQ2kwbzIkKInhEZ+7Rk8IjEbDBmMg6jF9Zz6iSjNjlaURF3MC3pTINMMSGo
4T4y89lgOgro1l51Mz9/iT5kbgWWMctpXe1teJslj4RLDHu/YRdFhRgXGJFilrqJd06muArHXQ+l
e40dh+knBbRZZUtuydsGcpEnRLSMayHXUa31U+uYDK8Fk8WyxZWuKPS7WWN1uLK2VbWMoUei/Dy5
C+GW9VhxEGsW9xFylPTc9/51a9zWyF5oonH+URFpvaZRmdkqrDGeG7dvP+KZb3ddwrYxXiQITjUy
VVFx3FnehCn7Mm5BoolB/MzyAbLgRmhQvi5uO+8yL/IE49fLgI5RUFqe+bH1ymMHru2f9Md4QkkX
p50Mu2Fz/Zhm4W3IVHVLvBpjntioyklfWuR/Ev7CZM9vm7F39X0h0kcxSbIsxTO7vbT/zG66tI90
FK99++vrtulKK0FCkK81DcxLS8uKUldOMLtW8L3hRy1+pMbzlLxeF7Y9V7OStizrys6rODFzFhW2
Z0cOxpT3C9CL+aXbZ/vvw66KgV/WusmH9HxTgsxMXUd1jeJJVnBgXg2JPQdG7ANP5w53UxD1jZGD
n3KLWzFQrzOmWmiHFmLhEOvDrBiJ5en2a1ieM35T48JKgBD5aKnbGtfwLFtVljcnH/U28QomS8O3
Xykxq4jE2CIWnOrf+xR11ciaSkMK93vkGkCzwDS3nPoh2zWH6zax6UkWyKhtEzcY4Ef8W5SqF2o6
jyh90PxFpbFjyAYVZQIEmysBgt1kqOt4fYNekkadXmq1lXiRTIawXkARauokjtFPAo6lysuKWw6g
1SIJwS1S8jKLZx0N4+opSz7OiuT3b0fPlQDBcFnJx8ymeFJdkLSG2OWvS+EUeKffy78vDOqb9Cl8
89BbyRRsWUmtKiaYtPOWYhsobjD5DuCQ4/fiOO6jJ5mdSVUUYkDbcz1iCVQEZDRKN4+YknWZX/vB
94UlNPPC296pLwqK2B1225tpocFRu+Zbit7n+Lae15UE4SqSd3mdK6ZteGrwaKRPaOAFZKmTBYH3
R076+9K5itukb+g02B26no2d1j3VVDKAu32zWSkiRAGtCuuREDiQdgb3CxKgDEhu8XH0Uz+WMitK
vFUTIsLQtiAYaDimVupD3T6miaxncvGWd+ncShshHDRTlxIrwvyIup/2IEpPMTuKK/g+OKgKAims
76Hw4g/1+abeppVgIU50SazkgYL5Yj342KYv7SSJE5tpyer7QpjI0TPXNFkDzonsrlc8Gn/v+Wcj
Zu51c5OtnxAZsgHFTz4id2TjDo0e6P4sMBDrzI3q9PGPP5MlhIV6SKwh1WrTS6LRyyd2yOrISWbd
zbnipkPw8QZxaAFghqnZBmiA/n3c0Ugb03lGHx1jvddoL635wSKtzwAROyeS3do+xlfCBEOvTSu2
WjoCkXNyFny98TCAkwr1AkCM/ZS9Sy0L9c7oV8IEo8cxzsK+QkqVAmOHoDBhgHRSPciOjeUz18QI
Jh5haKHhGV4R7SRzGT3qM/WCQTKmsxkhVroIdt6pIw/DYY59Zn5j6isK8NetQLozgoVziytWbo6Y
Gjbzyhl6fgp7zXKmqLhPyxT0Ksbg5CGoSCJQCvQasINsWefbppOtdBQMvx2nIO65Rb0qpm4Qusbw
o84mxwzvByZJXyR7Jo6bgwvZtAJcprxiCE9RDyikTj+F+uxLVnW5FV2xDXHWHDSkNDQD9B8tPT0z
cDD6w8KhtHT1pHsZldeyRdeECVe0StHLUg0InmiqOPpKjVQd/K4fsx9xqpuPdsiml5g2ABAY1CiV
TXhKNk/sLLaBFmoqfWwglSkeKbUPqLHe1TZKLkXzgY+yzi6JP4hEMv0IQPehXa6jA6iO+/5odMnh
+ubJRAjhI4rTBKPgPPa75BMmIZPq7c++L8SNFDAUPRpz0dRn907Z5ruEJ8frImRmLkSNrOJYpAR9
g/N8P9nPYf6Zy6qIMqMT4sasTBWPYwRZK5n9ujwoPXcqlji8wsz8F8WSFNq2NUJvNkGVg4LAFT6w
yvvYrIV6CmpxnxRPBv9gBbtRNpG/bcn/iBAfH+sRPmNUEBHyFwAAcPunad4RjIqN1e6W7blIEpLl
NA1x6VcAxNO2cXKv1Fp8tNDn6SpB0Eriu2TdRPxFZqF4jmIHil/FM29/msZ+RC/PdXVkCydkEs08
JnqsogSlZwvLL1eZ9TC3dWW76CrVcqdJK1I4maVhfOa6ZJl2QlpBMxo1U4Bx4qS13lIUL5GVPYHl
U1IVlYlZ/r4yvrrVR8sa8OJYTJrH8nNoDK4evl7XZTvsXIxCCAtK3TajypfmwuwEsD41e/qz7wsx
wQqKwuAWzLucE5e1JQalJd3K23cn+6KCEBMUPlAtsDAF0oGjje1SNEiCdAPlmvFBzkovWy8hIigB
a1iVAGoq6vkzbdUv2XxT1/pFH3E6vjcGm80Rrs3BdEJpuiCOUsgQk7erASshQjDgg9q3SQo9Fk5J
EyBuxVkbwLlhn5W9AT5f2NpNRciVSCFhiApODIUv9Y5p3Jus+RCgM6C2ZskpJIkLIsFzHmSFMbEo
8CzrfiaRg4pHMGCIqniMTSaJBNvdbyudhFBgkpEoRdAwvBFqgHraASjJ2FeDs6AmG26joqpiyTD/
JHHBFOKCzirKDeiC2jhmO/XWMaLaMYMv1x13MeT36d0/XiXyPSdzrM4asfGMvF/qEQsU6sLFKStL
yZQR4gN+EoEuQDZh46PRO0n3qssOiiWEXdNEiA8YvMqHcYBB9BmG3NC4pAMgF6h6mmz8UBaJxKYK
0uQ9L0c0use/5t3vvtmPlsdrAGguwK5SdDNJLBJ7qIvY7Kd6wl261D9p0QOVXVu2Z6Qv1s2EINGo
Cs1LDjwzAB/vUWpzZ0VNnKQt/Qjp9mL2SJleiDL7hiVrLN02DDxoMTwjaO8ogcKsMOtAHalXtn7R
c5cq54DI/HfbNC5CBNMAGB3LCMEQeDs9IuAmHVJjcmyJpCC2tVFgAdQt3YC1MRFvkZTRrIQNavxz
BKZ0Tp+mUtZvuBnQ1zKEgzwcqULVEJkxvyef9R089m6pIqKlGU+AWoS2bdmlaDP4rUUKvmsNEUkm
NUBCiVF9p5wHw6uGiPm2NgR+OfTtvgAc3n1r1n/1AOgHbFGu+2ENNwcdLsiSk/7X9Zi1ZTPrHyRs
ZxEoTZGVgHRo8+GYJsNPEFvjtaN5/jMxQg6QlAwAoQruOfX8yMef4bSbR0n03TrEVpqIFYMoHJKK
pmgqSMkvppxM8mFKv0VW5hYyyqFt20RThm1oFP1gQhrdkyAJihqDlI11V/FvsyF7svsPM7lIEM7I
mEZ2YBJ0DxidE+zzHZ4d0NBS+tWxAlVfc2d417dHppFwPoaTUk3zUktP9dhpRt8wLMmxv21nF40E
X6M1rWyaMQOTRtOhTUo8pxYAmCK764osnxEPLkzy/bM1gn/ZQLBqCob+82W8eXwtp2dm3hmdKqk2
y7QRvCYd1booOqwXzR6r2WnIy01H8FoTwWOa3LAnzjCIOQ53yfSxDF7b4qc5/by+XpKNFxPnOMBL
rjUAHK3o9Ida6RIHXSWSl5pNeoOVKuJsc6bmAXB90N3XI7NziIZ3/NFbGih1ULaYr2GB5w0CgoXx
zB+IX+6V1+UaIsulJaZhCrm0mZt5Hc0pmC/t5ilDM5XB7Fcy0NwNM1nnq0yWECHsudantEUmWBX7
yP7S5r/i8kSNGy6K63UVokTOaGoGoOXzAT3mpLafZzdF7X+8SUybZ66NdqghpOr5lyr4pOdodr3t
oL/IWJZydWXnVa4lqd6hLAmGuIpUP9I4/3aLkcNXDGpbzHgHp1w2RR+EAQb0OMCbi+K5rRPJSm37
0UWEYFws7zKrCTG7kAMR3uv7jp5rfbAOf6aIYFbcUIy+JohuWnKg/RO7BUmDEtW0CYUqlkhx3oaa
ZU3LJGOnvAE0WWXfhu7XdRU2I+dKhKBCWdKOqp2CCk1XAsDTdhoFcKhB5V0Xs7kfKzGCa/BuCJoE
E6a+EmrUrUJtPodzpUkeKTaz/fWCLdqujBfFJq0xVSTD2r48Zofxjuz5MwfiOTv+mT6Cl6Q2D1PM
ZGKCSx9O7VKwq8P9dRGbD0xrZYSzs2pbw4pUAL5NGCTcLx1WzW74jkzYKfe3XFXWsoQDtCs0jDTG
GvMydZ8BBNzQmaPoo+SYllmBcIYqUxplJEa2nZHpMGf6rosUiaEtn3iXcPxjaHgb+7cFhLhgGXGz
YIBWICvFW8FY8TuThscZT3BzMN2RKTpYdS2JBJLNssUpmFEPAq2uUSR8j0evHmTvtNed1hapyxMM
TXVmj2GRSH9GuhOEnyoZ38qy4dfWUYgLJGvw8FVgnLVOc79XQZWjpA9ZDjag0KROp+T3hp2Pf+RV
tgh6mqi0sezMQst47Q7j5zGRljdk5iEECELHviVL+/0ECmXqAigSD4zTefm3B1tHg3YVQD/v9WP4
Im3G3941itZxMGwD41Cw/tgELkrdo4ttcItPZFeCZSk8DV9GNwPK4cE4gZh1394ysUvJP0LFhHIa
2ikggHv3lEC5r0uU3xeYLE1yoktUEzNKMoIdXimBj2Wz1I2V56ocnNmWHFXb9YGVLsKhngSa3ZQA
aQKO2TLfCbKzH+EJIBUfjF8DmAVfMy/9KasQyDQT/ADjzn04VsNvV9N7ZyzepK4m1Us4HHuiKlkA
+gLPfLI/RI8LKXvwauyLIzjOwC5b7mVUedtx+GIUgheoddpWvVahvjx9sIqPo5QMe2vsd211wvFo
FKNWt4ub5fdLHWc5uRYuz3Z/C9j+WpBwRoa5lplTj3mJvjmE8X2sSMpeyw99HwYvKyWcixotSWsZ
aL8pTb/Kcq+KckcF/hvoC5zrx/1vjNNrooTwQPQeYYOXS+dDsFcc4xA+J4cFVgJdjtRJ9uldh4mv
1kV5DOFCc5LcMe+SnZwDVmLyYk02XbrwjSUK26gKtY2TESeWDTTLZAhl2SyzjUylJlqGy3s73dN6
3w+SZHBz9n1lGyKehZZZZjUseqin+MA+JFjOpT01PJNn+0wAA9G7GOn8PUs3fSveZM0lEtNhQuQg
6HgLAhZiInZ4qQpQ6VHVNTB3ZRNJViVbSyF8lEU0oGcLudvYvrD2E6nuDevndeP8j/TmHz9gy29Y
JdZVFenNHCOxJuyIfjQnLE4pMP6NU67teXHEzFVody5lr9flylQT4ki5IC33HFkVEh2l+cwxFVvJ
invbKcFFNSGEkGAwugnFe68dKm8IM18v032ec6Bgo22xyXZq1x55IGPgXj57xd2ZEFkCq1RzrZuB
sGIf7e48BjsVAD8GQyUOJLbXl/E/7kUXHYXYUppFXtNwgYE4GrvsZB0VvJEmXu7KABEkG2YJ6bcR
8jJsFriyIERlKeyemqlyk5S8XFdIJkYIHyAtynmTKXizVA92fRepByOW9M3ITmVLyDaaoKWtEeDp
FazOmjuzPHbUvAt3QWebThz31MEb5uAhwvQHllnpW9VT5qi11bhthWdaILCUd72lylCbJHFFbD+t
uNnHPMOoP1dOTfKYGdxhJdgvJEu8OegDszdMjNuoGmYr/+3yZZ12ph0BmWE6oZVW/dS4lWv781Pn
GX/Vn1QPbEeeCWi4m66imO8BKphN8T/933K1mmTThB5RnLegU+LZucpQlYxlr02bJrQSI0TNeDQo
WGA00+uZdV8W5lOvm/dUm2ThRSZHWEa8s8wDiPqolzDuxmjrs0uwRdWZd90jtp8oVvqIoZKOE5K6
BIOUJ/X09+MZPbYncqI77ZC6sshMNi+IGgXClg78SF1M+Zuw5omdYb4ova8B2Z7502n0xmN8sv3W
oZ9DN/XnX4uVyLqHN5+o6Uqy4JidHpZ5ONWx337uvaVPOd5rH2bMwi9TgrIq9WIG78L0SphgjUow
07JaaEs6+yUqamdSv13fuG37uKyjYIdzyqYhC1GatpL03Cqg4q7Uj2orA8uTiRHMMKF5Neu0RMOX
/WiGu9h+JrI2wM3J7/XGCCaoBUTJmG4DcPRMT+Uu/qsu/YQ6MaCm7ScdDwn0OTH2iWQB/8PyLyso
HOCFOptWDnxGL/sFyG53OscneoxjALFljyBovtMk7yebJ7fGLEZ0xEcmYj5Wad7MZMKAezu8sBK9
/3dp/MbLxxZYiddtY9v4/pEkgj8aPXasYgxN1833RvtpcMkZt20Ul+8LxyjJAjsNNbw26c2ZErw0
9g9t9Om6Dttx4iJD8NYwyLS4XoB0ZwCNG3bg9NOHAoUdgzzR7nOdP18X9x/R4SJPcFgUs9NxAo8u
iBTJLq7dHJCZFHUJd7hv97T0ZQWCzeP4Yg264L+qOup8ijHokpC/MCy9tyL6pOXmS5O3sqZNmTkI
PlyoQ6LYAbK4EYgciRk4oSFrSt9O9FfqCD5sA96tDRr0ywAHtr2vTguvZqu6C9JOcmsov2yW4LpB
g/lrw1wOLXfwFwTPyIv3ZK/tUj/cybD2Ny1Rx6A8WFRs3KWF5eN8rhUcwuiERnwq/iImSkifR9Xn
eedGQ+9eN8RNu8AzGngATQjUBTsMa5PpcwvARlVJDhgK2Y0puBOSHyF/vS5o04kpmJuIRlTMIwm5
fUr1IAmVjHop+0kUfXZmS3/ken1LrADdKsKeBeY8EfgmYwqb4Mumxxv92czoSavVM0lLSSvstjYX
McK1CCSorV4FIfB1tIPFPlDzPGiH6wu2uTMrTYQFC1HciBMDUx9BNbutEb2GdeJiI300snvXRW16
7EXUO4CbKRibkaUUY3b5jurWkanp8bqIbY9dyRCCeMPytg3MIfCio7XXMPI7PWagFU680JOlXsvK
vEuG8Bqp6ipCBB4l/52aV52WJ2gYDzwz1u/twb6LsmNuED+2GmesIietzE99L+MylEkVTKIj4Two
Ey48/Q6E3mC01zGVJsf13rS8lXKCWRStWeogoEEV1n7rGuqM6kGdJafTpj1cZIiTElU1tmE6wR6U
JHALEKA1MZdY92Z2shIhmEPCaYbhOoiwbMCCjP1RawJfyV6z3jyZUfJy3fokiyZOSSRjQSyjVTEv
E2Rern009dDJs04SS7dtnAHphNrMAKqroFQT06lpkt8MJtpp8kt0Bna79lO7lzOXbEaHlSgxX9EL
1IOMSgGSUOhl6I+xySux7uZa1r++uXQrQcIBkYWBqdKuAWSZOr6UXYwzqfgAcmmJPWynxys5i02u
SndF3OsxaVJcl75bZ7yK+6GfuPpf42n08Zrny7i8ZGotf1+Jq6g1Ug6UOQ9N0U7XfTGrJyq7M8n2
aPn7SgZpSdwCtIh6vVp4KtDCJntyg5g+jzb3bzBwBtwE1aY2OGPFqKC3Rm52SJGD+C2Y9gMFELcU
5H3Z6ndx9SJEDAskmNA1ZGDYvPJ7L9ij5L/jQMg2fLYH4ZEUtmEzCq3ECd6UtqZiK1VOvbi4G5TQ
6auv1xdtu964kiA4Eej+SN0vtTP1FOwz4LJ/H112avc3tWGs5Ag+pIITG2wTwNiMo3NI7nMpdZJs
ZwTnqYdsxIvxBJ4CvCIYu8YNfXpUjyZgboodCJFvOR9W+gjOQxqUAxQTpY2owdzPnHuKrHq4XdZc
iRB8h4N2JClmpItLukC87hw8xh/zuwZvS5hR3g2tM3/5Q2sQ0oY2LmNa9hP1dBY/ldX0F2G1P+SN
3w/z60hAzTBHn4J+vB+HXhL9ltzgnWdZmkVN0AGBxUUQjQR8DOwWtPAF6R+MqN+jid3lifFi1JMN
fNR4wuBbLykQbPrXSujyo1bhiQ+sqkmCXUTW7ib66NnS4vSmXa5ECGGJgRK2SXB18hLACPbHptwB
RPFb6U8eXllHN3eJbKRrM6+4SBSRUPooZBxXK+bN7Ehiv1IOVP8ezLvR/ikxF4lu79oDszZMugE+
134e/PQRr4/+nAGL23J0t3+Kb8J4Aevs/9mIiIxC+4EkZQZ56fwpxRO8lP5g8dorRvi7H3dlD6M5
gb03x0xN0uwS+qCQU2y9Xl+0Zb+viRDiVDVxjhkUhPQIyA3d3jzWPlC9b0JuWC+VEJ+yGdC4aDzC
W5myI+WJaydArF7XRLZYQnxCq1auVgZBvZzkDut/0gHolZx416VIXFQT4kLS8ynLc5AQhMmbPn2P
xlsCuWWCOtUCXYgtjsuAxC1SKoLH34jURXiYjIlMmDZSzR/X9dgO5ytBwnLNCQXVDVrs/z6egJCl
Hx6Bl5A8Gm5buOU+59JeweWT723topuwdgFPCjKnmeEloflLJflTj3szCO29mFiFe10/mSwhlIYD
jUKtxNt2U3/rQB+VKPu8/NEphXNdznbterWOQkBV+hIdMSOuTerp99QbqN7JYcyc8AjdgByvvNpH
Q7J5m0C/9CJUHJHpo1qdYhDjeFkKZHJjN98Rp0bHTOLzHQkxgTn75Wm4G3btaYHwKnZICm7BEFn/
BiEZ1Jo4t7sBnbnVzE/DWL3YKdl3gKVI4ubDPI9v1xd6273BlwTwZBXDZEvwX8VCg1lhRyIEKq4R
DFKnH82+Ri1TRsC7fVpdxCz+vxIzxiNOYKsAOAsgWdre7ay3RvWDJN+H4+7PNBJiopFOaH0ogUmA
YULQNSIJOZSk+9nyvpIkM9u1beuileDs6dAopAPJCCohmELyqr0KL3cGb2F/5udYBoGw7XwXcYKj
dyGbsxA0516Vho4Wulqp7lKA2JhgN/mzNRTcvEGdIu4KY2G2yR2bujaxnCj6eV3I9vLZOkEFAeVf
JiYWLSMpmldRW1yqzQTYyxYYs90UJB/FLggd2cvA5hmzEidcgubKTpWA4FZnN581Xjhd8nRdoWVV
3gXilQDBl8aSMBKWluF16d0IfPrwp5UegY5ppD9GM5KY+XY/wEqa4FI9+ozSgaFWXyFn9vIfVeqM
XvNADuCc0T4MXty7eQqA5/wp9FTJcfofW2caIPREQUm1hPCcjiSbaawDXXduHLQ/f0ZV0JuNv6LZ
7Qz1g1lXmFeB5L6+5zzeURMMZNcXezNwAeDyf79AjNUARLfSIUefadsYD2U55S4djD23m9frcrY3
9SJHiMdpZMy6oQIyQ6V3cRT4U2M5aRt7UfeTZm49h5ITVqaXYKXcLqy+RAD2IiV1i9Gv+ezZ/Pt1
pbaEGKBQ1dAqoIFyTIgkGJqNu9IeqKc1qdsVzzOnbpfaki3aLBOuxQhhpK2byaAaSl2/m/BVtHUr
7tz/pom4rQl/LUwwyTbRe3MiOGKM6nPUfg7S3u1vMbqVDLF7u0jnppxMihCiOTqSniTA3evb9b3Z
ivJrGaLBqU2uYzACxFXgMgBHYpV1jlm/zZF2g6WtBQmW1llx01oNUqyJHyqwc6KUZo+fryuzFXPX
MoSQSJc3vqHBCZnmboMY0FFZQ/32cunU1JhpEktsi2LWEA4WfNQbivs4PVH7V6h8YJPMLbcSGJBa
/CNm+RmrBCY3WVVxjDt7tf5p7h/LQnGt8qns7vNg3F9fM5kowTn5YESspjl6cfWiBHiAGoOyzHgl
HMexRV/zSpfBOG3v0kU5wU/nvi+jxkjAYGEf5+nDLKv6yL4vuGZqRzWZQnCQpC1mjWqzADF0/tf1
VVu+IR6+qw0SezPURg/VArB4ngEYan18poOfaMpOLYGhMj2YQ4wewcK7LlOily64alRzNbD0DuVO
3IPssv0+hLrsJiSxb13w0roOEz722BsV05Ml3+XGXcnOZXlLPWm9foKnpomZRely4RqaZ5XdtV3g
G3h1o9q9Wr792bIty7rypTmoeT1oUAnY/zw981uIE9eqLKff6vumVbFmDEpATbLWSfPd/1ebsmzv
hYBApiwFYE6EZDwMQ8eYLMwwmWYsaZqX7b4QC5oxLep2KdzPQE9S2tph9GQPX3kv8Z5tbUwL87/A
iCBik6ehKSTCGHDkZ/rdFO5TLpnb2Ew48E6Ndg8CqmaxO5HP3ZyEFQ61mRYeN5WHhucOJH68wbJW
YgRnAcKLnmmDjfdclu0pHrwKTDJcF7Gs+Ls4sxIh+MlIW5vjgQgjrQk7aGz+bAyD2zfdbgDhg/P/
SLuuXbl1ZPtFAiSKCnxV6LRztv0iOCrnrK+/S2dm3DI3pzl3GwYMGA13NclKLFatZVayJxVhqm1o
OuDvTdtC2Zxznu1CxybTU5R4Z3Bpo33KAzjcaTktfu7JgZzFy/stjXejcTSGTWwAAHYI0BNW+Rmq
IOF1WT8XMkpQmSTOec6d2oJEJQTksYbSfzTpnyhVQd1Ka4CTLS5yYMnJCW3pvJG8Jw0D2k06gNY8
dNYNGhiR45s83/e1f1lBhA+8mwPjO41Gak65NmKqNrleG0DKL6q2S931iSrz11ENb1GcyyLF1mUR
1UQKBNLrdas3Dq81k4yu77z/gNTgcdnTa33XAJr/shjxBp7FcGlCppIQ0wQJQgSiHJsBSVZ9nkPV
7RsZvpbwwdLQzqI4pVdCc4Q3xRNVdgzQ8xZ5lp8fiTcfPgIWdhak8/PJjTkmCbFRQTezY1sbDspT
IWasLm/c5fPR+WFkTSmGcEFHv2fm34h+D8wdFsaSbF5sTv/ZMTQE/akDRsyyMlTWHMvM0foaHftO
uyZ9cxOx+BqTV2+XlyQMGL8PSFc5NziWqREBzEsHfP2ntHw06evffT+XI/ToVkAMx/dr6uOMglAs
6WsT301hMRgpWFvm33UfVmGURvMQeMX1+iQ+HeLrwpm9xEELiwR1U7hXG1GrXW3Ms8vjLmImUquu
P2XRnVJJop5QvTbfz5k/fGir5WMGh5Mod2WUun0QP5uLjEBTHIk2cjj7r7QkDe04CEH3MHgasKC1
zrFu+93slTsVpNHPl1VAqNEEFO+2qTLwpqzL3mxbomlNDlAk5hXmty596bRxR9lL0OVOa0jSH/EO
nkVxJxQlNJ2zCl5A7R7HSEcAuspBdXd5PWI1OAvhjknLbUNvsxzP0DkLHbu0vma5JM2SieBOSDeN
dAgrMCejS2J20JIz+iiR5f7lhch2i3POlIL9LJwSC9BsmZcGkUMQTU0l9C6L+S8m+nvD+G5NVuhR
nIOiCWBwGMHt0WlYwUBf22P5FHpAab4sbt2bd4ndWd14/imy6EEeNGiML6yDHfyKR0BAaw+adRVk
z5o0lkr2kHLueo5R2tTVxQDPNDAxDPXWLBLPptXfKQTPvqzndaF0BgY2gyA+RWrpWPksOSaJmdJV
JzdmiotPn+gDcm49bB6mpNiTZt4PpvqFjcG1VpaSvmfhyyAKLf9xCzyRUpiGRlEj4QGB8ODFh/5l
+EY+R6U3gJBc8xMfo37lt/RDV/2NVN5D2GEdBmRAQtIcK+tEQ8lBrf//kvZxzkEtSjtUZ7TQqeWt
0VfONH43B4A2JLJ6mUzxOBeBBtEiqEo8j1UtmgVOS/o0jIfLliQUoaP3XTVAx4E7C6cRhjJFcatS
LzRLP0W/psnyvaqGEkYJiRh+Lh6g7XlXhhADsoC9bce7oR5/UrV4u7waoV84r4ZHLB3roJqMIsdQ
TvGFjA9W/zroD9qAu15yN1qyoS2hB99I4/xCqU9oBwws6FmSPQ2R7eaTjM9WHMd1tLevLgb3cU7X
lj6pEpYisNYA+T2tN8rqW5k4ypfJB4vJXv0IurCxkcepXJoWMx6AbJBEI8LSMndYvzg6kV1PhI5o
I4ZTO7qMQ7PoPdC5AF6cNH6sfDHJ06LdAUNNEivEqvd7B/nINLbqApBmDDVVzXJYUs3vAcpAlup4
WfWE3SSbneNjkoLrVq2C4RHMw/EhA4Wl8jVp3fkuesxAp4yb5A9b9S/LFC/NsglZX7UMntcPAqOp
soFEWoLX1DITt0W7QyExXXFo139L+ef+twkaupqYrWWgrkUABZ2fhkN6vbiNozp4zpR4VrFFnUVx
dYa0XvIgq8Fiqdc3WvpLL18ub5j4rrpZC2eymRWooWkmYPJI4zcEv/y6y41ux9I2ciNKctfstK99
3pu7tiGay2J7kcXEVcS76LH5CdxtTGn0GiQtwHehN73fHbVD+GI6+ikAWez/ANIrjFUbaVzEt62C
DVqJUePOa18bwCah1nafgQOJ7hIftDuuikuUDGNLeIxATDAw7QSqbx6+Q20SRkdkM55Gx2+20e+z
sPxI3NqI4NY1DnOUkDoGn8lyBPOMgYHBQHoLEHqpjZDV/jaab2StVlUgE/ZS9Tkz0AJz22ilOyqZ
U8SyOQ1h6EJrBabrDEKAeP2nrHFU0Pia490gHur2mOQDsEOVbsR0HUFZj+Tjq6LmodN3wE++bBTi
VZ4lczbBensu7QhkTHRxlerTqPptOe116tSzrCtGHM42q+SU3561YWYlJrZH8M6vA1eKq+1BhuSC
HtCToSGI1dDWdBWFAxUX0z+3tBxiW+nwRu8NZuQqSnud0UnisMQOhf6WwTvHxQTHbz6hzpajPplk
6i9qjiAibI8VxgidtswcSod7gMDt6zyXuBKhbRuasbKHMrQ2cbnBYNGEWIFmeLP2oLTEMbXcI+Nr
pso2UhhnNoK4pIBZXYnxJ4TQqD90wZUeHRUZs4/wrBDCQBBu4Q9/UxjtWh1IiT7fUPW7/odtyUD5
xJt1FrB+vrFlqixNpyjAkkB7y0uVLC+pTj4BgzgZZTPuMkncsShpltTExFIm4qLes0/N1CHNm2HI
6A5X/X0XSTZ7xh2L2hVqVqoYyjWDt8C8n1BwKQDgbD721td0cAmi2GVPIRPIG1RXa3YarSDzxwGB
qzkYex0oJrI6r9hLnBfGz/RYwdiCTQ/NWa0/+8tzi4ZS42FFm6pc9U0GgyZelI0EEQ9eBlLsPxWj
rlW9NjDKikV1GJFMgbgQHbq9bP5TbENnMVzAokHXA/Z0/ofoqVXezBbvKDKoZrERnWVw8Woidl93
M7qLi+Rl6F+YjDZduAY0bqxj4BpFO9mfW6WXc15GOpBbdf1HRA85+6lXsil6mQwuGs2BWQW4gkR+
NRV+CXBd1qGImRDvsiqLxRi6poKHEhglnCrP9TpiZaLJvM46D5eOExhpHJJ1/mUxwqiOq9u/xfCa
PLXKv6FN81jzNfV2TJ7Av5Z0yX7Rv0hLiuJUfSOOO6CWGJhtCbB5ZL8W4abD9w6zDP/UyfeXFya2
0Y0o7pzGuF+ovgJ2h1/1HXXjk3mfusa+Pw4voSdz3kLF3gh7Z6PMGKN2BV0cXmzloZBRhYq/H3pt
EnNtUuRcdmnPIFNZIa8t427Ov9rIuy5vl1jdzgI4V10s5jympYEnkqrxjYx80QCykkSgxr0sRxh7
UMf5z0I4tQ76aAQ02gojw2pnGZwFnMs9bR19eLgsSLIgfqRpjAMW41kYs53qSbX9RN2XoyTayERw
yryweTKaDN5GzVHwSO664hXocn+3DE6LTT0rqwy41x5pxl/Jwu4NffasePn5d2I4/W2D1qyYhta6
Iradqp68RH+o5QAk6699lxCcT59ndrb1orbnCZ0hIF32MdnmLqoDFl8HIIM7IMjYH5jVW4uG/1Y2
vp3PnpUl62gLYHL2rSGfs0jSUPNffMxZwKrtm5ytWLLWChusx56RP5vaye67Xapd1eZOjaaj1fdO
Ve2N4qgnR0LDw+VDkzgFfs6ptKewalHh8wC2PbGroP/YI91mAzmvYA16SeIR2reSbFnfrV29R0O4
Alw1ICnPh87y/25FnHcoY7DyxPCkfsVekNA78SRbksRm+ZaUVC1mpozoNVemX0ttOqrpN0xWXpAJ
4RwDrSKaJxGcXJu8qcxdsgjXYtnFTmJLfAfKXCVVDgxDdFk1Tu+j8PWQ7+PRbb8PvrmLTngBunw2
wkVhrgLFPEowo7F+vtF1APw389TARTBj8IsmPCRG5ca56V8WI1RqABNCjmZaBj9DFNVNpHYpHpna
rv86KIM/1HASl2WIl3KWsf6GzVKyOszywigAiE9nFDGqe7Yop6IlksKkbCncjsWZERdxAyqM0dz1
w9skA0eTfT/nfdKq62m/AJi7sl+C4YHlMvemitz15iy4rKMdAXXZ41rvmcUPQ0lB5ndoy88tRnkC
9pKz+zJ7YomMXF7sVDdSOaejaSxYioZhSOJUPvYpaGv028kdvfDz+FTsF+Mjmc9GHOdz0kolZEIO
7rWtdiiy6Fgvtat2snrgulfvQt9ZDN/tz0AmXtTBDKi04anU9wsYyYaxd2bq2hOTLElc6reYalAN
f2Eq408F71lj9zrDPTg6zi7oEb3E60C13e7Wuvhwo3gy+C1xmWkjkTOpng51P5SYNERjJnMHtkQP
NWbYj/WsmG7YRqgdL8OLEmNCfyjz2KV6o33/iFWfF82ZW6JmeltQ4EUswRA6YZglvlVqn6oI6d9l
SUJ8TMMGYIiqYUADY8B/7u8458o8aYBPDV/B4bt2r5h71cc/fXArXhsrsMfBQq84QNFl13SxeZxl
87NKo5aH9jCUFLUHelL92EfB/PlfCBz2rUxrpdK4UKbn6E/tA6yU7mffdLWreD/fAVkbL0bJ3ni+
vK9CG9ksjUt2S4wJBmoKIOpG2XXLdWEtjlFftexLOs6SECC8h2xEcRZi6V0IFWS47xTxyW7UXQi4
gzmI3FC1JGFAbBsbWZxtDDRB+9yMm+jcEJcYtwqqX7ljsp998ylKaqdUYBivl7dSenCcNdhpo3Zh
sbLlPFTAhV6LYfrD6OkoZI8HGZDq+mXvnNtmhVwkUgh4KIacItJF420e9qOb9XXuqFEvQ7uWSeJC
0pyZ6BudKtPL2viFls3R1q27sZVZuEwMF4MU2qRWOgGNsWkP2vi97/1ClSVwq4q93zR4ZxNd7MTk
5+aiOQyitLEZJlZVF23/2a6sHcvXZ9d2VM884H1F9y5rhdjAziK5ZY26XqPPQcPzpQ4qjzB1gMI3
Eo8peJwKG/+yMPEenoVxTtJS9GjscjSqZnVyo0TLIYy+drKDEoc6+7cUPq6GzTgNbYbCxby39/ni
FF7gpW54tPGuXcINM0+G/b+a64Vz48cPoiyYq3TJgR1uPpbDYcxk3aTCtGuzJM4N5gqKQDQE5/m/
4AqWq+aw9ivHdx+6p2wEcU4wVvJhWib05zc96ADH4GFs9U8slLHYShTB5PxfrSxAHSQQU6ZHDaAf
01Mcyvo1ZDLWzzcpfVThabKzQToNBN9dlqo3Taf5xmJJjFZ89kDEJtqKyMlXFDR7yukQ4MJYoWNd
t+t9VDTHy2YjjkxnEZwvVWmsRaWpr7xzTxVxFvUp6zJXk7V4izfsLIZzpAne4ip1gSPVssRDjcmJ
AzxU413w8mpkG8Z5HLszQnPQGsNrjORgJ+RoZ7JuOk22Y5yjwfR4HkSDgmbLYU+6n3buBeRYpvu0
2ZnJ0xL7Y/9QFu5Q/ArMa3Ms3L6/MiJJrUm4n4xYzFZhUTrjj20cexq0oHxItGtzvqvoXclkTb8y
GdyZ6UufT3VNMcBFfpKucgftOMj6v0UhAm/R683B1gi6uv40JBOToVqWom8hIbejcjSpO/SvReaD
rkOSgolUYyuJ27Flia2sAMSkZ3Y7pY536bD4l5VPOD2zFcFtmBX0WZ91aC6p/dEvH1eWA8WdHq39
2prWSMniZSvilH0h3TIveNT3rFxPnDpkxFMtxZaYlDC1266K0/e5jVtjWVD5Me6WHfXLveWnxxVA
K8UMlwzoQqRzG2F8Y+Q0JS0Yqgvca9RjAgzQ/hTIMHsl28Y3RbK+Txo0fwIYz+gfYsu+kTLvyhbB
R9Q2yNKoQFdHQr8bMR4DHiJZZ5j4VFbUeJ2tuFD8XE5Es4RUvW4jEVl2a6UUauDmR91NfDmNk9BK
N8K4BYVtpydpAGFj9dpGhwAxOylfif41yRaJmQozLKSovxfGZQmNMWGmIlAZgGmKZwL0IrY4yR3A
F27r61XngtwZZMicQpXYyFw/34Rzq0AAxpCT5YXZ1Yj2rFJyJ1tNhM/htmvivFxhLwSUGui8URI9
cppyRqPnED6FJAEYzqwTL81rgMNORzuXzmAKlXGzNs7v9ZZlkmICCJP2PdjPX6xdhpS1c8LGK74G
DuYwd8RyZKxtsg3lPGE/WJjGBDQonsNi11LCt9lQPxKetpvKub+8XxY0Dq6lW+sJgExV8YPKmM1l
es+5vsaK5rIH9I7Xdp3TVDe0+mUF19TGPIf0Bi26n22Ww3dOoe8iSYHsFvnlr/QW8KAA3lOP5acO
5fXshFLLB1LLrTiu0sIw7120VY27GZo8K5DCaZl7ORxKNu8fD7YxqoT0JAH3J+LGEk2nLk3RZ6xU
JAFG16jGN22aW7+YvViSMrJE3/n+lcBGy+q8PpMG+Q+7e1QLsGD1EhnCGst29ziHYeZ6T2MDqdHa
JDPelIjz5l17zO8iyfydbDWc56BNZ1vLiDkbU/GjHtDo4XGU8u/IVI9zEYjvapHo6r+oE9TXAoXF
7jA9rFhW4Z16kF2iJc6B7y6I+xkTMj0uTx39ETe206OX/7LqrT/4gr/9p6C6Ub2pR89+HAGIaChs
5aAUCUqJK6XKNJXZVdYVmUwfZAI5R2EWPSMz8th/xgsVJwIrq+pau+WA0nCKkW3fQOQqSld2pZZs
Jd92EMTVvGTrAJOp1F5vgp46b/3Leyk0Y3Qh4ikOXfUA2vszNuoj7XSzbZDUtqAbjHIgExg9qFmt
Lr3GWKC6Bz7fvPs7mdx2agawmBOGCTMlbZ5pjY2zVeVRTYPT1GSfQRq4vyxPOJhlnhfJO187Jkjb
AfCDunP8qHkpgM0HpzkMJ+MEnF80hMuhYoWckluZnAc2dVTVI/AUeyuRHmzuAceXgN80daer+d7Y
g2QGHfDtlXoguWNdK0dZZUnYHrX9BVxaRwH5YmgJBluCyl3hGdZSllW5dJd74U7GWSxU1c0Wc3ld
G/UE7ZngYkvqycYdOZ52JrVlt3Ohv9xI4RxzAaiOLm3RpKBld8qUOqPqzWMgcS8yIZxTxmtuNLHU
1D3L3lfJ3dK9tPpHZt22Z8P55NmqlrqrAt0LMHBkNreZYbiBFO9hPeF3jnKzXavxbxylEShTjQHR
Fao02FPQwya7tYtV8+s7edeacNt0ig5Dy8J1n+8/H9ouTrsJjfX/e8ImEcHb8aLaaCQF74zXYbqf
PaIHS+kkEVmox+dV/GNUmy3TKlhtHKFx1WwwN9LejaWkICsUQFU89mGXUBnhzqSYjMouAnT5ED30
Z3XxmqmRJH/CbdqI4Hw6KwNWGAMebFmT3KTmdDWqDQqAlS9xq+v3vFOvjRzOj2f5OPeJtr5reOvD
8LJTfc1ZDugqvomvJwy9dreNmz+xo6xDXyKY7zNFJxaJhxH+XFPG+VAqk+7bOftRhlYLLPyH0ugA
n211stER8b5algVQBgtMTZxLD/I0AtsRgLy69AtVImcOTrMu62lcN+39pp6FcF67tqc4x23q33Fj
l+77XXTIpV3nsrVw/rosUjOmTIG/Hp56PPzS7x+7XoFrSmUm1fC0zalHniVmTYcJJbkUkKmJo00L
JgQedTwvj7KKvdCqzrJ4jWhKNAMrJnatT/GWPM27tKolFx5xPN3I4I6/6XItKHQMILzHjPwfCM+E
WftGGqcHwElBD+0IBDel8asj8UFGgKu8D4DHCCE88Ss87x0vG7RQJzYiOZ3oUZqr5gZpboFkQfu5
TE4s44oVi6AmRb8UplP4y0ENdLiRhAZFayjwSu/m2BvTj3hwA4VzzbBtzOOtP2Hjwe14Ccp4QkvD
DLa2gs2PVEsjSYogVrezDC58myyOuzgH10vSnSi9J6XkJMS15s0iuCih2H1D6xW/ufWNT2tfRvIU
eXbkTG57LB4UbxolK5JK5IKGbg5qiCogHpBP4deVPQvynrU9ewCaF9DEdckK1wW8c3ObBXLOoc3S
klQR3qvrInQqVcHwqdMB3jGwDvnHWoXNszS+zaVj/WSMHW4cjTd51G1dkuwrv5udyS8B3VQWh8uW
JHxF2grkfMWUVa3dhHCvduVqO80LT4AXHa7itYa7YsRjILVx8anER4nN67deMs5pLJoJDK4e9cd2
vlPooS5e8unn5aXJRHBOQs17VU+sLPLN1cQU5WHW0HWm1s+XxYgLxZsjW01wY8aW2Uf2wvAwHk1P
i+4fRhfdldd0b6c/LQaQH5KiTT5Ez63dHaJeFur/i7M/7yTnRXo9bjSSwcLtm8lTnMxD99AtYH5A
kSxzu+Ji/2apnDeZelurlqVaCzRr59fKbUnuK5/tO1xOP0IctGKxrXzdAFl+1xJLhklvQpgCXYLd
rOSHKou9y2cn9I4bEdzR9WFtJbj7Gl6ozf5gjh7VZHRLQi3ciOCOJ4+aIa8DVB+rcW9Fzx1z7e7X
5VWIb/AbGfyxtHmT2SnSvbWlRvmU+9FOW2keGFiqiqvuCuQH1waMuL3KbsbZY/ey1zLZPnJBIO0W
RoscPyDMI6doiEOzh8trFFvZZo2c10drpdUxA2q+rpG4LRh0AHXfVAAF1NzVNfaWE75dFio7O871
z2oBfVh5pQKgYVgA7ULhwOmbbHdZjNiskHYaK4oa0hrOB8+4aCXa2Ed+H61tq6h/FN8sLIzskqtq
H/iXxQkD2kYa53qLpGOsnFMT6OipN4bPlvZSLm+j/l3Pvl+WJF0Y54KbSg/aoEjxqn6c/fE2A8fh
8hh9NXfprv+WSk5LqIQo8pGVCwFFQk4JEzqj3DqCAzXJdiTEcF3w+fJyZAI4FYwrs7YwyBn7ffqW
Ybih7CWD4zIBnL6lUPE0LkB7ms5fpwZtajJ2BaFC23hUxu0P2saPgXTLqBnlgJaktrpKg8LtACON
qTtJhrbuw7uMaSOFU2eSRpmajHrgqSliofmUltelOoGy5DoGK20kezQVLoqBxUEnFng0+RfoNh6Y
iRY/TGjUzxMyMhJeGVSiW6sHfbekjQzOZrRIiWgx1bhRBfdt5Rr1vmUnWzZZJ7aXjRjOXgygChtD
hBeJ8bQ+pi+H1F328071wHy7kzlt0b6BugUUkBpQYXHz/TNvmaPIpka1Jg7Nrg5P+XRljZL3CJkI
btvKtKsrIFmhJaCt3bAb9m2cO7k6Si5SIo+2XQm3bYUVTmToEgQ4U3VSy3IXE7Nnk3VDjaxyRos9
/f8dwVbeasebjK9clDGsewUTkNqNRfdmIVmPUA9QdANQsQaybZWvUGbpvPRKAqT86a4DeWaPKw5F
nmWcoAlSxnLhIREdkUdlGkAeOL9p9wEJJgsDBDO7XtLFm5ov8by4l7dMeGuzNlI455nPpjJpM56V
wQs1xABqccpb/RB434vZSb4WsUukuLQid7oVyblTNdMmVe9BnRHnrWOGr7oMaEzkFTYC7LWjdaMH
aQTwwTAFsXxVH4ntJeXide03ymxPsnmrnfDuZyuIM9URL9iAe4eCr6ihuBU6CXonlj0eRvEgJKNk
kuiDzRltbBhz36/0a0n3UPal0zYPZdX9pT7YnM1WcdJTBsBID8T1J+oah/DEXOPBwpIAfyTt55Lo
gs2brDbHqY0GU69qn5Q2dBrtI4OC2zNat3WjDJ012hMu78ybh/K7lXSp04YlAO+qv1UGLtvPQbG2
jDZ2rj/lr/EhPSku/ZEe0/sM3X2y9ozVRi5pHuccKpYMAF0FdAXdAxPrivkjirzNXgaZIjsezjto
eTZGkTJaHjHekAcP7PWyBQkjxNn78JNLURGiR5HAx3XVw1g9qsMDOuidJbsnsYyNVmg+VF/flVbg
Er6qR8K8nmINd2QjvA/GU6d+iWTog8LVUItqKyiCgUTuT1UDkqJVBLpleGO7uIR1x5yhwF8yv4rN
fRT1siUJ/dxGHmc884AwnsdwpAP5EY27dGocBeR9slqUeOfOy+IsaKqHYSz0dew6OVD9zUwWpxt7
ifkINW2zFs56khCOdDLw/BvkQMT+oWcSTRNeVK2NAM5iUNHQp0UFh1Iy76Ly7l/s5MwF74QR3Jvf
gb4LZDcZWI6wCmSBRMwgNgaSAAPzp0ostCuZVqKMx5f87UMqZZcVHtRGGBchWGJSJV8All2Mpm9N
ZNeTZTcqsplosRjMGdpguyAg1vhzTWFjaFUQoIBH6+RaLZsbzazcdBieL/sG0XUFAEMWoTZg5VX+
3hiFQd4GDcBwWf8WF7d54RU9nszU21w5gAH0sjChKW2EcY6OWjGjVQAM3CKZ3WFMUf+8NZSfSyzj
CxJv3nlV3OYFKe0HWgFXK0j3I3uMdUcHYvblxQiDw3kx/BDSWACf0ejnNTiEeExV/PUFcJ2QvCxG
shR+8ghYFlVPVi4aY8ZDj+HYHXNKWYulOEE18fyn2qrOKD/jMpVd2FcqDdE0b+/163qvuMVBveu9
CCNp9q2M/k/oh/C6xEy8oFoWzxYTJJTFLIpwo4waD8iDz+ok5fcT8htaGyHrj9jkJICnMxa0RoW+
ciAn86W4jm+pqznljXmcHvoME3eB099Ve5nlCrXcxD4SAJCa+POn3M5sFrYEK0CylYOqIz+y1Phu
412fDZms/Va8kWdZnDMiVqdqpIDnGzPmMsv28lJGwicTwcVbLW3HOQsaUP0Zu6B/tj4yfGJttos7
JmPo1bYvUZED0iMKXEcr2mcqOh+bxiVUcrcUGtNG1vr5RiUKoI72pY1MqG1eTfKU9Y/t8POyvcpO
f/18I2Ie6wxP3Hg6Vez6W6va3mKDKhSl9p2eTZJ7hEwWF23z1la7yY5Mr54qD2Adu2gxd+Osu23b
yRoeZFvH+W5GlWrF47Q89Oi7epQcSD9cV+P0/fL2ycRwntucWZiVoDcG9lHsKAW7MhbVpX2xuyxG
otT8hEvaL2qoDhHaN5ZdoXyKsm+Xv19yMvx4Sww81Zz1IFOhWbMvy6hyA5reFRM96YsucwKSPbM4
J1DQqCQYHUVFJo1dRucXbU7cuOxfLq9JXJg5Ww+PoBtq4VS28VpA9VV37c+0Htud6aBTccc8GWCl
bFGcWxhVNVG1ECdU9AeDHKvsNPY/Ly9IJmL9fGOqwCW0aqqgd4MCwzZr3wwrdy1TMnUi0zTOH4Ss
Q36nx+jW0F+H4lWhkhnE/xLmfocAvoIVEFaX/doOQvYTu9N29OsKyB67KnNGD2MLtbs04KXp8AQm
a3wWXsUsjQItCu8OeLPmNrDQ2qZRcBUzys9qTWZXi9TrPBp+ZJF+ozD94fJ5CXPVszi+gM800lGd
grA4s74Z0X5q9sT+ZTeVo87gd/EuCxOe20YYF8XNogmUgY5QDv1ZxdS8DhCsyxLESddGBGe3ox2m
TJ8TiFgzSFf7xnBMDujp3eaUFk7gdrJ+1n9aL99VNCxgmABZeR1Z4yIGnS0tVWfcz/tFv7biCRgE
i1sbljdHt1Oa7ot+eKoK5VXPZN2O4v08S+bihzpqZFAHtH4ZmXIojOhBI/NHovtmcZw6Yh90rV5N
jTUHtf2io8ya6LJywOV1oDz9p85rPZrlMnOkXkWuyxVDIXm+rBZCr/R7FWhA/VNAAdyQVDdj1Irn
lwrF4rh8aGRAibJFcJo3oUrX5+kS+pO5HzDQssQybmCxBKDXqujB1IB08ecqliXq8rCBb51aP49+
BM3bR3bp/P2cWy2XKI+bAZ3ZcYMuqITsyuazUslgGWSr4Mxl0vVGnWMEIcL8KHnqPwRhYAGO/j/b
xFlFaVjLkMS4fofAireT5TqoVCdpP2YZZzGcZWhdk4ZgGUDfJRxaFieH9b3dTprD5UMRF2LOy+HT
qsyquzbEYKo3Wm53za5Wvu7Bctk+QyFGdjNef/R7X/Z7UXyOpYZtQNpgCv3iep2bsI/9rj5mJ1nf
j9gez2J4W1GQwFumQj2rAV8ZcWp21KWNTBJF41MrhJqJVDXMpQj3ARmdoPnINNZG06z1F2ySnW6s
CM1RtfUou7c6n4B1y5yf+vIjj54bDeDsnrVd3aodcsRYLZy2T9w0eKkgS6Jo66Xz0tlz5m8Cll2Z
VHjhzlsfUNZeLOaqx2kdm9n1V7I2SNnxcH4g6fURD0MBSE3r5zp8zD/CCWuh1wAM5AjMJs/4mZlV
aIcZ6iEmemCtwSlI5rDyrc93NWbXLu+d0Gw2sjhF6M25LjHeEPql9tCQp4EAouWqBmr2PDuDegwV
KbifcPc2EjmdyO05r/XAWg118lonu1tnXNYDQ5vsNcQXjuxFRWizG4mcenTRivUYQaJeH8sB9GhX
miw/XI/8nQZuRHAqwSjoYJsW2zg0R5re2vnnKPMo1E8GxyY+L4MgiBJU5/h8YFJA6WSnLMSU61pn
tI//eoSSeVPxIdmY9jIYNXWec4tqzYR8F+uJsp1mnrLJv6x24iP5/f18aFiyvAsWAxXG1roa9GOS
HrNBkv+Jj+QsgsucKvS8Bvm6hNpQnby9H4bXkiZOoR6quvD+bjlcVCiTqm6yGbLGbldnihPq/hjK
0FLER39eEFd6C+y2MgJC1qMP9vpB8SsAp3d72fuJ5Oj50DApYTAmIY5mIeAXHaDSJNxf3i5xZmCf
l8L5gKXWC6Vdz8ZwRh8djC4ohvYWZtyi019qssUZv1VGZRQZENV1p8Z6yGSwCsKucWuzFs70TW3U
Wbuq8tqQEF6ZJ91b3oYDQQIC0iS3vVOO5E02gy7En9xK5VLFsQ9Slq9Si2vtbvxFfP1AMXGguB2I
k7oT0JwAQH0od/IhWZldrWq6SR3avM9LsCqhkG4dqfmWxFcZggRT4505yEg018N571Z/6wnfVaK1
iRZXGQ6v6ErM1OAWVNNTFbBDOmrHyzopE8W5C0o7g61YVX6r7qn+2aRvefBFX1pJkVam+nxLiUWj
yShjjBFi0EXfoTiz08B5mz/jmi99LRLX6EB2i+41E0RXfF/bQgFTM1Cc1YiBhuY+BVJo8tZ6uB/t
AsuRDTJoQg+1Ece5Qa0w4ixNzdVDoRnDjyLH2K3JmP1j2a8tvATPvdHBfMv25EaVZTLCA2SGQYB5
S8BmwVmEOXXUqAvQyOYYMOgGN6OJmwO7MXi8rChC/wguIwPtyaZG+eQ8IzS2oyVC/QywieTQpZIS
nuz718839lXoNsJWHmIQtLzT00+R9unvfj/ne+uFKHEQI/Xv28eJ5k5gSIZlxZWszQ5xLleLgIJE
dTy1ZUcT6Xj5BXAmXuf316FL30ZHNsUuRAoA6trvE+E8cE1zJYhanEjr67vI1a+iAmklWA4xKTRf
wwfeBaEjq7SKMhgbVFAMb+WgtuJNi5kzCuANGuH7OiMPdJ7myQUNJruvolgaL0U6sRXGGda4BCM1
cZX+J8YUP5q7BLMF38jzdJrctYPcmE6y1njhrtoqMI5tJIA2BkL/1MOqZxNpmL0as8WcyTPd8iE8
2V5wKAcHnWmPnYvIJlH+1Uh5h78Ryg+Lh0ixm9aE0Lr5NoSvSnmKO78NHglsYcxlvnjdtv8j7bqa
48aZ7S9iFcHMV6ZJGkVLsv3Csr1e5pz56++BvrseGsIOtmS9qoo9DTQajQ7nXJPG+PwlT5puotIm
d/KB4RzUxDXxDon31dO0F95m/F38taJv3npzssdQUvQyhLja3I/dabX96yebe/DQawVsUE01ASfL
HASS6KM1xcCMnYPilgA4oLaC0V3dGvsFHJxnPMCvS+RrdBHI+Fz8ArzmZEpK09W7RG/9wayD6yL4
ShHFlGUMJGs2S7umGilJRwMgspSMkr55Cld/RHjjrD4Nb0RAxrzwBrCHv8QxziuuVzNbaloUVmu3
U3dEA7p++qo0fgSgZoFuvAtzK4zZMDAuJVnZo4ZBJ3lWr3MtjJIRJ/Lb04x9o1hg9i56I8AUdTP+
y7qiBQunG/MPb//fWKNdLIViKUiaIJEVrKjfVW5yNv0Z+TnjNJxE8RXXVHBh/iOO/n8jLpnmtbVL
XGumcmNbmEoR4CeIvs9cayBiUWrwy6L6VKteM8g7I2uer2+XSARjGu1UKqM1Ykogtw/x+FNH+/Z1
Adx4zdosEmMPcmppZbXQ2HpwZL8MJD99Ree7m933u3wnmhLiOtuNNOb0hiUOgVwAmZUADs4ZNemx
m9evJVot7Fp38hlYGtW6u64iXaN3Lncjk7lVcFfXOcCDUMjtw+gcteFzCIRoFySto6NXZfF4XRw3
JLUUG7MwioXiA9uCai99Xc2IjNEh3N6oXhk7eEAECdDBvs1ueLf6rZvdUYJZiq8ziji1+Buq4nTB
QWmgp2Te7MWadlNtoDDRf6bs8g24+8bj4K3+fynA8o/0RhpzxpqxL7NxwmCBejf1SIPTefAfReKY
mDlDyfc/cPfS3/9uO1VMpIIP1lKRlvr9VJedTKR5RDe+ttOOq0epl5vP9Nlb+olnCwfQuc9eayOP
3ugbLzJoc2U3NPjufBJgVQ+5BwQvZELCO83BNIVvBQuw7b3yh8CORIoyG5nXs03SBIKVs7Gzjpgr
9fqTdUMelKDfla4mes3ww6+NpsxerlYy6xIVqD2kn2Q/Gr34LtlN4F0ov87n7B7oZYEIBY5bEN4u
L+NEiwRVXynGdlrzvp2DsvM6eAZZus3Gg930jgW4ymoV3fD0q9eMiPGrcy5ZaxmixhkfSGADN1UK
T9P9EoROfOp/LoWTHm0vnz7kbDcrzDhbU6p1eQWzhaft6oPsY1p8j/7Qz/Ee0+L3InpAbmMGaC8N
0CabBmDDGWngtKo6TcL9Byhv5aF5WT2MgT1Ibna4QT90/kJfx7U7OaIQjetwN3IZJy9nqxIh5oQd
kXM540WeGKCdOYyx4IRwL8eNHMaxl5OWJrUNOUvzEhe7SfU/cgIvAtgO21Qaq7wiOBD1Z/AjHGlb
y4/+mLx5NnEzC9cmN9IYx6ZGmCwZaglvWHm5Mar+NZuz02BYL9e1EuyOwfiz0SD5qsdYtW49LNaN
rb6kw3NfiHrCuJ34FCvQNoiCbD7bYjv3aytNGgCsFgxT72L3+7rXb0vT0Q6tT4tk7iqJjhfXY25E
Mg4M6ahsGJB+RY539MygfDrQ5OTqflG89lnEx8u1Pl21VbxTAY/AdtnmfWyMA4GweShejGV5Akqn
wAC5W7URwWyVKefS2BO0q5Mpc8vGM+rJy+yDHf113ST4t7ihKRqqO7Q1h5rm5o7rEy3p5ZEgs2DO
8/c4yaova9bGh7TpcgV0UWmZOa1UmLdoLE13gDdPfnbaXGL0P4+luzwvorOmTEAc+sPfRRdo87vs
NJ81qUPmsg/6N0QWsrcfM8zmW45yUwuh1LlvI5PgD8C3psJWuka9yhQ5RhYJlcneOJr2OakKpxwN
z64CFMD6QsTry4/WTA34brYm09Hw3zWM8sTA2kPDDh3UCMD1U+QnZyN20LLgt4Yrqk3w79uLQLYM
Vid5XMsLBE7uGiT75KgclsAIxIvJDyc2klh/ZiWTLadvkrJbetmNp+yhQl5Ou6OQJfZ9hFKzJ7AY
7qncCGWOzES0xV4zbCFNzBX71Es798fg5Y8taLJzFwkW4YpyT+lGJBOnrUY0Y7wWRbLxM4pkXrUr
jgXGF+aH7CDtlH35HPrTXnTHCleXLsTmaAxZSBqjhqLKDvUs1GGKc3KcT+RR3ZlHYNz+7L7LX68v
rmhtGS/Rhm1UDCYUNfRPvXY3maLuQJEA5rgPhdxEcwIBiXJOYB21kISRhjzv4r7NXjEhEV6eTduv
sMlFWwB5aHuyEfraEDqa9kmai+DPFowJhJRJL5Q0podbivekJL7W2YIcBN9l/fIfJus/lKrI0YxC
E9/RnpwA0ILDLCafF+wMWxWzciOyKw1imvo05mdlebm+UiJzZjETa1MFMOgCAXBLg4tEBPozlNQZ
vhQ3HXqqyudhLwnHkoVSGW8xo63KWFIcoj6Y/NXDK11zhnPqWR7ZgfvRxRhxQ1zh2aWffWeFFqFs
J5gXVGX2IJVFOq0jcuvKufco5EwcWJ9qf/Wb/1A8pR+7Jow5VIsptWWmIwVsd1XmVlofui0SQo5J
9NgT7CJfMXRw6BZ6RdB4+btTatdKbYGBDaie3fI35X8z/TRHACZ7qR95wioMN96zLuKo1W58YFnj
QgbuEU4zXlJAFZVQ1a+AXqzvtGDMHP1FXIp+Y7F8v5zI7xAkHxArMbeamUldCtCBCOmH/mDu7e/N
M3EUcIkHFHmx7Fyg6H5WkT8FZOZZNVzrO+jo4gdhrYTryWA9//wOxnTxTh8yk9apx8A4Ei8BL6MG
wClZdbT/Bxof9tNTFKgClBx+xLIRzOzxpCQhip5YgBZ02pSFMg6UQ/J21YW+vRdYFNfxbKQxWzzE
yPWgCQUcl+cocaMTAkC/i7zypKHpoHXwgH1uhIC1dA/f7bFNTMVEacMEcu3vdtXLS2lFDbqTcyl3
JPtnKq0OWQ6Lftcos2cVZ7P3CrIzwg+dn4tgthZVZ6RbpnGi0cvs0U21H8P9gCGKdpe7ohlIrmOw
UVFW0S6JuglzF7aSItFpzMjPqpO1fF7X/aALIga+g93IYG7AZtHKscvwsJCPduXYAQqlnv5YSU7r
L56CBLBDpv+QJORazUYss4EgQZIAFgWxRDrL1l2zCGZq+FH0RQB7H5IwlBJVwtrRKsp4SJ9MfwlU
H2VfX3AABLvEXox6I/dlH0MViTiUDDXDyMRXZMgwWnxHfNlpf1qvIMMRBdKCFWR7RtSsJtVCoGDa
qa5adkE56ILoiO9JNovIeJJuaRbMYEO1zg93BSilEloLmjwdobr1CPiO60tJL7r3p/qXvbMgJEuu
mQhjIC6qTr15nNPPxnqbC6mLRGLohm4uJakn0Qqem8gvyJfVLEDY95SneOsIAj+RXTDXejRJhYJp
J9x9lmfJJ3vyio8MgqDF4R8HYTEOQlkata4MumBJ44IF59Mwxq7dm0/X94X6gGv7wviIuahT0NhB
k9CS0SvZBcVC/HEyMgc4THujKe4r2RLZnmiXGA9RxPYKqB24eG0Xtg6Fep1fhx1Omew23uyXfjs7
06vyKqqBCrbtHcJsGlVyri+4z5SjTr5l6s2EEZvrCyo4uzYTogAXKQQtIHQroiBK7/VO4NVF32dC
j7hRbKUuYRdK95ICwcWwRR3bb4wl720CncBIraGHjK3AL2WUjwkYtZHJW4M3vMmjHcxo8KLkFLir
XN3tnuiDfjiK5zr4e3QRzhytYUIHIOBQYPdk8eQx8Wptfh6kwv/INl3EMMertBTE4Rku+0n7ZE83
kf7t+vf/5ZK6CGAOlr2Oa6db0EM+JvvqK53JtO6MIP0qoqHjH6aLIOYwkSprB2JTQeNzZQaFYTvr
OjiRvLrXVXor7rF2QcnWTWLKgEBhb0N5VLtRDfHAoOkdw83v4p81SAVosESLKWbkLID7fW4O405+
rTMn8kTd8Dzj3/4CxvgbKw2X+c29r8lpKvtDvYrehyIRzL04y+i4xrAUDGONV6eYNc1VdSEtM8/K
t4rQX7G5p5o0itSM9nYvVeIYaesOI3HURMT/xa1CbeXQ37GRU1jSPGUdtIl00GRZqyMtD10c/hzN
ZjeVg1dMmMkAA1nXPsWtsbMBk9tIjlqqoPPGnspPcd5/um5GvLfT9icxBxyANloj04tt6b4N8eCV
5s2o3ljyI0kEtzQ3s74VxR5yqVYLhebMwnO4Ww+JDwwV5K+rTxE40f9DRkNkO8yZr9HQUC8W5NWV
gxme9WC+pl4BHEvrx4p+WNT7lpMoVuRG+Vsl35//sDaoUCSxff0G2MCTI7m5U+ZI1EvH+Ji7a+10
grUVqMpepV3bVwvIqJCtB71PUuuH1da964bCDVGB8mXLJho50HfJaDYZhSavlIFlONaHuHYoJRT5
SkGPp79KcfM0X6Vf4lh6iojWr+waCQ3aa2CfVBx8FIjVc3LoboygkD3poAve8yKRTLCQgsyht0No
WGZxoI+JX1tKIFhF6rDee+2LWozPlEs1ioYMj/i319JN4ace0JCi3equiLSWXtyfy3vBb/aNbYLJ
8WDK2xkLWd6EuzJAXnzXHHq8K8SsqKIFpP/f+Lc6KlVliKGc1v2lDefZFA3hiAQwDtRuBnsqCXSh
HQuPSwfK9K4l0+76JvF94mWPGJ9odJbaFxSAaUpbZwImwDA/STjAXXiMU9Fw9r+4xYs0xi3WcUNi
cFnR6oUNEpb9elLulYMyONKD6vfPUuqIxlfoSb1mg4xjVFN77tGrhVW0Qqep/DZ50TV4yYc2AQVC
h3GPl+sLyr9fLyoyrgPoX0s30Ix2aMwHKbGDXO0e2rkTiBFYB9uj0CGG7Al1GUN6JqFvdYLXmej7
jH/AkEqaI0RHJA7mDaLeqaYqCOoEO8M2JBAJ5KqGip0xwhs9qd35L4k86fWXoXwk6eprmvGB99HG
ORhMfAV+obBPJbg8Ej5L1q1uCbJDgqNkMB7BqKVlHuiBnVA8J+o3ZBPdZHQl/dYaNcHicbsNt8ow
3iHSWilFPp5eGfG95pZBezPtDCTV0MybuNmOjt4Y++Qp/6m8fqQFYiub8RnD3Bdj3kDRyv7cJ18a
RUSxx33CAFZFRVuMroCimAG7CDNDzs0Od7x8XPwYM3v/46VTTqIqLtfMN4IYM1frBPjvOQQl+V9l
93cEpuTr7oBr5RsBzB3YhcP/Ryu0bqCe+v1CSUKEevAjlo0cxrjNGhibb5lJlGAwgRW768m4T1ya
nWzPH4Em2G4PY+lELbNlmrFqo4KJfhk3+rrs47ARrJ1ocxgbb9ExvPQ00puKJ5J9lkVcNcJFYwy5
zlqtm2j/Cw1gO7BbHM3bzB084o4PyndRTpfrHzZbxFx+yTLmxSrjRWR3EZCR1DE7xJLuS5Z2LKf+
W6TZ8/668fEXEDl+G0ieGCpkFnCN+jzVabqavvPk8pPWPl0XwL/QyUUCs4Lj3NVzQS1BPtJ0zfRM
EzXpN4q3Cspbd/1yXR73ct2IY5YwtQCk95aebtC6EkqO3B5nkE5cF8Lfp4tOTMiQqHmokhU6LeXy
o1B1J07OfTu/kOExzUQpL+EKMvGCXQ1jFgIVDkHy7C3fEp823y5Bgrbb9CF3P5KzsS8ryL6e2iFd
orCBcsOAV1pyr2HutCTnohRV0wRbxWYjJ7vQVmDnol5IXrvktiyfSFP+2U6xfFZ1CnoIi6aQE1MG
xvhrvn6NC38BMJdQHf5jd7NwjINV87GjENPYp6OMGnceIMdPbtuT6eOVdlD206uYXEW0hoyfVaYl
MRcVsaRlWPfpqh/UHkSJsax9ADzFJrZCdAOzT+DD+f0to4FnVALuGMJy8J/Ydeu0+dM8VoLd4rtb
YHRT6guVUvz9LgZvMxWFe/TV9pgDwjB3YN5WnynUq4JG+kgEc8ZdPM0wZVUFoQNoZ3+XlpfN2Jqj
gcgfmGZ1fZQATWnIwn5XujbvHhgbMYy3KDUzXPsFYgBhACpnOjRm+rR6q7qFV+6EjfM0YHgnD5wk
6EAFi4jB9mwOS76kiYa+DtoZSdOfxS46q+h8ABjiQQQ5wF1DoMMo6ArRDYOtiLeAO9fUIkJvw5g/
6qUUzEV6Y1ciPFF+ftcCHq8ugx0Ywn7fqwiT9wMg9jVPHZwqd9pgQFtO7FLChdhNkP1Hl8wRmC13
5CjtrJO4v4NvmyAHlk0ZY7Yam/EBDM5i5DWyrWY6ugM8cXoPMApMD8VT7MRt7ix2kEiHVT5ok+1e
v3C41/RFNpv+6eJIRSc/CNF6LfPmZNjp0fp0XQR3IzcimKNnapU+pkD793Pru11hkvhci9I9Ii2o
4W4SIhYUmJVlBqRYlT5lyVqf0rVJBFAron1iXVWRaGZq2Cvay49z5YAdAegkQwDCDGBgo6NAlOMU
KcV44EyuJBtD34ZnyLVTF8fB+khEYwM9XsFot2G9vfM2q6bOYdJoCTKYa/gJwwxK4WJaTeR4+Vr8
EsI+p6oI42JFhmkt8mQUKLoPu9BTDoDZDobEqW9pelj0RuQb3EUkY3BhGM8ywOVVL520ICvUXasi
KEx1/7pd80AuVFnW3+Z1kS1g7SGq25X0NlRLD/UBMNt77Z5OLo1nccaPxrKM54UoPKox94x++Tcn
ttmqDiOMSAkDGqRNlUOeq548NZ429+6sEdGOcW4VwOKjURBrBM50FoUfDHgmUCVBmKA+0Q5PeqsA
0vBhPVJu3ygQVbe4ql3EsVGhsYxJPqRQbVzvMcHj1OX9kn2t10jg6ehl+G4JCVAzFAuJdcyN/+4j
ioF0g6VNOL0Z7n+FeHO1PqpLdGgU2H5q06fR43UL4dg+VvIikrmfh7EB+USFK8y0dyi35pHAs4q+
z8TvIyylBV5r7JfFpxhISfLn67+f90DYKsBm+uRMAa1NC7SROVh82mdOUnf5K0ctgvgpiM2dpRXs
Ei/WhUgQQFhAm8CFyFzHeV0VC/IWGJNLHDwTphcChlPJXcBdh65OJO+P+ot4JpDz7vpNKvOWBFR5
jkHnGWwa3eNo/KVbpdPokrtmt30nAA7hb9pFQdYO85AYsQwFZxVJ50OfvFzfNI73+00VxujMZrB6
rcT3McwZZFG6m8fQMzNRm6RIDcb2lkZrhzyE7U3RtJuRhlMtEbaZQBMW+ziO8yabZmwK+NecObtT
yadlEpk4vQzeu4Vf26EylwU+PylZjeXqPfNHd0tB+pRDeku+wa3v/mhnVCZKqSSlVIoR+uTWYZFi
B8D1eSqAFhFsC4uqWICmErMIuoHq5Lc636mSQId/cQmX9aI/YHMTSWnU90uKy5X2i4ZH2h7T7jFd
CuCjfmdi1kXgEAQnU2X8QRLaXaOoWLR1fJ2MoAdio2I856XX9aIkvcjeGCdgJoaEGxGIlFIVuR0A
7J3UwlCuJgniLtEeMR5gWCs820Ko1OEtn302rE/X7Yx/o162iPEAfZ3arTLDpNO5dPN69czJdNPo
UNSvfyaI8QFD2ixoB4SgZHkuysLJ1pu+eFJtwTXK3ReM3uMNgacgHp+/mxzF7lHsFei97Xqvdopj
9zfJBzgYVDqvrMoougNWhnEDTbIA56iGO1v7/DgawCPpwlM5fQAR/DcxjAvQJ3ktRnWE8zczh0Rf
5O7h+pbwg9KNIsxijYMSd6uKxer8pMSUFh4pbhcomk9ndJSPDBP+phDrDoAdV0Y2FBqD/qDvgTiB
JowlsI94EQkbofjOZ6Mc4wxAx2tKKV7FvvlEX+njXYUEhPxk70o/elL2H3LYG3GMQxg6LWmHBMq1
fePVoXybaeVBWnNB8Y5v3xfbY/yBLtdquswQs0aDQ+TKLYCELBmBwDJEYhi3YIclcG7BXe+Pg5Mf
5L/pLEnuWYfkZvlcvxif0R4kbi+h5vbuet0sIesi7JAUSgzdJrc8ALXc6dzYi84Uz7W5kzwRAAHX
tV7EsaOmA1CN5lSGgbTVlyr7PvVP1xdR9H3GTUhW17QjPV1FfjLMfW/+mSmwtCbASUrHtcJyRUXo
mMZ6RITldWMmSLqK1GCcBDgQq5HYUCOTa68ekcbTu8OfrRTrGEidzMYKTfTwbqrPlQg+WmDNJusK
FqnvYvp9dAU7swFomzBz+kbQd/z23Hhnv7heiGyA2dF4N59dl2VIIlCRpQfpqT0YLrIlP+jTZHHC
XQ10BtuX/7IGR18AB5M6I0ah1sWJXMWRPBFoF1flzW9hLo9Ij5pRRVuON5RegbTNlAZaVXjX941/
gWykMLYBovjVtHKgmRdpvu8667vcmE6WDm5Z9T8KdE9qerIrjdlVwrxzlikX3GDc6GUjnzGcdujD
RGqQy9Mkf84e0mp26vnTmK3OdUVFq8kYEOjKKWc6QIvU1PpMsvIQm2AfUYaPPPeALagZhgocRXba
XunsXm/7HsBuE0AV+vauS2TBaeaB86qAUPhHBuv1mjSLo3ICowJlER/f0IJs3wEGBthwdDR9LntR
bpLeFe+PxUUi4weT2LYSowQLTtsd11F1a3Q0kS9q+RhOxCml/fWt+hebvIhjLF9JS7OIM8DVtYpb
9JFT48zLqwNM7bFq3TkzXCl9WrUnsCOIjgP99DVNmePQzPOgLO1bs4vsosbi4np21TPFSogCUccY
3/bBWacYsgH2WiYSyLMoLAcgu4JIbZ9nttMoxFmte7URgSjyjf8iiIkF0L816Eah49Vrhw/JBI4+
O5tupmYQVcL4hnIRxNz/cmXqIaAvwFlyVCtvve28235yolW0TdQrvNsmlImAP4YXgsyOAZeqNElx
htx8tDgz8KhfKO1hioaAFvSRg6N9BgaaEEScH49upDK+CjA0ZiMreABJ+zXQgelkHJRPGjqQMSa3
z93l8fo54CppYTwFZUygLLE9FUvclHETgsmotjJcM+dFNN7MNQtsFkapQRUJyFes8uZxr0yR2kpZ
D/wv4xQPnSODZkL00uIuGkERES86gjlQNhFL+jonbQchvVcexsPwUwIcaXFQvHqnncSpc96ibcUx
pt7HyjorFhWXhi/TNJ+Xed1d3xfesm1FMMtmkFnP5RoiIoDWVJrtgARTK0UIYgJF2GQsiEXSlcyQ
UuIdDP7cs6rqohIXdTDsMQKoNLFBNY0RKPap3c5pmMVhh6fIj9Gbvk23y4Dka/zaL076iB1CM3M7
uTam3EV5Hv4aXiQzR2nuraiYR5QB1kgvPHmIUndQMCm5ZESIGUB99jUt6W/ZmLll95PRKdASbFnV
N1o4xyzID1RS6NyzvA99UguCDd5ICkXr/rWwzFMyXppJIQQiw/Pk95/0vXRLCWe1J/tM3MgdnyNP
P5RnUcletKrMhdKD6lgCwzYsU0ZKMKtSp66WQ5GOgihHJIc5ZPBZU1RGkIPS27Gf+2MEFmLkb/3r
B01knsxBG4Bev+gGxExk11oPlfJJ1+5C8zsa1gUbxj1sOACWbZkqGGqYAKdrQWdZYwraNyrDKYx5
h9KcYM3oj31nhRsRNPLYWGE3RbGij1Cm0wZnLQpvsG3fJOitWEdPI7NjxuWxLj+SgqJH+x/NmIAm
TNpylag/lKMgk451Jcgz8FeO8ikD/EyX2b4Nu6qSMinwtqy6b2hncxRFhNnDtQJgJP+/hLcO3s3C
SYlWrauOp58qI78Zqr5lpU6UfImz73biXrc4rmFvZDF2YGbdOo8YQvbD9ImUTkJemtq7LoIb3VLM
53/0YQyhUuqh0WesGI7OQf+s+fO++5IC3t9F1VwICMmLMbfSmP2f7TGtVJqCDL/2N9PjgLbJ3kkO
FJNr8XI6GlME4luYu2cGEGIBboF8LTtFOTZ6Oo2rHPvNclgrp9Vf5uTO6o7h+nJ9NbnqveFaG5gP
U94c8cY4LH0c7CWHeiQDSc1OWr6TcpdgRPPPxDAOL02ksKBDOL68PI/y9xh9UM2py0TY2dzDtNGG
cXhGPGspyEWRs4tuDM23EoEP4vW0oMGHoo6/LRfbnmHXzVoQqscYALwMzBlr5HQ/9GMOALE+KEXW
xzWDjTjmONUNAjCrhLi5AwB4ER2S1vi7nc19QopzJAvl8Z4fBDyxb5CQYCdn5Ely267oqkLC2H42
pN3YPFTTuSpvCuvHLCY3paMB7zz6RhpzkImyNlJHoJ0OEBdzupeiL5rxdzaNTrEExLIdUH231eN1
S+R6qI1Q5jznVtaMOVUxUrvbjoB3TlIqdI/p3/9MDjXVzcHS8pxIIT1YwIB2RvNh1Qq3TETOkGvw
G22othsp/WjIqaRAiqaeouRRF1XfedjKeDxdLIL6j42AuVCQQqPubwyi/fQ4zZjMctHWIN93nhwg
B545HVBrX7s7rKgnBdcXUaQePR8b6X2xNnonwUIm2fZJ+0OLNEGIJDIHxjFZVt1oeQP94gjWELlL
dBpyW+D9+GrQxxuSopbBPhOaEoQIPXB2/UZF/9tzCQv/yDpdBDDGVkpaphNaKi+S/Ry+Nsmn69/n
r9Ll+4yZjUM8j82K7xt97+Rj6JDqFpDjguCBexdZFymMrYF5MpNkE9UI3T7Pij/Yf8vgxC4FDoAv
xcRrWtdtYBQwNqVHBomzHDbVpQejLpyk/FZ053USkTrx1+wih7GsppFDs8LKAcym9VqyuBg4+zq0
8o/rWyNSh7nyKiWpMMiC+DTOHvU1d/v4r17ZZfLzdTF8R2AjrQ8kXRU9WowJ5HpGkoFywup3lPYl
D0bZAacCwOQzt/etO9rPkMSO+iU+irKn/BTIRjZjGKNkLkNYwTAoJcv/YNz6ve7LAQDl0Uoteszw
gJFVoOz+0pUxkb6yuqSiJkKZ6CgDRx96w5fl8+SpuOf1e6I6hWBUnmstG5GMtcTJvDThAhWbZgk6
Y3ywa3uPdjtBv4twKVlzMbshaWnxFAjyo2MdYyRoKeyIubj2kUbQoic1b/xxu5hsWxLR5bgPbWgW
nme0iNMu+M6dGif0uslRdzSIVl6lG9WnFwhw3QV2yw0yLgvLNiyB5y9sbfq+GtsF7eFz2zsg526d
WLcWZ1LVwu+j1XJqFUXkKIzXY6uZgr3lHtHNT1B+v8WsvmjnScNPmMrU0dofRXZqAcoTrn8LdOXe
MxtBTGxTyqOWVCD7wWUd7qZbcuowqfRYHCjYodY7xu1wVATelB8Rb2QyV48+R1250gABt2Z9oMAB
kktutSc5UDxxk7doKRkvJI2K0snUE3TgjC6TL8VwrvOnWhEloEQryXgcXc4krSF0JVtfRZSfCkxC
5GLY0oXWLyRLaUgQH2pk1R7pOZTc8CapkFWTb8pjvlsFOBLc4H6zU4yLSTMlJkAzQqZBV7wClSAn
M00nHklQl4oLCwXQi/YBaAQQnYDyCdVg5Hw0xvaLfA3bEQl0L5WOhvEciSBGeH5TVVAtRGM5lcO4
6qgopE4qK5zicBdKB6t9GOKPPPq2MpiFkyZzJlJiGF7V3axFEKd3ifY4r7dVWLpNdGOmr5X2FTDz
JVi5r59okXaMt1byCADLZgr8OGuYbwBj/61viH6/1tVHgNwpSYxOFUXn/NvFsQm1m15b29DuAWmO
iS8DkzzzSXJrnxwJKkFAYRb5Dbox7ONvK4/1G1jRVcbkmaecF1f+m14Moac+Wk/tq3agiLSq27vT
97UUBJncG3ArmHEhQN/BYC8MCgwf6T3xyiB5Xr503oQ52PKhkYUdmdw93Cws40rayQBiTJpY3lql
Xikp3opcVYOywHVT4XlGlT7cUenSDMtifL9cG000tlBLnzovyogbh19loz9royZouuH2nG9FMVun
AZQ11ohlejQck5zYDb/Yt7ZrPFXAcaf3+bSf6t119fireFGP2TW51yLdSiLTk8PbWX5U9NiZZoFi
fBmYQtU0nIB3UEJxOC6INDUAq9RAlDN8RZ3cvhB0HwiEsBNkdbIqppnB7tN59ZIOHQfo1s7rTODs
+cfrly46k8lp5kiuMW9peHJ1UvrKyTQ3UW/L8CVOv1/fGd5VqaoXSayH7+zcSrTSBAPD3aTdD8XD
9e+/5dTeeQrYkyaDcRIsHoyLR/66VbUZ2xKj+9+J9po7PFOGp0lyENM4/QtxwV0L/Gr5FcDZnvTp
unzuVa1u5DPu3xr6oY5lnCzK5TwfzNWbU5c84JqGzLJyF9MZUL2+LpW7fxuhjOdv7REtz6i0eGZ7
7PpgSRSXAA/fOk+qKbhkuBt4EcXmNMdE7puuxdGqh6NhHwftcF0VvsfdCGBscbITq8ipa6LYDRqe
jkb61m1Dicojr9mLyMq5MelmxxTGJG1SZ9JUwWIomlW4w2v1Kdv1jnrUQEliiJ5U3BO9UY/xvHoH
Ppsytk1vBHuFJ/vZMRo828UELCqVsqN8z30xjJxo0+j/N9e1PBn1QiRieGHRObn1SRKhFv2L2VNM
FxXz3+8QKcCUXM9rj0UE/iqWEPQVrlajX89w/kfVoR/CbwJD4b3VMG3+SyR7VZZ2HVedYXqrjW7l
uH1OteIF5IfAUJ7SL1oBXttRPU4w1aokPwXCuduICohmqXA0Jpv7zlRpibMIkSo6wR8p3CzeqWea
3VAfVrd1jJMtCcmxRTIZQ02Wdk1Bd5H7pakAu2JyFHKfIvF9XTVuaLDRjDFQU67bvl1w/gzSHubO
7JwaNUEfY8ap001D5l0Xx33xqxgZBDQ5xgfhtn+3zSSJk8pA7zQcpnIcbinlSngv34f3/ZHSykxe
6yigb4sC3RN22FO/+O6ysNEKhhld20bDzO+ytShKRnmF1WJU7JAH/Unf0QBW1OrOO340ziIENIfg
F2dUHJu4XyycfK83h5vBMu+1bN4JlpF3GtC1JGsm0APMd0OsU1c2KTIXprccoz2dsM92QyDt8qPI
X/KscCuIsUIjsaIuzTtwY6PBIx4Xp6zdLBP0yvBX7KINs2LDuk5yuQ6Wl7eWuzbNsU7K/fUV4+oB
KGKQFSJOQBPy73svSVZc46Y2vXKdnVn/lkyod7fC7CBdDtbEtI0YZrmAi4HHewXzBrwI5efdzfvR
+bEifyYeqeCuGhTSdd0kdHLkd5XCehz6vFAK316WmzYCfcO0iI4rV4ZOTGDNgI1Uten/N1dJJ2vT
0k6wM+VBOZc39aEOkItACZU2Z/+9eNpeNHHOc0gQ9Usio1XWV6A3zhLTQ+uDk9SnvuscQ70xhOVa
kSDmQjFAHB0bdWVSotcKudwZ8K5S4XSYjwSPMm2hKw4GyEE/5Ia2GjJuKLKkOBli6h/QmEKir7WN
Tjcg95byDJx21U2kBUVBwfuFFzNuhTKBKgYT8tlIYSxddCeNmB1Bv4fS7FYd0Eiiq5qepXeHYLOF
THy6DnPcJPQ9Rt+AyZ7sLbRF/I+mTARhxlcLZLKmjqLv+1kzNNgpbY8kSF6lZ0wzBUk+H80+eczj
+UEqyu8f8CL6RRxzvOGHh76IsYpjeFdUN3r7vRfiVvHt0kKPu2YrFhJXvx85vc9Nw44wKK4qvRtO
2bmSx5cUrCmRXT59RJ2LKEadsQJUTDvEiO6NxenmfT4/LuHzdRm8S1cD9B96YA00f7H4PZFWG1XV
Qcb/kfZdy3XjTLdPxCrmcMu4g3KwLN+wHBnBnJ/+LMjfeNMQh/iPxrcq7yaA7kajw1rpcCKGBVjj
QJJyxzSP+hx6ZXwFuMh9iZuufiWRUfVCJGMJSFwYthS5aT86fSL7/TJyHuubvUaqgRjGUABl/m6e
JazzdO7KwXAz4380UKo7SwBsJD5eLpyk8Kair4QxR9W0RWGoQ4h2dkwFDJPfo1qsCX7UnzFlYu9v
4OYbCZSGMpB8FM181ztfqO28mDKe7SMeLTS+QP7t2BwMhEvyy4cijJUw5rjGaRyLRNaIJ2aHtJPt
svfC4QdnRZsuyaT4R4poAUyKuVWGWJHqqZwNl3KLFnftM2qEKC9huOiFF/5tqt9KFHOv5NMClqlq
NNwaSGID+GXGryTl9d1uOglTlzSJsmi/69EfSmuss7RGykutP6Mp9RSbnWErGfovapPLMr+9pIs0
JgoIs1aawaJguMZjckNhTJpvQmsjZkcqVvWnAIQvocO7sXhCmSOrirJui3JBIBDOAYLdY5aD3aMx
OU/0zQhntZPMcdX5nIRVYwBvLrzT0tpOpk/7usc7Kua6zww112UZ+oBJBOBg9fknsRruxEjs7Wxq
ZZ5X2nQUq/Uw5jRMqKfmkkk8FcyS1d1wq51jf7DnW6rvpdsEpVtdW3fcOvy2hV10hLn0+0mRzaKD
jtBSLuKLnxT+ENzj9xF3MpWjGe/om9RMncIJO5o13+d+sEfxblB47YLb7v2ykWybZdYTrTeJSp2g
6CQHOmxrePTFWAW8KGZ7QZaGzAJGl4Gq9/eVHxfEmjEwZLoKCZ0QQ9FjOzhjSjjPrM3HNyZR/shh
7HjJJMxWZG+vxvCeJm7a6+y5OCvBW2VxCUTfPACj3sVQZvjAKzHyFsnYszyVo5J2cMFDByBTw16G
K4OLkbVtbJcVMtYsW5loTGJnuFE62aZxJcu/NOXURq/7Nr2ZtlzvJGPUuRJrlS4TwwX2CPlEx1dL
B8d3U4K3wa/Bx8uzL97CGLMu+kXJZQHeUGx+yPLZaO/04ks08siHNr2HpaOnXQZDC2qmf2tiE6YC
HWfTXaWT7G7+ZaBgo12Z0XM//trfwk11WEliFrRElSWllQA8JLG4NaXkZBpjILQfAbxAZejPghi3
1GLCbZlLhJ+9FjmG6NXmN1Xs3P//tWgAqFQkSZN1ZJb+3rUB09mAc0TI3pd3kvxV085K/m1fxFsn
PvuoWstgbLdIpHYErQpBnxPlrMMdfKZPqvTEi1+2LsS1IMZOW8HI4rHCjgn1NREeZOlhfyVbB7/+
fcZEQdPdSUQFFl/dgCi7ScAlkfVIw5uZsy+ItxBGl/UmKyIjDhGcY6jhVDbZ7IVFPn7gtbFeDqPH
Y2HpQjIhMC9BWt/HdtSctPjT/kp4W8YocZjG3ZRmDYx/JLY+XEuYFo+al30h9Ed2FIwt9YRqr1eW
NtDAgYZ4FHu+PfKzo5uPi9WGsbn0qUyM0gKvzhsDqeqMQY0p4PDKCABx/szLJnF2jq32LOhp0SWh
J15OXiPpsz6+mOVxf994IhjjFwRNy4UYxq/qd1b/aSb3Fe/8t5z/essY20+KRW2Bq4osXP6Yh4Xd
ZhnQjpCzb3i4TdunI4myiBE7lIBZANUaI6Wz2OCWrj1ar0IttbYtRwmsoPSTR/UDwbd2kcYWvLXY
jLWlp7daclAaf+QxfW66gNXvM7mUFohkUT5LWM30hdRXut7ynsrbEhSdDkqrwJNknMxIotQ0a6xA
DRR/OTaPWupE19Mp/B45GfotHDWydW9f43gyGZcjGRSYRUMWKsmU63pUTko+B/si6Ge/cwbSZVmM
x5FrOYpmWkxLpi9RfRWKArqZUHCOIzsuO39fGGc9rOcZQqk1rb6C5yluTOFB5TWlbFroZTGsx1Gk
SsobA1ka5E0yzZ6sOyk6/LclyH9HAFkXDmqpwAk0nRe35077kKH8OY83XutVHr7JwMMbE2xRWX5V
1UPSc45gc4uA1UX5QCTx3bDyJMmjCawz3TXn/qs1o6vRHL2s4MGuvJnDO71ayaGqsFqHomZJoRLE
zXRkpD5lX5Kf8x25pgni3k1eG3A8Tegaqm3jaf+ANl3oSjDdgJXgBNjUQtii9oeBbyF8qmPT7uLv
A298fXuBKoDKdVPHA4EFPwPshLHMwC7Bq3FyldwZv7bOYut33ydHcrIECZPqBoDiz7z3weYBruQy
ChiKWiKrLeTGimvp9zGerMb9/hZuVv21lQzmphvnbtEqujbK+NvdtUG84NyyY/4gH/Kf4sMI/HeO
SPrZ7/RlJZLRlx7tlZpRliauI0oRXyAPaV6pNr2NxgMvx7rZvLZeIKMkupDlalaizI/aNSpBGVAY
AZau5OpRI+iUzjtvaRvk4Xu3V2PMQ1ae2JneAJpqMOA+IWHAuV14h0qVeqW0BH3+E9Gw4Vl7NYXH
EjP84yj/RyHMDZYDR89Ss4Z4mRT6rRgfrDkN0PDJuVE2nbyKpk0kLDEHLjM3SkrEjugDoaWTxSEI
XmKr9fa1hSOCnSawcssiEu3ebA2kuubMkWJOsL95LV4WwdZmokRplYqWm+j4fyq+6OqN1oEbw/Jy
hePxt8/+z36xCKdTWVeGldYIk4tXRQJOcHYax0/7G7aZ49JW62EsOo2GUNFL3Ix9fDTHygZAqG1k
KPAPTjU/kf5oxm6foxwZ82oM2ztJOzFMSdYwyvy3aoutmJbyhFZHMxztqrflMAXV2lEofg0pD3ho
0/ejnvGPLCZearto7q0EqySWeK8uojdmmTtbywNoozgquJkYAsHtH1msms/oRZdL+rpFPxsdD0pO
1gO6o+zymGMMy+a91rcD9j8CMQ/890Yuo9VU0oTIgzrlArjSomJPp8mTXcyU2KnA8Rb7e2mwIG5F
RsD8invWLQiK5kXnW0Xuj6VpT2LPSVduqgjKT6KOnCjtF/p7ZRgu1UYBM3rgMgz9SRVPkoLnqGx4
QyU+pobAecfxxFGDXDlbQB5J4QSmDlfIfDzpnHy6TcQXhbzm4+u+2b11Zry71SgjKdK9Bt5ZjJKo
fYh5bZqlpLkcgvkOyc5Gr4nt9qa+TyYHoxcU/W5EfarCUO2x8EhsW0fpJ6D/Cqf8tv852zp7+RwW
BAJ9H+jysFDuM2CH6CeiMPXqHWaedFvF5F6P1lmORBl7ubMBb35ptddlpRdCRvAspx0CqlP54dHw
VJsO7VmvPDic7bhltT76NStphFQWhoOQ9gas4eAubhnZPe1i0Tz0YppO6qlgrnd4YjctZSWV8a2L
ughtssAw8/ppLgW7Kc6q6MpA0NrfTJ4cxky6QpKmJEM1RM8mtOyBHUedb4Yoc1RB4kWAvHNjbAQS
DC1roClz0HvRoXCXM3FqYByUfhFInDZ17rnRla/OTZLbLlQlpNZoLkIlruGnrpm6gy0+LmjRmQcn
/ZKJnO3cvHdXx8ZcTEaTZR0mMmjK4LqVb9rRN4XP+ydG75s97WfuI1XINLMf0TjQCKWjCIUtC0cy
nmv9ZdErR686zqXEWxLjbkpDyA2SZoharEczAxJkZHObfjZjr8u2sW/4En3V5dIjYaDpP3O98oWi
/4h/XklgcjlV15ug0aK6lydALAyU9qognZOWmJznTYbyVsN4DMwMqsNU4xafmkOrvtQG52rbzuZj
YgEz/+AhUdg6i5ab+jAsuAHSojyhVSpIO/JpDqtbIzZPSZcHgGV8nkXTEUh+2Ne+zXsOUHHob5NV
w1AZGxZ0Leo7GnmlevplDskLCNsdq9C8HOytLWk44jYRNbHMP/IYK46kYpGTeSYYmBYd2YkdgHVh
sr62J9pE+HtSwkIDa2eLnBB624GsRDO2nFd5WZcZ3nNyAK9vA+geCD0Dmu1+32tnXomTt7WMYYfI
D1bagIFDKWmfNE0KOnOw0za8FYsUrX3Zl/2T3NRSRBEALAXDjMSWnTA7RpJhQCxWzTdR7U/Lf/x9
5mYRlC6xFGIgt9kO4bNaxcqL1GoP+4vY3rPLIhh11JdMCMcJYdeImZ1+8gh5UPC4qjGyKXL84Has
vNowRhXxMI0jg9bp1KD9WvnTYcGkTmXTjojI5U3pbHrdlTBG+fCsztoQWSJ3Ln+02k2lfy5rXrMH
9XnvbpKVDEbhhmpoFXWADOMxvYvOy0G5aT4JJ9nmT1fzlsNcImNqaU2boh1iKb40zTlFc9PCexRu
R6KX9bC3yIIpOyRSJRSdHRkN1LEDToxjc9ZtyWnvqqDm+abNeAZJOpDFoUfRZKsdBkhC0daESTiK
9it7yWmwWx+VKKTuC4cb9W5GahdpbLVjjMRRRHTxO+rtbyqCwDc6NQf5Kc8R+5a+DMCwWyDlcHp/
3xLc79RkJZi5OiOxLIgYIwBWA/NUuIkXnVsHiNfH1gH5r52j47k+CvfoerbT+/Fl4D0aNx2VZWmY
BIQLfAckVjUYP61S2DgQqAN5KNy4rHjB4qYprGQwptAlymIJy0Q80G26SnNSpAG03YqdxoGlqYeS
mMdOkuyYZG6nyxzPwlsgYxxGT5bBmhH9NOF9PD1PvKcw5/dZuxjI2Jd1jAKg0p1E9S7JOGPsm8Z9
2Ty2QqLiOSqYtYUXIJoHBehl+0uL/H1HT/fgvRL+UYJ3pVgduUVLghLQ+nLhd4cRFNr8+jJvq5hn
l9lJJjqAUcZWYlfoP6XD6/4yeFtF5a8eJbpghUOk4lGSi9/T7D5T3CL5CFKiLoLrVAVDC5qZ6Des
ZOAkJhNDpbprdd7U3ZRxICUce9laxloEcxXWfSyaAx1MTNTQlyOS2Y2oH2uwMnPeU5uX7loScw/2
VjSoSrzAp59MTHvVgfRAWc8AD+YUAa8MsnmDrKUxbgA99VlVILx2xfsOrcuFH7pmZXenyREC4oc3
5cu+Omz59LU8xvKlBm9FTUPIF2dXffQYGbWrjN80g9fwyzkvltqv76Ix7WisB94UVzL9qfpedM/7
a+HJYK4JNLQvjSnhfhITC/DEYWvcykVz3xKZB7PPk8S8rwqkZJR+RkZWm++M8EkK70reE2srrlwd
DIurllklWNpzOt4TZa9RoR8WfbmqZeM2F0H5jGzjR2IJzEuYlDxAAkEBs3sFoPCkIpR1lDYVH5fs
aUxd1R08OmKoCXbCUbztLbyIY7bQAMltNyc4LECVRUVvh7Ktka/7CrHlS9dLYnzpPC7hmFh4BqeT
6gFh9yR1Cm/beDIYfzovhjoWM2Tkx+SgnadvsTsRhCS6PbvEnV+W1OVl5nhbR/++cq9KpXWtJhHT
DefhWjdbN6u7Y90PnCznphhgs+OZj+k5MID+LQYQJl3ehjleg9EXPMMdBT5W4c3vbj6v9YsU1jFM
AKxKiI776IxE0uSTxa6QJiN4btre9+QpuStdhJW8vqpN61pJZZR9ypVQEVtElMacPoDA4nNXpOdM
FK8FlARaKQn2FfGtv4ENHnTM00pgKLOUd8B8falkqUbL93KQ3CzAmKsDEYN6x+S+ax3JsOe7zmuP
1QlZyNQej5kfmXZv2OkzT3e2opj1hzD3y5AXkZSiQxZRTHfMTkmAfo+DyKXL2t7fy3oZ3SnNvjBy
HfsrYoRfaGMc5+M0mm4kXmcR727ZvqIvu8vC4XdjnGmJgmdQ60lAri2DWLQ7FMDdySv9/Lm13P3j
3LaMP6tjmyT0IbJSS8CztQIagjT9nEfpRqp5OsqTwnjIKi6MZI5poiu/qgtQOB6E8Od/WwjjICut
18Ye3KtuqflT+tQUXv4R5k4Ms1HqW2A+v8NWlCO5tjQDOQtzBnLj2Vic1njdX4W8qW0rGUwwaGXE
SvNRQzbySMsxfRA7na8HckBuAA0DDO3UT647u/pVHjW0ac6ubMvnxVMPeSBzcnZvT5l3lr76Fvqt
K+csyHoiEEx6AiBgBOdeOMOfSWfyjBbh4qwDOk445ffCaw2Si8YR3Cj8iG6u5DMGLoCiOrUSBaFJ
jw74GgNBCsF7lQe/v+lHVmIYA9eHLgfqHxyaJiCVTQ4k/0JEZ6ofS+sWBOVazEPZ3qz1rxTpXXcE
ZUtsBQQMeFe8gfH52k0TocgYfu64GAibtndZHtsoYajmOItVAq1dai/u+1czE4NI6DiZDY7isk0S
kdqbRUThfzBAczLL6UEutKtmLgFAqh+jKPX2DWUzoQz8AM0CRTh6FtigUgEFuyhgvh8jn3ISgFao
dcMaZUyxz3JHApmIncMhoPI2gNY5lTOH9GN+UHPAAM1TLQWJ0d2oKol5eUDqyt4bzeW7mCAq7YcF
pEP0bK9NzKIs58wZfeVEW1D5hc3ts70Io39fWagWtWWymAAtK9sHdXJaNbW7knOw3J1mXJKKUbIS
w3/IeNyi9ufUp/ZaQIVYuK6PxJfPfNCczZLM+mwZx1OLYHUsFrxJCh0Eaf1SWA7YDwc3XrTUG0oB
Jce+z13MA18Tsx0CEkkNb9U0bNo7R8b5jFOEjgsdzk8NmqNgS4fkOv/UHukpyg/7usw7RcYBYRR7
SAfAi7h6lzu6eJaSyY54BHRU7/59PSbbnCIt7VSPAwbbLNDnRnSAYeBNLHHOzWQ7UsY57JtIKcw3
VJcaCU3LGzEYg6uSczP8i06CSF2XKf8MG7YMlVyCnRsBhQzUI0xdJ152bV6Bz0dHHqs+UFKs7GX/
lLZDM/kikwlixqKS6yKEh6P4WLFT+GXQHd4aIN34nhcx/cvle5HGxDNCmZO8D98uX/1ER6Vpy6V5
J3W2qtiVZ4KNkfjpuXGQpP5RXHMbMGmz0nt9uchn/JiWR0oGEG40YJ7yu8IfDoBOye5kLgrYtvJf
5DAurDPAKpAMaKxUB+2nUpneHCXPvcHL421noxQDgIh4KymyzsjRkyYjidzmnvaonlSHnKJTBirB
ckCmPXOBTsB5cm52sOorgYzbLGurazQRAickISwTtG2daOfn0c3uhmDGwSUIOGyeZWxu50oq4zpB
Mrm06ZIj16KgHaQ0bFIV507IPY4x8OQw7rEwjXHIwxT37b3oRAeKDtoAVji+lW7QVjN8oqkWnk3w
ZDJ+su+Mhgh09r1s/Wa66jWvVY7769oUoaI0AnBVEf8Yqyt0IFNNRYX+JNE6ksm01bp/BLza530x
26mClRzGupRpjqwWrN3o3mmuskNzVA5ZoN6qx8gTnOkkBPBgksMz6s0YbSWVrn4VLkgkzCvJRPfJ
YBRPZjQfhCT/NKVjoBS6r0SoKO4vczMju5LHmMDYFQ1I/1ArURfrEJLRITk5JFV+skZehocnitH7
qTbSMNEbQLTJVwBhcEByZU/qaYgMnl1TFXjnGFeLYjQ/C80hnwRMy1KcScnNMZfjEDpy3Lo0ry1E
3DHQbaUEvBgGgRWgZjF6ry/iVA4y3p0dEBnzObTJctNVPObYf9HJP2JYvlWS6GGrGAsQQh9HTw9m
LwPKPZitU7c5K190y6ZFye5Zj/19LdnWyotcJoFltGoXZhSuoEhVu27Vs9Waj2MiuSlg5mPT5Nne
9gFe5DH3+JAqUa8vuNnSoxlkh+QEuI7iMDgWfU8fEiBpcAo82+89ig/3+wBZGs8BLJ5CFSYAtgAV
VnlP0Qq1gPYFiwce0Pb2PYdBPsMUAdBosMh6fZNby5jNtMBMc98g3dKcBdCI9PAqB8hMvInr7YuO
YpKpInIjGFn626uEWt7nBqCa3eQXxRCsf2qeeRe6BjYUBPaxLR/uefX7TZVZiWQcizTPedmWKPJm
lnTSQyFQwC+fqGlkS8tg6yNvjZsWSPumLAu8Gip7gEWUamlvIAdoVfdpdezKH3PFeThSI37nVlYi
mBshqXQx7Ack/tJjGLTBcKAggnykOt5KmMPC47StVRFG3nVg0TFrBzV6p5YbjuenX/tuNciFmxr2
DJjAjE2bpdokQwox2VIZR6mpY3eICLeguen1V2IYU+6kLEvlsEdjD5qXF5fOJI2l08CY5RLM5Zkr
uNZT/pNHKMsTy0QJZjpP4L0kYMQY28hOc/OmWjQ0KManOQZs57573H53rBbJaEZR05HGtqCdODQl
CO7kQ+xShBBKq6Jzkn7/Ik01ZYk2ggEs7G9rzosxLZoG0ubT+KmlUeuZYguN4DqIuPAx22ryRxjb
7k6ixkoJcBzcQfMMIP7ECg+anyeBUUQ5I6k4YkTQHZAwrc9NxkVk2rxOMGD4vw1729BVUFUtVjIm
2pB7nW8GsrcAYs9Y0E6JtBOuE+tHy3EUvBUxygcQty6sK6wome/b6VHgVRp5GvD29l4tCPxHcZdG
8ETCQfLR6O2HV3Ri8q1LwOGFiJv+aLV7jD+yQH+uWT3S9oVytfQ/etUphqd9A9q21ssBMZcFcEc6
UlRYD7xdJz139bc+/6zrr/tSeMfCBKCDqJRGMQDp2Ww7Wyo+jSbn3DcviNVOMXGnRvpqslQs4x9Q
iP9b084mMhHQAf/oM+MAxLkTl3KGA9ANZ/HJjeTWDroZ3dwHPT1lAW+Pqdf7i1P/+OD1dBHOdlcZ
qj4NozliPkx9MsYfrSoDa5nXDspRCLY9oB5moyISJp/FctEPsmoSR8zMcy0WNQpUPTfdT2+h95fh
nx1l262iqdYUQcWbvPW0z2NAAuW6sPHEszEWduDlHTh6yI6nD4KkCoWF3Gkq+ul0lVdf9/WcY7Ay
lb/yDmMzDlY/Qw0JiWxj+CVOL/3ACZh5a2CcwtDo8hSpiGFTK3YMMrmDkHOsibcMxilYVRsKEVJs
ntp/XaLXQn4Swof9neKpGeMRDPB8W2oNj1Dlvjm+ZvKj2p1I1Tn7YngrYfxChXFeYe4gRpEau+uE
ryP4RhOt56xm+0xMjMlhlB6N/Mxq2hpwAWYMt2Blpa8vLc6FNw7BE8GsJA2nYdDMFnlw05nAn0BC
Xvfrvzi3yyoY52agPacFJfvvWCo7zF75QB+44VFwKJnNeBU55SNGw2zB/dhN90c0C5WnLEtf5Aqe
ucri59q11PrZwjmj7SviIoIJdtQYiFgyoXDG9RMpBGSKT8rwaa6uM8UTAFQTl8G+7m3SDer6RSJ1
fWtvkC5jUiXTb4wFmaLx39AJws7uvPBQXmH228cATRA60nFf8qauGKD3xQS7SAGi/xacZbKQAmcT
RVv529xUNuk/7QvYNKuVAMZBVFIp1Jh+yL1+grNO7AztuLVk7wvZfq2vpDBWlaj5ADY7GG/jTm/J
pOmbctO6pq056UmPbM3lCKQ/+O4uWglkbKxtjUaWO1wPICtxFDBIoXEm80wX5WfzVkc5r3CEq+47
Kez4I4NWaDT5c2SM7WmhlYcEtZy39jLar5Oj4i154kHj6MZ2dQgw1DJ68lRNedv1lVYm2tw2PX2f
/SbJagNME7zQqVbJ6TH73b9YP/a3dVsbLwLp31cCwRpYyLHY6W4kfcnnLyOveLetjJffZ7Q9HYqm
jWZoe9SlgZA+dSJGzHnstJv3Fchvdc2UkGVkUTZzEmGsb0CYYg6qayi9Q6bSTWRvELjQVpvrMWXk
i4A2LGNm6u/9IvGSVZU10FhW8eXJiUqnvE4cciU5otsFuQ5SMbBp8x6DHLHvpj70ztSIseiuBHIb
wEXm6edi6nkmtvkgvCyO5XRKyZgmdQo9FzGZq/mZN7yEB1QN3fggHyx3ed3XPd6iGBc8J6MaYlgH
Lpg8muj8ix8s4de+COoU3jmN1YqYJ2c6yERVQkAcA87ZLmTTtnpwC09fAEVVjsBvWHiP6k17Qi8V
MDdMAyDvzEVWJ2UYDynKI4VYPPTS8GBKkr+/ps1tA/UIHA7NrbAsFOIkZ12Pl4AL+iZblf04kW3L
5HQRbG7cSghzNgImLvUsQRoMxVS/xEUiJk4sNYBc1/18doGE8aELZSWROaooicQko3jhwgFVkPBa
PWGwybOcXvBFX3P4aKhb+2hIaMAxQBupiix6iKl1cSn1MtpP0e4JjEc7J3eCzuuL5Elhri2i5OBo
tnBaCQm9bsxObaw5c89DoN46r/ViGL/URUJslW2Cl1pZOkb/WdQbuw1PbeimqQwmu+/7OrjlcTFY
gmE39KjLSNb/7QaTsIinkKZyxkq7VdLsPEw/28ryIjJyJG0mddaimBuqnIA3llbwuHhcO6bhtIpr
DI8AMrWH5r6SnxPtW0imwxidNR56ON001nusRdOzXV2OmLhurCUaAcspJ76UiOeukW2iwTNajd03
emIbQu/pk3HY390tJ7KWS3d/JdfQezJbSQO5zdVUfxpDDg/Apk6uTo+J3RQ0DgrxhOdKXFzHwueq
ujKqL/tL4CkIo/Zp3IdNvYB4Klf0s9KnJ6WOj2U0eyBq+8DcmQHELQ3MBqA2ZN93Y9urTa0glS6r
0Zcy/9Gb8fOccIuM1OO9U4aVGGZFimI1aN1BpDSekhvZkw6W1/rCtfZ/GkHa1ICVMMaciQVWnkWO
0fNUPXX6Uy5zNGBTsy+/zz7pOvQ6yWGJxeTH6JCdsmA50f4jbjxL/cDOprGRGbhka0HOIuTkAz3o
vwJaiJIQH8zvikPcxDWdfa3bVOzVsphbqwL+o6IUiCiK4lYTHJFcFdNHbHMlgvV8QFGSBAVdaKVx
E4ePhPcS3nrmrLTZZNzdMnZxOqbIUoWL5lv6d1MGcZsmO93wHPL4SDfb3gwNBGPw4ggm2LfoNBhx
aQKz1+2KWwn1H1U6R+VtGZ/w5Lfj8dA0bqU9fuSMLjJZ54ZXvmCMuKmA2AmkzvpZWJ601PD+mxTG
xVlkQv/3iISCHj5WBhIK+nVVc3zcppHqGPrWJBTIgUH2t5sOMaJSNrStruju6/E880gfNrV59fuM
NoOZo9FNAdqcNGJs683w3Eeio/WEYzXbV6xuWCLgH4Ckxj5qitCKpVrEFTtjXh54vX58mznz999R
P+9S5Ulj3zKAuZ50vAizN+xm2htI0XiiK8Axgs+d1zj0FnC/80CXtbFvGqHO6lkVctjTF/V6cGVH
9ZQzxdqPvKi2BwezI94bu+uN6qsH4e4jyTN0M/yztxpziLFl5dqgV6DoHFDqjapTFHaemvfBvr5v
5mPWchi/VKiq1VYjPLoaaJ+TM2XTBFwo3je0SVDg1j+5p8j4qcbsuk6eLDQWdA5ldIs8I7IbIIvf
tkf5HLk8gLFtY7vsIzWWVUyU9TnygIBe93TpVU7PYfb8HzeQ9UsVWMA6DS8eHR2BlNpxQgO89IU+
fhuwyGo/9uVtG/dlPYyDUqe8HgF3hLavXrOXRnY0/a4jDx8QYgCgRwHftPGOYlXU9GYOKXR1B26u
pMhtM4WpTb/2pWwezUoKs3NioYp1ZmZQccFf0Go/cyoe9P+/M+HV7zNb1WamlqUTeliEpLAL65zo
d7J8V3UfiSNXYpgAT9SI3pca/NJifCuql6K/ihRO8LB56CsRTFhXh2KTmgWyYRKwdQul+dXpgEqV
NI4zoBuys2HsOGdmaKSORiTsCRou2pdQxHQq+MSy0S7A1L1/+DxZzCUI6oUMgKYlLsHWRO/KYsui
n2StU6Nc1PGCL54wxplOoZIVUoSkfdbED5PQBrWoB2DA8/Jofl2kyNtf2+ZxIc2iUtx8sLQxPrUH
RjpZ8gLJS3N6GJf7aAkftVx196VQvXp3Wisp1LxWni2S6k4XoiT3WtnwO/F70ouHUjIOhq45QyT7
acQj5N40qJVEuu6VRFMNa7QfYQJpyAbbSm8jCSkC8xSVHMPdfGWs5DCOIQfYvdDSkUDJDB+XvDwM
8gKMA/3BnGbgUy4PcT65ghb/x2OjWrRa3tKjoL1QQJ7KugZzrlnXgG+IPxQ0rRbHuIupSM22iZFa
zGabNpAPh3q0l/vfs/rA7I44hsZTRsZ3kEI3yqjAo92qD/N4VPWDyvMbHL14N90XIoAwCGx5QD+r
UmKWR7/Wqrtc4LhBjsazg33qaBRguplyT5m7z3ONieRW82dZumrk/mjU4lUpVcd9I9uOj0xQRgMq
lV6HzPZFcldX5UAvqcPw+X+YHk+GN4F7Tj/H3ofCvos41gWPQ1dCHE4LSSoFkKh193nquV2E1N+9
dx1/FsWmghejIwjBkDOVvoMW3ovd5lCcJ0f2u6D9xuvP2NaOizDG+WJEqs7VDjUIowBNu/y5AJFz
ax4rLp34Zjyx2jvG7Ya5FPdZiEqfJrst6LCsp31d4C2EcbjFqFnVmAE3MUzmB32avXiIr6ucuMMg
c9LoPFGMp0UfRRWHgITHW0P7GRaGZy7zoayROUyU0t1f1raDuJwP/ZaV25tnRQTdMbKGYRnM/SG2
XPKRIRPU2f4xIjZlXiRD3Gp5nntLcpXlN4BcQefo/ip4h8+41V4kqRkqeMc0ID1ZasVWUO7aF8Hb
KMYVtEtTWXJcv6VXhVa21UGyo0jhHMe2k/tnr+B1/j6OqllCIYzocWSYP0MVrT3F413SF46Sf8/k
r/tr2t42E5kICxUlVWPuvBr6NaQ54GCjsHLkQjwZRcLR5e1tu4hgTsYcSyB8pZiJidXpsTQBACuY
Img2eFxI2xt3kcMcz4CebF0aEIerXSvamd5d98JyLAvLb+TkkGndnSB93t+9f7kd/shkwStMWU8H
s6pwSp4Z9AsalZtvCXIDyZ32XMGX8hKV237hIo+JmgujnMUxR3pKbK66yk5ywbZqJ02+c9a1eUFY
kqXJwKez0O3ytxImuTYTtJD+ZtGmIz/DoTq0oBfuAsu1PqIgK2GMAyJj06p9HmL4hgSVFgzSaZiC
/QVt7ttKBKPmI6bfdIAA0i5L0W5RHCzqoA+fB4Dc7gvatKeVIEbZ5w7QNNISo36hXkn9V6Xg7NUm
xwtSxX9OhtFyYhoxWrxj2j+T3eQ/JLt2QuCaIWld2fKtbk+e5sC8LFdvOEuje/QuaLhIZqM8uUjR
SfMGGywERumO6l0Vo22sIDaJeH0LPFmMnht1k00JHXPQrFtDyuy493PpOlOfTYWjGZveabUqJjoJ
y14u1RpOnWix4nTZ8GkJJ+Mc90ni7asGRwcVJjxRxNAy2h4Y2LmWHxo1O6YaAd6hdT9Zw/2+KI4W
KvTvqys9zKS+nzsr82Tl1M83Ew8hYdPVrjaNcQ9hHw9WNSPgT6T7Rp7tEEMhUh9YeeYofeIA8pOj
e1Sr93SPcRG9jrkTQcSliEL7sS4WL1yGE2CKHCNXHQTttqgst7Naczq4tvcRI4iAhUWe/h3kRp+Y
razgyOL2YMi3Em8ft+8PCkv5PwHMQXXiUM1zhzd849JJMrTNuvrV4CyYpBAPucPDbdsu3KzkMQcX
NflcxRaKKPEwX+U6eZFlpLLJFPm9lPqRToIadDw2QKicAhD3+1q5bWqXxTKHWCotxjkzcGKq6vCl
ttTYXszOlxfd/29yGGdvVmOf5CqUxZRfo+lgFK2dJP9RBuPnl3pshv9H2nc1x40zXf8iVhEkwXDL
NEEzypKlvWFZ9i5zzvz174H2WYuCuIPv8965SlXuaaDR3exwjjyzF1Y0rpm7tC38Wv2dqSCUX020
VgD8QHnQB4MWda7GSGrLZelsZDjfsekncEv/YhMfQjgPqIOe3swq7EgvS6E9F5JVhHaRhlOC92wC
BLRM28TTiymL7EjqlDNdyt4DWcko+ixl9//1kX/8EM5BdhRbK0aFMy1aTzdPkfGY0n2QCHzjthV+
SOGeHAj/1CYLkfFGHdi88vYop81TWIoaK1sRDAupCtbqsQZr8ZRTC+aum6hBIpB2ymLj22hPR7Be
F/JzpUlPliyCCthcZjZRmWez6jIorjirX5aqUboclYPW605gtMQqbOjpr8qhdUdXdbS3GjQZotRt
04GtpXLvoInUoVRzBGryUDd+eq15cCNPaFmZD8oL4qmQrnzLSNYCufynXQiK4TWb2sAKehuD1i6z
kxFrVE+XncjmSO2HIJX/DqPyWFXLgCGe4mXy6+v+nJ/DM4DpGFz1cq6c0MeytkDmVtptyuBwBm4j
vlZ4yI4m6i1joLhDYLrqxx6LM1Zr9686OOf6W9zeo0AeS6P4F7eWxw57lSf0oxQtrYTD1O8Y9t60
747tiW1NIx4IdNtKGdaiOPNsCznopG7MPJJmp2FUCzvrGtDTNOdqBgkv7feLJrkC/baN5eM8Oesk
XZnPbPf9HblA3i1+/6xj+WHYy6rbecRJ7PKhf5PvBWJFx8rZaKONmHEvYToMdVjxwqPJGIbB9SNG
jhJoyEMYDHXakFxChDCCo2KepBkLjMAosXqBqWx5zdX1GUzllaUY/WwUSYYNMlI/Am7F7ukNjQTD
RZu94bUQ9jxWQmZa1ZNa4LqoXRzQcXcyNz/Huxmwe/mDyGFuO+hftsGPIoZVrxXpiKHlNgBvulfI
+I4eruO23QW9YLtLdHhcyIlGo2qjBj1bmp4U+CtFdpfu9bLRbcpgbHYmEgbAuHDBM1+ssCCsOJnX
2b0pBw4i9p+VKqKxEInhVKkKQHVhGAT16bY+Z1F9rdDFTxoRBfB2XFmpw37HyhR0UqY96eAJzbO+
oz7BjnGw7/bBg+bL++gsWq7ZBKx4JwP83/FxnnBMRj2UCZ5scNYxQAxPCCI7CjKLyqECa9iEj0AD
SJbRYAdSAA8aJmlRRCQ2HqrswtYG84MXPsV3bIcfkCMMRmh5lW51gVPadBQrodzbiuVCyosCJX9L
upPlg9H/7MhjGgmscBPEa60bZ4aFgWnHPoQZyrviQE/pUd8REBGCairEgWbXDWjP2pPsMl+oJvYs
6naJ1OTsc0wBJzuq6PRm3Us6giWwKuwlvw5UUTXkXyz04xY5C00AEgjyItwiA0dbfEa3mPjmYbpj
MAUgW/ydzhA+QTFxzpYEwJb8+UXEwWiQsDYgz5h9vY2A+P5sAB3wshth5/MlI/iQwscTSotAbSeM
dGXlTZCf0tG//P9vel1FQU6MqXOQ+3FpQDmRNMDaDeJVljhprrjqvM+kh0AzbGs6XJa1aQsrWVz0
XxY0TYjGUo78aRl6m6i7Rn8i4W90HjBN+Usl7mKwMweMKRVHtgDnCTnOTdLVu9/RBBC8WGdUVcoD
zkxDXSjDO558A5iZRkfZKLFBudSPotXtTbBrlK1/iWKHunK8PR2k1GQJPaP0jBz1ijUHy12Psbs3
4IxiNMyJ9gB9cvv9dFMBZKdxoqPWCFKBzTCz+hWcmSxBMoKuF03yTtbOXTvcABCksMNRE4B/bJvI
h7acidBBjtJ4RvpkRaDKtt6s5W7UOnDbCz46t+PLSiHOSMK8U8MhRENv8LsTiy/UAzwHmwEXAkxs
P7FfOr1/769vcA6UPDR7dKzHb8hoguq2Uwy7MUq7G0QbdNte8EOvd73XwsIKX2MzvGD4fQBHYr1L
dzFABrNrBp4huSIYpO2vspU8LoyptaRpWg8ssvSZyVv2+s9Usm8HJ7uGwgfJjxL38tsTqsiFNEUB
DVnUo0LMXkQCqL/OBjcfsJ6UE8jUHUAaipoIAut/P4TVoSbR0I8BULG9AvuIo2W5oTFehU0nMH6R
GPb3lZhGB8qTFWHEtUNfOVIrp5FfMl3QsNgMKKsL4/xJLE+LmTH01brPHCOMb/OsfPiPN8R5i1zF
4LtVYEZDvmPMoOCGdwMQtTMWh9oXz2iIVOKcBsJpmtcjDGKQjhECF5aL7csaiW6G8xbWmOfywIpH
/XIm2vda/UsWfZNsez6w/Jg6w8LnP3/UcDJCQ0VwLOf5Cji2rhLg3Kzl2oxr/7I2mxVGU0UZUdM1
Rnf25QUV2DVkJTcTLVK0tAvzsRsnJ+pv20S25+YhAmNCGVaCU9xUcSWW3ePKvnUlGFuFYlwN//A6
E9UGI0ztsln2GD0VvCWRLO4tWUOOYt+AjoimvJpm5Gug+03oN0sSBehN01gpxX7ISilDK+Sqq6BU
l9+wHtIYuvAU//HkuAeV6vHSTx1a9tMcPQetBJ9X+EYQXGuKSNTmY1rpwz2mCkQlUYhlPbdWzsFy
S0QzY6Lz4p5SXfZTHOohnFz8ZNYANiifh/53hllXBs6vJoxFC+Y51nEYq8gGUJrdtJldRXez9W0I
1f92OfxmwpDUNFUoQm48F/bQuloExu7xSdK+XX62m3nEx83wGwgpJlH0vsIMQLGA6ZZhMHfd9aJV
jjQHTtIYgjR6s7O9PkTOSwxpkTXdjKjXuSAjGGziDieQPNvGfXiafdktjuktaOyP5v1lPQUWQjk3
Udd5ROMW59nW7ZVV6n5FMdZlpoKUVuAhKOch8iYOYxNTz17ah0cUuk5SBO7PMXPKQQTeKBLF+QiZ
9tYUyegqjtKpNwEQa9jK6C/Rj8sHJxLDeYkq1mMF/Lqpl2PEOXnW9adhvCHAHLsshr3QL5+kKzvk
PERtovGrKig9moH0XAfRGQiImW2o83FewNGhdvsi1e2UiBAdtxO/lWDOdSidNfaB9T4EU4Afiuzp
vdwfGm/yGFbDGDiSaERg88kBVJQhUpjgeOBPdNCaTFcxKikDd92ps7ZxtKWqERtT7TgaGYY7IuGs
z6YHXgnlzlcy50IzZaSBjICncKub6ar5BjLQUwDE9enP/ip8u3yh2we7ksgdbEtCLYlqLKi13uxp
XuaCxUE59C4T2DxZrgjIXqAhv7VqzsZoFahaAZfqfhhP0aAJXPK2AEANmVQFAvq7wqugPLbBlLZl
guIasPjbY15/u3xim/8/9pRVrBQYGETg7GLG0I8UjdgxUrBtGx8UTbDCsokSBVghVI5VqqKWwd3I
iHX1KY8wOssQNyXyXn6P0CkB15WTtQ49Gw2SaVjjOwSnIcrUNl3wh3h+6jmmXTgFDba+TbKr5Kei
caxc8B2y6axWIrgGRhMGWAHJwLtWlfNpjP+qsii2sxb1jNoUnObmbRmYdwWcqIzGPefp56gspbnG
kEUn5XedFVwneuv+hkGsRHAe3lDCKi7TGthkGXWKLL6N5u77ZRHbr9TE+ooGQEBq8MMHM7qUtdmB
HG+pxoM6Glf1op4Mrb+TDCt0FK1iAwnI5dVdWoImOQheozFOALGb+Jd/yWYAsFhTmxiybPJdUTDc
5dHI1pIY7Vn2P/JWMe2ZSAx3ppNqNnlpyngDSXccx24Hnh0MUCV7I1r8rjDvcr2+G+dKkBdsljQs
TAkYmEGkmsqXRJtRlbpSR/2wQLkacLeWHx8xzneDKq+PLR4b/Y7d5QMViuRcfi4nYWxgndqNnxe/
uFX3klMndvLGcG91P/XNxBE2RZmP4sP4Wk3OxUiGRPt8wAhmZtnSg4zunvU27NvX+ZVF1GSfHwBG
bofYIRE4583EciVZ4yaq+3RG8a2hKPLt9V3isDJO7oWoZxbfBgcsc2CaU3DKok/CLadmEQU4J7Jq
gUWFcwO9lSllPIIOI5ZOlmKrNHakTAR/s+VrrPcPeNBrATiWS5rNMZIlbBRhs00559UTwa7mZVvZ
ehVrAewHrEIb1avJXCgaOqr+JrdXueWQ2LKtbnRC/Wed3MhY97kscbMNbAHjjnFdYf2YdzyaPC6A
GcGDaDDEiv4YAxjWbNoAIg6BQchbsnlPK3HKZw3ZdHquSKg1Z2Am174pVoqtm7/+o07cPWVjgK8m
3KDbTk9zYgET6ZYuiR22L4npa7puy+H3SL7SlOcgFQwxbuunydRCc1jFZNBn/UAS0dPagH5T0r30
EfHVOdPtKihEXmXzhRu/BPEDwoCgMBOtQjGdvTDrKj0mrzU6fzrj7cOohfKi+2VkB9ei7ZLNSIVK
1j8a8nthcxLpaqxBQ3mXPc5e4Ueu5Ujf2aTOcO6vSoHHFhyoyhmM1MhlULwP/Uu3y/Csla9m9XDZ
Xjaf9UojzlzqOCV/M2RPXeGQpXpM6unxsojNqtz61LiXnSHghTVDBtXzyUOF5LAUcWi3UnwEHcUz
vq/8oV9egiTyUN1aXIF0lm99CQdwjyoQnAFcyLczMX0BIKgWD6KoW9eYBpDbBH69TPjw6BUQXFFb
qsk+7UcHJUxvbnTn8g9gIe6CfL7RGSEHbmsDdbSJnOT4IR8He5r+mPpT3D10lqgtvS1N0xlCC0GK
zZ7OyotacijlS4txhm7GDFBTP7eRvDMHBB8q+YrV4ASi/WUFN1+j9SGSi/FWOmcBPmAx2yUbnoVi
wDxadrxEe2rMWMURQvYwq+cOFJ90WBZR4WNMFHo/q9inelD1Gco3ozMBLqN1wqMFAMoSYV06lALl
Np4g5iYI2M0VzOgBUOuzsG7uc0XtUaCsx+i6rDRnmszaNo1ZkMpvzWqg4a6CrQuDSWj2c1qlbdpZ
BhJQL7cZtKbqggrQIdct0MCB73DGiPbb5Wvb1GwlkHMuik7kUmEofUn6pE8vEhaEo5+XRbCH/eWm
cGwAFMA35RfClKrOihYAm4ZbGak7mPquoeXjZRGbWqxEcMZnZl2xaAWgFwz6YzROQXWeqehqWNrG
qwEqPOQJFOBJX9A7E6UFKoWOL7r5yHBZ8t2y69+HF0WTYhspENoWH4K4K4n0TmkKHR9Cgemm1VMP
hsYie5bzgz65fXYeVEEvYevw1vI450/0woqGEVwvQTK4U5AfAEDujpEuCGNbedYnvZidrJzSiGvv
Agm23bnFAfMr2F5LgUlq7BQ3fzAOly1iK0h/ksa0XklbsLrWBhG0Kr3hx3sGfsyd6U6zi2vq4JPD
uyyPfa1dsg7ua47kSUijBvSonXQu8b2aF66cAM+CPl2Ws/WY1pfFe6KgMfpUK3IvXkpbxwcy+H8u
SxBpwr2lNJFrJUWR363J7Aekd6Ne+tmG1AmqRJR7bwSNT5fE5YpzVxbFNMAkilHz5mtzwrac2YJ+
a3DKQrTpupWBrKXxZZ8+bcyQKqg6tfMhsp4ArFrOi1vtw87Jgak0+X0schqCt8Vvvo9p0JZUD+E0
Ghsj8r7kkXv9luxmt3MWrwOLpnYWtfO3RvM/6ck5kKJL0iyrTfh00PMewad+Q94iN3/RbeAs6Sfd
Js6ws15NIfagwDj5r0MLxFjDTAMG7hTutaPqJj4mCtLRUXemLbspPIxTiXBmRX7F4vyK3AasWgN/
qc3D2ZRfJiQdet87ha7cGIt8Uil680XsZtKwi0iFq5jcy09mU28gOlPVQtH0C7RjX4dRZnao3M/9
MCpuVUmB4jAWGdHn97ZXW0niHqfUZY2aZG3uZSdzp2HUm7GyZnZ5YnOcyfk3Ktkag6r+RzHufQ61
tYDNUEdS1wD44sES1SwEB8dXykGssFRIgkDhqZ5a/Skfny9fzObzs2SqUAtY2Jj/+xwEWuwMGtqI
UowEyga1eC6tQ1EWgtvfdGIrIUzJVaQBJ3dBK4pDUgpAQeR2UvjV8MPE87ISEb/C1sCrRlbCmMYr
YWObatKcwNgB73lvZI7spPvpiuGaaQfzBvXRZ8VvXeKwmGqhxib4jNn2LSv5XJwzjaacGw3yW685
xNfvY6gu0MWxibkbY9ZQwYiZOjoiwVs3iUVCzAkS5OFfWLPgVBQCfMHUS7RnvXjq60dNVDTZPFsU
LfCBBxgy/QsDB1mytDJabNePTrCTj7OnurEn3atXOdRrUbbrnPkqsf+Gzim/XTbVzeiEyheacUB+
IV/yy47MAOpu4UQ6zAZWxrLvwMBdZsa11IIxY0zua3Xw2ko5pdMiSM22LHgtmgsY1cCWyFGad/up
9GoyIktHfXY2x4NRjOfGIiJahq0Udy2Qe5dJ2qkAycKia5Ds5eSqBmGpVNpzfDLnB8rAPRtBUrNp
PqvD5d5ohCYJLWfMQ6p0cjXV+nOWekdqRUMFW/5srRf3OvsyKlXK1vFJcyAFNof9y0bC3DufZa7/
f+71qboBsN2OjdCpBETmLyrZKcluobKDaWYtjASebatwj4Loh00yw1l5m6IcTdQroY+8Sw5J7lC/
3UleeCBH6Y/xBETFXbK7rKHIFLkAZ4GrrKIFECesILFpH9t1lcCxHlpyJ1ei9FNkFVx4m62xJUMB
z63pvm79WajH2Cj+m+XxSWeUVXOaJCho69CgB47ZdKCS4NAEevBZpiSBc5ikOLRSvpGqN4wAzUTQ
nhOJ4FyENrRxWhYYOLO0nwn5Dhjzhgi8kODx8Nlj2NeSHFtsdHORdh0yqCoQoS+IRLC/r+w5jdNQ
UnOIkIebGaDYsUAFgfVa3Puv0mHBZD5GNan0FA+v8/gQkX09o/BOBeNLAg9qcZ5gSfQ60UGmCvb4
eF+fmz1r3wECRqDQ1iC5huYIOEYB2MPqbZ9PzFCTdog0pPTqjbmzADZqPLHvB4bWKpo62DSxD1H8
VFsSyFiKq3OM5lWzjTrxXKrOJP152b9sWsBKCFdgU0drrIwYFrDouZ1a90AYcS9L2MzRV0fGD7LN
RB4NmcBp1h7qKZhpCI/NVWdjJdOL3dAXLeqINOJi6ZIXcxNiUc9tpua+bpVrbXm+rJFIAvv76tUo
alV0Wb8geJIJjaP+kJbR4b+J4B6OXJqBJbWY1TWsG0Q0oxeMY2w+zNW1c8+lMKewVVlqN8s3o/yS
aOe0I7Y1ntsyF9y/yIzZT1mdVhVF86TWcMZKkTkhduu62Dez//8m2/pZUi5MyrUMmD6CjC0OAckz
mIOdpYozBGEtCF8iB0A5BxBNRdgXE4oJyo5Rj71vKjrxbQesYdHOtuDkdK5xHuWNLMkFADtMtqR1
NZHjNAnc5r88TtYgB9IUILq424kxM141NGYlChAjPYFL/pt61gn6BqU/Xi2voyz4YtpW6kMgf1Ml
QQawAFy0NqbQTrOfURfcS4vq/c4D+hDDXZOSWlONRbrUI/Q+DA90uL/8/wvU4HlDk1GjZdUSxBuz
stX8JZUJCiki3ir2DL/kt8YvLd5R0ldvx0zooA0FQkBaBPn1sry12XcrlAeQSQlrKSJZXEYTNEkm
1z2T1aKtMh/xTm1JOWIbUvSEmAe+pBXnoYPEnLEwgqyd3OjHAsvFkVu+MML4DoXobCeioNv8SFgd
Iueujaq2jNlEAVeusZo/Tla0S/V83id9CPT/tjAAsW2W/tBohv8bRoKRJctiY2iEcooqOMIy6zH8
Xlj7cEycOPfTQtRJ3X7CKymcfkHcW3VGEI7ow+Ai+QEYWYuhHtNmu9qoiAjaI5v1RUwq/tKKPY2V
UY6DpFbEQmxSb/Td3/Kib3RHvNS1bn+rzvG+2wlYFfKFNWto1GgxCkZoRV8ocaziuakEt7Rp+CsR
nOGrNQ0lBUU/t9G9hnFYDYXTpLddUAh80maxyFpJ4uyhnWTFqjo0vdmoLxu8DY9q4FjY6sRg55Ht
dDJ8v+n1shX+y4Wxld+/z5AzEJDsaanWGtStAMTBWB9jLziEuxEZcnMWfbAyx/rlca905KwjQS1M
qoIRhanDcCCALZx9xW12whk6diuX5LBbXVlhNrWxFCkBdaODuUv3y1XlpQdGGp66oXBGaTNdWinF
Rcl5Skg/m+inkuCopz9S7VZTY9sKnuNAtMuy/ZxRQpINgNDAbXCypmnEfhv+6rZdfBWAVJVGhl/m
5CoOs70RU/CDTUBtx92lwXdtWY6Fah2WWASrv201q9/BBepCzcbUYOuJjAOIQUA0V4yE+7cZgDQL
pKoYRrEMEy3lz7dp9AD8S9HlBW/dXbS8LepxEbEjMyv/YjArEZzBYD1oNoPBou5c/QzjJ0PU8dwu
l64EcBfXhLmpzDk+POSj9IIhqNfWmfb5jtHSWk/NMzu49GbcA8ruJGbh/pfr+jhB7rriRTXM3OgA
v0ptNqYrgYNvcPKDccSTELZ3Nwcz1hfG5Vep1U3BbOI0G6i7+KhWAizZM7w5cwYvBNbOeCUuhjEr
uHCF/ISbqWVd3zIOXjTzPCNo93H4ht6ve9lfCgyFH2cr2ykbYhNROzSXa5lIh0YWJcFbNMZre+dn
2OY07JZSR9ptPg2YdP4e77H/vsc2JjZr7pQbeuxmzAKr/09L3Jvx7sNOeaiavpVIHKmQ3Vhntdmp
Wo+tPEcWMQCKjpH9feWgR2CsSEusoTMCDacivkfZb3/5prY/xlaqcG5jaWspow2sUD5Sv7yL3L/3
Zho7v9EFaY/I9jj3EQdSK40Lsh6Qq0fBY1rdLCKKJZEIzoHoyZS0qQSoBzpib9rEYlWznMNOSB/G
ajpfnxEcLTacMPnHFxYlkAXUKcEzUu7M3eIiVLuAhyFHJCF3ye98mDNJ/5PFWUGYlLSJGExLUPwF
+IgC2Hjk/rIVbBvahwjOCOIIOTyhGGOIjO4vOTO1fR301e6ykO27+RDCXX8F6qeOFAbqZJIPSGuz
8ZZRYM0belA0dxkjokaxyMSV4mZCWpJQ0CE3ijVg3yedBqxl13n547IqW6HikyAu4ZWlMSe1oTDe
MANTGCmA58xHDSB3bL1TFcAtibTict5l0BSQIGuIDsvom1j+Uc1MVMTYuJxPCnFGVrQaagoUU/iD
r/qtE3sR5h+10Q53rdseqiMA9R6oaGlqI9H9JJQzO33okyJu8WVSyX8l0S6KqDspql2oj38atV3n
rX/52rblYRWIALpHNfg58iLBKrMimfSd+xGjucjfo714DYc5Gc45QK1fYvgYO6RKNgLoha0dj9+G
QMLqqvl9jhY7zPO91MZC0EWWmHwVaDIAH/AZfuHzlbJRB5bke5dZdhhwpu60Zx34Oq2jXgd74668
ze5yfPpJNjmIkraNWAhtP4TzWVOwyMrcoDYQ9LltaAetJXaq2nEvuLxtC/2Qw6VLDOdmLsAIBJzA
89T91Qe+rAjcx2URX4gL0pgO1bKgzhqOvTPP7f2UUa/oRGzjl0+M8BO52LkrI7WEJnpAbTV5KsM/
K6kH36Qg3v6Ll/rnyIBb8Tl/qCeroRHY47z5yD6Wy13q9D6GI9958URlhm0v9SGM81JWvISgYoZL
jIP5WLXlrp1FM+hbOd/K1ojMeam57OO+s/CNQ+3BHQ7AK3uI4KuAZ5O9VZ5xp/vKlXVrXtfEEa1o
XH5jhN+FahMax92I+QKcqS0H19KU2Gp7wmJhmw12nD5edlVbKFafVGVGtMr9jDgmRZJjwW086sf6
j3I37IPRDh7hmV39MOVIc9mmW7Mr0AIikl09lZ2tHn5n6Q1VI1TeLF2TTYzGf/4dVkOmRqvASTH5
szcdln24SzXsWNioch9VlAqs29S0Ayd4akUWtflOVqK52w5oF1dthi3UVh6O2Jh3FtojpreOJeJM
3foW+6QlH4nUgJhShMqtAhhZ4pZ/5E+spiT7GUZ75b3pjXsREJRIO+6CaZaScJFQM4uM+UA0xQEH
AXCMSn8pM0HmtbU/+Ek9Li1WABmd0EKirn4G7ZhN91gPaRM7BqhrYOcuECmc5FBeib+pN0Ph6gq5
4KAnmbYEJgRLJATJgp9IXjadmvGpKf3LD2bTd68kceFhzpHrEWB6u3p6iNXrvPOm+PmyCMGN8VuY
GvphUdew0cXlPJjHRf7epd/SRDTJJNCEX0NZCOrpsTXDa1uOijFX01ZHgUGIRHCBAc3XCaSP+BKz
lD/j0HAG8lJq/1EG5ziqvLQiwPSBE6X+IRX7xLoefmNBaG3WGucgpGqYp1YG2ERHwamwABpBqp77
SnmY1GqvS5pz+f5Fp8b+vnLJtNRmRclZjtzvWnm0ZdmNppfLMrZm9ihKlmzrCeujyFI/C2maqhxJ
gBA3YhAzvFJBtg7Qx2sxQzk7nC9JI3bEGF4CJPEBTWvmeDZCjGEooW9GgC0SRevNt68qoIenSKV0
Hp8rwCcSBVYtCjQl8RJwMUyj6cX5+DMDBrlu9oLB+M0ArWLEEk1Y1ZL5ZyMpcV6qrB5UjYxPyLPC
xEeJwVzeugor6Jrgq3yrE4GF/g953BtajKnrYo1dFIp3wIn1pGsgDCETAYENG2Mrdskx9JV7gX1s
XttKLPes9FpT5DlEcyA6dCcwhzwBetwBrLC/zLaKIZr5ahbF4U27X4nknlnR4RFithWNYGuXmJIN
SNVaE33EbNV+P50n97qIgdy+U1AzrEq7eFTdEhVz9iEqOYFPjvScP2JK1sm85I9k13qisXGR9XDR
GFjNNCOURUgdhJmdVN1lWg9i59pLK9nTFuM7CUSwQFuzkJ9U5t56DaYStS4AqDRkYJLud9jo3+uv
4dF4ymwJpYQYbcj9ZfvZfpQfVsvOYeXDCqvtyyHC0LNkHQwS2fPoRf3PqkUVoxOVaEV2w4VkrDim
YTKhtKipj8R4xYDfWD9cVmf7E+fDNvkJL2tEC0t7b0k4Um8Hx/RI7+sXBral7cMH0WDUFsrM+sZ4
5LJk0TvD1KDS6CBPxKMPvXRX/sjxbWU8EfQgJ4c41KkcM7Qt3busrOA8+SkwVBGaQJrgcYr0D5LW
dhe+lKID3ZShKbpmaCqqaAZ3Z9ECyBRdQk9Qb1XPBIZZqSl2EIowGTZTqQ8xX7Y0kBeC/RYduhJI
PHS4VgEC2EjXOThiLp/ZprtcCeIrgoXRdrUM36UPpqsYg9tUIs+1nV3j0llNycKQAueSTbWjklTg
zLQzQPMkGxTQT7oLlHDLjvzOjt97qrId3kTj72QkugpwUgUFzy8s54B2ySRg+CCPi5PHYBnv6SLh
qzRzLx/itqMy8MwIAZgF6D0+e42xwKdoPKKsrp2LQ/YK0ki0xtBjuRtdtvk47kVf25tmuBLIBVcV
q9OgO0RmR80dNV+rYqcPgmxeJIK7NbqEM8yf3drU24nyPQu+WePj5YMTyeAi5yTnJGolSXcT1Kzm
ky7/pc6iIqpIBvv7yqPXaZHGRZUiOteWn+uqI0fVQz3HgnxnM3AYQC9673d8odkEJfc8Y10E+xXz
3lJuMwNobo2dVi9hLhoQ3HyzK1FcjGqkUElbDdM4Rup3+jnsBTFw0/ms/n/OxxnYCQpDijJw3z+V
0QPFbm3QX0/94fLlC9TgZw/NYOmisUc7uezvQwWMMd7l/3/74n/dCN/siGUAw6ohQrlqRodx0q6A
en6n9bWgNSA4LZ17io06tOC5aYCebtHK0aNG89qkesGGt+Q1gSEJIjo7/C+fJR+Xo3PPsq8wUzaD
7dKd6smnUuhJ3bSbkJz5E513eWsdJGX0wiAJBb50uwa0ksw91ihNW0xKRe8tkBfVLfzELd6CApuQ
uj/vpdN4pXuidEx0uNzjDYws1igouNyhuOvk0pmxBIEvS2O8u2wrIjns7ysnMVQKkNwodJuK13w+
FqC9TMJDJAlMXmSSXELb0CaXUx0ostXUOUP6B60fKtoL7F7giXTOPcSqBuRqrNu57dI7GZntaHhT
8J3cpjYJY0H+sDVLROWVVXDOQsMmW1OX+KwcUP8sMPeV7pb7v2uv1Q7T2G+XL4r9+C/mb8oasi8M
8nyhrQ2loh+CFgZhJntN/2YNvV1iupM8KeVLLFws2LyvlTTOLLSxBB/4iK8e1Tws2Pc1/EB5uqzQ
5m2tRHAmodbZMg8BnPnUHmPtgWrnjF6F0o1MRJDjyqbDXYniDEMGst2Q5Ijo7wssfyQo5Ib4XnQx
QOSXh/HRtAkGiKQDfUyOsfudHguv2OXfLusrOlLOXkhHpilv8Blb5iBtHEpb7b/LjWj5cDsj+9CV
7zFmhhnRqiKpNx7Da8VTMQBcAPxOvxmeEZXdwCM/L+slOFx+pEcGMGLblijGJ1F4VjOyV2fh3B5L
Iy8YPz/Sk+ZzoU453tokhYZtTtkh1KWTUgLTwyJ+M4OnxsJUbkDvjMnch5GIY1lwd3yvo0trtUhB
sox1Iew5zz/K+UGRBOtPonNkf195YnPMCrVpW3DoFuY+C0FVn1eC/GZbDRW1NYIRFFDhfBYBqCuj
6lM4yIne0+lZ0/6yht9x9OaHCPYTVlrIZV8PQF6B49AXp7U0bwEKgqqKxhJEmnD+qdKLwJQjiInN
66Xay9Nk58NvoJOAq/5DF95DqUmTjy2w/avATpGeJ9ZDDK8ri1DPRcpw7kkxFDMLdChT6Nin+FlH
u1DkbLej1UoXzvvQWekng4WPGpRO1I+90iE5ipKgKtgnngXKSUF83HbvwI+i+CoEqxP3ZdiHwVhZ
+Ghw++Y+xyR7A7HS4ITlIYFVXHZBm0kMeB7+kcVlorGSSlWxAKO4mK9aNXS04L6yBruIDEEquCnI
kgHqBkBK5QvzaV9oEalbpLxEPQVpZo/1nii7aRGlnJu+4EMO78SJ2bRL1U+oFQzaVa/pjhXpAl+w
XSBbyeAuyChmRZ5KK/HIw+w0hwKwDsW3HrCs2T4WLg5uF8VX0rgrkgNtqGiCOXltNz53EasT3KdO
fprd7MrYjYfqTA/mffD9smGIzpH7ZmituaznGi9Yy/Y0OcsiTritIUnY9y+D+MJGHlqRIbPAwFa8
5tSOvXiXzXbvMoyUsRLY+XaVcSWOeZKVdy3lgpqTyTzSj5na1QGoLJ51rYBdGyOGwR5gr+4MSN0G
2wihK6pxig6T87nyZJnhwKY05ep6rvfGKAgd2/8/MGAMgMqSLyy/kaUuNalGLAKAE5M85CIf+L7R
9SWLsD4EcH4WZB9dNqVobDE8kcKd9tktBkVcyZGelxDtGWAWeWB2um33ih155ZsoA/yXJ/fxAzgn
3CZxB2IBPALzTHwG/gqoD4zdsGEJMZ8U0+bftf1C8mup1RDXA46TmjcYS2lqhEjyFyEHWTsQ8nD5
oW05RswrydS0TB1I69xDs2Ir0cwCo6iT9NiA7aZsj+r0OvWijtNmHFsLYka0egG9RZcpbTT6Tnur
YRSxdoYrw1uc2S3d+KYWeMktm1yL4x9cWEe1Klept1jncThLqcDm2Y3zl7T+/7k3RUE+q6sqJgcs
DOC7VCKqrynDVZDL7WOblZiETQOMq8+BXrtxowzu5WsTqcdlOJ1R19ISIZ7NlieVt7GoWitSj3tx
rT611Jx1CjqpO7Od94XSPyf0taHyCbMMO+3/SPuypriVpdtfpAgNpVLpVVN3QzdgMBj7RWE8aJ5n
/fq75C/OQRQ6qmv8sGM/EOHsSmVlZuWwFor7Eriz9g+1ZfhrnXK3LDdrYNjGMBGie37wS1G/h4HX
mBdAeAKH3NsXJjghP/oRBMWQq8APccnBP+RAamy85pR5IojBxc527ITvYaMdPy3LqoYjDeCNZ1hn
S/UzQ/dCcJrlnu7J4cJ0kpr5nDXYostYBHhvA3uXjk5K6RYUsrMGsg5S5vbUycExJ4p68kefXOlD
OV3nSUGtWmOTC9rt8FJlZvoyyNHd1Le9Z9BSpUicY/OlCoB6EnbqeKvXaQTQ1iK3upm1jk6T6FCW
VX9R1Fw+NEkFRvJ5codck1PLVw0w4plmZwGxXjoaQDm5mWrJOEp6IaE4ZvbPY1Ugt03MyFLnubNk
cCxaytTP5yYz0KYqQh+Af1L0resyEBPOJPhpqln2Wet9zQ5nmoBuvZivIxpDkNE2bonlUpuByuNG
LbLvwYhfFulRZVcqDVxZUm8yCRAFA4gCrLCUoJBYw1M7NsdD5Q+YBBwww2miCfPclj3YcAxDvcrr
ASRdZVIcoi5VY0tRk/hkAvvwsxJJujUiW3lomxYDF5XaofHaB1hOB67kNTG76jrMo9w2uxCsCDVe
u2k5tLfTPPyMfa2fraYt5C8xtAhtSKHbEjZf2FADHLcv2sO+mYiskfP2RSll6AfiWtcmFngei8rJ
hFMUAtfEj/BQ1tMx6jArTXtwJtWncqm6zo7UO6pXeOGv1o4cUdF1c7Zy5ToI5+51Qw71yagSwIYC
OvYzgL7d7IL9DTW3UUKxwuN4iJz4gvnV7phjH/L/hwdSpFwuJCh6wAYQhevA83zuxkvclU4SDYLX
2WYmiTFZYgJzScYAJ5f908nMJ7I07moHGrVDxNHiQGx0cRzDXtZKEy9wFhhFuBqB7O0DvormfAxQ
d1S83pGY0Cm9boIZAGTq50TyBbFtOwy8iuGMtExbosNpIdtjnSvrX9r8Si+fpuiW9l8KKnrDbz13
1/pczHmVlzRZE4NtBHOikyZbfS85U6rZfn5bhd/V+stHrt/ryTgrJRmcBUAYYjccv1TZ97ZqbYmI
2NC3M7pXIZwZToBmM2cV929OC4tF40kLJFsDn1dDWsEai8gguCyEFtHs+wvrmzZjrb5ND0xvvKyl
glAtEsMlI91Q06btUP1KmnOhXVfjjSYCnheJ4FIPI0+CbGrQ1lVa7MKO5r1Z04tEG4EBbPpGgK1T
Cu4P7R3TtN9rZTQ3YCOQwvOUP6TkA6RPOrAP/yuAVxWyUr2b8VCJpxvCUDduHz5gwisBnKLmVMto
JMPRZvmhGa9a86bQBGN/mwb8KoLPzAZaGX3bLf1C5B5p5KhDbYXKpdOO+0fZvPkrOZwnVWpNKZNl
mlGWJsxy5Fjn1qVzFDZPrAH5bNX9m+oI7z6LBBMnso5dJQmMVkaIxa/M7iYRtNSmKa+OxbnPXvdN
EhsZeu3tEcgQWNwxjad9zYlEcD4zoh0ISSbUJA05sdU4uaH5p9xggu+zKQWYYlQFjYwOmIa3nrli
6owpVES6QlZrwDE3xI1jwzgNAdh69g+0eS8NcDmhSwfseb7m2RdKHnYNINn85CgloVWRb/sCNrs7
ykoC9/HTSp5N1gCKrf0x2ZrXgQ5Yzm12XiaBZUtywkf9s0Dk8qHfPQnYQk6lAeICSFBv9RfGcGpR
gxJX2LgLtVF2FXrldfgk/wBlHwjSRWWmzSoJ5psVhRpUxf85ywv9BJDgOZyobnXu7IT2bPkOltWw
0IJpH3f/eJvTpWtpnBEag6qOWIBA0xi4IXCn9uRW9ym4OdnX4FHDFgQSzZN0GA9Ihe4qQc9nyzbX
wjnbjKsZT6m6pE4Wp5duln7nvvR5KEeB2WzZ5VoMF8vNaSoVo9HwqlNRmpkf4vl5X4uic3A2os2t
XpEavtanMfhUH9UIOUMhGv8RWgYXlhgpsyhhiBq9l35e1tZ0F9g4duHIFtJye/9MW/FjrTQuRAVJ
GM9ISACCQn5QuD+5T09DCu6WUBfY4OacoGZSMH4YgFV9B8cr1eAdCUNtsUEgxtogjVQ8/06yU4v8
wNiWpX7JbcxVk4v2c/+M29/tVTDnTlD9r0gPR+YQuXKDxnQLtXBCln9Ila9iuBtdknxmwC1H9SJ8
rNTrAvguPrNq0VzVViReq5G7ynHCpqklsEKF/GTmE1FvQnkZEpOoqMsu0tvy91W2DyiSOZrxrnLm
XvXCFhD/Wu2RvP/8b5+Hu7cs9CPTXIqdgMW0ZuNzrHzyY0GaJFIad3WVwJSHAZ10F2s/nQV+7+s4
rg8jKGCHqD7RcBTYgkh13B1WMxMFjgZILk1cO0PQ2Fnk2yHTBSCM27f31eS421vOQQHCpeX2ai9B
C0KJ/i4AOowpOfufaLMgvTI6HnOXjKhCgVti8UnxnexW9jKr315RrPy3Bwx7f8QtEVkDcSVlhLwD
FRyA7yd3CNZLS0tFaq6kjdV1N2YsZFhYLj8f+HFb2MLdyFSDcZZhEOC+TgOInZad2vaU34JG6+r/
4FhzIebU1vdaC+PMwojnlCIYLiGqvR/zEV3P7NNYjOc+LgQDq4sb2DsXZxp9lpazVqOmn2dB69E0
j4/oO4mQ+AQH4u0iGIYuawO4COJXlq46ZgMkn4Z5MhM4ic2ouFIdP4Md68pMmdovbS3/sPBgYIBK
vu3dZTgxkbHYv2/xWxd4LY6LGXIdlwXAGHTHmK5N4Bj28gl8qta+kOUb7HyjdzAqZZgUgQ4hVL6E
mOSTgP7QopRbnSrlzsxSS01FGBACs+CHY0a5rvR8ggWO5aVlnyIR8P1mlF8rjgsa+lgmcqxCgKJY
/R8eYje58h31QT3RU2T7D+F9bNX2h7BO9bVgLoyAwDmta8zUO9N8HIujOZ/C6bD/vTaNAoUIbBws
VIU8mKaUzmrd/cGJGdvQxgBa8ktTi9HW0bX4iP2tRHH2N0r6oDU1HO5IXKz2WqQ5FsOv/eNs2sJK
Bpew+HowZIa5wBb6qML/mH3RaNH2pV1JWH7BKoOIyWj0CVY9Hf12gW3GLOIvww1vFjJJ+bp42T+O
6Otwltf2Y6+FCt442XyRVCcyMFwmm4LAvunwVifirAz03kSbWggJsgMYcEosQdd2Iloe3lyDJSsx
XFSiSlFO9VLWzdPbFCj9cmCbamfr9EsznOvmFDUP+tgLzib8XFx4qmqzQ4FhQibm9cjQMe5bWSby
8+pErwchC6fI/LgI1YE4omMaVNkGuRVn1G7TH/9kEfyAUU3aITMlAIhlpJHOgVHO15JSShauq2jR
SmB87+ZDwcVsVCUsvVCIw4jqIYNxxlQEty/6RPyMaGbSCmkswnrwnV0pVuyQO+xcXaRDjU6RCHlp
M+1bmSE/8DBWcuubrYz7i+SouMGj7aG8Jhaz1D+QnNrX/e+1WfhZy+P8hVr5dEhq+PDuKj8XN5pT
2dgvjK38evCms3rU70TQpqLvxjkNU+tA7TVOADUInnOgV5svdPyQFS4ENDrQvxjj7NxIS7kxfFTk
kUJbrX6Se9MaRT3tzXOAflj+A/z1DvNzMiMtJtFSv8pRaB5TL4+6z2CY/0gEXInhPERSaMUYaqjJ
Nx26zUQ1YleO9ckb41rEx7C4OD45wrIpNuexVGjIvNq0mjR+JWGSPC0/EfVTHd/244tR/gAloMDv
beluJYlPYtO5RDuyRoXWN+/CGvgu95R5+5a9FTbWIrjyOXoyJPQX5B4/u45bWynJqRoOZf8BvGh9
LYdLG+Dr/CFdaGrnubXV5FrONLuKBNdUpC/tbVSf5mjUaYZ6SqQcA/UhS84jAFX2FSaSwXmCVgnK
MCvRb1Ab4IZ99xW76572RWx6t7Wylt+wyk6auagKzYCySnSHwSXoFMASkE8E3q1whqMksIHtI1FI
ZCag8nlYXlpUYdbHCvKTQvqmKmjZTM2VlOiCPuP2vXkVw13RPiaYBFnQ0AKVHuTInvzEZkV+3QbZ
NziijwQ+HW/n/5yK8256MGLanqEbwIbC7TCWbDDTxXCGs/+xti8QkCaBfq1p7xaDGpnkSj8UQKBm
jzSKrUS616fWmqP8uC9oKyvBsOt/BS0/ZGUUcdcCzG25QdVIT7TTEssMRHiTm1F8LYRL72IVzAXa
RGNXPSyUxAt+vWTHT9Ih8wJPhO2weSIAnOjYX8YMBB/EWTZIUtjoMXDCDm13k4kotDbtevXvc1d1
7lBgLQochkUnkryorSuJ6JgWm30XC1YiuJva5q2qqzUe/wlof4z6UJNvpn/Xxp/UQLbHf1UYZwIs
CYHf66O3bYSO3vxOMQK/b2MijXGfX5Z0Ezu4se4o8h36wtJ8mwYfMeOVxjgvkOlax6Yc7BKa8aMr
P3Xmp/0jbN7H1b/PXXt5UDEmPWASpKoLO+2uWXOb17WtK6JHiUBXfIO7BE+fPgHA3JmnB7A+OAO9
pOYHaMuAl/rfK8IPHs5+o5F66f7N2aXEkgib7/3m177GNpPbtRAuNgM6C05nQA7Qes3v9hwcF+w+
5oz3FYg/PM0tD2QSeE2R8rhInXS53JcY0XNmtKoIvUmk2S7Iaf9gAv/Cz7AlrTqAXxn3v88vvf9F
CgX5s8DU+HE1BXW3Zmwr9I2i05x5qZLaLXMoE/HKbQbOlRFw1x6lOJL7JcHAUYK1xekn6jvA5vB8
M8HAYyHIOTexHNfWwPkA0irRlOTjsirCAF3kZJ9ixzSs4ioMLcnOjygHLnhGPhCVhhP2sf7NPxDO
P+h+y0rWIShQvbLy9vcgz+6+WWwuw6xPyLkIKesomboa4zWnBVNXe5Fs5YYivZrt7hRfpbZxRr59
2JeqCkyeR8SJmFHNQYJEgRwAYu8Erorx+eIxs8sju8uvtczq7WWOvranl+YoXQce1nIO4QXorfu/
RPRDuJQ/U9pkpnWvO74K8j3TAP92DCywQnDFBbePR8XBcyyRaQ07qhvTqzvFk6ioyC/yXDwLjT6M
PcSUkPHMDgZItxf8k8YJb4Az+uHp0JXp6MuhV0mYPjPWRQyzcmQsDkMbHLpWcnK/ERiL6BMtf1+J
yac+SWMN7hGtups+qLwxaS4Zisf/ZgmcY6mqtCBdDNQkNt5WCeb/vg6dIOkX+Ej+baFrjZypOXwX
ma6q4KfOvgTGN2UWWYJIYZzXSEHsFGstDKED8Hv0VMSPeiWY4hCJ4LwG4IUmfwo7fHoJiwxoOstg
SW3SQTCTIlAYj04yzHqBAXp0TslsHml5k/gRajOdS2Jv/+ML7ic/LaUVaWIUEl57xtRYCQPqaCcq
s2+rTDMx/QWWqHdTzmZDmJn7qOPnwYsOjaXjiwpHsH+OzSVAQMP8VwqXvmSsj5tAwQZ88jQ6y1pX
eR19RiUf+LtMEBy3D2SgfETxYAGq99t7GWLEIU41YPoE6vgYGumx1+ezrEwCMds28F8xhvxWTBBr
WjxNKMzFUWaPzJJIaVe6W4ielNuFBu1VEBcKtDbuAK6iQlXKoT4ZXuoAsnkJ8u3v0LRrqz7Q+/2v
tW11rxK5j0UV2hGSKqjO6V7f3SWDwN/8D2t4FaC91V1nTLWuBhV2Tg/mc+bGnty52Cy0NXc6TqHI
9paf+/799yqNiwdzI8d+SPEiG+zgntjl7RLQwTpCvPZQYbtRYBgC+zOWv6/iQu9XcTKxFCiBTTBe
ylSdK8sYzfheSss0tvY/1eZsnr6yjsVMV9LquiJt5csgvLkyzqMXHcvb/Nw7upd6ySE4d56MYrvx
CfB65/IgmkMUHZVLQ6MIJFJjhzFEMxycrBqcqogdWfkI4u76jFzgACj+mMYZSqx6/MiCH32KvFMA
1CS8ZZzXYCM18zIN4KAmyz90h+LAfgaH0VY9DDd6iSfC0Vp+845R8iB+jR7VjWriXRJH8pOcBXej
Xtkkmp5loGfPGNgLKmffVJaPsSeR8yMBMNGxroXYqEi+OzVexUYrrDEHkZxzEXe0wDAY50E0mU1t
YyYI9QA8iz0S3Deq+2/H4X2INFX53MP2QAhomeQXatZW2ER2UN4m3a99WQKHyDgPojd6K8VJpjsY
k8/CxKoL0cKPyP74EWxiDEoRBMgmF3BMivlGFt8sOIizS0JLBYB6LAJsEYrkXEeapjn4Q5D2gXRw
ATcIHeZ0+N/v3Fo2hc2TEDp7+1UHKHyqUcA9okX91lspWWd28RJZWiys+Vf5aWnSoXkrgStsYeBU
Hseb8qCK+gGbpr8SyzkQTa8Yq0qgh2ALs4uvJ4rSnO8Gygvq7B/x/itRnB8p0kihNMR3lP27qrhP
6Asg+QROf9McX2XwVa2gambQASH1SEPtORrpFaiuBMcQaIyvaWVqL03pAnofVC8EJNmaYQVpbyuR
baa5wDFtzitg+uY/VsGva2DnIEhiDeUEFW1HWUKjjsTnvHxK63vqjRcp/pk29Gn/Sm96qJVMzn2M
czNPuY76QlbeZNqNzE5GJKAQ2RSBHSFsAOsmhhE5hxvVTI2oMeCBiGFeqR6dsbijpir4UpuBxADO
nYYhZJX9GalaJQANwJd1pKAoDGaxU2qjKyXmtRJrn0eQbKT1dzUaf39AdehEU0NFTwAo6G8vsa5k
Obb30NdPFpQuScO6mz1GkeBc2+7pVQzfWJ2Srp5olC4esXOxMw2f6N9FBx1YEIEdAsh6/1Tb8ky8
gDQVczjA5H57LMSPzG8K+CbSOzlgQyrbP3WaFX6XDgFAicWsnpv2YYL6egG/VTBH/1ZgEErVqIeY
9PDZeBo1wKPQOrJSOjzun2zLQjCgCvpxBQYP1JC3cgrTX1CJ0XbPeuV3ZGifE61zMiWmlp+2v1nx
rPkiXu+to61E8rMzNJMD/AcPFZLWBe0SdsYVpwxEti8Sw92wbooY1Uckv3Wh2fmItfYWubYheK68
94XgQdVk2PsCUPyu9WpqWObGrAKYjcLaUpObEnMs/Y9iPkfJ8/6Xeu/Y30ri4hQLi5LNKSSpCkrV
wehk5t+v/L4VwRmDpIQBUaIai6TIAmsv9lNvTms3JN3POY9slXT3+2faaFe+kfiuWIKljd6oca8a
N7xT3eogx1b13Lox2MPMnyISQ4EK+YpJKGsSLXLk1SXBKu6PMBC9uN7b3NvjcKltMkogLwik2NXr
MTpgnbXEDhs0lzTlXxez3kri/INuDHPb63CAUvx1yju3qFs7F+Joic6zKHQVP3Radnk34A4p7CAp
BeY+bmXR9rLgBtHlN6xkmIOZKV0PasGy/Er7r7H8WBbXzfhkmr/+0di4nLYL2jxKiz8U19VTcGwO
4UNik9vm1IRW/oGn/tsvxIWMiSpTG6ojHt/dWRrOZnuuRbTByw9++2p7K4JzCV1txoEPb+pUOajp
DPR3aiJ/Y1KEKlAm6mSKLg/nHDB+hlil4apmqB+kF1qc9j+PwNb4mlkzJ1XWLiB0ivkiGZ1Fq895
//cDWW80ZvBBoQVOUBAz1MtU7RRLIMFQcqeuA2f/LAJdGbwfkNoO8Ratk66M2gvKS/mVEQ9/v5D/
9jCcDyiyciKYm0NSUmBXFrMERv3UVF/2jyJy0QbnA6pSabQ8xqOldsB1B4QLdpJPFDQay0RJJiie
ixTHOQPGmizSRmTeap44IZ1uJzUTxByBvzE4LzAoXd2VgDZ01FI7pxPorGbDJcHkYF7Q0cBlvq8/
wR01ODfQtwlmcnqU0LGpbxRXQxvbenwXhEJEEpHqOGcQyiDBnCf46uI3AxvDeXbAJnAlNVYB7hNA
r9QH4yT6XKLDcT4hrHW8BNEldGaT2KrWXXc1SOEBLHTOVaW39jW5kYS/sfd3ZTE/mJKhxAnL58le
6nCSazRWA+J3Aro+0xGtbgtOxzhnIWFcDHcYRTGzfh6CB0QPpy/PdSB6zQi+HF8Qk8p2VuIZbya/
Se5YBcq4QnvY1922cyV4vwBgznw35Fb5Yx0EDe6VUpD7wmfPVWS6QyQa4t2+W69iuLtlDiMFgy/o
jiX5l9m6XdjZdX6TUFdVRNOB20p7FcXdqyQO0hCoLbGrzSghJpZPRQt825/fAOcVA4KsYnK+SFHm
mKCNhH6h6YN2xrAa+bfSv9BZOLEhksSpjRbdpI06HmHDVQ3qKf0YufWXQrKYE6HyRT1yHYHb2dJ/
7hvFtgpfD8ipMFNrdZQViI2V+FgE8snP/n64crmyryI4p4R9ebVAnrqAbVyZ8WChhDjTa/RH7f2j
bNv3qxzOESVaGadlgLZ+OvmGXU3j4JCK9a7v97O3L2r5ye+SLoCzGTojlL4D5p30OQXCPFAwpRzc
Jky56yrTyfXoYkzBySxGVy4MQcja6IlBjSuZXD6RVpIMzDCMjgIXzcbYiZXekhP4Zp3wk4h1WCiL
yyqUvDQm1YA36mqvBGxYf5SlU+0utFkSFOrua3ODHOLt0RYjXaX/QcJKDDBMS9UXW7J3gBm5+J9b
kDx9kzErjQ7Bz3qw6F9X394K5a72EBkBwE5U5DS6O8Sq3WaRNae6wFI2jXL11bhrnWd1KkVLg56i
01EO1IJ3dps2+YjtE4YSjmES7R3uq5InccpGdKd86mnZqWldNgkMcNOvg6qWoYzIUKPm9BXqaskA
0oP1LT+1yZxbpXyP0WybyrVVRsd9k9hU20oYpzZseXbgVURHT8H4f/80tVez/3tfxEZVGQawksG5
vqkvQNMJkGqwcaGznLIbCTWOxgA+3tz/on75OOXVVd74h14T5jHL73/nQKjCMFSx1En5GQRJT32M
8QN+rIwGNbSIIpkpBl2z7LEJ5/jXMMRgkBWcd0lVdmTyj6t6kP1YrrD1LvVLJT2yDPmqb70hP4dF
YIUmJhNfqHlpRdnv9uvh9bD8g6up+zDqTOwMhGf2SfM0cMO3pZ2cNFc+VtciDgChOM5RGuo4qHOB
iw1GAyw5u6nXBEf1c+suGaI+Xoma3JshdHU8zlnmAWZmgDeEGZzqqi/vtOHvW88w1JUAzj22StGP
IM/BfPrSei698ZredV+N+8EbsLVm6Pa/noi76qlcM70fMYjFQCAXAmx0Eu0obN7v1ZG4+20Aeo8V
wRy7o+TNqitX3+ZQyC4jMnjugucoJuhGiU0iY8rvwLx3r5DuUYtbVJmK6zgjR7UkhR2S9Cw1qa1O
QtYj0Sm5zEeNK6MdAlS5S+2X7r+wHDStpcAti6yPy3oaHbwsncoIFnJuFfaQDH8///XG+vgXV4ee
ByXY9gGG7U/Vf2r6wWIf2Eh+K4R7ZpE6pHU1YCFLGjEwPA0HYNu5qNSdUz/8NrXKD6msHmJZB5Ka
LJp7+B8Ogxl/ms4aNmfeph96oIRq1S6RzVO8ZdpoHM+R3QOZK/Ekwy3+fgBoOex/5f0JTKt0J+pR
s8GcBVa0EtlupOxYTp0lmYEAo2M7xryK4XSqxlpQ9WAxdNviNk8/xdnPUvs0JpIgrmwb4KsY3t2m
fT6rE2pDfhsdqYqN8nYWpGrb+ehKY5yLHfsWTXIGjbXO4CoOBq9B0Gl1gLFVj5ksONBmorMSxrlb
GfwrZt/iVRmr52E+5EZnqyBYj4NPvh95+0F520O8Ko/ztIuLMmkCP9iNpaPrtV3Esj34oukRkRjO
3cLRGkQBdrQbyL4N3oDrmhRuqOSf/u00nMNFf6hKanMZpDPS2zkN4N0Vyy9zQUAUGTbnVlkSUVNa
+uapHGJBy6jtimXHZK6+trkh5E1a7Pd92vT6iTjvwMohInWCGn4PCtxv7LDwRbSgSLHMT9O5Pojm
vkS2/megb+UdzKJlTb8QnraOYUVH5SjZrTV5CjZ4RIjoG6P3bzwRDzkSabmmt12F6vGlS634J1b+
PeZIv2a7faJe5ph3vuChIrhcKuctitAY2lBHBwHokZp+muNbNXyq2k/JNAmu8Xap8PUe/wGqXily
UGhvllGJ5stCJwxyOdqfDLtzlsUX+UUb7PnrvvlvVgVWAjnHYRoAzhzKHBVklJetLqomq58mD3TA
R63JnhUjv1NMRXDMzctgqIoJ7lgFvB+ca6TmoNQJeprOIJ37/FlusI8SnKVU5Oa3bcXQKTAzmL5U
It5GSSA8DqWhFMBoPfTO5GZuQqz62CxQ4gC4jg/yUZSGbh8NVC2Yj2GM/vnAqw/YGcBoJguxA8i8
InaWii9td66Cv187wCUwXsVwn402/lSbA+pGPZ0PkmZ+8WntjlXrfcA6VmI4Vy9NZZL3HeqiYVBW
4ARswLcuT/d4lmlWClwjmyl488VE/tfzLWpeqRFkAWWBITDgQEU60G6B3vo4GR0CWzfOomRR9Mm4
CEC7LB4BQoZuZPWDag9NeNe1J4M9/ZsquQBA47oN66WfUmp4O9dPCbubg6/tHHlNa8einZFtR7L6
clwEAEq/XEQMA/Z54kXUIrZxXFaUMCHeogdxC8IbYRTYTKpeRfJBIK/aLKAmuCpa/1LHn8tKAO23
HWVWArjbHAFlYZ6WnVSQNJxUhDQ5BorWUk6Uj4Xi7n8v0Wk4py+rw9ATvUAmmjS3MjBwW5k4/yaC
d4Mp0A/GGSOCY51i3yYdAy+WNdFTQXSQ5e+rq1T7oSx1AVooklkfCsyyN51/2j/ItrWhOwNCLCCB
mXyzENBMvUErHRyXLj1MLrUL23e0e2IttdDwKvzIK2EljrtLep8FXUMHjKtU8WcMuV8KOn2Wk/on
5oAEc1KbWehKFHePFBNVIFNGmTcJQdj9UqbHvHj8N+3xr9WetHkWTXANvVc8GV51iC7abBGrdwEb
eDTuROxom/nM65n4/iAG8kuJglfZxce0JKbaxBlZbEd1aPeiCp5Af3yPEFyvcdcpy7yo/xiDiqqj
T2b2fV+Bmxa+Og9/j1hAYnWCOZTAptCHR4A7CBKWzSyJmRjvJiC5MvioXrR+6Y8lePmU5soAUE10
TQd5qUVq2Q1rRexM2zp7lcbd2AoDEgZbYP7TsLS7IPGS+FtmRO6+1jbDnokGIYBXiIoZyrd+oSe0
DhngpZwUK3gGYIab5iqUblQiahNvCzKRZKKoyN4N8wa6H8RDhWmfQboLOgLqnOuh+CoVf7/aj5wI
KeV/5HBeodBnpUIcx7s0v+tk0N88DaK24OaXWYngvEFUqliIxxdxAed80DMKB5d0Rznuv+x/m60b
qsmassw/60jBuZREbqYJ7D6oPg/DN2AIsOi6MB617pz+PdIwWusrQZzOBrTSCXadUDXttVNVd24f
fg6B17Z/nC21AbYKE+MaOAqAK/HW1ExlktsoRBVfrV/k0uuK0tIKQXaw5QQwzwocIQ1aM/lnIUlp
SLUJy5hT0x4aqTgXvirwAptFNww1g4ob3Sr13ZB4W/qdAQDoZZO+aEDkpxx7lHSkDNPbsTu9fOQt
sRL3blicJnIE/mPUDPzCNvyXyLyXMrDriraONlX3eiweSHbE673WwNnnznV3ZYTDzRiKLEAkgsum
OqnQktGs8YTWsc2UP5f5Rz7/6gyciZVGrsSNgjg9FXd5fjfMAhPePgBAkZf9AJgydyNREQ/7kSGO
xWN9BqTrOU8mb/+WbPlJDb21/4jg7mJGstpkEkq64ZBj8ES6y2BpMWVuqovWiTdPoy43XwXTDzqK
by8kSN563Eg8H6cqscDdbXcgTds/jUjEctpV2llImq6VGvoxwHGekwdJ+rn/72++7bXVGbgvooBB
DlOkyJpUMPBhuexWcsvrpcC6QFVnD/GlFnyfxbnzRbW1QO77tIMydg3WLByWnjqlcQr1HFdfquIy
AAeSYOcwEM3GbfrN1RG5cJNUDJUnCUad9je5/Ji0xzARTQsJZPBbDTpNpaQYUbBI48e0+11JV/nf
s0Qs+ycACYZXRrGH3wnx57FhwUzQjYl6ryKa3RrdSQKZ4b5FbJ/kVcxikSuLS/0uTfsO8T8pXtrk
kreeTkSVq41lv+UshrLstwCEkR/Fz6qxGsOswSU9LaDbxaUrLXwWp7foLSBUrMRJL+pNK8LF3uBt
g1yNyH/2XdR3bCyUKH6Pn0RQYQ3uw68N4Oan3K6c3k0t7SZDXzp6IPfaQ2rLIAL+gGKxjg3KqWXZ
hp+iaGO9MciE9YMCMAfIrav6WFIRh87maAMOaCrgtsJSCg/KNrOJtCwG7mg9kwsLuoM/fVUG7SRH
ht1T7UDL+mKA3duX5If982063pVkznBAeBkP2owrQIqnMXJI0NlReJPpgtWH7fRhJYfzutgVMIeo
RVVerugBgDz3GFuJXGK0d41RWZQagdXEk2RTo/vUm9TO29nKRtHX3HRjq1/BOeYgr8y0zBvUzw/L
LkFyGLzZVY+i1bNFae+85UoM557JaIKpblGqPk9WLdu6/2v/qy3udk8A547BbCP7wIpHpRWrtVn/
VRsnqwIwatZZveb1koimetO9rA7EOeMeMMlZn2JzRZ8fVDW/RFjPkv36ef9Um3Nlq2vA78H6rBnU
bAA0Tv6cn2ZHPwafJHs+gOjbVhHaAK0tJmlfnno7quTL5GHYJ9pUwCSayV7Ixf2TLmN52Tzodvso
ahYJ9Ei4VBDNcaZXLXpFg1xY/vjYyrkziGbLNitSGui4gP1KFYPyPJcayVnPSlgHu4SH9Lz46sDN
bFDAmofCCR5EPaLtU73K406FekqKfVkEH1OTPF+V3UjHplshYtTZvlWvYrg0NyRx084BvlRCv0wo
44qq1NvHwECeIkN1Jj/jVUVF0YEBEGM7HZiavzf6vaZ+KDNchv7+TwY/0xUB8a/uFmDmubdl9muQ
RSPWgkPws1tI34sEDLL49v13AqishpzNonP3L6pICPfBFTjmgWLx342i1A4L6lG9tTSaHffFbMem
V2VxH9wIgkAGwSC64ONL4iuXqdduFVBlSnr09G+SuCiYy3SMUe3EHgZAC0A7PucuUb/X+eO+mP/h
4F5PtCh2laZlWtb7k4nq40K8loO2JLoklTUHFkjPsQRdeMFDoNiyYBxD9Lm4qNfJaj9GNXb/QUWl
R57SNNag/z3AHZI0XVExZixjpJVHghhTtQITNnoGdX81hHeTDqKKH/vq27SHlQgu6mlhoJFhzGB2
6bFsyKGUbTkGE+D8si9nU18rOVy0GzRNzdAIRvhWWslqRmpY4SyXtoEpV2tf1GZC8iqKj3iqr4dN
UWGmVUVCslCpl251asWDAwLV8VGOJRW2hDU8Q+i30VEcxYq+wfDAffZcnJuzApimorWyl8LdP55A
k3y8a9uoKqmGd6pEKjsvhmu0jt0g1+73xfw/0q5jOW5Y2X4Rq0iCAdwyTZBGY0m2JHvDcmTOmV//
DnTv89AQPagrL7xylXoa6G40O5zDLv7NG746RS5QNGM0WmaGKVmrPMsAH1ez41AeE2DR0uSj0rxr
xGRl6zzG6RgbswFEfWCDmocMCF5YSfQyyyVf2NhHfhalk5vNv7U8dsyrsDEuVSTj3cCE02G4rWAl
y071dYcxAIre8s1HdnWUXKzQ9CqVME+K/RL6Ta3u2/99w5+FCSxhqBbFt6TMqaLRiSzRgBSv7R4k
+hkTg6OInHZbhYsITgVrqsY8YOOBhfxs9j/MWTQPuO1MFwFceh8XMlYBW0RxdcHwV/ptsO5649D0
lsB72N95a9YXOVy80yoTsz4mZm+SMnRCLKlMaGCOz+Bj1FLDue5C2556kcXFvEYCYTqd0Ecy83M/
uWQ+5e9puqyunh+jNLqop+aCkm6SPqT1lzwbGPFFKmcCVQTH9upNK2+ZjZksCkXTt8c0W2j62mTe
pEBs6QC2WbeCHGW7KHIx6NcP35U0K6mGMUyRpASf8psWuCaqV50jt3oGUUk12yWqE/NeC+3x/vqF
Caycb8ulpSEDBxHkKGhmHQMzvAFIquAgBTbxWoVcqdbWYTMUKcahDSUFh9sIWijgmYRV//m6KiI5
7P9XcrRICvsaK0XeOH3RA7eLD7Low3+7Yrq6Ji4ogI5zHJoReTGbSJXswq1/Sg+A23bqQ/toHdpv
opdddD9ckEhNM5mqKtBcgJUG4U9Nfk/Rf6UQFxyQr1Jd6vHmKdGNor+QQtBYFl0KFxDSNu8ltQUq
fTQ+W01jj8FRUV6uX/xrY+pKhOPHZgAVrjXFHLHuP/HHEwMPA8kZ8LXIQwUASbYArSZOi9TEH93Q
YQvDqmCeYrsydTlIvnlW1XkeVxUi31K7FfDLEnfYt7rDapuANEnuqSxwK0F84kcq53oa6jZEpky6
5z74EU2uDtoUaxcF/zuu2B+PLT9RWYMhfVA7ZH2zTrEpWkuxM2FreXf9FgWWojJPWLmvMRaZFCzo
cOrGfg790IrsWLjVIHAnvmsT96WpBylqGvJ4TsyPPebv/k0LLkBgCR8zPAn7cE5DOxgBUnYikSBm
b58UlbHOjc62zI8KBa2Kab4BjbSuO5ZTaRtaa6uYPLmuyV+epIsYLjQMS1oUOWPkoZ+Kg8TQ5I+h
l31T7iYQd3kB+BaLU9rZgyCM/yXGXuRyIQO7k+h1jzA3RsppYiE6AFe6bNeufiRedpTc6fPSuQJl
tw3jt1B+gAjEpkqamtinYWhECCAn7YP62HmMVDC5zxzlIHpKRAJZQXFl7j2Kbm2hQEupTB0gpWmR
aAB0O7+8qMSVV0iSo0nEuK4iw2tHp/plfJBE6YPosij5Uw1MrFWYojVBT3caveFju5PuAI8avcIy
mIcaSPiiF3G7LolI81/z51E3g65akipGAS87WJjKrHfWHfY05rNmAznekw6SqE61eVWGomPyAuMR
IA7+U8ep1fJEzWEbZlr6Xaw8Drno+RCJ4O6qV6V4CjssQhVh5Mc5ap+SaLd2+6pWanBXNcp0yUnX
sc+/eF9/kVO8UaCmOss++WrchC/SgbaCusRmpFqJZGqvjByD3PVo1BiGGed7Yn6eqg9NJmLF3n55
V0LYj1gJyToNySWbnJT23Svj1nITHORHa2fs4zM5XA8UIo24+C4PSpfLnaS5hfkgqZ/q4nMTNqLI
y277TT6z0ohL+iRJ6k2jlfHpiRaNUyVV4VHMG/rVVD4ugYR8JraonRdxgc3QPKNOa2AMcRjyaVeE
bJz8us6bgWT1c7iHoDHmHCko1kXKurPVpbKDem8NJzq9Ay+HrORwgT/MiiaZCzhBkOxT6anAhPzS
n2MhuofgDnk2jzzWKE0WwADR3JPk1FYA4NCL8kHBoelc0AC5TDApMRLr6Hb5PgDbvv2y7KlbW7Z5
klF1Sd32ufgkqimwI7piOTxxx7gQFahDmobxqv/vTLL1Z1Epid34NTFcKCljLR1lFe3sMX0MQn8K
K1spbqSic6bgtjUq/7oBii6MCyMVSsVWTtD1LapTUPr5fFeL8A9F18UFETqHdRLp+Hjskttu9COF
2HP8oAmrCoJAr7PfsQpWAZHmZcwzYEJV/YMxyeouygvrPan0xZHeTFqZFSDBwhhIrOpBHY+GdLKi
p3+7Ei4mkKAek4WBh6KVW5RHWY9tIuRrFB0WFxCWJJ1SUqBgSTuscXXqnRkN71gqXMUcHoWymuR+
mvsl9vLqQ2Wcwnq00+Beib9dP65tTSijEjex0sSn7IYSpK0usZxFCm8KrT2MhSy49O2uECZdNZXq
DKqWM2E9qWsM12LCurhV/PEhweeBXe9AaYDqkXaLTyk88J6If3JTsZVQzp7l3myltAXQSS8fyPSg
NY/XD27T9Vd/n3sKFUr+21eXkk8GJlL1BETLojSF/ZE34WwlhDNmzNWmAYjeMTdDz9S6barG7tDd
CrRPOpkFj/tmoFnJ4mx6DJo8nc0II9bVh7QBxkJd2Vr0sdUF5rB9cLoKcEYVVfLXr7t1oAHeeFFF
A1o1xU24HIuxt9VEOMu1ff0XKdz1SEGig72lZ99qxtEA9Vx8Wm5QtvSMs4L9qFxxRHOXfzHzi0ju
soiCPWBVRfsuLAzNWZocS2chSDVR3ckCQOBkTl0oTxPqI85i5IeSgtzRbA5NMMd2pBq3Vtok7nuM
9PKTuDuto4SAjDnEFhL5QUMHy3y2LgKw3bab3zL4GteS92klgfzLXYiXRA9k9DN1r0pf/0kTvoo1
NQMgmdCKd2f1lPefDXqYgkmQTm4n7IAm/69p8pWrgszD0imIGaMjH2WvcNGvvElvsVHqW66Id1Pg
B3zxypB0pWx63E1a3gHkx5TvLWl//dC2v6xWCjEvWfmaPOdkltUeLYlbuus+1k6EppFtprZ6HjxW
uKd3Qoo2kV7s/1cy1SHGx1wCJjhKwDNkLfbY9ze5JjI74WVxAb5LxqxeArSWWVPCwNf2sC/2iwNu
eFRRFcGqmCCcqFw4WaQiayUA1nujNd4XWXLoiLB8IJLBxY8sqOZOL6MAC83FLfExJOlGnQ02OIyG
hU567m+s99TYV+bBhQdT0sdM0lCepmHduyN4Zw8A6Oi861YoMAh+CjmaYznotQwZLN2b6lnX/ViE
BbZ9dBT4tVSWFew9/WlzVmmY0mgU2HqryrNaFR9nIZqfSAT7NF6ZddVPpS5VCHNG9tj3gaP0uuAB
Fkngvl3o0CVmlCIVq5vKB9fDXZUQwdu7Hasv58R+wkqJCbsg6FCi46UYPzEwYZvxs2F+mcExev3K
/+KcF0FcENDzNsKENUZMgHn1CpBi5dimAVfyrtuFbilIYrct7CKNCwVpk9b6VOJuWstbkCMR4y4g
gglfkQwuArQqGap6QFcjJdRWxz2VI6dT/evnxv7I23zvoggXAiolDoOiDCx3DoEJUd8OGJXGXCqG
Xj9osvtvsjjnL6dZqUyC3HIihTNiDUUOv5HdZNqYbPg3tfhlp96KKlOXGbK15g0GUj4/6h+a6pOo
Qi+4I37ZCcRp+QTiA0AoaoEtVw+p1Lnz/P36uQnc1OICQVGPeNgmfGCGIOscbjpRXiDwUX6jQlcW
JDsZDE3PK7vEokMXg8z42zvYXtA8M3/bmsXFgrIe49CI0Kwx6b7OcjtpnKwTjRKJboT9/yrggDRb
0zsNezUq0Ji/zPmYP+dEab6ZQaCKNmpEB8f+fyXLkuYpWXq8MzTrgNuFdRQp2C3gtRc/BpuiqKpg
KR47L4bG+46sRVk8oFhCJAL+jqOK8yutcxH+um5r7O+8iQcXOXxBELPkekIqfMUM/THWn6Xgdulu
ImCgqkcSPPWDJorb7I25JpB7SIsim2owH2HZv7KSvSahZZsk0HEiU3rXJXHvY0Bx3M1WgRnLYvSM
aN6lS3rOjP6jWaaLIIHd9LWV/pyvyYoFMLkO5TzAiHtTbt3EWiWoh26G3JUIdiIrq6n7LpAMgpgx
KQCQb9yIfg7VYldGnhb3gud3gwYbPrcSxvkcbbo0Nxt8YEx+uB9P4VFHuP0cfUsPFMhhoat/mD5X
eCCVg364bkmbjriSzDmiRCRKggqpnklPA6iixy9hL6iSi0Rw/meU4RCkDBaSoBjau7Tel8S7rsV2
XrFSg3uFSVfMaUVRcAX5kD+m9rQnD61LQR6u/ATyvyCvEJkf/xwDr64hEtyvGy03DnV/7EV8Ca/T
A289DoBChqmZVObpsAqKsf/YmDRMyGooVFRn7Ah9TA8gcwInJuAidq07PVXHyAtd6xYNMkxEAqVU
4GfbLXV6+RW8prPUYggzxXSzyxYuS5YHyCPGSz0saOFLMX/sZRtxoDWFbfXtWHoRzcXSXkJ3ERip
sRdiyifaNXFgxw0m78/XTWf7Ln+L4csUylwvM2H1QFXZydWXTHv+t7/PRc4wXuaozdlgqak903h2
Ojl6l4NdVOCiYVsWihVEmOTpk1/jDA+TzkpQCGIU86C39oi9YRUgXgbheR0j8KTRzEA87Orui9yE
th4v+3RQPQMTpwArta8fGzOsa+K4oKFhstkIIzzaoO5tpZdBfpjnlwQMmVO2Bw2ie13a9nt6UY4L
H6Za1EWmQxrrNLdwrhEDzeIu1PZGJ73I4dwpynopqlQ8oyxM0QbDABEb/MLpDXAnQKR7wYN0zyZV
YheMvu8acl6J51xqMEu567H16NaVXyynWkT79Zcw/Fs/PqEPsT2QzSZqV4pl6356zJ3KS34tDoOe
Cl3t4fqtbbvuRRrnWmMQ13Juhrq7yKG8B/ah/DkZwljQcNl+vi5SOO8yAmuRdR2BGEtelfVxyDH9
EhWCB0ykCpdtqHlDSC616E61R5XcURHcg0gJJn+VzYB00aDLAsOT6lM0/ChzfxKtkW1fPngH8WRZ
ugZUqD9lgMLWCvoZOgC8zdOc1on8bl952L0D+Y4kKFFtKrQSximU9yGxCjavb9JvxCiAiH9olU/X
7Wsz5K1ksN+wOrQZcLt0zlF4KbuvsnyyzNSpQuKmnWKXoXtdlkgfLt4tGjAZaYZKVd8Qe1zsQt1n
bSoIqtuTSCuNuDg3FrmUlSGCeGpQewYXqmQNXteAu76J7NaI/DwJXE0OT31N7SRQv8Vp4tAhEPyO
zad99TO4MCgBs9saVXwqjwkmJ8/L/G0BsnshpLjb9KqVHC7ejWFF9J5IqNHnWBdWajvTn69fm0AT
vhs7qTPgLhu0H4qhHO2hb/bZBCKZoBzuZysR2LxAHR6HIKsiVaM5Wv569JB1H4pFEOlEf5+LdIGp
zkYfoDinpk89NmiFAPubX5GX+zC4CNGZeRCTEK1EY3aw9oVxLsaXnM02Y0VKPMklgvK86HqYxisP
rkuLLkmDiUKjN20wDdsE3kVzZ05K97ohCPyXx0vILRolRsqGm+uXerG77usi9F4Zv/ZNTrQ6Pi5G
yCk1gIAXBm52O93m3oTgaryoduWIljtEhsCFCbxGZqhRGMJQ7eV+b4w/rh/W9mLXShMuAIyB3Boo
9QAIYdcd2lO3l06BHWKxCzXg9yTHlk4t7PiAnZZvEKoK4CODHpBneYQhA1K9TNHiqnl0uK7S9v1f
xHC+I0dTVusxClpxGHs0VI4tID7TkQiqEiIxnAeZZpXqSZMj4+46RyegVOj8uhy868psP3wXZTi3
mYK0syQDrfg4K2p/kmh/iAvNxIowbW6tKviW6MAocq4L3e6Tr26K6b5yVpkM05Tn+IZvf83IH4CC
cOzs6GkwHeOVx33caw/xu1JiyyKAKgPEl8ZzQKc9uE/AqoNxkPY7AXqcLvi83L6w33+fz4gButGO
WQdMVrRc7ViVHseldoYeUyHXT++1B/02OFwEccnwUhRL2k1A20IP0h+9eC872OF12MQsVk+BunAb
fEbBwh6BK9044SPBWpOoU/WXFPDyIzgvyKUyy6VpYdN8zSFz8y/Ujb7pO43B37eOLoi529H9Io13
BnTeqjzAmHOHfYK+fgBkjWPUxzZ7uX62ojvk3GHQJKUbKuwj1sp90kcAHtmlojHd7UrLxRB5BjeD
VFPUJKhDDH7+VXUycAuj1GPcZrixCPFxdks3fhRVsrY+fIGgyKjhFAObU1ykV2jXabRU2YV1B2Xf
7dGCAZ2x6EHZCihrMVy8p4GWlYWaAAi5r5Dhpq46ZrdVr9lpMx7qSfGvX9hmPXUtj0v8SJvKGmH9
zNYjfvsAzL79Qz064SfGURfYHUplxgOArcEsf13ylqmsBPP5oBxJZAqSEZmtuisTYufRV0UXTWQJ
TpPPA4G22adhUaAUEz3Q5ViGD3J5CIvbIvv2b9pw7pwOcTxjLRpjQsG5jDCV1DqSLGrPbAYNtA4Y
hxlgoFR+xclMVYPB+yNEHkdskdY7DB1/13cKWJcCR7T/sX1BF2FcDtWWSaGFbBw+AGSk0ve7ciwe
0rkXWOBWaFrrxPnVtAy5AqozpOrGQ4WlZQVzB5kFQKT3QGBqAM6iqmbIMkAK/3w0gwSkptaCsC/R
MwD+7NoU9Lc3NVkJ4A6MgpOoVjIYm5RNP5dU+j7Oi5vL022lhIIcSiSKO7RhJkGhp1hgpqE/TKmf
TV5cfohbEdbuZvq5PjQuHKldu5SWyvYDvALQRxhzvzV3spu6oSvKajbtbXV8XCQqTLlW5AUF9MC4
kRpt16qdvcyhIHcSnBwPr4OXw1KnFi6UVt/H9KANhyAubZIKP0FYFsFnGauT42F2MAsq1aOGkkgR
fwmjA9t46M1bmhys9mYqEjvKn81xcOJMBCC0WbpYS+ZikbFMWBzJ8S0/0tKbxgxVuCa3M60u7E7v
XcxFF0CWkm4kKiPq9mcUxO121nxlaASwMuy5v3YGXNqRUzImpEeDXMn6ndGm51hqRZxgzAKvyeBS
Dn2JrDR6nVxZerswd4t+WozPi34wKtlW8Pl8PdCLVOKiSGgmZScHORZZUhTcI3fKRStpwvvj4kgL
aJmBWAi8cdzdy+HysJS6HVioD3clgMewbTybprOki5dP2JhQnjWq9nZMReyrIlW5ICNLVruoDRxS
nc96Sb0+oO71w9x+0C4+b3LhZZzzcpJblDm0zMsze/YiJ/ElrzX2AJDGMreIBlUQY0wuxkRDnitK
VDKG0Mlt6tztsDmOVvx7chsdQI14qGWGdvTnUyNLSaZIE77PCuKVw6NWe0v2cP3oNi8HzLhYlgQs
D2Cd/xRRzQgw3YgXYJ6RyuvlsYqFtItbIcwwMaDBoDzVN5y4ZZ8OlZzjdtrYcsI8cix1dltDsSOq
O4nS++ms7peAHpXlUxz1g8DVNq1jLZ8LZFRDwm0VKmZvDyraP5kr5Wip2i22hQ0/OtaVd/1Mt6xj
LY8/06XNrHyMMaJafAf+u623T6Uq2gDcuri1EPb/q2/3LiXmVPcwQbrsaPZQCPuBWy8cOuHArAe6
n2ypnPGlSpzO2oCECtQt9tDeR0kANtdT/r7T+i2HH0pty9yQVAkWKGUgY8AuuZEUNgks//qlbE5g
r/Qh3Od6lGRmL8+YFBodDNAcQA3/iR6Ak+8me2mn7q2DaNFu60VZC+TMTtExBjtW4DxLtO4YMxi+
srSxfHOnD8txHNQ9JsJE2AJbHyqGaRoY5FIBBGxxsTa2CktqcjQ1FtANjOWDWh8ygD+CnLn7fP08
t+3vIokLubXVz0AfRJaqp7LfpN0HKUpFV8YchX+T19pwJqihjjM2VqsBS6w4tA/1ibopjtDVd4bP
Vu7Nj9d1un56RGbl4JVP9XqakMhC8bqU91IXOUX/q+p86FZEpSAoXT8+wiNndqSioUTRxoirG4DY
SdbTdVW2Y9D/Xw+ROePrQ4vWsooYVCnBh7YjeynW9p3U2NfFbMdWqsh4PkBI84b7eUjmKJpVJIls
vHgB/+K0x3onqL+63Xgj2iTbVGoljIWs1f3MRl0UpgFQ05TsKu2ckftGROkkEsE5kDGkRSVj8Bd5
GZCU1BsF3N+yaPFqs/AKquzfp8Y5TzrnYE8B8rXb+YNbWDaDg2VkPk2CVbx8wBBV41SOiNBnMyNc
i+X8CZ+0pFGBYQBoIsYWnLlaYqsf8HnkRPvuU+YAg/C6eWxa+UVP/iupkjsihxn0bKzSmVTMSnat
wNBFFsh/ICGi91NBas1FduSrT2RPPyj39KU4Vo7llvvrComO0OT8ipSmMYchwLB0+z/j9MFn4OF7
GER3cz85LYJ2msAceQ4/kMKRDPLQ5GoOZHgqrcMk4nTYfhhXl8QuceVVEaY5U6VjHAIH5bvsGE/A
MvMwO7iramy75G4h3A0XacX+fyURJLdTpdSd5pbZM02+EflcvmcPZWXqJhcqpE6zDFnCoLuJVVBS
uIPo/WN/4M3bRDVdAUmjYgA1/k8dFA1rDsVrpU79nqdPcnlKsh/GKGrcv2LVXZPD3U6fJEEcYz/I
rVS4J6q5TtosTj1HX8tgfEBe7Wj1fAvOU6ccCl9g7cyarwnnLipoaTobCaDFmLWrGDAJ013sABaB
HEu/2A2xoHUoOlTu1rB3OVRtAXlzONlt/Gukg2uQ20ZY0N0sSBmr6+PifNgFcmL1qOI1xM3AFZjX
31riz0FkU2kXVucgP+fjixkJ/Pkv8cO0sH6N/WtQNf1pNplkBDH+Wa50E36tDpUfuSnaRQlrOqDd
IEQd347AF3lcvOqriS4dm3JppFPaHltNEBC3Xfny9zk3MEg5J1KPvUZDh3XEiT1ZmBUMxqVwr9vi
tmlcBHF+sIQNSamKgxu1F0M95rlk9+mXIvx5XcxfnpOLHM7kiRIswOIdGMqT4i8uo4BonvG4HIZd
cTIEhS3R6XH2HkdA7sNQPU6vLj2taE6J1PhxrAnGWERiOGPvgxAcWAOMQJojd+5Gj1HtBbmIvWdT
jKUQSjXQdpg8rLnUk5kA2BzRQo57uxqzhzb/1BWVkKZj0xYugvi0wiz7KTIZtvno1FjJOmSo9ein
0BtsYEEf2N5psovPoh1NgXp8olEDZTZfJgycyGFjW8OPqstsM/whsL/Nb56VbpzDyr1VWXWBhLpB
3dXRfbA8y05N0EWT3eK1QVOLPlS309GVTM6Jq0rBRkK7YGrrS/qf6ll+BN3zoXhOnsjRPBZedC9K
RjcD00om589hPushfb3D5TwlxzjxBQe5WXVaCWDXuUoyYqXremPEnsV8pLtxl/iZbL/itYEuexGB
w4lsg3NkrV5aLY2Rp9XJUdJVm/SSbUUigsTtV2ulE+fI3bhIejjiA3VczGM8YCdIj9KDkiVODQT+
OjZ/YDTFXlLZNbVhbxWFaItsOx1Z/QLuy4WaeS1rGuYNMtTSWlu5CXezT7zIawWpAFPlTeoBIkhV
A5WRovAo7/oQ4ESR+3hW/CmZ7iTtXKNmN1kv2fCeiRRjJYrTSe+rOY4ntqwYpIcySN06MG2BNW6b
+0Ud7tPLSPNcy3qoIx87vPrTXqvsw3I/+4xWV87t6CSa1RBI5AHfp3JI+5rA/pNetc3KVzVBn3Lb
5n+rxGPe1ZhtNRbCyJLC5gN87bDkltPHIgCR7WB/EcMFxFkx68gEoAdY1DClm9Ni9uqpzJxCCV7C
vu/vBTfF/t4Vw9O4YNiCejvMFzDQACkrtptaOwAy5w4VXd9EeyRXByfURkjP3EhJd3kou7nSHgQ/
Yjt4XZTmouNE4x5/HdVdzBa9Dh62fnYXoiYQukK0A5EsLlDSsKxBCzXG3gRo3PmU+NVN8is/YDfi
qL0HkXblahoXJ8c+VQZVYz3F/OfU3YA21Tblj53lmaCDEpzh9ksKaBsZTPCWzgPAL31vVqbVYoV7
lz8xzgPGH9Z+N2zVb5xZyEm/7W8XcZxqxGyDrOgxwikB1SMNnqxa1KL8S/i/iODCfxWTzhxCjF+N
eNJUdNGrm+AMQApXElqFSBsuJhYGkM1rIOG6lvlpjoESJX28fj0iAVxADDNFXUawUrha1dnZ+DMa
MkHM3YpPpowhKwPbuViv5hwZVKXmNAwYSZLSj/K4s3IUAUTvoUgG03KVZKSxSZNqTDEdGuaOugC6
Q7NceZ5F8WDrNTQVVZY1IDWhrM/dfNxKY5hkleUO4GM/Dq7smft8V9wo9/ltdjf6k8emkgtHmBqy
a+Cj4VowZwemtFSkJyUEY0+2ddIvWuIG4d443AI7yUNx6CQdwkcjt9PHMHXqdyQBa+mckcRzDRRj
sBG7efvQLc+phAEyaXACWth9Iaplb1nkShiP72s2SVrO7MFUpMbrB8sNisb7341+LYKF4pW5TKMp
5Q3b/e1bP7B+6ZFoGk6kA/dYNm0JFnogbrl5fOqmszY+XVdg6zFeK8D51NI0CfqFoeUmVb+PC9Ca
GiquJNupuqjBufklvpbF+ZacyCRXSlw+ox5lXCTdEQMntsrYH4WYYaKD4x7BolTDKGK8iARLZwmd
PuiLiGRjM1ZcfJhyD0Shj1U7JRJ1Fe27Xh/xmW8rItRNkRpcnMD+PKgoSB64cfOUS6mjWKLBlc0K
FshzULvCChuYfLiTYtwdpA0aPOGvS2f9DlOzB9MzQfiW3Ye+KAJtR76LOO7UAEhHg2DAxcj5h6U8
jklpT62vjB91U4Q6tn1BF1Hc4fVdEUltblquUf4cpBIfcKOTEREFp0gKF1FD7J7TTMEqe6yPyq4p
MaWOasrsFSr9dt1Z/+JBlGLqAvCn5utVrsINKQp1HvFAAseK7tjUHSK0i8FVrH1Iruiitl+KizDO
XdPUkuJAxqJEVr+Ae6kzYzeKG1vSK7u1/KgAhmH5jvUp4CT+1o8zxYEqqMCDJNUNwRVMvnfvWmdb
C+CMr5kiI04rhKBulBwqaQ4Qedzrl7RtDhcdOKMDEu8U1xmAnFVCQWUoe70RHxVLFLg3p93XqnBm
1+bFrClVqaGulHwkoISL0P9DTLWlk+rjEx6NntCVRbwQm0aBXVdsAVFCZR4OrJ+qtF0CfCO2VQho
3n7XLB2Ah/qHcozcvMl8bArtMypqm20GjZVY7hmMQjNMIxTg3cVI7YIQu6oNOw8xXzICRvM9wMAg
qv+tJPcoRmWaAaEEj24FK2nr7KAUz3mDrw2t/HXdWLaD70oU52RYDtWKdMAtMqg9RnwgOeOH1i1s
tjwfeO/BpF1rxjkYrYIgr1XkK6Ppdua9lgh2dbYjFMbCNHzpsWEFLsFLLQzQYUIBDubSHRsfKB2G
N/+fDWbRxgcz8Te5LEECLSuyTrDe+2f2lVtRno4VJprwff+D1sUPJQ9eMGC3H8fJmeLpXgmCneDC
Nt17JZOLIHrc6226oGLXeoOrOQX4UbPOnp61DzFqJbZ1LN1xnxb762I304CVVC6ozGk/6GWF7lZu
3lXyKW+e/+3vc8EEUEg0b40icMPwlJnHRMR1wE7l2k1xZtHH2qhJkgIu7ORgYKCzxxTdKN8l7SiI
vpsmoYM2HbSxlLwhTTeGPqFNhkcr1eT7Nmgd8JtjZq/2aUltJepuMaUheJU3LWIlknPhIkrlsIUj
Ywx3p2r3MwofICR33nFBKyGcqSe1rMSqjqGIMTpJ3RNVv/7b3+fM2tLLvigIzHrOl1ODYTZ7nPXv
12VsGsFKB86IJxBqjF2I73e1+Uakwk60wKnkY0MjgRFseguVTZWx2qOTzwkaUFccJgtG0FeKN6bl
oWlSgUNu4pAAVOi3DM5jihgT8nNesLp59mG+N4E7NblA7vokedLX4Jztg33v4oPa729ENDJbNk4R
7cBbD7rFNzgyXT1X85hS6hb5536x+wVr8y2mUhNAtOrPYbL41+9tM6hTFaDSJjFVhHbOewMtWKzW
NCNPt2envut3+S48sC2w+hwK084td0LnTQW5p2bob/bptHiOBhKZFN8HN1VlF8m9IuIW2LKPtQju
7hIzCxQpmzHj1qaf5lB5TqZwJzgzZmN8xFvL4M5syKNwtkIURutf1S3jZaCmFz3PL/+hZmheUtT5
WIYmyto3j083iIJBFsbkzeUuvV6p8VjnmivXuV3ox9zcJSj3CbTbOEHFsmSFGrqKfWO+FEcNORgr
FHLc5ns4uovPiEy7G+PHrNjZ0/C1cSQhTvCGYhAJ2k+KMVTUgLkDLedqGSw6Wa4e+AVYaCOQeCwv
Ar1YHsnd2lrIa7ds9YEFvBAFSFaMGmAEo1u/Cz0wLGvnsbTRFXALRxXMC2xYyR/y+PqRVFhEZ7vT
sfmSRo9lP9iVVNtm9FhjaOa6coIDfPXylW6k6VVkf7izzDyQ4jB3OyCXXBexbRa/74j/PlVnTcp1
E/g1UzPeyEXl9MJg9Io2cO2K2G9YqdF3hpakQxN56s64B8mKY3xtd609uQyoutubjvlFPfRY0a47
Z/gJuEFBCXNDR5RtMR2Lzw1FflO57YayGca5CdySjt6sRTeYoxfc1IZV/CGCi0992gaLBMZTV1Ij
UGz4yfxFy29HCYSQgg/ura/IP0RxXoVNnqFaFIu45DG9M8/NoUVwbz8bhxBMwcMvw8/92C1FDdqt
xsdaLF+aneLRKicrjr1exoq9PvpaUNmA4/UDtdy1Fj0oA3p19RjepIPuSZn5vxvqH/I5v0uXsdfk
tEZpOK8cg+Z7SkLBjM5GtvOHCO6TdcZgczxo6IcERmWHFiqe8ucudOgsSgdEgriIr/WBtiiBZLqW
NdsNVR3AwzjxFEGoqLYhEsX5nlIVkxloOLZWPnXVARRpbo29hDl6xw7JH4fHYtnKyaMiDGANKKBM
dN8lLyWxE/Xxeqzaymr+kMGUXcnIprkaqYFYr+3iffol9QJX+UIih3EShL4p4jBmnsTFLYjDFwla
PiCV48usVduSPKIJGxhgvct0R3ZssKnfX1drI8pDjIkOKbGo+aZEmCQVePLyCiG4TLD/1dhTHdlD
9Y5Ntj/E8JaQzGNQahJxDek21R6pdZ5Ee9l/iU0XVTgjmAtqqVGd0ddaAhtWTVxDQ8u3JnZmM2DS
8czgbqbgH4+QMwwUIaNcYtTzk9a9GGD02rVl2Tpx0bUCGxRdFnsIViYoF4MJ2vQJJDREcjI93/V0
8Yde9FEsEsO9J0FRBZiPxZPVNs5AzsmMERIBqs72k3W5K+4dqTCvLONVZujGgZ0oGDqj57k56ZUP
ABznHSbOdi3wfYdEkK9BFkqs91pBTDfp7vP5MZF3mWhrZGuCjlWVfsvgondeIS/TIxT12RoMI7lJ
y1vpZ4gmqeKwsV4FixambRneddU2j3Ellovl7Ri3c7b0kbeQJ2KeyPC9Xx5J8i0WwXVuR7+VJM6B
k/7/SPuu5chxptknQgRBkAR5S9NOZkZ+RzeMcUvvPZ/+T+rbM82FuI0T0t1ETISqQRQShTKZmBLM
ijn0KuSxFA+Ha0ec6S1RR6SCLMsfe4d9K2PCSZ6HMCt4jWWNwfBFC/hd5csmU7bRYmVDOLURnYrK
L5SljFXgYXWgh/qltfkd37ObAenw2I4eUkfGiy9bmXCCe8QwedLp3J0gWlEVN2g7k7y1ZBaEw0sw
0a/xACnbuTlWeWablrRhaPkTl7ZHOLxx3CgamRBSKydEXRoGagMvuBl/zLeNS/bVDvXZPbmOT+mN
LBDcvBTPmyZyOxGSDtZswDHSo79nh2Rfe81RPXygiro+zaJ6QTxp+WglUKwtSyjLgdGO2EaYSUkx
tleDDTGRutDeJb+HSuENZFSW2bklmT/vFA9zengE2epj56b3qj3ZqH7fImHtJj8uI8cmxtM/tkU+
e9CJ9uCGUUKPl48tiPMM7TrvJRfj1mQRvuPZiBA210ObamVE0Ve8VzzMuL15inbUX5vrpZete7Ee
P7cqAYZ570NsmMTgwOI/M/WFWrcljsDnbAiYG3ZdXbAR8XOsFC63Ei8ckpesN//+nJnlnK/u+nii
ak30DCHtWNlTWd8Ugb4fGFp+P2dHwFqLjgX3dQhB9gQTLy88cIbs+BET3OAaA+UQyJL+vRTTinul
aabIC9XfRWZr6q9K1iS6jXpnEwLqpQYDHWCDTAIjrlk8VZmMDWX7vJwNCJhnKFpuNWVuugw0LxhE
tVv+kIYvlz/U9nX+x4jIjF6HRqtrFoRLc/U3aV6S6tXMvgzzTieVJCZabrf3EH62JJzMfrZqv/U5
c+fyjvvHwMqd2fpr6CROvI1wZzPCeRxzn6RmCjPxsX8jO1tIpuKTDK8lmyMKuPkqnfKCoym96Dtb
oaUd5/5Ra7nEj/8jCDovRziTvdUouH2wnP+1vqCG7rZXzW6pVuZ7mfqM1JpwMjVwZSWdWXGgJxjZ
nfnF0J3WXlJV0A98rWX5PskRUoWAiPrhPGuxjiOUqfSYdqa675s2fLzs4jIrAhbwYowNdcbEU0sS
1+qM0oUegJQVUXaQBDiYM7w3Z6X08RTs3WS2KYhvx4P6K7teSP3K/dJFVjroWru/vLo3KLt0rgSY
QLYvywmF4drNvuudXR/znf8tuNEeUzt4JK/UgazzQ/NDpsEnOQEiiUaFVvGZpPAVpmGi8XsNsXaZ
2pLMH0UCDdXM/BixHygtXbpb3jjtlX7TetAc3/vOKBmUlC1IQI6mapsujBhz9fxbNTxy88GSZe8l
GCiWPpQ5K5JCRRFb76ldaqmtWTeg0rf7UZI1la1FgA2lN7vRUKFPHOs/vlj96we4yBBm/YElJgAF
0fR+UhZ2Qs5AfGdUGpSQAvYtH+79bHQve/jm+VUppYpqafRdD0UI4rM0LVjoUfNHhYGBVIKxm99q
9fcFFIpARTVnWhd56ujV/k6tvcrffW4JAgQFptKVStlyNyljO7MCu04lZRrZRxLgJwqDkZIlG2Dm
V0PxxBLJ39+8VlcfSUCZkFk08Qc/9EzaPxioh6t9eF9PYFtOBm4XynzyE4gWJt2H0nhnw+L7q5x0
NqQ5BgXNSp3tyDJvKqO/L2ViW9tQs7IjhCd62tYqspVoOnJBrhXhcU4cth8wkru0OTkfQs+VOQFs
yjQBFUuOAxqy+wIzRvy5kj2aJX4tasnFNe1pboIJQ6E3Ua2BYc4ppXVWmREBaFJ/AvV6oHK3L+4G
DBRHr5ppXz48EtcTSXOzXDcnaMnh3eg3ttL6XoFY2BoV5Fez/tSmxGYqLrm6lpTRtm/W1R4JwNAU
o5ozH8Qs3Sk9lkfV6/aNZpvHyl3YerOdfkKBHMWnD0ie4NHyB/BERiVqZmbaBdDxCJVxp7bZUzcT
SdQggQtLgAtd1yfwfGAAK8gaO+LPjEkQb/k276KS1RoEvJhA3qgXkY6GjGrc5x1CIqu0syLfp0xG
trbtgqA2MFQDQ/QinxyP/BJXHY6S0n7PoHkz5bYp627bGkLFnpyNCH5u6dlQJww9s3Qm/bOmk+k0
Ghhpp3x84cxPbvK0juxkhmqrPzd/1dnM3MvHYDPAXP2C5TOsXuc5H8uG8Mh0I+vWHI8Vugus7Jdp
HrToAzoH/1qs4PgBjVs+NCkKyF3p1sUx7zSXsIfL69n2kPMXFe7ExPKTfF667FN/QBloOsWln9nj
BD7sMpK4+zaEnG0J7p6g+mipvQFZv31wSE6Wh3Iu6MpldU7ZFglOnzCEj1WPLar7hwLZXZSByjaw
/f53L2vL2E50nd1BJKGmRsSVwYDXQ1q+q3dLs33hECcbbB3J0UfrtGjtyq6U/7gl/3xIkZW6z/Qy
yRmweDohG4oHTrProFC9pA2jjzQKrd3QEO5INAqNqdJiIrWneDtlzM1nfWe0sQTnt/GDW2Cl1ii3
3to5VgcrHK2ibXRraTfeB9kpTG609nDZ17fh9mxCWEmeW9SsF9EVTDDb3I/3Zskl5a3/2JqzDSFJ
CIBqeKYbqAdhKg+XFQpCw8FahFeqI3iiBu9DKRD1bFCARF0Fd2sAxnm3Gg9j+dJhPjSVJY02Pxwk
G+gi+2ioYl9fz7pCy9SGuzX0mAwMdIAA+PLWbPW3q8rZhBhgRlERgoAF7+d+lz5SsK9kT/4vul9q
7Onv+PQBHtd/mRPizAktcWESmFCH4+k+HfgxGY2fU5XLJnc3vXq1LMHleM9rbSAoKOhqt49C4tRl
/cAHRfb5lt/77qJf2RHcTmGj4sdVzdFlGh3AtP4bnRaY03TMXfQlYh85RytjgsuB1TXzk6UtUsXw
nK1i0JrMUfPZJQk37VilJWYEkDxeBPxQJDmUk7tUVeMrcqwmV+J/y0a8+4ALqReiJTRriZDKM9ZY
IUg00aiovyVvsj29Nx7IPvWCnax6u3nprowJXkFMgukYMmC0jVf7Zn7U1fGuoS9GIXu0b7rfypDg
FrnVa1qmNb47MBWJt3hfDpHDtFHiEFtNzqqysiN4hBlXdJz6BF3nb6OBAIkTJKd2hosgCZs2uIGT
30Xu8i1lbXayJQpuYrTWXI5omHFJDa3u2T9NUDpLeuWXxEGWJbxzEB2gAcFnE3LTQqAUNjxK+wEV
puDvzrspH7t96PoQBZrt+Dk8QKbEnaXaGpunemVTCJgmhakxwfSK13jN8zLGp6Cbmjr1KXK57ADI
bAlREw9UzHaAmce1UI9c2IeieK97vQdV5JdJdtw2P+ZCtUXNpcVJZBABH7lG9VnTXBqNNxnv9l3D
7iUbtnmiVzaEQxZ3LSdlgD6qaLKXMeJlwCjXbeWLAuqV6YCu58sGtxyRKgoIawwLA7LiRJPpR1pW
9QjXK/6Xal6n5e+AfyCfuDIh1m7nHI/FnqANyKgcFjKw1e4iMLlfXsdW+Lw2IlyNVJubZm7H0Asj
ZR8pV1G/x2JtnVzPRrG7bGvzQbc2JmxSN3aJlmKY07WM56m41s0vano1BIUTGYe0/8HB2txRWVf6
FvyujQqoaE6akRlajaxPHu3NDAMKybFUntSGSKbcJC6hL8dgFdOCB9pCXQC0HXN1p6kPev8UR8+X
v+ACASIsrdciwJ8Z5f5UJXgKqF11aEi8U3rudQMZbBqkdz5NfvScyqIamYssH3i1rpJFedBXWeiV
1v6Z5nao2Ib5RBTJk2ALJdZrEyBXYxVL8xQz7Q16xSJw/hkPlz+ebH8EfDU1KGiBGgQQodxl6UkH
IQmmvy7b2GxhpgrTl563ZQJRAFYKwoRuQrPlnzhGxYvtnzgGZY7L1rZX9MfYu0IyuvdKWi9VNm7s
SBQ4SNd+Ya2sUXB7Z85mBIzoE4POqb+IK1f0YPnBS1fUHzo7ZxMCMqRD3oP/lOI9GOtHKAc9zyxw
eSmLZTcb+FbbI5aQwZNAaZzijsXI/zG5He4XMqTEw7TmjwYZxj5fqobe5V3aBqDz2gRcGFk7d0ON
ThJz/KIr93HfuxXmR9RCxmzyH/h6tiTAw4xqWjajUIBMQXAovyT7n5j9OoHR6vi5FQmIwOqGp6QC
pGb9bKtB67Yg3asr62eOIuxlUzIXF1CBxGycCCk4CoSd2+hVsGR3XG1iT5+zI4CD0ndK7afoVO3N
01DkSOhcQVnlk4sRwIEN7Yh0CgLniB7SJHGy9C62fn9qIWKJmOcqBvM4Wg/7DB2wSe3lRvGMtN/r
ZTMSTBCrxHOphCBlAphiTsQhrLyhWr//nAkBEwZSFzyHPCYG7J15vLdk3bwS1xILw22ST0QpIMY5
a/fB8K1SDTuKP9KxtAIcJhx+SisKkUNU7NX4QQOlIboGJE61WTJZm1jWubqfu8Sv5nqcMBp5Ujz0
IRyTewzCgTIA7wfd7j1yQv0ztDFVK2u5lt12TACCKAlJ6ycAAgVT7yflZtEdnnvX2qeHZPeR3Nd6
nQIUpPVkTCZ6vN2Jgj2/Kh0tdEkrSenJ/FrAAW5xv2gnQGgdZ4bXmvOiRVHLUmzLT30fx/0BaiYA
AeRPWBqpqODpfhjZcPT9OGnuyMhDDBHlOvAllWTJqkSSSF3Pg4TOOEq0d9Ts2uifLx/V7aO0SBcZ
GqZZRMoFHFLQDTcJcXsDy0luOg4tSFWXePr2Ks5WBG+rIMY2K60OmjB6jOavuWy0RLYKwcH6uiyM
LsYEgc6fOL8LjauskNycmxlj+iby9L8vJfiXys2oqgsIgjSev2+c8gGYsCgzLK1K2QP9AGGtujYn
ONoyKMFVC3M/jf8wtDdNsNeZxLckX03M5Qa80P0yMCHCYFyFxs0U3jeaJDrczBevliF2aqd0YF0f
Jz5YBB3jNCAZw70i2oepDUoUp9hZx3mQ3D5Sm8L1M41w9H6GBMTCEJ550cl3zWtUGiGnnX3xvQ9w
Yax3Suwc6IjfteUAx6iRap2j7ppHeEn6GCbNOsnSlk1/hz4U/L3Q6GImF4u3wzDoECLrl8qceWr2
/WE+LdJIusTXNx1jZUa4+nLSqDoxlmhnDly0k+z7CtUyX/MuY89y6i+tZvkZq+uPKGZqYEULj59+
N/psB6bJ3lZ1/1YrDEm2ZBOBVksSECgirOct0soI5Z20/Tr0vy+vRfbJBASaC1aEvoFoQZ8hPRJD
BzJP3G7oJTsj+2QCCE1F2ymFBjNMr704me+rGtGCXu6jjEjmXbeP0eqTCQg06WbAtBh+vST2DWc8
dDEIOIB4pp17+Z7+MmTpRslHFKu0fqsOcxjjCf7/3+Yj8QOxflCGdG5A+EPcClow8xfNkKT+ZF9N
LMNaoRnSNs4IwGd0+194dnvQMCsw3wge2J31VVbalniEISTJAmVqmzJDPdYPO9DQ954S2vlInRkq
D5ddfPGtC8fVEFABCj7xZKbo1OB97k3kYPJj3+9jE0TqqWHrsiB/O0Q9+5+o49vmHWVBjiyqCVZl
TNgqINxI4X4L40YyS+vnMs8QEKJTo2xQQgzQ5UUf4Y2PRt2OzYUEwbfDiNWqBKAgk95kdUcC1ApG
1z8lHkD8fhnLynaBiynEy3smW5SAFwZNSVNZQPKQhzZqm0fExRJIkh1aASYaxjKepbiTaqi0JOlz
1zZOF4TepxYiKkpoXE1yZEgslzYDekJ/KZXs4EoOkqge0fCw8S2GT0Uf9C9IxYJL99QfOPSWHgx7
AlsIP6Ve/Dt6ubywZb8vnCpRr6pDX3Dep+B3KetH07zpwHuhX4fh34km8TzJPokUL6Gek4ARaHJw
5dYELwlJD6O0wVH2EQWMGCvmd0EFXr8K8V5pRm7PMntqH9HP+znP5sty18GDr0xKk1V4LZdHxW/t
BK1Dl3dG9sEEQNDnKG27Aa0OfvNcscFO9MTWosfPGRHggJXhqNNp5G5gPXTl09h9V8xvl01sX0mQ
e1F1UKgpuhigWnEXK7mBt37l0Z9g4Dhlzs/hL3pS3GVwUdaysQk5K2uCC+jNiPJX1mK0Q5+OLRrU
5mDaSVa06Dy+OzSMKgZFJGxa4i1OmJrwOMdMXDTyW16BFo5Es4p2F5PbdRwzt2yN17owyK70k+8K
GWRClNsJ29UvEN4YVlj5bcDBfWalu4wEUMoNbQu+XoCzg1n3eXqc6tFOPiDpoNKVWeG2n0mu6+rc
o/1mquy8f2q1k+pLyjmbiLSyIWygRhMdYzIlR3atsUnY3ujBTRMPdsRczBt8JC5fGROO8VzN4A8f
YuJC2vuYtNxjaSl55srWI5xjkDKwedBgQqmjwbMK9ZDGcYiYjIcOiGPiE22z0JV46LIRlzxUONdJ
NfhzuzQcgmE317z8yHexmzkTs33jgCybNxwKT2JzE3xRpbcwxwnGEFEQOKjAsUObNPL61Bn/alV7
djH8CoINaLIqlp1EeHMvwVPgzh8YBgLT9P+zLKau+4aqJZR0IWXCfqf+twrM2R9L+q5sCLUs3mac
sR6zl0Z4o0a3U3MM9U8uQzjUWRylTV2BkySZE48odNeYvTeppSRTuXmxMG6BEA/NOIbYojKGfdAk
vCTIT/7mzVVd/gonSTSzCcIrE0LcR2u0NwYaghmtvS7HZ2V+lvja8ine+/d5DULUN06K348F+GIG
R3EW0e75QLyf2bHCsJmsUfittvffxpBG/PddH4cE3fEM78Lk2d8bCDSdpVEkRLjs0HvNVnYtJDaC
h+9IpH/pvSUhF7kyJbhlQZd+g+B+0HKy9Dw2Ay8+LqRa5nFhNpDT/VzeOOjK/3upHZjH06isCMC3
vgZjzqHQZO1Kl92PK8IdAtmhMIZUH2Q3oqeE/G3Nd3OfSWB9+/H2xwG5IlwiPDZ7i2jhP/UF6+qf
+oKySw+KVNlFtjfCJRK3oU/9AI/6SK280Wxso/o+1ldGoDipWuLiqhxiSNIjMpvCrWKprZbG/gRx
yuPCTZLsl8npRdfu8kGTbZZwj0BdW2nzHNXNVFP3CjFemPkX09Wfn7MiwAWoYUNWaNAdrscrDoGo
bt7FEJq7bETm2gJkhJOVRw2CMjBZWs7kQ/GSNofLJrZf12e3ewvbVq+CqsCRJksTRzSB/MTfZ55/
VB6s1FV2ulPuP9SNh06yf6Ccvx2Dlb05TdisR3iFpB0wKd8FnuX0oTN6rRPtpNYkzvC2+pW1sW2B
jRRj9Evvg+rlD6FruPr9z87VwOtXvYR3Mn2X7RLlaoECWDQYi+PIxmpufK04xM7d6iY5JZWtHbtd
8Ashtx3sEAR/Y98u7+TicRfg9m2gY7VUHoHgSiNwFqs6aOnBYkeVH9vwW5o9lOBCuGxM4plvvScr
Y+VEjVhBBziSt18nECdan7qNoUb8b1Av46hozZJqYPT7kk6JHWY/Li9ABrdv27haAZuRKFOL5Ny8
9Okm7LXXC3ChIqKefMYDbzhB0dsD+qFiDV4mJ/ZyR3b7y5xegA0yBy1ohXo04TDd6bt5r7fMq4vG
k3zCTY/TQOejAz8harj8jtUntKJaz6BxtWivK858HXnFk/lVO45X/qF9iynUH1m7kBI46v1l05sr
XFkW3AOyea3SZ9BgyIqHzP/daH9bQSRxcZkN4R7p44EYbROD3hoUpGHzMjXUnvFuvbySbfxdLUXw
jDijI6MzlBaW0tt4nA8hdfiTDteABto3mL9sb/PgrswJvhHrfEhHFeZUn54CTBPiOfm5DycW4HNC
LB5YcAsa3DJ2pORrM/y6vArJ3ohd1tmQNVQpEazH6GQjxy5yo273ORPqv50bqbIYyig4RGl/20Vf
e/7VYJJXjWQvRFlGYs2RYYTY4gDUr9UYOBwtC5dXsW0CiqMU0gng8hNicNJb4QieaHAPqMkuYxmI
bCXh1jYInC0I30lNDb+CUh1KeNrPLivdMPwydzvzLbPN3L6/u7yg7Z0/m2P/3pax0yxomyNdmpAH
Vo1oX3DLSJYXWI72u6t0Uar856stX3UFbDo0HWdjQhO/2u4Che9IcdU0DwZ4xONE4mYLUl0ytax3
ZUrV2tloCMKhcBxtrsVQYbbVstpJp/U3PQHlWjCHW5YFhaR/G+JdozRRUYRe3GseJGpODZU1f0pM
iBUHPzKSWFHA9xuT1lb8n1knybPJDAjezIepYFWaLdzkmZ01lc3I4bJ7ySwI3syDWKtbFRb8mnm8
SbwplAD+pgOf90EsKpRdkI1+CnT0A8dvvynzLg1/Xl7Edqp1ZWNZ5cqpKqTnCN6rkCcyDDsZjwr0
RuYlihpBnjioNumvSLMbmYxRTPb1BGemWdNBYw0zgbNpnKqSfJmmXHJeZJ9vOU/rpbEcMjhRDKaT
nl33E7kqUtP240ZiRrYS4fI3QgWqpLMFmCmvqPqlqV8ub5Hs7wu3fq3xrlC7pcBQt7Yx/GU27mUD
y3F+hysrFxCOO6TPe2AwalfGiFYEvTj5neLqIwOPQHrTz41j0vGrNssETrYrJ2e7Iq25lXdN2OaY
FUpBXv7dcIrX4FR6ZeYaX0ZvEQbqmeRA0c0baGVSQIUAJNmNsiTW+ENwiO7L3eyGzvCU7SMneGR3
QwSFxWJXaiBKziSAtIneK9MCXMw8C4pygulMH671kd9nrZrYWcL3s5ZLkvISzzeFm69MTT6Dxgzx
aFd8iYPqqx7qp6Qwny47jszM4rmrA9ZQXiARv7yLppuAvMzJ32UqAVmpkyy/YWVDacDVyTguPTS2
KnfGftHOMN0C+jGOhap+vp8kQcrmhb7aJxE15kpVRmYZy4XekMZOi5vJ/N4UN2E5eJ/7fgJyMK4k
tR41EAGO64cmig5+lfWQIZENmG3u06KbjJoeiFZFCmhitlrOc7SCmfmzWTjpeA91hMtL2QSplQnB
u2ll9UabQgkYA/K3cayfzPnXZQvbnrAyITh1jREyDv0yza08Yz/i3EKC/ItxXOZTtGvlIEvOyD6a
4NxZyGOti0G2WxqeXt/TBsydkv5N2UcTfLvMat9o8NZHS9u12T9qySf/vuDKWhyi9UEDk3lJyF2d
Ktdh20pMbE8OrXZF8GFekY52CtZAMS+bgoUjfMEgHL2unNA13dh3eqc4QjxAhuSybyfcil1i9bHF
ZjA+hP/UKzIHVeJ9Cn3z3JOnBzcvydU6hUuy1duqVidEe6XV2qZ/200/oqF01PB1DgJbSb/VviQH
LnN4sYNYa0Lm+wRkcDNyxtquel4qQcXegMDi1x5cYPJRgk3sOy9S7Cfu8843OKqErooJmT2I+741
SVh7RdVVdgeWtS9+xD40mLOyKSBHr5k+VJgaUOqN6WmMqJsGaLNLOsnXlBznd20ao6lXg7n0DoMR
vNAtux2PTfwBhWtMc/9BWksADWP0+zxf2jL6NtWfCiW19r4CMvzLUChbi4AbnYZX7VCHCGytr0aw
i6x7KuPMkri7JUBHxVhnQPkLJc59+4e6tt7LSgqbQdHqewnoMXUsZbmpgE6HXheQW0BvoAGWi4/w
O623RQCLRlcaEzq2qPNEsROQEIXbm8Q8+kTGqy87QAJKlFmcDb0x+K6ljLZWE3vWX6le2FU/2pZM
ReKyG+jvCrc5Q9qpAM+iUtw2wcE3v/fqw0c8zdI4U6Bhq4qZ77Ab8hw0J0g5KHzP08LOm8wD75lz
2cy2G5zNCPtT1bVflGGNgd14zu0+imc75L6b5ctwbavJ2mK2P9zZnLBLRdAwGip4sbXsaxF/ncsI
6oqyCbf/gO8/VsQp5KQ0/omO1VdG7fpaAw2S5YzcCZ+XFpVoV0hiZcmyRPKoJi14EKmAOMO4iotT
rxyZTOxlOwVtnhcloHWkhmlTEhQnwuvOq4+Jx7kNQrabpcM2fZJJ1spWJIR8SpjnsVah5983/ko5
+IT5lSVVuZYZETDbbHvMB6tYErW+h2iEtm66ShIlbQcr56+2/ITVIyanw0DaHhQIuv/dt06d7NqR
nB+RvDoMKjVjnYr3HtqTLFSO1JeBYpSgDCUHdRvfzgsR8BokywQ5mwjth43mhVPu1DRyfXLDrCsl
fb0MCpu0cnTlawIqDJaWZVkN8Gl3HbnOj+gGQJPXfJuj6SvzJhCYyCMgmTMI0DBYcaMaOiTPE4yG
jsrsFWptN+UoCV8lGya2dNUkD3uykLBFNben4koDH2Ac1vbUqJ+0JGQ8WIQOPYyfAxSKWxZOThuo
dqpdYSDIlWzXcvTfpZHO28UEaDCqtkuHGNtlJTvjlHnhznL4DS/f6vVY3v6yPclOiWPKSZWXHISe
IajluFPVlU26+0w6cLLZC7talAAOfmAiPjWxKD8MdlDQdlqztfUeZB/MHvSfbQWCRf7ILO/y4iSA
IZZLu0RJ0ZYCcm4yogH2Wa8lCaLNy0l7y+5TU0GTnHCQ1TkZFTVDKweupi7bm3cz2OZi7BhR7npv
OVmyzuWt/VpbFE5zlWUgGSaW745BjE9YV1/TWc3tpiCSUtn22tD+p3Kqa/p77ThSVjOtEu5y9F9P
YL/HW3SH3tCBuuG9ateOf6vLMoubq1vZXA78CuGnWgsUMwGBRjS/lvlz03mG8gGfgELtn2UJW5aD
06YMMKHoGoObK4k9zLJ5li1UWlsQtijNg9KCcizeuOF96e/MtNkzDQ3XVHKLbHn32o4Asl1OUcvM
Jx2T3a5p3RdYzOXjI1mISBHFm6LquRKh3peYtsWf2+ZFI7VDMy4xJNl2XUDXAJwp5WgS3w17Y7RL
Y/DCDD1xzVRL0G4z8Fp9M11AVzNP9XRuk9Drd3Fv8126g9AeepMUt3bqGxm4yj6gEHjpDZyr9ScE
FM3jYKVeZr0myNLrgSRklZ1VkRwqNTvwzA1oDup306IcdzKPi1jE7Cy6Ct2B/brsGBLP05f9XB3T
ebTSZgoSzH0Xhs3badcpkQR+ZC4hIEE/IrefN4hZjepHG+86irKadPB72W3xrl17g4AFYaqaDVGR
FVf26onvqn20j469FziLlvQHRLLRsfMHeHQBFpQOw6pGg/5zUvxVWkAHrXdK3BuXt2b5K5eWJICC
gmx4ylscpWQsXR98WkZyy7LJ1tsfZpDaqcz1JK4gjsOC47VXZxX1GNbEB5aAGCjOf15e0mZxdfXl
xEmaaNYyqIxFGF4PGsdAOiCIrvDxqH9V61c0/jno976Uy2nBnAsfUpyRRZcQnecCmco38pH/NQc3
lcv3JshHpF2Tkm0TJ2QzmkcUVYzAI4fJYbvcHa/YVX2VfiHO6FQQOlNs8q18Gg4yMTzJORMHZlMj
b5osx5snae8JCChpfz/HkjBp04YGrQ8Lgh/qO+3MglhT1BoLtYphh/2vOXCM7lniI5tHeWVDAHaF
THlZFGgYj0JwJTO32hMICDjoisADJ3uQIbtsSQKyT9GUBqGJpFGf0RcadIoNDq7DGJSSHOXm8UJl
jukKN8CpIBznquPcV3SKZZHnsErsicma7jbvqLMF8ZJXerUqqAJYYtYTyCDsqLpDPJkHsjt+2w6n
HHPFlvlOv00fBpQDu1B3g7DX7dAfX7sySwDv40sxSkOX7RtRO5sT0FaL80LJLVxRyklzKvsxsoPR
Jk71MzmqLspc1LvsgNsOcbYnbFTPkoHlLV44pD6lU+VEQefiJfopI+9yYUqAXESNkcKG1Yo9Y3Kv
i+Zq7yNx8ZHY8vz5xCRYh9Z3zTcN3S3H36zdlR8RS9FWf184rmFZtSnNELui5eNgNeFJ8cNj4Sef
25W3oZ1VoNJSJaNRFGBmQM2eshERv1re93Eq+Voyb1OXY7yyM/Ya6U0/h7S8bueFXR7Lty57FZJQ
fw/u8g6U3RgSf1OX/19ZbAIjSKwa3SaT3h+yprHNkV5bYbS77HGbhcn1Ri3HemUngkTQFA84R7x1
0C3gYtryR4ySpJW7w272MjcHHbMji5UkYKEKgRmAHILLNdJwvKF2jo76DgrzP3Pr/vLqlj/z7o5f
eaEAEiVRWUgopOWj4idVrmf6fbIsx9Sc0JARU8j2S8CHmrPBDE3UBP301oCc6Ni9puzl8nI2U32r
zRLzYWTq0LsAfSU8A9gudLqn6IbeLo3hgdPegHr8tpa5x3LPXfiCIlFfPZNwBq/0MmI3ePhuTnBK
9po9oXhcOoN0iEriF2JyDGy7LTcbRIJ9oNlU99CU7rTsMVN/SL7kVsJK0xXwVy2C3+8UyjLDyFqr
RuGuCdKvKdHvytZ8LZjplrR4QsrxJdCHnTkXSHASCZi8ofi7b7qyLRy5YarUkVvWonep/6V6C4US
BfV57hb73gbb69/L+yTY8cf0NXVK9/LKN/10ZVw4eW2aa1EwIR4c4+Y+bCA/opSenkcfSOWvv69w
8mLakiENCF7G/Z7XV7ohmZLddJTVMsTjVvYFMSm+4Rjo15pG7CnqbIOSQxnJ2PY2Q7SzKbG/oKj9
ioAsBT24ujdGj0xWdZXsiNhNoIda2GfThNTv/LUsXsdYczImm3uTGRHuY8Z8PQih7uTmYAUaff3X
aMWuvhCiXnavbYhafa0FUFb3SaPohQqa0gCTb+hBO6H9aAfeNbsFjyTUvzxy1B8/ZFFTlqwphwyW
YJEVI2YKwJriDidI6jyjCItp8243/bV0Ryp4UBEZKG4739miEA2EY5daeoUUo/6wTPfNP6G8uofM
eG0vJC3qz2W+HSxsEpff9sOz1WWLV192CEsTI0gpuIHCGSyJjV0msrfCtpecTQjINAYga67GpZQU
DG4DycC6qV08+t3LW7Z5LetnMwIGxX5TKibmGd05edW56rTgaZktD8KyNkPLyWVjsjUJSFToUVjQ
GQ9Hnz6aJLT58FS1kgfwdtpxtSIBjvJqamNWgrdpulvEF+gLVHxsFKlqpNHlmablJ7+/QP58PzEn
E7OeFpbuL0IxegbWWX0JEh+6wdTtQZvucqO5NRJD0pi77X5c46bFKXunuQR1NJ4lC7Wp0qSOBtVF
PE8kfrF5rgzFopqlYfxNlA7K65ynOSSGPXPwImxVmhWOHv4yAyoxtB3Pny2JmF532WA2Nd4Ni7pY
6tIf5mNw3bizs9DRWN8K2eN40wlX9oQEeA1VR0zGYGVtdK1HO13ldtXJapjbXohxFBN0NKqlvHsz
VHncshJW/Bu6K3fj4Wf3pngYuYE027m9V2dbAlTUhcKjeYQ7RNkeQk+MFLZvHWtNAnqbrr5akggV
YVmUZOEkL/EPBwOEFNP0oIbtwV3hDOX0SjSzcpQyP15Gje17bGVYgI1uTH1/7DjWB5bQ4xzZy01G
kG+Kami1oZwAhJc9mmXfVEARaoa+mYIkDZOllT02k6d3vce49v3/WPuyHbt1ZNkvEqCJpPQqaU01
2+Wh7BfBwzY1j9T49Sfk09ulYqnFe8r3oTcaMLCiMplMUsnMCM7pu337NnczM0zsMopeRbnPL+c5
H5kFxYy+KT23mi4jaxQQmzG/glj+hNV5JcyxiyzBMZYeo/u0CorsmoKnb98OFcjy7yuQUesSZi/P
23qtf+sNfrSt5P3QqQTnVO6Sol1zNQoaKA35vVoYQqfbqFbO/i5XsFdZfeUvKdS7ucQkf4+s3h+H
A/o7g6QKYj98rO7EyR286f2+57a//Fd4UoTbHEmJV2DHqPUTxUWt9u0TqImOS0PCNN0thCbxUVWO
3s68K1Qpxq0y5JCYQFS0hwEvWXifK29cHfpj46E48PuyOliaYi/vLx4Ypl/GiIPLmq1zGMpAbFei
fW7IHMUFYHPn/rHKlodCWzaZkb3Euk1Cv2Ggm8u+xCT2Buvb/qpt5sMV0BJEq3g3G9TgKwdAsfGl
qgOhv8ewdjje5dr9bKomnratsilxHAhZvdI5M0InMc0aqkhpwjBGOcWeZZeVZ4FOqsvmYN8yFZhk
maN1UHN2AWbr7+z2x4jbdJOCPipRPd9vp4xnq6TvBX2OGDPaEC2T+UM9e63xaL2lb8lmzxBS6qtH
IwprO0bqc5PUM6GC3fV4gqT1Qwotin2/bZrjGARsWw7ma2UiJ9qGfKw1RHebMd90fjnTo0aL0z7I
5hZagUi5AqxDcT2bAJlNvDnzU203iqrI5vKvEKS8UBddN0CEC1/B02fHeCzL+zy7bd5CsmFDRgxn
HuR1UN9+uX2a0MSb3++HbT26A5/nuwh9oPuu2qTBWGMslq62aAyCAz0WCU7xYPLnQPPiK3IH9oGD
flb1hS9HwqsjY2WOdGSEGS070XAt0BjEOmx0Cb2fu85viiuiamndDrNnz0kRMJpDxWMbchdFWnmo
tuO55Rd/U8Pf2ndSFLTJlA9DvIgsWb1XV3cGPnOL8aapj/uLZG4ets+ekwerQbYC1oYedc1FA9Pw
ylN5BQlCH115x+ye3cX+0t01+5bPhY+qRUBzz1JcbX93he+snkz2OtLSTmzM9QZF1R7LVnN8t/1o
EXC3k+JoZu33WlSB2adn9DCcu0Y8aoJ6Gm0PXdoGGbJxNvBLDOJCb985iqWW2WAzp0wxzY4Xw9K8
EpgbsuiRQLp6H2R7v+NcMfH2CQ08KQvPvTE0NEJ7ZZTqficcj+i3HaiHOVE0mmymLqgHIh2DnMWV
p/SjuEgFpBlisEUPXt/haFbNn2+a8owgx5JhdNQc7QjsHGHmOfGtyW5mAU2oUHWsbC0MQVETrbU6
SPtsKXsJjZUp+FPiAwbhWhNksPTCCsWDtApDyl6hOeLEn3B0zd1Jsy65c4lsxWVp8zt1bYeUtlJ3
HPrJBEb/Y/rNqk2Jb7XewtCie2nkUdXhojJKSl5ak7IwW+QdSZUdUuixW9El51/2I1oFIuUuJmYM
ZDCA8Pl2FH4yfbdUVW8FhPyWn+RmEs0Cx7Cw+vd1Nl76Ab2boUpydrMhZ7VAcr9epuUlCF6xQIZR
XA9Te8WN8r0rmqMIqxvmgsesHj2nycGKFamO6K0zbY0t3QNj3tKmTFGDzDQwheY3VX1IzX+I/TjW
g+Ko3nQndHKoicua6f7+Vlmd1LNBB7umWLEuMw7E+iSQHUytV6BsJSBUs/6gLP++QhnzvppjGwbF
+a/I+tqZh/2420o/699frFz9fl0N4dQP+H27Yt5Q41jQbdCs47OeKE4sFZKUGyJrtO1+ebXtLdNj
nX2qw/SKDBm+dtj7faOWzSKfjcRyXdu0QPn3SmSkiR1H6NzGJaqtj80Uc4+aCD/b/DW5qMU44QdC
2gPklj7t426GxApXWqxU03CEEOCKPHxMes1j9XxF+1qRZTeDfAUjrVmY9HWvd4AhNj4S58xz868p
iHdi9nOYFFgqV0qrlqS8JzQn0YE23wyrPWEi+MAqBw1nvfDQBB6EU3aIBpX+7NaXKjgHLOZYBrMw
FPcyLPHhY89Vh4GNvLNupoqfpzF6ELP90BqgIubirKeqUv/2wbLClHIHCkFVKggwtbOBQaWjfYBg
iOZFv8A29U4/v6VJbG2idIdpoiafNYJ6nVOWfXkshKuDiRYkAl+pPdqf9yNzM43gDmMsmQoVcsm2
rrB7syE6CpL1sa1vx1hR39+M/NXvS8ZwC3y9dmVB1gcWMQ96Cm3tGZ3DNb+sZ6qqiG/mkhWctNGK
KEwh1GnCd+5TnmpHk4Onv3cvmqUaCFAZJu01Psx15GpwHBke5vBpsg62UAnQqzCkPebysU06Exh6
wT1t+NQP3/pO8aS+fSqvXCZdmzD93dEYI5kHCLT7ohQXc2x9Kx5OZpZ9HYbqoHU/NLd7sml13I+9
zWo4WUFLF6iYpUPfzosPM39pQOdXg+b90/vLF1L/tcDAs6pQqPKodJuqeG+0wkR8dM2dJX5Z0wfO
FAXq/R31ajB4MFuXsyUwTPqg58eoP+97bT/EiVwULKOIuUWK9Sro95h/aPlVbmMz6d//DkZKDJPe
9a6gixldFeQU/VRQqR5AOWsrvqQ2D60/QUB0KUNgaj8yWx1AsVZ7pHvKTO7F5G4sSt/SKn/fqu1c
TvCIpZuQDHeIFO2Mgk00speT+Ngd9ANUdq+y783BPCLRnowv+2ibphGLOtS0UEWTX8544pQ1M/HM
lE6FJwZxpfXWBXX+oLTNf4qUZcFb8H7XcY1lUFJypYE+p6GxUO0yyXUSn8byXCbfTf1uzmdvH2k7
a5BnKCnRpi3XqmLAyFUx8kdruCNz+c7N+HU/25/5YIMrrXzoOLmOC6aIl834XyFLibcW6BwoRhhp
OKdeuxYh5uL50VJ2Hm/eNFY4UvK1qqyqoxDPnmV8ie13vP060w/R8I3TU1y9pUWXrMCksNQ6W5vK
ZKlTOpesPIfFfTEqmHo3U98KQkq2vGVlFhqAGOze690PNNU9aP3ux8V2xD+HhZRfceMmYdgCpKkJ
SEturfIqdzIMa3JvVNUUto+PPxZR+QWmR3EmqSOA9T+cU3wm15Be9VvL656GoPFysLKOb5k0fF4n
cDq9vH7yqmqqAnXxA6EYWbkn7Q0dFRfr/bijMk1+DjFeEWuA0CDKI3C/xtP0N5GG3l3tfNhfrc2j
auVAKV9Yw2zPqGEg9c63xP3AdMXdYj8aMIjw0ltj3XZOm+D3B+sYWo6fdtlBDAerMTxO39J7vl4a
KS+0vE5Yv4SeYWGcVqD3p3nTfWzlLyklmDlmrMEvg9sl5pE1/p0lw1HPPv7dokipgNpG5Awl7BjF
uSfX5C1jNWs/SXmgGecMNXf8PjN+OtXDNCZB2Ksa9jaDmOqEOIaDc1aevbKMFm87Iz6ZDLxYtr+6
8GuVCW8Ud3N8CVVhvBlmKzDpqhJRYfG2xaeoOx4JXkljA/GVHsEy4o3jeX91NrPoCkvaMk4bsapZ
DLPo7awfInbkkWLXqCCkXeOaSW+AnQC7Mr8yQUzm3leO6rzZvget7JB2Cyv5NJo5riZLq1J6KG/n
0IcY6u/hc5DQs59/5zZp51T4WNKMhWehZokf2yDZp4nHVIXMzavByihp6/CSlglJYVTcpLepqXka
t328MgZEH95ytVtBSbvIqudk1g18pJsokU1texeZIjCtufEGzCnZ2ajg41BtKOlgHae0nSwNDiRj
csvDDvSc3Ze4c9HO7vidpR37rAwVl7zN4+HZRvkFYhamG/VLM1ZXPhTJU6hS49p80yQrAOk0rcop
68JlM/3/Umpfg0lZQpDGirMRWWISHzv72jH+EdlpP8oV8SdTBmealfeGgD0DBD3j7EeDSh9hBURE
VS2120hLqc+guvVKD2uu2tQyY5xELb1O+5tOQHULg+mgbtq3aDu1/sGRR0N0U6SFuTTKOVblN9ZN
pV0b7T/VISS/9oG2Y+0ZSAoFsLM2jjbDILfWjmUlLmWkIkxVQUgBwHkacZvAFre2DT8a8sHPqKX4
wNxO3s92SOeDyChGmxOA0LIB4Xl1MCdI8dbt49+5a7F1VZ3P5rpOi2qBGXUR2F0Rek6r+mJQLb50
RmQ9anYN+rUP+Vh49YzJo3sH9AdzcRIqOm8V1BLvK3tY17lFpuNzcg7DQz99AoOWNYMHOUE1SnG/
3l6hRUcOsm6gV5cyachyMw1dNFXHlfbVmCFc3I0389Bd9ldoH+aVsJcbt6XdJijTiPym1CPftb3Q
UJU7VSDSrklQ52CiQe0k7NByBBY1qBseusFVBPV/uS3867NX0l2iEBHegoCD0YRbfm5P2oHeWO80
MKlB3lCRRTeNYmijoQaEEHS5m6bWaJmaDWp0k/GhEWcz69AVonpdV4FIAWc6fcWFgbo03oO8Ao24
pEq9MPzwhiBYmbKE/SqsY4tGaZ4hCAh4xwr009yRt9AYkxWEdBFpymms+PKkZRofpv+d9s6V3DTb
3sKWWcbwnVcCMlQjbTJSDBOR6OMMZfbwtjGPb3HVM4S0IGGml7XJsS275KcDneXIrYOifcvVegnj
/9ghrQdGySvi2rAjLq/L4baa72vVu9jmKbOCkNbDndAX3XeAaJxzRK+yTNHmsL0UjFlQ84FArFyB
iFkW28Py+1H5hGbD7D5SNT9v8rQT9gwhHZROVw99ZWO3D375yT41l+KYn+pTf4YAmM9OjWd60415
Hq5V87vbFZ0VsnR6Dr1O6ybCfnlKG8+91zzqj2fzAuaTg3sqg0k5GarypnSOTgUHwf8EQJsfa/rR
rb05+rEf2JtH28qm5U9Y5QDSgMKnX3JAJ2av1g+adSLJxzJNoMCi+uzeDr7nlZM2Ec0MNqUcK1da
p2G47ntF7VX1+9L+iQYuzCLE7+u8AYPPp3BQZIHNz5yVs6Td41ix1ULHCrsntFAuuBLTTYETuvdi
bgZxqPio2j7XVnDSXWCsxilzlrxmaOl9VbiR1wrbm3Xi5VF2LRCEOPduRiu+DHp/kyet33PxfT8+
FD79XWlfxQdetIWjO0h8EXsfl18GJSXNsl1fNT08G/n7K2wF0FS06DJryUjBcDDx5JGe9MvoayfI
5R6Nt1x7VmBS7jDtrounZWRNr36Y/ZcWn/lZomgYUXlMyhJ5mqd2uER5EV5S+6fdKlLssup7Dlvw
Vw6j0WRHw7zY0P4cG8dzotjLLVAYzJ1Xm7EHUvCuS4O/CwMpTeTouZ3idjn/cKeab81UsXUVmU4W
6uPj7DphiTQ0sMeQ/yL1MXXeAuEYBlsIdSDiIO0mbaicWhe4U/V4RS6GJ7u3b139ad9P20WDZxS5
KmHNgoGgCheeFcPS3EMFMwPDkqoXYzN5r8CkC3angzkWasMo9xUf5tCLxKkHIzs+s4vp75wnt8eG
rB9xHQVSaPQeH26QXa1SdT5spteVOdLOMfIma9vfl8XK8liRnqAEjf5Sct2K7ioxtUtbqaSGNuNu
BSltps5BYSzqEBRNCr63g+7+sgeVWSoMae9A989ocwsYM7N90/zSRRwT6Z//MvCkw5UYM8ak038D
T7/9j+6ve/p/ofbazHErt0knbe+62ljVqFaxqTuOA9T5Ivpp36Dl732V5lYQ0lmbcagqgE8YEEzg
8/4+TECMlvhExWavWh0pLaRh6OacYXWsBsf6kWWHOlRcGzZltPHW8G/qkdWM9LEtslzAFhKC9GKg
h3TOTnZd+mlvX9LU9duI+KRL/NB0ruOu9ZtE89LWfQ+ZEfQkT4fELc6ZOxztWkcTCkZbwUknxjBo
x/pQdvrfbXZZEyYb4np0fzfqieTArR8OyN1pffqr9XWkozjhuZVUJUIIuWsoH9COR5vJtx1vH0aV
kGW9o9CqTJcvn9Kvq7hqPWxFMDlSOjF4M5dhArCyTL1svhmzyLO4v2+SCkTKJ1NeWrRd2jUj670L
FTbxSanyt331dGzUOHQUcIkl7b6yYLlRoz4A5q/e06HZk/Dq0WW/rGrAwIbt9yW0Zx3uzbPtNW12
S53psG/l9tn2/BdI+3JsS8OOJjxhJBM9TOO7av5ulAdHIEaax32o7Wz2B0pWGo2TsesdjlAs+uvM
Kj0UehVRqDBGFhrVshitPQQILtoNmunz0N9yehMOn8dIYct2cDzbIm0rXR/qCcI+cJsNsTQ2eub4
WVft3c0xWvIcHrLkaEUqAY5t2DM/gsbCvrICcMT51t18x4iHsZaFy0c5fa8yTdpczYB8AVUkbC6Q
+BjCE+xa2bWhCgVpb1V1OaHtD4YRPfba3rpO9eqyH23bZjiYZQG1tuHqEkQ7VhFen7FCrRve6WPs
j3GG902VbsZ24gOtBBiBCCgqXz33lHXeORVw+iM/s3N46YYT2B4OeIs5j935DUatwKS1YbMIoZ4I
vxlhfsfD3Ncc/tVoC8U+2g68FY7kPHOiIWjTYFQBVcqLiZfhLMAx6uv3dem1N7/VjoNOgbp5FVmB
Lv+++uKqItEkA4adDnb9Q8cIEsUkQNc88uTdvhM3g2+FI92qrLKLZrtCgOdmexCJdlP2s+LU3Qy+
FYSU12mZg5YzxwFVuw8luWMZxhkUtx2VFVLiLsBGrWUhQiHqoyAR/FdhVE/7jlJYId+n+Gx1KaFL
FGg5lG5PrvipGYpLkMIM+RLE9ETk9oA6f4VXc3zuKGWUVEZImXro49YpCvipd9glhaJmwS4lf9MT
qWu7BnNNG80u0jfVwFyexugzP3T2U5lf5eVNGxVeKA4kVoTW5hm3QpJSAGFV14YT5rTqGELu9No0
H4cwBTnlFc0VKVQFJWWBKcacTKLDqCYR1+ipz4M5Tr8Vo/4Esg1cpkdFyWU7ATw7UUoAmmtEVb9M
gne9HTjt0aisAw9PtFK4cDsknnEWu1eJZmxYO4cJcEDf7dGE3mVp52u56vhWwUhJINRp2BXL2LmL
RwCMBVQgmRlVKnwqECkNjF3d502HNQJr2EOaM78I7Xdzbyty8/Y2/eMyeToQdbBRt3rYIvSfefW1
Rp/Lfq5RAUg1ln6yiriLMBZY0Ft3CIhKqUv1+1IaaI3GMFsbfsLbsmeS5FBDtm3fhE3+Ebwc/ZsE
ZLY4Y6qMCmx++AZ6V12Gu/JjZPi6AUJLesSjReKh1/ZNldYV5GL2KpQRY62Z6QjlsHpI0++5/hAp
hR4VISYz9ufgownrCBh0vsdMme/O76yCHfadp1ofae/T2BwtexkLndLyB6adLr2lIhxV2SFte17l
Bgf1NraKBv3BXFxIV3hmyhRZUwUjbftiRKLE+xxu6iwPxu7BSIwT1VVqFCp/SfuellETmRkWpWGm
x7XwYof1eX9Jtg3BYLvluA56FySIvM84tUAEeOg5uTjudOPYrcenWfGdvW3JHxj56SOPShpPy2yz
O5QBs1u/YAqELUPQpQ12OYeZxJKVdhb9PENf+urj7NGx71r7faKa7dw6utYQ0qJHTC+Hjri4jTmp
Vzo3Zv3EtRN/y5GyhpGWhBXFVOoUISwK0vsuaDkGVNKcuVCNyChcJl/9es3JK7eBPbl4z8ldG165
qj5NFYSU8Vkaz5HFFpcNYGW5zWnqxVSxF7dia+Uvufo1TxbTMMMcHcBgckAt7AFkniq2iW07MCW9
fKmDMW3591UKbklFzM7CfufJY6t97kjoaarjV4UhZUdMeYcsZMAoi84nZv01yVKPt9m3/R2/7a5n
U6QMOTuTabYLA1QJoQwRod7EDMXHl8oSaaMkpIvGYUbeivvO08WRoTuSqqqRKhBpm0Qhnhra5TKR
FEdIQZVAmr7vu2p7wy/tSY6pm4Y83x+3aR8VGrJWJRoM9kPSu7lxx9ETluJSvG3LM9CyZqvwmrWk
dsgiDpD0j1b5hZSRb+uKbrhNYwzQ21qMgulJVoqIDQ1/OoExWYkxtcr2RS2+lsb0SPVE8dq+ac4z
lHyRLJqaN6MDqLqvPgj7Y0biM3X6w/7qLIEqv2qgx/Jfg2SSiWRwTChNIQAI/ZTpH5zoBK7xI0g0
vE4Tp30slUXSzTITGt63B2D1BnuaqIZRsfhj1v6zj7K5NVcWSR+Y/TjZE1+YHgz2wx2zd0leP+4j
LJtiz2dSoMVRHHYoWeBGUeeNF5eWlyTQXZ/7p7nsPraMfJwj/REz8G9itVqv1uLhVYhnYzWg0ICY
MHA5h/yd7Sf1eNAyEnQIlWAuoD1EKt032/E0jOZD4paKzxvFBiBSfm1Cnk7Jcvsk00NeBMIJA25S
n1kqKn9VYEoZttLChtUNTNXj0Gvymw4dLYZxT8j1JFTV8M2QMc2FXg+BQxzJrTROOjpVKO2Djv1e
ECeYei3Yj5lNv60gJL+1YebMI1tKaXmC4VZeBgnvjlliBEWkekNWYUmuC91ej6dlEKEpHJ+2x6i4
5AICdqrGks19sLJJOqGiKMnmsIXbZmM+Dgm/oiE6ZvQ2cLLKF1l9H4XEY7n9hslMutwhDDDsWq78
8dgXaEStQSL9f5hM2MxUKwhph3OTOaKacbw3Tu7VKS09I+FeHiaqpdoGck3GKIq0lszPQail1cMy
0hHSHO/WIJxtsm9i7t5AK0HNZxgp88ZhXcYOmL4OzVhcUr337MQ5t0WkCPJlwV8lRgtSlhaudzpW
52V64mZhGeVCsAypMn9o7v63F40JdNuDsbJVNdBsTlXDbf/ivSKQbsdGs5eByTAi75IJLWhJFOQ1
OXfDvZ4111UjjiY1vZ5yVR7cXLgVtHQnp2mpt8bC8sxpkf1Mnc66FGyKbwaq4vvZTE4WiG0xFqjj
dUbazdOATieRIOMW7lWKh++8U6W/bVueEaR9TKoJrfcFzjMLpRcd/eMlOc+m4tBUgUixUWh1y+oW
ZtRJ6KH93gqf+vDvMKjEMdug1D8Xy+FktVGQFceeo8XfedrP5ApD5FnNmUwF+suX0x9t8H32K0dr
kKPi39reSX+WRNbFi7WZUPDzosBbXBfz5JXFYzq3QTTcWBP3Z0wE7hu1eWQ8B5msjEcyyymNEAkP
1AtBEd5H4nqq3GPjKO7PKudJiTUcMpzCS3ExAW1FYX+z67OVf9q3ZfPmsLJl+RtWl6TaMqMcvfHg
YmXkSKvhDOavE8SbTk4hQCBZl5e/w5OOdsRcx8IWeDTPoN5LhUfn4UQy4tWOPQaiid+0WC7uKTgE
wZkmGTik0yRyA1cjWlynpu6Z4hi5XTCpHs42F2vp/selCNQfMj9GM7ogJ1j4lOfxqJN3ofF5EKPC
ls3stsKQAmJu4shOG+RRI5v8sXdPZFDpT6nMkNxVkfk/xeYlvRGt96rxokxvmxtoZYcUBE4JHqp5
wqXEmS9hbh0KcUuhrUG6ONiPNpU10nFQFeAZLgiAau1TApbw8kTEl7+DkM4DqkP+ocbQ+6HXQaeV
X4nhXUTz89+BSOfBaFfGwBa+kNrqb5lhHKnDz7Xrnv4GBvNRL5PBOIHjMqwBg0q5N4njlHPQ8hz/
DkS6DKTF6La5iwKdOS4te2ajbtnb7J7Aa+l/NqMj81xoudGayUJ+r+mBffWnnRLzJVdv071bg0nf
0G2Ch4zMBZgNca461lHcHD3O8sO+3/Y3PzpQXi5OzkWkCReBZuAoLRp+0UpXceBsHgYrt8mbX58Y
TllYUjqPNf3M6qPQD1lypqmiXLefAKBT/9IWJ4zyxIG+Inq2xpskvxh954cTSJkM8pchLWUAyJ9a
ol92Dgiggyz5gg5vn7O/BJFzwBBDaDPG0rQ9Dxq99pKeX/XJmx4cVssjZQEuHHz0dLDFFsckm7w3
j32uoll+N4mtrCvz5bURillQav7Z8v6sV92bPEYx5EssE9+mUhKYqvw/KDO5yXDHxfnPMA2xv2O2
s/8ziPkyyrSsEGZVYlnwJjsYv2LDi6u3XKLtZwhp77Mkz+xSh7f6+gymUT8pUKu1e0XK3N76zyjS
1kffcbJM8eAi6H4L9U8gwtx31BI4rz5FV1ZI+96h/67GpPPAyubj6IQ3GY39wR3QwdAeknS67ebv
+6gbVjn48sX7mWtDPEkuD9dRQ+deZ2FA7Xf9fJ+/gc7TwX2PUQJRKVDlSlvfZaPZOEmqBSgO+4xd
TenDiDK3Fpte4VyHyiyw9YX9AlBKAxUVSZcvgFVheMZwRbOfZsw8tGkN6cd4/ImCu+eaqq+RrW7f
F7BSWoia0SoGC7DEFH7nPrVl7pH2Vz0/mOWlie/d4qSlKYiJz1WnekFaTJIiZ40tN99OQz7N1IJA
37xoHYl/6m7wkgYsyCwQ8bWhIsFYlmwPTkobqd3kTtIAbiruusZvb4fyI5vvqUoLciNzvDBLyhyW
VvTEYHBpbpyG7t7it6lqllcFIWUOAcmynvcwhY4fGaoUafp+cr7s7zAVhpQ36iQhBhrhMEYfCvAr
fzTn0bOK9/sgW5etF86SsgePipjli7N4cglPw4kfBOh3gvGX5YuTqg1iK2msNrUt3RwEGEu1hi8m
kdDtfNxWnNk3zCxVbavNUANvPZ5eQffvyA24yFhz6fJEC+JEBEMJzmNMdtjTVWhQjzSjv+/EzZVa
oUkrhddAF/QeQJsYum9LCBuzpyZVMcxt5HkM2D/bJK1UW5XOZLWxFvT1B9FfauMdJbWn1dd9ewyL
G0yXKw6W3xwurzbsClFaLo2xOCQJ7ErGKMBbs4eXc48N3ZHr91A4FuM19ICy6bFJHCRm17NHv7Nd
9OeiTj4uBKfdMXJ0P06/2LrwSqM6RJN+HHDK1vHgmckVKy/EAHXMzyROwSXyY39ZtjqW4TFo7loQ
MbZNW1oX2nBTS0KE21PuLWrCRZAEuZ+fbChtsKviUJzSz/uQmwG+QpTWyMzQjGG2hRaAIZfTh0Z8
2v/97Uh7tkhaETPMEjT44PcxKI75pc79Ns9P+xBbo/aOja4FB7VtvDrIvQtz2jutYwODRZ54sq8q
KHQdI4GGIqiqfsMLFSpMig206TZqEWqADtV4pY6s93aalj2SUJF/cPmtcBVu2zzoKBhdGF7l3VeS
rZC5p3FcIRByDH71eY6QvCss6MNGUBLE2EQaTwqLtubO0PrxDCnFXhaTtLNZpgVoYPW6Gv+LGzx7
zAeu5f7Sk8maR90FebOG20Z7k4YtNkh8a7fnTHD83zs+iWCyAjf53rXfafddK2I/ClXV143+RIJL
HDUZ3IJGZfmJqXLilhV4XAjCjyJoPy06cNEx9k3wLgfCxwhgsB9er5f6JZ7kF07y1unbGhJC6ce2
ujWJgshjI3xfAkhbcORZpxlahbWe/GVMIX0XQkJs9qBWdFOAlKa9rk4q8miVUdK2rHSrFVDgQvyO
9sHsWz+bVJIir0+0xSzcK5b78PKA9vJzSJA+xn0b60RD+4p2pd/W4Vdeu0erFzdQHVd0mGxb9Awn
LdPAaBZZsUBYkGPWfKb2t/0weL0jX5ojrRIaZdqp7tpFSeqSDHd2UR8q8rVHg4FDLM8qP+7DqcyR
FsiYOzOjHOY4xhcn/MpU0+AbR81Le5blW1XiU3zAsDAFwHAFAU9+htBTIM7zeMg8cJYfqhP56QbO
Yd+q/7J5n1dp8fIKNWsi18AjMS4eWVBc7EN5sr/gDh/7jmf48y06Qk77iMuyvLwRwEwXhRy80bmg
5pa+VupwinM7K7G55vti+lk0P0im+LDc3sDPGPJTZ5k7DTjMgLEQUIJfLD44QRuAiHQ4TkF9zB8z
v1dObG0GyApU+japdMpSyP8iPRzqb9TP30VBWBwFFs84NKcG9JdKMTWlodJ3CsWcZxRNwIwu1YVy
P0/vNPDo2E8cM3wj9XXdwxe8oziZllDfWUL5qYNMERmiDvnRKSBO7Xxo2l98POYQ2NkPFZVHpQyi
tYZm9A2uETF0euO6PYGCURH/KoglWlfhH8Z4Qh5CQEwMy5bxQFREAbHxfbREPCQply8JSyfSFksp
MbgTI++2mXvqxn/AL+KXYvJC6B/0c/HB6KovDi/e1YN7olH7ft+J24v1jC7tt4a50AxwgV648UOT
zfh6mYh9rhaJx7JRPoO9/sQgC7GaDhEcm0H4Q3JolzmhptXoCLJY+AB57NuKNgG6kj6Fje71hRlM
UCtKh+kNobKGlbJz2NGGVjPSmN0cXevboH3Y9+LyZ8shv/59KTmHUYmu6A6/X1tfCnynFOTRFArq
GZXrpDix83xGUwpcl1zI0TqL83CMzmoJmI160cslkiIid/KCO8sSDVfg/mXH+jTnuNvMPvGHR/Xz
yAbl1ws8medzFlB5cib4Lim9yTd9K5ivu1MKEfPSh+h8ftBO+ZEHuLZyX3XaqIy1pKwcU93pNL1b
svJ0MD4sX2/je/B9HdPHTqkAspVNVlFiSenY7nNMZAxL8ENfvJuuUPdUxLnSHukSN/Q5+sgcOFM7
p3f9Jb4CocsNO3GUWjA1rkj0iqi3pAQ81XPUFzbAxuRYCogeGqkX8Z/7W+u/mISvREhn6e7rl/PM
ToqYjrgo3tKr4si/un4Biv2LGVSncfDKswJvcdHrvfyMJ1llEq5hmmnAsfKpBzfjEYyTfu/hPaUL
LD8Pqo+h4gTYSsGO/gwo5cQqqTOMkgOwrvTW73r21U7H8UC7qL7OHfP/PmCz7LdnOCkX6hkU6AWB
Pwv7FzePU/0hJZd9H6osktJhbTWa4wpAjPUXq/2GzjFOrrJUcVVURoaUEVutaKq0meA4KG+bBwwQ
nHooMNjH/OgGqpm3DXHTl36T8iKbImrZA4wSAX8Pmn9/IeHJPwLx6J6W777kZHox/rvvy9/sWP89
HpE/Xt5ByFRO6cCAa9zXn9iSI8dg0XXtmVecuwCyeLhAph4qNopVXFZpD1jKjXZJxno2EJeJ9VPH
mEyZnu3xH6P4kAtFS+Xiuj0kKTF2I7PtYnHtwvjYntKTdZpxH1a5cjtf4ZsCOnxgTpBfFWeH5JwM
yFel/jUbE69nvWdluSIHq1AkYxrNZEO8HCl98SXKn9r6A0kU/tr8LMOz+B9LpDQf5cbQ2gk+bqNL
c2Mf5nPq91fUG1BQSQMekEARg8vf/HqBnvGknIgG+TTUEniOvjOOOKB/45UXDrTipPp+WH5sD0zK
h/9D2nXt2I3k0C8SoBxelXVD5+gXwVE5Z339nuqecctlza1Zz8MCCxhzT1NFslgMhy32PytySAJi
kJAJxfesYEz//4Pj+BCHcoGSsIJZQ8bnCz+VCKYIp3BLXn+rkzrTF1ZCinlalDsET7Kc6QXg0lP1
JLmli1g38yJvPjTB+jg8S4xIkSkf5RgVvVIlocBxxSfdQ1baTd3hVXxRrMwNLZZj3Dfej49J+cVU
QXWlVXFcadAHCNy87NQE6SFmHRrxcxfUgibf48AJ3ldE52WvuBq8wouCJpD9yM4ZYQ1DIHqLdcXn
aYaVre/pgb8DbQS+AcOoGI6Cpt2T+cHoFAMC9Xb1ROJskDHd6K9rZJI1dKpbe1jBKDFQGcZF163S
fATDMQFtVLfSHoXijiEV0a1Lx0S5ClkZK3lYiPViXeUaZIcJa4QSp7D00+KKtuLpL8RJhZbOYsNg
fU/Kb1RCqyNDCq1vVWcI/ap0O81lSLcfHP5Udo3yHIuQYOkFhq/s2Q094QEtqrYY5GaMLI5Vgnsn
Y9Gss5wHPUacqIImJiQD17RmdJXdwcLOYhCditP8VNn1mfuvIlLOYxWHZMiInaWJKR4E7KbF8fW+
ej+gnuoUNtiKWdcZ43rRKBdSCHWKaJdcmWAzKu35yFnLNdq+kNUMrfGVcYYkbrmgofSU8ZSDx6TQ
3uw7/jZ447F1pINkqUeIzHAlu1nbzUVNE83IUh13YovTy370dvwtthpUB0H397mxVXPF10xcFoc9
E5MKQLJ4SRspIwd4yh/q0/sLRoc12MmD4PB+c8QgjsxI5/9DmPrTMmgqPi3K2nGq8VWV+zqQLeU4
27GFUo+9XhHjUH3lqfZYVytRjEtHSTmbKF7XTOgBisK7p/iFVzvJDburgAVDeZZhSgvUXaCfMToY
anf0V49cPZ3P0EziPS6JQ3mXesnleU6QIGhtwa3dqDA7UJ+nT8pkyy7YGqGf0dPks7SUBUvFJ0Ii
ZigwQbyitZoKrMnijbLgeT3fXpaP4aB1yrMU0Mxa7mAMQnfQZD8TY1ORni9j7D5aBNAaktqyqtAJ
HVnLshqN9gjtBN8oD9jFbXbFQ9Kcs4lFm7yrFRsoys4ULuEMidw3/QK7znlbj1VTD8VgVgw/58un
pJExOPv/c1fhHbqBpWJ/uWzVbJXxLMuLT0qTmSVrFHH3mDYAlFHxUi0XcknSVFpgjFcSSBMHVofv
bmliKwVlUlxWY7O1CCkma31Z3hbwCli+avGu5CQI6USflWbZTzRu5KKsq9HXSY1CQA6H4Qd81C3Z
LhC7oM24Ac8tqPPyz3h14gnPut9YH5SyL6WWRMw9QlGm1G9yL9IfDdYSm90qgi5qioAGBywopwmw
l8yYW2lBgXh026BwZr/gTOM8O5U7+cxS8f7pfaDRsXiKpRxJSWoW7dfwnKwW75RvRf1eOKC5D/mX
0BEZF8zuR9xAUtkIrQUpQlQCsl8RuDp1fVVPjGHYnQ5NmNYGg7JoUMHUhcjjI1a5n2cYexs+G/Wh
aq75sTOxridfvYW1cm83IN9gUuY8G3WtzjEw20X0dGMNZIMZEezGVxsMyqInZVqEUAUGKXiWdvFJ
v6n92RLdHM0iFutSZp0UZdqL2uRyPAAtHO5a2Qv5m4G1vo0FQZmyrut/afuSJGYSf61iT+tZK41Z
J0OZbavOURNxiKOSuj+tsuqrTcOID1kQ1I2I3mSw1mvk8IeXtDv2rPE91u+TK2xTv5Q4PVQNGb8/
tudKf6x09/Jty3I7dCwtc+D2iHsAoAnSWR/WI24/bFBvb2tsUL+MtRulfCgxHUo3opbwE/lWUfsl
bW+j8DxOqbmyltzs53k3OJQTUOSi5moJOKRdlRSjuM6UsIOmfm6xCUa0uUB5GN30U/Tlsnz731Li
DZn0kKGZktK3pS5UHWXst5dei0xKaNf+8PLvmqT2w/UNGKV5SsbreiYBbHR1jzxLwsOA1tzoe+nD
ndvRYNbedPwzT7SBpRSyGVDvjWbAknobNhRib3J7nA+c13uRXbG+6K7f+0Cj288lTlpGTcCd0aFA
IFuZU3egk1VNUlFM7o1vjAPc9UobOOqKmrt8MUrSotP8WHAhDirASp93+dNoTbbqgtrdbv4sQbBB
pfR1wEI+bGSEkIo52qQukbuVp9tohw2E8+Kz0n37z8sNHnVhqZjV18t3zZlPszvbIvLPqt0foofs
NDoNltnXk3n507K+LPFzGz9Wro2QzyvUJm50a1E4f15bN+am4DLMvgnKgohORbwgwIrxKw4aSHIe
S4yI7Q+fa6yeyiyQqR6Ga9R1GK5/P7GzwaLObcHCWFELV3IpD59JxPZ1hpYYh9T8N/za+7HNBo46
ti7MulV4Fy3xpWOP+3+ySTqAVTba9dMbIOqsRPQ4zeDswbXZfgGdKid9Uvo76c8C3g0MFWUoeVmH
HJak4OYZ7fQ1c0Zf8DhvukbcwTqqXfXbYFHhRje2stiTo1qvR1c8iBYyG/fqTek3to4sTvj8x5iy
aggCmitR+f5VFfVeEsCEJLxnGttXkmlMFPiu2ZmRTiGVl5DQI7NE3XWZaM7+C5ae7xtGvis46Q1W
cNHO7mrOmlqNPdmkx1A27MsWt68sH3CUwUWgqVyVHnBhdE4XLKx0p+nAdQz6L6Jyv+VVNkJRpqaI
2GvPL0CR1yCRr9KY4Td2kw6b36dsa2yWZJomIkUZ5U/YV3ujJtMJ7eDaVdfm5ZPODbPAOinyo5eE
ouysadR4rGeATlaXm4nfwFnNdzn6MlEPPrNzmayPSBlcUxXRMKgwuCmsraodr+peuLusDSTouCQS
ZWcyNmOuRSmiNYG7XhtvDv169GT+ZSl4U5d68zIasaBLaFS8lQlFVC0T0PhD4mcHNVA81eWPrKoz
S8WpSEts5zmNQHZn15h+Sh8W3Yq11VxExrfbT29slJByGI3Uc2KRQZzRFVzZWh6TQ/gKdiKTJJol
R3R7qzxLQeQyq8MMCUWqQyFBtRHDx5BwNEwV9UbBTFFTTW2tM4mvwsIIr8MN+kfvzA+Bab6nOZnb
uBQhcJ7yXtN0Jz6cMY41MKbe9wOeDQ7lPSS0JGNNCbHuc9JY6Lz2OSc684F4nz5pUJn4YNQma9b+
H8KDn57xt3b8MVFWkXjGCUMGZLKoUNEOJ5tN0N0Udni3/Ef9ESl/kmScrGYxPqfsoeiTPIkHUq9I
7f4oPmhe84ACEGLY8ja8Yt6vDFdGd4W2St6EWCCJOF0xU7Qq1yhYq4F+6r7iwXWKD6pz2fL37/OP
b0v5mYlr1WbmgSeCT0bMP4/iWWVOCDLci0i5FwzGg4KFXAp4R+JtlaHcz3loamHUxffdsi6IIEri
wSxDwfBLNBqDjqymzt3k+r2sMpJi+8b98fu0+wJjfTlU6M1RwtUvU/HW0Berm3InBtPA5WPZFUUR
MHzCKzgcei4sk8qVlwXcMGHzddVfG6aLJJb6m8ffAFDnHibIIUzEFYfn0CvQMFagG35ADPdvRlH3
n9gbNOpk1KXAqkZyYcqeflhLEyM1egAluDU8ZEgsOOJAC1qwQXj/7TNSJ4YRUXSaKsDNa8Oc10+j
rJiXEfbvmo1o1F1TD6O4pBIgBmtwkjvRaR6L28ISA0MxQXRv8j7nYv7STJj9C2+XyYUzpKlctVmr
m9QANHnuVnf89/ilaEzlmSy+eBhRPxgeeLN91J5aK4lNXneZDzeGFtE0r2UdYQtKBC1S0ItHHtzZ
p9FssAWyRNzFqh3sp6M+PrVC/prN0zfppU4oiFGgauEgz+7qkyV1VmGVx87mvNEbr5rr8sw91Cnj
lBnmSA/upUu3oFMKyFF9L0jX/BCzQljWl6SuHCGVFCVdgCBdY4umI/lIW0RItsVYpzn4K6statcj
bz4lFcHG4hTnWBdHrlSSDsrt6CC+SqfkYFhRMDtT0HsGVspnNi4GVlcg62NSrmdWhj5NievR86Mh
3CIQZJjk/rfE0JTBi5hge4snNnoSL2tVxAuu786R3ORIWjbke/WtGKNfcYyYaF+aDzDq4KRkrQct
l+Fi5mOXHsWO4cL2O9iUDwDqqEaRj/q8BEDntEF1SF3D4YPshBZsJz7UzLXjLHmo0xELSdZzFR+P
PAVyO3yFL/tGBuvgPm5Dq3M01gaV/RLaRkLqduhEoQ8l+S3c6gPcROfioAchkq/j5xQ1yOE5/HxZ
Q3ZkFHjBMEB5ookq1pP96kiiRJYkvY0jp0byvHkJ85fLv7+XYfoFgLp3dEOupaoGQBqIlmwhKRho
HskwMacSd3T9FyTq+gHRnS4JHZB4T/c0lxiw5JEpB7SjMsfZ9nRxi0bXOPJOnaS1IXJVZpabpAMk
DKabNsZlQzqwWPf3TnT6Cx6VE8kMuddQBIycbMKCIC48V3PsgqnI/5PzEiWwO2oyOiXocEuSJikO
1yRyEvHIYYa8bZ9HEFSBnSzsn4rmNp4CgdkdvfeuEXhwFWHuX4Iq0k3YoA4S06wpIid8XCzS7Y05
yJOMdTWr01uIzFh3zO7X3OARXdr4xWTMlygtgLd+1a3eJjX/2edLq3ONc3QjQT0XdBkHl7/tTtCM
rJ1APivY5WSDsrWCN9YiiXMoKII+Sccxdl8KNHaqmWFeRiK/RIVDQJINXpAUmUfHy6/iSXwqVxlf
QVnmx7i7WpPHRjjKUmQqA4umd98QNliUl9QEFT3nRRM58hkzEH7nRd97dJ2j3m9PzDTyrrvagFGf
cMqiDiTAEKyOsTz2U5S+Xv5w4q4T2QBQ7iqaIyVZc0ijn43rylldxZ3OiS+YsZ156gnDl47gLHZq
EifWPxrsrnqWiJQbU6smiQ00uTuKmVyJb+Qh/THxeizZXOzygOCZEQHt2sKHyL+1bUR1tMJLw+Jz
XyFJqNCTRxYD8r6Fb1Ao/5UIbbIUyIQ681feeu8+TKwEpSHy6sFKKvvyQTK+It1GLUg1lq8aEGpV
77Ts3mC5Y3IKFyyM7pjOszTtMxmnRJonyHDK5Mpu6/1XGCLmxk+VeZ/AvCCGJn+LOT8SbttsMpf8
s8i9jhh4KwcW/x3rw1GuY+nRJ9cTwbrcM8ojz2rS2HuqbX0T3SyNlkJxVg0oQoNWcOHUB6qVunJQ
ecmJtITyL6GJnCSWyc7X0T3T8RM1u3RulANJ02bNixniqbckHCF2HZ4U2HL7Zzf2RuMpVxLOoTBF
0ENnAoPsfJL465Fn9UizbJdyFvEwCrqEhhSH84mrEnztKrwZJishCQxX9BM7wTT/n4Sp2zOkgx+J
j/VBVvAV81MZ8E7mRIfyOTkRr586y1G/Yk3/sNwH3eeRCXrYyzw+ZudkV+9zdsVbOzhpDDQClvvY
S9P8IiEVIEhtlgMNEpKEgmh16HY3CrP8ItyODiaOTe5mrc3cY7VCMKyP7pcu23DEqkbAFspiV23n
qFnkXfaMrAub3lguGlj8kUrAGBSzRldg5BjOci15PGoBbI6avazQL1+ScijxykVazxEzsNKHFUOK
6XXxqD1nXoJ5lvYzzs9V7yp3eWY9CIh9XTB1nQpMhE7rpTmFnLKcWn14PTbPsfyQ1gc9ehIyxiW6
l5H5RUzKsRiJpgsJrlKIKbgZAgbhS3E2HNnkbiOLN/FmPfK+EbDyTiyFoZzMWrRGk4lET+U7cQxW
Vp1jP2b9GUnSzCt6L65YhQix1qJWn5WyBClKJfyIDS7DDsmO2TrGODSahUXELtQp03E7yF4f5G5x
Bg+Qy1lf1evSHx3ebq38McF7YGKlYhiCGlR8EoplK1ckYBBAqFF/WnMn6dyCYzlsRnxpUH6lS4Zw
nnWcV3gmzfyz35udXQVYyIn8EmuL9V7nylYpadIVoxsXpSHhAxm7au6yg25Ln7Rb8vyeWJrI8isG
FavEfIbuNR1gokcGrzMntJfXwe0C8WjY4h3Di5Hy4QXrNii3MtZ8lijgUIei5DdYROHLGMXXDvnh
DzpXfvmGlBsB9x3YejOcWCacmzbQ+2tBt0WJxR/GCCjpx6EC4sZV46D4nRPfSF8XJ7a6x8oTb+SH
0cGyQJQUa091wrt/8RpmOBGDciK8qFarZEDEeLAWSz9oPqbYHf4+vE6C1Rm9xGXer4w4zKACl6qe
26Ujjw4SP4MA358PAq7VFpEfK1l+OUYy6FH5tRXmpBmIi6xvQwTrGDBh0rAQ7/7P2oh3N/59E6cn
09xLE9H9YQ2K9pHHMqgsf8mKxJT/40sKid1fsVKSClpJKNSiqE/0JDnkz2QuDkPe7i3LrFlfj1Rp
N5JpQxrzOQmESikx6/Wr1ubmMrMWbrwVri99QMp5NHhN9QkRSvyUnwZrtIlgK6rqqVtYqr24gqN8
4pzQx+4rk+Rnqmfl4bJL2bcCHYsHsXXIQArsV0n5uO7SWGihknERyO1yLlZWx+Jbzfp3MT8wKDH7
sM4m0QAG6YyW7OKKNNkmj9KXwotDdGeqeONXSFfm3qpaodMd8H+dGo8hVkC9r7AffwjlPuesjic8
IGEU0V3GD6bRzuBgbm2sjkya+8sfdv9q/cCiPKiU16qkJh1Co7wzy/6Heiqy08J6WP5DyP4BQ0Vg
Y7Eo2pADRvQk0BGk1xyeQSN6hE49kgyimX4avhRfKueycPsJbgzX/K02lPPMNaVDNpFIl2BZeKkg
VBJImjZXWjNrle/ZF8lwy9QstYl1Z7A0lnKi4lRE0yDCaMj1TtojwIxkyjX6a2YHpFk+96A+MqRl
QNLN03EvD4KhvkEmdwp6AUm5vPc7F1URc7xbjqzs1F6jDe7fn9+X7r4FwWGLtD40Vbwtg8WZzusx
81b0TVRBaDYu4bpiJWr3Qxld0Aj1mqBha++vrmAp1bxaVzi93lYMsP0IPmdJ5+ihCwo7dlgzDPtP
pA0c5dH7CkNoEgl6e0x4gjDhJHt/zec+GJ/jz/DsoLpC7/13Vnpp9zQ3wJTLk4qqqGIewNMAxWlf
NNY05P7pbRAohyeh+QyPTSDMrg2SC6hLaguaSRgORXTZoKYVOhWz+33Xu21QKe+WDTzf8gSVjI5L
fhisNkbRYlO1c6RRQ3O654LiOveYY/LkpH7z7xtgytVNSTFl+QTFmd34hrRvJ2gVN7zUfJ/TZRgj
OZ5LaJTHy9KqaSqR6I2r5OhBw+CinXjl0Tgv9vTAHqxm2gXl68S5yYZCffuuZKqgtHF/3NUQsHJB
LvZwWbzda2PzLSnv1mqVWhWkiKF0aIcBPWvd3kS6F/3/6+sVAbOzfxs73dwsJN1aZKSmsNbXunCq
WCsl/sEGFHRrY4BIMegpTEEeMHxc46vlJ9LQkDlcaFXfidPUDr2XXCs3GZSSdS/t2/ZPVDqtn4lN
Xqkx/Gb9gtZc7UV0OnQadV/lr8WpOZEnIMub7D5h9A9EymvqZaNHqOKhvnUID4Lf+r0T++mBBbNX
JMeBfeBQ7rLotIELE1JxwkVvYK5l1kz5GiEiyDZKT7xbr1mQe99SAAmniElaHWu2KcmWsY3Sska5
sMv8On3g/4Q9Gh39HwCUSHj98WoZojQoe+kN3n9246l2/CPD/kN06SIr15kdIxWx5yO3kJTvT+Nw
zocOMlWYBG5l3Ypm6UoL88zKm/4mzebXy+ZMfC7trLZ41E1Q6RFSH8QKsN0klb24tPOEIdKupW0x
KL8vqqmiqgVMuXNmew6QtT0UlnRFhlorN3LJ65IZn7B0g3L5KYaOxCki1p2YhIONzGSE375WJ9mN
QGSO3Th/kmrcSkm5/UE1ujkmOaTRHU9vzOm2clcgn0reRkhOO9V15EoPl49v1+q2qJTvT6VcTOCQ
EYedSftN4cRuZoUBebOUV6AOZta+yA9eUhjK/1elMRlzhQ8rNlcGZuSjyMzKE7c4C1r7lv4HQ769
q3sjH515lDHjIqkKTFDC0obVFszokHg56rzEqbDoFllfk043VlrFjSmY55Au1tCPaXNmZwlfjKvy
SCawstTsv7PCTIai0qnHsgjVQZYAiRUypijFZiOxSLJ2I9ntR6Scyqx3fTeR2kIaRH4NGvzVXzCO
ezd8Xdz+ioywabb+qJ3Ygyh7l88WmXIv0VDMSppBW0a3RzcHYQvkvPTAKirsFqK2OJSLKfO54oYG
OC1mzFaw2YDOuj++MXZb4TFxm2eGXu4FeVtAyr80vYw0LqZS8P4ZHPIsIPmQ2hlA/tL+i0UJuzHe
Fo/yLmKWhmGYAk8NT1F8lsoXYfhuGIeheZwLLOe4zqJTWh2LobAZkjIMnk5DcohY9LyC8mB474Tk
lt1dZfAyaMtRrjrMmilWDQeufhm+VKyLg6U9lK/B67PGMiIY/4TUU/uA7b+4BzEo49cO7xJcLihv
kTgkemsETG9w+W4U6RTlIql1jP0t7++VDnkv4dThGuGs7itp5sVW1f7MKjXuFgc+DlqkH7m9bgxZ
0uKgSS5KdIjDi06kX7n0mDR9e7H8FouKb9qkmZSEWCfBQhdgUN6n9yQ/g83LJDez+Ma3+sw01ssu
T+QpdyTL+bR2SF++HatwknztDguKkwcRUoIxydMzk5nZZmFSjsgIpzjuyVkq95pJpiWrc/uMtlu8
eNHq8qn0WOR9l3VX5CmPJCchr2KeEEKqipXGpQOi9etwRTe4EN/PZWlinaGTglPQvGyvu71S20Ol
PBO29KVzSTo5RnfFBYa87ZNxUm8lFywF4KKbQJ+DFpXWl26RjjKL2DQCgRULXb61RZ7yVvmYYkVJ
DgGbH8Q7kkTNeqVeE87O6JqVC/+H+NIQyZ54UVbo5shaFZNqyFMiMYgKrnk8qcZjEqg3UUAiL/mY
4qVqXf7M/3DjfIBSnzmaxTgfDXRkKghMJBcFdLvAKL+M0KSys3sWA+W+On3AUV+0bgWpXDLImL8x
yiee4snIsrGikX2X9wFDhZMR9tJiRDCDZk6NmVW1WUeuoDI60pkHRvn1Zi7TmishDH+re6udg3ty
9fmb+Fp5Y+3QV5AvsKquDMnoWZRcHseiiYEZp3ea5M/8WcweLuvEvjv9+fHoYZM1ltR2Goge5o8K
OIuL8LHgTnX7eBlm35V9wFBeW2n0uZlawMyhN6PgIrH25bHkoPwzZ6RhrnNQbT1vTipn2IncnkRR
t3K5fLosy255gJjtX7arUH55xjerGqIKhBpARkcPN5irSxhWw4dWMfXBBB+hm10LqXMZmfUVib5s
KmgytpaX6BfEwzfs7L4K/ZCTGMKxVI585w3EvMz6qnKAKHXFx4o1SwGZXm/o3y5LwoKhXAMmSZps
1HBcmd6hP5z3WgG5JE7wL8PsfjCBTCPwqipiCeuv0oipZoQo7+MV332SOGcRHi///r5X2ABQqlDm
saKGHQEAA4xwwvoAp34mJQzlrVOHNC6zIqBdr7qBpJSgD6NerQgkf0AMf+79IpCcf/E82bWoDQ6l
Cdg3h+XCIXDCxwGvWHITJ85son+4Bk2EciDTENprwbqkWLCUZmS6MK8DCbSU2VVnHwzGpircKcvL
5ZNjaQZ1aXRqWDdGAz3XenDra82DFhvBZYj9l/nmC1JXRtlik1/X4gu+kVchDscDj7MUsMGWzuL3
3nJkhYzk4/yW6PhApCflG35okoRchVV6v+R+rx8S7rtQfx3nmhFLMI6JHo4Hj93IRzGQlHY4D4ta
mmUuAbZ8meucER7uOouNVNTloUqlPEw9VKIbYq+PVaddE7s1dNZ57UaAGxzKW4QGGJ6VETLxhwYM
4JmnWTNqkapLikusETeWdtDz8OViKG1av70o0Pl6S4ZVCF0k9lQOmFUpXv9F0WX3Q+oyEt6KAPZS
ugCaqhV4WFeOTJauLzWyDm+QdmbpPUwaDA7e5LPk3HVXG0zq8Li5bXh0bpIx9cgXMLNFUvmZywoC
d/VxA0OdnV5PsV5EuFC45qw2otnVsRmp6BZrmGMq5Kd+M7INFOXzq0KU+GmNyFMQDOQPpGXfOE82
3idW+1haLIe466l0XdR19E5qPE3UY9RKLmcVtFLGhGJ6zFUG8eX+6/0DgK5aDdhpqnANAMoT2pPN
BK19X9/X37AOiSHK21+yCS5KJROWxoDTHXT5BszVx6kSGL5iPzjbSEPpW99HsboQp7scBFf/nNoy
1gli5qUJdL9E21t7IJn0geEO9y3r5yHRgUYeqyLml4FaJ7YeJmaaHWWR0aTx5lN/V7wPEErxsnSW
pbYkmnC74p1cogI42oQGu7H6ZyXDeg60aqCvNXZ65CvxhzCE3I92Nt+WCj06OedgyTg/0sq+fCb0
haQuXS/I3IcmWf8QNyZz0GLf3j7EpgKRXo+0RSRaM2EzDXkoC9hjjyXfJAuyPmK4+/Xyvb3vsT7w
qAiEw0IcMcnxmdMgwUAOlOfNY7EqgcyvSYUgidHqvEJ0pnNCb0CZqb0hFR/Dan/o2KAYO/mZeYJ7
V5yqiWhE0XlcAXRvKJdPIEfMUMrNsAAQg6bJ97Ewq5fFVd3FV24wqnj5W+46ly0gJaTcxWWZkdrx
O0sJ6bsTLFA4wBZZjnLPBrdQ5Fw33iVVlT5pyMBdrwWr6szF94rZdL2nix8Yv3WACksbxrVBMNzV
hS562pWO6VLVJHeaYbO2ce+m0Ld4VLk4VErsZefe8HSPFKgzq3XIYhzSycf6gHvueQtGuU6hUNFv
pqEjq59mLy16h1t7l6EP+x9QRWeXhg4GkZ4n7eNITLia9Lj9xZGQOMizoTrWBNjC5zJpjvYiYhVT
wH/jUc6Dq8Qw0irgkWZoAcXwCayggkP6QLX8vWvIilMb8zcHZi5+/3t+YFOOZM7isBaGN1n12zDD
iAxp068d9QHb3t53enHfLn9fFiRlbsgOVEXdEXHzo6oH48xg69m3sQ+RKBubsWg77Rv8/hx5w3g7
i17NKr0zIOhukzwCY3FBmi91/arKc/SSPukGo0rDwqDMKop61GgFYECUg1Zyfp1oP4T68+XD2G1F
3igfPToaj9NSKT1g0mC2O3OwqicSA2tXhEcm92/i+2kyp5siIHWh4Vnk/82A+q4F6BK2eWmihIIQ
JWuLyE5bUh5/xEnGihc/f3jfl8PXpo6Co0OGJGMo5wHcIc7lD7CbcFYNNLSqKtnHShcUJmXIesw8
kCx3dlfa5T06PM3upXdkTBRqrxojSbt3c2/hKGPPq1loVTLCRPa8kUkOwetAuvIncxxbGMquDQHc
7aBVx1ujOxj9Ue5f1cWtJVaLN/lr6XBvC0PZMhfx1VAokIYX8b84sSaM3ZeTbCq5aDMOajcu2BwU
ZdfamitZ3EMkQYCbktCNx2GhkvEIgn/Spsowv12V/ECjXxxRjNJHPEOyXLvTp9eqG82++dylt7F8
f1mwXUPfIFHKP0wJuPVayCWDNGT0k84fmUyx+xgqKMzQz6VgyfKvcYfWDG2s6bijybRSfdNZFUo5
ylVdmIqX+hWYCVvOXLzLgu0rxwcouQg2wU4rc3kYlXAtLecuYJlbtVvduG4jVmmOJRz59w2OJNe1
3pOx4HFx8/nbnN7LIqvXY99sP2ShzNYYRw0LGoGhT5/k2dSyL4p0J2WqU8+fQv02WRjqx5KJst92
1hZpEYCnaqElG5kljoqt6Jl1+YhYMLT9SlqxSjVCX0EQbC1q7GqcAm6OGDC7V77x8fUo0zXAUMkh
LoWLSJ8n/YfCWteyp2lIO4hIG2GU5TfO6mlo5rjtYaz6nFhRM9l6exsPZyXRGILsDr5ukaj4E6t7
Kr4jA0K8hyZy3qkOEm/K6Fgwp8o0DiIo40nnXY2ZFvXu/z+rLTRlwzNaNYeF+NpmdjR9tjLZl9qC
IeDeSW1BKJvVmrVYZNJtl/a9FZa3q/x8WYrd+3aLQFlrA6aW2dCAoGpWeEuG22NsnA5HsNFUgXpM
7lkJ539AxC4kGf2Q4m800nU3/DW/v16TqjnapbA9jnTyrQ5hGGFywe5dVBr/E4++OuS2yaOYcJr0
Ng/WhdIen1X7vStz8ln9kfsH9gFG3R45GK3KecTtUS7HZHR0ViDB+n1K4blKT6qJDIfgkWBz9RLw
Oquet5s02n4wSrOjoR7nlChd/UJG4Toki4y79r74Lt2FdoqdEys2ExlkhuEx/4SyKUMld0UUJNCC
yTr64unEmDT1yoJLBCKKr5FwqlfGPbjnZDVRlnheJo0Ubz5lcz9pUdT1QyjjHqxGVyrmT+PU2uKg
P122LBYM5cuxWd1o1xUwxTJYScHbyarYY2c4/w3mN1+OrrWYDH5x9VnOezNTIrNgtojvCiPJyAFh
KEkDO/mvd3omahHo9YCSnozYBPsvpktSeNrgvbMIATPYG5iegoVKKbsajdKq8EDlDyiVWw1INTVT
BPUF8pa8jT0Br8txCS2Wx9i9vjCEqSlgLiTMr78KmzdcqdakkbscrXa5meJvivgQMVf+EjOig3Vt
A0PFMEvFV9gfgQ6mOCCTGZgRsg0nQurQ8LBD1mWRq+2a1QaOCmFmPmrUlkiVKO4sX4sN451P/vvf
xMGlJ2uGhLcjXSkaBTHqDbhaZw1NPtZMpQ6M3Mu7b/3a2Zd1fjcPqm2wKMVAwa0awhX53RZbT1u7
BLsfmVqon6MEtG14KR7zMzM3Q3T8koCUW8xRQhwWAkoG5ciDuOwRZ5BMLwjbmFNku7fWRkRynBsv
1SvSOKSkgklS2KRjJAw0p7PJgqySPXO4q4sbNErlp3LFtUXaRBbN6iuTMKWEQTeZbQ2eFMka7hef
pY/7ccAGk9J/CY1KVVSQQ/y6WMXVBNq9DD2nvfP+gmRlFnategNH6X/dqdIwkg8aGYaTRY25TsNj
zkuBliZfGPpJfPslVaF8v9zJTae/FWpb832ToOL01zlmFviAEImQ/kCyRQnRDqMncddlYgm7LhmC
KOCC+1VtFDHGE2KBU5G7LwqYa9v8ue4YVaW9x5f2gUEHVKoyT6CxAkbUJGbbYWx8UZwiCl1+EK2K
qx2s1LR0ibkLjyEbXQssxkQQ5QQebDoUaJdBNzpngT/rFmIuLqHFU7+EjvCNcZb7pvHzi77l2zeG
yMmyLIQcUEnbJSa73bQ3I2x1fWPa9IwH6b8CUn6m47je6Ejb7GQtP8hme93mr9+3FpBBTla1nTiS
33TVwKixoeO5ptEkrBwvLhyWmOHNCVrwyePFxz/5gBsAyhj0fuKi5T3ZIbjgNkZXPWZbjmRGqfWM
Vxan8q6WbOAoCygbaS7Gt3z2PJiNMFqSkVrJ8OOyVAwUmoQsmrRRX0iSo8U2JkEyCxQlClYz525l
Gtfp32dDj/7l8lKNRoGH+nRog3dilOWVJ4zt5ybI0UUuBcI9c9hq9ybfoFK3a9n2WjT+nZ0CEwxK
xpq7+obTOiTu0jzCmsgeomEoIk0/ls4Fxt7xmsdMoGhroWqvxWz+t1Mjf8LGlrOFbJGtcWpN6mug
WlpuQhaFIUsxyL9vIDo8LsZQwOslEXib60CwkaynTEruLkuye8Nszoi6PLs0LeVYhCRluJpVVNvK
Gqj6a2pYISebocJYV7Q7W7XVROr2xKBhX2KyAF/OKQNCm0g2amdOZYFCtsEWdqx/4vGYjhCVM6ve
LH2kHEgMTmB+WSHrZPFv7PbRoe/NHPPmhsWpILAi8xSR4Iwsuvn9EGXzlSlfEmVYplwPQFZCzuUn
3itjzR0TUHpw3e3Ca27UStaI1uFJGQ98iL74FH1E4+hcPmyGZdDTgQnYO6Zywp8hqv8j7bua22Z+
rz8RZ9jLLYsoybLlnjg3nDSz985P/551nl+sbBji/Sd3mcmMYOxiARDlnJukO9Xj8/bvrw6WXdwu
vxBYa9WQpg1uF2DL7OMu2SE/ml+MFFUZATuIqdt+oNhzV/v8l0I5N6PlxaJbPZxbV7vq0boC7JPT
MtKCDAk1+S25mrS8XyWPRpbrLSqVDMlDBbau7AB58P4Hvq3g9IptXLO0bGLobh69TErdH+d29GYR
tUTB/VnxUwFyycHdvj/igfBwZIlem1rHTjIqH2d9sJW5c+PYK7HPXRNxj1KF8zvibBZmpDFVhF08
3ukdUWinfp/zM5WQTv0yMT+j7ErrG3jLiRBACeCdiVn+Z3VZ5OsirFxWCAnrRekLU+O8Rq+CrzyI
cR2yD5BZNz3mT4CSckNshUpOtLfuFKxJZ35KjT1tq2byi3yiaU1hyeJ2LXgxmtQUFyX1+1wRqNWC
2CiBRuAp2qekcA2LiGnboRMo5b+GTrnC5Oei4/fTbG9gmclUnfDf8jaTX8pTNDnumgwyJuvcm15V
fKuqp+3XSKnBjvEiAxjbqSxNNr+kpiFo6g8VmDsKY7ctZPvJY+rrVyFNEg9TwEKCAYw30fowlIc+
SRxhLuw0osh1qIvnHr1QiIDdZMFfsIJDPYX3AtZwt/WhDo17961aAk4mYYc2PvVFbnfhnf6vd889
/TooLT1l9tt39T5t4qshTyO7j6mdG0oX7v036aD9AKVX6ru8w5hvfR/gG/WfDoz/CBeUOi6CEgaQ
LQ+LILvJfNehL7kthF3sn78NTf6Lu1QFcVlmCIlAg5bKsxNpvtg8amj5bwsiLIz/yO7qLJAbFp07
+bkWX+vs/05JJr3nGibfU2hytYonNoQ3jJqbg9MzLCP331Tgnn2qYAdqYlQEWXaXxp4sH7Z/nwgr
5ltR9MKvNFIgaSnLIszrH5ANGQgyMB6jHoq9dof5f3f8gD1XjEDttyVTl8M9/77M635iWbDS7YPx
SiwIzYj3wjdkZnnQ05ZNLCbCUZyOYXoqKRFEJm++fd9cHJ6+6BVyc8iw9myHgcG+64JtAMlAccKv
Mz6kt8/szWK3ng7nBGQ1q+SZTUaypX7WVs2fUudreSjdvyz6/Uw4TH6HJ9RD1exYUpYIT9aYun3s
VrFK2DfxCWjyPSA1j/6TwgZZZQ/VTD/ElDwo5BJbdXs32WefDFe+pjna190QGFM0VKhM6bfNZ6Dg
ClGDipg138SpXwmnxXTrgjDz9a6C9S6Gs3M9USMjLiAmOUWPsyfh0lDjvM4/qsBt03fql3BH0T7+
wS7fZXJxTw6NNotZLTV+NoG7J+1z4BKYD+A2xq6cQBKUUifJhUCw2cqGzFRspaMie0qOq5O9PiIq
xOse410rzvilzhQagUHg1cZOzT5LrfpX8eKnAH7NWdFHEMExePUGka9v7aUka2+EDvyasylOddsx
NBlAKy27yPmSnVOMHTefsWvPsGT+Lnt/V4nLfsfGzICmiTMr1atUvFkGyrzZof/ukd4F8HXlWJyG
RmdnBhgMhtw0lyfppmgdZQFoJ7Nw1G5qW71RUdy+Fx5rCuV8PWd9/wPYiV/4YJCHJLHJxoI6TCWm
yk7M7wXZb+Zz+XeML8b7W9a4/LgQeyWpBpxmgxmG7lCjuSR/k8+MQEfcB95EtF0oY+Fch9hjSEdl
WJY9WDXF4FOUedvxZD1Gvp8d5yemNMUYIQMCx/Benx0k7WOR+tsi/lAFepfBOQfFjMWkHpiMrxjS
xuQ5/rXPNSc8oeSL9VPh1FMmIa0bpWVaoAoBwhWfmKEvUAt6jNDFUGQxRIrtGcErr8OnYGew72Tw
duY7IAjeCicqrVk/0nfRnDkq6bQoc4QIPWFRubiXgpuImi7+w5G+y+DMUJEXA5waOFJ5cKsTdv8A
7QWur5eksSVfO84Heq3xDyHlXSZni0kF6DI1h17BU8244XqcqOrGp/JUHmQ3JeHUqXPkTDNIBkmX
2WBBM5knSSucYrEOmkrlH29ZzO/+610vzjzx8SbnEvviYfh6rPjMqC5UnzXlpr3msT71+DW5mV12
qjO16UIZKhfS2jqwYqlnN2k5pfQI7nlbHD4syaNRP2ehjHl4ohL2hwzyp758VldFcdmVb5Pwy86a
v4TCbQ3GhvEhU/dR8a0Q93rzQW7340AN8K47s3fBXJ1nsQStbTsctLns03Af1bttR0MYzBu0z0Uc
yOJu7hYNzlJr9oJ2LOvrqiDKCcRtva1ZXIgQrFYtcjYmV/bY44wxB7rclyoALcXPxXQ9qx9VjEn9
m1acOxkK2VQElpKg82/3Gea3AfhSkWnJegb3fjmcRzFTJbBM1h3OTvlnBT1wYC8e4+v5PH9UGYeO
I40ACqPK5+uh+10q51OUUJIE0FfhPMVPan/Ou2PR3hi5W/QiUXIgzZ5zJ9UwgKWRjVozcgb5ia0V
TBhCEV4ZgCa57MWyqg2nInNOBUsFBjBs4Cx7s7wPe8nWywdzAS1jCgC/PvEHHZjGnWZHQ+AkcWCH
/XzYthvqQjnH0rTIMVM2nlpiz0w1rqywc2fpVm3/KkX5eYWK+Gv2ZUlTNFWMEUwvb0xpFw7E/Bfx
qhXOa4SNOdSKBD0s4c5MXTN/0cV/e2IKlyLH5tDqZgAVqgm4z11jqzXgFq3a3b4RKoLyZAymGEiD
asBBLWeWKUv7CvPkCihekntGpxTcALSWEElYgcJ5j6WY6kVlLCgaeKcXV3GzwFYBYAkuta+iguxc
e5aRt4ZftuVSl8Z5EzFC2c1g60+9dpVpfpPsi79ZOzGsd7vjXEfYll1RsonodnpUxcQdxOsoPNSG
4m2r8odhiXdBnOOIiwJwTmwnpNvJxwRo/RKGdeKn8BrDSWgRi1fZ8e/wti614/xH2MatVTN3bLZf
suxab2sMqDb/aPecizDCRdF65qQk+bQsJ6VunHqkmt1E1OfJFYpESVKR1S8jtXSlYT5gZ4yowhLW
xo+I5uYSKwnLuNvwukSRfw4O2ugTZsCcwIZHVzknkReqqg3ssMxrtv+cX2dXhS05HaAGCof6aKcS
fJX7qI7Ksihkht+unLFINR0kTGsByLK3zQc2lyAcQIFIHSN1U5yv6JW8HZoBN9UKt5NR2PX4Spwh
dVGcW0h7yegVttsyHjPQFyyH4DCPdu2+Ye2DhiJ2M5LUmpLJ+YlZlZPCfJtcnNx8eKwAeDR829Zr
fbPh3RepnIvIBysqJnZbDWrA4nHG0LXoGA/l5wGsz6BR7cGHlt3Ip1y2QcrpByRLPWkvnL/QEssq
pxHWGSThh2UCqEFm3syd5Q7Zsust8dA0jaMFyUE1zV3WG06rRn4UD+4YWUTA/kND4afDVDm3Mo9L
IjVssrE/ip/0a8xrX01Xy133pbpSAf0uuuVOdhuSZpIKr3zxLsLM+zyz/ZIOtRnpVPsdNtzfqJWc
ekfTfRGhlS/k5bUemUOGI9dzz1Q02xA0O+ixFytS67drJoyWMhicTBBgm/y4niw0AYYAgSg0SacU
qO/VdR3vtk14NT02RayIg85OUkDk/WsaVwrArYNGiAXnAuTv970f7UJ/zJz6UO8ijxy+WnM2F/L4
ywpqWdZnJq8F5iibm2GcO9YTQ2+RwRtYXFOfGmvXdSmQyyMLSZ7S2MQhzumS2sqyAAbdLPJDurTn
LhRC6hWsX9rPA9W4eFE2Wm/NGeRlpc3Gy1AMctO7wB0c4Tr8VngM+4eCfGZ+ho9RlzpyUUMELSlW
F3GofSQco7za1Vbu9nPqRknr6BF1pKsvzpQwRmoBQUPS+Q6bBJcXipMluPmrelS99A55pjc5SoZa
Nojb/gqF9FIe5+XUdNCFfIY8vXptg/us8GdxJpKiVcOUFF3RDNmET+diFKipJam0gKklJNopEdJr
ZRi9v3lsFzK4mBRgdlMaTchggOCo8WDpI7gN/eSm8CqfopxZNcQLYVxwspJCETMGEiaX3/LMl4EL
uoyP/6gRdzOAV6kkTYOQbtd7iH874UY/sbWSzrdclcIJW33LFypxzioNl1TEkgc6atjQEYAAhcLd
Gy+RdW1i3bMDcQNNPLoqVAbdJwqCqqJq3DlOwVR0OsOsX8LcrvrITq3PAnib88/bZ7l6X8DEkyRF
EhWTX+JPNDES4hJxBTnFXlaNXSUXe2PO/G0xq+pciGHv4KKUFZlmKE1vpGfVa5jdmP1+WQ5lIxFf
oOwqfnNJF2K456QHSdCaC7T5wSmvH0YAPNHBf+3QLM2wVB2LdRJWJ37VZq5nwLZqfeQtcmurqNLK
2Ys6yoRvoKRwPn0JBqnTAP3oaeV1Xt8Ewl1H0bStufBLRTgXrsRyIhjZEHnNyHpm3bS4sn4alfSM
KfO/KQVfCuNsQOz7DmADEKZiojD3Sj+TPNYkZoPPmC7LqERmNcu4FMhZw2BOZmcpOMAf1O7xEYQE
u3knuilyfwpijLotzstqvdlJitJFnlVeK4IjdN/m5X77EVG3xfmEQK4luZohIq872zSu1LBFC9xu
xOci3m+LorThPGxRggQoL3BXBlg053a+joXZxqTeP4rhXGvXTEijDWiUtR/l4TGMPocx0cVfndC+
sAI+90OS3pRyCCuY53ovCcOtZCIfippHoX1NS8tL4s86BsO0wXSLUD9sn+Na0gLSBAAxqyJK5xY/
4mikodj2g8QWrwK/2C1XwM05GE7vsoVLobKpfiC7GM4D/iKPM0Md+1HDaEKeibW2Mujc3BRtycxe
gxkdpQ6UWBlF3L6Sw/wikjNLUahqLRMhcjSuTH1fUS1d6vc5W6yqUc3MFr+faF6RtIABIhu4zM9t
nRpnh32POf5ag4jasx4Y+KHpaviYGwErmWOAhSy4EPL4uUdFrmVJnyFPOZs+Q3NY0PsLHxkDAqMg
ptp+ayWDyyviRyAXo5etKZIxlPw67ZJbIFb0bxRNKlARSsdyoudoxvhE92y8JjaD2KM6Piuu65c/
gItlkRkvac/uMJXOSfOQicA3y/D12mqOri5E4CQM5u1NXiQboi7KfczegGXt2mmXk8uA7K/9zVxU
YMJg1VAXf8MTVoJpHI0UAqSz8cDgJNnSbzM7gp952Hn/i8ApixfiuMMr+iXEVjPEVZY9H2EwWG3B
0hDKKQA+TXfUjvFa3JSBWQYMLuASAN2Ji5tCoBQV/hzB/dGjBlrmMfR1lB8lLz9TmFjr0gC1q4MM
RMa8P5dMqYUyp4Kood0X2Zqd3LKJDd0dNJttUNOFlJXIJksX4rjDTLJlrCZdh7jxYbbuUzlxx4ya
iFuzwEshXF6VhmY9IkMUAJfhm8JdklLQ4Gt9gl/UYH/BhY3LVpQKgQEJyWn0GCBn+F3aB64UYiSD
UUaWWOrHZrZ8T8Qz6vg429ASwwT2DeQyHEsGNpecg8oOHlU0lkRXRp/dzp6o7d7VKHp5nlxUE2et
x3ovpLK8PvUCrAnYzQfx/INabsJHWWUTiq58seCAddijKiPN5ylHzXBu0VUy2CMQX60IoEw11sHt
9it7CMJre8Ype8YLSVbG7I/3LRdyeRhIAAcGwPKDff546SXGU9nGKkCGQWr+d0/9XUuDe3z1UiqZ
FqLGodkz20q0E7d0Qp/h4lYkZd/6q/h5pDwsZDkUWhS1EFbLxyw+19T6xR9cybsA7tn1ejVrjYQ7
GzP3B5ofpnp11/o0eO1jTmKvU/pwbzAC3Zo19xCnz+dcuUkojB/q97m3loag90lE/H46ZHY+fsgU
IrIQNm5wzyrrzHRRIzj6qn4x2odIi51sSO1s7t1/e038fr6JMGNZHVSJDjOgQCJHsqMdplcmEezO
46kEX4h2iF+Nb/8ol8sdGa2LkU6Q+4Y17feflb3gyY8Tuu6oC7R4wqHbXlHEcGu8XpfOw+DyybkK
m7YbcbCqbx5Z2e0aY/r79gnE6wDPEK7VnXLUHBXiKx9Fb68mLnbdS/98CPxi/5IYkjEytYNmJ+Uf
JclPguftoyVsh28TLMISRXWPx9xpX/LKSfXIDeerELO323LWJvYvz9JkDvMi0o3RNGFP6O0KEW+Q
KWMT/VhdiR/Nbwy36T8G++tptCkQhrU+1y+iOX8SqqGBKXCIHmenfQaBsBPt5tvU73sky4Kf7wyB
JisjXr3J/v9CX33WULJoYDvzcfSGQ+YK9+W1eNCBnKxhZrt6kqmhr3U9ZdSyLEXFZgJfBOzDWI+F
EnfJYHrAheBk5+AAbFIcL+DsPEDNU336N5aP38LchUhOy7wSzVpboGVwreyqXflUHOKrmnGP7H/s
xCvH7qa7Nm9Yn7awZze4Eg5UX2j1qC/+CM7BqrVaZ+C/Edyw7h5Dw7oRijJ2tu139Z1cyOB8bNAK
nYmxS8GdVC9OviXx4xR9HIO/YeeQkav/vEPuK7zNJ7EbsLKAOxzc7FZ3sDt734HhLtqjxfVApmSr
ecqFPM6zLpGVCoMIvVA7+TFmbd1IfvbMvkkij0pUqJviHKoUyoWKXVGEWvmlzl+E4f8+1HF5erzD
DEajC6sR2qTmA6p3Qf1RD9xtQ1jbzPlFBp9rCQJI7BXIYDgo6mewpoGElmWTmlMeJCfHsZEejLgl
3nnOUW9g3flNpn6MvoL30MlsIK/43Z1woEqgax/5iOOGqmG20foNMTUvQkmMZzRKROUoD16snNLq
FNaPUkshilKSuJigWWMtLi0kTfNNFZ0jw1/UK0HD5w/lqP7gG9+V4mJAPwyNmHcQhd3Rz9Ju9IMX
1R28JnPZ1bHatVbsCEtZt/Z3mez/L0IAwxQTsUbMmGlG8Momu8kGQomvuovD0pbyAwX4uf6BpSgS
wJwBEvUbnKkhBCUSTUVwh11+I052epegpBHsxV2FsPcgHCiAqNUbfBfIV8Dm1hTKFmjOrpRfL+Iu
mJwCI+B99tIbj9unuZoLXUjinp01l6jumZBkWhhrEw8K6k1WeLctZN1MLqRwFllj52lOY0jRHqpD
eZ/vMWHgi990O38Mnfo8fvmbdriMjsL/royvcqWzsvRzBokC8GrgURiJVvYhju3ggUGbCi+UROog
OatspiyL6gU2oleZk3VXQnMqcwKiZ9XyL5TiIrIhWikbK0DiXMjusFSHoIs/bl8VC0y/ZR4XIriA
nCzZOEgpRATDJw0furM/YuXcms/dfGtmRPeBOjMuKgtGv5QaM/OyPXUtCk5gOUupFJkSwoViQ1Tb
ou9wMVXkpdWnEXO2HREf1z+tL06NC8BKJWCsLYIiykMPCl0FhGbGU+9iYXsXuhRK5boV6BjxAIWl
rvFfiyLAWSYhRbmnyesnVe/caIn221awfmbvIrgzy2axjLMcqT04/FzNCk5Lg8nHRfO3xawHfeVd
DnduwxBhpz7AuTHquWQAD0WLSbEUgEvoAUkem+YNyHknQjk+m4mrAWviCZTr5sZuR6/Iwcw1HbZV
o4RwfrVU4j5LB2gWSbdA4VeKq3iM7G0Zf4hLP4+Pz19CVUm6WEI1LDuxDUhktd7wQbphn33KE4jA
ifWCP7jxd3lctLfKuppbZnlT7QZ3gh2BKjr9XnxIZlvEHGEN2GCH6o2srQ/Ck78L5RxrnqdT14tQ
cvmKXbfJldyiuA4OWBk5Dp7mDNcMN1Ee7ObYpHZwT/YXVj9RLuSzm75INyytjodshvz4GcMtp94P
74ov4sMIOkbGABm6DIm2pUbW1jOAd605PxwNpphHAqTWxehLNTpty7wPm8hB9uMZ2rLv5Um0l1bZ
DYZ4FgpwT7fPYHG8ypf0mJihs8ifRjJLp6yac9hRPvVKrbFqQwF3elZrb+iJh0MdN+d6hA57aRK7
7gYto6h2lWFxmuEe3ALbj4fwoibnepI2UY2WFYFMJd0lYXiVFj3h3ojT4jHdBrCtGVMIVcxJOk6C
5s2qAp6E9mFbE+LEeGQ3LVbHXmAGKgu1PcmdHSXXjejXlLem5HBJXBYv/1UL6+Y5no/VfBa1vUKt
9RGGz4O4DXKsxF2Ge1E77LY+zGnklMZnrWucuCRMgLofzrOYcmTlYoCDS5YHfXjRgbi5fN2+G0oE
+/8L59ECkriKWT8tSF8brMBr/eeoJBYhqTBgcb5CtDBYXwiINeOREY4ve/S5lvvpzvCxEQFYv5Tq
mLO38XuS+NM58XyBkWWAMXCEVuIxOEr7Zv9G3XRFFaCow+NcAb6WWVOUmYLyqOmPcrZTly/b98N+
YksTzgvUSa5OZQ9N6u6kdjeigSmX0BHiu0y5sxRq5mpbIRSgf7WGRAmbOGJpVdfcqcmXBUWN5J8M
Tuf7xR16SNJSQaEw/143nwYgL6j77TNb767+jIiYF/hVjSg1/7v+0Vl2rJim7CO32c+3X+ed4JfY
5bdeKM5D6ui41AOJYiWNFo4uF27b6ajoV+mwI/TaNgZd5PxBJsltn4HnHp/5s1d1KC7Hd2BA0M+S
o+i2fsVGP4TT5KGEdxd428Ip/dj/XziKTipHKWb6gePB0vxFugsU4t7kbQeO0YxfZcyZoiUiS3wT
LPxEjnDGoO5VeR9cW7bqZO5by0nEUChWYJ3g3B/Kc/gRhJxHg6yFbQdfXeTyCKXN5Klhz64ChYrp
B1SoIlwiOC1+VTWu5giAYBAQm455PKde/B20dmDwuXUYAQ3FlrztEHUekr3otcwodZbtp59UcLLp
gAjplau2rOyofG1BDNLk7j8ZDF8iaoQ0B/4ONLQ6r8Oqi7mcRpUIkH/4rv2fo8cY9K/HqM+WPJst
hPwP4aqebOvGcCy/3nWlQzl86tre/p6LV9CqswXSGJyjeDd6mPzaBehbhbaQAv2dMWlXT4lKnCOp
I+dZoiVTwfmIj5raMz8xKA3zVj20bnwrYjGK0pB45m9fWBcKFlM5L2AjRAI9Pi3adaZ/LJLnbcMg
Pqr1t/+/kJEDJSwRQN7tqte6L3qjXztJ5Q5XSAwztIpKt6zYVwvZJ1t1L6ooor6NmXyLh/DKqiKr
zRqFFvW69apH1WffarH3tnO3HFGEZpRCZN2Nkso5tbwz88aqmNQytMv01rSOZewBTIf62F5NTC/U
43xW1ElhV5YQJB7jfYIvbDRbq73k54f+q3TEJ6hb+AGI0nfkPORqXLqQzDmzXE7FUQBOtRudCnzk
n6f9MNiMSyP8Pt8mz2ApuJ1qIEKE55xIj9bGgxnFxM875fKjQoyUJY/flGa7MbUTYPRz3ikeEO4O
hN2uOlFYjmnJkoFiGvcQe0wamb0CWS22VlQkFYps6056jNxuH54Y/UMH/Jd4xAhm4cx/NeUqXYjn
or/ShkCn79kpH9BWcPJ9EdlYE3OWY7QPv45XVMF43XDf1eUifqKFejBJkCcEofgxm5JFseuk9cV2
bO8qU4sCwoJXg+6FgtxLSXIpjIGphqIell6rh1l52r5A6v64ByKN7YDGF35fPDKUO/2g+QomOP7K
hV6owb0Gs0CjsxchphOezOTGrM55/LKtydraLMz+/W6YqhcuVEv1XsNaGjNFhkOks2jkpUe0nK70
B90Ov2lODCjOvxpMeRfLwwGNvQEcANZDSIPEUSMALxr3U/o3XwgXQriYHgSFAUpFdk3V9zm9kdHP
ysB3sn2Cb6Aqv31YXUiRfz3BuKm0UAUJ5Y+hCU+6Eh4YFru0Hzr0l/CuWWAYnMELHXkvuEcpszFK
8bK8sE9WYEsRUX417l78OZxv6cahmgzWgKqrb8Hkd+1JHIhNOEoE5z8kcS6LmfUZ0nGxU+E5HiRb
oQrz68H9QhHOa8SL/p+JJAdp19x2t5nLepEzUG1s/aNsi3aiO9bj9m2u50gXUjnXkZZZHHXMMBPw
mCm7wg1uVVfy64O+//9gqmK2sWU7nCMJNGPSRPb69E/q8W2uKLIrb/44u6ETeRHhttY/Zy+U4xxK
ZaiyZpow1RatmwlfCV9SD7H1ut9Zfu6mLzl2DkKQVxL2sl5Nv5DLORmAQbbYbISaKpD4FrfYlX7q
AIUG39CyHYF4myrbUG6Nxwcy62yUxAASm53pGzvp6i1DwyTM1+x5Qi29ua6+0/sVlKI8bJDRWJrS
ADnLVe9Mv3ph2+XLjXpWkDSxKezsiVqmI54iDyKkVFIcKzNee5ecguGgCruaKoKs52Q/IwSPH6QG
qSgAJQCtF/FWyrGEqtgzgAe66Qu2BI2Rgsxa3VG5iEg8eJCUqWgEMO/SehEqLlhS9gFwDDqN8rvl
9Ds2+jBc43H46S4E9YBx2PYAlD9XOL8Txp2mtsxY2ZcguOrsUbVRKWPwGpUJgODqAxvCYxwxjTPu
+1sGU5Dvimtzh5Wdh/LDX6BxXkZohfNIwBKXYnNiNhWDUW5JdkomEjGDOewNN6RwbiivgIbes6bu
qF9NtW+V/vaZUr/P+Z3Q6mW5Z/lSq4ZOVmCymEKpZx5kSwPOwyQClupzDUaaHMI9Y75X/Le5TMI4
iLfAwwppuWyZsc5ivfAwR9+618978J+U0pft8yJeNb9XLNTlPCxsNMHMH7BruVgPpfWyLYI4MB5Y
qJYqtenYx2SqFHbZ34W6W014W+p3QYhtFdWIXKVSJSqk8/hCtdYU2TAwoa/hvXJmsyrAivaNBUg1
o2uB8xoJEhkLWMazYRsqs86LFFdso9yMVUgNX5evP0YUY1980O7yg+ShI0YY+3ob9z3a8dWBUu9m
U2Zfdz34Eh1mjvoRk621HbkG2v1p7uD7zu/3jDmxv6K6yMRbUzl3YaAgWI+sNjGL+774vIRkL555
g63z5LwFaiIDppEgwXiY3Hgv7ePr0WehTqzs+NCe9F1+Fr4FYO4lptkp1Tg3IjRRsyDXxrOIEnvG
9+NI9JfY2WxpxnmRUhDBpsLsUxy+aNKTNWPffq+2OvHJsP68dUvWJAsrPvzIfBUFc9lqGNE15hs1
/ZKU/jRRXfV1o3+XwX2VNF0RYhQYMlQfWewu92XFHivUhVHUR1mh/6Io7rZH+UPy8y6S+/KQB6sG
yA1mTCcBO86AP/b0F/m2/po+aj4AqJz4rN5vi1x3Yu8SuZc91bXaA6qRef0GmFe5L8Hry/t+vy1m
vVirvsvhUgIZa809cIMwpHg2PqJLexccYqd4Lm7YNlZ4pjwWpRb3hPsoioauZneXfe/kJ1E6KMp5
Go61+jVorvW8JG5u3ezf1eMetBHlfakye1Tre60AG2J5Lwm5LZCekTJK7gFXpiHp9YK2zI+6V+ss
YAiorlpAseU7M7epeuK6w3hXjHvPehwtlSVDMUys2Vb31LcHwjKIp8wPPixKOPUjs0DrwfT15xpz
SR17ZM8/MkTWR6OqadQ746cgOrRDMp1tK4j+jLRUd2p/+KK7wQMDsQJx+Qtlj5T9W5wzaSVN7QVm
kNinC3zsxTuRO6uojxY1svHkiKsjZVIny3mTycjlMn1zkj1gv1Wv/C44qh1/zzENVWKMbV/57Zew
dbYvdD3B+2kxFudR+m4ei8SEpst8k1unuB9so9ynKMlOr7lBxWryYHnHMjS1LrAHMR9ZZ7IA7Tcz
oHEnedVd4VCHuh6537XjHEvXWIERskmgTNbtZdnN41Wg3Kjyq0VhxVO3x7mUTliKcjLhMSM58xTU
+IxwBJF64W1fF/kWOI9Sj1WUoZvMStmBX97DPN3B7nf1iX1wN35Iwrv8IYd9P0POpyyF0HZhDwtp
G9gl4Gt6t/tieSNKKFj6f4g+Mdhq6qN0+zgNfpzCyqwqTtg4RaG4WjGBjh7EndQu+ba3NPiBCquY
gJQ+QDMz79wUxdIyI/IrSgLnR6y8VrSY7eX2wqkr9wo1wUgdE+czQBEeSwEbLZCax6QEj/1+SZ8J
i2NF499zxP/dP2aqf/2aGDGgWWoq84Xgb433xfmN4+ac7Oc9hThGqcP+/+LDZVEWHeR+UCdFGyM9
z8FRT14IdZi5bqnDuQSp19o8FKBO8DRnNiNS6U6SW52BaXGf2SN6qC04QHbxqT3IWM0lpFMGwbkJ
sy6lAtCQLEvNb1gHbNhP9/0bgFvo6l50pDwgpS7nL8DNpSUSGwwZds2hx5qh4jO0uHa/rRh1c+zP
uLi5UtRmQWK7qnN43VRHZbmWxrt/EsFPRRiClSzAAoXnw2JVejfLr11NLGEQWvAzEbNmtnHABhST
+iUBNK8OmmTzZVuNPxTcf74nfhACk/9Gmibw4Pkr+1hmyLXKJ2Dkezl2wamEkNKIcxBJ3Y9JkENY
GX1sgIMezXt9+rKtEWHTbyHr4u6HIpPyOsDFGG3oYNfd7uqnf5PAtLyQYGAqDZgiCK6D6gzgYpwU
apOEiKtIy38VkddCWKsam96Y7e5rgG1cwEbuQR0QH+LHCvMp0VEmPuaIZAib6b/KNBLFkHv97W0G
fuRkwIYDwPq+3TF0Dwz7/t1nnQZULnyEa6LIo88mpSoJCgP2ZM5AAuQFA9QJTsUMvGDFS+6Skcgu
2an95mzfBfIQZDkW+tSYba+21ZVe7/LRK6VngdrIXzXACylc2zM3AOYwD5AiCeF5FPqd1lAN9vUs
6EIGF8nBoCgJGGGCDGBXxXZrgxr+e//SgvC68SSnsYFUifkQb9vw14c0LsRy7zefElMMGwED4He9
F2NDPHgsnhUHW250osdU2LosLtCHlVWJOdst7cAwprOpQdOW7tn8b+MDVJ6KTOvNuQvd+FedF6aU
RNAtOVgflTPmTV9atnXiTPdagznFzNOeab4jyli4h250RSYbAYzFku4n8dwMVIhnf/bWMXKvOszK
VASXGOMEZMeI7gImFFMnixwdRISMgUJI7MAiXtq6A7s4TS7Qz5URmLUJA/0fvxJaOA0IKNh3eed0
T8YLla1RJ8nFfF3D56re4iQbay9Wj2ZKjCiyv3jjIHVupNpaavSm2aeO0h8N60rPHrTpa2Q+tINu
l9S0OHFrOudDDCkBfZoBY0yXsxSfNe1j1VORnz3WLYU4HxLIWQqqOchQzgyqes682jfu8SE1uljf
TnfZd5Ga3KPOkPMfsaIVYilBZJN+rgzDMTWwr0R2KxwTVfTEkdoaJ2xC53xI3eSDmTPQh9ZwcuEw
Wc+EQ6QEcE5DNPtWkMFxhYG5+GZiMFw75YbxH4Lizn2rBrnbEimBnL+IlbaS+hwnKGqareTHcPi+
LYA9ky2r4PxFIxvAPJahUd/JjgL27zJ+GjEhJ7kTwiXKkgG1GE6pxLkKIc0iEV9ASAOSHk2o4qT0
JeEFicDPg4jNmVTraQHfEEmIJElma6GGtbLRkQ0iZ2fHs3F8PGyYFYozhgIgSVNPQQf4q+TbNPoZ
QHZjohuznrm/u1geMywemlivS4iSfYZ9mPvBzgSQfgMg/ZAMj8Ql8Zhh4rTIasiSmkn9HA5+PhIv
ifp9zjN0slinImteVMtNrt82CuG9CYdqMPkXOXsO6DozYPGo0r9KCerEGBnoTHv77VBCOG8wxXki
NwI7JLk/oSHuCl0Ro+ymUQM9RG7EA4bJQZHrKrNnDTDoxS0a7h8AaCXZ+UHxCr+juvukqXFOQSrj
XJRkPFGGNsiKFMM+9CdH3mXA3aCgc6lT5PyBWqSGHGhQDiQmYg/6L6cTCH9ApSc8MFhXBYWYsUDE
OiHK2xEaN01ud57gTz5jaeiojw/qEPltcNBNAP2ig17zXQduUuBEuPrB+sTm5JE+e9umSKXqfJMz
1udEEBkukAITMbE7hyFI+/+Rdh1LcutI8IsYQQO6K2278UYaXRgjR+89v34T/XbVfBDV2BgdpMtE
sBpAoapQJhM8zWCs5cni3F12OFwaYtWsVIjCsyqpv8Yqt2OaJ4GxDguR0KpHTV3n6BadBm8B3Ox8
M56oky0wQ+TOj5z940RHLPwX3GAV9BQlqMMAeglIFJ8Wy6YZvt0oLaBheS33CcJbJmM/gi5ErE4j
smyP8e/JCvZIkQBoDVP2gz/uEruP7IGrl7yVMiFF29QTMahpH+3mhO5AJ9jL+xa+hHL2hJ78l8bL
YIxJheleTUrp/T6lmkUbGDSH3E3oPjkDwvNyTtybwNgTeU4MKaUPO/JAEQ8zYC8pt6oPyN47Xm1w
G3Dw4pPZWe+mWoIgk6A10p3kSejQoKCwqds8t8B31ipLA3FucUsJ2XOnBfdVUVu83Ccn1mFLoq1J
QrEOsFy5+5bosispP7JC/6HnXER3TqzDFkJ7UZWVUcRBNmNzAjryLony/VIttTWHQLYqBLcL5eMS
6HawNDuwThwBe+SmZXcsNMMzZYw99HWPthWeH95OZV2OgS2YDnk4yo2BXxbti2c6PpPawplliOJ6
90eeAeR4LHaSPM6mQpupO9bNXdvvleUg6t51e7S916Ah0SXFAKQXDdtX8YtMpgSHiVGrMTX9RMSo
lVj50/LZaAwn5pLqbhuiX9LY8YA+N+WpplOTaq+inQQ0EcX8dH1B221a6kUG88Tt21g3RRMrorkk
kFSeqgEl2NqOnsh3lJj3qo3C9ufSaW7MPa/wu31gF9nM03cC2Gqc0cx6D5h5cAdqrbuU79cXyDkx
ljW4CI1kSGjTiqK6knEzGXthAJOfjo7F3XVJf4gsLsuhx7lSDjNY0naiWMXTXY92XQwW7o3TZFOk
FPQjOBxp2/7iIo3xUoKSR0lAVVG+6dEiTGe1jPsBOPIY+UPxlcvh9Ydk50Ug46CESQ7NdMBpiYfz
aNjNWU28DuHu9E7nYwqb1/TL3VLGSZli+d+54dE2/OVUo1Um9VsAzhGveOA26PO2lHFRcRwlIQjt
MUScIVoDWyslh8r9erQ0CQwV2tfAHd44x7j9hrjsKmNRkjxvJp3ecVpITd5o0+6A9Fz53NjikeeU
/mCRf0ljBwJIIulDOEEave0yRnAwTFJ8yoBsCt6wxso9Xsmed4LsLABgRJNRpNARoy15hAIdp7YB
IrZ6T469aHGvBbVXv7/8LytkbErd52mcEJxh3gCIU3GCxEI+y0wB/UmD7oobt/EEUqVa3XrQ7WZ6
N+NaNNDL0Sf1bWa8qcF9pu5b7UdK7hbDLyqOH/rDy+myTMbWTOmc5PGCZRpfBie/bXH79ce+suTe
KvH6FPaUbdri6CrnfiiMyVmmgaSEchM0nylPR31YduibkSxyR2FO52Oj2n8pkbE5uVgpapr893ac
ydq+/KAorpQWfd7x+J+252UuzpCdAEgwExp01BnmyMv7pYtKL4pvtONqcIvKHcBZrtjLy7zjtWxw
PL3CWJ48kPK+p0gU5fS8GMAM4mWp6AeuXQvGzIQkqwKzhZaOTWzFI6ZcQ0ApL8Jj1Y3P05Tt0nHE
E65+qNrFrevZDtLGBdC02yfN3Si3TjdEmLg2LVmuOC8RztrZaYKmMXVFyrD2uUZaMzt1HQd1kCeA
CXEWLEWQKF3CNANeqgTtUVv71xWV6uGV7WXnCEqwk0UYkEeUgTJgOT8o4U1VpVYOE3td0B+eUb8u
Pjs8kKhLH5bUR4Wv6S1xW/QDJp+KzIp2ja9y7x9v6+jf18atHyUypzibzqlfKzyfQHL7PT6JYA3L
vX73fzQZc/whOzYgk0DKFmrYWlfy1FOMyTyyT17nU+6ZDrcSwolACWNf5kLWY6CkQDVQ+0jupCqx
YokTgf6hpHk5MiaIkQ2yGKUAIY3TY84dIHr3FFU88dRHwCv/DG1yjJ2FF1hw/BJhTEoHQtlsiXDj
id/shyfQ/8CMwX69JocPjTGDshMz/MDc1lnazoigG7CisISpuEtMbwJN+8zr5N82YBcZzEmpSkWR
a9FPEv+kiJvtf6HZqXXG4Ix+Q7MzslVGFr8RffsSXEQz5zeKAtA3aclRaB8MfV/yBomp7f3deFy+
z5xUb7Zh0lFUatq/D6raveKPUHduKLbtvi9yGB+QSlWVLMU5lza6kd37FP+62GmWYleHwuf5tO27
9UscmwHJibQIAW2OMNrMTtvAJr2fjdy8Eud02PRHHWHQO4jw6p8P6h0dVcaI0aP8TNC1p9jTD/66
OMfFZjWEgQw1EaGJg9ftlV23UxGOQPE5LoW3LiaujGuzHYcCYjL9LlEeMh6K3LbLuhwPY9plBQSk
DZ0K6MrxW9bMu7R90QNQqE8JJ/jgrYQJG9W5aUAABUtk5s9j8zkAptB1p8ixDSweXquJUZvQKZ++
uE9id5Bf8n6vSSdtsLO64Aj7Q+h92TjGHEx5MjT9DGkxOCDdDC9vdIuKFkIqFaQUoa0dkx88Lefp
HGMiwJhQN4SCP1GojfQQ+6PX78Udj6mFpxOMhZCAXVnPlIaiTAZ3TsiOKNGxKKQHooucqO/6mYHo
jIkslGBuMrqLU/ie10cioM22fFREP9D8UXq5riDXNdBge7oR4/akV6CBpSlljjkEgD5f1HT/d1Jo
aLMKlrRanA2TJkiW8HbWT+384/r3//CW/p/mgZX+3wKisa+7nDbd10h/0KeJF79kukV6q97naBTh
VUJ428aYiHY2U32gT9ugbi2AGpO+4z3wtsO9y5IY22BIGLEaTCzprNh4eVjRV/0L2ufQXFm8VJ3D
2UJ6Of/sa8HX/u8trDQEMEMGb0FLtouTu5QxG2OpvmlXuVsAFaH0sptStf4uRgIQ7L8Fz0hDhnmF
vczjxsoUhCt4cNXzd876eNeKMRRNWQhlT/vyVVBplrfVGwBYdsFJvVkAvkBt07wD3avb72aOu9om
JvoVBBosJF6+APu2SyE5OWGq2Rl/dDvAuJW2BKzI0O8d4oG/0AFYifbIA0inSvLboYJ3UgRKiKio
ZyyF1cWrlKWL+xLs4Ep5l7d3de/X6QNnYzfDaU1XIUUhksGWlFpBV6UyQAOfcaMBo6S2U+CFxPd0
ipSbpdu8FBdZbOREJKA/pH0EPg905IL/5w4ZyBSPrtKZd0NiKc+ctfHk0bWv9m+Ws0hOQ8hL9sED
xZONPtGuRMmVd6HHo0XZPqxfG8mGT2FaS1OhJ6Eb1oqlKqiLq4hC58+cNfHEMLayHWYliOsY7CvA
IFmc1KWlflO3GkDlHuiwg3lflKhYc8Ry1ISdnGvnSVYDCVtJu/kkh/LJim+6n4DemKf12xAhKzWh
W7A+tmEsVW2BrNodXd0bzlxVFLEt9PXQar9RuiqKZVMeC5filqscvSGb1+5ykowtHctkkeuUqqnm
CsVtpvLg5+kZ/X6vLwJYm1kvmTA3OEOKc3xm9YQ5uZUOlOQsvzMdoGD+5fEx5tMQwrlfRChnkaHg
oMMvVMe5R/bv/yrh8O4dE26FYZQUegxpQnEmjQKxvT3eI/mPqpvMLY9uJ/9/6YvJhlwgNYs1BHSh
Oz+QAzqiziQpTj/aMZKatn6QdzGP5en6LTTZwEtJhViRCogUMzeNv/XFTapwsnubHn21KrrJq1tg
jjnJagFKUlbHEMAL47ss7YxBAYsjj0mZu4OMUUmLzkQ/PA7MeJlt7QAEJxtMxxg9OfdghZ7CiSi5
AukVXC1ubkRdy3V6xSSLMh3DNEt2Ca5EmGeKtUenxXmr5J0ZY1aCBURw4QCZ6uT1s6/Fp7DiZXM2
bzboa3QMcRqirDI32yCtQboqBYezgEiWtgbMoyW8Kg/RLahWgZHAe01vx84riczNltTK1IMeEvFq
K3/SylB4mEIrVIBtC/N496F4D40UBjHBIYXhmn+fnKRLmLLLCsjTPoX15zD15EjimKvNkzIMSdUM
XQdLFbOLsZKFUi8jJgGYeWYKViieFMIzwvQh9psRXglhNq4EfIAoxxAyRLd6dKxDa0y/tuJPubsj
cmOJ4U1ddO51O8xbGGMY5bKrxZEOnTTTp6LcZeZToHFUcNN5/VqWxBrDIhoUMVkgIhBvBOO5zznO
8foSJNbyhWEiiyNlf8vUx6g6hN1h4OZEeTIY07dEZS4OFWS0P8NXSlgMnDD0cUVO8pVSuspIiGKy
j/Nw3y6SrXaOMYJ6Hg1iNkAqqVCy/oclufkKgDIH+eXDXKJ7U/YSNMCinHNdLXhnxljDvlVzCf3P
GMpto72goL26Fr3rIra7HFaro3u+srhjJ6PL0YSMITFvg6B2VVV5JXHnT41hi6HsARfx1OuFLWSm
05HZC0SyXyZEV0R6nqdgx/k9mwHl6vcwQRb4EEIRg0m0TY8ik0oWbOZx9EBjyZ1Dpp/6802X2Cfq
tIjAuKMzSpPS75SgPeZx4SI77YlG6HKWRVXzmizGqsxiXIhpDVn/DCapx2FX7Kgb7fzCLr9el8a7
J4w5CZqwkAjVm3J4qeK3wLwxptfrIrb9y+Wc2EHkLNBrSVAhI9t3+9rvPs0jWrMFn+zQMYrq2V/e
hXOdcKWnnd4HIuIePLelr73syLyJZLonVw7ovN7V90kdA44vxvfNQnST2nSzEI2vYunUU7Qz5cqi
VcFKKDlmmXNU54BoJbYl4yjVKcRKgQfCobzbLdWX60fFE8FYEWAKRWBaw0mJqrcER7ney9O36yK2
S34rbaC/YbWMdBrA6EspKztncpCxdREo+piddDQHQ91IxHRfQm9640jlXCp2XHmW1VjEsWDzntBE
jDEoAcnB7y2ABKpDK34MV2i1SCb8MDNllgv6/kvC20h80DPOteWpIGMjqmxJRcAxAu7jFO4oxd7o
EY9fcuZ4FbanM02GWTRGnFU4vrT6izm4nGPhmHC2jTPWhl6KdQio2kOiuQTZbjTNmPVzW1Ugsr8N
yU0VNZY5V9Z1yRxNZ/NiYdwvcksPSNVeRuF1Ak7xwoO44TnMcy/2StWlxkSimhoi4s9uAOIGu7zt
gVU/6ZYG2KdD6RUvyQ0P35lnb9m+ziZOC+Ax0Vv8RUaGhz6NxDetB0gH0Mg8XmsxVxxjNLJx7gB6
ibyx8jRgagQoa7bxrD6gDQJTI1xAkM3n0eVmyYz5qOt6RJ8KDg7esfcpuLrhhKVVN056j5lQx8SQ
HkdXOLfgzCWzOsZU1OGTJ+wnvLKV1KlFor9VR8ZeAKMolwZ6ZKpxyCTwYrlGxSsF8qLTM67tah2R
IJViQy1vFlu09x+PrsgpWuDVqmCXpvEFQNDmr80Dokf/764bE2aEzSCKeY+bUJevVWfL+dso2NdF
0C264pXZ/s1hFmoRgBqIvU03bb4EQLAuX7TizpSergvixIJs2+ao4MVkUHWYDcMa4D602Uqa70PY
c1bEsVEsdDNFMhA7AZs2l66iPcSRb4zfrq9lU4QpqcC4UyWRaMxtWrp6CLIKGSK92eXzQUZ3b50X
H1nHSggTpydkkowphpBcvV3mfYluH/Px+jq2Te1KBnOB2q4bTTk750ODh+45P0xHcp98kvzRaazx
rgEUnMyTKW9pnKmKMhDRiWGwuNdFnfViM+F8NDSaBv4ZXvJWu5M9avh4lQ/q0X9Tb1Cla0Q3DWQ0
mKSJMfe1XMewewN5HKb7BUnKAROV/XPYgu6S1922GV+spNGlr0zF2BmRFCrQ8WBUakfou9jShfLr
IMZoos0mw9akEfmOXLaBCfyZc5abN3klXPm3cEkIJKVqsNTOGRzTG04RKmXmLdlTspWKQmpjLsnk
wybS717bYsaRNVIa65EBueRmPigAlwn2IO4AcJvsGR6yBe71dfL2mLl7XWNoYidij2WfxnDgBgLa
PZ9mabsWstpO5vrpbdqqjYhl4SU+wUFXXoJYG9EcBVUWbNOmPe4SGsCVfQuk8uiB23i+mSdb/QLm
chphHYmE5smEpflUhKSwulTobB24y5bSmjqGXALA/EuCiLeNUDiL0ZMP2aDL9WECZmKAHT2gNcp8
RsnwMCPuNznYddv+dbVMxskRRAki2Frx9vsc3i5OeASB86fQL0EFOAPJOcYILa02cUOizSD6Ipd9
X0d4WpOkwwE3ofSM2KS01DGw5gi08rHwUwri743W3HYNcQE3vGtrHjrsZny0ks+YpqjRIzFKsbc6
5ojKwzI9XL8o221FKwGMNUoFMikjjfmkp85p0FgWOQJ6IHa03JVY+VNmj7xyF29NjA0CVamulC1E
9um3rvPq7kOpwtWaGGOTjHEsAmgTETIaXt3qRGkv0Lm5m99qZ/RiX73J99WjyM1kbRlXGRxWiqYT
TTHZPv6i1kFeC+xnt1le6xBSAblZxZ+rWXSKrOSYOGrCWIu6FsbcOk2e4iZUIKzVn7rebYrvJrGu
K8e2CJrkh1OUFZGxok3QEkWhziJSQcQAMrAufGh4GrgV8sniRQhjQtHBKyWTSsOkXH8IIvHVjBR0
qUw+mkZf/249jK00jURPNQOizBkjXUVqm9knTXz8OyHMuWRliGodjZZIbRyUcfGnxHxQQP17Xczm
xV3vG2MRs0LTJ5E2NAzeIFsm2id0tz4Jt7EtqJbmRYf22PBea/S3/65zv86KtYbLQhqlqaAQwJSy
yPiwCJ8m0e2rXV4cc94c7/ZtughjTJ/ZSEZhpLRMHYbf21jbjcW4k3uRWJhxdtBt9/n6jnK0nU09
TgAgiWsFB1dKD4Lk1rGftv51Ebz9YyxfnefFVGlYEileReUgVKcZ78XEjK0clWM95j1LeUtiDGE0
EklVaVtIVz8b6n0vR5YofYhYYqWJ5/fDKqAdBkkwlAQbN6I7XgXfguKUN1BEAMKXe7Bb2pVm8zIj
vJUxVsNY0ho4/pBppDoyWb2FSaPQMo1pd/3EONbpHJes1hYZiRhI9BEnRe9kvFFMUEMJryrvjbXl
EtdbSBVnJUbNw3kgMhSjX+5EPBSjMObY8s2avizJkKKZRNR0RvfiWOjRJkor0a8DiCNqn2DoZLRb
ByV9kOkIb1niXN+7zaGhtUhG/YQx6VttwKq0pbezvPD1RjgteXBa5NKWzcSSY/V5MmS3mLR7QkzO
bdvMnq3ls/4rjpOyzSA/AokZHeNLD8GeTqNIrzK3cZ4rjVHJsdW0VhkhbX5YPMC032BExBY/082N
HV5n9qZerk6TcWW1EuSa3uA0xWyHPlYLTc1WZJ4ak7icQ9y8aZKJfgm0OuqEbbBsWgE4DoZEs/vk
gOlL8EGFh9SWfN0vncUVrcjlPWo4Ilk3k4ZZHvQBROZ6ZXWJl6FxWhnfri9sewd/rYutZA0GRsyk
AmxCyG5YgviOfmCrqTwhfL0uh7cYJsDOw25o5I7KEQ5qd98JrsHF4qDf+M0vX86ILV814USSWMOG
jYfBAVeWNxynR2JREiacG681g7ci5lo3yI8oWYoVUfikdKd6NDuDaefpcQZ0fuOnnVX8+MiMAGg9
/6eGrJOZ50Zo+xZCBf0bUpBm+y5l+1GX7eun9YdbfJHD3OIu6IRSHSCHEpCdR38P3Q7gBkiPzEde
6nazYLdeFXONw6UW02gE500L5Iahs8vS7vbSTkUB7WyXlReptI2jKNm8MJW7UMblAH1DTwgVHc7o
AgTFgy0AJdECVYdfQmt4XZWboc/q/JhwVTHzvE3oNegR9YB/x491YTfm803XSID/aU+JNH7M//w6
S7YChoeaIOoZZDbhMRJ2wthaWXgMy/eQ4K6HXr90Tt4+5EPEcbYc28JWwAxlyuIZkGnItnxr4jdl
eMmX1pIK77qyUu24cu3ZGpiqpIj/6bXv+8eov1EwdyS/xAEiyoVHzUHv9DVRTPQgiG3WVfT6LYM/
BEeTB5u8/Zy56IfMGJVEb6U0PN+EA70LihMfEKAAf9cenehYAVmEF0LyDomauVXMVWaCoOchlpSJ
lWtM/VMw68A+TR0xTjhRJG/3GKOSSUq/JNTXFPHL1N8bvKkmjkWWGTOSCUteLdRoDepjHb9qxCXN
03Vd+0P8eLlMjL1I0McbjpSbVfYn0+pOvT/s5O86AkjZ6+//D6QZ3vkwFqMulaGRKggkfkLs5jzw
Bo5uK/nZxlZhUSqtYbJMhzeXwNlMttjVq0AiHRtspkYO9VJZxnjfDz+v7yZHIX6rcxlJP5ESMmQQ
PujPYfZ8/fs8687Wt8JFUKcCD7OzY9GAX4O6OLE0ytxzU34VvOviOEfFVmvaTBOXIMdyRnRuCT8A
EWTPsbt0s3tdDm/b6N9XV7afOoVoMeR04/2sPra8gb3NdcgmMLZUTQFBHGPljEKvCshAd5P2naSZ
pQHjXLlTa142m6rub9Z0JYdZBwHGLZKghJ6OVIKkurijCcoaHhjTWWe26rfptXCLG/GLsOdNwmzr
xko6a/iCMu8SysxN8TwL3Cs6kD3etyfDiz2FE2Zv242VNLrnqzOTwpQEC+WfH231m+iquzC1BBfI
OIa1uB3Ace2WM/h7bhq4tr2MOUwHTFItBNs72tUeWBjKqX+XsMGlXXRnlDG0G9iKv9hGjK6GuMAc
o2zFDvL4oAkWeIe9GZyvNoAxnKWmSHVHOSHD99FF7xdtqtgHd5TBtvB5s5M8zWKM5qJnrdjQm0jQ
v1F4qd+jZxMVWo5D26wJy5dFsaFVmeta1lG8jMapYlAxCbltHlM0456ts2RPX2IJHAS8l+FmHWgt
l0kKqgsaUwn1Qo0zeRPYph4Sj6IJ5CeKJwAqgn2/x3v7Q+Nja7nMK05sxiiRJ6hU0zyM5EkZ3yUe
Xgx3bYz1qfoxLpFCoFZhdAOM+uXWWFuaYJn2jBa0IbWWn7LTvAhvyRfuS2TTtK4OlDFJgtgXag+I
2vOdSRQnAXwi6A9aZ3bEkxDaEp6TXFxpjr1lG47SRSrnLoUWkUl+1gL5XhBlD1hobhW2nA5PrsYy
dqjSB6FrC+yu8UKHb4f7xGs6q34JMSSq2Gg3qfzglncdN2OJ1a4ylqjN56yQqEOZq++pceqLty7/
+gGfuBLBmJdCX1KhoPY1Qw9LcRJbXuDHsV8yY1LaOO5GkkAzBOCZ6l58UN3gLgB5BOVXzOzrq+Ed
Ext9xY0URIQ+ncTD7OK95pQErwDyHO4pLUx00Ojt5s5Pcs6JjcdCIMTPNZo+ATjUgIHrmY4zaqfY
7tHh8p6DpZiXRKGncsVFsfHZXBtyp1bQ/Fl5M6uXKH3JAO+ryvu4aoGJylF+zj1j4zOjM8y+zLA8
ZRqtjOxH5T4Uv2tcqGaeHNaIKNpU6g3kxKKdRt9U0w6SXc+t73I0kgWEq0Dq2840gEHpyzFlK/MM
5LLR9764uMfRgTfyuq2UioxWJKC0ieiQ/HcM00+BqY0ROs+j0urdbt/cAQDIlR5kIHjT/g50ltyk
H7nXK5l0E1ZxU5NIjYEoHm/GTNyhJuokMW9dm8e1EsE4HOAiZ01EsCwlE/ZV092UfXYqYlDgtLwG
jk33shLFaEYYlEFjNliNOfhVsVPql+t2YzPuWX2fiWmTErA1BcV77A1HT5xoelKbT7ph94pl9o9K
6V0Xd05B/3Z/V/Lo1q5PRymKJWshT0Xn8XKiNNyUZ7m74UZa9BCuSWJcSFyY8xx3kDR5+a3k0IEn
3ZXvwBYPKiR0aj1fX9mmJVwtjHEnRqgpqXoGWzReOvW9FJDMjX5cl7H9AlkJYVzKWJUoTdLTkv3h
PKeAwfVHyadExFDGt+vSOKrHwhpMQqiKYwTV09MXITiq4afr3+dZBxYKStXR794VWI35NAPgKvH0
I4XFNDFxoR4C5K5Q6eJ5rO2rq8maiN5SU2bZ08ZhnDJ5pm7SdHPjoQj2taxaQCOyri9uWx1+yWFJ
07QsNQt5hJxMew/atyR+CnpeaXL77l5kMNZVHPtcSAhkJHvVo8166Z6+WT5UQVAuYhiDGmbx1Go0
hakDDE8/jc2LlPtRzmk+2n58rsQwRnU0RVmQFIhp3fxddjMP3aTLufqYOJOEJ/4/cJ6ll+5paVD1
RUoV9EIH0D4UfaoKIaKCdgiRBQ/p0yDWu6FHZ3gDZOHYkZY3YnBegpsKAvgTSVZkXTfYEL4Wlb5X
JySadOlH1NlJBgiI2r2uhJs3WBc1NCHRsWY2Aq3nRu2yDhgvZf06A7BbjXkquLmKiwQ26lSFaWlS
CgulN/tceEzF2zTgZCW2M9wrGYyam3WYzVoCGcudfqfvG0ygp7vY1e47eJADtea8Rx1vVYzG16YQ
FIIGiYN4Cx6xSrg3+p/Xj2ZbBNB3NVmGDrCz4KlWqUZoAm1vlg+t5JWZJ4Wc4HX79C8iGI9Uz9Wo
hg1mYEp5Fq1yiOr9kGXN498thHFJZStr0kx5IorqLklrqzLuEx7xzGbQjxL6P5ulsMPfgW4WQk5Z
WcY8duI+w7/CnfTBHiXkgsRPS5Z+KE5ZiWSUTlKjSE8o3QaNHgrQRIHJ0wFZ9oEL87jpkVaSGGUz
tSkLTEqZMj6od9Ue4FbIXeyXo2B3h6hGkJx65dca4q2/OTiFRSebJ1WSDDoxGkzJYRrHY7y0HtEL
Dt4H7+yolq4CvlTtFi2gCF5D55P0qMXf9PhBn+xJiK2u4uQMNz3iai/prVsL66VCigusSTyEx2WH
+ZH9GQlmf33reEdG/74So8l6o4WUuSKZG4CCPRMTYK31IeE9ZbbjvdV6mBg2q0vAdNERpQpsnhT+
rLZze74TvQIJO56f50pjDAZW1AcGJbGjAEXDPnOmT8FJ8fXDcIOMOsff846KsRuyKg8kH7GHtQ4W
BEV2yaT5TaQeSFf7dS/S1r7xyYw05/rZbWcLL3vKNsnUU1kYuYBVFp/lh8Gpb2myRLjNvop3uit+
Mz7TiT19b3Dh2KnJ+O1BshLMmJS4RqhBMDuF4L3an4sHMCoacuidzzUqnFt3PuqVhkryNGpNjt1F
N8Zn0QYn4S4EwaJTucmt9gSqSkRQ49fANnc8IJXt5rXVMpk4rlJjUPnQO5jt4131RCuPk13uaWct
4fiebY0Fdh36qJBeENn8TBW3StgO1HYSAASWwUsTC7s2L0orngA7rGvfhrB+yZTsWHeDpxbwTZHM
UajNWRbgxiho8yIYhWKnoPSORGJFmRgbZ/6JngxHctIvZLTAfXHIbbr6GdkweWf6qq2UtsllLaNW
4DfFWv0AxoMoSRPokoBuVbk+RsBOU91Q+IkXRyyUHJ+xafhWkpiznUYwNWJYE92jZvuglYaTh8n7
JCVfxUH4fv2e8hbF+I1I7TtjitBAqgqljXYlOdzp81doAlr2eCjtmwRU6yNk/MYSNZOoDjjC6JSd
SpdOzs03obj/h9k9gBsJJEv1u3dptorb0AZciv2hzsTV3jJOpR+DmdQjTnGawMzSPgxC7nWTM/Uc
57VJIbReLONUumGcRZUO0DfO8k07aD6GPazFSjzTFZ8UtB6fQw4ncnkFVHpk1/SU8S/KaAbSgKZ0
11BmX+yyvW5Wu+tawxPBepVJmtWaNm4P9XOiHpXRvf79zbD9ckis8xAaXACM2aIzN0lOWZDvB8zB
NhgjuS6Gswy2x1LQkXpBAynS6uSH1PhaybvIvHUwJqOvg8KUU9wuIiIH4o3Tba9yjuIPxvmXXWSb
AjIzG6WB4iiAC9AHo9rO2AfgWZeBCRH94BU4OZbp/IhcObzMmCpRoXPkoZnYTbkLVRD0oIc+/5jL
uayK7uxK0CBrpr5QY0ubAChQpfCoOZhZBHJM5vMA5bb1QAfcMmJxorMMvH1BCq0lEEYqYqdD5nYx
b6B7e+N+iWCpd7OyGLS6RUN0J/8M28Zpp2YXxJU1jA/XdXpb5S6CmPAnrOsF+JBo8860R6QKaiWy
ZrwXrwvZbgw1LlIYxVbTOdcXOi9LAYO75/GVuOGhAxzr5KJL9Px/cuCRN/CWxrjFuO4wzJ7jNkWD
ZM2lYCHHaA3hj+tr4ygDS8YbFouga1TzsqFw23zYGali/50IRrnTWdVblbbiy0R2hkK/rYnkXxex
7dcvB8S4uVJLg0yl+I+deC+Gn4PpoMH4jLpjdAFHGTZV20SCTUOEqEjsWGEkLqakh7CiwShYma5Z
/ZAAZ+LTNHyAJlleCWIcWxjHKclnRNsG+azVVmm8T9pHTmYlgnFskTB0AGzGWgyQ/GidZGnd8/WD
2d4tomFkUdMklCr+bdgkI4ownQYLqiTZUy70x3QK3gy993Q9cq+L2tQB8yKK0YFu6gDaStEqZGC3
7osWpK3AJlSsmOSx11QD4L1BRcHLI9Kr/1v4sZLKxj2GJEbjQm/pngLQTLsKHLGGpaIeD6Brznlt
tm8pIjBt8CBQUABlzJ0igeF+aFDcyPozttOwKxOr/VxYFBMpsxuPV/DaMg9rgYzlk3LFkLoSAuvg
Uxp+L3jNd7zvM0Yui6YxzCmTURf1QDFTbTPlpAQ2n+brJdCfsPKt6DwrkjkF6DrtZJ6BVqh7tS/Y
Re+1Dqhw0MWQ2IoV5BYfSXhL+9eiGe0XdVNQkWtBkrm35MPkCFbxNMNqHHtncgMLfBFnCrOPVJLX
Ytmb0Gsg1A4hNgnKzJab+q1RJ7sYMClUcYGtNk9QUmWDUoQC0ZQ5QWM2dUCuwEz1B+2Qu/EXBYCq
N+bL7GmAkgiBOMaFet/c1pVI5kS1WspkA3iIjjnLflB3NjGjHWgXDlPOC2Q2S8vKShZzhFEVN/Ji
QhblJlCPtAtL9QG8eORmVzY3UpYBUYN+VwMDdv/W03weln/IMDo9fEtFw0ljwRemxl2MR3S73Ylq
titIfcqSfJ9k4s/OQO44FU+kCTlB9ub+KjJMKWpICrAt//1L0taslNaoKCTAU4G2lDC4kfU3jWew
6daxplNZiWGOMUlTaUHbDZAqqltdex5zr1Q51YrtlaimqOhgBDDZ0Y8q6ICNOrd4ldY3aBTUp8Ib
i+e4/tgtUBXRQK0RMYHGGOYhUMiEggIN4DHcCFIO7a3Z0Y4lSkglHo1HHuTaprasBDKGeZrjpg27
GrC/wZOQ34YhJ+m9WSBTVgIYJahz8JUVYomY90k+JOhLxkiSW34bvfpE68G6k/Nc6ZYDX0tk9CE3
iTBNBiSOB2osg0N+SO7UY4IrN3pabxePqVOhpYPHUbX5plwLZu64PMejqAYQHL6DXnkXH2I73efP
1IeHDq9CQsO237R+ta+McR6FNk/kHppipD9lcZcrn9runeSio5hPRl3b14Minpow4UmlR+lEdCwt
6z5ny9eBBze5eYdXq2GCVClQllqT8H2pxnNVewuLN2HMOYvgCWEsY2iERYKWOSxCuu0lr25u6p4z
RrktQgMsjGrCUrBF7cSQi06m1ynH2H+oAmg9IVYT8CAANl+SimqaqqpqpkjYCq0igw69GjJK17AA
mI72aBef9NxKTWsEdg7m2d36q7FYEw9379wD/rveXSQzJ4XQvAuKBPwo1EKl7yLmUil5kCxYhrNg
fJhCA8Se+TyfZCt5+Mh413rdzBFGSa/EGmVnEcF2mNpgIbAm/dhxgcq39f1/q1TZou5QN0rfddjf
5Q4TxNV+vsn94D+sfdt2pDqy7a/0WO/0ASQQnLG7H4AkL77f7XrRcLlc3BEg7n9zvmX/2J5U915O
U4xkVfWptxq2MzKkiFBIMWOGr1+Jt/hxQgaat2uvKcv+/CFxFvkTKruonzSj7HIo3ju7dM29WhaO
KJ4Gujvtzovn2Z/mA0K2zydzo+hCM3WoZ5jA/NZf2viuJO9juEYtsraM8+Av7aC2SsgJwgs73epr
GJLli8yRIrNYb7VhG9gpVq1Bj/TUboOJbWfSz/YD8DfhZq3tY8m9KTIZato2oYY906cZjDToJ3F0
3NH6BTPhjLUX8KWtORYx00hitlNGAyxZC9r1psJoIB0TdLO1QLWYkB7LmVQ9us4EYz7x/U8mMFYO
y0qH69/Kctskh0G6pp141vDG68fTdje55zx4HAudHVrZoOu6SSd7KIif2Og4tAGQ0osLPFKB0+yL
DArP5tXNaalLVngsdXZ4DSUTfdJDaiJHx1aegrRzTktY27RZUCStkhRKAgk9240dGhlVjEMvUBYK
vdOCFmGJx7rMAmBs2YHWTts2vo1+EmB2VOxpt/pV/lpvNNxCh508+53eyQ+Z5jwY9gZtyzCHzGi4
YSJ0+/7FJOPKEi668rGUWQAMQIvVNR2kTI0y43mCYb2to+7Hg7LFgCUvezq9kqeNwpyHQCWUam1U
ENf18dYqgVkNqt/IN441mkWLMA/BRYG5GhvtXs/iRyXRfGCwb0/rsRiSTCBkKLNA/DN/R4yTxlC1
afaEElWPacV3eUc9s9FWdFm0cBNcmiozmG3PH+BEXpogV4UYuz+L68uuuOj0jYxXPHVNyiw+RFzN
tOYHqy+VThDuGnFvaxcF25xes8UwxAihOgNsC6Xxz7Gvpn2q5gLKDIeJmGEiAw8xVGsNqbcsBrdf
y2RgPZ2TrHRZPA6xjQfrGCw8afElGjcY4+JYdu3oZeH2+jbl76c1W4oPUMsyKKEErW3zkdfqqJky
N2ogmtCMSbRvQ7wnaJbM69aTKXWl/X3MjEOu7LvkSSX7kpyHqeKU2op3LaiOL4COWw0XIgsJ6myF
MYNdxchZwA70x9K4KXjj2OEVaZgT9I+KHTgs3Z/WfAris6PlWOIc05zQsS1rVHC9EuRbghwylbhE
KcH5urXkGhXEQvAgFB3FqKcR5Ppzp1NTsHGKDC0xQrluzAfjN27lnz5/dp6oDI8Neo7PTzuVu3UV
W24ajmTFDZZuEZ/EzHYpBNNllRcQU7+ZKLhr/sVEddo6yutwBcIQb7dOALDg4RDJdFPHM5/6E/tg
HNm9zKaWkajfo5XdiQfMIKwjr9PXms6W9+hD0iyWBKZUyriGJLV81KPYAX/fypG1EHoJ3Nq0LfAZ
w8dn8b0IcpQEGnQsBZWv927TFQ5ZHxGsLxi2SafwgQCv/nSl7DHEXuot8L5d2p5ZibaN0ncRPKFU
shGYBEKt9wL9nFX3VaINrBS/cfMHeOhP8XMQdTtERaQCdOz1eeypVuoUysrL+tIyHkuYReMyzsIs
DCBB1fY8Ow8yvyIr4WhRhIFJmxojmmnNWbtZXRkSkRHBAZQ0uV+g2kHWJlMvyzCIhjlkhoH59Z9D
Xhqnpc6mhpFB25f1izYe7PrXS3nExDvq/4qYTP4oZ494EjBjmqFrjrkz1t9TdIP396fj6BJEDlSn
uNsQg+IcmR+OqhUnmE0Av+FFDFA+aCf7F5ZqXkwyR6vebZF7SXgV2AcWkhWHWjy9GEFgQDERN6z5
80mHMT5hPaAKxmLQVrPHtPeH6Ko1d3YXOqTHIIG0dWR7YZK3ejyActtBnaek0UqyszR/ljCCgxuD
i5ipzu0FqVY48RLD5wxM1VALDIeyvSJGT/qouZBKg8cuSZy21b0cfJwNQ0tV547hkwgvQWJVlX6q
vJ3el6UT9fgrzcJZUlW6Gk0zwHrwV9SqPww7fbyn+rcAlIxIyi2yVqH+wc4zP1KPRU5H7pG5CTVJ
DD6gpq80TwBOerW0HY4pln3g0uptiGw3E6OjjXjhktveiN10wNVHPFnh1iDPbb9pmN9XidPRh1q9
V7qXRnnTlbXSylKcZ2geBsjSAMZx7ne2kSR12SPLSoYvoXKer2XxS4kFoxYaRG3b1rQ5zEUH74kd
TGikqrYxX/ZLDYBqi8by/rWO1lg3l2LIkaw53iUO48okE6RmzIX5koTMvAmISB2eyrXdXV62P9Vi
s6jL66Q3BwOirODZpG9GvnIvWbrPoahLCNPxvqRq81IGa4KWthOG2nyQG4sBeJp6HHhbyvbT5Azw
AK4E+aXUwpq6ifDPNq35myh4E7kJticItNXeBYgs9+u2vzK1BHSGmVg5tZbM4ljaLEXTRUxFbOBY
jghwyuOhZKXf0Az9iJ5Rt9vTzr9URUG2SUyk0jqGUs8DklUODYaNw/tV+7LJamdI6x0h3TbNM6/E
wVxWoZtHmqu1hYscxJU5mMkwnTLS7LXYuJSPHH+VWSBCcSoCMAJfJY+wrl22I/KptLaSXvWGX1nS
VdrKJ+x5FDcc/IErC7EoHWkjDlim6YCefY5JKBzjSbyAVRUE6PTqHKRODjXdFgXptHxopOVi2JjT
2F/DFvOSh7Vq1qJ4CrZVFR1rDEPCP4u3CllINBVN0PUwc/VNubU8pXe0gwHYLWr/v4FKJcj6/pQ3
W+yRRsAa67DpDBRmpuUJY2085rJpHYmYDP0oyutaFFl2N7nNxdT2XO/lNtlu1H0DCrAadYQ1MORS
jMO9EGkYhr6BuXZ26UBbD5NyymeN8tkoDoZ634mVu+CyTh8y5khYI0lHKgh0KkO3eJuGwkab5CEf
ANTgjvBVL1lFuCzmTUd6zWGxRThGYxBBrz68NOjtGHSOLT28sbqF5ujho81LrwL7XbY2IO7nBTU1
jJE3cDjhhgAyg88bWJiVanKAszeS3SHmmchNuH/a7dZEzBJPMxl4TFgTblL2ULZelUin//X8+bMa
M9fSRxnlNGzDTZBtqQbWgps2Winj/3zmfRYx86ayxZW60CHCZvu+eAq7X87PP3/+zJUqWhbEElim
0ED1z7I9reBOZeib07sxHS2f87LPYmZHT2ODule2EEOTu7r/HoPpUjefDNm5qdU5ksoVd1rb/ZnH
pibu0lqNZdMtkFEaxEtIcp6NaxnJzyfqJ7XMaSjKUSCKa9vKNAkxkd46HaCKWulrtR9SX67Z8wKY
a5KFxATnhT416HyWlQQFzXM2YAkv+IVBN+25sRNb+lK+oRHpWaAVSey7O9yBVk7P5aX8kDvbuojp
IrJ0+GrXP/DmvlIuA3Zz2jpWdZttV1lVSTlOumV4qkeDKIBinnjPbjBT12u/J+f2NsarmLM+YXxy
n5/t8k/l5vRhqSkMMwt6mL94aaqHPhKeDFrHjNeA1Mt+jNk0aE42AT6fhQo+ppZIWR1uYlr6nRod
gpA+nl7F5Y36EDELFdmQyI7Z8LG23Mtkr2fnxPRPi1g4MSYj/JAxM8K0KQadTuFCbT16sIFQUVxZ
emxr7ZJVkrU1hWaWR9raSPspvNoC7Ow3cXIXrbEPL4rAKwvKA7gq/YT3Mga1o5EGEeaIKljoZNW9
LJ9+Z9Hw2Xh5w930JyiWWsiqqIj670VTL6ZFG0EYtE2xaGsv+MsafQib0sGjkBQOoH1AFhhuBhO9
R40CQiKl2KuB/C1TONJqdoaHjIoMt41PpgCtVD9FXWItA1t0HwMzONDSyUx9ziBhDFqhpJkeImG1
3xTUCYy4XcOJLK/cnzLm/CysEzre3CCD5Pdm4LP6USMriza54E/h5kONOUNLMFjdoAcESBcwydvZ
RaMi8W82Ym2M8Mpy2TMjaDSbZ4ECVQDi3I422dkRc37Lqj+Wa7b/A4EuudSAWFD/DAVc/bH/61a9
HHiOVm7S+MisadNHnd5B2o/A8//Fhz5UmyzlSFhfFBhcoUBYqL+LzMmzd2VtpNGaJUw/PxIRSLwe
tyF2aKyfRXJpRInHARjWVrdpOjpPmdwsYg8jGtCjEbqM9Ti4bX2Rjd2D1mG2B0ZBXSWFzjctyYDJ
4mcjXljdBjUBcN35o106gSK7i8GwvmP0fH94qPIqO5NiWKMPX3O8WZw31HFoQhuRJCS3tu4o9WO5
Bj1cEzFLMPS6Hvtq2lF0TDpBdy7i0cmHlVx6xUh/4tWoqiqXCYF70y3xAavYFQPmXWtufKbsy8E7
7YCnVQLo/bMFTa9JzB5hQYzVjiZehtFyjbWAtfCsjAP/T78jc8xBxYdIC22olCf6hmjSuog0km8G
XhSug5ltoZda+A78rMczkBuEmKRWRU+6mnmZ5tcj+rVdjcXCQaPxt9/QH2wvKlNxKzeNmWGTMqFm
oiF1G5Xao4GvhbW3qv/iIh8JmZmmyssoAa0WAjYapXEo2LTzonQl/V0WYpgUBQQASufURXWmoLSv
TsZZg+BRvKggDgFwdSVgL0Yc80PKLOIMtWiI5PAyoyi93Np3MXGKxHYjseIGa4JmG2OTNDPCGGvW
jS94ikb17UVEscu629MGsABehm0eaTTbHBYZJpjFIYhJdLf0XnQW+5anl7vBBz3tdg3IubZNsxgC
zL49pGyyhVQNndZU3EEbECTV76f1Wjy8P9Saly9xT8AoiildLABzw9NI0PunBawoMicZ5R3TAK6A
IvFwzZpLlm7LtdvqtPQ/nTpHOswSEEM0th4KmLTJkmsdh7cjh1cttEaXjfZ1qRVnEZ58/zO1ZgmJ
mXVGmqhQi8h0I/JDSNhmNYNbPE6PFJvlIRKoKLvvps0Z4p2Zcqexnnpzk2Mel7T3cUBdtVrrIl1x
qDnNKCsSopMAMolebO0i3IeBAlLrSn3mAf0PbWP6Lkd5SdU0VZAlWMSqLjaYtKhxEP6MKxxGawrN
IkRC4nawGyiEiYuXdRq7TWzsaSw3rWa1K2FvzZtmQWJE9Y0YJWTJIT3r284poub+tOEtn/tHRjGL
DJzXWZtMCczvJKcrFkhnb05tZQgqY7hWWb8C/wf7q1QfC+oUZFup90SsFBBWNmteXNcbq0hlOrly
fkbJMy3PxnR0f++99mMN6SxiKIzxXExPQGlK3Mg+sytQAaxl3SuRj85CBIviiItkWrvUvMg4d63U
eMkBSTltECs2R2dBQs+1RGFTkIi1/g7l450htM1pEcs2Z5m6gaHkFvx/porEyKYuM/Asd/QS85ev
34vrdiRsptAIIIo1vcX8yDV187ksuRutHUuT1/90ZhwJmb7EUejRSI124hChJ1T4RmNfZLTF7HWn
w6VgzQ4WN+hI1CzKMaW06jGCsdlBsePacI056P7KBk0Ge0qdWZCTeUPTicpvU5feAMao5AwtNtO7
z197IVl00yOVZnHOyoIgrwbYA69uB3JIRunV6oY2a7Rba6Ywi3Ux8ByURdglcDdlG63HlCdR08LN
RrKSR65Imge6lLdaWIXT2+xfvhYuxtKPRZvHtipuqVZR7FFZ+0q20yVQrr6eOCKRXtb7qI54p61i
MS86EjiLchRdybEVQKDKMp9kblhvQXgDGmK31nKvSrenxa3Y+Tze9X1JyTBC3ABiLyePX4owTFaC
3do2zWJDV7IsJOkkQ3lqtcEjFBR+v44yQap/tG7z2AAy9zaeot102U1RMQSuJzT+Q01mUQGt3J1O
eph2m/i8v4g5kOP/oU3PgkJoWKnVAKD0C2+Ma3s+CwQ6hiJqSQMRid4/DHntDyTZnzartS2fxYAi
zMUQyilJNBJn6C7aLHK04HfSecvGkFgLSClz/r4xJmrRkBClBlJtKu6zFI+mKzF6eak+RMy8sU20
XPYSIqKeOEOln/e8XbnbL0eYDxGzY9qMzLDH6M2pQliErp4lDu+7baPFbh93AF9UQejkckDbFN+d
3qTlUPMheeaXkd7X+dhCcmA/DcB8sztVvRjRTd+JXZu+nha2bBEfwmb+aVpJrtIIK8n4FyJeMhl6
obECX1o+4T5kzNyTqm0S1VNFnyJhi6rQI8QXeDAd2l9nYUa0scFwozILnXpz/FxvGHHXcESbJDtL
Q9vFDTxcPQoWje9DyBw416YcAIXpeKsKp6pujfrl9JYsLtfR58/eB4csbe0a44I2nXjDo1Kugo1T
AdTo/rSYxZ0/EjPzIYZjOrAYxJil7gKoHOOhrBlXtn5NyMyLOrC/aKCa/5VUYFkELiATkNgCBvBz
9mnLMa3tqWQSmU+EPAeJX+na7xww9oeMWWgumQysppoeU4vRo+BhxPMELtsrh/6SJlTFPx39QiYg
pp81ISJr+1ExUUyvpud0HvzeczrI3NEuMzVXoar5WURFREx6FRecvx6bl7X4EDEPXyYVvJiuahnI
puzWIRxUUL9hu6jkWIxiUgvo6WcuYkcjsY0MK5XazFGL4kqG1oVUmL2y75PtzK8Cx3JmPtKnRdWh
ORdZXyncdmDX5dheyjQ9oAXolinD3a+7JNVAhQ8UOGrbc7haho4CGioMLikBoAD4PSftrivFygGz
qNWHmDlire4MBfAkiMkwk/VMZ/xcFonqoqcpAmxa5NdDwMovp1VbCmpHqv24FR/dEduyD3hIbDz6
M7SkBYli7kwz6TZNUCTbXOVrh+iajrOda3ncUMWyEESNZMeA32zz3su60lXloV4ttkz29pOdgEOF
mlOvEVomPrvVEBihnVH+qaSKC+NfQ1cslnbokbRZNApy4LGMSZq6zff5S+6Ffv6UYgRjvZMTOGET
3JkYGtKdrTFrLW/ih5qz9JGYbTjaOgSP5EEhDNzCAObetXnunTaWKUScWE5r9lLGm9EwuhZyeFP5
ZSK/FhgrdFrEQj+aqR0t4nwiE0VFJYkwKuxf3BKBE+3QIObxc+porukrGMUTo8HZXDkPF7pOPoud
2WUT1EQT5IfYbqN5mpNdpB66HjYldk74/DY+rO3asiv8uWvWLOYXaEnn1WQuHZVuFV5imLAjhm9o
niBrXCFrGzf9/MjLc93MchWOvhnLC84SDE9aK4svJcfH2zY7I0tFtYs4UvAAlISelTCY4kFVvoX9
XhH2eW/+MsfKtF1MQ/elOnW6zsT1eZbQ2DZQNaieufTV9qmt/dOWuOxUHyKmnx+tWcxV2ow1zrLW
+JqJd01+TzM0JBvb02IWj+UjTWYhqmuNiAYGjrJGKw6KFBtVXNF2xbzXhMwiU9XRYqABdFH4Vmu+
afwOXOUrZ/KajFkQCjs8/kQDZNDifIi/cn2TrdJ7L8oA/SPgfsw07TlBXG00qWIPOCFJ1TtDIPwm
uTHY2rvpshRM86AGqGyADP2887hr6ZFq4zZeZ+cShVYk4HGw5jBrQmYBJwAP9L+Ka2b6PY8dXf9m
ro14WrRg/UOPWYDRjKbJC4GksuYHRf1qE+4KzSHNrw9vhjOiU86ekOcWm4PPR2aGnE0mrCTqIxnV
c6n9OrvoZxGzAIZkT5hNBX/PZPGK9/u9lacrwPDF1TrSYtqwI39PBsK6ZISICuNhWpXtwix2BtV0
qnLtHF1g5Ic6JkzLRD8P2JtmTt/W8cAz3LhBAsxvMsvFc2/5OJ06oHxxzHP5nL4m++AeCImrwZtm
F6/B/5aszwDwGdcyyCc/kdmZeoUiFN60MvUe1daAPfLO//XAdixiZuC6WptDznEdr6MW2HSHoxwp
+l/vwjc1ND3YgDCCZeBn6gtzMOtQIehEsgVzc5Hd6YR/Pa3JAk/OZyGz8IlbbBbyFkLkZqL8BO/P
nm3JplidZLa0LcfazGKo3jWgC9EgyMivRPpYsdgtrGolUC8Z+pGQeRmgVoXRpRqFNhF3QJ4VoWdd
yS9JvDm9bIvKgNr4h6Xr+NqfHQqEBQFLpA5+sizAczzvPN0KzqvYfv4h5/+89f83eBfX/0pA5T//
C/9/E8VQRUFYz/77z4vorRJSfK//a/qzP3/t8x/986p4z+/q6v29vngt5r/56Q/x+f+W773Wr5/+
s8nR0zncNO/VcPsum7T+IQTfdPrNv/rDv73/+JR7sHj944830eT19GlBJPI//v2j/bd//IEU52jJ
p8//9w8vXzP83XlUt//9//Lo9ae/eX+V9T/+0M2/T5SbzLLBzW4w3F//+Fv3/uMn6t/xCszQBa8Z
TEcrIWwkF1Ud/uMPw/w7Ck3Ab2NYCAazYVOlaH78gPwdCDg0wWIKjG0hZlh//K/mn/boY8/+ljfZ
tYjyWv7jD4ACpv0/uk2oeB5A8JtOWWpZOMxnQdDSNNDkhbL19MQEefxjHMpXMxvxoBvSO7C2nHOB
DpoSDwkieR24te0TBYdxrzcOiYQjpFEdMoqn1+CeUgxUIQUY6MZz5Jt+H4EUkZnvFhNOTTAPuig2
UdFfC5Idupo9WnTwgDHYDDRBdzJ7GwHfEoJd2o2Thd1lFml+25QX4OF005jdtERzJVhUtY6iw5De
GuN1k581dn876tV5Dnhz2Fk70cnEk7Q4gCb0PGDtoUzi2KkZd0ryMuTdFn0MhaOl5Lns6wc9vlEU
uhURfy07eVmhfTpO+WHg0o1B5iDA7RuwqHSIddVq0i97G2PDMXLL/sau9CbyA0yPAP3ITuUYGXPb
Cvu2LppDNqj7xMxchgkzRhlc2jRw6jxwrVY8jn6Rt2gjZq45yvOsSsCEQJygivfNkHtdG21Eyz0F
gwS57Dem2W1UiRaRNLsudXubB4dBq2/yOrlqR36QuenHUfeVtOp9KA3HsJM9jrAMrJNx0yUuzwRc
vvFFQc6tttxYQ3Ez2LRyoiK7ruLBT/IUWU9aX4bpFkNavCYzA48mKaZd4xU6kbcA0vow3xc9rH3R
OMHYooSYRvui1YhbRKGDBj8vp+AP4/SepeiUpndFE7sish0MLHPBB9t4IuZObJmDr1ILS2+4lOu+
Yac3SQsLSCsJFF15YaSd5YuMO6Rj34TBNkoWPRBoARZwD5Mu3EG5a+InTsdz04r3ZWvdySpyIzw+
RVVzX5sWSuyhyxr5VYS0d0KWXyYhOl9sRd3Yo+1xC1CZWBww4u66CtM9qXCJVV2LjU+RwS8NqTmp
cICHu2JVgRar6qYN6Mbg9UYWxkGNQ3foOi+z+VlMXisj25Zp5ybNayGTL3GfE0dvs0OlKTuFkMSJ
VOGWreLoQbWNwIMbxrdGN7iFErkyVc5UElyiLeBcqIGDhI57LcDJrYHUqi6ckSngR4vri7o27mLQ
mAmd37dVC44DkBHGvSeyyB2Tckv7CN2bw90ADlfkDlYTBE5haH6uj5t6DEC1EpyZ4mvTq24uR4+P
YKZUlPgqJA+2tB5oOqBd2pZO3ma3od48SE257qKzMthVWdk7IjP3doQxAo24jBKwXJeWH6fVa2iU
e8HkNQuFL4c3NTW/GRFz+2JECUPhl6Xkz5nZgsXctq37mCl+V1b7MDIqp9bDyBkMPXdJgM4kREO3
4WRvNyCSHB5EHW0Ia8+JBM2/xM6CI9mjgzxoNbsCWvuGJ/kmYaCEr+zekZXxLLJyZ3XBHsNQdlO9
zamjL3rxCPY+tzLjTZYBdm2GaD61+21c9FtFfTRH5ay2rxKducp4HVXKe5gN5yUhF0JXvSbWNgqe
xLp4Z6XhLfgxakfNiI/05qvajC81SoKhGbyHZh07XSsytw9B1B61FwY3H2qz7ByrPGh0BJgytzW0
aNLcG5pvUcFvSjA7lzZ/y01DujKoNoKqYkP14N4m1WuU1pGjlOYlFcVbGe8LZp6pipI4mkY3SVzv
hrTInbYxXsZGbqNanqUTnrIlRuvGQ7NDfnQvgFCORXpmd3m6Sa3gDhyhh7L8RjhapxJ5gdFitQvm
60p7kklyY5fyFlUO28tZe0tbzEtNhE97sRlB7xEL1R+T4i6Ji4ehSW+HfJxY/7dtZ3uiCm8T0sNx
gS8A5aha27uKbGjWvqIC4MdM88KSYCJTdAOuKY+04GlXh0fGw3PQKHgmLxyLoFpIKrePWtWLHmtS
5Z5pRoqnVeRbbsENkrFUvQFcG45atqGvcFBk9q+5ViMAi0NTfs2Db3aruoHYhxKOMNzn3X2dRFsO
ygtFMd1GYDQs0c9KLT+o4L02EZV0PbzpSrtystLGOCP1LBkD3dHyynBSM3d1Yzik1bNqGW4ef2kR
2dCl44Z64QyEOBVI7bOy2TZ97FRB43SjPPSjsTWN4rzu1Rc9HqRDC+OZMeW8rDkwvNWhr/W7qh2b
bRzBPUb7a2EO3xODXEqBg2FUc8ttO33LeDx4FKbMQhM3ktB0i95PLCbdQTYXesYPeSieMjV3tEHf
dYhstj5sgs5rpovLoG1DEbga2kkcRm9JmDtBFl0GKUL0aPmEF5HD+uoFbbHflSJ9D1j2HHf5Oye5
0yVG6tRJeacO4GVUwvSLVhUHwDaQbt/yKC0x1D7Z0GpgrkjAeRLWryIov07z1jwWtDsaMfRjYY0L
K9qj36x3svwFkANXF/mZWmO2W6xsuwxf2A4fANPd9nqAhSa3laVe8EJ+b0D5bqnZjeT34PfInDDM
DKfkRb9Ri/67qsQX0YDcoAzfGjkUTlpts3D4mnUvRW16g9H6NNB9Knvg9wB66S2K2BHfJ6btCC1/
7GKgp6nbomsfYegg4quRDa4Z4fVClcorZY5dy12YjvuR822XJ3eBxhJnlG+5YYZ4bCp9YSnnrQgg
p8PQk85lURh4oqgOBgtGN6h2rB+lS9vwNVPTTVEOt5irukll7Uem/spq7Vyn7dOoJ5dKm2NHFPGo
pNoZKH7OBoOe0yzzpBZ5tch9BFPDRwmMuZn2lZga2uRL40wBpQH4FjKvLkXgyZrhmhWgSkD7A0Be
oVcAhu8MYHbtSuMuisKdlYtDboC1r02vKpXsWj274qzqvCRjYHYavbYStoMmgzPKrSerbujGuvFM
Nr4HinXI25sk3vc625qDfpGW1ZmZYYBuxIHHjNLebRXZOIma3k+BnHV3Ogg3HG4AVBsbjhaH71Yg
93mYeqxje9rdCs4fo173VN5eaiUGFJUwY/B2ZM4o9AsMwUDbmH0e69mL0hQPJSf3JGm+hHZC3Sgf
I8yfEjjcowdTQRoAk4bVI59FHtG6pU5drkVubj90lLlRIt0+jVzV3tvZu2kV28iKXFq/ayWGR9KL
fHhloP4bRozWAO7dSfiwzdTxCljQK1pU53rId7YyQJs8fuyNwA8t4zotxr0Ctmr7oRySB6O3XDPU
zyq0RTcth5UrWxvGlJWJV2MxxuS+NHWwg8QPIKV0RkM/U/T6psBBIhXu89S+wMvpIToMwZ1Sb5sy
2oHm9rak+rmSSq8JhuAgOgMtDNe4hL3QNEf+wgPfRCrFquxKJeGLBMCCWuE3XNLk3o6LjdUwTBe1
lE3d+TbG4CLQiK+FjjFXZcwcM29dE8ewkUm/43KbAkQujOILXINVyQMjeF2Vfeqi+81TRttV6Hiv
FWO54ah/e3bW/PhaOEVTdaM2ysGK+ge7KB/M2uxv2xEjaBPiUZKbLm9pDKh64eUacteRDM2GBpFT
NkrutpGfY/6Rw4pyp6qlO7IRQQ6VktS8zLDhe70vEkDutmhHQCMXuju9kEyjGgl/onx0qdZ4g8BM
EWkF92mGE95i5yoXtw1u0i4XZMvT8CIn/SYd202TR24deL2CFBdMIcXGpI1T6TLaNCmy7j5+4zn/
mgTGIdEGELRI5QBit/GsH6gbW+23OHGtEDNnOCvvmtTATZ2okZtF4HTRtG1u6PteA9FrEdleg3lL
rs6ajaYP02yxLneLhF9ru5BZD+hWBWtIzXwrad5LhlKidMt+uFAKZCceBXzGPut4cDMYjWO1OJLI
9xLHDZ/YEzt7I0ezcFCm2BuIOY7Z6W/G0DWOZlW5K8DjzMp+q4Wyd3r5bIfJWf3Mmvx2qOMDGlZu
I+S8ehXeMys+x9xkJxxjf2RvbSIcxh+URhzSTuEYJKjsE13HUTBK4nEawYkCfgBZSf9cj8hMrcQp
gL/MdLPeJp25HXiKUUymX5L2maNo4+CapZwR/Aoyuk3URmeK0dZeWSAp1QwcAuWuznJMZG/rg1LU
maOOIMmPKZLy4ZBHchswXCyMHGdU5xb8f5j7siW5dSzJL2IPN4DgK7fYM3LPVL7AMrWQILiCIAjy
b/pxvqN/bDy6aqpVqrap6emXMZPJpHstFUESBM5x9+POCr9ydhzxmNrGhR+/e9opTPwdMraztCBQ
KM4jpl8losodC9+X6kmEbr5JlTsRDrNKIh2mLV8Q7rTfujFZ+aO7colluDUPPt36At3bueXmfa76
p673C4/Jb/KhrPo167l8GIwpk9qrn8N4Y0nUL5j0YfVzpKJTVYa0ED7WMvhEPR9H1aFA4Zwcife1
dWRfaS/aWUsO9frqb/2hrpH858f0cbS3Mr9KKZpcPxh/hS4cAdi+wn5EdARqS0SbSKl+aUr/oOPq
cLOVYA5qvoA8z2bKlZ12i25SHcgrszox7bBrapU37ppgucJIt6jimyPdQM6Slg9Nux0mz79QCwdz
zwHAlEZRjrNMU3wkquEt8u5C9TqJ1It/rgQvQCL7X4upjxhEO3EsOIziZUHZpio8j+bST3BMxU7o
Y9A3msCxkjfV4KGhnJ3bFpt4hWG16PNWdRhoGVe6FGTt0sU8j1Ea0a8mco+RVybVXD6txk8xIpaG
87ofPBQHjSkiQzI4Ya0YBIGm86knbnIL7zZyvSsD/ciZeuK4gnkR6FLhjI3UFiyqDaUF0a9oohNo
EnIpfsC5fsej4Txa8gAx0pkS06CJ9hDZWZITCoMmG0cUYJ7AdgwbFbSfnTPv8H/lDxFZva9lmVXy
a5FPQWeCRBvnAaMqsI/ZDgNxJWp9ns0dhrWX7kcEK6AmXk7tSK82CD7aIb4utj1GuntuyXBSm78m
pB+/eVN0JlWXbqV3MrZ3r2uwYTW0C47BdcR6kwj1EQoPcYMNRu1mxvAdI8G9L3kIYWhwdZm+unPP
s2j7MTTrmY7RM3AiksSu+BBTfZjEcpljN598+zjbsDm1Rn+VTOFxt41NdAUKhTbsiGvJ3JLmdIbq
VAcDgsLAWnuobHX4vfa3bK6GQxOqZ0Wh6UHmESr+Nm/X8c0M7jcqYHSlw8xzGrSp8sScYC8mgQYW
fnvxtvPgO9A34RP17EHfr2285S7XV2QGnDw4CUprU230ewu0g1is12XAhwYkQ7rXtyno4KdnbDK6
ImuH8XFsNUoJdWkqbELC6oe+2/zE9vrEY3EiC4xWdJjGfL3X+mYFuDj3EQqCxEExmJBSvi+V/1yu
0CYZh8LRpkZDVTkX0oHpZZU4Ah8IMzbxl9iEu8Eu+7Jy4UpJUfXr42YpNl0WlCfV9msyMvfewIB0
LwZanhExv1XrnAyzvAamaG2zm+oOurcKo4h1c3TjBp7GIYaL6y9/iZ5W1Bq+lPnUxPvNQ+MvmvYS
zsRJIrjaEdbeu7ug5Kilt+Au2ua9ERVyreKf0pNFuDVDIVu5W6Lgpex/0Ka5C2DczqZhX1UcPz58
eNOaDYK8BvW0owtOrIrNKB8lzF1/lMi5HHq2692z0p/O1KQLdR5jpUP0Pa/1xrCOgYZV4ZzOYajT
LvC+aukcxDSVKbTdiWtopipgd5Z8n6xWmUV/lvjt/BxPCq2of5gD7BAuLIOk62Aszh9QjGi179SD
X/kJQTKXDi/TLDKveh3UmtU1NqPwXU+DTlr0OULw80gS0Va7fjnXcVWg/M9phYts3gf+MbhvvTQk
kaJ7stIv1NJnfQy/V79t0goUXOK53ppityaF4UcWVCrrS4zpitbzk3B+UaaTOTHTY0nQAI5kzjUZ
LwifOpNpfDB2Uvvap0cPaRaZRDvhejCf4fI9mOKr4m8OKhw0486LrJa4EMOEbFf+yx6QTX52Zo4d
zvWB38ntMfCr78ydf7IBGuKxBsxPYRvGBfatYepSJ6qB/EQsWYeVJ5gO+SUVHOWm4DwP99iX93q9
b1mZOSOS/JgDlBXtNNDVjcHyZ9GJisb7WVDsxRg/1AhNxeVZrEhUs9ELZhm+mn5KAz8JWnGUrEw7
CR8456rnKptNdZGEPYd1c9fKCLEo7o9aoPllqGrOzWoTUzMvmV1zskQAnqsJ4MlR7wc0NqqvjmJE
r6SDBnXtelXqDY/44gB9aIzJ4F9WrLI/oaZj/ZKPdbATlV/wnqU+RdXfQfRA15yQS1mC13O6+227
MGlQRmCapEJtKb5L7P91pa5AtLGtLTJBhzkiHg/xLa73BLQmSjbsG2Hp5mYZ7trYFuPwaKMNECRM
0TcchVIECQSuWS+oSMzQndsaBvbttXXs0W/Cn35njxh3rDMqJU1aKS8cmLK/2mMwAewdSuzrY2vS
lm1Fb4OfI0uqdckse2eS77aaN4njHyJ8pKzafInGFJ3Hk9aHZdJZzCIULlOOMKe9vIPTeA8DfXoZ
0YdpOdxH9ZI6A7rLtj70U7B3USuODggmkjnD2cwvZgkSI9p8rmOUK7npMeWQr1Id4qiAebfZ9qjB
0h6qUTYPmF/fC9EldoOho12yeILJmeHJApvleZ5SDzCaM2LHQaDIVo8pZr73lgZp58PbP3QKW867
TaVeSbKFrNl0q0QAXAXDk9fPOxPmcDNLmLszbper5XUEIoETbYfoFzRZXbraMeWuk7vVS9PvsCD3
yI07lS5NPbsmkzsVql12q3tv3YcZH9vyd6nhtw4wF2V75hAXz86mJP7i9U1mq9DYsetgTpzdN80E
y1lwfeRLi/bQUG7TTbSXER4PdvJfqmZKpm68oDrfhi4fDMKiTZ3W8Yo/89wNbNZJuWsoQsFhE8hi
m3szv3rBL1gywqP/earZvuwizOEIDI5PmPJ/gXjtKW4x2t1jt1CPSzAVNKIFEPljW8X7Rr6P88FG
yJPoMYAAHFuc6/4r3O4c/TLO8gKoay+aezFh9nhzU023Z+3qROOMWmgSuLAyCLEzy71vRBq4zbeO
9UfffrRqpTuvlCfUP1HeYVTQqPDSd8B0tu7ZKvIYRcH94sg7LoMzX3jGlWNhXIBBd+oG/rGso7tb
wmnaj9M3j4q7cHR9hIJjOxpW+T2McOSXAyJnwexceFc+94CuR0BdCsVYsJZ3i5x4XkJveJxWABQO
CKAh9NKo4q8rnz9NtWS0XeE6q2hzbBUGC8yt2ePt94UK9D4UxXfjxykv171pa5RX8UrPaNN1iGni
kOoCOe07BdpjA2u0rXAxHtykI9tj1/MlsRxJm99bjNXH1uRb/QEni13L22LA9lFqnXQwD7Dmm6Mv
bFHFwOSOrKj0QJUE0T7QsPulxTYc43bvxEB6YJAsgBSwFOdnuwzYyC9UP7IPQd5RRhwqdEJmskUv
hiGJVA1MAQSXU+62rc98IEt18+DC/S72RniYvnlqTeXgISsFXgxgyYwXFe6yHgStgWq21w7eWqXf
nFmXL+CnCIWEk/UYTOJ1tkE4lUJOuiZtIMZcOeNFiEmfa+NUR+IEr4xOj2ZZ0GQo73mTVTIBOzxu
RJYnlOxLbkrwV55sUEdiiXvwqigCtU3geiK0jtQhyC4Y2ClQzWtkqQcowYHjSgsSQBm4fqK+qlJn
dL2Mj96cxho+KJr6gAPKwSRr7W17Vt+TrkvJZvuvfp4zJlR/nmoC6A9eyhhgpQnGVtfn/mUmUYc4
HKSPtNJ/XvwO+WMolNcJaStsrujOrHj0YlzukcCG0lliw2rL9sicEhyZXZqHKthbvw/PDl7rdeLR
M6/76Z4HT3C6PpA2Ij+HQFzquFHfoqV5rULynYVZZSbvrh6CEnesdpJ57Z+Deavv1YCn7fm4JTEZ
P20lp73D9Dmu5/aOG+5gGgX7W+NrILcalYXDH+I+wLbotzoXlfvRTr3OzGJYygDlHys7JRRpZHFD
VCbgLJMb2i9p0KMg3h5XVbv72UM7HgjzRVxzQCUND+LSB71HS1igliCXgwGey/E3rju08NVWRJX/
Nk9bjlp/ypQJwIUOGsxcAwceH6VeoNDkIj4pGfUcp+O0PIeu4siri6eoK0QN8qXy99Hc7OOudo+j
5yWqndkBcvi31RNHRI4sSSVi7zwhDvQiRzOno3SmfDPfYc1RpQo+hPAo/8FZd5rcGumFXbcrMdud
cI16XVYvgrokizpgpNZFRe9RnNX+Elxn5VbFshK8xeqpigd1gUF9mSDmJLebFMealzsTxT/cYEAh
NrQyk1KJzKXmsQ07ApiycxK6DR8VJqCROYXD1k7meXPqCK7ZtxObLsj0jZBxxKMyTtTNPYHUz45G
7RWMQd7BHt4gNeSk3B7JRDNkOGHppf1sUdZqTB/7wqmzxdsUOnHBjzUet24P04agTRYCKxx9r01s
CTRp5tMPb8OhMC40zmtVFxb5xkm0YLSjJVkb8J/c4At6Uz+dA3Jp0c5OQ2/TaeYIR+xwl8B7Yhd7
2LDWMsbRHi+bzKK1WwuwUnFaN47EqYifGwBcFl3lYg5qdQHLg+zg5U9Ttxpmmp5fMANbm8r+qraz
EP3OX/v21FJrkkFhI6lXkWsPKsd2UYhJbMpHv1rNYeh2gztFWHsNRdWNLmaNFWAsuJ2z7oe4FUvK
mbMJ6zjfUDY7rmr3g65PCCFheainMZlDlCrYetEJfpati2h6JORhnx/Goytv+tB12FPcyFRgbB31
wXdnQ4PcbnExBam7RgjRIz2sBqoZlXkQwvZXMqAoKG6hFzkAF/+Kx/ZDUX4uY31qp2C61qP/qOYb
Zmrsua8ciPhqYdOe6ryNAVoFIIlRx/twCG47hOY1zW5d2lcFaeFBuq7dxT5JK7I8eCzwLr4tyAcR
M958A9MNIbetiLtMdDOQKOriChl/3qBLONPS2W0h9opoVTxX7fQUBUOLoxMHwuo2rJgHXQSdZbsB
jLWthQds6yyAMKYh5s8zA+9YYeLgfvUgpwUsOeYL/piEfRTvRblI2MB0Y8Z51Z7GYU2bZQkTfwoL
paAdWOrI5jJAL9IvDppyAiALwewgLDX6KInTc96gDwi2/g5lPE19Gy44xZ4iXEfgG+cXBCNghd/s
wKtXE0fYsMbpgEgeCJ88T6a3TSBu+v7g8u8NxXPe5rmgcWcPQkOuNo93xrqZI7zhoC3tMqceSnBx
bWrcuAbIImTSAiFMAiW8fFRNPougzeJggH+z89a5hwG39urFM8I69Iscgh+SKSf1lfs51hAqNVz0
RRD+lDGAmnmFCCucv9FmzoG3Ib/2eZ0ZObLBBcnTeQfGw0MVTmxXbluYL45TJvNEnf0mlzuCzTuF
6R0pgsaJHsp1ix40N7/WuFWZjlWJ0WUfDQesVZa68y9Dt5cIDEiHKdbIJpjC3bRoi45gXa98xOu6
uvKxDnkNfUGba/nuev52mefRv7PtMOfATgmufVa7BZYSHQ2exzIeMjmQvd42ifMR2bKsXmxBMZkF
/nzle2J4AQcRex5uv2Eww55NYH4NdHrhFmaUxnXEvoVBYrFakrlYF4+yWu9Yh0QV7rX1vnOtk5BI
9KnSW5MoL7WOt6XNEC0w7geO17hyOrkChAztwgZ5bCuIiXJKBg+ahxjW4QkD+5hPrgWwbEayc6jK
0NgNaVexlxm1KhAEF/GIsC/coYXJZ4Y9LZ6BJldiBrniI8rQA3/JiU5tSKBuMPYns9G1YsO5tj2I
LNXVuaMIT/jY9mdm4aodMQteSrD+tLTXWWj/IOuozksMlyK1wycghryfvS9WiCM+kIWmT73Tflpx
gA0BzQCBgc80D7w0x8Ht2sPmlhDrlYAe2RKbZO7OY+P3tw5u1+n1ACd1F2W2QD29sqK0kcrnNSoT
49KpaAbnc+uD7q72PmmvgjMSEQosllMMC6uchusdxaDbuW68dMGlHHrRQpNC0RaFer5hnVzuuL2b
AQxdV1JeaeMDwoqg0yDlPKReNbtJq8coR8BKmHsC9W8349CJq2dZMdTbHZjqioXov6EryU3XLLnc
HCRsjpO3C26z/OC3Ll7HDyPUfHUc46wK+tsmCFeRtQXyzSr8yAJ+rCVNcLY1IC5WY3MRoS5PsoYk
xtUGIK59c4cY20R9XqAZy80QoKMZ6yQCUObWG/b5NfUG5ucNgSxa6FIfoPhaktWvo0s4xMWiy3a/
+k/G2upeSlQn2B/VUXen1TFoLdoN85JAOCwDqW3Y/NQE9CzZiJU+wB3SflRKkAd3eYsrVx7YpJaU
qvmubcjBiytY3Yu1ReuMSESfVJlTOuSEKjPFJMWZYDhzh+vGTjuHgP7neL1xjAjdIngA2oPTXhUv
BnDltqXEIL+CORRLQTd5BYFiAmc+ELqj26bTxmnWTOcKAq8EspRwFzG05SBhX1YWXuoNb1FjIB3q
uP/sdABA2qXZjl6pv6mWB2lpULu00HUAJx8OoemBJSJfyzQ0ylaIbaGciR88zsZbBRblol905lkR
fozQfSmfsZdlnO+w0UucbnCs6hfvHCjoS8wwAqOvl9doXr95vP9ESMxbL0R4hVHFdQbiIFktXrRY
3gkEq4WdQUMHA+51TYFHWcMZSPMIrTtsyhIbb2+DJfcILwmTCAHgI6lwvE9dXTiV/9i4BJusNgVb
ggzCNbBGNKv66tETEZLLb6I9LG5W9YlPaJOWs4ToocRvDSBdXUcD6OUxnVqh0xFNExwQhTqa2ns3
gOwPhHv4Gf7ddnTAvYb8b35rKu/X4qTeOkcp6ZshW2n7uK1SAE0BqGRXg34BRz4Y9SYV9ODPkXtq
GsRj4nC/AC0oZfQOkBtCIXMbCw/6/rJ4KGYIQ50A44us7Lds3JpiRj8DuM17nGsJGYDAtx6gEksl
QJVT5cRbtoKVhgapoycU+9VJuk+0GoY7Gk7rpRpP64j+ipW+zh3b+w/Vit+wLaDnk59xN42n0WX+
Cw3qu9jj2IXtyCF08vl18QDlKsQaf0qMeCdd5SAQw8AdMh4l3+M7Rru+42UKpXO7a9YBkb5R66d8
9nnWlCCO4iaqziVK4L/86T/+Gxoke7IQoOCGnSNQ2niQ0z5YR8/Fpoh2TEbjerJwBiiQrJACjMPC
L/2lMMGy5lRY7+BBieNM0Fe5xr3QKexSVyhvD8a+tTbM59BT55isn53aeN4LUh+gkHHBIly0W9eP
Lojoqevenc1IFMJ2RSFN7GGiiMAue+jPiDdkECsEKGVfYhvgUaC+bqdzaObl4FdBRjY/hIVeUybc
TE3m9d7LVq8jkOvo49bj70IBCSQtebCD3ye+2JaucWkuLVOotWezXkZeaiS/bcdhtN5RR90lrLQ9
ut54jiv2oAKL7IylG1Pio3EIYzEcPWrz2K/nh4EajHt04D1dsNpLJdhO+xYLiW/2HPjutQTV5DDv
YmTgXIx2k56gtAAjtlNdqB4UbKINpM4QFnTIpvAY3ZXXzQemwTYI4sKQlcXQmsOmdEb9HmINQK/J
AOVKUk5iBjcX1ruRtSA7ArKm8PA0xzpUR9p4fsYILraMOOZ2N6DqjuAsd/y1S9AOwGpFOmgNSRTu
xdbtR9Z8SAcVdbUquvfXPVPLeRM8PFmYrYFnic6Ddve25/WucQ5w80ItPrmf/vzDjxsHuK27AIcZ
UWpX/EFuPSlQ2sN3cKnKXVctBLT48Oq4LubjWkhye8a9nUQRkRgzjg8c2ATKzVduo+WgKvVqgwg/
YmDXQCc7AnqZP9iEaqCs7jp32rvjFL22SGOEey/e4ngGOI2AkcfOPoxdSQpWl87Zd2KoO3uoOVfy
GMYEm8L82a4hVjJgrxaIGsDsRhbl6qHCrLcL8Z2CtlBOzg19IN42J1MDGYIDm4B048M7Ilp/0rrK
eg99sR+DPK0D9JUq+B4gDSoZF/GGCeckDJwvZ6KvCzC/UXF5WaXzPXaC+y0e5L4i5YDCnDyFqHdc
tuREzxbsFtg0oDJpPC4e6Ezn16j1ESwWS7icVIL6v5Eci1zDGceMELf6ay0SSgNM0MQ6RQqaaOYj
mM4xjcK2qHSF07Xcx71FqvYG6WtVlp8lfM+RT+hloWqRbSEROoN65TluhrMbT1NSQ46czLc06clB
JTxoCIohRBHbYtL1fWhVukFyZabggKq7LgOVhbYL8xDg/dRBERSKwUn7bvokSLji84T41Q4CxA6q
zKTmy5j36kbvoFvp+NBkCIe6V2G05biNJ2cMbWEc9xB03gJ1RvRQV/YRKu0ldSHqHiBtWNXVQpMb
3B4MhYvhFCaLH4Hmwtk7dhyJwFhBjXtVwLmner5fwwqY7gZjn8pv39Ejf58QBpb5dnkrpwXv29b/
qOolAnOJ1qPqrp6Y3St9spZlNYWqoA4gz6Yd4zsVTJAbJWivVthQKIjFvCADdLkUKOTszq9MUlHP
3TvjcJScOQUP0UcbH1GFvZlZUVH6yriYs3BuM1atQFjMFqbhgl0RyNJZ+SOEppu6Lu3CnmK9HuXk
9jvH6z+72rtGTQzgqnXdwwLaD17B+FYyPJelvQ9LmAT7Xn2MqDx0Un3DYxogQYTUaahovgrC8Pos
+7HpnrpAbqi9Y0zVtCG0NcrOqVKLA+ASigp7Y9k6Q7FT3FAygFVMRV1ajRVL+7jTELrtVaejLK6i
Mam1v/MXnySDDxvahmAbrpz+SGYIdEcFXsMpK6jAbF00mFBJZzTfWSDuO0EWIKLe64QV6M8EppSh
wGnVdyswzS2ZZfMTQQRrwiey7dgsM+Dv9qjqL3c1t0Bw+WHw/UFO1DnUCX0KZ+VrCY1l7zwjOYNF
E/Bt0xwYa7wd830fK1h+xasa9gPvgfux4dLjxYRG3U/dzrdZdawEmP9mXCCBbvGFuKbXbsH1dCD7
E79DEwRxz5JVjY52w1LCCu1uhTT1MQpmL0GPdMbFLYk3YzgrGkx/kWv5KhcgtiiGU4/VsgDsgoWw
8vEO0igI6uqzqd3oftlA60z+SPJet+B3RyQxDQMSLh0XXWI0kkxqk/ubpE94KRLLHDgumQhLsIM2
z4ndM4AVIZ1452DXjjbFduEcQOyJi7lODgTY65u09bBzOkJOgrZVMWvAv3oJDSTf4yEI/fW+Vshl
a+RZgRGWOKx+EEBNE5tous1yD0JRd9FVqABb+/ii+0dVb3lHvw0OymnQa3x10sB8o+rJq1EeYS91
SJkCCx6jAXi0zMv1U/FPD99684tlYhlD/+/Ev3gDYZXNo9jc12xDeXuULc20L0A/LKAAf8FFjQUY
fu9/2hJwSzvvYv6zB6tX4WawuD9YpN1303Scyrqo2vBEpwhjC/LYenPOIKQbq+nwMPc4/5uouGVK
GA4GpYdStIC8gEKZ3azPuodfKJwIoyCPofBffP8aQvchvvnhmBN0l1AZ5bz0PyK/SsebyluiSQqH
l6mEpqN27hhx76n1X0sK2kEHAnpS8t1bgSZq+eUE6lgy806hItiAxiN15UdXz0fG743ur+UMJsoi
rhpi3lb2TzQGvkrUT6P2rXqVzXe3PwswIXH4qszJDBGoiuB1iOiYLGDXm66892RQxBV48CHlSLEz
Y5M0NWTPUCQHIMnYWz+XeznzAhqIg3Ll2V1ltiID3I4sxZd0gqyaHcQjzoko3yMIYSYJvczSZCpw
ipj9XMR4XzYzmi6RDK63D8R0BA5wxMzNRVegPJ1du/SX2xAF7OggeiC392XDCYnRBqiOqIPwwfIO
PhiNrR+66b2LvjZX5/4MTbIC4L8JnycVIEOP8iepAABrF3I2Vh6ARt5PzXAMQ1NUT41F0T+SG2lN
gBgijMTVYj+verch4Tp1a/qhmT5h7/GPS+vcdRXmQzhDETE77U38tbcx1FYTTLpb5j1wH/zF6DqQ
TlD2I2iQd9yEGRq+AsWDCyJag8rceLEFwVX73hcdsWWscbBDyZLRwJwG5SZId/zkEH47+p2ghBpQ
ufnVBcYpFzt4GF25cSZt0UB30eKdVrQgM/5Kww/bQejsT2aEmipdQSdns9u9l07zuXTrfbC46XIr
S9Aq+1Pz5cz1ka3NuZ7iPbxFBhxZD1LQB4MKtVTIdJwqm8ZIVltEuF+ciIEoxY4DLvAE+dCMYn1b
EoiGMPYBSUDGkU/plvGDHgeaNBtU2DpYUkWWw8RxSrPyaCHa12t/BUpbNFCBkXa9n3j14cbrC4vm
DIAHBgqIn1qlLhWMmSaGcs8HDiYgI1Fgp31bHga4dCAo+M2Jp19eC8FosId0EugnxJI3dYsa9/EY
5hQKLF9Mp3quc0oc6FbBcchwP03YY2aj0xgC1l45h850mebobzGa4PQvLT0Cvz1pVibtXB46IlAM
g7Kdpb4XqIBbE70GHercmMtMEXLWKnyX6/e648h7bg7EB70YZDH3nrlaTnDPSrvV+SZtC1AwujjY
69GDvgekqhLBK2/nVvUZcse0bfpMrCa3jnNCInhBWVN4Kwct3aWypscwQBVptLlzcTqmrNvXQ/+p
LVgDPay3k9xL2ST+MtT4dzONv8/H/Rlfhum4EOopDLYSFmA+l/4x8QxbQ38dunBDyJ2w+6Z+KStM
3CDmokx651FK8U2HePiAfmPOMLU2X4IBzg4qxop3V5H9+2DhX2cc/25+72/Dk3/OWGKCA7/+HJv8
u3HL/7sxzN3P/jbAOP35T/1/OIHp3yaj/8f/nnP8hwnMJ/Nv//NHr6bt3/61/H0I899/7K9DmOG/
ePDSjzBxi8YBdvR/G8L0MIRJ2C062gUAeguh/9sQJo3/xb35pEWQLLlgbX8fwyT/AhOqGL+IC/UX
icP/yhjmHzO6AawzKGa9YqRfIQmLuH84uoRmhGCbuwAAeJx7hF8GSA6RBPhPZsFvi/W3Uc9/+Bjc
g99n660Zyi3i0N+M/BzII98ef7vrf12dv78t/+zf/2PWPNxIYMexXiEHgVQCw1T/xZjvf7iAP2aZ
l74blekBlAiEImxtm3oLPajx8793GX+88zqcIhsQs+YTVHfUQ6wn3/33PuG2Hn43ORB8UjWzax4p
KKHnGlVpGQMM/D9/yn++qkIYtMA+BbO9f3wKZN1jZCM8DswYY/CAYtzE5fWDwrTOP/mk//zB/8cn
3Wbdf7ueFk2ZrwXY8lZChs68PUit0//DxQSIVozgDI1sjD8upmu7himLW0ZAWXuC3vhpFFn/zA3o
z/CFvyyx3z7nj0tZerDMYHPx8Kktj2h9htxt/xdp37UkN840+0SMoCd423TdPd5o3A1jpZHovefT
n8QoPjUHzZ84Gt3sbuxEsLqAQqFQJrNXDj4m03AbSmSH3r0fMRqy3STtZodUuOl9U9cdceJBlK9u
4OK3MKPZ09AjL95kE7CP32rkDidyBL7jV/ZuIYRBVUDDc6LXBhY2nl1VOKB9a3vjVm1j8X0GTAEj
RJ2AoRhYoeyNzSVGPbe/z1mkD9SIhe0NkdGnoQbbE0EoL4OV96rhIcJxVJAYv4lncw/eknJC9UbZ
B6gkGEH7uK2FzIzhs3b3YZcLNYx5JJmPBgdndPH2eBgctNDt5SdK1KxcV7ZkibZxVG9kFyMcDrlG
4c8KOSC+PDUZ71q2kz8HI35CPSEcLFBi4GFe8CTQvy+UVGKSKFUEz5r2eO7dNvK37VWkh/PsgjvZ
2ge82OL7IhHQOYJGQEcF75SqF7sg+InkIy4jDpITPXlbghgvMUZiU6QSlgqFBYJIEMFs0Wq2Vqr7
MkIusAv/UTPGFSSjECkq2BAcpFcg75ckvvb+vsWY0PYK0tO4pRjjDUQkxTpM5uBmqgBTlrRXUTih
8QV9D4F5raTNESQutirX9rbYVcNQJRM1D5FGY4yTiKWyITI6uREA/Roau+8et7+/6iRO32edRCzX
GL2VsHySar6qxEdvXjveprHYWl8RpIEEWCX4B5E/W7gmo1Y4znDZcQbuqDw8oEXdk1Fq+zcxzFFF
pdUshk6dHAzD/ddmQr/PzbRCLh/dhduSPpzbmUUApcRAaGrIgAn5rFFRdpKvFdrkhAffK12AKe61
Y2CVVmDHnMVbt4KTKOZUNRMQPlH7gyufborimzlxsKVWT+1CFeYQVXVbBq2mI0wBg4D/q8JsdxG9
BRj0qggP9JKnC3OQ6qRMSZ9BFgrTFVrCMFrKOaos0OXvKwOcuSiAABP1DIZN1TIpnMeEXhndE+p4
Xr0HbjkayI46HqRIru7DIwjqh4vu+KVLdyGaar9wtPrYmjPIP7CSMxBS0rIR74MJ8x151odfMXUN
XbWmKqqYKGc2LS/BGqUbMAq01LpowMXUneIUQ2Jz7Hx1wxZymA1DW17nywOOVPnS2tl154V2vxuP
8zWSjA5AQ91qvy1x1SctBDI+L1BTSVQDY0IjmSeVz3OABO7PbRGr9+FJBEv9CRKxsfNbtI/UYXQX
SI2T+OJ9Z0TXMToP/00UEyOJY+yjIQSidHQLKeQNIw7FDpBrLyHKWBzL56nFOFkgbBRKLECWLDXX
UxI/IVJ5qTEWX8wyJ3pd3yQTaA+KAaQmldmkSpnx3sRkBKDAribAKyTzVWTcbS/d+ptD+yNEY57/
KdHjSUAzPsBWB0e1GgszyLv2SBFPQbDI0YgrjdkpQdD8IFQIgiRPK3ali2y51dnKL3kXO7nF8+mr
PnehG7NXcYPU8ChBWiugmApQtdIxO0wzlUnQuUi/ls8A4fvS0dI1UzMUWVfhKD+7JyGqm7BRcJYH
eQwt9JjlHpqof05lySPgXPUaC0nMlZU0seKrI7aOdCqmbpLpyjAGHoQbC4v729MvpDA+UFfCVkOW
Hu4WwAPH3AYG0C0gZG1MVz0Ol7WFNHFgp5zbeN1QFlIZj9gSZPQxu03NEiNXNmqQ1rwPvOIy3k97
9SsR9UIYc9BoE14wjrhRwOSAJrgQRWXg6wBKEB28qONvn7jVU30SxvpFjcjGgBltdPfXdwC32unN
cx196ZwthDDnzM87wF6PENK6szvbKNo5kWdc0VOdeoK7rdEHjN9ZmLaQxpyzVk9SWZogDaUP4qET
wUmuMDgtvgInCojN4j6YOTcmx/RNJgYVI8C2RSokot1RKB/m7nVbJd736d8XMQaQbOF3G3gOrbTn
9qeg8K4RmfrV8zUzQYmhiKIMbNTPEloQ40jzjFyP9tDb7SE5ji7Grf+Lw51vj3dAK7PJRYqimw2W
vT0f/XP1GkMO+X/iGS81orlsFgp4qWz4L0MtKgHyRI45WA4r4bqxn8QwLirV4KGauEb2oittjKpg
oKd710UU6rb3i6cO46TyzhhzUYQ643SbanszmF0MtqEEvC1m3SxO6jBeKW4nYDXLA8SUe0V4mQGw
si2ApwfjiaS6xdRhBj0agixL8oJZI2H4hsHnf5OjM7f+1DXgVqTTim3avsQpGsdLADBl4cWoiN62
ShwT0BlXVBbojY6oc0AoZsYNBuouIkLsbSGcjdEZDyTNRZMEAfQhKTqewgY8rz7nAccTwbicHGh4
RR9CxJjnwPlA72/PSwDzlor+hIXX0eao70MDSxXFMTq4cDd0Rm8JmIrh3EE8XegPWQiSOgmwvQA/
cWK055TA9Kh1+cf2jqzf4IaOLnEZQ1QqYUw5I2hTq4QRb6cn/60+5C66WS+G1EJ3gYvpaM6Nt6rR
SRp7qw59Ng2FgSu8RZ82sC/cMCw5rwxp9XAapoGpDVkCixHjZOYoT/MuQaLIv0IA6xSefpniiYtq
2dXoUIjmCayrANK4/JJdLAQzbifRC78NZ7gdtDE5WuDfiWZt6bLIUXDV/BZimB0LfIy2FwISVUN+
DSioVLzDbNy2VXCWkPU7YI7NMRMFTcAegcZylB53GEwY4pdtMesRCYayFEMyUTulxdOlgZvwBmVd
w/jEu5bero6K7gZgYzjo9LPFvfkuc0LIVftbCKSKL06UUZPe9D9mNjFluVOFCYXOypA553Z1h1BM
MxQJHG4aG/bUjax3Wovlm0t0w+cSMMg6N0e7A2f5qCWfBScLOVTbhTYESVbVz5H3SA/AjEQnE/oc
donj26AMwDgCBSQvv80/gc0HcNb7beE8HZmty4EYkM8dIn/00Pw3BphSUs0GIEq6mnFWc91FLdRk
Ns0vASc/0AmXfKJ9Wuh4AppjW6PtKXpNdfQjIcH+C8Otw742ktyjg3r7SJQx+xHPyldOhimKyKWh
v9Zkr8mhiKQefTMIyIrZUlr0So0WQVtPErlfWN+FIOaqFErVDKKS7q1wRFm2La/bfr8tYn1hFzKU
z/Yzql0uFbQuNoBCXkZSIXDaPfAbD4VrHkJOgEHd0pmxLoQxxhqOfVQGBc66SXv1midBvankX75g
6+HNVD72X/JhC3msgRLBJz7wi51UGn8K6GLXtOIiirSnIZt5rHnclWRMFFSKmZb5OPH6FeYH3cbD
IOQhOYh2Zke2wbFBulJbK8lccN3UtWPawTQyQIS1x1y/3baL1aO9WDnmHlP7iYhiDrNATiTILwf0
UEQcY+CpwNxhEcY4Rl2GiFBF0+X3dvq377MMg7IGaLXEIEitk8Mc38UJZ4noEm9sgcFEywGaKVQw
TuD2AIBhiKFiWSnAOCe/9sl8PafKwz/tiME4g6lRe5l0EBfJR9F4AtzaGHFuRs6ms7x2QVuUbW9A
hFpZSX8HnGticoK/9ev+ZFgG4wK0ehDLTseuAFgGxevI6ffKfbrTd6oL9ILDzNmk9UhwIY9xAXGo
FKXUG3hu4Ga0R7u5VvY+8G925jfhDe7bKT3gQ9qJuPu37WK8wahXmN0r6VqCTKO9Mn+2OicG5Nkf
/fvi5q9y1Dw+dkvW0Og/7FtMP/U+GvHjByPgvUI5nttg/IGEMSxTL7GMQv8Q1MCkBv6IcDDnfR/+
MAGbVjnby8d2VP7OZYIVUNUk8C3hmv2snTH1pQ+DH53p2DwBvOiDbKV29JvBFm1MINu8u2nd+P8I
VJh3dhzqRpFMeJZMwNUDpyrQcgzk/LbVWheiE4JCnAhmVWbPZsQteGrhAqyqCyN+abO9UXI4Atfd
6kkEu1NJq7Um6RB4CuDoO5Qz53HNU4HZmEg3+yquEIklkvIOKnSvS1UM5Yu/tldq3br/p4bB9jrW
pG1yIUV6RcgsGb1TikRc4u9E4AdH4uBtC1u7u8G4AfoohOsSMViGnbAA+wE66PEm/ZEe6oOyB44Z
hhQt2e091FY4QdfKEn6SxrjyZKrNNq8gbZKOpfQt11yT58rXagGfZDBxnYgqeaYokKG0lnoE3NSx
vSCXxaGz/X1xkHfg+LYKZ3sZV0wPMhWT0o1ohsjmEWIASqYYcUB411lTfonB/+3vr9jE8vts5kAx
oqHRckBm6Hi+z3VpGzrQ4SNLU37k6vO2LOqfmdv9kyzmdh/9pgBqJZq5+k65KdPYKdLoecJiCnF3
2Ba1bg5/ls1kzAHQgkmqV8i8orN3BMBPA6xY6du2jHV1DAA9yqh3oUXjszttqwbIHWkPkxPovHLp
xqJT14DKm91tQf+H4Z0kMf5nlCsJ7OgRveAVV7dit//u5xatHZY7oA9eRXb3ncwcv7puGSehjFMC
4VSvTNTpCfoAfIQgSqwI/9PFvFeOAfqudSRf4T1KOWvKZkiKMek6Y9BGQG9plHysQ7aiAthNId/6
Y5962wu7frj+qHj26kRLeimQBuFsZjpprh7aKH3ZFrFuiCcRjCFqAPokRgpDnGUrMxNMxGECiteP
wtkqnXFMQLIdIkWDEE2OXwp/PBal7/WmaIVgK+hjjstYiyNwjk86MfEmBs6nOoixbJi02BfH6q2w
6LussTHNCrzgXfdd4hzntRAXowAi2v1l8CgRNqMlG3WRqKI84kmdXEs27c1UD/keU0LH1jPt6Hl7
11bNcCGO/n0RB85Tq4WxH6L9N3/H6mLqNQcwyT7i8jnyBNGdXQjS56mJgM+Cmz8DtpDeJfJu9kFr
ACJmTMXGJS9YWrX4hWKMJ0lqMgOUE4rFQFENBsmO1NnaXrtVY1yIYPxG5fuC4WcVLL7XXpV4vo2r
/A0IFYDeVd+GIvG2xdHPnV0qJ3FsjImhMDMwe1QShf5ZxvxeElzpPVC33anHm86bjJzjF9eeP0tb
pPMsyz2LozYdWhHX2HAcbYwaev3z9Dq9j5Zk5c500b/mFkaP77bV5J0AhXEkIHyQIk2EnspNfgDs
7L7HlLqVXAIEzxJ3wQ3yrhyJVI/zlVVBkiiLCN/YdKsAfKUxN2Gb8SXVk7IQG9eDq7qtZ3DO96qX
VE+iGI+iykNogDYFUc58LcE9DiBsQYC6rdC67Z+E0B+xOGsKaOAAbUZdsZ4CLKIq/4vTgmP8qzLw
vEJbIEgwTPaJJTSTLMg+wrW6OYyl1wdfWajT91lrB1ozYLpoEaaO5jsk4g5gDHE6jP5uL9V68I5u
YEmTRMDXsAMsFTBQtY50gLLbA5vHze3gSN4BCHNInfwbL/G26jEWwhhvK0RTCdAGOPc5vK+S27j9
OefvJL1DTzfHBNbPrg66PYyxiGCGZc6umcmTLEdYP4OyuxgKkObH5LISTAA5SO1dkANfNuucSCE5
Bh1fMNY6WcIE7AT90BoE8L+AV5Rbzq9atf7Fj5I/GyZI6KZ5RjoVFPQgGggKCmjYA864FXvT3t7Y
VfvE1JysUO0xjvdZFKDgomZIgF+rtpdDedfHHG+81rNsiIaEUSHTxMifQvd6ccjiJDfU2vDBHgTG
ywNmZy+CA1AhDzRh63OsdFUZAyOiqkklsoNJEYCttCjA26UNboXiuuZ1IPK+z9hlmQGzPgkR4M+a
SMdMlRFAaSBX/MKWGERXRNS0NMJmCNE5pAUaXK2Tg0/MeNWU53/7PtVysSPTKJjSWCGH3tfAy8a0
dMZ7n6wGMYSYCibdDNE0mD1PwSegCBleCvHYHTste/aDi5wA0ShKOTvOk8SEL0pcmMNkorpYlxo4
BTrwvRi3xmQaji6YvIEM+rPP7j9TBj89UUWkzeixXSycJlW5VA0UTTJ+nlPgkMcVJkNdsXocJpnj
AlYVW8iif1/I6uSO5GGDJew+gAt2UtZafXGhcVvjVm16IYjZqzkI8jY38cAyfBCc2YBPAUuiVcfg
fQiAe3KB8f5JBDLwHakc07gpKo41rvq6hXxmB8M8DNGXKtMKwk6vKRzGHtiD/7iajJeTo6QcBvTk
OTpo9YrasJI0efQ7AQgfOie/z1lPtoFYbPUyl3KIKgBNjmn/ZyNtvm0f4HU7NGUMKuOAiWds7Gkx
+FEGZiVdeQGDkzh0tgSOx8huAFm0LWp9d06imJvIMAFdXtPhAnCLhe4YAAoVnne+AiqgzhG1tnCI
LXQ0fOoynfX/bPHxLAL4Gl27DlggmgLgMt7fqwJabIIWHLQLyGzibCZaDJzMaXRicMm2r21yUIq/
TwsD8vWPiLPcWVWKQ9PjMs2DS00A9P1+W4U1p4AbVFRlzKUTiQ0mFQwWdVqHja/mqwnNgxJ6gWfL
BBHltpy1XQfXsWoQ1VDRaM/4hDTPsqQLoQeQsWwN3YkzKAvCxufExh+jXqxDXcphzn6ENP1U9jTX
qJjfqyDCGO9wMMOfRhFiKEi/iALg+4K7z8/zr+zUQkPG2EqALA0DaEidxsDk8jUxOAn8tSN60uwM
RcAPxjxNDITLY/wNE8x257912g3wOCvutMz2ZgHv+/O5mf1aLUwZ4YIUfUsrpwfMBC8nzBPBeIEw
yyOAsmGfNPMmJo+5fNdM99smt2rafzZEE5mMlQ6Mw04FTwQWLN/JLbiageHUlpdKkPyTcSNQ+7xe
oSaLWg9CGUAodU5aJMfU1NzZ7zhnddWdLRSia7q4wKMGz9cGYPxAf6s9FZg8U2P845oxMcKk+1We
AiDBmXxnVIET/ZibYC35R0UYZxD1il8Mo4pMmzkAU07dq43ubm/+agIRMNoU2QUjIgr7SCgBJ11g
HBQsGg+T5Xudp4GWrLA7V3Qx52PHP6uL/Me2zFWbBmadiZe5gSiV2Z8izoEoGkMkkY+N8G7M+wSk
tNsyVl+X0kIIs0NRWsKN97hz0gOShQ4onizlSrwNXWI3tugCb/QO/Nw5L7Gx7lgXcpk9U4ZSqFFr
Q6S6o930Ekptmqe6aGx3tjVcX0UDmApobEVdl3E+TQrsy2AakRaYhKsmq1116u/BMcZxp6vJLowW
/pEjfz5N6lypRhNDocaRUPCovBkNBsDztYbL1usuzMd/U4vxRnkMtCegTGH90j0YMy1JfWjlh20Z
qykVCYBGqo6pUQ38vJ91IhWZBn3CLQvu6/ZFPSrIqaTPNEA9tPe1x9uqdaNYyGPWMMibAbwXAd5K
enUraACxKIt7xahfJhhg39fXQ186RdMfkvTvxx4Ae3LSlFnOUUriNBxxG6qhuifBdDTr1AIxlM1Z
Ufqds3hiIYdx7b0G5m+Dxl/SDVLm9aHxQhe4jtdoMZhs2oVCLI7EVS+/kMh4EUPoYxAMQbPgKbqm
/WiZ1e6AtYvG2gk9aQK3J21tUObTWjIuZcyiOSQDEvbTUXLRs3EEHJcTu/UeyLmiCwhLgKU2e+BT
evLed3j9XvTr5ytMMJUlofZyNoOpCX1tqipgDfsamKzNrgP4mgQ6x9l/317Z1QCK/BHEPqM0pEcw
7q6NTpe9T6Md1TnA5sAkFF5FCg8yhwZ7Z0qZsigRYFDjX4y3JMCNDRoA8TpNfluA5ABcDgkwZotL
oONGJrBdhcO2cuvubCGRCXyb0Ih1AH5Sd4aH4j24ae0fYE8Fq65be82FxGnQWt01WpFWUcAUz2Yw
MwmkF0ggjk6kPWhAm+3Vg5ACV46Xt129DRZyGNushNwAKRu89Bhd9vmubIDZ7m4v3boqyC1hSgzs
bRrjShKwhEbAYEXMYz5Tlk7g4ccmGOlet8Wsa3ISw3iS1i8NMJfgAhj9Yyg7Abo/E+fvRQDFjqKd
mQDbYKspSt/BBkbEBv10rY4v6QxZXwjdgAFrAvwCuYKz/i410ZIWBHCUnOzWGG/C8W5bBWqm7MFB
+VXGCxHPdlVhNgNQIWFcACDYiYYbOf2ey3s5/iY0PUAibVI9bAtb25KlMGZLaEVqwFQqHr95CEbf
Yo/epX0gyJxQY83AlmLoz1jE7SM0nSeafQWa9lyC7eqpLC5IxzmRPGXYk1IYYW4GsK+hDu9Bwfqj
qbpj2RrP22u2GlgvtWFcm5bVYjP48NcpUOd3ze77uFcPgOK+jW57L7ExeMQxOZ5ijGdL5NnPiw6K
VfG4Q/suMKCrXQh+hG3F1sQoOjBQZANZCiTLP+9S0apqqke086qvLiT9qR77Bx/cPNtSVosXSzHM
8kkdMdu2L2bHuJEt3Wq86Aown15mI7XHecxR82XPElI7aMaDIaPp8UyUFsyin0IjUXUzjFeI4DDl
qMOTwWzOCChDcNQg858e2kPlmdfg1pVmtODhlbqrre5CexdFjtDVnVroxWRaKgJCMBKi+p/qoMsA
k01pizngiYWwTt1t/Tjqsb1CkSrn/lyinVFVjlL8kIVfuBQWW8R21RgkrfNBBIsoqL5BF/GYAw63
1irOo3HNAS2lUC0XDkie00IKSDg7khHviFq6ckwuhDJ91MG9sb1gnL1hi7qhSqoMJEKUFhVgvclz
FwCrBuyE21J4CjFnVa+BtIkpgdmJsuwm8LNXIMs894l4m4X5y7ao9QNrGIhydExz4/7+vHiAUO6Q
ScC8gw8uOwTGoavdTzfVpWjXHq+0ua7XH1lstrcHa2pRRDixekFHRucaYAKV9t5+kOhUGeeuXTfu
kzTmtaiLpimRAh4vNfZqdFuUHMfN04Z5HbZgcwEDA+Z509lN/NAOyS1JvSLlqEHd2LmbO6mhfN4g
YCx3eIgSNHYM5BA1ISY68vp7OJn3UzxbfqQ+bVsEY+KYHQNMJYbIaH4CqLMyY3yRZiZTM4ylXRXl
YZDkZ3+IKTc5x3vzxDDeuwCDcK3rPRh6mp8VWAji7Fbzq79zpWe6MO47adHxBn6i0lbIf0V5mebv
eMBvLxc9H4vtORPBnJ8RKEhFkEKP+KC5uQseF0fwao+XU+QsF9u1ksHASN1jV8oON0Es7bQazO0t
t7uDOTSsOmxnVpgPfU8QptrJU3Sv2DkYpHeC0x51PJXBFZfggc4D2WFzfmcymYOURmMnjODIs5UH
sCNPAIlJLtAvYpODCdIyqynwNK+9wJ7j3fbe8ZRljlbStlKKULK0O7Aed55hco4S7/v074uLKR4r
kaJKlbbaqwjtrmNwB25rwDML+veFBBL4IuBDKcK36fbxEZ2jIE3bFsFTgvEH4GYOhpqAdzf2QfXS
P5lF4/ybBMYV+FLbg38e26A1z0MC7t7H7e/TU75xRBXGCwRjBORolW6D6IlJvSNBtAMZSDMe+/6y
Tf9yxvrMnBmPECAVFMpqUNnd0O1AfAgqkhgFGp2z9Zx9UZnJoCmPGqFuoFVVv0fCfYz0wfayselW
VhE2VV2axSSAGRTn8mZwJFvZIwv/aF5R/IXcK5450nj6yJ9N2ZhFQY16PCCDdJftFDcDPsKj/2o4
2lt3ibz/m/K6LZEa7oZZqMzpBx3i0EW1WNpDfNDHx1p9m+sfGhhEtsV8JMO25FDFF2d0xmNyrgxs
FIiLLHDmOgWm3o2d73Z28o4qsRPY5j6/8p2Es6SrVxPyJciVmybw/5lzFYqY35iohcSopYBaG11k
FLtA5xxfNjf3204WcpjzVctS3woDSPi0m8kSHUBn2KYlPgApAX2upv2XSAln4tjzFaLfqKhx4ybj
XhsuRS5Q+6phnPT5SCgvNgxE9IksTiDN7prIislRaQtMA19I6X8cy6AmfWYZC0FMhJopbdWaUQye
UcxmK4ge+gv1EP9SjgBtAocN5zzz1GIOGGYagUk2CJM9N0CE1F1/kt3K+KE2v7bV4slhzlVb5zCG
YUb9QEDNQn9ACnw3ShdE4C0fXZ6t5WMOlhHLeqRmsDvVA6GNE9yBAPe/7EDLFvnAOcU8pZiLNi1I
mbYgt7a1+gj219owQIZ0aSA22V68dae7sAn6QxbG59cAbdRQdbJrNA0nFxQzI/4+HmkEZN7KPJvg
imN8RFf1kVqo9Ha/BMPxxXyBeuud4WmoIaOx19tWbvUiXujGOIreBOE8QJo7WxaH2iqJDMIY4IYp
jZNl3WxrKkiIkJ7iSKVbs2UmjL9IUgMpNurnjcBrwveuO2Yapzlm1dMq6PEG5YoMjizGOrK671JT
xipSS2y8xFNQO0ZdYr+9fuuediGHMY7Gn7Kqy9C3qb91znwJFgy73kvebCW3AFTxePu1unILcYxx
qJ2hKxqE2mVzFMV9jHimbzmVTrbI+tudL4QwRhFOra8HKqI/AegbY3JTTg9Vfgm2pXied3l+r0kF
6Gvft1dy9TgvhDI2gdErZZ5oyJkUEwid9cpGF/9BqcZbbew4OaPVwOYki326qX3UTLoAWdIgHn2p
uyRN72yrwxPBXCT5bJrZnMhYw9nt5X2pPmx/n2Pf7ORMo3ZJk1P7Fo80kog8zZOcxOXNsPDUYG4O
KQefemvC3pS6Agy9fKlXfws1yZqbQn/Dwr+a5tgaYozdMB9mO8QrMyFO+V25KivrAxf8QeHWLlfV
UjF3JysowqG75bPILKpKDAy0pQ2ztkYM/DUeOHn36q1xha5+YJmZ79vbtXpuFwKZm74As3gJHmCw
7c03c3ddyq9p/7otgh591qmaaOpGfVQjGtjhP+tUibmit+Cws4cQBO3mofYv0OQGnFerBkXXtqy1
9UPBz5TQxEmzUowbkuWyDlQznezevyoIWAt405iryiwEMC5oqqrcSJqmtMk3ZHFeDDc7jvtBtfH2
8BBNYLh6l93+//QmsNnXD2tcqsb4IVCr+o0oFqXd2vSJFTk6mNKtEVVtTIhxx9Hovp9t2klPNt0v
yJqSREjr4SXS26oVAlWJHAzL8HIncv+yrZtVjbX6zhxmpWyq0vbDg1EBE0tUOTEZxy7OMBvNAcrP
xWTXquklMmqpQc25nc5F6DixADNEmx2S7Gy+P5vGSJ6ieQR9eBY7fhYkliD4vIrPSgbssxjmXu8w
rTsKGJbFxkiuCviZITgKCGYbUKfQcNZ4B3n5lO14T7dzw6dyVRMw07Iioez5+RRHJbrldVCngj79
xdDuhPbQFslOCX9K4Y/tM7wSaH4WRVd64XdFE/wfoBVAri386DMqLGIXLzrajOI9FLQ54ugv/2zq
n8WxEZkJjMAJ1BJ2MO0IEIXR/faYgKPeGYodxb7KPTDzbcs897qfRTKbGPaB3qcyuJsxdIe+bHJD
QGooFOPjtph1kzztGesNhzxt09gH6Ll/zJV9x+0JO4+NqB7w7egX0U2dbY/2Y11uTHAG2b0ruZSZ
YRh2yU/TyS+yA6h18DTtB0zLSu/bev0fFnKSy9xaTSSrLRnxOqBA8nRAHayjqk3RTjI3uOHlmz5i
8nMLOYljbN9XckVuZhjk/yDmIkw+fyuOxU9VQXKmfwaGjO0DHEK8AHv9YNf4z8gm11JutbxE9Lrp
nH4L3fPF4dDJkOcEvKZ22LxI6ltADrVwv72860f9JII5ENEYKd1MlM5OfTnezwnIpoHpn7tlIt6F
Sabu2lH9y8ZxOJXPlsScCL8HhwzpUL/2y9taCb22dY0+c7cVW8mvQQoiKwRWABI5o98JJETzlQbc
lfgg405L7XHfXYXg4d7J7+Gv4qCDh6CJwbZn9bx9Wz0qJ9Efb5vFvs1GKwY49YiLBeWgA9LRjKVr
qQ7cNMs5ARdPFBNwkTmPRmPEdRql8a6Qn/XqCpSraEx74Cznqn9Z6MQcQznJAj9HbdOmjcPxj+iY
eOouOxS38o766YDboLnyqv20gR9/X6xiRRItMATkKecbjGftQddsqe/SHWa0nNjBxCCv4LR62lQw
8aF7ER307FQiKOOCoIqC0i6qe2C/d9U+Bwk3ZxlXz9tCCGP7RRAnqpThSqfD36I3We2l7OCN8ea/
53upBsyHfBk6/rXIbaGn0eqZY1tIZi4IDEOFCQ7e76yi6GROgCebbxdXAgLL1gDECKYVrcDVboPv
20qvms5CMhNH55GSi30MGyXdZdxe+xLn++tXxEIAEy63+VS3rSHh1YE4qQH9R2xnlgZWAiQ0b3jZ
D442bENtKHdGrBk5Ciy6K2lHndxtr9aqGWqApcL8GyD82fQ8Eeq8KjtQJzf5hZFeZeOFykt9rapA
01KA6Rf1s95PpVX62k+Ezga7vNUT3xpjTnWQ7Zf77eMXIuhPWBxeQQH/YljA+9KHbeKMF76HAoDr
X6ZPzaG/IrHFo2/iKcXcZKTvxaYOcJMVWoXeL9q5bnrbW7PyLoNLWmjFnN5SI1JXiiV9l/U2jUVo
OEDJL3JP4a3gqmdfyGLOqwTaM0PJcEtqN7NruDPSKzHGXQZXuxvgAsNj7HXW3xdRPivIHFXwciZo
PoZx1+OzIn7Xyf32CvI2iTmpeFMRuU3x/ay81qUKoM+88uTq8TktG/uY1WtR7uo0wtAAqLXVOb2s
tcAeuumwrciqH1+IYe5dM2giHQMLo61iqrNRKOJx3MgWyrv99LItirNm7Hs215OMAIoYPR51iwGa
F0GXnW0JvDVjYt4A7N5FMQUwaYTU4HRPjm30499EMP5AFAdlII052jq5ViRLG29K3lwO58Cwj/Jx
rDFp1OuAbmvvTMw2yP5/wLjtAx6oyPp1Y2C4DpgSSACwvXGhFjYlaN4nO3qiJ1MCf5B2RxG6Yifi
t8FQSzq7t0/S2O640awTP5XgrBtHtCTQJPm34weNFp9wR5Y5shirDsOplwc5G1F5JlfEk2yAIUlW
dZ27wnViDZiK6Y+jhdYF1IHyn+NP087+OisOB7TQlv7Cxb0RaOgzayN4PVOtDqBN3PWVam+b4mog
tBDBWHvbIJuch8gBjNkVaLt2bYsXHLkZ+peA6Dbtut+Wt35rLAQyth9O81QZEtIpFNUNcddxzHal
M7k0hVPyKpKrZ3khjP59sYDSFPliSWCcslg5zVBak9/bqdJb20rxFpG5CSXUgPB0i7CIcrNLxVtx
eG2lb0mQ7ZrwKRCEf11D5jaM57hQRhl28fs1R4nC2p3hiZfT/i8773+HLosVZO5APdD9op6pqBYz
tKZgS0ChNBKZY4Zcs2DuwlFB316oIGNDgwnKkIcgaS+6gID0eBiu67IoE62GNn/tbICFzLWOCBwe
PgfiWIhMYmble8OT7Wn/pfj4JIqta8WhH87qFPa2OEVOQDQvzHhYK6s2DrYkU0KLv3IGTCwJSMqK
gwhPP11XhmUObyWPVpUngjEC9B3OjZhInS2Sa4zmldId4eWpV0OIhRbM/mcTyM2avh7sObMEAI60
vrYb4jchwlhJ2jpfOK9/hBksQjH6kcOqCGBsYnyY1Ct/fgtzr1du0vI9/NJFvJDF3CJzrzSd1NJ6
PrD1OvhXobquE005xOUQvAa5nHMujdXXhoRyk4FimgrkE2YpFVANNf6gFyi0x7eiEznVt8xS3kYU
wJGo28U/eT1U1GWzlzJaoQFSgleaJLK1J72bBKNLlMKe67t4zHd1znuv8yQwBohMkayBb5lKeByK
cjcFr9sWsWbhSxWYNWsNtfAnvRjsrLgeo0d1ckl2+CcRbCyuAWMFCcVitLPxW+D/FHsv5hUcOVqw
5SQBGEGqPpSDrSdeF11EqVXwEDV4IpiQRJWl3EhjubdLWd61ZOeP407jzQPzhDBBSRl02TgCR942
ySFRnltMrfSP27uxmlCTdF1SgWcDaDe2HaUiZq2HPQIf9UoOgQ4BmlTAyxY/1B35MTuU0GBb4LpO
J3lMjFCRuSJliZug09Fk7+dYtfA6BCD/F8Rgl0UMQ6jIUNKfsYh4RKHLUpMAYEeW1J0yPbSDBmRq
TjF49Tii3IfZe8xBKCwSW50SNU5HubCJ/9SCeZWHZrx6Q4Nf3cR4qQg/xtK7qm2tCGOMC0d6UI/d
nX8rXSt3pgf3tVe+kp9eymI2BmyAQz5GMfqStMwieIZX6CAbWqf/S3j/j1BqKYiJ2ow5903fgAU0
0tUQXcYhZ8Z0dVcWi8Y4SUWZjCqcMkSheIgpN632vG1avO8zPhIwjyOZunSw1bQAdWK7MxuVowIL
Qc6uEfu+E42ih7PH3aW/qUf9qbKKK9NSd/0Tmmk+ek+EA68MuvZSXmyLyVzQYQ/WBWHG/odpb8Xx
Y9E0VpsCJPRpe/nWPc5pf1iw+KLsozCKEAk0wCjeNdfzPrMqOzoEj+EeqQaX18ZD9+PsWl7IY7wo
0YO6NqIIrel4lXTzTSWWO+AgWf+PtOvasRtXtl8kQFTWq+KOvTvZ3faL4DBWzllffxd7znHLtEa8
x/NgYDAN7BLJSixWrRUHgVMNxCtNvzB5TMabbm4llCrRyv/kqOanQjWAraV9rFVnzm/qeNjfSI4e
mqyLm9QwVOUO1ZOsc7Isb9EhKWS8OxYNZHu7x7oFtZ3CxqCVBvoW3/vTIbWTH52LEW6nuPKUcLO7
Ya2FjHOohyxVi0nqnfBjgSEpCvkhVVY42tmPwiI2ZRQ23OZbkTj7m8nTfsZpBEo1G0Cm7B2NPJPo
azlGjiTZOm80i6v8jPMgaRxUcz73uHONbnesQFTZWfExvqdITKHH3c99JUEZ5Vc9HPMmB+wfjE25
An13eV2cwqEB3vwyE2dwJafyeTixnDX+1hQQ4RktbCpEreQoeyPAhARbdyeMhdE+1/4sPe4f3b6p
aSKTiqU9kUIgxgOZu/umyS+TXFpzx6ugbN8mfho0BiV+3chk7rJQC9Gx0brDJcfoq3EZ4/Ng02ic
OtFfieJkI8f4eIdH/75yIm2bxLMEUggkmX+N9ev4J2Xxd2PTfkuSxkRGLp4NdDpCC7+Jkiv2PFK5
zdNB358M2g4RcY0JK0QJ+2Bo8EQspYcSVAmhn5QcGqnts1nJYDRASZtJbmRE5OBD54QHSo9VlE4X
Yvb+72hp3ld/5OBXMhl9UGWzlYoQhhz0X/LoqMStrYff/0CzVzKY8y/zVKlM3CmdpI3cXMMEhmIn
5dO/E8KEkdooa4wNi4MTVx9r5cWYnuSJk87wdICJIZNIGg046kgtAQIvY2Ar9MxKtffXsWksq81i
IoesJRgKy3AjA9G5nedgCAolTsTdLPKTlQwmSkTAFItijL2iaNsdWzv+TCEeHgZXpo/kT9yyLW9J
TLDIDaUxYozVOV1LrEntrYQHC8s5GbYuN2mtmQu1gmJw7i3xrRY0izSju38yPPtkB4WNsCCB2Ofo
i8rs8IvhA1LrSbBBkWuCvy6w+id+Ux9vYYxLyADxLGmCCtdWVR76ju1hLP1A481vbqYNq9szo3RG
h9jTgqHFUUPRVTWENzG96ED9aGMe7Pe28q1kMcpnLpWQZEFEI5Bo09JwcKxAySJ5NCni1bu3r54r
aYzuKWqiCJI4DE50pD2R4SmgpWHgmIROzwlz/7AyE0ECF2ldZ8GaSJsnEyDGy7dWDVABYijQeO5B
fYHrALfhnR7Jbwmt9i6McapVn6WDQmDDIrC/gbybp19N8z6YPVPwOXpPlWxPFFXSVfwuaQ+dLEfQ
+9fZDg+FFzjZC3TepetSHvel0ePfE8Y42aUUpzorQwTB6xQ9Ls1Z6lDFlWwlB/W1rHBcIU8ao/jA
HFHKUDNLBxBeTXrtgHiTt4dOrsEhHFjh/G1/cVwVYZQfkS9MTKWjeax5k70eUxEtKPV8SkgkODKn
z2LTe6x0hFF+AR0yhkmwOp1cyHCnKd/I/8ow8/cVX9dAQvCGds/CTZdTmwZx1QNBFO38ip26kdMn
eL8CUh2lLh4Piu5xNnHTW72LZL09STAxaATIJ7LSkgBwWP/QToU34f4dDLZ+lV67x8rvX3hI1Jth
bCWWSQHDyczltkVRuZ4Dr0QzjtKmnGL/5oGtRDDuXlFjHdAnNFMeIrdU0UFXx4clmHg7SLO634xs
JYf+fWXRSxwqutygLiP5uGVgfPkYeYtfH9/Ggf7smR/4uf/VEXYAKcqIblQjuhfoVHZ7TX3hissw
JSByas4OUpXeWxnjq2pNTwzBpLoB9Kr4RMe2NK/ijiXyVJD+fbWBRSPXersg26wS9TimyUcjNy+G
ER1TvQk4cYUni/FR4qykQIFNJqDT+EViWgpUcDYedIF3q+cJYpyT0aaxGpXogq/M62yg2f61kXyF
l31u6zjwDMFGpgNhn1kOeq6DtqGBKwMigKSCDFi3RSN3953E24Xsd0V4F8MsZhK7wBhzvGKNtm5a
KjpZUuCqW8XXebRiG+HFMg7iObGla+WH3g8ArVTO/ids+gvgVEtoPyUEQ1y/6sgIBvKsS9rBEcLH
FgyP8/jXvoDN81oJYJQwmI3SyIZ4dKQhdIa0tGQj9uQ8tvqew1dBz+S3zVxJYs5MMJUoLEQBeocR
sXQ8JIVgD7kfp14b88jmNvVjJYs5uFqKlm6okAAo8Uscnab+g6Qc9zeOdzJMXIx1gCkoIMB2hgbV
iA8YIt3/fc4SWMLzIq/iqjHwoNIun+Oitwi5tiAy/ndCmHCkzuUigBdldIRKc+NePiXRc7VEfzAN
RkDQA6IhOjTFjks1kTJUJd7XHZEc4+GaZLyMiH7m76r1LoCe1cqTDpK6FGmS1LgOEA99/hi1vUZf
2uf81n/ldcFvp1+r1TAmWShKPkaVQofWgYiMu0dpq4/5kbjlDcxd9p8c0PvKGPOcixKkWV1cOwue
uAP9PiGFU0Tf94VsxrvVihjLbE0UjFCSqJ1ZLRRbH4zYMYdhOZS1oB/qONesxdBSS9PD4qLI3fBh
X/z2Cw/A0wCfBqRnnX0Gx6Av1Xad9n/1LnBDLugYdMVPtaP7GJty2wgxnteDsXmpk0RwsWkIIjJa
FH7Vmbisu3laoDMNspfMGu/ChzbBQx8dWfXml5KTU2yZ81occ5BKUOZ1JwToihc/V+SxSzWrST5y
NnIrJVsLYQ4yHCJTFbsca3ImZ0H7ddfaKd7KDKu5KzEwzW315K2K8bP60JBWNGHZFXhUqg+kPOs5
5y635WfXa2L8LEA2lno2sHGQspAvhcyrLHPWwA4jdeB+0YqmBpRBFdpdvHwkM7nlAtBXOKcjbXip
1UreNHLlpYRsSTR0rdAJocmRL38XLRqXtseHkcVTcKpQrE9cS6Nfs5LWaX0J5BUB8B0LcC+iH6be
XQJMIEZa4e8vjGrVniTmIjBIYQA+vER0gsl4mIgCxub2XhjT1ooAx2oVsvFHoffdKTJaV81mFehA
znZiw6m7Wxc+7S9o+9Vm5RAZncvbQhkBr0FPKvABduAZR/lKzUjz5kNmy8/78rY0kGAQD4kmHa5i
J0dNY560ZZQB4SXcScNVUR6rgQuQs+Ub1kIYfUgzOQrEOq0dMPc44PO281PihB9ikEDgCtdZPNDS
La1Yy2O0ognbzgiAkOo06ldZ/qiWR/Rv2IYaWXLKG5gkmxFstYNMAqDFRZgZIaCnlm/VkbZvGvcz
KGr91O7cwGoslHLRKiBa2RXT4AsnfG5Z2nql9HhXllbN5VRVQyM6hlg4aln5mrmUVpeBb1sM/8TF
r4XRj1kJa+RwUpeuqHElASqag1f82hJs2upbuNnDeOAVLLbTHcRlDPIDRALNpIxA/C890wqUdW+0
+Fn71UH2KfUvxbTkSdu2hJ/C2KRXVpUx0QRxcWJVtQNJ96RZdnRZcP/E4H4mHCwL0CR1SzIFcCCF
YT4PivGsDuj0NUBxty9nWzPe5TCOylAnKWkaBK5yBtcUIpeeOyMukPnIu99vu6z3HEpmjilLJq0o
a/iQ5BhdML7/9vInP8bH7BGPsh7PureiMnkXx6IokghoDr2aik493pb2Hg2gnK3jCWBuJkumj7ma
QEBpCm6jy36Kl8X90+GJYDyinBZhnseYSBIwAVBp0rkzxcO+iM0h6/U+MV4w0EdpTtDe5wjn0Ta/
qV7lISv7atrwu7E1OrLdP8UYDualm9vvTKsDootf+Qn0lieCPL2FsL95jMbJBx+HjQZnB90VhYXZ
Ro5V8faT8YMLJnGCbhLRXCTex+ODQR73N3PbOfy0JoVxfXUwV2Okwmr7qnPUcbEN43sZ8rhXeVKY
HLrFiIbSacibjBBxQ4HNdppjFIuzv5jN+8daMxjfsADcCoho2K3/4ihETwFYyDDdcP2TiYO1KMY3
GCVJ8pKG/rLX7iZVdstQ5VUSOK6OnfqNE4mQ2YC9SuJViH1NeJykT3XA2TWOiqmMVwBTUKNPGrR6
kD/q3R3aZTmnwjl9lfEJcSOALENBxtw2FlomBytzQld3Wyd/Jm54ryKHEP7w0e/dWFmumYGmhQO9
GXS4ANNOLzlASDdutElIv+fiN2+nZj8NSaW7vPINQi4si6oDKzFse5sSJyt3g6LbUflUGp/2N5S3
n/TvK1GprBTduFAfC9CuLrDj5NPQ5fa+EJ7uMY4hzoNJNEJkDaqkPg31aMtScUBJASh18eu+KJ4C
Mt4BJDdlkBvz4szSaRYOwsQLGFTB2MvUylZVxi0IBqnA14NaCC1lFU7iacXbJBJxMcjVWRPndY+3
HsY1ZCGS16KAt6sK/UwbQ5Wg49nUloz1TZRRNzJUo1BqyIJQQ2pd4RU1JTv+0ORoSVp+CH52Ch2R
l3nxZDJ6V+W1Ac5FpENGeY6nU5VxFsWyo709Wa4XxegcxgfqKDUAkT/avVtbV822cFbH5KaCfnHE
G8EPGtxrTzyEgdP/SXYkAZ1AkQxDwbwCk1YIRSVFmQSzAlyGRZIrIIs5NrXZfboWwZxaLgNwVExQ
eTSJlTwnpZXeKTaxKP5U/rpEtnQDy94l9Xh1iy2PsZbLnFwYDmoxm3DxRXAa9JMw3bgvETwRzNm1
Rj1ERIFyiAouT8V3UfVNtbH2PcXmxWm9EMZVUAi0UFSwENEHuuRxOac28XX/bxARblWatybGb5SS
BuSu6T+lP1qVTj8riaP23nASPRmgkyo5687Ew8bbtrN3RWT8hxRVYNUoetx9h9IGpMVJrXh4H5vl
4dVGGkzfbk0mYepEaKLYWLQROvOar9PX3J5v3Q/AwVhFigE23tzUVoxcC2UyDfBQEzA8oiqI6Sag
twZWOj8sutcnj9XMbUbYcvprYUzWIZI4E3QChfwvnKGuWx2KFu2xvI3nhePzuRvKeA9j6tOkzCGu
8cwn4K558aMC/Cfjk2mnl+ZLhOlrLrLcPzjMn5piMP6kKg156jBjC4dJvOVZfTU+AnLqnHSWcCV2
gztqfyA22KHw0HCOuWhJWznCeosZt6KUyHkw9o3zVM+y9KjNntI/xHPLs3qOQbB8YTm6L8JSpVZ/
WhxiAY1AsIAM0CPYUQChxG1FDENynDU1bjZpWC+OcTWGGkbjVONmJFSfhuYFU412PJ5bPJ+UiyNW
T/uejbdExtWQPp/BDgP1SVCc6ebhOIGOd1/EBroxmtffAxw7sJrXQmXM1CIUvztmt+5AiVQoqAsP
FYfjN9npoqxZsnpSoRdJ7yuJv5BTlXCefjj7xU4TLZqm912E0xn08WqWgVWRgNNVvO2tMHYHIlMd
+LKMt9JmpG8J5c4ws8I1asXCy509aM9NfaHjpfuHs71l78IYb6UHadFrC/zxJJE7JQLLdFrdmTJv
DGVbqd/FMF5KDQpCusoE/nNyGbOzhAcGXbmFxo2EPxoh8P/doughri4qcd13CsBKRcz2HEXhGHZH
kzvttakIoLPFnIEMHB+RCZbJBFpJmfrd+YH25qPd7Kt6R6lBhi+UzyJwtYXjjjaP6l0i+7aFyULd
SGK87PbzTR88ofyW8QASOYtiX7WmGjOnZY8bswA4fLfUitmaRbnkKPimMqwWwuicvMSmNg24smr5
X4V2NdrANrtHM3ey6LsSvO7rwrb3WUljVK8Vym7JRMSqwaswlzQdWq8H/Xdh89I23vkwWpeOeDmT
Q2iEkTT+EqIPxuzlozD1hbO/JJ4g+veVeoOqFxAXMUwozF/6/ipNTyYXu2/TCa12jUmrq4BkWUTN
tE+SpxlFIDMUbPy3EyuTq6r1v1wSE/QUoNSOvY6rq7B8T5WXps0tKXn4d9vGhDoFsLTlVOPxg9Sp
aedK0rnSWAeHOmh4bIzbJ4Shc9EAdzJav389oU5VAT44wYWDsuxOjshdO4gnJNe82ebtU3qXwyyp
aquhHgRcXEWjtYnmq/IVMBRg5/Q7mXNJ3r4CkXdZjMPT2maW1BjJUDtbGBLx9Tvyufc0KzqkN3Cc
vOwf1rYn+imNvSe0i5JPkghpSmZ4nQLom443P8s5JIOJs2ndhGNXo1A3ZneCklszeUyCH/vL+Afv
874Oxte1qkQMgLIByh+sGCoYuwcrPYqOwsUfoNv/W9r4fjwG4+byuFKBowhVWELpEtfpHZFr1C70
2mqHxOtGoOBkAKfvBd4EIW8bGbdXE7XJKoOSHi/eUtS2YF7gx/e3kSeD/n3l8Ya5rORUQJuWKBZW
J7ndMtmNzFE5nhDG5S2kkdMuQWqnN8/1+Dzqj73yB81zAGb4r18wGL8ghGWLEXgcUjx+qgGMrXBu
gzwlYPyBqs6AM68LYKgLmeZFalj4gqzmx8mcJZBGa+WlSRLdavQmtrQiEjkDi5uQauv1MT4iyHsl
jAWwGDZvte/CKy40NQo/C3fgC3Ix+OIIR9UlodW5oqO9AEGbV8TgnCJ7ByiaWSB1jzvA0L3G4V91
70uE16JANWHH1thLQIFm0TqWEOnHJfGNSrXU9FOpgbWvDA//SvFZTIG5q5JQz+GjpPSUqF9URbTw
qs9JLHnLYVxHhCn4LtTT2dHRQm7ldMi4mdLOUrVERoNHx2vo5fh2k/EYVdnGektf5QgiYzPGjloQ
TorJE8E4jFZPOwNzXnBKod9L5yX/l+fC+grcCToxQngq0+Okfi7rW51yQFi2Ai5KwoBdBJ63hG5x
xpgHMV8aEU3jmFxQvdTNPwTPtUN7U8UDohUPi5DQn2OU+hdxjO0qgVRKRNIxlAmw5vk0OcEpBgHD
dFKelaPqw6BcSpERXSdexWOrnLQW/VvP6BAWWqdDNA2Sox89Yfw0fFAfZYygouPHFr9m9mjHT6Ej
W4rPY4rZer39RTyTCNQpqEnlWkGX5Wg6dXVJ0cc3f9bR1acf8jSxkH5YRKqtWeBd6bbSg19EM+mB
PGeG2oxYeZ/9EKoTGf1u9Cc0ydaRT4bzWD1Hf9ApAZGmDLJ4XSMiC4wktXU3SJMMMFdQXfcHE+2K
+z5rq13hFwmscaAzckkS7Gd0bI76YbECRwGULx2JzcAkEzq8TG7D2n8RyITVMIzjWB6BGFJmR52c
tOLIWRH9gd9t433PGFPUsmhuqjKmmNuirROL3LSTep4O3UH5roQusftjh6ERAVX5fcm8lTFGWYpm
vZQJDmsYfDI/LvH3/d/nnRU7OjdPgLpXJhEre4ieaaNRjj679NgB+ZRyThR2yymgbcTn9VmxM9PB
MCNKAl3KiWXVBQWDv7TEXQrR21/Ytjf7eWIyY1i9nkVlUqsYhigMiygjegAwOfJJEty4cqOR46t5
i2IiqDKZU7EQE/ByQMitX8zCrcCvu7+if3DQ70uiurJKgkUjEqtFhBDKsl09Bcfm0L2YLq1FB4fB
nfz5YH5vf8CeeVq41ZL5y6Ex4bSo5V4AVDh20e0uJLdb33AAZp3bYLW0J8AElJ7u98fEVb6OB57G
cIxPZtyJibnqFgNHwOmVH5dcBCpdYWXpU6jFVif8tb/Jb3qxY+lsN2FGsmTo6ErNA64zDpgZUS9S
3MzRErwChIcMwDYgBLdjv7ym4BJoL6rd+eNXhAkQ6tiBLb0gc5IOXNpDjidgCZzTRhPBP4cPo08u
03MV+bk7HWpHPg3yiRLSmA5vaukfAuO7xjHep0ZsklrqHDqnOkpAmhwSDCDQKz9ewlt7f+s5C2S7
EKtsBLqZgpGyxTxKsV8PvAIGx0jZuvqEd/W8ruHEgxQE69JsUUx7Y7R6TIq8ClfQmtrZZIUeb4Cd
tzDGFQGtzyAoqmJMoAxskQyPIuF1ElMT2NFalsa5zYthVkA464z5U5bXFvo/8vF7FXKcKm8HGQ+U
iUJbTJ0BRP7pbPTowF5czCLz/Bx1lnuLYZyNLoxymyzwc8KhdymVcjhZzTm+oLvEjQurP/AKt1uN
nWv3xjYjCn08qnOO7SPEqo6yk9wof7O+ALi6PGbujFZzUIsiceFJ5m0ok7gYspaX7YQNjcvWmgHa
sGilNTZP/86ymOwlrCZlKkoooEYepsaXs5f93/+Hm8pPP6EwfiIdK+ifRPfv1rsTKFkFOzvLPvp9
vdjjtZVzzIltTtSB/NVJhgRzUrqzHjbuDF44zoLoB++oINuaGC0jGpZFLEjEPQhTdHge9Uwbg2WO
7FdWcgANHrAuoIlWZfOGrrde9NfayLYtpmIQdxmB8L8x8LXT6CfOZBXn2ilAFdff8hu3w5hjc2zT
4lyQstAbON+qRKukieHoyKsOSYaHWtWOANItPO9v8dY49i+rZHzJHOQpSAewyvBuAu6n27ryq+nV
1+pATpT5EezBz+nR9JMzNtsGMQinVMYxPZXxMkORpOOiJ0h8+9gzM+WTHi62MuX+/jq3Wq9+WSeT
veD9tpzwrkaztiW2qvvMiZzUnnvoEipgFggHQOzWWzwcX55NsqDNolCTQJlxJ1ItgMW+cYJFTujP
HuqCJ152wrNJxsPMQ2jECl7EnTG8SgMwqCfuyBMnxKmMj2nqthYEAWYPjI8A/bzox6BgS5XbvlK4
v9QjIGqIuUCDHDVhSxOjrChd3aa4ywKCUtAA6xs+BCbnTsS7hbHAzqFe18CjlEB4Yy9e/1FBZpfa
1Q/dlk8qOK2NO/PAUUuOwf/Gs5LOkTSb2E7SW70bH9SX4SDeyw+gjrdBJPXv7xAa/aLV9WVYhqXW
urfrC/GMv0C3YcUPw3mGD3UNyzw1dnRqUOyZD80HpNCc9XI0VGPcTdNU0MkE90E0P/7NrBieqg6N
WYqV3DVWdRIP5vO+TE4QYeEe0kkZpj6G6hQZ0ub5g158lOVnufie4fFCP4oa5xLKCxwa42ryNpaj
pYAVDl58B4AktIGhinangvkgdeg/UDdyIiXnbqYxCcwY1L1ZJ1CjcUFrVHoXAfkWL6xi6s24pe3v
J+dKrzFOBmxXudnT/F0vn43slLb3NNUVsxtlsu4Mbs8nTx7jcYywCjuVgGitr+xkQIiiCKOgWgMI
GhCarhPKWZiQOCR+ZRe+zlGef6iJ/syp2Om5Yu66RlehsOKpQTkWU+2KXdvkXNYWOvuOk9veV4fF
rqzaQ7fJIy/L+ofK5Lt8piiaSs1o6C0qT3KM6++guGaHXvyiczAF503VKVjEk16nh77kIalzTFVn
7kvpnPWY5MI5V/GHHqhRpsAbC+JJYFzR0jRdTCIakzHpXuNKMfGKNZxopdMvWDm7pszStNCBaddE
j0J3kPLHEM2m0//e0bDOLXQmh8FsiyrFAaxPCK4hWrqli8G7O3CcmM74FJAHGUlPvbZ4os26qd+4
0aHxeSOIvCsY2zFRycjHhgoJaOvmXwjAfLVP/bUTQVZcXibUtpYSbI3mxeRewXi6wHgVsZHjOJyL
yZGWzxImGXggkbzfZ7xI1oZaiTdYvG3U96Z5FvXP+16Rc0Bso4QYDKakYcAS6EmJNeh41x0f1OzY
oGui00Eo5YW89i1OSsT2TbTYrFlqUMGtRTDmqsdASVzR5JIg8RbGuAFQLZlkCLBxtOY+f0EZ4AEA
5+2n8oN2bFzjldL5hC/joTzngG3hZGScuMZ2U1RINGdiQB0DJQfo6qFRrrACqzcPc/20f4AcBWF7
qQWZprUCwoxYo5wSdnhySo/7InilY5ZvQWqVluTm25VSA1/upb8rMAoX++KTegf0fbe5S9CzTcmY
dN57/NYw89pJsU3UcZlrSZRCtnalWAWVFxyTrwMAt8CjfQPEIWetvIsl22PRpgAQyDEu+3bxQalv
8fKP3aVCQSe3owgQ4XjZKJFz0o58Ck0++9xP4B0p41OGaqqEKMOShfNs11+ATe6Bx84Dwuld7gKz
7QUYoK+Amv+YO80VVYTDW2rm7h86z0ypfa1CkNYXaVNltOyYzw9mBPLWcLANs+CoL++CyzZchHE3
ypGJZ+rJk735GrvNOTuHyFJcesiik52yv2bdil/2l8e74LJNGH2Qoj8s+w8PLs2NQle5r9wRvZ2h
J3KKx5zNZPswwGIih5kGpYq68djRyYNWcYuCdy3jKA4LGNubcxtUDRQnjh4y+dZPf+1v2laDztoY
2daLMptIG5otxdqN7uND4bTX4YxiD25CeMVRr7rfWOC4/pDY0YVC4tZfeW+13HOjW73SS0FNgGqf
YitREPEkG4inx/hC0eYpeCyvwMrJw0wmfVFj1F/mALlkX33vigeCl3yzvguEV86+0oxxp2DIYhiC
xljWgwDxItXh0Wq3wrt36SN5OeHR5DDYdGyL2MGhvLQOOixQTJ5fuK90dHZq7yMYt6M0kxTmIQ43
OdZ3Mh6nZV/wu2th84CNedbAuJawL9S4H3CzFbPRD0h0JkPoGhWP8GY/CBOW4wGDEGkZ9EhvA7N8
HiSMJwqoChrtLWsnWzMwt7h/ipwklLDYPei0CsyJhkk6uhVh7k7CP+DP0LFxgC10X2Rwno4HXq/r
tklQQjeiKya45Kh2rUwiGSqiA2qTpjrytwWUhYnXvIhH3Zdd6SXhlQk21WQljTqhlTS5NKclivCe
qt+at4b4Dgyry1XgGt+mmqwEMZYOpM8yVmJaHKi+dcvjbHzpx4+cI6Oq9pvOr2QwBt7Phgy0TWxd
LV4LpbHE6GVE/5D0UqKGZEweCY8C0lRpuo76t0JtnNDw0/GuqY+lccDX2VkkcHJH7nEyRZGGRNGi
Dm9qtHjjXeyad5oDQgUAwsceD9+Wt8mM0QeNWuGtDHNBWh3bSLMsOemcktvySH9mb58ZkwcbmLho
Ei2+tNMLGOIuYjx9MPvq0sedu8wYO+wmd/9sN83/59EqrPkHg5ql7YIA32UAtwpUZ5rlE8kjeJ0E
cCvolfp38piKBxmKuBN7yNMUwxKWD510KtX7OfFybmvfZlhaLY2525CRwlK0uLTlH/WjcI6eqaNZ
zsa99jyclFfZHmCOf+S1V0IZL6OaZtijJxL3tmGxZKAW1Ulh1TyEgM0UZiWF8S5EzqIuHxHe5fa1
BbcLz7q28/uVAMaryGLeTUEI61I+67fwAHjQj+Zr7sYPgg1qajw6AvHxWCeW6s8XtBv/2cPRSj7j
cQqzkLWux9mJwt2CAmTXflECngvZd2uKyLiQXpqJUDbYRYocoYGUWgZacXILnOWuBca5R3G5QZV2
P30KuQ+s+x5FERmPYsTjKEg6ZGfVQzF6aZRaOrfvbNu4gUKGdmW0IbIo8YmhZ/pE8Py23CZPdHNX
cuVzSQGZNXCLA94INFyVnV1NTov69lOL+VMw2/CWhSWQmWntr0Gb63KkkDDSMXIqt7/gGcAWHHQY
7fuVLYuQRU0xwdioSgb7DlAZaVAKPZbaGUe9OAa8acfNJa0FMBrZ1yXJ5CVEnLUpUmhk1/50ztGp
s4AmaPIr7uPt1uGtBTLaGZegte1pbXhQm2dVQ1U8ig7zQNxCqS54mucEAmnLXa7lMRrZD2KZlTFM
Di+apyzBk5hALHMx7LaI7dAIgIUUO6SJLDMiJ4Teo9YCkDMb78gkAgoOaN9RbTVC/9gGpa0nqB+V
qTVKhidW+YE+Ikjh+KgEzYnELacRfcuQ15/OxE0ijYMO6Gf0k6lfp9aX0NBcfGplX9Nv6nDT44/7
urZluytx7KuBPAQzUUtUMxNdsPPq2lSxNRg8G6KRkE0G1lKYSBmZvdLPC5Ku+RT4+jnxxsSSbr0j
ozW94c0XbWbla2lMsAyTKY8NGizV5Q5dYpYQ3mn5Fzm9b2M/045Bc0vyg9h4IZ68wseisqNAdozs
0v3B7Ley/hAmgAo9UYFuPiNBqO614kM1fto/vM3EcS2AiZ21KJhEpt2+WWzJAAwKRrs6066TwBo+
F375si+P45jY5wOVpEEnVnCFReQP42UZn/d/n6P77NsBXnwzIYvx+5TlIT01h/woAQKa917EVRDG
HdV518Z9hgsNbXWYcXEjL91Zc4Kn8kLswgU6vY2pAe7EHW/7GK+05ETXK/AxO+HySUkuS8jDPdos
ra31gXEeAqA92tyEnRngfxN/0Btp3DvCl/gIYI8z6jOeeUg+8PLEzXfklVj2SQGT7UsFamBc7yf3
75twF1nRDeSKH8bX4SPs3JYOvLanzQfPtVTGqcSVVNVCBuUfH9KPxAsPmt8cNZs23JqLpbogC0aH
R3msvzd2YQscn8YJMQbjZFLcwWWNklAVWmst8aepvKv0J5GH9cQzcfZhQa3NKKqArOhUr5iyAu8o
mnKu5mfJ6+gjsrNvgJxowD4tAJ9dkQIR/bvtclWNg9ZiGJRHnbDZJLw+N/oRq3ICJk2aZZqhpEt+
Mwe/iG9d9ZyoB1Hxy8UvmuWs6D9qrTrur413YPTvK7Gh3teGQZ1XnIVWSj7LgeHoQe5NnXzYl7T5
erJeIeNfRE2atWAARaYEjVRO0pfFoxQ5kaOhgSt+FtCNdALnhhN73L4Vjo8xGB8D7DtZKEVsbqdc
1OR5wXP4/uK2BaDoRDRiEklmYtqcx33ShXjfbTHYVfsB75jo3vyeKrz/PpW/OqYauJjF0Gs4GzP8
NOTdXafINiGGpbffMUJn769mW+HfpTG6OIL0PQc+HdKf8pZJbildqoijDf+QjL7LYBRPFwZhMlUd
2oC+Or+LLcFCwQ6PS/NNRtckaGWuFJlVBXXijAbR9hvmT9BSRRGWedVt3uExijkigAtJjWxPXb7F
ojfz7vL/4K3e18qoXzYvfTiVFW4VISYAcjdxmpfAyz62F9ERDzx39TZ6tqcsTLwjBYjlmgHHV5lW
qVn6bRos4wG9oWBWlGwBVCBgcL8YT4tN0fjUHyLSpNnKnyl+tfEHLz6y+HPp7DhCq89ZLscqis+K
jHmE6Tgs4yXveVu8nSO9i2GiXqZg8lA0oE2DB7IMXPJl///TX7GpKUQGvLdqSuZv1MV1ZFSZOGA1
mfaZSBgK/4NuWnn1+0z4VCVw1Q4qTm5OIis3Py7iLY5njnVvO+KVFMZZVZEWy63+tlmLh36zc+hq
n1Sv9mkfKAVN1yw6Yih9VXmv2JvRZiWZcWN9GsrArNbwjiTWh3jOfKEenImEDhAxfuz7sO10diWL
cWLTlIpRr8CqKWGB/KrMbnAiB8HFHC6uAph6qnJH8VJQgPC6Hjbd50oy49paQR/Fhro2pfPE4ksK
fP+ESzOyXa5YSWG8ltZMmRr1BtLLN1Q14Ta78sF8FD7MMdrbaRsoFyR3O6VdyWQcWS5mqiHQlJbS
dUSVpdlJ7VKo/cJKc3gTNKH65eDxHDRvQxmHJstVUXcJ/GcrXFJMajVfe8IJ4BwRb318qwAboqyb
gvAJq8K89ujW8334RyXXlXWzsFDgB9eSnNqdCHJF+SKfAamMkCfY0Q/gOKAYiTkPJ8MTrgjKgp7L
m8RxXm9RarVEcxCNuKDGl+uvev21zB44Fsex7rcWlpWAohH0SpJzmuD17uLIjvw1RaxL7aZBrZUS
cZbn4oF3b+WdHONT2oqA/TOATtbC/TK1lqljU3teI+dmgCGaIcoqsOlMlvIBPQr/R9qVNUmNM9tf
5Agv8vZqu2xX9b7RwIsDGvC+yvuvv0fMHcotPKX5mAjeOnCWpNTJVC4nk7Ss4OC1CbJjKKNbkyBV
n1BrpGTPU4ppQusXwXYym/WbGT+L5INQpK5JkapIhpNgvi5PfVg4mI3pq6HtFQKTsL+Hv1ZncuYz
zRFZXWKIqqP7dXnTh8duPAiWs69+ZxmcbUszu1At1ne73hkBc/bQpFJ78j2Lr0qn5ASnfxE+/UVC
OVO3jv2cyREMthoo/hSoh/zQh/YX6s0HDCv+bnvl6+VlinaS08ahVsCzjOnCHsmemu6QGl/jyf9v
IthP2FwzKZvoakUoHCTRk2zcd80HVSv+CA7Ph8WZMAtFQXBYoRCd8mbrGIH3sW5EleGis+EMWNNF
amdlMGCrHSzRj0i4CJEAzlohP6enY4uN0uPhUOiNP5qdwL3dLcvDo+9vXDA507TSIjJJhUUoT6w/
yHCVMPqk3bCZ7+vLvxjRxm7JBVDgg0ogxJ8nyYANoSiOYfajvknxUGKFMc13YTmxQJv5GtWyiVgD
HxC9uK6OMi5Pcjc68ZF4xDExWbkKwAwjqqsQIC0fQspIUaykgkxQoxfHOMSUUdnNw+JuDOMXxgA8
fklLd7pmrxVxpZNoxRxgZJFUF0UMr3GU7421cdb+cdUmwe3afxCetYaPKC12ChqAGKa49xVfPWCA
0Kv6zMK6TVC4kZCAd3dRKorrbDAbYdYkd9MiNHzIiwxx2TXGMx5atwxMcKiZYIZZ3eW6fYrvhL7i
rjOwkcldvsnI5HRqcIwNsQ4qgrrZ1PlE9bLq8TIc7rIqaBtJ3BVUa1rYYPpF6ChI7g2EeLNn1rNT
B3PpDDEYU+jRCFGwdlyCVOia7rvEmknAbi/bFmLV79GY5rLa2yurQSic+JEl0ktXBTkXo9zp3cVD
GaAwILmvPxuh3ObqZVZLCYUt1e7QteB0T9aRjfVKQopSYGEgexdzNtK4DV7A6y8nGaTNCNgZbs0C
yYwuA5ATJDeTwI1U2RX7DeLO4niII9bQYSg9cn29t4KGu7hucHLDYfrC4kPSYQ2WN3SxfybgymDd
WANYFKKDQKdEv4FziKxIa/SSoE5ncv+avp4bru1SxM51t64c2xM1Ku1e0c2i2RlsjLqM4aJyZKAW
cO4ehvyNsXLI4/fLq9q9khsZHLYNjdHocosgYizPbrMisKx3Dw1aoiRbfbssSqShPMJJ9Rq1uC2M
fSB9NP06KF4Nx/7J9I+CC++ytF1Dv1kY29zN5pF5KDWJNSGbmOFTK6Nbokb7v4ngHCKqFqk26yx3
Xt1KOUY6hpe/vx+U2ayBw5E2sQsjZgJIML5l4BCiIEq37punxO/h9ze3ky8FoKEU08DvA+hGNIcm
JF0SLQYhLXyK5Blu5RdWBL58avDeqBAR+lT9nCmfehXGpB/ar5cXLlJKDlxqWufGsMJJM7XEKcCP
Ylyr+UufCyJrIpz+rb5+zmiXtUAVFg4qwxUw3UpOgccHPWanDMyrS2gIYERwqfnaeq1NMS4EiXdP
X25j7WpIHodeVOLE9OICWvIl9VZXyGbGptjPfvWxAlaWcCfyG/lYYP4ho2MBo44vjpnvemlnneFr
bUeE8vRMg7pmx/6I4rFg8jHkFF2cl7VDhCN8pX06RJXVK8DFsT9IUWhVj2p9lWmp28XX9RhGg0tH
vCO/a2oscO0FoGJzoBKPmBTXydhYeUV2rLkrpD9gayZwxv52Hfiq+lw3aFqYeCvOVu509TEZX6gp
cqcF98vmcAVczQUY7LCB1g3rZSYKhgcoIfiuQAqICcgqiiJiFx3Ngt0THhwHKg0hIGTsoSCs76x+
rPwxNG8QJnGaBzyLBOgsumgciBgTCI8Ui1heGjdXaUYCKR9eSZUJQPqySmDU0Xs7Yxp1O1JWgtZW
9GFIS9/uiKDQaT+s+0spVL54PtcimqsMp1Br8ZG4GHcFn2f6xKIkMZ6U1c2f8CqdtRB+9PtFVXLc
zfQnL5g9HjJ1OFSTaBiZQBkwxOK9jETtIi1dkWXuutAKbPSuJQ36miwHDQm3HYgZLqPGZXVQZXaO
G38gHqQ+p9Ywe/FyIHlQT1d2LDiny9dK5Uel1+aEPhEJNnPKn9Y193TlQSmOciJ6KrJr8s/wjlas
90vRy9wYbSQUvEr5MGf+vBxtVFVL6BhNbgpFNF9CtCoOLCgZrKHBHFivMXPPzmxHNY+j5heJaPv2
y1Q2as7BQyENWrXIeLQlMFkK+rud9iY6ao/j19Q1nPqIqYKhfsxu8Xxyq9YZRb3r+/UWmx/AQYau
9hPIlnDPWLUTwv5ufiJHRusCZ0BkxHYjuWdZfHKhQs1/1yzsReOTUwNnWD7WR4ygRfxC9FgTqD6f
Y8DE4kWTewb3U+RHfQVdQRDFElGYCRTl54Xf3DC9jbNoZEyeJH8alJDG4NzqPrQi7o/d1aC6BvV6
Onp6+IzC0EryQmboo9I9GBMaiYrrJRelfvYzhRspHFzURpkpaoM71nmy2z5SxJcw4zLyTITVkhiJ
8fJexSwSW2i2du3JRjBb/mYXx0i1ir4EiJhm+SDNxVVjaQLLuP+u2MjgAUSOIhlF4kz39I9sznn2
zYB734dVOPnycTwUj8Wh+Cy2yaLFcVhidMmaTAkK0fLlbrCvS+PbZZDfNyqblXEQkhVlVqCgmdEq
jh0mdjEvdMYk4YNyyA665IhSQPvvpI1ADjISqhSRFMGKReg7PIBd4Wj76ecRMzaeGH0nK8rMnxn3
zhTaofEoWC7br98swVn6T0TdKEsv5VOXsjrJ9W5BUEIBPxw55ifQO4Tz4tzG31DPDUcOU2AuCxac
489Gko3cDqwISm0BvAYzRlV4cUWMzrssYt/p2ayN80EMDFmQ0mlk4Rb7Tnqb3NEbblkkTf4mdZhx
lfupkJyOffPSfnI+iTIPZp2z3pDsWgFV2xoWVwYS5/q/Civv5wk2K2S7vNlFTa0VJNhQgUYPE3Kj
LO9r3xKPMc80pyUU9c6LDo1DlqqxrZEwZEEU9kFJbsGX+UFwZrtGbbMiDljKuUEJJluRdhcF/dMc
Dn5yy+KdiFAIHu8i1eegpIozRMYYyV1LqzCefphjccjywcmM+SWzho+XV7brcm0WxuHKWtBeQVYZ
uLLizSl/WxXpEOfLCzHUYzMtz9oq1H+ma5d0kUOWfNTtQaqhi/ZT+wVzKg/1S4mqCg20iJ5y6AJF
NJdcFSyS79+hFUFbIDML2dH6QWEQGH7qvo5aoPilvolfUpeVh403qa8dk7AGhbX5qQGZdYFh3KL4
nQjKeTbrql1tU2Ul7vSQ3adX+SH6pH6bXRtUpRLxRONURUDOs1ovsVquY8YWfz3CcOSHGcz0pRMd
WXqJDV6cX1j/Gw1zBwXjoqQ0O8wLh83XiqpmJ1f1BP3C1p/y01+hE0aAdVmNBRCg8YhjL0q2MBoz
aQym7iNVXi5/f5cEAbx9fztnGocxU5m1pZX/vwctOab/jBnGQR5Wdxh7es/ICFDPcke/Wq7hd+gI
+6NH/0Y+B0BVlFElqieELUGVRpXprpb7kxzX3uV1itxDPnvWdPqiyIzWtofFVzxcTpclQUHO6sOP
chDV+KihO8LW/qtgDoikrKtpxG4FS0L02L/hsByYpVInZ7kfPHq0QtDpikkG2cld0lAOjjIUnVhm
ivdzZ7xocQCSL4eKHmAC9eQLQ5fG7uJmwgtiJdejciqaP+lEIKaJFkvUXKl86nrp5LJa1w4xANQW
r/O1VhXunIAGTRY9mnetk05QIaaatiz/1J+Naa/iuGrzAumxer1plleFBkn3JA0vRSWkX9y1uRtR
nEaok15N2QqzzpJiQzBe6YcWT2Xm94lq7vYxeSOLUwJbLRaazXihd0jDsWqu+JC/mAftpB3Qyvpn
mKyzOgoV3Z0az62EEWKJqTAbD2/eU67LW7TruuNVeyOB72PEzKMiVK90LDQWMovvqvtGNAckY2sP
nZWjvNBo39Isw7zBL0Mkepizj/x2pzZCOB8GbDRLaiSAY2M+Suoxs9208zvRBIVds76RwinIPCdr
0cdwJIoFkdb6Y97iRWvfqdapyQ9pL6osEC2K05FSU1q96XFoxnxHmtKx6289XHf9T4JtBma6Kxjg
g9przlW3J1mNBglYkTXTse31q8Usb7Nav0rsObyM9rvGGYpm2phIqlg8368qlaq0DgsamKrGSdtb
aVnAJn6VGkjgfGjKe1lUub6rfBuB3Il1WWqUxFqRv9E60MA1fq+uzmAaAmOyC1IbMdxJqT1IYAoD
68ql19i6t6JQsp+K6W6qBBu4/9I5S+KpflGMabfjhAUh+MqYiRK3y12EsFklhgE+U0fyRE/UfZk2
6lvA+6IgSMq5ImozGEZDGdh/6UdHPaB7JKCaM72116qH+HLsxKJ29N1z24jkQCOVFzxJKol1973Q
8bj0GCz2elkXRSI4yKjscl662EY3gL3eFvIaKHl5XGVRuTrTsN+QabMSTgNbUB2hNph1p0Q3cuJr
xHD19CFbO38sbq3x7b8tilPELrPVpbUixLzaB0X7nKeenQrC/7t3+LwgvnBWRVRtmTFLBg72eGyD
PtQDA7lJocli6Z4LG8dXzRIli0mRYSmaFUwpuqmvFP0mrq+KBhTay1McPWhJ6v6n7fuN1bU3Krtu
oXZG+0GVftD1VW9eLovY9cw228eh7VKYRUQUiJi17LGn+aGjolnmu2i0EcF+wsZlqhHV1awuXrxR
/aGMiWP0h4Wg1jQw1C+XFyPSBQ4ZrKmYplr9qQsoqQgY8So9/gvi1V1LuFkRBwdmTqduSYBAo/Rz
PnJ8sNHnO4d/FQ0ZT+wxFD+1IrAVLY+DCGpVmM6UMRR6wP3FIJb4AdN2DvXN/49ZOKyH2B0D1G64
IsakfdgAK6phY1KyxScqWxhPZWS3TDZk1zKvNb1yxuyus8LEylxdHf3LJ7mvlmd5XIywXYkuDSqK
GGsLOUpFvs4V4fA+kQxO9eu5VElUt1D9NyugjnwTn9hopsVPHsH3iQYGoeXajULi5fD3LnI3wZpl
Yx1lSOz91Vc85tODmwZl/rVvPYrqUfav3VkYdxn6upejysSRKQigNVXlFsNjXIeV8rD0r5dPa992
nUVx94EM8aTEOU6LtIW7lF/j+TXpHv+bDE75tVTp9SVB7fWcEmewPpDmmWoCMNx//W8OiLOOlYkp
a6TDAU2uFbTUqb+UhzVMXa3w1DfQn6FdGSW7X/4wfrMRzBnKOm4llfao9C6LU0U+lvnDf9o9PinZ
UiOLJ9WwvCVSqBdPBSKOpBtd1qhxuCxqN+AGzg/Flk1ZI8pP/22D95leWIQ26eLFH2R3/Vkqi3m2
iVd9pbaz3spvNTZyCZfSmU7iWqXdpyxhQ8QNnRhE41MYeZpnljLBULPgOxtXRTInDfpDg9qD2E+/
Cla7d6eJbhqmRWyiyPwbIh9kq9NM5lANmIPE2n1zd30cfNmvMWBDFDzdw6ytNE5Bm7VbM5PiFiyG
P9E7uxZY0L2bvP0+p4eLRKnUFbgAuhSHc5UHdgkmdl3k2OwW6G3k8O8GI6JWajNTZj4ZDzJKlaag
vbG8Cu1Wvvmgn6rDEhLRA1awOH5iSBI3VW4wmFLo6KKo2rUXySn7SGCn97yD7dqYxmz0vx2JWmSs
S2RJiDuirVaZ3gh50/NB4B4KlIGfDlLadSI1MTaxTot7eTFuZbt/uqzeIhGcxZox4ZbONdYy0a9z
9SHSg8vfF+0VO7LNXq2RrmOgEXAPPUhOWhBXSp97+1VWDMFe/QMs/Lqn/KAPvSutuM5gDo0HxS/D
OdTR/QyuFlfGG1UYT9uL3W11gLNWZkFqMrS4R8OJlZQrDthQb7UgC1Xhy2RXqw1FUQhBryLmpL/f
QlmWImpM0ILS9Ezjc9beNoqg7nTP+yMbEZx9rwoJzfgtPPgEc6fTwrGN78l6yOzBk5swFtmq/aPa
iOM2rwYwoHsQRzWc4kf2vjcP8RGpcByWuKdjVwM3wjhEXcs6t/sSwsrs1HfPS2w5BnFTUY52N+u9
3UMOWae+6vNSgkZkR+NmAjUDywojtj/4dhA59EmshHvPBaYSlkEU3QBXyXvFaOLapnmHu5uhsSo/
2YcJVbvi19AuueRWDod31bI0aWKi7ZLcML52dAKH6kvmOaOTdY5DPZVZwufqYB+NF8lLBAiyi1Cb
VXJefK41Y6azm6YpxbdmUu+iWhaI2OWU0tFRhfPTNdsi3E5aSd8o/YLo+Ai6drTB+9ptiVA19XTE
xxFrcLPrytWPl6Fxb2E6eBXRxWXq8C24e91afabWNYq72rYMpsH2+7Q8XBaxp/tbEdy9nrTeBnQQ
y0v0H1F6b+tX5gquQEGERrQQ7jrb5bIqQ4m6rgkDgKT7UtiKvitABUWHYtumLPOjFJsILS0gmoML
hlGKXeGqaHur4U0o80G/kfAWr24UQZHCHujqZ5E6VxxcapZWDBVyMzI6xLsczP3xx0oXCNk9no0Q
Tu0U3F+9ZgT6ZoLagDJsh0+ozTlYiqgjfH8DbUtDTBU3mU/HVErV6KsMK9wppkdp66WWqOphf8PO
IjhVS1U7roYWIFHW9l1SZIdhKt5UxM4ua/SuGE1TDYSGEZLgkwe6PNXyvMLFK+IrS3stdB/cOM5l
GXu4qm9ksN3c+CyaXtC6iLFbJPgryvTvcHX3UDZi2FI3YvJB1UcUbmApxuc4Curs4fIy2LXjA5rb
ZXAnsjTjlA7sQW0nlUNbdJDUYP9un9M0yGaRQyTaMw4DzL4gaWNjz1iTLwvYsz37FxOfGdpfWhRn
zU2dmmk7QQ5eY/ktdaiboCHcMdDDPH7QXfVKVHgh2kW28M0pFU1RJZR1286Kkrim2R8wQgg9XDU5
pKv92CgiHmyBWvAvp0QeI9uoaqDpepcmpykWgM5uemWjF7zbMFaKil59bGH/RoIoGILZARf7teHM
h+Qq90UbKFoP5z2M67qWi4UNnIbHMr3PlufLar4LoudrxD+S1moYLTlnXlCE8g3aOVLTuXPlrVUp
wIXd6NF259hSN7qgt3JvqFnJwnuYlf1DPuhf49yRDkqgomhkCVF+zuoN74jAwIqWyCFFL2V1ajAq
FknyZXLbjYszY8JdZwkWKDoqDjF6WVcXXYVmyPWPqkCZiPbl8lntupLbHeRggtjoBO4ZmVJxDR5L
zD5iADuGaOxOvMK3POpj3ixwY3jVjhmq1f4kvLKVz8OHRlOZSsDcqpAdQ0md6I8GTm5FcIBhrU0y
DBrub/R59tKQusUdDWo3d0dUFecf/5qOeHlbBUaRT5EVVRVJaR6hTQCJe8yD6wuH/knAfrMsPj2W
GYvU1gSuZG6Yh2iV7rVYFXS3CdScz4YVta3rlNndvH/sypcl+pIlGGsiGpkp2i3uQdFPpJxKlnoo
6Quxv2WFp48ic7g7KVIHs5ysW8gj6XyQUhmNOFmZc5+moDQdb6Uid2nhT/19jVkb+l28+FotAqj9
lZ2FclBbr2OLkdWM+AecJSMYC4pgKluBB7ZrEImsEMUyDMWyOP0ehtLsSoWBoNq7q+LGmJ+cZrhI
qWOWXy8r9m6kAO+jv4Xxfb5oDZV7JUU1Vg9iet3XQvOxP80uSljvhtAUFJntbt9GGOeOV0YzdGOC
leXJ5LZJGFvA2UIQahEJ4c4ojRJ1zScIkcvvSg/u+9rN6OfL2yaSwWl4XdZN0ifYNdm877InIsM2
JgJbITwazhhSE628owQNV+FEVJ5yJbn6QX5T8F6OXNHk7l3LtDkatuKN5Y0oggAoY0RpUvFUWbeW
KEz5s5PqN79yI4AzfUPeI+ExQ0ByPR0kjJXNPOteCfL7PhBRnO07YBtZnBE0R6ugi/nTCFZg/cEQ
x9mZPv1FR1HBn/BEjVeCK2tzVi+PykaPEgjsybc6edbLb936eWnCXsS0LzomHhtAnR4tOqB1mTEE
t2LUbaX/X3QbFZrvNUFN9EK2TTAMjBrByF3JrefpaEaid+auLfp1RjafD+/lsqt7RngjqyCYbHxT
j9y89XT78fJydhMlZ4Sz+YZdVa3jrMawop/tagT1VdKdCfJO87G6YpziJZJOwR9FnjaL4/DBqKhR
tCsWp9PlmozWY2kJJ5Wyc/jnC2XzXbtqKmGeBOMnXPuTpL7lqt9Vn9Y69WaQxFk38fKaj6Ja/Mu4
Z/NtvHZFSTsVjPp3aJ0lv13HF8UQ+OKXVdzmW3gNrAvEgaxOPvpUgeBpDi4rhOj7HDisTU8Kc5BY
RdXBGq8mUaG/ALdtfpKN2cA5bXrEOtlgFOafxqcKZIT6aQ6mUFSDsdtWsFVvDhE0aOGyMMYH+TRe
S077OfErv3S7sEciEAWE99ETY+FhHr/uVdcfNFFlukAn+MT4ZMzlata4X4YSkPXjqp3kWeA3MPi8
oOo/bcvGOAHLW0tdcWRrc5PVH+Uh1MuHWT7F3eiMGNd8WUFEC+IciMw0usHqcLEiebkaVvW1HKwb
kAALqnT39RCNush7y7LKp737LDJtMB8yZ+jY0rAfj5eXse8hk7MAzihBZr7KC4wSI3keUMulYDCj
GoqbqP9B48+SOB3M1aYxVTb/hXVesIn1c9hdjehHAjG/275eXtf+8fwSxodvQAtrUanH8TR6jTHx
k68rq1NrItrI/ZTFefv4KE46jjEUAOczD4593R5QQPgz48SmYcn30ncz0NHvJfJdRKvjlG/VUQjR
G0im9VIXKraOCur5pDeYNnB5FwXaxwd1KHr5QYWDd3qSU5cQ0KCRTvCOEYlgf9/cWl1J7FxlXtgY
q35qyocuoyId30eGszKw7dzIkBtpxIhcLGP2k3vNS8GuLB8nNBqxeCXykP4SJkFxnF6FlWjMhP+O
SWfJnD9rkypJhxWrm9zqGj4mm2z90oSMdh/DX76K4ir/4Mac5XFmKyqI1BIbT88Y2eM7Rgibfs7d
1NVP+fXqymB2m/AsuKwkQqEchORmkdhZB22kaKVCS0tY+JGXfCWYK8kSoVMoNY7wZc9U/NLOcmiy
ghV5igZccDYrzfZbN/H128FnlMioTBeJE2gpH9qZzD7r1xTS5sY+jWiNG6XqcHkb913dX0fHR3ZU
qS1Ni5H6m+p13g1OVZ/MXHVIJfKpRZDPB3iyMlvSmE1O0NFk3PjSLaMaR1Wy8InFtO3CGZmcgytp
HaVzCsWoY/nawtgaI19ukzj1xmQKCIawXN7B38WxcapoFjMwyI4gLfX+mq/loEyDjHJhBK5StXH0
XnVnNTCzW9v6flnU7wD8XhQHwLRW9K6L4H621a1pOQuVnWgQoe/vGvFeCLd9ZpL1lqGpmM5Kxycy
JN8MFHWTF5W+Xl6MaN84CCYITtUrBkdiWFSopV/i2rdnR9UfV13gtIt2jf19g8PxRMyemGvvGdRP
47CSw1o0nVIkggPcotLzNbUq3YvH67y/q43HMf96ebv2RWhsXiLGIas8ZwRZ2kpKi3zwjOy0LCet
eVOJIAS7fyJnEZwmK2Wttxmj9R5Ly03b9rAm6eesUp1e1Y9xJjIb+4p2Fsdp89DKFMPIU2Bpa8RO
VfVlMCDge5qtBEy6eb+KYr87viBT7bNETrVLWhRW2Sx4WoMo6P/HpwS9M/nDkVEUXT6w38H7vTBO
v6lVJ2AgNgdPrZ9obzuKLpz+wX7ve6R7L4LT7NHSa2uyswGEcOWtfAMyYNd0p4/JIyulKlxRd5FI
BTkt79vBiEmEyMHatm5HwXo0fcym5XB533aice9XxdR0c19r0tC0VrGqNS5dHT2jA7uzsRRa8bNN
IteyVofWb0UZCgSLtpPzKOpqLaRGtTDW3JfBCoPRcg/kmOKp0IJ1kc3MuyxPtJ2cLyGjilRGew66
wfvUJUPtKMOLIWxW3clbvttOnh7CJN2wUiuC0t+lX5qj8dAdaQAaDOKhVPy+xcAuhPHd+k7TBesT
XACeCQJjU/KUTihwQfroYZXaMIpFtVsCCOHZH7Q1a9SyAyg2Rn8VRVUQJ/TL2JYY4ix6sopWw5Rn
o5VGEUtI9yCzR3XQEoLksRCk5n9/Lrw/Jw4vdAmBe5Iag2fK0Xwi0jAUbr5o1HJ6rdef4f4h0WKt
9XKLCA41nMvKuL88A90/lqIpOk/OWeT1UNn2NHj2EMRx2Lb/c0SBre78fQ6qdFpIhpbipGYtdtbi
e5cLrPy+KpwFcOCUzAqqjS2KCuA5dRf1x6xeTfpXuxEZEdFGcejU0bGZpamHu0eeUGgglwKzsW+E
z+vgQGiwpQ7D6xMcBKjLokZ/TDCYZCwgKUUbeJQI0HYfhM7iOBDqJtpKpY5tYzxwjtJjonalHvvy
D0LC79WbU4A+pRGI2aQeGaPxGlHAYA3aIwkrVwSr+xv4y8hrnCIMXabYU4R7FKmnUgrKZnAM/Std
MqdWTcGt2cnmvF8Vpw0oOq+mYQUqjP54nbigeMa8L1T9Wh87cALaXiziuto/r/PqflOPuqSrCRs1
yM3jWKw/sqYuPdOij3+CB2c5nF7Uhp20cwO9sPU7yw4mUcU0+/8XXBeeM6TGcNE6ZXrXUhNZ5AdT
PSozpsZ8G+37PP+ckNfL69mp0H53UnyVL81RPRjZELg+GYHulyfM6HZ7J7+uj2zElrj0XKCHhHNv
aTx21FpxkdkKk/XHSn19eTT6xaWy4LB2mrLeL44zTn0mJ2DPScefjBvEBW+0W6KPDiRviPB/Z4Sz
DaiBrVd0aH/q7Q8iQrt97P2lLIQzXZUhkYrkeMpN9I3kszu1nwj9bojGjgp0n6+ZrrsopnkiwYZY
R4Vedcuh1O8uq8k+up9XwoHHqiJrFSU6HAprhF+GztFYhE8iERxkDLFuqN2IeEHRN0E31UEzq4Kc
hOg8OJDQtLKMmjIBfUcNl6H6smj3Gl5TgylEdabEv1/jX+aDry1O7YHGy1yAwOgAxoaw8eMHFl1H
D6DftI5olsP+us7SuNNZQMBeLoShbReq8avVR26SorZdd/5EC85yuCNKoibt6xL6HOXHmdxM6afL
3/8Hn/wsgDsgCXmxtBgARsNpxVxnDOMBQ2kEfmhM3sN0AMbjnYFb2/zf82EMJ85yOVSXa4wAsibo
3mqGefyjVu4X8+Hy2gRnxBftmDEdbY0Be7ke1/aTnmD0Rx6Mavvfzogn5I/siaiaDEPY9K8yPQr7
Dvav6a+t4sn4i2VcJWlJUHZJpyupxDxNSxGogUgEh9qRoSzymqx4vq/ZMe+QsklFrAKXT8PgCybW
BfXK9gSvK5GKwuuatXTMxmwO2mqWh45Ug3f59Pch+u9dM/jKianWSJGn8I5p8202P5nKwxp9vyxi
J/C/VWKDL5qYSk1L6xZPiezYPSeu/TXxbFd6WU9S0N9M4RLSK/0/Los7qc6uLKSRodQz6EHGGzs/
FSIabdHOMWXZvC/LpCPxUmCYvdxrTicXrlmesvXj5b27rHEGXyNhNkuOGA5iUnrpr8tRE/W07AT5
358Nh9CYC2gsIIDG4KZjGrK+SNaXxhhbRIXl+/6cIWsqMS30g/C9IPVS9EqX40hY11Z7yvzxqrkq
r8Hoi1lN0ifbmwWuwe4BbQRyBzRbyjq3GkonSqNx7X4K2yhyWlvUtbW/hRs57HdsFGECGBRjOepe
i+mXmrJeGeQUy196ovgp5hX1ZXSzkPgLmDou68auv2qgH1fGP+u3zvoJzIhStSKJtxj3EBmNliPn
uktj3RlswX3a1cONLOZWbNYoDX2eVinskCJHTtXeN9MoMA/7KLERwV3ZpIxQoKuhc9C8Iz8mFJdj
2NVy34F9Tg3zyFGvO1e+EsV89w37RiqnJC244StaU7iooI4x3OauuqeBccSMpg/DdX3P2P3II0Z0
CM5u/x26kcspjYIJ73OxsgrGYxT85DxPfBBb6KDfZ3zn+iSk0N6/Dmd14W76Yg3FokQqkN4ACYNk
OxY4BSpZ5LHsa4qp2DgsYhh8wbGhZ0UvSfD5q7o7dZN87BNLoIz/sHm/ZPAui11nRds3cGLbQ3w7
gT6XBmmgKs7iy2Ac+5NSY4CkcZbH5VkWFQHZAmPdPdJ+KZvnWj8O6fPlyyzYNt576duyn9UBmQ5b
+pykmO5c/c9Vxu/XwF2vMraaiUqIKi9jehjn+ENmvdJJxIG4r2TnnWLL3ODEVMa1vjQyYtfaetdG
ti+P1nXbCOm/9rHvLIe7PlVqUjWtYXw7b0FFNmxXcQfIQD/KlDraTRww2jHja/ZdWMUgOij+Gslr
sxhFzR5Q5IScAyaF5Tf6zep2jupkJzGX/34SbKN93ONGk7LBBNMjKw5RfPlQeGbpNJgTz2oYYk/9
o3TyRhz31ME8x06iSj56qSEjvpM7mY3cNTr4/qPGc0+bbjYiHYc4eIVy31X31SAw/7uetImRm6op
W/pvTDBzJQ2JpKCOLMYsyq5WXDO7WfQwMkW8H+yH/vak3gjiNkxVTWONbBgu1oCqhH3IhkHmYLC+
jBD7DpSJIaKWYaH5nWeWMC171AsFbrSFTqzuGVNE/fjFeiYY7Vf7NQa4vYiUffc2byRyup63xZrU
XQldt5/m7qlD9acoS7OP5RsZnHarktotQ4NnYeexUn42Z7IE1a30wIY5pL7oCSdaEndYjTqOlYyn
vGeUiRMtp8x6KiPBi1okg9NsyVwWCV1LCJUWPbryPvRDmJAngTYwvP5d635pA58llMYMMcQUSVfj
gfEqlafSXXTER1lHHoqpXtdJ4KAJVsVnBzFSrKmthuqIEySJO2pr7KTRGHt0bEXdKiJRnLfZq42S
9GMMVzB+1KF31TdDWDWzi+NnveOZ4Gfkco1igqVS6LNBWye2RKzD+8C9EcEZQxA5ttmg4IhGn35p
kEFJkeuvj3jtINEg+QKFYJp7SSHYpm5MbwGzFFt6iybNxVmQDR97gJExOb2TFPAqe7f5LCeOfRM5
YHUSFk/so+1ZHTmomMd0WKIWLpJs3zey1y+5Mxan2hIYDZFmcGgRpygOTiy8ebT522TdoZkkn94u
b+S+CFOHxweaFpOfrogy58qIe7wI+pX42nib5X1ILQFE7GvfWQinGtRQJzrjfYqpqW/d+JbEAngQ
fZ9ThqRYeowTQ6RqpjfEeqnp/9wXB2/SPP9+7rgttVdMgs56T+s8qVedzniIE1Gp465htWQMdzY0
Vq7Hud25TkhVJfBEtLy6x8zLg0owvqshV5my+JGmnwatfJmqUpDX3ze0G7kc/CS6mkcWvK6fPReM
2DPNwSJHnPhedzt3+FoFopbxXZ3bSGRgv7m7pNVjUpsI7i3qc974clE7kiw4sp1pVDizjRBO56Qk
X+qWNgyO5MfJJaBliU/KbXrD0k3mgXkt6pXtycEfJVAsgqcnoiSWrnL2ECTHCJrG4+jZyo8MnHLa
/05pw1b2SwBvC/+PtO/qjVtpovxFBJjDK9MkaRQty34hLNuXOWf++j0t73roNj21nw1c3JcBXGJ3
9enqCucUWZemUAxFnDIottaAfFonXk+b8LaywLmiWSz9UgeIhCQhOSFra8tS+qR2imNqincdfzZx
fGWK8z51Cnqpy+F93ZL4nZi64P3bx1ngNmZ56M1knwuUye0gzDRMCZMjBt7sHKzi1TYai1qzLMjo
NTeKu+xTR3ySjoEN2n+ffGNsX40rg1wY1oZplBsR8GN0Fp/N0S0n9QAmysITDhRWbe4dqMnR6gsK
GjA4/Xq4qlSYta7FQ6OXUUQGSnXGf13U3KmA3+tbt3mMV5Y4VDTk2VDMCMdY1MtTrOk7VZbeurly
/s0Mt1ujpSRqPqP1B1W1GczkwX0TEd0/21+i6ibaVzEYz0dHiqCWeZLi8dSkd5Fy1zVOLmVEQLm9
LxcbHB4tYpDJhoScYifc5b3mTFLhxnlt9yk1BP/ea/tbbGRdTHEu0FfCPKYiGiEhKQR2y9YRJE89
YMo63E0O66bL/eKD6bSesIfkUPKBQkBqOTnHiFQtaMYcue+4651xfpi63Db1L9fdYjsRvfpKzi8E
FYP5Y5Kgf6/TXD1N7ycrdpDf9CMTaqL1QVbOxhw7k1IR6Eh9Hnea02yaRXPGTmr1q2Dua+FzTfHK
bV/Kq4/jLpExKdUsytGdkdxMKCDkHigcveBQ7X+8f+ePEdFcTbgn3/BSLLo5zdnUu6EcujnoaQLr
qFpvzUJlTDfDnMuX8Y0uYtdFYmAif7BM0Qz2sqj0wK1m2MHYJV5Uy18roym9bBYwPZ1J4X/XvYay
zl035RBrxtLgHQS+HPSP4/Vtxget620hPjAlFskCZds8edetbl5yq2/mAh6lj5VR6EsMyGj1UawH
DU3CknpqkeH4b5Dqzp2CbpdFU0JsKuGpfONL2uS1KKS4x+f6pchuY+GYU709lAn2+yqWG4Z6XNoO
Zx10fvYUu7ks20FHrB87ylcATeUAZWqMMtBGtXdj6TmP9gqex4v+SSp25ZQSlxqD4WumOFQxeigD
1SVQJTdduf6sCYQDUuvFgYfYDgYqMEioDuZb0Z8n6WFcvl73NsoEjx1aD7VXAbs+lsWTKBu+2Ysv
kRUREfb2piCIAuehBYVyLkgsErkxAwsp9qC5keanKr1T+2erxey0sRB353bEZl1s8cc2N9KggkgJ
0mbBDjTXvjKjPRwVQMzuBaHd22QVn/2Lv/vBxSJ3ZPug7fSUzS4w0WY2vYpOXQFEScZO8VDmpNKd
2253McdFB70ep1atItuZW54afbValVhCZRuDLha4g1qpWRHKyNC44Uv9ot01h9Q2nsZjm9nCic0e
y56GlC4yGl5zF+EBGL3ImAYFkbhv2j1i1eBJ2AV+eWj9+ZUxFxc7Kv+6ucuaKGmarhqKqOic4wox
Ws0i9swWd7Mz3IA+3U8xFzpDlrX6XDikvS0PXtnj5xdT1UrCfhY7t3sdX4qbGby4y0E6Nfsa8ghQ
w8wPrMohvsWUutrWbq8Nc0enRDwbpLkJw6GXlA+l/v06Amx/GDuWYNQ0DV5HMMjjyqgnjC71yVNq
uZl6KNJXNXm08sfrhjYmvcEi9Q4APyxxcNaWaanoDeBf3kH4zkWbA2o1lS2djV1j17740Tgoz6Jh
S4frhrcwbm2Xc5UuLMI2KXGPy0Higiv1GIyWH2hkW+72SpqqjP9EAwz7v15vuhCIAGtk4EB4scu+
sXy94IBU6lvvo+rnMAlaNPl5HdW5+M7BxeMPmt1+GuauPDmOhgidnp1rTL6k7ZLwWxtPdqFkYH0S
7bT5roYGnuWhY4kfZXSvtQLKPhi6LOfRDsfFMetPHTrmuxBBh6rZRkix6G/78OUPZCu3uvhrTV0q
00BpQehMBRX8pfGKOCNCbcoI514Rhgr6bkanYx59L1vXoDiB/gA5l6/g/KjGJK6RjIizW+iVs87k
JHXY/DsrMkF7kJ4LZ/t2ZV/fXzWrZQNfWNXnIyiCZIxq7LUoVm5mWQkPtV4M4KDH2bl+UIgV5Pk/
wC+hzWoBe5OW21K60yOi8LiZ3Fh56vvvqy/KOr2eFxZk9hCu+b+ciamjaVC4hqYuLam7dTOv7XE3
syo0Ztyq6Blkt1b/GHvmvepmX9AzY8eRLRJzO5vjfmtzbIFXnzckU6RrbH56BPtRuFf2+v2AR3R9
T5OZk0vJoY1mKEtpMneXH977bo+mOz1oO6iSu8WO6irYhFCQFIu4aaGCyT/EJKOb5jbEJWQamNct
8hvN8oKE6oPd9PeVFbabq+VryxC0zClCdzHbh9kbqtLZNGB+n8jgbB/klR3OK+qwyBOdHeTogCoa
5icmcL41IFyFsHPs9x+p6WBq9Ti36PpUyMwBbXCG9L0dD40i2mQ7JLV2nDsoRbXEAZjfQLeUHa18
2S/teEZc6s6F5F6HiW1TCBV0lNoxvc3hoCQnYj2yKcxEhrjRyWrr4zJbniA9XbezfZykn4Z4/Kuk
URIMC9Pu4rG4/8GsUx9QpMMlSna7sTDqN6yVZcmQFQnNpAZ3RZVFWU5mgGkJhhSqU7hmglYSBu0j
pKKJD9uEpZUx7qoaK4hg50UwIKnsdgfJTtyD5aUQNKerj1uhPGKan9/FbZaRZXkcBSFEKQY0TDd6
7cyz4oxVcJLEZifq833cdBQObnrIxajJcdv1slRX8YK5tdERnXetzcIOXKbdHt/nB8WBzpEbutQ7
bPOYraxykXLUBUqnZz2OdQ9GPTOy5069bcLUu757m7fkygyHUmUiZb0EykhXVaNbVVBvUAa1/80E
B1AII5MszCb0zSRHvbwpu/31f3/78lh9A4dIst7VRaUiJE5fGIFJdBc7MIP+SrQDH8hqP/tzr5wt
frIGJPT9opYJqpV3HQv87yyvO0YfwUfoKgDcmtJGpxyBuefqHtGVRVHKnjnCcu7nXVjepSqxgpQJ
Di6aHh3GS4O6mmV8UJFXaI5Jtbu+SexkXls1DiRA/oD5F0HBHgnpR2nMd9VSnIYUjHOLvhvD2oMu
sVNnRko4H3V4OcQIjFFCjk4fXN2CoDz6bjN0UPXhTSIO/4iDfLeqboSRWS7gZ9HumFxJ+53NDMl3
us2QcKbcgvgwfsymC0upaQTWBhLeqmDtqXVQBO0iVSIWkO39lY3jG1b7COKXgygM7iyKsR9ZEiJc
qzLstLJqe6hT5TwoTeRf95bNJnHoyMmyCl15C9HNr04vT2DT65OBjZKIjuilnpHg8Tk57SE4xW62
YzwhVP1ws/QAyRdUryURCtjvL9PVScsqPZKHNAMW7kZvQWO68ha4nZ1lNiNDzD4H3t+MLqwtcugr
tkFTBS3qk/LwRYB+j5DZ+d8MZ65tcEuZYe6rDmR1cKN2X7QnYdmL1Mzwdgy6WjkOgZNcWtKhYmOu
X2eHiRekt0NoCx9Ap+1Fx8AJ3wj/2Ly2VgYZoq22KlFUUxFl3MnaU/EubYHchOqq7uApXgcpVnCs
ULU9Ivbg+4WiAOIzKQZE3Xzs7WHYLTqShN1JHT4umJivJuLcbceLl1vtN+IHtbLGhuF+cZM9a/vh
1Nmdl9+zW63/N/y3uNWM1DiCBCEuUEHq9xNYEXUFulhotL++a8Q1Y3E3WVUF+TJZmN8tQHrXn+se
t2ebuf9mhLvLBGVGYcvAIRaDs4BdSbLDEFO3ymYJdhWI8tzNsSUklZr3gxt04aFZBn/GobIK2U91
UFlK7XFstFutMI/6MBLVBwr4uRstAptzaMkLknDVbWz4gnqKpXuhIBD4urf/Np/YlOoURmwZ0ZNl
R9ZdqJqOEb7m+n3cHcugIswRMdxv84k6WAotzUBUxV4sTD5UeLS8xmOPWOGeyqFuosfPo/XboGKh
5GPRp/D3JX7s0gdBe7rug5vTRhf3QDfUr/DUl90YlzpCASamITvN/XibuCoo6B4kZE7BP4E2TfFE
U2xsX2GrL+OAeJ6bdLZkgMaUscqGo7j1B0DjjfSQnNGteQtFD6LSSprkwEOqmmIAEqMpAHfy/EVF
jUr8pCMHNj3O7xOGKjWkto0jGobhIEdo/ibR1iUqmHHHaHSr6jmq9tN0Z1J6IZQJDqrazgTtmSaB
sTL92IKwVcudsmwIPNw+yZfv4KCqExujUHr0jytmZ8te2N3l8stEPV+3nf1ihYu85QjshBY7WYOv
H1lUU34QPPHAmE5DRz1FD5RIG2WQA6geTSJyUyHUF0b5oGfJvWqIBI8CsT28DlwgLlY1qug0XMT7
Vjlb3Y2gEyaIzeHZI61ktoSYeUAqNr7RjafQBO0TIl2tnl0CLhgc/B5j/9wiTf4VLvQi7htFMpFI
PurH5JWxDQyOtmNVltlV91TJdbNDFP1e/+8A8dF1EMeBPllwiXJ2xCPofDE2a+e32hntSqMvOck+
dQWXsa9ERzI3Re0dB1Gg7zdqVHTg9XezB0JaTzDs5m0U7GVn7NhcnzChM1X6dn2NKavs91XAGE49
pk4z5Dnm8UsGpaYwdBVafWPbaUCrr8qY+VTe4+SVlbTWaz2p0e6io6nmZbFsBbzq4THwe+iS3fdf
R99ATrvaUfwbf4hHLoa5RW3VXte0CNSqWgAFvhxp4MTYx12W2hUmQINRhpxlcRNG4NimpcuYe/7u
vhfj3NoKQafIYTsi+g+h/c3IlkrHgpYrlJWGc7X7qwS0fDHHYTOmDZd5GpBvbNRqlwiGI4nV0dRC
/7rHbDYToon552Zy8CyJGFWOSm3AxRY9M/HYOLRVkA+GXnEK9vO9bhs7dBS65dMETSzykG5nTC7m
f8PtMOlxmaOUnbnmDteqm962t5ErnfvKnpwaPbSVE/q6F0LwnJriZ/5ybUs5DI+FobPg3gj/ik9D
5ZYacRyJf/997VcHRcitPJMwVgQqSTPwFJQ7P0xBHROxyaaV1SuR8xSkespwEkHPHC1jdmqXENpw
6BAmrvE/RHs/d4rPG2iDKWRSjXAyfBGP/QsrlXd7NsApnGVMmKM0/SyaNk1kRaCNzF0bQTD1hpgC
SYvOcJuosgfFtNX5pFPUMX+Izi9fyMWzujEmkiaYP9i1gyOjqbS+sNFb8ZQ506frB28bqi/G2K6u
fGMYZSXSRhZ7QQBxPtbyiyE8Xjex6RiXo82PWOpVrQe6gXzFOEIseeybArpfouL+mxXO/ZZmGcOm
YG+o8VtlOCJZgN4u81xWikMo0Jj12VCgnV88skYtcIvtDMirmz7S0MSrk9oUDo1KsbBaoURCrlCh
L9ahGFfbhhw611eMssLBzrIMo2iAc8KdjP1iPtf9LqO2njg0/AxJIC3jEiwTAgHMHfaR6HVFsweb
u5eo0/6fvkbhSjhLDyENYW5AXyAKu1lP3Dqs9pVKJZ7ZLl/Bap5rtRdmc8gYL7iQt66gGG9xad42
A0Q1kmgflYF//auoe/G3mYE4yMW4BIXB6AQPrB5W3QmPOSRrAtD9xAOSpeyJO57qffMZEhEE2pLm
OXhIGkOaysIYXOku1m1NstVddeh3yBdgdEtyhuP42rwYDyYmWipMYFJpQCrUUrhopwjDRU5U5FPV
XXZf+MP+q25XZ5otn8Aoni6zzvMpa1gKPMblkU+NZw0G1TtA2eAApEZ/l6A2yCW1HkhskNQ/NhAd
ApPOfXcrurlb3FLB23aqGORAJoTdDTCecYeiCaUq1weYjG5m8Bzk3oK+knhXu9au8IrvlL3N474y
x92RVZqM9dChu3/su5sgao7DiO6x5EuekIO5m6+4lSnukkySUAS3uMVSWKLDHtq1YwUOSAnUr905
R4lYi3fXj+ImXK4sckehaitpikfUZoJOdaUFustCcZQ7nTjx2+/FlR3O5XMlxrOmR4CTHJjW+5A7
OmKcwK2gnCLfLRB+lH3tfR6dioK3v1CzJF2WJEhAcBeCWhdFY4Y5CBPl29osnCz7aiRv11dxO4Ol
/DTCZxNAkiKlRY6T1pQ2a5fI3OUEql1Pd8tDcoJ0sF8SN8N2cn9lkjsF0K4uLQymMzYENKg9M+mj
DsPb+j56+Mcl5JMLcSvlyLvPTP3PzYbI1nQ/K75cX0Jim/iEQh3req5OSDsq3b5UnvThqFIC3Nsx
6GrJOGdPkjxXTaPDST7qOybGN9jVPj8gYwDuJgo2qA/iPF4PyyTSUsSgdVT4pibu86T5YJXth+vr
tt1FvPooBl+rWLcwBzFUerwxO9fC7BZm1qBcAxJITPPrdhjgPktsZETcimJ52K6wrixz0F9KoybM
cqK71WsGaiptDzn6EqK4nuQ0tnqS37WBBiK037xvoJKB2irmg9X3l9Tqc2etGBc1Ql+XPOfHrJ8P
WiUT8cHmzqmygTkizRJBlvLrigpG34iLibY7fboTS0fN7xqKdHDzTrmY4Av9PeSytV7E47jHDEGk
7Xslsdvggy5TDaYsqOYiOx190LokKaqkSfxd2bWGhNxK07nCCZSnO92JTNs4B+jUF5AgLP7LD7Ir
7sXcbiWHhKiNvdKhZIZCKrLs0m+yjYEV6om+QAWhxXlrz5kfgzf2Ob4BsSckshgLaij+73v3i0nu
NKDlD8MgDZj8eukQy6Ndm5AF/EocuY1r+hcjnOO3gR4GlfpOs2TYovP2OT7Gt6xS4SCb9L9f0L/Y
4l5N6RJJSVB0HfoWd3N5o6M1M/7fH2a/mOD8fcmUeBki9OnnfeVDn+YEzzxi6u6JWDYWKP3mixd3
4NsXZ6GEN6DMjbC7ugENFzS9Wr/5j0WJFk2bRzjf+/25AgohAIaYuoz5wNfmgIQKZscZaeUABvf4
Pn2lJei3goD1Or5fPyuLZSy1jWLh+wrLrg6qF/lSaBtO56kQ4vhBwaU+Xl/TDajSkSlWNE1GI7LO
9yFrEyqTKbs1w7z5rGWV7IRTu9jyLH67bmiLhvwXS2xzVx83t1reNQOWcwStsYRAFPxLtSM8Ck6L
NL/wXdktXoboWzwFnkA46NaD7RfjXFwcZWGPiY4cMz9uc6M/gNvsmN3/mCcZPylgcJu82l0c2c99
+SMlDLu9r6tFZp62+nQBdV5DK9DFnsS2fmztd1q1zm68uLTj59IVDvUeuiTXF3zjhvjlk7nwwUzK
YQ4XjPoO0TnN3tL2KE/3k0n1iFAOxOElwn99SJnoe9NBeqqyg9xv04frn7L13v3lWzi8nIW0C3IJ
3N7aj3rNUbxnc2nN7V8Eqr8Y4sAybNqkihQcB6hROBDt8oY4tsdpJvZmK/L5xQ6HmFFqlqAiwwWA
LMmh8INDB92dwO0VO78pWjRkV04OPi/KJzYh7eKI/CtjQod0XvTwia7zFP3BsF6ubxThDL8VLDNp
GsC0gc/SantKCgcddE6WUGwOWw94LJ9mgP9CEg2Rb5gvumRZRvYdrN5v+CCZfANSlq/5QUMru5nb
IqUJuv1lPy3yV48JHd8wZ5PWvfmEJIXS3HRUsWfrdbH+Kv7CMYXYTAwBCGncmeghnvbKZ91mrCgQ
kyZjq21XuHwQB8dG3ibhIKBlQtbPNYathIGa8KSWjMPcoGqDKSjhDF27D0Q/kneC7l33N+ojOGC1
0jIPVUYVHNT/qXPqVOTkLuVq7yd5hd0qJsUEE01ciDm0rz9ijuBG2akYzg0degqJWjQOTqXKnMWM
hZ+FeNP3rSMXt5lFcZRQy8bBaV1FrRG3+KYhOlXWWSser28L9REcihZ6kcWCCEaXxdwpmItYDj2l
rE3uC4egkLHI8iHFN3T+4ste5keueNA/dSiIYm9OAQUAxJrx1cIBDH6BLiDjHKAF13iYc6JOuH1d
/zyPfAEvXMQuzjJsPPqp7Sp9KJWXYPpu1kQMTX0Gd+xFMSjnUlUw06k/xdK5ol4bFIjJ3KkvRjWE
IAKOpKiP91A4tqGV8bgIqpOa+TlNqnPkiGHlBubbDFYEW4MA/HXno76Q/b46sIo4WVFX4wtDZX4e
jHonRQthgvnWb++Qy/XDl+4CaYAGdZsyIvvugKfbbvbhc3tqRpAdw2tmOCyYRMQ9WYmlTIXRXtr9
bIKnNAlsxbqJ+k/XV+0P4fnF/zhMCNrEaJqsZxEyY8kqfKHE3Qpe0eO0hwrm1/zZPFk72Y286DPl
NAReyDxe5GMSqRUyXbFYPQdz66Syfl8t1NOe8gwOMqoeRSpFhmck/WnpbgyqXYv4DL6sB10xax47
BI+6OO+MVHHABAwpdMG7vlVsNa64BV/Sa9JEbaMW92pclc6o+1JwUpObpEFzwdMy7f7NGIcXSauC
v6Rt4RRB8DGSzMdACT8ZteBNKRitivZ5KWbCJAXtfHEvMqpOlNkzXzxWz4Vb3OXOV0kDcaDkidDv
WAjXp7aNA4zEbJq0KhFM4vK9xZ1y7rTwOEDM4/pKbuVZ1+EdX7RbamuBRi9CSDVz+9lrDvMtk3tX
Kke3FWc5hqU9eaXb3FJERMTVwlfxDEtPGwGpcVdbwhJNWL1dic1sm611VrJhf/0zKWMcjqSSMgVt
hiA2AouhU6vq4skp9LXj0nocyo4aQSLO9DvxyhrtZznqE/YSSATzczQpBzkfifNGbhyHG2JS6m04
Vgwag53lx6A/hibrofJY1YlNeoCE4obqUWTrdOWU85RggSR08xShIJQMzUe1jsvDZKb+GOsauJeV
/1AH+Hp944iV5DNBWa7HRslkpwLpuNQ7hargEceMl7yrx1lvgwheWIndU2sJoNXNHrO/0axcnzKV
iz9yVEDFnIGHNX9sw6OYgq8jpioX1LdwkNENZdaOM9ZKqjNPz1+itPOkkVIT3arQ4VsssLpLJqYT
+RHqRFP6qBKA9K0X7Aofo3Wird0aKFILh+YvFHl/McZdwrXEWJcEFMURc2SnWhCHc7GUln3dy/5w
mC7fxB2mvNC1HyJQP2iPom+KO50izBUdGa+R/lr6sRt9oFpv/xCW/jTLD1BPAYTrS6Y9hfzje3l1
OplgU2KzHQlZ8CetcaVVoyiLeCqREGfKd2ySJDgY3gSx6NLPdlRb1HY8cPk07opOZcMCmxGuaGGZ
7Dy+nxO0bGcHrTkVFsY9VMott53/Yo87YWMQN2PB8uJFLfsWUtWYrvaR5HEIT2F/9+8IeLHDH7I0
R8/f0nVudpAzG26ytxzrVjt2Tnf7/9FTs31xXcyxz17dJN0Ypko2IqhPXxr08gwfh9xG/aczbA1c
VJqTuv3HGpmf0YnfiC9l7nDtS7lAP4uisQ8Q5LuKJfgDCk+lpNp63DtmLtrQnHTrbnG7vgvt0JBP
Q1hT7aPUlnKXdgEl6bBIcTqKsAeFe+0YwTklieQoKxzCtKFuLHEORzX73lmSLxNoO3SVmmjZvscu
+8gBDJRjQ3wL3DNvSsE2m/xBjHuKtpv5+JUd48uvUxVHRaJlrJjBSNvQYO8Z5+w0OdAU9vXcJju+
iLXjR60XXYMCjVJ2SEMJd+Z/7TsV1lf564DWXtXvMCRB9fOzdbr2iRysWLml9GI0de6QlvNDONWh
C6mEj0mzREdpalB67eTCyfVZto12Lv3rZ4L6Xg5k6gJzAvnCrvEMxPgxsgh+E367boP6Qg5g2ikb
y9yKO7dMpYewU51lmm6s1PTrFJeT0B9BbXJT6OXzdbOEg/KTrvpQFJaZI2StQ90fNdBqTKlBMf/I
2/Hjz2PAD7oKQyNPsYrDNj/0HsRwveJZdcpjjQ7JAf2SsWc8xofABzPAY+iAPuehQ94sQSN/u7eI
MSZqLzl0kZQxBa0sWLCS6k7SFztPP0wWVYeiVpUDF0UqsswSAd+dJe3QYYu+t2/X921zRcHprSuS
ZioGrzAslkthgP8K6ZhW8STBqaOvcovBluWjPCb2dVubS7ayxd0ISz4jh6oDkIP2Zklvi2LXUA+1
7Wf2yga3LaLQm1YRIIhF5HAne6Dygg40WisYl1fykJHX3GacsrLH7ZApjcoYswdAE493AzTE7aqI
91ZUvZl4HwqK6NSC/np9Hak94y4Dc8oTWcxYpq6p/UIuoRQiGAU4+vLHSEGFrxaILjRqVfkSW5kK
AzjgrRGrqh5RL3DDh3iXH7JHcFnaoStRNxHhKXzJrZ3kBeS/8BRh37+r06loFnjGc8TpkC9pMG2b
vsnEPCdlk7saFl0wjcVS8MZXIycfEqdSS7vpKe55wmH4jj5T7EuIBeDT4iaz4/AhqSSnqmJ7KI65
6qhDSxy6TQi5OKjGfl9FgFHemd0sA5jVKjmE1vLQqOLuuj9uvwxWNtjSrmyAYnAAHxtsTH6wM05Q
XdgXe/kOOUN/3k/Um47aKA5GpqIVtJqlCk1ltLX4oA92OQTEsm23N6y+iQMSDYIbShsBGFuM3i03
BaSqzftmP4CdKrD7p/BJIC4U8pDxUBIGo9Z1WEV5995Lsk+rG9aOhrLZ42zaxfdYIl4j1EpyQJJP
XTBIPdIxvRweoxIzlaJgCz0V5xEuqHM8X2GWz7h4sJTaUn5ehPhG13XiS9ie/xbXYe7WskBrg45m
LrJaesOQqg7xcTCl3qydRxF9MO19PlHHaXvJLob445TkalCqkB1tkS0W3+ogtkWL1OfcRviLFe5A
xUpelAsELV1tODGeAwtnyvKGYxnbWmtXpwZZutktfVpIh1pI7nCNbR+HYgwUXPpjDR7sqIc20bSv
/i6ltdox7nxBfa2Nmxjebqb3ZvQhivZLT3TYbPvdZRW5A9WWcSRnOqqbUQpIMhMnqcn8N7sVrjke
d4Qmre5kg8UbjM1XcpFiRJ8Ga3H3U99CGpyAJcL9+IKtkMh4wYgwZ1pPiXCqqnMx7v8KzX8uG1+0
XXRDDUHS8ENnOke/XpI8sxHy0o2OGdr2KXigvokt8er2iCND0YIMnoAx1Tz/YpoHxaDez38A18tH
cQBRD2qdL+DmRXONfJT8yCk/q0ztT/4qefJ+Grx//SoOKMTaUvRhYrrI9cHCpGr/nFBasX+4dy8f
xcFEkKtaF6nDD97a5hvGFB3xHsn1R8Wb91RFiVxCDhoyUQ/RVo/Xa/E6OxUavEJP/gRuKDs7K15B
ZgA3H7IXgHh/C67cYmhEwVQS7BhTBW136W5EPZruTSFAgi/TgnIVWlHQkkNGQLM141UifY+ywEHE
2Oelrmjo88vK7mTEliO0yQfizDL3vQJDfJU2UawAJFr4CiZxq+IhHOpgCphApMnEsDOnG4kLd7u0
ftme3wq2JYgaanap48nzLmfwWN+CItK3UPRLHocQk/TonfezW/kUOPPj9e8llpSfzFyQDxPBcIXE
0XyO5scpIjCQ+vc5tDDBpahVFZYznCcnFEu/SQ0CyanDq7C/YeXffW6FS8vaP9mIIBOgMCxw4g1e
yHhP73Cory8ZcZz4Qm0laYB1pVbRo5w9IY3/ZHXhvpwQQ7TJW9YsN1Mt+llJ0aAS8QRfpoVqQFZb
CUBD6neR/GGwUxRqU+LpRjojF0y0RhYFUKZlxUzRYX3tmRsB4/F/LKmya987KBWPvVWpPBALIq6d
PC7ISMJIqEUd7MMIC5/6wnwxxto3Zum1k3XIXGjfhaLzr28lcWEqHKAMVl3L84Rgd5Dlu6ZLdp0c
PE/tQHko8Wl8tXasMuSDF3goLIHJvnWyO+Oc7+rvYNvGTJ31IIGDUHhu3wYqU0TdNXzddpwMyPjV
QBcwwP+oEs7jO0+lia6C+qkWbaqxkzjyfCXX7DToQwUIFlvRU9KjWRCQ8ocH5c/Lmq/hBi1mgtM5
Qa++K4HF9HmxBU86K7vG/tLs9HNDOAnxhOCFmuJRGxSrg7llerKK11I9j2Zma9nZIoushD/yOcQk
HbSpnAAtkBg9iYutRMJtN2jEuAOBJCr7fYWXoq5rStvCG0PzXIRnQ0BWV/cWUk2M9D0OTKxGVI2e
NceKD7PDQg8TY9S9P/uLl/uhSw1SUKvHAYhSW3NbW1DsKsYMwwZfCrNyDC3bXccMyr05zOiaJagj
CzeaHMW2AsUdmcgREp/BpwgzrSlGaYSmYtU8l8vrNH5IhJBAJMKnNVZyXLlAVXd6tyjoWZFKGUoa
KlLu0Xwb1NBhzcfRNvv80z+tGj/iK1mdmaqShFwycEirkNxNXv7NAhdphHWSQnQGj58quMNNYkcB
ESptT2VcAjU+AVgIwRCNOu5GM3OV11nDEBaiDRc6EOJOauzizIhPgzNZ6SZCUo05zGqzIJTb1FMA
CFeqxpuHcmeK6a7JJLtT+ptcS1+VcHjMmsfFzP2xHL8YUCEYQQBB+Ax1nDUON/ImYbIULJeCGXTG
5pK41pndYLJfeNkHaoaV8lEOPZZiFM0wxHK3wuxJ1pcmulP1D3Oj2elf0ODo6mpnOeRAIVFv1BFT
Sst4HtTcicKeivIJ0NU42EiqsivEFJvYetYd3kjPsTfZJt58JmY4qv+g5eVWO+Xb9TNBhca/JQzT
vgp7oenA8gkJWK++NbwWBG+sXSEm1V8I4OJFssd+mNEmhhMoopXb+obB7SWj1OYI9NXlX8/CWA2l
2s2wkYn+HJ/KgMApYpt0DkWWXAqCosd7SMjLwm8q9IiP42OaS5jC6pq/oBte+53OvnZ1siOtaqxK
R+lTrMGMYQYngKStKCQLE3OuK6E1rztc4NE8Txlu/OGrcpDuioOFlENzCo/6IUbbEWYrd5gfdapb
QL9HuCCBXjqHGsVSWNA8w32Je/kguamXf8AwFoDMDR35jdWfCIPs7rr2sRxuNLOmtRnLghkGmB4O
tfRp6B6k8WbK9kvwOsnPZuVOKlFoo/ySQxCMwA+JyvyyVZVdImv3gWbtiA+jzhcHIeUky1M3YCXz
CPrA4b7wNR/LCeHDYUaGItrXd2g2/Zv90yQDCqm6LskG30LbalkxWmgoB3AxMiP0tw7Iy2bot67O
2MET1e2/2QII5gVTMsH+aUFt8NdDUUAHMS1i9F1Egl8cVOcNsm6eISIL0/vFS3/w2Pijcbi+uPLW
Bq6tckexzfWxRAgMSjdwJkWO8hHZWt885E5/mzxFbnjbupLj9c/ZEaLa2giuvMCjLomtDV7/Dez3
FRxAZwLRpQa1LrP4lmbgTAh3WU8MEm2+njRd1iVVQXlH49NNY4VR5yrRwcO1V3elF3xGmgupaf0g
d2BsDE40Gybzff5Ari1ymD0JWZx1HbjMAlO6C4XG7o3B66sF6jidL7XIrlUVxUuxhTprm5wT9cOk
SQJDvMmfPQU5jPB7mqC1BSVAltHVnPFvhmfXFnkHSjRT02d2c7Qa2C4iJ9UIANh0j9XOce5RVeD2
bZiotmBldmE+1Mq3hkoAUTY4tFbDJTFDwerQzPWxr1V76ZBNi9zrh20zLFmvFQfRUISqZPBddm78
Ityxqcncqfbdf7M77GKfUn/autLXxjhoNutgSf4PaVe2WzeubL9IgERKovSqYQ/29hg7TvIiJOmO
5nnW199FN86xTOuKJ2mgEaBhQLVJFquKVatWjV2MGnqmgNHlXNPrIo7OoyLL5G7vHYZZqcTWbUvk
dYlaZUoXLUZsEs1+YaK4qJafSxOFzf3t25IDKgb8xzSb2pZwRgQz7wwzCQFhpE/GfKHl5whP0X0Z
m1Z4LUQ4olIf4nm2Is67Nvt3HBEGIM49HynVnslJv31oX2S8eVskXqapW4ZGTZOpTKyXtXUaBlFg
t+ABx5y42Gkdeq1dQL+M8tLgs5v6bJ3acwlml+h5f7lb1t8EVzujumrouipsaVgXca7RoPXSxdem
RzV52v/+VgC2/r6wm7lmx1Ga4siSs3Foj92JDw5s/mRsoLkWI6h6N2VBquZIVaX9c1mGTmaobp4c
/t1ahDAkQsOQHmco3A8HCzyrKcLH/6WctHVtTTD4WsAhmLYhNvGzVE8xJA4RFQ2uguxeG7TDkJ71
YjntL2fz6N/kiK37i6WOak9QXiyzz7XxOMimpPGjFb3fah1i237S6/nSJziTCeuYjwBdOF3rtbQ/
6rEhubVblgF8B6pBCcNoIjHZ2xp61E0p2FYNdmb0NDZnQ4a83TqWtQjBmVeaXreqBaRxkBhXi7Gc
CyRCbDDct1YqwfFs7dxalODDlVJvpmjkoGbd8mvtQYv9oLSBKiudfJQo9ZYWMILUp61pjDe6vA+9
pjadzTzCBU1pfofRjtdWIHu6bnq9lQwxsWcuLa1m5He9uULVt8ITLPzbVA9wsi4nycpkkfSmNryt
SUzyZQMFv0aPnJvWnucid8rYz1FO3L8+m/HkelWCQmD2vIWmKpzSPzT92WFMfcXHAKLxgMGD10WK
AkOs+ftSJcclYv8Wve2rwcCA4yC9TuPP0WBJliXbO/4DVqG4hqQ4a3swAlWNBu6a3h3Gys3QiLS/
DpkY/veVmJJ1tt0H8Dtjf9Gqlzk7WItsEtC2DGboGBmGcF+cBohZ1DMpCyyF9ZHXgHt7pF7Z+/sL
2byr5E0INxurhXRRpWsKyiTeWN7q85WqmO6oY6LncmzsWnJX/5+L9CZM8KbRHEZVwQPh4cvsc76k
4J6cOT9aeTc6Mp7FzbQnWy1NcKptU8aE5ngwtT5Yt9zUjzzjUcekKx10UIDsft3fya1QYS1OsESV
yQqC8hnwwcfunII9ALOugNaQURlt2nEDBITEsjCtVEzWVW0bB1mFqDioqVMW9k2nM+aWUfMdLJYy
0ycTJtgIeww6I0kn3SuSi26jEJlg0k/zI6raP3EZq1UJLiMvIjBYMJi8OZ2vF7UZUKdL/WmuTkFd
+VUeS+Rt1gTYSqBgJ9BJmitMgcc1HxpUA0q02D3TWxB3cXWsbsA1RB6rm+i4ryOb5m8lVTAbSkhm
8IMjRULUE2aumunT/ve3dX4lQLjOCmFFOCXYR7yT+FAJTvmZ/eh8yxmf0kPw+CcYr/U2ije6AJU0
GbGg0Tio2Y/S8OnyZX9Nsj0TrjG4ngNgq+HhWfRYAnMfevvfl+m4cG9bTSvmqUW8upinun4Mlmu9
PZmRxDpsNv2udooJEGBdyfR4yVS8JML4XIeGM43kwS6QbgiHI8hVdI+BZ71vYj9W7et2DkyJy+L7
JMaz6x8glA6VcURzRoV1hsN4GfQY1Vb7kKrkNqmyU4qUgT4vkoK1TB2ZYD8smnXFEuDseMMsN8Hl
EbyABzxOzyk3wX+QzGWWYQO0TvhzUFgi4ERg2y8ppne1RzO4CjNJDm5zC1ffF5ajJoaisBZva8xU
Olij+ndfTT/VcbrR0+hUhMttpQQSi7EVBFgq5qEgsWozIvK06kVomTlPgqCI6YE17ZTq+XcM3Ukk
2rHJxYcnG97QKOcSKkYbdRvVc1Wz1jMyGj6qRll5ncVAuU8jAMCM/sUq2/KGJZafTdriW5Y0ptq6
6OtfINiuvm5Ktcy01stG9jC09GLPMgzAZgSyliHYK8wPi+ca1/01Jli8wltO1pNxRLPlBdlFiTpu
RQS8owzdesRSbdFVZ4wkYZtNI4jfwhP4768NPLjlifdNFdFVBARERV6JCAaMUntYQsLFtFepgVms
jxOTuMvNo3kTIYIrYxamthmMoxeNnzT9rlUl8DW+7aJtslbfFy6uFpj6wDK19UxddchyzBrmmAg1
2LnLTvvmfvNQVqKEO4zjMPRWGZCrMlsnAm+mZflwy+6EyqrJvFw/Nan6By5mvTwhuqknXYliYOTx
6rHn89K3hWv3BCi92LJADiltM9x0NmuB/DxXUX2j9VlKC5SP+bwA3q2GQgjYrPj0Flk8umnj17LE
mCZrqG6qSI1Amp+eUt+61+85x/hrz3TiymBq23d4dYKCncg6Sw0zDSfIoY4E5L3xFW8SUg/Em+UD
7bg+7KmmYDF0TOsrtBiqSe+as/rMB+jpDjDt37ujfMim7J4Jsc7IMH1kanCV8+WmrA518CfllfVh
CbaiiWYwrhIcVqb76eKWt/0R89L9+Ei1K15Jzj/Jkhma5G5/wFBGc4JGP6yJo3zDWwC0b3lUOkBD
zJ/jl8nnRJiBK+MGllhFMRagbd42A1XwHMNQAvNqrG/M4a99U7L5iFjtpoiYjOBGyRJCE4Nv7Wf0
KB2yQ/ND1RzjcQRUjpwY3jPAfu9LleiIiKKMiyEjbaOOnpZ+M7WL2km+vxUPrxcl2A67qAZ0c3MD
mRQOzW5s63bWL6EuU8XNi8UsNNvbGkaxiyw4ambVSp6P2DwMsuX4AvN+epheR33016UkEt3UhpUw
4WIt86z2mGbSenF6JiCuLSpXsz7vH4xMhnC3gqELY5QSqccwlwmjcs8l7dyR9BIxm9UW620tIueN
VppWrabYOFRbYNpzkLy60Ut65I2ZIdqDMcoE5X3+r5R8etv2Iu9goEzG7A/N8i1jQxyZuMycoZcP
opmuTVRnOQNOeJDNfv+o6ZbB8L4D2pQwVVeFqKAmuZ7EGd7o0XK9KIaTGDLaoo9H9l6CEAwUQawo
jYLpJUFzQQOo1V4lvbevFRtG4r0MwfkHgKeDbILg/YPumgM9hX7yElRgm+dDcsP7EJCu5Hmgzr7Y
zb0jxMY7CKl4YK7fRwB4M5N0pniqLOZdpt4Uzbf972/u3Nv3xeqLkbfzrOnggp3p197EhOG2c3UZ
q6lMiKAAfRGn48AwHKjXq0d7anK0i2N+69h/2l/MRgyDM1qtRtADpRhCdYqR4SffOEtm6mOsu35f
/UJf1yvijv5+F+N7gYJS0Ek3Mp0/xm3Dt9mTkp7C5cf+oj76XS7CZjYBCgj1Ub65qxiwm6aCYowe
/G0DkglAQAc3CKuvjaZq53o2QFuF6Q7+vswtrbM0QgwDVXQAgYRlpWEf6kXBi0zmtZKfdRl73rZC
vK1JCP2GiKSGUQBJZYXavQ33OiI1DpyT5J3/0QW+3zoh5puwm8rIyeaW5guKV0pSO2SonRSENfv7
tWHL30sS/JI+kaFUExwSCli33bl2l1P8jFpP+ZM+ENRh+ACiwE9fBs2RTlfnh/E+sn0vWzARs503
sRUtXDbnTuuPXeekbuaosQNCWjc7dtIkg0QnxUqa0tKoBviZdymN/nTOvNK1QCtQorFlAD6helC8
+lRgRvP+NsvECnZkzokV2bGGsJpZbtYzr2TJA8lmNw6C02QzaW1Noqciar5MErMwLazTcGIca/HJ
PCOjjRHUE5rbGjf0fp+6491ZinW1HMwnM2ZPA+KuXHJ2Gyn3piWb6MeN4I6+iDD6JkjzuKxDxDZX
qqtiWnF5xMSgE/f9/Q9p9WbLlKzMlwier8A9kvYpTIleuck9PUVe8VKcTEwQHJ+iK/DY7KuI7MQE
y2LQojTtArz5i3I19fdGed8bEpcpW5FgVWioIz3YoD9kaiwX5Y1zYf0BD8l7PRDsSTH3RV4ZYPdi
d6w50UOP6RNoeMyPmBOMUrXs8S/bNcGExHbelUaIgt4EAKYaGocS5LCBMf/+W+HdskQ4PMhwijor
oXoDUIGRO94oj8GlxVzH8sBABufv68JGlPtenGAvioWN+dCBAmI6RPd8YkPn2DdgycbsUduTDTuQ
ShOCDyMBCS1YdjjrCR/GXR7Ni+loCOUj/38YfyS5xSJQXgU1a60lUPThMFzGY3LAtPGnyW0vJbIn
2e9D697vJL8TqyAEQWjd2RGgdXqHIdVV/itryKPdJC/7JyZx2CJOvgME2GAF9LDQl6PSJd6iV/ej
tRzaIjzti9pIlL9fkmApaqsa1LbBfEWefopPy7XhzwfqV0dZsXAzKrWACbKorRPtQzmj7eJg6jRE
OzyLl9yb6OZNj8U1CLPd5WY+yeRt2ae1OEEPZwzFiuseTbVNPzrtfJ/aMg8ikyCEhw3NacXwUkAq
qLugnfYYfQoO9i06Cz3iAHBie7KB35uvr/WiBAWsWJ3OLZ8QNbrWkbjUswFLtzzDry+BkziYkKJL
rSK3eqKjXMvkVnOl9FakZS062xHczy96XoG19VdOr9BH7BbZVZT+FWqy196WHV5LFHSy6UYLgzMQ
b5To0NNQaFDuDVmfHncde6sS3ZfJptlgJmI39WLmuVOxG7v9vsxPUflk6zLwr2xFgiObS2UeM95E
1mWXQKVuW3zpIHT/Lsv0UXBf7Twu5ZziGRFmKIc29nWuThKnL1mHGPFmpt5FaY2CfKAVcPx3eJR7
aiQpz8iECP6qbGp9aTrESsz+PhnfhuVE6PP+Vm2UFCxjpWJiSFskfWLREDL4RerOmlO61TU9miho
yaKKzWN5e0WKmcG5YZlRZbg/5gi+3KE4R8Xvw+WxmpUIQb2GKInSLEFLZEu/BjbKMdq3VpYe3jyV
lQxBu9J0UJcmQpNYGEdOqfxtAqDY18f9c9nyfKuFiMnAZm6CAY2CsDX6d7UG9UPmL2nmhCBh2hfE
r/eH6/+2GrEQTRWMFS5zlJTswjiG5JOd3i3NfWXkLgXN474siQJYgifSipaD6xB/WUr2rVKn52CQ
ZSo+HA4FdgqJClUDYh3zxgQRFDF4zjS0BHXa37oxu3Z3KWRj0z5GdoIQwd/lNZmCJdJHUF0bBw2D
NXzLM538HJ16kFV6ssZb2Zr4tq78jpoWUR50U+l1oJ+ZU89EAn+JieRwpKviP2MlZsCkib4xygFe
fPQRlBwYwFKo+HGyQ/UEU/ebyiBsouDb0hqzW41EKz3NPg3aQyWbavVB2YTvC36tb8B83qL92mPx
c28+B8V5//dL90uwNVba1ww4qcGreec59UK0/pG/4jMvWPJutH1xMiUQrE4QZ4qlzyEGTpnPRnrR
QWWrlBJ/I1uSiAewR6soq0kbwOQR3ZNX3uHcRfsF4uD5RZYKkByQ2PjWqaWumy0OSEsvSvJJCm74
YEJfFcCwKcePM8Bs3uuzbY8mGyZaen1xP4wHg1SHwfaTQDbT5GOy770gkV28zygrWhX3U/uEeOCI
0qtrUae45gmwDmxR9i9ORGDcs4uUWVOyRpFnPInqfiqjZQDcEaUGdGeCbcm8z36QJ/NpwKAaTF2+
impHhoDZPrr/bq0tWNl27AY0DnVoObGPZnHJBwluRPZ9wcBm8xQ3WtsjJ2RejxOmIkSylOX2dYJu
UBMIbLz83isH2ryXKGiBfEnJ1dLdthlgjpJss0yEYB+MLClsFswwQNVTGcVuCxOh/ti3Ctsb9bYM
QcdLfUR3NcocXqNgongdYP5A+/uDuF71+79CxCxNrQxJGhRqiez//LLM6S/SyEawb66DokMGnXIm
gWK9Pw4zY8NgqsPoBTn6sbryqUIzgbO/V5vnsZLBf8PKv1WlqZbzkuCuzHckPGEIVyHLMMlE8L+v
RJjzlIaJNqKESv8iw9eluKfpz/1VbO6UTtEVg7a8j6gwi4xK2CQoaVU5qt4s+kEy+vivRIheYABl
xEAr4BIb669kAOtC1MoyBpsb9bYK0fZHlTG0hh0PSLYw29H4cOn2GKIccw7P5Mvs1X8lfvFsPO0v
jN+Gd7EuV+SVVMFsAc9n9L2GwR1JSM5k/jpX6G00O3owF8wNzrT6qLPsFjNxZd0rH7s3BcmCfht9
iJnuU4TsHEOKbi4xKMTUxtbJDZNdjYqRuHk/KX5HtfBWzzTV7VGGdUxW5S4IMJ6yxWKXwIoKrxu1
ygNKlvj7W/MxKcV/IUNF2UBd3iRiia+piTq3NOVdhNpBceqH4Fxc/5OKzZ7lTcAfnh2COOEymnoZ
m0kDn8maL0n2NLFTbWjOkEbu8NtAc0GUcCmTvlADpW1RJVLPavWt01/2t25Tl1c7JwSyJFQpGRjD
a6Bpj2pneEQPHT15+HdSBIeVokQTDQbORyPpkQzpjV41V5jkfdwXsxlQMA4WJszS0XAsWLBYS7rR
jgG11n8usT+qxLEUT00lvvH/Ubc3OcJVpF1kgOu/L/HY4JxxYDG+tm+L1zZcvDUK96/9ZW1azdWy
hPunqkQNX3WAdIA83SepBBLMffkHy7L6vqjO45gM4Qgd6+PFV4z8sY/a50KNL2xJj13ZOlaZHfaX
tL2FBtWJoVOA4sW5i0Zl1DNrbbw/kpPyiYN2lhMgpxlzMK+HT+eKPfpVInNzH03004N3BD7IFOKN
qJ8aEgTq4MWzk98ioD4xl8TH2lMPNZqiQi+6IbJmpc379SZT7LDAuIS5i5iBwT3FcRh/BgCFtrJC
FD//D+e3kiGofUoqO24C+KM6cuGQuui1qyE6xO5U3nIwD5GOi5UtS7gBScj0KDRquMD6SWeFa4zg
EpMBEWRCBL2fmFVEAzNLDz1kfmvVnj3GflrJJuxuqv9q+0T1j1ulphXejUV3hRGVQfhLGRbXVB/D
jo/Lcfa1cFsJEbpTaqATnQqmUA2q1AK/z+jNkXpvgNifIKLbF7H9EjbfZAjBu50mRJnbCPQkX/ib
LveDczmCWs3GBLr5WoaIk4oT7hW15rzApKbBo6HGXJ2VTtwk/tz0L0QFpWFuOg0xL3MbP9uxCmxW
cK+gm2N/zdu68t8li4BeGqoRa2xSembUHND18tVCtyirZDU9fjofr9qbGOGqWayCQSuR9ymi+UK0
1g0C9hD3D6ygfjNm//IgRSyvGfXZTCpkGdrZzZ6qA8iDQF7RoMd78TG88FC/7O+iRDlFGG9bRXYI
DufRm3LAbCPNM/TqtC9CtoPCbatbGocDM/A6XuK/wNPvdhaQRlWZXEDu7JOw+LIv72OxjUdQb5dB
hJyp+tijZSgcIMOJjuSh/l5fpTcVcxA1j17jdDeFH/myx9T2TjI4GUpVZqtcX1ePKUKLZBhQAkN5
Jb2q2sZjU/S78OH3oaFIbTXooRFZWjd4dntuyF2KWZaDJG7bfHO8RYdMOCwrrUGcmAacx6o79zfd
abnqz9XRkmRMtl8YKznCbmljniajBs+cxI6JUQC/qIeWw2fbRTnvZpodDjwo78JDK9nC7TBkJVgI
f20V7LtpjUies1AqjunSDsDlDhdMOfaf5pMMEiVdqWD+yyRM6BwovZd/Lr6Qq8mL3P7vyGNud6X+
ROD6CHDd4bcRioKmCP7ADFo1iakyeH1eHTK9weTO8hBl0mkOm0q/2k3BESisJ0pYI/PF1QWN9F76
EPw13nNW6tAdjkAsNoW7f70lIsVSE6tKSpIRGgoepWNUW6CeTSVGcdu/vS1LrDKNagyWlHDi731A
sTBhNfK6U+XX58wfT1JvuhnNraQJoVVcDkYcGYjG9eNEMIpU+xF5c8KtPu9dimuMDSj9/U3cdJ6r
B4Bw/WiD2X11j+dZON1ZJsL9bwORBfwyGcJNY3oD6nCCZU22k9kA6utu/YBJluAaJL0zRS4BaWlx
lAGZNt3NamnCfbN6hgbSGZalNAYnBw6HfiNhi3f60QRz4/42ymQJ12xsy15duCyto15l4CkzJiez
szBX0noJG+Pnvrht1X97hQq3jSnYT2pBXAUGt3L6gnrrvoCPbCyvduO/EkScQBUWRqgpiCPx0O0/
U5Bn5bCNhXNhv8L/gTaRq8CH4Ao9qXxWlPmx+UaxGrUNCTy1WqVOjXnCTX4TaqhNqn/vL2xz51aC
hIMyE4WoSTWXXjgOlRcoJoYCaVoi2b5NdVhJEc7HqnRzqpIMMYaeP+qjftC1n2glvlJZ51jLWEoe
FpsX7E2caAltmkx2yrPQ7XKX1s9tUTpVLHHU2xvH0M6u4Q39cZ4XKjYtiRH+lsXfSfMjTyXWfNsf
W28C+A9YhU1KhlxBpcDU8kSe6dbozCf3tUevOKeR5U+SzMfmEfFCu6bpSK6Kln1Ou2ocDVSgAqu4
0VT7yIzCSZO7USn9oWqf99Vu25GsxAmmncxNmubg3PaMO3Be+9mh6Bz23PmgNnKih06RaIRUHnc1
q90M03hOqh5ARz7/nI8Gj7zgqccg8uaY3Wjn/dVt6h+IXQ2mARdoiaRXHQrKSt8tyMHSz7XyM2h9
S9Y9sql+byJEezRZ7WLGNfbPZF/atIQf+fyv1iCSXJkAX0VZmSAO04jTg1O0aJxWxp6wbVZXyxDU
AANytLpZUFsLZyc5v/K+H4zbKD/z2Ty89cq67W2JMZKcjojFT9M+WzCmF6eD5pShO0ca0gHT9/3t
k52PcHstLWiLSMHz0WLzjzhJnnvyR3CS1d7xda5UOhvHkekdLJCeg2kot362AXlYInORWCLZfgnh
SlJHrLAzXB1YcYewi9nWTqnJkkGbHm+1GiE6QQoZxV1wBnod+JgduzC/d0jjtWl6M6fJaf9wZCsS
nF6S0Kzse+h2hvpNH+jfhvn7UsnIfmQrEpzeqGXontVQbi2pdb+A9i4cJtWpo/46nsJf+yvaUjem
agaxVTDtGZaweype3UWjsNRbQJBbV4ZrLpIQa9OCrkUIm0bRjTTCscKH/5zd7sI7F+JjMjsT0i+Y
rSY5oq3NQ0+pbRqqTmwkB98rt4LrMimgiPcKdm4Lj6S4RJcewf/+vsnECNcUL3qlrQ1oQpieh0Jz
6XLDqt4p7Md9Odvn87Yc4a5OKJgnnV6MHmmpE5kPVJXkx7ZUmqnoC0d7oGmBgfr9flGzT1tYAww7
sAInC3JfDwEBlo5bkIkR7HU3W8RgFGWlDuwcRn3N7E/t73eeI9Zer0U4+7BOG5TisBYwLB44HmsG
3v0w+BTDnMxbWeCzrQJvOyeoQEwRmIbIuXgEqQgwh2rq7CX2p6mTFY9leyfogD2ZvaYCBgyCp+/A
t3olerPL+g+M9Xrv+GpXTmGgEc3TBQfUdFdx+RyFhyaQXM2tSJFpaB41bVgbU8RjmVkOmshQxbzh
8LrAXPkofOjjO9b6qlQTNq/NmygRkVVEmAwzwO54Ezg9HxWnBTFF7g4NgPqO8sAD4cRdPu1f1c3A
e7U+EYsV5SrLWhN+9R/+EvTRWcCFRr/yswaK80H3NJkV4p5AfO2tJQq3ahzL0NYTvFeyc3jSTvGR
cyBibcf9lcl2U7hXjZngFR5B00vSX9uke2hpIpu8se0mVkcmXKdl7tvMoBwBdBMc6Wk46c4L/sfp
jv3J21+PVJZwoyoQ2+i1DvXgSFfqJUgJOep9egZD4DH6WzZeVLZ9wtUKJ5ZPMbd9qe0HxmUKfu0v
Z9M+rHZO8OHgYQvH8tXBWmcSnIL5kMroXT92CXDTupIhOPG67Se7GOcRiCOPD7rIj9ELKrLGkc9j
LWTP/k1E5VqcEALpqaV06OyFe/2MkhjIG100DYDyPPCmR6I51t1R+9yBXMY+06f9zdw3UqBYeG8H
GZJslVYgfoAR8zUCJuC4+DoX+rVWM7ceZ+kowk3tAAucAcgNhVEUTo/ZS2gGDEtd7np/uLROgicm
uSd3nDLlf5nKtlnNYSuJwll2tO6AVjBSZEetq8LD+Koni3oDIAP84dS/DIU7HGTDJLet40qqcKRZ
YKSlbuipRx6CB865zvNg+l19+acZXgYu3r7juqnZJrqNVfic9wdJajrWpMFDF+GfH59qDsq9pGfk
CXzlLGtE374fb9JEjELe085SWkgb3dldUJFYrqsTOxLMkPrtLhp+FRERglJc5QT5gsLoVReGaKDG
M7T8mvTfpYTim29rZlLApsEGQ4hIMWK2gxXVbY67Pjs8XT+cOZlUeLHuss+Tn/nh4U9epCuJIulI
18yW3lNItJpD298x8mAZEsTh5jV7W9TrAa7iG0WvIwpk+wiw/iEJv5a2xG7Ivi+4YiMwtb5U6hEF
/Me4/B6akuBp4/sWATkaM8E3aAC0/F6d7SmqdaXBFiHz4ahN7cSKt2/5CHfjQjQBEWhHJTYFqELk
G2zznACRArx8d+ClPIYm8/TZuM3Pg6t/1a4VH+miEtMequfp3r43zpaL6amykOb1wbHzKz6AT6uy
DxMbTEuvw7Hd9Bs7oKLJax1Ed6brAQQ7s9e55Xn+oh9Y7cwYe3fc34kNh7reCBGc2lglnaIOSfTa
ACWcnl0Z3Y95WSQaKZMiaAztmrFgJSoDcwn4a1a4rXVSk9H5d2sRYrfQyoNYze3Sm9hVVE1OPR6X
RvZC2SrJvtsxrr2r2zXoytSlNbBMo2sekXbGI/9so6UepFWO5haYoR40rnGu/mx1ACpaNngycTve
yy2H2UhjDXLj+nNvfU4qTD14+pMNfBMheMsqTK1OiVCCYEDaZVp+PQ62t3SWROe2/BW28E2O4K/G
ZtQstRgQU+Hu8Qpp6dq3lc/xRsWNrEK6qXsG6LdUEJdZCDze71uqN6D+tKHhDFXsDB1ranrIW8mS
+C/+cJNXQgSlyHTLLGZiI5RC7S5mTqCEgC7PATA37QC2jFhXrpQmjk5ZVql/kHxESuFthXwHVhpZ
BUqVhrMFfGn52a7BAq7ehrOkXUq2i0JgXxN76fNoBnqEmFeJRq7GhXqGIqPX55/Z20dByWO1C/Cg
xmGNdepYIACfTb9XvX757eEHGEaw3jNB1euqmppgwRMsp4WngMpaQYZ7MGQt4NuqvjobQdXNwtaC
tAhGzz51HsWE+OA8fh0AF8l8xdMl9TbJIYmoNqPMEHYyZFNrgjD3xa5uA9kAbMkBiZhpAix7OAU6
aiqDecZAK8VOfazwpNYyDkd+ZT6qgqXh0gISBVrg91o9B00c6GDQ4dM2e4yvCSRgHtn3BZ80TXmg
5+DIAsPBL5tcsfzHHxhTxC/gNFZ5q49w8nmKZGOgZ6i3L0DgYdB6lzmtLJDh9+HDJr0JEWPxRTM7
FpK29OxacxrdLcAEnf6qs8Mio0/ePPiVJOE4LHMM6Wxju4Yq8kOrcRLyULCvMZOEClvvYQv1/P/s
2we+9bkM69hErAByF5jT126ZyLPOwSn5/kp3AUYZ4iT4V0Yesnl9VpJFT2GrQTPbHK3Z1+ei0s9z
krsFutn+lWJ8QMkRe7aaEr3HQdr+LNBZzabv6KmQwatkq+F/X3mFpJ+7vJvRhqN2h9T8kaLFJn7Y
X8nWQ/fdWQleQaNNnRQqYpLgeY5cPoRi+KF81p3CdKjbHTNX1te29WB7J1FwELNpGXqRcdgCeiny
k+pD5KlOHIyUBNyp/RFdyUB/m3YCJRa8PxlYbMQ36Ah4FWblou0wBpODZqoJcDq2bF3bt+tNiOCO
qq7Mk4lwpTf64wImknyxTxZpHjCi5yw5NG7YPtoM3vDCDAJmUkExMqNmGDWMR3XG3xo8PaG4xuLM
XyyHZ4ulgeu2D8S4QBVm3FRNEXlKSWNMU4Vwj94tB+LXx769a0EjhwzCiX41K0kstqn4K3FCLBaF
iRllAeA6U11lbgve/9OgomAxZSyViNrKhVhkJUvYy1Q3VIvwdtEQc8LNyXLyZri25jZ00jm5oTE7
Kk157KLh3BjEXyz7jw5z9QOEG5igBqQyHXFZ53HWTyDMz9VpQn6r+B/Ahts7ayB3h4ygjb6p9yYF
ndA0tUJEuUl3ZeWPc3PWqaRGt3nb2JsIwSubAeCZYw+AZsQe5/m2lbkX7nU/KD+Ih6GJSCchyfB+
CQYJirSwgeD9p4yQHlNULOQTjj4ybPH48k2OmOaJC5brk4I6QpIRn6XxmVnWFYeuN3Z3j360X6Fd
Xs+a4YWRTCk3bclKtHBKNu0mgpFyyG3Y38eIuHMOtqjyNNjmnzgynjWzuClhIseN0S9FUSRo5LCy
T2lyXxV/633kSKwVd7ofDmwlRLCMudI0cdghDGzAUN6c6WkCwadxo11pbubHnjSXyndnT56gIJgu
OIZRjYC9J+Vz1VaO2amFk7f1taJr96NVf06s8XO0hF+XRrvGZBNvf8HbSSE8VUEIAWCUJjYg5DEU
CxBD7uEAH760wBAU12CIxZzan5ygRHMbRz0ZbooxCMlR1jasbV6QlXjBoJB6pmFuo8zbeP9kd2s3
dzFaankB48d9dzW5PCWlvmAGSOnSv/YXv+3eV9IF954uTEdGDOasvzKP8XV2QBUkdMLnDEz7eDyj
86KRFmC2NcxWwQyFqTvoNH9vErQQF8ReADXmsDcdBHXgkOVUFpzbursJDzJQ/6aJQxLnP/L431eB
mWpbXT9HwFbFwC9rnyrZK3Db9nDKZBOvDtUSYYqgnsr7mMHGkSb0jWV2DIyFD8/l9KJrh3Ys3F6/
i3tZ+93mslZSBctNWG6gTwBSS+MwkGc1/6NgcyVAOKe5SIxlSiBAfTC+gIvoxEd0gLDnC3VzT5Ey
EW3rov2qE4DXEBGhuNBO56U54DhA9Evc1qmP8d8UfewXPshbOec/9PaPrN2bTBGy2GQ5EMDM4rxE
U+mofupjAL1rtA6nFp5uFI/IOLFkyxRBjHOThepIYWDJDYpHj5HLqVzAu3rT+a83/VqWct70T7ZN
LcCCTQz/E+64FsW5naZcIAX5pPJSaqOjRMRh3WHfmsgECa6jq5IwKxkKVZPBGQUnR7FuzeyCzKTk
2GSCBJ9hLwtloQln33Rno7jE2hE4FkeZZTeAX6EPvult54hQsFV6I1Qw8m/01OUcHIF3dks3U51R
8+xfhhsXjuyo+FHsCRRCic4Iir7REd7abHaG5XowiVuZlROYzCllXHOSXRTpzHrNUKYowH0LWOVM
TeRWhuVoxq2hvezrxeazleJBhwoQQH+2OCdsIkoM8CnYrFT0n8KbvvJAN6c59EAE4Dfu7Jh/kJlb
S+RrX9n8LDeTdO6QWaeGXw5PdfMFjY3u/rK2DmstQ7hXcZ1FWVLyzD259N0hSH5a9L4KPg2USiRt
epi1KOFm9bRNM42hlyS7vI7hRtudclRB/CQleN8Kx9aShKulJAtNo8TEHZ7iK5belAGmucUuI6Vj
RuDrCvJTa7aHCAOu93dzy52tBIuwqtSIwhRPSRTjzC+99rmZj/vf33pLUdXEgxgPcU5q8F4jjMlS
5ixF60Ic3NJ88ZLmZ2H/QbEZydM3IcLzVM0wtqvPkAPK88iZdUfVEyepDv9H2nctyY0zzT4RI+hJ
3NK2GT8aaaQbhtzSe8+nP4nZWImDxtc40h97sReK6BqAhUKhKivz+kr+x3H6bYVxbrg1GocKipBT
QBOo3B8+dWeqnvUG6ngWKSRy6wn7VTGOriFD1xsLx3cJuuN6W7u5q4ULxiLUQyHk3f8fvv57dYyv
18Omm5m+4YlfFW7efFTmoKrPVRuCvibVWqcsamfQROIavGC4XyPj9/FsQ+lSxyPOSEvHrioA7Bq3
jZXTBl6369+PLoAN8jtTLOVVhbn00ips9K76H+l6Nxeb00SfoF04TbdQ2BZY4/q98iYGicEPgK7f
+30JYYpNUmNwu0S33fhj23yzF4zp8B1EpTqQoE0ALIbJFGu774BQpG+40+hDkSKMXxZ38mWPTsuK
8DDcBe2MMQe5WjutHy3UQMdowpUFGd7XZBPVB0VG6L/v7g81yoYVrwbw+6HXkkatl1nj0ZZEI4l8
M6YNgAqqRui8vDdjkAHTdgrMRGrlYPjY25avLRQZrjucyArj29CVmHW11CYvlx8h95yRh+4veFQA
8P61ELYvgko++CqhAObpdd25fVH3gd2pgCrVqmjP+OFvZ4tJkmZJTvqkwt0uJY4Ue82xCSg9JorS
W4fhqTJAv+Jv0omdSeatpc3jAmpppEoVCfT4uwr6QyIaEORh597tIXOKxpxEUa3jvUW79Hj/4GEg
Za721H7Xj51Py7frwTAFfWb+bmpQi4XeKNA5LDKn1mLQNBszUs7n5mic2xeldOKb6qPiQ256/v84
v9zw99sgC8LR16KSixLP/yqX8QZ57QD0TD8NWjjlz818uO763KxiZ4zxlSnuitykt/6gWF+kLHFy
aXm8boKenotwDkSbjv62gR1kzvCWxXkbRdhAOlWfnvKQKrb+hWwGCpyIrr/MMIcYJPiVBhoOYDnN
0pvm4QQxKDci5fH6arixwqDCsIoKNju2+zLOqVopC/o99vxij7dR+6HIBIeJf13sbDA7VnYECuBQ
AUH+8q9CwZr5lNNBB8uTCVVHQb4kWhKzc1aRTtsiIaEA46GjVlqYL8untK5EgCGuI/xeFosGAKsk
iZZ1QQkaj0XtkIedT6PRKHBpbqYCWi7I2kIuy2DbSX1bQiGjwXLM7kbXHm1zCVu8tXu5ELyy+fv2
29BFmrmSvNFAo1aMp2L7NljnSHr9G2/7bYLJLKtJr4uyglPbzeC0Ze9sWe9o+P91M/wgR0f10BJT
CICt7+9ZYLyKbM1AP/Qv8C9+bD41GAJQXBrljM/5p+v2qANfhISdOSZFUeWh67YBuGszMZ2afCLD
a9xkvja+FBsqg/9ct8aNcTtr9DvucpWqSLO163FkLRKUw+d4+AsCVVvbGWAcod+ghrGuK5Ab2U0Z
n1YRmEv4eRg3iDvMd7cx3KA3HDCkaUHux370QXmMJ0c7vX0jQZh7K91c+0RMDIrmscf4NS5b7Z6K
UqoY1lC8ComE/IC6ldsAB3EA5uEoe5kfeyKMHPeTmZBMx2vUQFmEuZbSvtKjhY5dDZLtG0sXJqXo
vcuPsjsbTM5CZpkso4kVjqctoOVb42lxURBB8VbcxuEGpZ0x5oD1eFsrUwof7KxvRfI5l9GQjcIs
EVX+uDHJ1IG7h2y5eSFRmXV6YoyU9zhpbovpIbGIr3aLf/1A8Z+gv628/fvuRG1Wu2JkmVJEu8gc
jn1oIgFLDupBFMv5fvBrOSxyfE0x59lTx9ejh0r7MotoooUrYZxA0jULBAPIlVW7PMlqChjhGi5j
+SHN4BZG60xR8ZqMhjtkqMZd30b+t7IV8GsRTSdsu3KSpLKIe7wJFvVnZzZeZXgFiUWhnbuFloIL
EdMY2oVkZa8mVptOcHPw8dxg3gqzeFFQfCuQT7wFjodNBCMXWWTCoTpnem9TSIycHxbtix1/vr5v
ot9noiEI19QUBA65ly9fMfsrt4JKG/e77HaMCX0d0aahVfD3G5XtJtV2yLUxNKZRgPfjR/WdHSbv
mkp7ME1aX/4XhqIcJmd96D3UmP08iCHa+DfbZutAsiErktkuHLxtSpeurT3J/lqXq4emqsjX6Gm5
uDRsTFNZ0LUybbaT0sytZqwxTCRHwMiQTdI3GvGbzsFgnOyBpkZUluICXtC5geI1ZlsN0Mm/v9xn
tSvIaDa1B/bi9E73t4PklsSxoAtZBqL2A//OIG9SzYqsGayAIniaiyo2scDqRoZCA4Di4XAwYU3x
s5NQYIBeChfbCVwLho4gE4RJqvdra+tCNsqprLzulfKtZIGVuZYvPWKm2re85laENeA6/s4ec+ta
8TKOo1xVXjWfU/tM2m+WSAWW7/Q7G0zAjZumy7OuQtL872BJH6a30UOMsd3vagC4fQh01HW/F62K
uXq3sjIlZSsqr+mypxHK3v2w3LZiVBnva6HCp5qo8+lIo5mvlZftTJJhqDztrTyBUWtvbZ3hoHvt
cQIPsXBUhhcHdVOGZjgOHKWdeu8eJMoNfVyBTY+3+3I8Wrn/5xuHqxdc96gmgl6IiU/qZA8ljjS4
x8pwVc/rEFbJX4RaHTMQID8HXMdmS71Dp8WmRZfQjcahw5jPDBnPjIhQybydAs4crQc02GyQbbzf
qRR9N7WzMSC2WMc0PzelYBmi32ec2uzszozogFhqel36qR5/Xv8SXAwOBTRBuJ1YuMqZBUB9ZjbH
FO8zKvKngFzSuuv8FoP1b3Lx4IHOvirIW9dv5p0alveiuEe/NBuITBt6iYhDoJnS6Pp3+d7SL5Ze
bnDtFhibJQeL67mxn43pSz08RNrj1Bvu9QXzzizaCUC/GG/ZEXPFp9uWr3GTI/JNSzAYxUGdo7CY
C++6mcusXNdxG+IQabgVDZawpC7sel7iqfSNSLnLtza0k+40bY0H5YVv101drgjQSwLabuA28A5g
b1/Mb0vlotmVX5MCCtvkqYRUst6LUnO6Me+/lG6A18yiA81YGMvzgEveLtOmK/0F2Pvycxk7m3Ey
yp9EBOq5dPl3hti7qV7jpEnNrfC17giNF7fMV4EPcK6K9yYYp8+HchwnXS98Cq3OMUWc/hw/z4EZ
6IfEj1z7z2v0sKdamFui3RN8pfde3gODDIlTpfSrwe/kwSl11xCi4Ln7tjPChAodCAZpqMbSJ0gc
otytoQ163dNoenrhAjsLzLVQWqDOroao8rvu1c4/Dhiba2bMlpdfJEVGr0YTXBOcQwQ6PRWCKDbB
c4nFBy7tWmRJMVZ+FE//1NCybFKJQIQpQvo3jCLKKU5hAl/JxknCOC4yMDbhK3NN79N6BllOmD1Q
dpHM687AYXoYZKKwe70GTK5x48D6MUDtt/50fXe5qyXEVC0g++ULIpUpxVXc2VXp91MUgA3vXKhx
kKdlAOm78LopXshQsaEqjrKlXgybq5AWqsumLfxGG46NvNwsdX/Um1IgB8HzF3oBgq8JXq+ztT+i
JGCITeD29nqw9bu6OJnSDxRrPQK+gFWkccFd1M4aPR+7qyROQbdOxrryzR4d+ch04zzI7cq5vnW8
U7ZfE/0rdlbAE6b11dqU/lj4oOUMGhDjX7fA8wMgGgEYQ08Imi9McrQNajEnBj6OlNzY2VFPNEe1
X3r163UznBcHvQV/2WGzSpLbpMMcJ1Zyqo6K1z1HKCFhDpuSIGqzG4mCLg1ybPTY22OCoAZZ8G3O
Ya+Tck8i84H0ibckk6va9QlVJy/NK1dv5EOnjsc41j9eXy/v/tqbZ8JjKUubPRsthgXq2tVT+RHI
/w51VfWDbG531tb8scovKiIqXlcaAJV4YrHRawPrbRUPSAEKsNBGtlsnD1Pz5/1/GEECrYDFxSJ4
GL93R2VB8CQ5jHSgdKCAlOkQh+DlC+ogDmqBZ3JPGHJppE5IAsBX8N6YhNc/mYq88mMapDw9+bjI
r9e/EmcmDgva2WBOMSSQxlFrsaDsJtqO/VeKSKUEnfaxfZ1AZSJ9SaqQnAoUiP+cp/O9aeZom6ii
ks7ABSop/5S+bH2dW//66ngbCF/QoGMKuDvY2d5vYC0ruRnVEH1N0+dt/mGvH6fuy3UT3GOty+gZ
mAoIAEEs8d7GUtZzA6bx0tfu7ZAWn4tvtN0yHikiRDRHyItVaIapdDICPsj2LFPJbrtmxdcqi81v
R3Ijm4gmBDPG9fD1bxam4C4BEgdAL7Zyb8ep0pgdbA2vGEByFdnRwWHxxsbykvnWUWCOOjMbrnRV
BeUgsTGgwIZhTcmneukWeLpPhUKSQHLnBlkAJSJt3PlciJqY3L3EWUZ5HY2Ji6Jt1C0SSsZwP6VL
/CKTjpE63ye15kTd4/W18e4wCAvh4qeYUIt93ktVWVR9W2NCG6WtahxWULlakeCi5MXbvRHmIM9Q
FJqtEsspzCLIi/RbJq++nUEPzv6uZp1gmIp7snZLYs5u0oENYLRgzVg7PIRuMLPt5qbABUVG6Bfc
3f39tBRms5Wlr+Y5aKTNu7kdjqQVPVG5z5P91tGt3dnJLKPtiLH963qUIGse7lN39MBE6I/fssWp
G/+6R3CKnWBp2u0fTeV2JrUp0s0+wv5VNza8fTsMp/qoOriovT8HeFFTVMcZN5aNocH3prK5XmZc
xbiyuoOu36Hm7rVFH1xfENfFQRYKxhtUmS7e37G0gBygR7CYI7CjbLMDiXJBEs0zgbY2UTWEI9yI
TKAt+jxu0ihFvmlqLk7ZoVS3D9dXwXO4nQn2KbxGW62rMb5KljmrvTjLepoz0Y1Lq4dsoNsbYS6l
oi9TcGoUmPOoHwHqI9rXMg9sIxizMJFvuzoHWc4s2Dv+wiyLAEShU3qK9z4wZ82mRVZS+Eo6OXqC
CmYVPW6xJNg/rlvbKjoT+DxIIS/KS5qarijO0pNkh5QSsK2Dyf23P7Uof+Fze2PMooxUy9M8Admq
gtnfKrBFxCTcuLA3wMSfuapq0q49MnbAz492SAeMNbR7LV8L1WAIE1OYtXM/1G4DmVDUV/BycDji
gs8OaeWlGFQTlcq45wgQKx0YRkW+SIr61Ui7PssRuvMvcv6x6P98XAud/p0BNuCsZTKTxsQz1JRD
UkaHeMh/XD+o3KwLLqYA8IZbFf+9d2ibJNrayrgaZrdbnrsj5VI0/BaNf4AHxTqbl6NMgNKjPo+q
KYi90JtivkuxlpLagF3ISz9SpZzCa38OBzrGtAZ6kHuVSwQrvHAExiBzQXQVai/bLKve8qNMZbxk
Un9actGnukRiMmaYoGpL+gpe8QYd0nsFQ97Qb76lfeXxc+WsnvIVVK+hsKssWBrbKlAkSxtzGTV8
ZZidsSicIjMdEoua1yIzTJzNIH0sp42GN+fySR2/LOphikR8qzwbKDpDXAstef1ChqIaOtXuEyA8
R/NsLo9J8SyXgvuCawLtApTsUbc3WZFwrTKLTrdGzCiXkVNlH8yucVTtcP08UW96dyfBDTBV88sI
e5yA4TLGSlc9Rfk51/4yPmjqPUSU3LU/28LBQNGSaITaJT/Nuplrms+dV5jfi+GTtWyOKdq2SzwI
syT6R+yMoDY86BHdNz2MTuDgCzWAVfVD5YpQ+hfxlBqyMfCPoViUIFiUb0mGMtU3ufMySb7BZJjT
xqL6IdcE0fGAMGX0HUzmIlKs2ezielO9wXiCtKxnKiKiLxq/LhxgZ4GJb71KQGvXp51XA8en9k4K
AWnpKG+KN22xe93ZOKvBKDSIymUdTKYXdHNrnymZ3mX4MtHD3N7YkaiyzDVAZCpdhSfyxRCemehZ
MvYtxsyVeyl/Vren6wvg+C+4I8HXYuKLA07ORBZK69kppOi8hJCPQwGoQklaxyZC/L/IEHOTGv2W
J3qJnZpd6V7xcl9yj8sT2MR8EwDiyBWRsfM2br8wJgzUdR7nvdZ0EJVsUqe0ytthngVZG+/KobyY
QF2j9H7Z2FLyQZmVrOzQAY0e30Sy8cAKc9d8zj8Ag3gyjsOtqO3J20gEOB3YC1T10VJ5HwySXsrS
SYLN1NKdYv0O4jRnNkUDz1wrKCArdKQL7VXGL4piIKBXSDqvW8aDhHaQnTaHKRF187k7SFsnOgSX
DY2wA36dhIK4tsAtpsCEJKHqULBMjgkhp0zeSBxwbb8okvPHM3/Q1HmjjrCgFIJSBhMk0sVW00U2
W+COKseofdV+nJvn62eLl2m9M8IkPnG5dJs2wcgMtur0AP73W+upcEJK4Zjfu9rn6/Zo6GQC3ztz
TALUtmk1FjXNs6yvhVW4WQslJBCBEFFPknPFGtCMQpUQqTEabAyoJCv6ysiktfUG5SaPA6gxO9Pk
RqkvS7dpLwIyX3KJ6sCMquD6AP+wieonY06uUWYbK/jI4HU3qouqxlMT1GFzGF8BkfTGmwE0H8Cu
Xt/NyycTzCoqFUJBdo6MmTkCJsLHDJ2M1is0tzpagYLBl9KRvm7g9lATjPHOnyL/uk3OF4RGm4H1
2NjYC9yYtaK7qOgEg2u97cpQMsI97RblgyaUt+ZaQo0XtV7YwgTg+yhiDjWRik5pQWBC5RfhmuGT
KTmWbz4jgXZPkCcAw8Gfp2Zv+SX6owaiJnv3T3WWGmkDbClwFJ5KzmSOnVT7nswYXtJvZhF3ISeG
gTcBfUpkMkg12DXGo1aVSqG2Xlr77fSoJ57WCkrmnFsGHRQI4ZrAVlngMnq/jTb4F8FB1ree1W2B
3IBT3DBf/9wndIKhERUlqcsxTehOm3VSA/Akg0OolH09Pdtz4hFdFK14LoHnJ74QGKXRQGTWspmk
kqEr3WCsw92CzTNu0hOU1YE+N1z7uQSofgglT5Ry8j7S3ioTI7NlTE3SWOCBxTTtfMjtl6oRTcuJ
VsYERqWWNoQWuXlDhqMM4SX3yrnrXeWOPntVp7SdBTTtZ9Ha6O8yARmp1X87iubDe++obEww6eCd
Rd4O6dYgD2e8sLvwLzICwJIAgcI9jc4Q6+cjyRcDcLYNgntrjskV6UtTdZiDLgsRz9QlIzhiInoa
qOpAaB2JARMTNSvtIE2gNV5ys7rqP6giuZjiBAqGSkDEP4tzAvZJ2uRI76tHquUag27DvX4guB5D
ucmwUkDnWARgG2W5WWOszssxPEqKRyP7NCiCQ8exQZ+QYB8CmoJOWL7/chkZ4mTpgbmyVISo5sbU
f9Sqf30dl4Uf4Bh3RtjXVlMrrZk3M3XLxVv9yls+WT4VlJ/C+FnUbuMlI++sMZ8uwgvG7Ou1wS2q
nlYwELQhecrdAnrd61E9xIGoa885dTCI6UqMy9A+MxNPzDEp1ExRNq/CbdkmP80CjL5raIvAL/9j
H23QUuHdCg5p+jH3z+MIHQE1WRpPeS4LhxbQkiCGTj34/SjYRgRIvuwzv3233/bownf25kLbmmbW
cay/FMfpWN1Hnv4Qn+gIA6jog8YxoMucnIiXiviYaTBkAgoAoxAzQ1qOg87CjCQ5reQ4xkrNOAFR
bj421ecIFL2NI+XR9r1OhuTUmFt6sNOYfL/urvRzXdoGIsFC388G+eD7VYPUtkt7JV29Zj1vaYI5
hFOWFq4MXRIRZd5l7Z3uMF69kGsDKfAFYJDI/dyu6dh48d1wVA7QvHaNx/5Ii5Mingzusn6bYnPZ
tdiG1dCa1ZPtu7g4TxIkDZBLNvOtWiqCyMU/gyhNIMUD38JF6bWv80jrJJz4KSjvNK+4z29NDTRq
m5s/tEHqFS/9H89eYSuh5IZ5HrqnBltdBiDDNqLYHr26fmiNh3QMpVgANOYd9L0J5kWKLnhS2C1E
f4l0qsYjQUVHsyZHnX9c90DuQUdCh8c2UZAJs8WKTYU6s1k3kK5VnIZqkLwspQPF9TWInM6VHjaR
EDrv6WGBZV/RaFgBCSwTw+TIzgttRnbS++aJtlMltzpTLSr1QQupTk2xOKnsiAS2OWnlO7NMUkSW
jZSdiYSlhkDvcG9YD9d3kvvFdstirrepxvdZ23Xz4iJ2ltRTksZPlQdJEmkP807Xbv/Y+rhszIu8
yQru6mQ+JRGKsB3oaIDZnmLTMUh5uL4u3pttv3EsWraN6btmxffKjkqg3ICLC1rA8j295CgRgy4L
TvQl8JMer987aTJlrRj9htK2c9mTQzRYATeyIWU0hrUbecNpOG/h5KefVUdCQ7xxhUAT+utsTN5b
Z2IymsuNPELc3jNf0DwCsfRysEekEOhH+E1oi1bLq9Zgtah3AsQFIDfbezUiNTWSBKkXBT/rJ1zt
XvsCveXcncA02jntPck80X37P/b4t1Xmvi20NG7w9kLSWTv64+IpuBbscEMNMfGG8/wwv7YpYgDl
4cu+eKI3Of8s/rbOhIC1zSt7Xnq8fsixsT4viai5ww9rqOUh1USmabEhOmpTUFuNeCbQwVXZLzCj
051bj4R1IHmi+S3u0QcrMSrwePor7AmZlFFtF4JXXlEFirV4lfZ1xjjz2H26fhR5qQrIrH/ZYQ5G
uvaLUVoD3vp1cZf3CsjqKtziyxLqoON3m8g8xJMueOnx0va9UeY8qGMz9lGEcFMXB5ABOYl9jmfR
I4gfZHB9IwsCUTcKRO8zoVaqGigKI8i8qYrewA0D+WjdUibU8j72RBIJ/C/2yxz7TADuNO7teds8
Ej81beck5X1t9IFJStGDhL99FkpMFlDXF8pzkjoNoLmcNq/2V7C8ojccSBYOd1O+0XnSDCX2YhHX
FW99KigeMFSDsKKy6XtOgCgrZQNBRcZAs+K0y51u3G+W8DKnX5+NlntDTByR1inP2xxxRA+N+g2j
bx8Hp75RXNXDeH0gDM+8/dwbZEJHa05VS7qkxWAmQuVRxXBm605vpG898iNApApXFC154UqVLVPF
RppgzqB/0+5xUnb9osmU8woTmmV/X+iCc82NVirySQxdgTbnQkZPjsdE1kbs4uzKELYD+8c3Ktwn
B6rXvfyxtB2u150xlqGqVbW0G3UkQtFytNT7WRW9qOgnuPCJ36uxmFdxnclJlVtwPqU7KPGNUZru
1j115jPwR971iMipBr1bCxMR83lNdB2DyHC/+KBBm3UOFB9qDIIciOsAQAijIgSRw4sBjaTDqGEq
IQZK9kmPfkZGJ8h5uF69M8Akp81iGUuzInk0xxep9bMWOtSSsPouWgYTZNMexPAp5SHb7gcvCpHs
/1SepoPp5UdKmGjNjv50/ftcknq/OduvnWOpgMw0aategbPRD7TeFcF0bF8S77tySoIUPT3lpLmZ
07xM8UEEbBSslm23qa0UgyUKpu3ldtSeG0Kc64vjBtnfH01nnC9poWFqLXTAftK9eYaR2bWUW4xP
XLfDfeIC30HoYwnwSbZZM5JhkocY3w1lptVJPg/PG0TsHPnedBQ3Ok8xSoO2f90od3GY9UIPG934
i2GhcYrTnJSIs9sKnlrrVdUfKgwZarbg2cStSwBY8ssQ/Yy74DoMWS/HHT5TdkwPmLNvQTojPxsh
lQnudO/6qrjnTMMsjw6AB2oFzO0xTLmajTaKIJBFOxdV4yeJesq2UnCcua6HWgQKyKqMRgmTM60k
HSZ1wuu9Vk9GfzeKtCR46BVKhPDLALNpWVsrTU5QtJJPlB+8f0lDSk3Q3YruW+5KINZCuQkMAISZ
cnta1VpDJAtCkal2lAfbJVvzN8F1Z4K5LrQpSfs5RQEn7X6iOv5Bs3NBR4n31TWkwOh3osQO2c33
LrYRK1U7eV28wUydTLOdEaD0RRDqeDu1N8J8kqXNpW1NB9wR5avch0YVXHdd0e/TRe7OiVzZTTll
0eJJKP2u8j/yJDAg2iUaEXYGRj0t7aiugFlUXnP0uOfypul7wcnghZX9LjEH0KyUeOox8Q2KrtsK
rUozx2QnUM4k869vF/dFsbfEXKlRM0jTZtV44b4xlhf36O+56Q0dxhpCtEr/6nbdG2RuVzzOosym
xVzDMUMtUBKITNte50PvoHx4m/a5rUWLFDgFWwtqzFgy8WqixYOtBl2Yljj1T8lfgKlOMFPvqt9i
4cCA4BOyr11jLhqMAfeN17bgJ2ueMqiUpCDQKckfD3ciedjtKFsISnGDV8tWY0cTrzMfq+bluo/w
ssf97zNxYVimbdUqibLYRGF9mg5jMN7oB1H2KNowJjKYtkRirUCeYC13Un3oG+IptWu1oluHe4DR
lZQxEKjbF+TD7ZTMGeRiGm9UDrX+UJSHVCSSxC3eajsbzFrQKEShg2qabs9EcdZ/4gN9qkcfrFsS
GgaK7rKHRqWwXsX1851ZuvRdbBrsHDXIqULNEzXObEqdRnu87gu8R4uGFx4GAem4I+vVSlkSu+5K
bF5+yKXXYTz3ZeyO9kFJBayf3M8EC9AXN8ARwZY6rFK2EqmIV28i90PrS9kpIsH1xXAflGBJ+s8G
W9+Y8kSaFeoKekheybn9aa2erQAYqEF8nmROJ5qS5n4g4L6QyFF5XZnxiy3GQR6SnJLWrydzbiA3
++Nv1rQzwfhAls74ajFi3Vtr9yuV3wNV5g0JlxcxhIIbGuiQCma+IdTNPvm3AgD0PsFtXt3Qh9J0
7vzqbghF6RX/Q4HjACUvkL2gA//eseHSFeJDAo24783RdJPBJf4AISBfD7ZbzB3WIs/gfqidQeZa
bCWoj/d6Bq4fAuC2tlSPuY5evGU4cZ55Uzrfg1Qw91ZLddu5OjdN9FS2ti/1m4tJMU/wTWmEZUsF
ePUDeompI8xuMXdmn7ZqYWQZwFlHWvYoAgu9E8tR7+VAA0WUSbzyj8nYcKkA5wnxA1oYxvPm/Y5v
rdLom463/BJEofyS+vmL3TgUtqIH6qGcAmEvnSaw7CL3Fun9sAteczWRoY1RPpLD2W8ect/+XPwj
hfohih2R7C/v84ILF4k6YAKXE8BqPbTDnAK3UtX3MUkcVcTJx/VYqKIBx4fTgXItc2mCq0wyOh0w
jv9qVQUIOQANCM3Deha9Qt+I5C72bmeNrne3d1qtS4Pxr7Ut0O5XN3uoT/Wt+QM4FcoqDNYHC33K
Rsi5xbu098tk3ARZKnqlFZaplx+j7dVUvveK1y7frx8A7ucCGhgdCqCALoaopXmoJdmGFXXzq/qk
FoJbjfv7GqamKWXL5RCzuq6W0Q0QwJw0CUIm1odOV4/Xl8CLlCgx/zLBBBSSlv06SSjBGeR+Ke91
tAgiw9Wy1lWUcEsK9K0/XrfId8GdSSZqtKDSJEqBlhkAZoD5JK5yGA4oKaFaGrZ/FS8oxzSKszZu
N8YRpMLeyJqgENLn3Ws3oNeSGn6ZAjcodQ9Q6PATRf1S9cOTaaFnOCYvm92fbK0XbDP/SwInBlw3
Th5bUijjXtYizM0hP3kGRa6cCp6vl8xjNC6C2uc/A8xJSw0rm/MGUQra536Gja0/xgcTpDuRh7H+
zlkO7a3x1I6Qs6gQmvtzJxy0pgWzi8O++xOYra5kCwp85K3OZUNkajvonzdQ9QL64De3k6h3IdpR
Jiz35rDO5pDKXr+Z3iTXbo0KgcBTuTYovQTlMEJOzlzv9oI0Iv+3udt/HD5UXhLoD82KZnLnlF72
ZTx3wf/RJHMeV0nS+pb266ZAdvEm9LZzAm4GNBMoCywm6hzjx3WT9LNcfLbdIpnjWKqRbuWNDHRr
fqOnH8v+Nh/+ImcGC9N/+/jWzt5dAwmJS7mOaXuwH44QgocspnEX94l7fSW8R8DeDFOKSlJ52ayh
lT2r7OzDpG0fSbKmZ5ReVFyoo+mUgHOICqAio0wZOc1yorfjWw8jOhmgBgl1yTFveo+iPoeXwtXv
pjC/t59E3Ntc0N1+ucxV3oBbbq3HvEUV0Qis89g60eDFt+SFgn9KL8mdwm0kp0aPsv/2N+X5vXF6
dHafVNWbrBg0HL98rVDQasu7XshfzT9+eK9imgwtWBbbl0xqoq8L0ksI2DnJMB+WfBHEZXqcLp3/
twkmiozGVBd4N+JB3LeOvDyu+sOmnuTlZMifyyTxrjsotxUAWAOd2qAsBypzupsFc4Yb7a11xLFD
3U9B3SU52u3ojUfppDqpN36DquF1q9wDvjPKHHAMkahaucJoW6fOPH438sgxhz+WjacX0G8r7Jt1
0KcJjDJAUWT6ALY81HyUJvtqVs3n66vhVgYxYoPZKNCtgTydWY6WZJkJooN/e1KFB0T3NgYU4BM5
spPfG5U7ixCDXJTPzibbdDV1EJVYA5DC/WkJZF++Xb6ZD/pRe5tbSk7ZrSosO4nWyfZhMS4y16aM
5HI9Adl3hzzdWx4XFw03EPpLQip/um0XJ+H3tlpMHJMTfSuNDttaHClTfB6mx/4IQn8Bix03+yNA
JYMaEChMCMG8DxxL0celWaJhNBWueaqC5WzdoV/ae+QEXvpP6pPAXejfza5rb485cuVUJF2tRsjR
H4cbkAtXaFBJm0OFB9WDlCFXum6QF7T29hj3NCZgZ3uIrnnzcDPo93ol2kAakq4siO3JSmuzRVOP
hsvgpXd0bBQ4mPQncfObFYi+6ouBkvw5DkQBn3sGdgtjG7IawnE1Q2ITmHIMOgDngKGRBEjdNegD
ym4Drs87kVFe6MIoImbOKPoGYJj3zmLEJplzXOSeufV+DbmEOqpdsCkL4jL/m/02w3yzxVx6a9Qt
gD/V2276YRLROniHa7cOtgXcDkVrVjK+Gb2q6XOnhHo8FeK+7nv87YIMNp1CRCxmzlYu5+kWZRVo
mosbpfmkLuesEo3BcmvIGAD8ZYT5JlNWRGRZS1SKX6sjrcKMYQK0f+NXB/X+X6Gg9SzC8PCd/rdR
5gt1RW/UVgNHyJOfifUkKS+JJIOTshWcXl42t1uczTRM1WLUIIEN+KhVTc62PcXSMW8bRzMhiPrj
//Sx2MGhsiJbiaQGAIfibBo3a+ooWiu4+gXbxrJD9alU9HJPkUnDky21bjY8jTBESgHKkHtZETyT
AHKQdUxiM9+nkLUYAvA4QVQLnTIMol3nW+7i0nbdeBCNTXITqZ09trGtJvU2mCsNgt+rIwmQgjZ2
UIPXKaC6MNXPqHNRnhPN73CPMca9AD6gvDRsvXPO2q3SZlilYAflQHwqkdYIp9cEZthUSkaNLqkM
DCjY6XpU4sJHQ+CEB74H4TSv1dNQ1aqTMkRCGCf3rvy9Ppa+vMpnsAXScLsaGBoCwOgW4P4EXzE5
dGH/SSRoxg27FkiKbFunpOnMe03aMCQF8nAgxaMhKMo8HEdFENn5jrmzQZe8e6fkmCZLSgP9k/UU
hcsx9RdcWaZjvqIA6cbC2c238daL23lnj3mUgZldTrYaa6JUmyaohKY2zJ6Nb/Epvq3O6Q0cFO94
cFaiyaaG5l38LN2oN41bYIynFcVq7n2AsUAbc0OYTmfHIIvRtpJsyWTPqFGPKVana742oOa5Hsi4
GCBCKK2jCbEh8Ji83+MyrmatMFGz0EMl0KC1UQOK5ii07hMK9Ru42HeCeSvIJmmguWLzkNEcJKLT
Coka5ndW8JaFRN53CJjcWW57Qwl3I399xNMbgleii5y7ozvjrDs1TZqRDfeDsj2g82ybR2MV4MW4
p2JngtnNODe7eZZQKoTbzWGcxfVRi7dMkEaKrNB/352Lrswm6MiheJAPuVNCwbITtef5R2+3ELqX
OxMGtABKU0bpdQq0AJLsAJKWLq1kVb78DS10cdtP9HWY1/ymjFlnxmnrLaQIWuMONGWuPL9ed3ea
3zAnHDOwYF4AXT4SLTbJSvNSmqvFwhveDtf2qe4+RNFHWX9QIetcivIRzmcCqSNobihvKtydcYYK
aOMti/DwNNFrJqrsjZMZXF8PZ9PemWA8oaxW9DVbPFjk+qM9+62qOEP7F+fmnRHGF1SQNRlRgUPb
yPgqt2v0skiC5Jdza74zwXx8WSltHT6NrVLUzSn+H2nX2Rs3kkR/EQHm8JVxZjSjbNnyF0KW18w5
89ffay3Wonr6ptfaw+F2cQJUqmZ1VXWF9+T6NVbA3KykR2OKvExQ7WFAj0a0Hv78/IAXDVhMEBIY
Gr2CN1qh2Wtk1y/q/DC5zWQ355E4sK4SFmEIIxSACDBIQaVX4E1SzanEo1nFaBKw2A/mrerOTnQr
u3WgXvO6rCyTAPeFqqNxghhMLzWls54bSz7ObjUAxlxQ/Cafd5W4/rmng1bvYqgvNsZtPWikklNk
X635yWh5AHg8Paj30BIRBrIC76GuVeyx3mkICRKv8MV6GJvY/MKKAeB6dEmkYgLAXmtzLTGV2nlX
9R4jo35yqK/ulaA5wv4IiEJw2eLY5gBMFE1SQUin0SWwCBufUyZgvGFJpuup7QEblzhCCaigCAh/
RXOHwYhd1amHKE0CNR/sRbJ8feRBdJLvQ3tCmP0/fwZdFZvzLE5LEX+GmWM4U0HNQVYO/VQ4hanz
VCYPr0uyqFyxjIcxrDvUm1Psl3cnsl8BvmVP5B4uy41I6BViUhs5DZAOPkYtuegsrV6w/bxUr2Kd
2tJyVKyrdd0V6nViAtxZrhzO52Sa6UYkZUCFscZLT3agSU9+wfNpAdyyasuprVxDSad3ZPQVVnfm
7dnxBFPRpe9zK40zzIxKVe6FEso5xRq7SZiqNkdF8pvOPt9GRSrIaKulSpmsLX/TiWl+F2Ab1G7b
N3ZD8JO6Fafxy1ON/HyTfOhVo9dai0spabt68EfTHYy7y0qxYvPWUij3VUlalXUaCiGSiQ69BDxp
3vwEUwLqpCqQ1AwsJlKlFn3QjGomDnLGNR9OERe2inVKGETH1ByeCHiIUXEFYw3CHPcYZlMAQpp9
q+U7vf91+ZRY94kMYZHdfky2vHnPzYfA2N+ojy0ymHRPdnz6XbIXAoIDd1kMUxNwNuBBgBrEGfVV
IY+6WaotshhpL5cvUnM18aYnmZpAEQzT48EKDoqPJrVakzwOojmjiJfsskMLhFjdTw8878766G8Q
u5gSkOFcqUtZpyZaa4CRd5vhCFwXZ0Dt+g/PCm9BgE1aiq6IYNOiJVizCcR8Jcux4RUCwUsoVq8a
esVHCipyLv5ZiKBEUWemtYmWoYeeu3N5U9WrrUSTXS77OJF5TvTs2CAJ5WkTOhEAQrrH3DexvKzW
mLj6dxlPfRQvHLKDvd733ur1geUqvM7vmU+jJFKRotWzJZEHYGilQI+eghScBuVOuQOhJt69gx19
/fOvZsEgcFeBWnG2Ez02hjXGZpu6cXioUTOpT33254aBlVPs8mCiT0OBl8qXMjUblAx6ublwMFMk
svlTMfKqTGfXCAAmQAaFFlibBzgNdWxlMxtTPKfofJaJaxrLadGmqyhJ/EHPbpYx9Io5dtrI4jx4
yd/+IQIRsZhutTSDeCG6mZyaSzzEJhquZrJrR6eKFuwL37T1vbjmn7DFD7KoyKAAVjw1CTHPcMjQ
otGuGke4T3/IDyNsUd4paMr/uGwc5wVRSj3q02mLrLaD0GV4bE+e+iJlTtHYSTC4YBLxs8EuM3vi
onmdjyBQUqkAVc3RnMlCnCP1xWaLvX7Lrodff7cP1zvjDsgnd+Friq1ejXf5SE509jkBhAPGJdQk
z26DUMdWA0Sc7G0OtHMI4pDlkP4DENnqPwfYInoab5fvzW1SPllry1BpxCQBXbfdi34q3qhc0giG
O4E6iC3Ak5C0M/IhtYhCSWwMVAzxBUlfz3xW951LgCv6AB1mzkwOw19C3JtOmJLGv32MZqVUJXE6
LgXmCtXUjuX4hEdM8AmrxGC0KCqijJhGv1srtc0HHTvfLvpRvnLE8rxXgQwLkZO8jMq/lOf5+bJI
plrvEunGQIfqa2OVYKAUE+E6ipUHa7V4zQ6W7W20sigPpk3xYOlxVUCr1Tf8dVdivpww0hM6aF4O
yIigIPj4fYQ0QrgoCVEWEbra0XgZesOeVYxW57vCfPxvB0eZeI/d4mTp48IdcZeG0RYTzpdhOWDw
DgJLG/0TFBUop9isVTvlbYu9pu5QRf4s/ZBBeQUkYhW1wMu6sM/sXRRl2+00qlGU9AX2TWTbLIO0
wdN4uTZ5I1hsY3uXQ7k/bIEoeTx1uautzUlt58dE0R4uq3K+gg3Xsz02Ek43+XOphWHa5SIgUPbN
9epLLrDcMOWVHZLTcjM7pNwNYkM/D+LZ5tmezFGQ7kThwSDOSgrhy0H+pTogbgJ14yk7SVfmLSLM
fvVwxjfYMnZCWya84a7UYOpM/4yvejcdui+Fk8VoXwiqwzRp9knS7ruh4aUl54Mp5KCxewVwNUIn
ptMfEwPAupQVxaaF2e8iPFYKQv7GeZ6erwBT0qjPKiq1EFoTrnWK5bUhMPeTv4ILiw9+QH4RHSg3
atFFmgGwVmXezkQQAY7rd+sBm8YB7/3FtJT306OnlUpMvJS5LOL0+mOd3YkjxwSYCQ6q3Xi54EEM
XHbKP8V5G4aqoBaucGU9CK8qkMeKQDmZEYyPjMbmznJ/+eqxVCJDG4T7QRWxy/jx5mXgvBYqAYmq
GWHTNfwJagv3v0kgf8HmbnedWstA4AffCLA8jGesoNqXBbB8LtZyZAm8StjPoYFBRYCt1gMoDd18
qIBSmNlS5Au6J2DTS5F5yyscYRo1OyEWaxVNVZm5+nIDAuVYVuxyPWlVoNe8Sd+z1z5uDzCGwcuH
+T/oR92ePtLXUNO1xLWkOUiNPKiHxQYw6u7y8THEoL9ogGwYrFfo3JKfb77PtM5KXgkZ6LuxtC1i
TEP6pQ48T8AUoqgKHl4mahf0hkKtKY2iykJEsLyEhzCofWB6HMcaFGV2vCOGzZv4ZoRHHSHFQEMY
oABnywi60a94KwCwMpq+KOoexKu2AQakhDd9wrqzHwRR9r3MM6g8AczphifJH+6TQ3uVVHb+RAgU
MwAnqdcaz42zT/NdN+qTpXU2dNKEyd1Ju6qNw6TeJwLnizFF4OEBRwRspjPE33U2dHURiQjM0xbW
L1n+Nc815+aywhGc3bsUkoRuba9Q10bW5wjPAYwi1X50l8Ei4u5v1mRuY/u8p0DQKDbyKG8XYcvP
yEuCQh7UR8J+Ku3aH+C9PiKy2+pX3uokw7l+EEeZBiCZtE7twWggKnddd5C4CNfkfKi4h2IgENVx
fYGKTPewMPKc6OjVR4gXAMkHAm7oKvfqDclYsJnoXXYUTG02wqjcVm+aOYnHMHKNTnzO4/h+Vr5d
lsC2h40IKqcdFq2b+wj6kCZB+It4idfZGV/0q5LLU8a+uIBmwrsNM9ZgovhofPKQjZHR1rErz97k
AQ0BW1pAtXb6yK46j/DhfqJiTwzQxEsUwKmA7abBkY1Rm4bagrPQq8WW62Oj/7D0r5dPkfmdTAs8
PWR65Bz/PrPgk7Cs4C6q7mpFcY+9KZ4HYqV2UORdCGXaS1pqqoCYh4wLXi+Yd1LQ7PuAz03EtomN
JMrZ1aUF5jKtiVF+eRs28rV7zYOTwLRW6Ij3l8+OK40y8mVMqlAV8YHmGzV4Gw8L4tQBlQcYJ8Td
yvOALDeL6IR0HLSQ6MNRBr8UqdVUcYILrOg3uTGeIkPf9QIvcWWqtZVD5f1tXfeY9otwdx/MA9Lk
B0ImVT2SVXv+lD3zZm2lUZnLkqmNOOuQliZ2fwRp7F4BmDOQjF6G4xgI+9xpOEkMT0G6Mg4oqKJv
lDhywy8LIFE7WCSATRYbrhDXmOcKmeYPFAsA4eG/qGVRRtmAliTsVXw3VS48Y47tvDJtS95hxdVB
Y9VuAXxZiBg8yjistcwQtpVMGWg1SEtiGFCUMHj0P+XcBjPYCUws3hDa2TeBi2vBeFsBC/9dVcpE
B0DiV52Mj1lF3/riphSPhvSYqvu5COr4rh+fL99AlvfaiqMsNRVqE0DkEIfBsH2iC36X8l4kbPvc
qETZZ1lGa6S2GezzDc+rCBqncsRbGWBl5J4vu6JyL2vFE0mX7BqlntdUTiN3uVMPWF5wqi/yvnH1
mwnwtRlA+Hmlz/OBRYSazUHSBbymw6ogKnh/x1KCXFCdNI9wXy87LskA0429Hyhdv1OtPo7LFAfa
vuqB7EjIRWKs5WaB8MWIndVLvcjnXXmeTCqXG4RBb1oJhhLXz/JcOPKKdbP8MxkJLu0bjICFdTbK
VEa1GxtAmUWuAnZJUgbNUNkt9hEcJ5BDOVbCerNshNFQSWI+jVmd6Lkr1NNrVawP6aTdmKv0wCVP
YF1qNBI1EMzIePTT2MNpVtbp2CLxFozFLuYXs7XcTp7gwoKoOYjiY8Gloj37XuDbwtg1Gm7Ap8ay
C5VuSatYaLXWKw5powAjkEwQtTvDSRZ/BrVS7mH1cbB5VbXzwECJperYIFVIiwgbD6C/Jd2b0sUn
DFSMZCxY/OK1tYkv/JCPU8Ko94xZW6Mkx53iLOY1RtwcXasOa4bSrLIrOx70FPGEl4RRF6BrRmEt
gQHhNHP4MsWaXeeKG6tgyjIkr+nEJ61u9xw3Rk7rTCaefiD/Qq/ojJdwBO9HH5o4zd4v94SzLb8q
9hqwLQSXV2k5uwzkLDeiqECXL11iFhPspdHj+qko6v55UQD0aCir6I2CanF048mj4pyYt3rVoxKM
/N+0Q8Q6w/JUK6gXnksh3+XSGVIRrh6EUhojCBLvcoyLdNgs6m31gfCLofDn/vE+B3WOlAfDa1dO
Gx2fTDwQth4TC53xTt7xTP8tw7qgFh3hMrlpw3JUFYewHmm9jfWA6VTvQaENNl7xZ44MBZt7d8uP
onf6BniqvEL+WebwUVE64AmdJUgS2Nsca7oNrRux+XrZ+Jn37d0g6SBXt2MXt1arOEo0nIrC2OWD
ccwlPRABQdgWlYcZSf+ySKZKpqJg4BLAAnirwpQ29RGzq5MlsfDtKuVgSpIN9DTnsgS2fzR1TBVZ
GO1Er+OjCGsqFaRCODUCWUX2HdcfpotF1WAOhFtuR4Bp+5YoY60IbDYqTayxjKoJXHNc6ulA4DNw
jhhgASe0/lYFxHuOV1Fn3uqNQOqyNYACTJUB6hFwX3lxFDxWBW96bpDPfjMwd4g4XtojsIz/dBSD
WONGMHXt6j6s2tSC4Nj4IVagvq5uumiXKljRse4uf0Nm1MGgE9aNgYKKpfGPn7DWlsLKigaGP99G
7ZOWnxbAKoV1BAA/3pAjM4pvZFFeGcS3nQbeMcXRMRCU3i6Ln88cdZhGvxFBOeI+tHqjnkfYiJL5
KGS8JPX4ePnE2FbxfmKUVQBXfzIb7DA7eV7Z2qjbYQuPVEX2Mv/xuNGbHbyLouxg7dY5WStcYZBH
2dl8l0iCU80q5xqzPwsyK0RmTFXQ+ZxmzmsSxZCi9vp+GhJXHeTrZejcy+fGE0M+3cYfyS2QzEF9
rjjz4k/5D6N6Wq3Z/m8yKGvOImHUygQuQpN+WsJVlH7n0jezP//7aVFGvADOV5sLqCHIgmM1Dxq2
xibhVPCAyM4Bi94+/rsgypTFXirrmsRe+S6+jV4UdLB7nxC2RJ7lkPmQcRfuptfpG6k2ohBz+9+O
kjJzM9fXYUKHxCnD0jb6zo6j1knlh8tSzncDoCVoTDTsOIKwGiN1H60i6+qwtdQJWgYDIYhxSh/A
8KEf7Y074Y4gMelfZE6hjmWJWP5WsVoBZpoz1sqsjsVeBDSqk5YnPZTtcdqJcsK5VeRu0ikNQcDE
IjgZuKS7VoOCgXUwzP0dPLqg3xEix/TAS1xY5ojgC1QrLIiSSa+P56dOfS7PHUKFDH6+LHEac3I0
kJGF5f7yl2ILMoHJjV4feP8oX9SFFnjFO0NxwmKxdfkgdFdJ+ayIHCxrphjw2GL8BTsYZ7jsOgAc
Jz0SkbWU2MY0un1Z9te9LlzJxTJyvAUrWAA47rcsyiPpfZ2NTQVZcv2Uy96afyLps8hEKqr1wH6h
FzHjKJs6La/wah0TJ0xzW0XuKiBTqn11PXU6Z1uImY5t5VEvyEowTBANIviRpwFJj0Zbu6v/5tZE
K/GyPTAuEUEnMRX8D9oFdL0hy+Y0VwcJwbytfnRp5mGV8TSJsX9ZDOMaQYwBPEYFFYCzTauhQ3tZ
aDUkzkieR1C9COjnpN/0KGjmJzn5KqacIikjIfogkBjoJkxNKfhywk6HXmPrD9NL1o12uu4TAZRV
EScknkNF6BbCLhygjBVkMPaSlHcjDAOanbkIMvF+hMapc9av+m15Y76trpk7ESRggvLnw5qUVMru
89GcZXMhry0jdMq8OeVFfxxLlRNBzsvNlBwqGnd6Cl7qDhFMk94oNq3IVp/lh9zuXwjfa3gNgPTL
1sK6AjhQDDBj3QwdEXruweiEebRaXGmyXW74hO6r/Nr59XWBEMldD2Layrs0evqrXte6LwFc6MRK
bDhhjjoKpgp0V69HlKWAvueYC2qYHB3Jq4qKLFsd6WEvCZ1UkHTD5bcyaE6qcCcn+l/xHP3CBPwT
Ftl35ooH+5h8jesy4gjnaUy5mFGs0RTMIXsFGOU62VW2Lwewx69epHEeQYxIAMYgzKSg6qdhB5K2
nrGp55mUqGQ1woJen6vOGPe7sY9PixJyhDG9GaZlTBkYfDpezR8v4pLEy9xgxcORpq9tMtmptF94
IH/s+/AGPYOOOzIDKlbL2ElUsgG+rPfB/O0R41T3ZE212ZMROt4YLiO8oVqKhB5EWRLSevItN84F
IDQjUIFgnfXapyjqJWDlyuo1uGyOTCkY/dGhD9ik6SGwKumXJo2hVLH2z1PaPbZLzhHBjAGIn0BP
AZWsSMfRpR+TYqmhCNmQ+ieV4hdgWTaA5SW0vbG9DpgWKsOpq7GxtAipaCWMTlbc9p2J/dHnPz8u
MsuEookBuFWTMrQsEQcTnAbwibHXyjcS73XK+hyY+0KNHEkh+Lyoj16nAog5Sc1CLLor7GJf6fPo
/rkKWxHUy0C3sAFfZUhrivEly1GbK54uC2BeFGBXkAUbeHHxDUNkY7lmO2KrFkO/KPdLfuxkHtpB
p9pbMcxb+WXwifeAtBVHKYQlyJ4s/+GbqOBPMQXb6u9VkUcbxvJnWymUeTWrZTUiZv4cY400b1ET
oAAmwt3Sa3tgsHGOkGXLmMwDDAhQY8AnT5lZrtZSngN/0jHGQyhe5cV1aPicr0R8PR2HdDJ7Dcow
UA3plIw6a7CENeLmTwcMqZObCShd2xzARo6qfsBrcDEtW8OYpqbLADujx1/mWm97q8bNGcJvYvM4
i98u68P+/WAJJutPZCTqo7vEM9dSlQyJXz1fmUNly8CBuiyB3L2zA8N+2j8SyF+wMWsYRzY3AoJz
W5ZXkZUcBkMIpkFI0UUTjui3clJZphFs5JGfb+SJU6RlUoUPVPZh0CEJM0rJK5XP5ARobv5Wixj+
Rsw6DYoV5kStWvleG6ldmflRacI9gsZeT01ONGDeo404ysPFZZTlQwatkvpVLr1x+DlhGU/ZXf5W
zNQcDw5k5Rre1mcomqGgRtVCHqKh5SEe5HvDJ53+uLdrza4EO85ReFb9FouT3PY7K8PbyKZH0qVi
XVUkcUjQVX9qV8+S7i0ZAEjZQxV/j8LnCplXY30iMqFnhplhFTzxGLb9+BnVdR6HpoF/0vM4AB+5
I6cLJ3IQF3d2ATYiqAuQmXGr5+AbfyuolxjQm3yynjFwvh3zniG+YlZYIpsKVJ5VNmA5LEmzpVAL
aLNbkutGD21B3C0tZ9SVHao2sqiEuJ+zfsblIC2QJrcXj5TnkkC6j/YWwPvLxv6UG9wIpD5TmtZi
tmKa3VFnPTCxXG9avE07pt/YiKA+U6kWIdaDULoam1HxFkl/MgQxd9pU4XlE9i3biKJclBLGRgf8
LcWJnubKzu5Vp3PSGwuIaosMAlnTBn6yy5/fZDUcgbCqoOWBdUIL0yeUsTeJ1Qwlud1oM+b7xcP4
614Gj/IM0pXeSx5RRMFQQbUvMX3CG3l5y1/O7sG7dBrtUgIrmAhcBOQ3sQOyHylBH8EWf8nIc4pg
DQhCmOGNvySvuglvCEx25qZgnMGAEUAx3fILr81LPuilv4e6MEWXTrXYoZYTy0/p+Fes8m4J80Zu
FKZuSQd+qB44dujHe8CaOfSu8EqAyYpAfSTzG9IhvY8c8NZ7l50405A3Yqm7YoEme1xH6IXxRbu2
7qrqJuYmq8x4tBFC3ZaszcRhBL6jUx6tbwoMqDz2gNGL/f4gnCIsUvvJA2ZlONkX05VupFIXJ8uj
YmoFqCYVEgqLGvgpNMvB1IYLIh6nbdOgW/sTeKW4JRaevuTnm3CfCJEc5gkkzzf6HdnGCF3jOpvs
2AecgJNek+X+7gq46v/tW1JhP9cFfZkHZBnKMAfmqp1mXdkLHc+h80yGegsAvq7UkhqJsylMtrK8
LmtrDzzaElbXY+t+3nYaN2cott1ag0cYZ+j3iU2WCYrD3wjWBHsxCW0lI3DBnOtwPnmKghyZkNc1
TAWgPEadYawUfdeS6lBSZG5lqm4Xy79AE3fbaOmd0OuxjQbafg2rUzcknGogq58lGSaAQbHaik0r
+uUr1b2mCT1ONq3s6iXZNQFmiV3BkYIRiJMgwXCsU7Fv9og4uxQFUd4u6ts8NO3lwH0G8BPEfxHl
hI+GO5sgYF+iAc88G3A0e8NeXeMqfbCcwbLXQ3JLGJm0W/kkcTTnCaan14Ylm8WWtHGH1saygNv8
1YP/GiB8cH0tdv8JLPUCfHQeezTLljcKa5Rbx9N6EHLSQUy6Y5fJ9loe1pK3QccO4Rujom+MlUWm
3KPi0LtmEDa+esDYzoNeA0LfiRLQUWKx7gt2cF0eSgtXMvVBS7AfDOVMUqGguI6u+z2hajLuE2fy
m313K9oJeqa8WHk+G/vxEtEIyK0pR0sNC3Oypxaz6RUgYAFzf5hPCRcslRwdbbGb+0ojgbRKO4Fb
GqKs8qZpXrpwZ5Hx6efS+GIon+jnYMLSMtDNIR0dyliEyhSHZoaxVCAMkOJjWb+qOQcYgBU6DFLN
tSSZ8MVQH6yQqljPV8QncWn9fhFP1vqCTXinV3m1T9bJbSTRk0lN0+bSQEqtcOa7GaSlstXeghHO
09ISHH6xbYa8hi8ridqKpA6wTLK0tyKSRM1fx+E2iThuhHmb3w+PHiFLkTCaIcANnFxs7a5abVOT
7WX8dTnMMg8OvGcWCl4GpuWplEnAOufYd7hT6Vy5cqHCY+XWC96ND7Exeb0IdJ055jGNM48OG8tk
DY0AOFJHl4bVWCwJSi/Tkhk7Y5hkr2ljjmbM89sIoXLQoZDlNSFFRexbBrE++JpseH00+ZcPkK0L
QT+1AB0FjT5GmU60+npoTeSc80MV/UyE58u//xzvAP4HbJO/BVCH1S2T1pR41zijZeeP49HysZAI
zD8JSyudG91Kjm4PUUDwQz4BIEuEQy0T8dvEP6kMYtampBtCeAnF+GGFV03zaPFgSs/XHd5koBWD
zVEZYGLkQ26Soyaa+3QkmV77rceC3Ql4KMgyhftiAoa5E9+LLsbhOC8UpnEAf+UfmcRzbWSWsdGj
MgeZA1ZW0+Wvtn01eDVZpmVsZFBnl4dRWMcaxk7QYLoxUtUfJOGOYxw8GVQwtpI0kboWeqzSMb5d
sZUIZCVH/dkZ++Xb39Uq3pgkcdp0kIJL/310lFOPukVUEuIxyJQk4UUhgy787gzTMb2Lod/MDToz
0ZQhFqbrbdQgryh01x7M0J5MyUmF+8sHyTxH0OWCYtbEPwzKBrssaQnlJZluEK7lPAnimrclzUxf
jI0Myua6ztCKnHyrDgukutN9yTDkpezMvWpn+yYGElbhRn47OZdVU5gnuZFL2eGAkZhcJZNJrWvd
LB74ehzZ67xTZa/HwSGdydzFRqvfP2IPx2/BGr06tU3ydLImpjwlWLO2sAtkBT26+MMVDwqZ6H1m
UJu/j7JhTcF2uijg7Mfczyr0l5rXsfnSR7vL58D2Mxg5Q08Rg1NnOOlxZ4iZ0uAcZM2Wrycnu7Z8
Qmlulrb5oBz+jRErbN3eZVJBCGjf1iRZ6DGq341X0au+5w+F0+5kJ3a0m8nDqpUT3Suutkvx/8sY
twee673mzH9Ft/hezoJRYx1gNuX19C82UJipLaHe+udEqOBviFM1daCTwVUGRhomrPtdjpfZtOeP
/DMLp1tZ5AZuPG7YIdTnJU5fugnvyluMvtiCJwXZaBOCik9QbJOostGNutFzJMqzmEJe1jz1xqGU
OINrzAhCDIm03FFDp35/00tWk3c4O3BPuLp136GXGPccIexT2zyiqeC/mG09NQWk9H6PgSHyggaN
iNd6b9Vm7puZqdRGHGWu2rQMIkZ44HSVoxY918WDqHNCFlvE71e5RomYhsXCwA7KAkmCRgfGqfGR
dmE3epdvO7Piu30MU7atGPGoJQkylxbL4GsCJrkcRYZetmUMYgjXvR3ti2P1OvnRzzmoTxIvbSN6
nHm19+qDRtk7eGTBChNBfnpsj8N1ctC88sm0NRg7P01jFpi22lLWmADuUCxDnGr5bYBXqf3qJO0E
J3H0m2pfuMUD/7HK+5BUOJtXre/KFgpWUWuL9UsKzhmZt67A/YxU8EqzGSBAGqSEJ3zEwdGD/Gge
BszXxk/RnQ5ETmDqOLpfn0InPkZYjr1sR8zEAPzipggsJ6Q91MHWqjjMGOskQyLmrVQBM0MO3f8m
gjrIaSrUMiF3vKp/RsmXlbdVQI7ozBI3KlBHWPdLJo95ixdKF82ebOA7DUopHI0xqf0GybefAnJg
/9+UooK6mM1SKJs4t1VL7TDTbWlQ/MsimLF1oxeViMqD0ho6+TTNugTyXPsYjP6ylMJXKZc542Js
KwAMLOG1BwQx9YkyqSyQoMAK67a2q+W6L3jJCdNdAIPjHwnUR1pAxzo2KpQh5IYAtznU3uKjjGEv
8Fy8RS7m1d0Ioz5Om8yTsFjEW6Q2Cney/DPseKgfvCOjvk4sC7MUke3PBDhHwOucvctfn1llBRKG
iC9CqEDoTabCmsZVKVB/ke/0Qwd0HsUlaRUgNcGpsjrmt3QXfuW7WoZeGEaQLcIoJ+HFSn2olpBe
1GSowxQrL0rGXRlFnLvDMOwPIqjPU+mNHJkNNLOaO2W5VxH1DdEWgTVz+QgZZgCuUyTCMlZ0FRRi
PqZkCcaBR7HEJ7ISgMu4WnkdN5w7yhFBTzYo0pTr8QxVei270Q1kv9niJcbCmXxhGcNWFRptr60T
SylJG2d+JXwT2SF2252GPAnVQFTdZTu9s1zN/WN+QRSvgL+H6ghG/qWz8gia5olshXi6xO3iSAvo
AgzViQsu3SpJVigXjj1qbEjA4CTzjFBKnsRWTsh4V/kt3ZOdoNjPRWzNvBW+b/ITr9vICrsfBJJb
sMnWdZAAz1UId1TmiLzoWat33y2Qb5Om37wA1jvba4F0QDixa+dfAPkw7WajMPn5Rr5V9cqaDzBN
OYgfh6e3i+1WThJ0fgRaW7f/F9V3RpwEyhKADlAD0EDcReXaUVSOUtbgkBXhualvW/FLmd3mwnVj
/HkK/EEQlQK3DdD/uwWC6vJZzjGp96UQOZV34iLODGajC5X99mNRZBnYRxyr/Zabr0p6aKenPBzc
ugrqNOPc8nPYa3IPNuIocykUpUwBqoNa9dHEeE/j6QcyGDPagw8aYjf/Kt2NHmkUm91nfNhGMmUo
2YLR+HUkN0N8KNurMj8sGo81jqseFf6lTiiFVkYGlR7TEUM/8RstSQfEzewUYYDDvOkeK38OMp+3
Kc9K7D+cLBVupjiaYpRmsX4IUvHYIbnBvNMBJAmEeFt9xQVB1+tzOyMf5FIxSO+0RY+GBvmbONtV
/rSa12LFe92SG3XJSqkApCtJLHYprDQd3mq+RRD6+mBLjvwvAFNYb+mtSnRbFi+yOQWgOGq+B+BR
oFBanDJUuayAzNtY3CSLVV35II/yJ0VtlXqt16S6MrzUfhH0IHVen0a0Rj+R0EGUoqGQg+z0bJRd
Dy1k+QpuQTS+mH1poykBnp7uz99CWyl0SVZbOiwN1QpKODpWobMh9a3oEwvdH2TQhyYWGBmscdWG
PnHE8Lv+CeiODwIo59uvuSYWREAY3iblXulqu+wTX+ehATGSuA9yKA8s5qNSlx3kKGF913bDX5mc
4akaPrSGxnH2PFGU99UyPeznCKuaifU1iXxDSpw2D7qCk5b+nwv028refNUmKGdaGk1rBjkElWfc
Ax7nKoNRL76IBKv9i+v7mFnPu1W/FdQ38kJVSa00wxHOkosUHzBt4j46Wif9htRq84DH8sZI7fHJ
sJwHeDv8hx6X0QYrEVp4W0dRGkcbMdbedp/6VO8iKLfaLmOuhSuO0FCH1hvkbNipAO61w3TFDIy4
lu4nUvyNSpSH1eZejBY8vZ1RwVNy2oG+OdaeL8vgHBs9ICH0Yh4uOiqtedEeajM8YVybl2Aw88F3
PehphUwoiqgfNJIPVtd9ZXdPhDbc3IcAJEfzk+Bdh87M6cCzk6jfH4smixbSIVortCwdE9SJFhje
5dOCeaX0Vm19hccdxztF2l9gQbqGZ0egL2/a9FHicQv+n3D0rg35Aza3qU/0UVbIZq0YrH6yW3fK
NcEmI11jXtGMnUm/i6KSslg3O3OVEWlNJT6JApZEYgFwh5nXRp3frjxxPOOg0rMUZZN4yiBuaq4r
66cuuon0ctnGeSLoNKyO9Ska4Yr01fBMMPqJgzeNsfffpFDeoWzHCR1KKNLGqi2oN12JqVKMYFyW
wrUEyiksghBLQgo/Z+aTZCta70Zz49RydIw60Bko2fc2Lq6i4REh/iqvdI58drj6bR30rI6SSyPi
Id6WeTh7yvojlws7wnBDJSucxwHnTtEoT4kwmUI2wdtOZZ9DnPZ91EbOJAFPBpVPRNMgypGGb5Y1
6T4ddHsu+h3ng5HfcZ4nv58Y5RuKWRGFiZS6lkAPDDg+0qQl/Cr/ZuSDfP1LwojCGz8RYo5Li8hw
TpV2V2bU+iUI1tMGwLaDcsiaCHw/rWNM4yfQDLbR16KcRoKue91JMAsxIHBx0UF3Vbvatza64tyE
mWeDlMuIJ2tsNeIM1WTfa0GTiW6sBIDd5Ng6q+n/QSvKcahm3SY9KYNOTnFdHiePQBkOk50dtWvh
1D8B8eSk7StexYinH+VJ0lCSkiSEfuWoHMIVANlJ+gUFDr/SNU6UZNeK3mOzRbkTqxFSVeoRudKj
6BBAl/FKcptAvtXdJHkb9BWB4BZiXlRzhx+8p8//yUr/uRxn0NyW2ulLSVKqHI8GJKYzoM0rp/66
ajZoHF/EHW8jhzWRpQP9HXDtGlluontCXasLUkkUBkcAlNY9TMIecn/dN07oRoFxLw6Y6ADo9F3X
c8EcmPpupVOmCzzf2Zg1pFvrA6bJ98rVeCUjLV58Al+MxYNHjvNhZUFbeZQFp8ZShBgfhD/AeMit
tjOfWwA064/T7eAnDuGcLW5SB/Prjc3D92Wa1lY2ZcbD2KrxNMAXCTs1iIP0SDxDgvZt/dVY7eFb
fp3tQxtQgYG0lx4ajmtnTYx8+NCUZZdoPrWGhM4cgZgnsxo5LMvcJw6h95lPQBPiJADMcg/Ag4D6
DuPCQjflBMVS1yLADSPPOBFXIe2iU5PapJ+BFmcgPPKGuVjRayuPMiahr4whF3HA+gz0WK06CuLE
c4GsgLKVQRkQKEPSWqvh2AUUJg5k+WHwwkB1ML3tllcE2WqoMYEzHftguNI45ksOjI5mW+GUBWFu
1ijnBsKrZXYUdbVL8CXzuBWIBpeEUHaCKRPkggmuSGQ9qKjL5dm3drmZ1ldV/EQeulGHnjbNNCsy
ah0zhUt0GoS/2vVmkDkiWJgqWBj5bYM03oiaCmPYFLDB+Dh4ZMRP33c+IQ0FUYTDdaYcC1So/Emw
tErLEaXQ2miP88/8f6Rd2XLcthL9IlZxX165zSZ5LFm2ZL+wLC/c9wUgv/4eyEmGgpjBtZOHVCqq
mmYD3Y1Go/ucMAkdLz7IT/1N7Zfn2BdhQW8djWv1uGSKpg2mpSpYhGXv2vYLMSS/y0/zIJy+2Spf
rAUxzVeJlC03aWv1OIPVO+nMGJ5tXz5IH+eXdknrIKpebL6BreVxsQP4RZM+N8hE1S/W2TyyiqP+
3TllPgU6mMt4SzrXfOx7Tzhps5WfokcYoFCAIADULyfZ0eaaKuy+98JF/pFivoehgtqh7Ma+SM9t
j74I40JWVS/l2JZwAaI+mTKoWJJd1YuulNtWeRHCxSxlIFKhtvBoWetClFffAdzrTnCwbkeNiwwu
NDmVVOgpuI488476ppc8MMhwPC+cqxMJbZedq85hRl3julyRWC5Y1elklDne11CCIl5d7nPlswJg
JmtIg2H4bUJ1PAyBsALsnRoQ/9Ai/9oH8DITZy17/63Ln3X+KQPQxiIoqW1NuZkG4HWA2MFwb3ng
oHaQk3LC/InHEJ/b+b4YgbpWhracoEZ91K3JVzEM3gmenDfDyEoqZ4akVI08btGWX6mx2xfvaIfW
SfDijYL0evMGsVaPM8WlmbO8YEsYfakO87EvAL1Rhfmuw4grhoalnb7/f+A3tvPMlYKceRrtRJ0U
NK+o9v7iNjFy10IrMMu3yN4Moh/X7XL73FkJ5GwFwBXmvAwasvgOA3tGWJ1B1/vEQGDQd7wTQYZv
hhGkWDrKvbBPjYvOTjSRebHhBg0d94lae1aC56dCSOawbSe2jc5vU8XtRHntAaQhi7Gw4Xr6Tald
56FH7mMhgV4sbF/zs2o9wEQGRJj4/MtyXgRzB2uRlTNYl7GcKup9Wljh+Rwtxg9yWAXSe9Hk9Wa8
RLf+31pyh6qkpHOhsbNO05BCHos/aImBj19+n9stWSsBE4mOL8/Rv6XAmkEJwhhyoISJ3pP/JZpc
JHFnWWxJeEBeIGkKp5txN+21/5OsiJnzm6RxpRIXQJLUyRcyQVBUUtS/7uJpl89Ptfm9ocdx2Uuj
KPALVeMiSTHoSR1HCJTyUfV6r93pB8bxgfHt/R+58mURudjRTSNJOhaSB+clWqEF4Hm57309tE94
oHq4Lm7blS/SuMDRpc3S2AUiZJcBY/2ZVj/mUdQrtX0VvWwX//iZ9Gh4XSqkHTScMdObhFZg7HAV
vVffg3UsYACH1e2SuRpGfqudyL8EKr6UdFe5pFWrZiQxwHwtOrbp+2wJJGl3fRVFAePl7ysZ9lQu
cy9jGaUPJHCQi8A8coynx+8ZLG8mGvAXyuNihi5hXjmaNeNlPnvxFfdX+aQ+sOloEQYHs7gr3vZy
1V8p16l9WRkFAlSWKLep0b3rcutejeWwVlBEZeiGjXN/fUE3RQKRDTcpQPJb/OwcMZUxRpM7zrPe
ciN5b44ZRs/Ps3bu2txdWhHHx+ZJs5LHOZ0SmUtjTnC6RZ+CqQBCwwhK5LL0ooUIbGVruB+zFRfd
OJerZiLRQWPX6oB+yz+Zt/ZOD+qPOmpv9oF6mOron6KwvsGYP8b76WdH4PLbxoMRD6DsglcLwJGv
j1XHjIxB6tjpdjfc9G7h2+9ToMgU9zVqYKIa4+bpthLGhWqrt5USKsP71NynGCOlhSIof29v3kUf
LjZHsZ6ZqcWycqfbx3LzxZrzIK60oBt1gajNWLLShrOTaqqjRMrg51o6hTQDLqGS3I7TbxNastR/
JYY3EXvS5rRGyFLz99QIiej+JFCDD8hzTKZIjrApQ/YFtZ3BeFqo4Kok2Hc+6ur27BSKAhGV8S0f
0HApP18PESIduBxtirS6b3W26z3cFSXNGgQThdO5/00MF2ltK7dytA3BW+sT8H6melcNguuQaKnY
31fxNcJjOWDfYVQU5KyUYIIwswS7sX0juVgU33+SVrHmGA0yJv12RHGU4Q+y7rvRl8EI5fiiI0O0
OZzXS/FAq5mhF+AGtsfc4D4q+l3fJ4frmyNUi3P9oS4zDN4jbjOcEvOYeL1XYxIP/bXB8lFccROp
xbl/K+t4ukDw9rQmP9W29AgMUSBhxoKRie1762q3OP9PJ9I7ZgOLSG7sL2zKtD5aePuSPyu7tPSK
d4x03Q5EWHoC7V7SuJUd4gpmRUaGTVsW6ir9Y6VQwL0Hgi3bPtr/idYvx+NKSmVYxYxBOfZWiVem
QAGTZHUDDHZMQ7e+9EmyPMDJ7iTf2Yui6qZ+DFIHfcogdeZR+yyKRJDWCEloLXPV6Uzm2lcyATbI
dilxJYXz5qElE6DUJqQu7EntPQ3xvuUrIPwBM+fePku3xTsDTISiLHfzEFyJZcqvltVpK9rYNUym
b5VdF8lhE6PSvTQ7RW2eBFvIYt6bhHAli/Pu0U5JlLOpKP3L7CXv2eA8mxkYMSUYvmydqEzFYvk1
gZybL3Wa62DEYNB3gPE+Kvv8NrqRv2HgN7A+izKWLQNl7BCy5eg2EBE5YcMkF+3AYoqllJ072O2R
mEXrdm36VKLVooyf1bE0RAF66xDA2ICqKAb+hcP/9f6N6KtsDPTWeVHu5p9e5pgwoqfsEjx1M7JM
MQuiQOKb+RJSEQrsZVz91PQ2i5dgkKTH65ay5XErpd6MlhBaz8vYGl6CTmg6fEg105UMgRBOD2Br
wJWBE2sy2kMNvI6vVy5vUWsbDBu4hPlnHbLKetxdV4PPmH+JAPIh5r4wLQW86Nci7MWeSImaUKCc
q4MTJigzs12p/SQoPOFDJudeb6Rxp4xO0HtjkGUOnL1xZgXLxI9vpU8U1Tz2Sl3/yfqtlOMsj8g5
cZIenCgSebSGH4shiIhcZOLVMTmUl8ZOR11ZCG7+9jlpwUIxecuPqROWaLgg8UYOVy0cczRnGYs0
B3+/OEcHoLhj2hvXmrDeXzeJTaO7LJrJZZ8gaMeoEupdwbSkrZerc+v1tqQIogLnP29UYpayCuq2
NWppJsM1p3o4JAq5jXtjb0m54LGei3hvxHAe5Nh51BkqlKHgzqotL2mOtfWpw2xy1n+J86frS/cv
3qTDkwBaDjB87qhq9STJh8yhQfekAMyjBRu8Ervxg3Rk81CK6BGA7fvq8PhLu4s47rTK1WECGbxN
g1IGS8kC0mqaHpa6u1fLJqzs5pMCKCV3JN2xIpM3NY4gm9u2/4t8Lng4XZbEi2PMQSwFCfmeLOD8
o8Dxa8rw+sJuW8tFEBc30ExUtoZjzoFl3w+KBpbec6yJuqO2hWBeHoBXMh6lOJPMgBYW1Q3FJKK2
G+fJa/tbbfjNaYm/tuwihDPIxojzAbCINJisnwqGP4Bs8idLdRHAmWBalJmxRJin7CJAxcaPcpX5
KflxXcjL+/tby7tI4SxPS+txyUoYur6bA9Nb9vb3CTcUZW+9o499FuRHIPAB9jiQQ7wMAfvU+a68
Lz9EgH6NUPoZa79FXxI5iYq+zOKufRdnkUWs1MSynDkYtJs0LQM1BpZNc6qM3u/sShDDts3/sgic
VYIVuCWSAWF9YboD/aEMP6dl9OZKFCxFgrhzrNCdPIoUCJpQELCAskoxewkQQGkiwfWNvSoJlCHc
iVboRRHnDjKORZe8SMt8dNH9AN7IbpnGD9dFbW4VBqZl3cC0LKBIX58A6DDK61KbAJadP7blmcSH
bvpa0/tp3l0XtKnTShB3oOUN6q2DVM+Bmh0a8t1BGULXOs8ev1+XI1KIix9FL2EyrsCRlllx4dVd
M97nmjN4HRp171q1NrxBTTqBcpun9Uo5Lp6MSSoZNkkAmiIBALidvQgR/7pem3ERJGy6jG4ODLJz
1kcxRrQUccV8irp9XJ+c9OdYiBhktnfpHyl8D1MCoK3RJkB/KVJMwBiuXAP69nEBbcWfaIMJffTw
4eWVJ5DI81KXnDGbgyamnkKrsNc1H5PF4X8Tw8WGRp9JMuSwbr2V3LzvParuWk3f/zcp3NYo6mQB
h3Scg0L5ZKlfs7kCQehvdmv8OrKcv1cMjxavHZVksw6WD5iYRKjplh3opPRKKQNZkhz/v+ij8M/i
DY2iis3XAPjxOVHtMNE/9LLohNy2tIs+XDyQ5bEsDBLNQeY0O9QRklNJqvHYSM3jBCj6P/Ae0Pw4
eNc00Y7Ml2aAkrh0XYc7QovWzRoM1lPsJn0pOIq2fHQthQsDZV+Bh8+AVdP8ZtJSP08/l9P365vD
foM/W9cy2DesUvbSKGiiJhYN4nxvaWf1T4x5/fts31a/HxXDPJlVOQdj86nFPqRl6Ijwp5lDXNOB
xfCVjHmy20imcJgJTdIMplBDPbUMRU/dWya2VoXzfqWxIllCB3qg9zdR9CmpM8BJejr5dn1H+Grq
i2uu5XD+L82ytYB8GMleaO5YY7BVMugWzAft7ZvywKpIme4OxBMh6wpsgZ/uW0rw84ydjot8edch
0evo6F/XTWDRb2b7Bq2b7A53Cyfp9pNh+9Ey+H0mqrOLFOGCgaMnkYwpRVzhQT/52M4ZCtAJNQSn
NF/N/7VRjIYdpEVAHudRJKzJyYqkQBRgjISsZErd5pmhvOsh0uC96CF0c/FW4jitMAswRg01aZBK
N6rjyW2JhjQiiGybS7cSwuU71mwrkSQh5nRjdmsN5KYhn//ABlYS2BesvNWqzRnpKO4yUvVZ0r+g
T3A0BGgDW0kbY/r7e2O4oDbQ0Wn1GkpEfVhH7/PmvhtLt5dvkt8EE31jAlx4yzIQ0ugs8ZjMXTs/
xbpork206VxsK3UloQVFMIgq6aQkeH6wYpeU9Yfrm8LPP7xRhAtutUXKzK7hmfIde3Az9nTvBMkj
9WwXldZddC8JiuSbQXu1R1yUI4UC/kLYQiAfUSE/xTv2CCafRJPlfPsCr9gbKIhlVKo4YVF7174z
gXoKr9lnYfMIQhZvuTdAaJYFlVc/MxrRHvCEAofaLB+tjNHgrkR5Xw5pzBQ1b9kQT7uLP+pu5baH
wft9Hog36nJBok/tChC6bFkz1SNN6ldUL93GSLzaUN/HXXFoLAz2lUrvlk0jcO1NK3qh/FZZHwye
I177dpLmg2RU8O0E1NvfGDJMEhLiymc1bDHFCODqnWiDtxxkLZLzdUkdirmxkGCY5LbI9hL1Inp/
3TlEIjgnH2XLVKoRIvTsgzacpPpblguKzpve4Mg4SFiL6hs8ArWY8NrX4zr7dwrz/yEt8/PAv8xj
JYdz8zlrjVJl6RibzgH94l2Cwa45NMPhoyhd2jQGUMD/oxPn4bS1tbxtEVKqmxKdcnqw7Hegtz8C
INDDk6JfP1/fps387CKPT1/0Irdm00b60rTpTsr6yJ1r9dCBjbPRpJ/XZW2f/c5L9o9T5g0mLDgV
ElnPcRiDo3GfEbR1amCbkotgQfdc0qbHxVFOS7F8SeapcUGIAFgGHS/8tiIo1/7LMl++hLNOFa8v
EWlxBM1HG/xSyz7N/Pjj5BE/BgDpvJ9LtxNlCdtLfZHJnUqkl6Y5kidk9Xhzb/qodVO04OvKF8ug
okrFdj68WmrOZoGjmKLag7Lkr0G5Fgl+dNNiVGnZ9TcMDgIaZre/CVX9l6dcVOSs1xxUNcliqBhb
I+aG5XcyMN+SobyJ60rQpbWZc10U5I+oRW/7HpBFc2CQU998GfXfa9jhVXlzAoGeJ22ByhyM4L6U
TM+xPgm8QWAPPNKvPQPUZJLgDf1RBb704udHZA9hETLegggYLoB9PhuH61JFQrlUNQXhkD2ZuPKj
Q9FVDAL2IYwj6QDWFsInitydh/gd4raeJMtC0nqave5gevREQXmOczxypx1guQTZkUg37lSrJKVp
xkJC7GxmcCrVWeKaVXfT2yigkXYQGODWAYe3aFbKYMGMxzzVjTEzpwja5UPnLxM5ZrRwpUwTXJhE
ds5FDS2a+0pfUPEuJ9sCZyN4eHt9EHXyiZaOCxeLrFhKVb+8Fkhe15peaes3gwrsp7oWWKBo3bgY
MTQ62lgGWOCiEQ8k5q3x3Fp/dKr9szf8czTgfJ2mXCCj69SdnO/BGeQ2ZuQhGl13p+3dscArruLi
pLy4wOpeFoEMslEiAziPxQenOizJ3fXf316sy+9zuWFp5RSNVCme+6zST8qnJV+CGU8e16Vsp9vO
RQznORhoLZWFYvtZi93L7AMm9Y3A2rHOdlHfIN899VdovUhjxrhatLJb7NyssTttMAYOaBZAG6V/
zT4wYFrgnYM72bO+xt/EcxfMivma1zrt5W4VWjzHUU3ZmWHbYSWrYW7Gx7HpbvOm2atS+W7Oq6fr
S7u1gWuR6mtdlyQlUyPjlZPUCxBCMq8ySy+lIgzrzRx1LYeL67m+pIBpw9PEFHZoMme0me2hw9BF
4Yl6pzatZS2LC0lROtBhyiDLOLM5NGWPl30KAEs9lPfAqmn8/7aEXGxKjExRpQK7NklHU/mgVQE1
BSfH9i5pjIIeYJFvqPAGqSlMxm8cjIbspdpDnUxh9Yd79I8UPmWxSR5lRYN1k4DUnuahVdzK1tcU
XaaKb4HRZyg9Al7TScRMLtCOT2XSDJNjGLXAmd8/N+pXqUzdapoEMWQrElryRTnO0KW5nadhAmKR
oar7XF7CHPxE1w1h65Bai+BsXMc8mJmXKg2adPawSrL6U5t3lqT8kcFdVOGCrlSDr9FhT79KLgVq
qx9trF1aLfvr6ohWjAu6mROlRW9CjK6U3tDmQS+LZsE37znrJeNCrdlIuTFEkEHu1DvWcFiD/sh+
0F3r7lejmegGsGlrwP020MuuwK44pbQottqUXfujBizkKooY1njjZL85DvJyhOAA+UcMpxdWDIPh
C8KqFQ2uVjxN8p3TvBu0x+tbtJnCgsQOmOXoFFU1vpE5K/AFlQSr7juXocI1L4w4rZ+VqMuUITo4
BOne5vq9NIjijRnUKVx2VDXA49JnXEzL2Sex5dqqXzitd12tTcu7COERxvLOIQYluBxG7cemD2f7
4frvbzrq6ve5c5a0eb2kNX6fzEbnVRoopGf7vWXr31W1E+giWDCeBjBPzULuZ1hCR+jtQu33qvSx
UETT0Nsa2eBJxT+WrnL21rUJMeKqx4qV896a1VNcGT4hSI8mUef15uY4Gpj5MHGC9xHudB0NS3Jo
S2ngyO+7ATg6US5Ysk1lVhK4A7XRe2shDi6eMz3XcRj351w6akI+KfYa/ibbWonhTHkpUg2AqIQG
NbgGXRmYYrDmJEvdLi+H0JGM1JvU5IF0WnpQJN0I9FpWBO4kUJUfdwC/Z2skacJCebhIJzP5UiX7
pBfUCnhYol/h6KIqHyaMYlZQsYIRLh+sc3MYd0moH1itPAf5oOJJP9kox3Uf27J70Dso6Iw2WKjl
DsOhbWudZHiDxiiAOR2y7GDTP8iK1iKYpa7ydMzzSgkFT0WgL0+VpPrtcr/YhUAPZs68layFMD1X
QoyZINppWDo6tHdjW9/TPvucDO2hJctOmsnH68u25V1rcZwjz82Um1WEZeuGna6cqAhQdvNysxbA
ua8CJtwutREpNPCXSS5e1m8rjIU4XlK49pn1k8/7/BG05PfXFds86hGgcAsFLJZi8DYYzcsMpmvs
lnIuJhcdsLsEwygoaQL4TDtiAgDA89dFbq/lRSKX8kXELMEwgjhSpvPnYZZOQyLq9xOJ4Ky8k7LW
ATEaDaRGv8Vpsq+bVtA7vO1IFy04K6fA7J6LZkQqQabcGzPa39gGVd24a+Xw+oJtphPrPeKMXakA
Pm5nMPbhG0MNYVzxeJM+06PKin3CeaFt37qoxhm7VGej2jcDInADDuM5felZQ6nK79szKUURaSvW
rpXjLD+yVFo7jk6DvPCL+HOVAq1Hit3OJoIKEg8w+BJuQS4DRHe0IthvRjVyWUqcLoKPsZ5bitfB
0lPe2X6NgUfdHwJGmDcDWXAnge9aRCK+qeVKNnd4klibbMWE0dfpQdUfWtp7tvM8kFpw2dm0/JUc
7vREdqvqcdXA8qNu3y30fdbpT9fNcdPyLyL4KpltWflCDajSOedMvc/zL4P1J861EsFlgsui2plS
wX+N6KuW39bR1yUSBD6RFlwUysxomsoMZqdRvFSrw37MM0+J2+D6Ym360koTLhJVsdxJYwZfmpQx
LKTp3Fvpp4l2HwYSoT+Y/kHhb2XiJheVbEorTGtg4bTk49L4in6yZf8PNAJjjgy2Jh19H9zekB6I
xqYJ4qmplrTbRTILvOg3Rrqj6iTftE5KJXeuKEkE6efmhq3kchumJzYaz7qZVQqiD7TJak/t8hsd
sDXX9WMe8iazWMnhdkyWi8pWWtxCliELxrz2nDL2DBsQh3MUNtS6UXUQlYxLLPDczQixksttHQC4
uizT2e0nIm4h+RX5Vqf3kggQXbSM7O+rxMlZqqK1Ingvsf24vpnpqak/Xl/BTRGaosgOphVtnUcO
U6V8TmITx5Vsf9CBADV+tEVTIJtutRLBHVFmD/qHCej4wYSJ64JOYVM9LJM9eloCgD5V/n5do40T
2AQLiGIoim7iv/j6hDPjMaUfYlzog8nHk1vAUJ+ikHoOm7sLRdB/bK9f2yCEaIZqAJxLcYCH+3qT
5KFS20leEGIVJTS0/i7RHUHf1rZKQEM1NRUocgbvx3mnSFXkQIaBhgF6yEIdIOWtnx4YByrZR46n
NAIT31QLxHLQDHun8q3jnUlkDJHg2aPKskAb69tloN+u79SmCPD9WSCTY9Rl3Pmn2t00x4VNgrKd
bnt9uh/QGSFQ4619Y3cAwwFzAHOAwiPQRJXpYNapRZDVsn0zo2drllwdFZHrqojEcCnDsExanwMt
IVDr7+myW3J09KI99bqQzfVCa5iBeS2wc8ncei2VYYxzgTQWXWmBNjin0pj86yLYd74x5osIHlFk
MaoKNbmJ7XooR73XgEC11V0gZxMFnSm6IH6/jaPYHfYoBfo97A/f9xrliR3rBSv35qOf45QF1a/X
tNahVxzBKMSGZoypGFMd6EjFPDi3eFRPltJOEeiAqOwl7Qepf5zVx2IhQToeleTT9XXc8ti1OP4h
QAOpYBsnBFeOIopKnw4p8mRaET201Co7O1ZsLG62DKPl5paU3lhzoe7hZsV5zO3its1bVXUxclvO
gqN542kHpqMDZJAReVroQuLilZObTrUgs+6Ps8dY2LPQuqd3LJJIfvt4fR02NviVMOY3qxNsoVMU
JXHHbl6P/egPY+4rdpAllsA1RHLY39dyqk6POw1K2fWnrj23OkDX9OdKdCALF48L9lPaFqWRGSTo
8JTYovJJu895WTxEVOqA8kN68HyMnjLWp3hI3wMW/lNORXMjwo/gg01k2y01oSyg5RiONKtFKe9S
1cX/8aqdCJ/4bZIFg0HMMWQdCKMWjzO12G2eWGmBWuJSHmtl2gE96TRO6JnpO0DO6MbdRKQvrdQ8
X7edbY/FG42OBzswjHNrbeIO2ExAHAjGbO+Ac7FXXD1/VzXEU4c7Nf/tbBxaou7LCE1RXOGzhoiA
lghN5FjCOgvmsXtH5REcUqYoMKhvI6wJUAqkWpil1JA0vLbUPu0jqrEGuWVEBacMnHv7wflIvWSf
AxTA+n59DTeODAAAA4xCt2TI45MTtB/NDeBukd5NH1slcRvrtwuIWDYV82pItaAMP0csmVFkyzky
/RH0Q9Xsp84R8exPvHslhAtZkZpHJcA8kGLJi2+RIpzLdqdEZTjrsWB/thfsog8XsBRrkSsQ/0Gf
Diibt1W6v74hm4EKZIXI4iwL5Q3OqFt1ARuGioBYZIDCi6tQ04mfAlajLP9kZ1aSuChhkgEWjP5Z
dOfuTfRZyqR1E6MVbM2mk66kcMeqhbk4cE5DSkTPLVDLo8612pM1La6SDUADFqSMG3kWzhO81jEu
cpzk3PYkWdknzeCQQC3HcIjUo21rR1UTMUVti7mckZyT5v0YVX0hIcvCLkU08xDhgCUoQovZFLOK
rNyppfZmPAJ3F94pPwzWrQkHtQtBXNs06JUMzuAMpV7aMkGRSdMDzflczA/XDXpTB7RGIZg5mgOM
x9fxrDOI4iS0wu/PH+zWdmMw0yaDwMo2j6CVEC4AdBIaUnLaYKhQic9z9j2zk4NqfemyMUiK7LmS
ql1hL4Le841yO2LbSipnbGSq0C3dRqjxnwafVdu7Z3RQNoU/+jODW2OcNZMiUFW0npxN9F2um7Wa
ICXWUMwdz0v0Xk+D/7ZnnE1EFrFN0sLuhuqhiAKr/FDHn6+L2IxzJjCQ0DQHkC5+BizrGm2SNJiF
Op91elsmiHbjqR5FYyRb5o2bAxih0aCHeypX4apMrcxKVkMFfHXpoBQ9yoIN2ZaAgMNGwkGLzC/W
hLY5UCLi3r18yqroMDlE8La4teWowIA9GCOzJnCJXrtQIpkgNZWwHWV2IPKpTIJEmLhuarGSwZlV
Jsu5nM7IGeugqd1o14TTHjD76DQNFQ+oiB+KW/3+ugmIRHILl0u9TbICJkCJvXei+WhIomfubREa
5o1hAjrKMK9XbkkBYK5ZWLm8IGEt2U+LPArujdubcxHBPmF1s9CGVC0nlmwX0lExjkYZ9KagzVik
Bbf/g5LPczaUaAcoQtM696LUdssXFdbdAiQ0oCfwmAZZOcqZWaIKrI6LS2T0Kd7g1cgjicDnN5fq
IodHNVDLRcUEBELXUGW3nZMcqFGfjU4u/OuGtZVzrPTh2VkAs2ksXZ6jSGF/bErDd+xHWfXr5V5r
fsbGH1RdTAV+aTq2Y9q4Nb82AMBctIsmIeUgjuz1snSw0C52XaFNA0BGqAPLV9dRrX8tYlr6KqYy
RDh29pTF1YdO//0GQRTawEtivfQ/otX7tYjc1tM0AXhGkEbKcZTlvdRgWMSyBVvDfJqrH70So74W
U7SjrXct7seTdtNOn9FD1VA0xQ57fRKGNObcb2QBag8hWXNs1WKruvJMBcMvpiZDpTgK1KMKUqx8
t3QeGd3Rl3YdOKbzx+v7tGV4GvgSGJogqon83c2MlT4uZZSMWpIdHQWcckQjfmd+0he8K7dd5IBk
4/fhoEwT547uoJSNZjHee6WYlEbOUt58Phf52ZAfsubrdb22HFe3UITFUyumE9+YeNxMwIyRCcBc
7qdEusGN30vLIvxvUrgjqC5TTDYQE4qYYRqhT8xfnB9/IMIxNMUB1on2JutQcqdqVFnFpI2h3eYV
PbbyEiz9byKs4nEat11LZpjbqmIhK3hteXNGgQzaA48olw9D9FCNoSGsv2/tycuDDDM2ZDjcxUrv
0PZW1jMG6HvDbcohQCtmGClEsClbDrsSwxd80zQvxt4gBIyui6tZn636kHSnhDxLor3ZCnJrSVwE
ov2otRW6fQJqDIHa2Dusb3B9+7lrApDoDN1xgAorIySwhs7X+yKrI/pVEgm9m/kN1Q52DpSlExCL
0ZzqLdpDN4gQpPgy7xuJnFLjEJGIVlHr01D+ySY5c68L5qfZB1ZmAIzH/XUFhfK4+Eo1ADg0ltP6
xFNC3UuDSHIZA2GDgQrz0fFF3HHcpr3Rj0uwyBy1C6lAPp73c7InSYzBtUj6vfz3jRAukFtTW8rt
nHS+bDdu1x2B8eNFoiSLH594I4U53Oq46IZ8aJIZxlEcVA8jvl/Qke1aYOhqPopmr4XbxIU6POQl
LXqOW3/wJ5D99V7mS54FcP7/D8XypTd1dRS+0Y0LSEAoshP0mbe+ecf4R7tz+aPcA3dj3xO3vsv8
6dQEBDZZn7Nj9S7GkHH/nD7X59QXAihtWwxoukF6ZaE7nPuUyZakPCJQnRTHXjlNheBWLvp9dkav
tlECZOeylNhGouyIcmqowMW4uPvXUl6+/03cjUpiyPj+WhsBB9A89WYVaMrye10zvBi+P7s20jKJ
Za31l9GqTk02T+9gm7NndHUlmv0SLBnPAe3kuRN1PVTSmnQHgMx3Jt6argcmkQguLkVG05g6EBR8
ywhq8yYVYbz8i0f9sy38TY/WUyaZJgJt/DM56GD2wzz3bfI8ecMnRt9jCLaHf2N5sz9M4ZWZlXoy
qnMOM0sOzWF632Kmon4Cj7A7eGnofP9vq8eHphaZbEHgvnk7um1xMyXf/kQALhcqEhYwBHBhvEtH
sPiWZusb8deiOabFx+u/v33wXn6fWy0y9cYwYl7bzw7pnnFzD4EZdsKxwm0ru4jh1kkrSkuXKNTI
iQqky/yQLyKM6G33v4jgIncGblFpsiFi6B7STHOz8VlJRa+VIj24GKkXbQPst7Tzh8Xy01jFy6Ee
XN+Rf3GYiyJcnMRUYufUMraEeLOn4lBoKjfxB7dwFW8+ZF+EXJ9cJsk8Bu6J3FvXgW7xZqwFL80N
7i/wGPDMjwE7Yq1nm3hVAqrg2S99yU/uY2DKZLeR4PoikMzHUicFfa+aKKofO87kSsqo3JrDMj4O
FRKJcaG1F+mRqCywtcBrffmomnZVaSoUqVgfKGHilcc46E4phgEYeD5IvneCDWUhlDvjX8njQqyC
7r0FzbJMXrQDmHioqHsdT76qm/s2Zu5rgQW9ZMtvBdoW3n111UFK/ToEOkmqJADaYwJByfFUYNbB
CdJj5L83AhPYBcOu2M0n41DdJiLsDu5q/5ctXURzxpvAL9SqgS31AeY6fO1kZ651b2Fx2cVeygIh
6rhIInfsN/FgjLqEHJR49m56oLkXgbw9P7QHM0RHnJgucNt+ULBmAGkm5o24YJbOgJUqUuynvmNd
GORHmrta7I6ox7K5M7x06qK2RaFMLrpNtdHaE8b3IDPdz60b+bmnD8hLI1fF0IJWgUnIvW63G0cD
BgUvanJWlAEIbrANxDqn7HdlrvqSFmuupDtHmQw3sSbH7qzLxCORcAidWckbA16J5qxoqmdDBeRM
h8tZmnr9J6BhuGlAcUdTdsUpsz3Gr5yGU+bmH0RdgS8X52vCOYMC8UsXYdvRpGc+1uCDiOe7NPqq
1sdICpPk50gdrxr862u9lbWsF5uvwPaZrqpZhpg0hcboMTJdDKXMrv5NfeGRpp//ozzu+msxPoBO
wWk5KvUuLgawg3W4XfTUB9a3lxHbLezKHRb1xqxt8HopXqrq3vWP2DixX+nMxUUNj5J4GMA30Ogc
xd/ayZuVj9dFqJuxF2weeM1igZDPPu20AisAeQmFzIz6u9qzwVdc+GlQArvJ+MLQ4GoApSW7vnId
XzqIAtRGygAtL1/A/r7KR2nTgUU5gZa9divbh46IQi7bqrf2ehHAhSM6VGkUD1CRgTYyKsL4aN/U
B4YO0QqeVPiH1V/hfaUMF4ZItjRAw0YYMhQ3f8d4Z9ArGe8IQp/hKR6IJIVwaEKZXByqhmQGSSZk
WuAZ8dvZ8UAvF0eAp03REeo02nhHUTvPXGNK5XdKC6Itt2kUE6jguTo9mfNsfXUG1EjxM/HDdfv6
l7j89+Jjwub17spz1fZzgd2dK6CPa8XHuO0OUkVvzEX3MP3gS1a6i7TKX+zYXybFT0cT8xaipPG6
kaEU/PozekqH/5H2Zc1x40qzv4gR3JdXbr2oW5IlWbLnhWHZYxLcV3D59Tchf+OmIE7jjs+JOH7R
RBcBFBKFQlXm0NAYnWt9B8Ku0tOpJfCz7ePgMlLOzSKFNk5Dgcn6LjoyTtrilOzlvYgDaRsULmY4
D8uGuZOKBcd5389el+UussVurr8I1o39zIdNo6o6a65AkxKfmzfBv4++MjgVzq8AD2s75SZ54zgp
EWXnwa+wVxKVZl8fnOVw5xpIxmRnYJFD2YHG7Ty052QSvEix3fBhYKsdyp1eQy2XmlphmRY0GlZy
oKIdGpQWqvmTFF+uT+L10aCv8r3T1arTSWBHbPwC5Eo2bimgkh8d9Y9OiYtDcCdV4fSZjnlT/bGB
osbk6YnsSolg1kT7hzuK0mQZHGphKNFYeah89bJBFYRTmyYuHsef8A7JwK3KPM4mx0o79akAm7d/
H+eliXc1vKtz+1Ontd7m7FYzTeNhUuZdC0r36wvOE9f9gn/1YoPbnPOMsj0Szch9faf+/Myyo9mO
aQnHh+bEaEeH/bgXUdqIBsbhP1jQ82HQMLB6uWn0QC8EwLYJBWjPkFG/4SCbwkF4SkujVmKsfdXa
TCD1QOPiTJ1yHxfmp+sTuLljVqbYUFexwCBDyTfq2FE9/5T6e1MPHIhXXLexOV0rG5wfJG0HAbwG
w5EoqkbB0qg+/okBVl2lojEN5RvvB1E6xNa7AYMwtG/G6Fvk+/Xf356ky+/ze5EqWfIWf6f5qYtA
Qz+eEk2Qi94+t9F8+88guEWnVm73Nju3DRRiL37nLvt+37vFIXJBzLSrBJtTNCZu4WmFV8cqhTmn
PUzTKVd3arm/Pm3bbnwZEbfuZVeZbapiWdIFrwfOcqjj58KYwjaWRSlWNjkfzpjV5HEwUJMK3TkS
dqS+i/ftnfZCTK++aQPF6z1WSGi7xev1wW3fj1YmORCgMWmnxsToRi95YiRaSWg+qWDh7Xf1WREM
cHsLXaaSO6ahXl8kFUuKGuqrLZ2L5UEwms1DejUa7pBWHXOWcg179FcGgRzpKQGWql+pm3wjT5Gb
uv3fudcKAVwwMv7ROFIdIykVjKwL8qcFBO/kU+QvD7nbnXDR9MljJlg4kUEOLGiZ0mZmiNf2KCo6
arIgBhE5xtvfV5BKElUdQP+LJEiN/I8eMGKPpAJJJ7oWd0AP0Wkk2MlvwLKytxRVpCXsQhnLuzL5
atGT9h87O3+dshfveLsQrUzos1LY/SAjGIH4hzmAdyycVFH5t2hhOLiQ8wUv+QzFi+mrjvJLp5n9
614ussChhG6P8kgqFIs4kn3bJvUAcehRtJNERjhcIIhB+4E9LEDK1qsexs954vY31uf5++IlN+lf
/egJcyfMZ6/An8LBw1AOdFps7F78to/qcm96MZjKoR8/ijp4RMPjgAKMR3na5jClSs+pftT/Yxsf
72p83YU2RlWBJyx4Qf7cL242HpPa62YBCIhOW77WF+o1SmZTDINM08Hu4qCTVNQA6t5imHcoYnmw
y29tWgWlboQkpXd20v81pkJdT/X6wr0li1Ybi5RGVOUjPqP1Qezm5WHWuP2e0YXrobqnokhMgPIq
F2OodrnoKYsx9DKAtKzbzp8JupqL4ywSutvOkVwgQ2V+tBoZSt0tNScYWRf0J6iLezEoC5EdHv3s
R4uIJjE9XRBCMS//sAvQQYTaZ7wzoCfmvclx0owuGhXsPCrdTSpTlFu6E12KR33Qb5sCesujiNZ3
G+1XRrmtZ/QVRDGLBZePI/XlIAvoXrllxRn9LhZSFm9uPlTwoUZZxTuKzkGkXZNIi0cAWFHq6AxE
BXa/hNcx8l8GdLHBgaQC7sxpyHGjQm/csT8obuXp97m7eNJRFupvsx/7uGQXY9ySoZOVyOmMg8XU
PsXZdzt+0GyfEMO9PqjNI3I1b9wiZWZE7EQqFL/uo71D0cCv36DqVwT9m7vZtBT07kP2Cx3i7x2w
XXJJqvTpn7xn7iePyy7HIx6Tm9UEIeFWERKKR5CQRiWugnJiLpCpJ6d2lBTurt0toRU2O/0ecknG
zgzr3SKSbNzcWytjbOir7bzIllHNkQpj063Z3Frgskud41TvWmc46Ma36+u17YQrc9xMppAENOcG
Y2t+xnu0FSOEgvyXtZN91Z33pmDhNr0QMn3I7+sGUpXcmdYRFDWQDAUhg3K0zARlE12QWd/NXIT3
AkN8J3cslakxZADFKDvO9YNCf3TqvU5FjSyb7g4lYtZpq+noM3m/WKrZmJlhlxCyScvv+dicbFvy
stmKvevLJLLDQYXZ1qiRhFqgP/aZ7UVlPBzQnk/dXBv+oyzgr7BgNSQOKFSik5hmSCdH9JsOJubq
rid/knGzdQ2V85A4/0CRV6X1BM7GSvGNbt8MB6Rcrs/Wdq5qZYA7EhU8ynR46GfIWhOXBWpIV4Xo
5Zc8VFK07gy2N/Bf7lTRW+3msbEyzPmDJldD1rCirWy5g66za2Sil9nt435lgnOFTFFt9CLj1GBP
Pro37Lq/zQPFI3vsjYd+V+6Wr9dnc9v3LqvFOcQ01joorlTqF5npGtKrtpwzW8Qnt41Dq2FxBwct
UZOrUMxc77PCjBydTur9d9NN9u3OEOlQbQel4NFCY4WOPms+PBsba0GOHKche9BwwvgoQV4ICgi2
yyQ40rMmsriJ6mBMUTRb0dGTwsFsNBEts0d4ZD7flOlNnkMlVwr67ibqgzQWsd8zGP1w2K+scf6v
tcvslOyFN09PuQnJFNyMUjBnNw/NvF+oFw0ii9vr5+gmmqNtG68qHLLHUd9WUfu2fmOAQt2gfbWC
yZN26r55FXG9ba/fxRrPkIbOm25cJNxgWRKlDKsdOcc7ZUcDVlYI9as/SeGtzHEBADi089mYMLjB
vCn7m1jVvLGnwfV9tokdKyPcwZ8mia7MLcpncvug1qe6FYUxzMc+esXvJTI5H2zyvp3yEl7RBZNP
9lkQB/VrHdiu5vVn56uwkmPbng0yaPRH4mmCA47Iac0FAkIMhWUPeVavfESy0PZnlOgeVF/ej5Fg
nban8GKRAxGHqqzHABaX+EGpW1cSsb9tF4g4Fwucm88LkQq04VG/PEGaCSD1i84fpdn7696wiboX
Q/yTUW4hzRpT5FlpF1TZs90eVFEqcssEBGxZNwz4jD+oyc8dUeYxR/CS2VIQL/Ejyg9dkGIJ/G5r
UdZmODBCqXThaDMizLkhr4vaNG6XZbVg82zFe2sjbKzrqNks5Bo6LLjexw+oV3JpD5Wu9LM2C0KX
LWQFDwi65iG+pXxQmi7V1IKG9oKkTJm6tvHYMSLNGinb4kYvGjd+lURq0GyX8Lt2ZZF3hBThRF/E
OKrsvxzUaCKHYh2Gei+q3tt2ht8D49szO+gNQ5d5pj5YY9y+fZxj6FDFf/93p16PhYO4uI4jC++t
1I/Nm8I+ddahrQQ3jM0durbBoZwj50XqpFghajxUwf6MC0ZypFEQJb5Rh9fHs3nqrY1xvh21mTUW
OB4AqdGuCFgcoTwwwd4WZZbGj+vWREvE+XhEoqYdLGwkaj2U6udJ+6RTwQJt79WLF3DBJQi5h8lu
F5yiWCRcsXdpnT39b6PgTgWnrSawI8LRprH04iF70gcJNcDzf29PApcgGAYc8BmgEY8zY/bmOIAS
jfrD+E1GKUkh3y7Yq9fHsok6KyPcedO2dLFJBF/ryKGxvN4p3bH7MqajwM5m0L8eDXfslEnbO0oC
Q/332bOPEBpSfKZHRrwBvDo+a28QMetvehsOBxP8hehw5msKUnmWBnlAe4MUHaf0ifSHtBJtn60I
gYXf/9jg3K2CaGoqK/BofVc+qQHkTM/xZydz+2A4pMdOdkVF55vwrdiWDLpvg+mYvj8m2l7OIECF
/cpeL1khE1OmFItrb8/dxQwHC21T2jU4FFS/RRbCHfQqrPE/19CTP4gSQPMI/zZUpKZ0bgJpISsk
k4rWT+RbkMFL/UmhX6/7+DbGrWxwO8mpSD0udcqKrCGkhTAu+moedLc60N380ggGtAlA4ErELQkM
YsgOvF8g1YqdOqsxoIKkd5otuWkqEijcXJyVCW5xaipFOl4DkLzWTNeqnJt4UlwJra3X521zJKgo
AQ0ISLbAl/l+JI6NakWlQgBXRsvRcLqgzLrguomtkaiWpqngeIMv85dKuUWPeaOxM7stb02o4c6G
GZhSJEinbI0E7wsYBZZEBivn+5FkZT/UmYx7g1RP1StoTb/OE5Wfro/lbT74OAcFTOgftlTF+cB3
kWWoYkqRafCdx/E5epZeU0jE53f2obwBBeHimWH12A++44scfHt4vw3zAZYpgTS6SABCAMG/Cqu/
WRJbcC/ZWqjV2PjgCroaUjqqgG9jDIn0Q6deEYvqC5k/XZk/jYutIKwngwkP0Fbk7a5XnaNpzJ5l
lK5mkLtR/pMC7vWQuI06E6ueMvaegBy/it5p61D1o3fdJ7bQGvsH0IZ/8H9uCyVJmaAvlVJfqRfD
zfDK38v2TaQ4x37pbyXVugXd0q6cGsHW3VwusANbDlKquLdyY1ONvGklVhW26L286ws7cvPayIMu
HzLBFuYp89/Srdi5v20x71xdXIgy2n3a019NeHg3uyeBft+7yh4KVwf2xJAcqxeIJHqoZxBl4zfT
KGvjbCJWxtMST6JRhDSK8agfUSnKCuPxJPpdDg2ve5R80ZP2po+uBssdV5DBmzRqttRvp0dIHBUE
YTN4v7PynjrP131ny5QO1W4DfNJMHYiPmEipjrHZ4qTXnsb4b7KEkv6SLIeuEtwIN1+HVpb4uhpn
qK1RSkvq5ycmLJL7UCw+jyFaZYT674JBvX3Kar1aUvXExjODnwx5YDq1m5n3hZO7cz+6jSyYwS1c
XI+LAxS5amZDglKsX9rWrnEcL5sK//oibXr/2ga30yJpip1qanDXeFTCImjOClR6dHT7NCkUJxWv
DOI7cFvs2VuUyBk3A5u1cX7rLX3U0gwLV34xwOpZh4lPdtpfqCtDFaDQmryBz2tr3F6jNO3nVEPv
OAs9+8c4yLzqJB17cR+eaOG4XTboHbQ57J5dStmkTqfs2O+XJKTo6URIupvi/X9U+H1DsfXgmOOu
HLNMQKCLlk3qj9aXWPph1zeW9UXPRPcg0ci4+5bVD2odgTMcNfTWOSkznAnt7rpLikxwuNEsUKkY
GpxreVN4dtGeySB6UBGY4AtvoDTTjiqB32nas+S8WEKBL7Yz+VBgtRp8yU1N8JhDFlDNM/lqRrEU
+eqPMWRktfaDI4jYBZjEF9Z0MlmG0sHSq9lj33Xo8q7Q+CK73Zy5siSICETGOLyw8yit5xq3+rSg
bk8Coj2qzZeoP4KuXnDnZr70cRJBPG6xpy+Nr3FR2q7rcVyhbmnuE9fpyK0zLLvaujWt0nMmuXJr
pRcFcSKjnINLM1VMA6zG6C8PVbN1m/hvI27dRPs0GpGHwFkwyK1IB6/xvwfJe3s7dcs4mjIIv271
LoyM2S1EHC7b7v7bhs2AcYUNfZ2aKa3YjoomfyDt0VxEm/at7O7jYlkaiNEZYx5friMto94XjJjD
cHMVagu6p06unPmm5Na4PiyBuo9LL3WJPx/Q61e9/gloXMxziDvRuNakDG7ptGc92uvOp+u/v71M
l9/n4HXWW6ukNgLhOtXuwfWFIh76uS0jQVnXphlFV0A1gRurzte5pDRJ5KUYoL8RR14KaC1T8BCA
/f36aDbDTn1lh+HXyiOQmimtSOlx6u9Bm9JDZTryo1O0n7wlyNFXJurC3/TAlT0eNZA8G5YOHhj3
+Vlq4mCIcgEwbZtABwljaoRSAbeRYoLArKO44emIZZVvRS1AWcHv8/UsuTnmscbqWVJNP4xW+Rk1
O6I3aualHzaR8nsMBnfPlzpdnk0dXqYmL3P9t+0cDWPX2iJqVl6U8VewsLLDLb9DwC4JR2OlmNW3
6CwHpV/s5tKzDzXaCKIvdIcH8VGUqxXNIOcEvdKqpZEjsySVZ1s6FvpB4NWbBhihraWhvgmPau+9
WpKIjb4BFG7FNA6mtg/nTguWiTw4ufJKwY3gkY7+6K3+b2oXYRPnr2n5AgkXv2tFwibbO2z1Ldw5
gkqlMbesSvadJcxpIHWHGOp587fZ/luitV+0QZQHrXUvR0EpolfbRJGVbW4raIVttn1aYqIXhNNt
c0xl04fa8INgvpk7fnBXVYcYq2pZkEFi37FCkSXrjYjoQBGjObDqf9bDSbpjD7nzIiR/VKCiq+gi
d1RDhpQL5z9IElXoeXx76pn85ZQF0sPy0PnMmG0JWw22b5VM+gay3JBS4GO4qW2oGqH0308HLetA
sAZRclMzxySYcZxOh6ynUubSDtSVnjNPOho67HFMXDMZra+d0cVOIJhvNsAP8w3WCxtkMab2QWq3
V0fDNEZElV2goUKnO0O5K/M6H00/XvQyvghr7RkOXDPIbaghlyonbZsWOAFOd9aw8jkKDVaZuM89
EUvoJvgZBlYYTPXgweGMJePcjZNZILJMHsb8uR5+zNpJKYVdOJuzuLLD7Uzw5BMtl2Cn/jIE8R7N
TD51jb8msO3kgfgVZ9uPVva43UizRG4divDc/OS4qHv3watzMvBCqd6IShbYFH1Yr9+m8CjxfkM2
NkS5KXOQZbpRNdw2y9Iby9CeX1oi/UFGFW9SaAB3IK/1oRFRVuJ+nHNs/mSBALg5uIt8VvMvApdn
i/FhRKtNyJ1UoMdyZIkgOQcyz1N/KA+di25+dA1AFg988qzG3vCysIGmpXfd9CaIrixzaCMbVWor
PcbXKz+j+tTgX1GV5OZ5tTLB/r7Cz0TpHAlaJ1gu7KrsUSsEAL09BESRigIO3A/UUr0z5U5a4i6j
OrdqFdL80UzC67O0PYTfJngOqdjSaKYUyHRYcubiFiMcw+bDq45GURDtWsB9nk5JU/qkmkrc1Vmh
mXPDFE1zlxCQFWue7CafUm8WTNv22b0yySGEZS0qHnuxYxmNUvPAXim7r2CS9cAZdVd6i7CidHuh
LmPkIGKQ6kZqa4yx9Wnlyp7il+Cgyby8feMdA68Ryo5dYUJsE94v4+Rr+NTJkqxSBxKy86QIknBO
XVq4nT/6jL9kEDnLNhSuDHLxbZL0pjaDF/6tchY8MKGEDmnkxMwwu5tEZfybrrk6Ldmkr3aXkvRy
E0d5i1elCfRmmdaAuj0S5QvemnveIxSy26jfQoYbHO5oh3hvJkWNmGyWZg2RLncK56AIqm+QGkQX
KXXVIA/xnrAbc0/9ztxnfumfJwshi4r3BO3r9b24sVXwKewjIA4HVn8+HgPXTWukM/sUHNc0xDQf
lD2ja9VzcGOlQRyKivyFJrl7d5SBLq9P1cWvAucx3hP3VbotX5ZPath6n9NGiMobe5ONEYparA0E
KoscLKcERPlDrM3YKkpI71FWa4Odj2Wqux8JtEWUw/VJ/RiVvLfHYTRVB6kgFPYs7ccy3JLi6wL6
rUWktygcF+etTjorVkVxM8hP6uxqrIksMDUURNOg+jqdY190vn3cHu8Hxq0cJG7JJMtj7UvFl9L2
y1KEoh/R5b0BLp6baznS7Xio38gtsdXxLpOAN006m6H+0v3naOS9MQ6yZy1PB0UvZj8ud5M9uPMS
zuq3667wEaXf2+B2+mwUipq0bECAkog+xWificSHwcdb1TszPCrXdm+gUdNAr2IvK58NJ3Z0P8lM
UCwNC53loFIyFAhOEilvaGo30Q3JS8PZQ3sNNeVS2lZ/UFn+/os42O6aeVTkEr5puIglwFDZnG3/
O+OAnveiEFYwySbzqhVqj0lTqjHbB1b7RbZPk/LJEtHNbDw7vR8PhyFzavQQuoQNhpP9ATqAvnmQ
7yTo3FqpK6Ig2x4RkjqQEVFVZIjfj8hWi9bslgk7m+yM7rbsw4Y+X/fM7b18McFNGkE5NOk13ECr
6jarTpkcXv/9f5mxiwFuxqxmSkxp0hZ/fBO/LP3ooN2CTwNt1+VZVIH0L4fKxRqHuVk7ULLMWB/7
zDqHFPfpyXqwzpGLe64s7IgTrQ/7+8rjaJ8ntt1hfWgtu7b6MkmPqS56N9tIuTGfu4yJg1s7jWyQ
kMBK65tHVvpfecatfc+4ORl7W/rX8CoJVk3kFTwA6y2tHQPTmCso6Kt2tfYicAuRBQ51VTJEkjaX
MgJI8yh/MytvAnNiH5B757l7yvzSk0X8sSKTHAiPTQrVPLOvIar7iUw3xvhH5/3vdeJrkZSxRyd3
3kKJgCa+Kn9ZEgyoeYAepHt98gRux1ck0aburQytXX4SZW6d/cznwzIKKiM2bWgK1OUcNOrKNj9Z
1Zw7XYTJGtXaI8pdI2lu1X+5PhC2yB8C4IsR/grY5PbgNBHcjFjmUzIg8FWLfVG3xyUrvQyKk9Uw
//dXM+ymlU0OU818MlEZ60wYGLkjoOYeMqVzE2sWvMds1MS9N8Qh66wSVVIVnPns9mk9Jk899Oz6
vXkqKrSJM6I6NcTlbC/qd9p089UAOcBtR22W5xiTakSfDO0pqQQql9vx5soA+4AV6ikx1chgMNf4
P0WMaW88sECaMQWbsStqGBO4osOhbKKQQs7zbPYz9SmffqBFyE2I6P1ENGscyCZZDwE9lAOBAvg8
WidnEoCD6Pc5RE1ANjkMo7L4qXScIQSnBde3knBVOECt4zGZrBmr0vvRjklMk7OCc5Z11YFm+F5+
+B/tcQBhLCOV2xYgxEpi0I72Sf9avi7o4tOCeqdAwF4wgWwB/h0rIM/z3uvitkbD05hTH7LHp9Kp
/SiukdiwUG7UEkHRrGAy0Zv03piMhtayHTCZ+i69R7W+H/n5i+UxlSv9xrkXqRsJ7XFYkWdWRiwN
3sfSRmzxnFv5K7vAKUFyNO7/IDu/xiaFZz+tlEEtCvq2eP2hyNzUt33qjeFAXA3pm16UUNmOYX5j
BlQR309oDJDvcBlm3sk6hMsQJrNdHZhu5HrTedwLdXvYhrrmLxxqGGonW3MKi6yQatwt+yUk6Bro
9x2kRCe0WlcHGW2MokuIyCyHI7SOcMWT89nXxvFApuK73KBDM1NuUOYXNu0ouLxuFE+8X0kOV6S4
syc6OrjyoTMetEZ60P0tP+sg+EVBHIhk1MRXfv6SRhLtSNFQOcRRJbskHYPMZYJeS1oekkLZtVBo
XZzZVbpBhHBsE1xbUQ5x6KRM8sgQbgqT+2xPjplHa491o857o3ZF6Zvtu8TFZ/naUEWr5ZSwA5z5
LETnIV9kecYn1nJr77EtvwpvL4IR8iWiwzSXDppOaj/+NvnZftkzKqDlZ+y1njiLwzbAlel8u7it
jnG0/U6VzIZX5Y+z/dwaYSZSQhaZ4EIRkHy1OjEVFhHbgRK3waIOaLIiglDr+tmqvC3kaiRTFBNQ
hmCrD+RI6IESUZZd4Olv6LYyAM4LZx4WeN4sf9XMH3pXe6bzvS/vS+fn9WNVcMq9kWOsLMV6kQ9p
CmDumh+a9m2Bem9mxW4fiXRct+/lK+/mgCNH20mC+Jvl2Jrb6qi8kF3GAlMzVG8ggyCSpt0O9fHg
79g2SzFz5uzSmTSZnThDc6/XOzt9XmxfwXkTR3d22XvXp3HbIy7WOGiKU4XYZYbBlcQ348wlzeRe
t/CWe/m4fS4mODRSoDdWqRWcTt8ZoWx6CdLJJy3MgugQnWqwGpi+dJ7xGmK+glczy7xC8USh/r/E
Db8/gk/4TVFvGrWFcbJQfHhgoK8eFi+9hcaal+8cUei/7Z4Xe1xc5ExRrhHrLS6qbuXWVULFHz53
HntWHb5nkWs8l8c4FFGWbePIxSwXHvVdW5rLmMq+Xo23RFO9SFnCTl0EIabIDAdXeml1ETrEa99R
T0ofu8sE2pRP1/1GuGRcJGRPxHKoncu+8tj77O0sDhzPPmWn5pAGki86pEVjYn9fAUqbp4ktsxWj
NjbdDiT36n/vuGEhyGV1uJAn6Yom6lMFyaL6iWrf5PjbUn8WzNr2yXixwcEHOrz+D63UT/XBCJUb
dFHfAEM81q2tiMJVAXyYHHwYjdlFpZbOfio7fqNON5UkqoASrQsHHyRpi2ZR8eqgJIGuPDqNW+mi
W4xgt1rclYk0BPn3CJjb/MxuHfBd5n7/muEWE7my34MrX3UhfC6yun1Y/l4qXve40VEgbzbwOPP8
i3AtO6M+0AjmMMYzpuRHiGaIbweigg/BolkcSNh5JslVjNEWmrPPknkfaSKOfpEJDiDk1kxrlZ2Z
NDnlyjcqiRxP4BW8wDIte5IOGQ6VpL5Tii+K9KiKnruYY105tywOEMq8bTu7honozLqo7YO2c46t
UP1j2/fwbmHYTEtZ5czYSMRrUT4jC1UnQVT395Ie+Xo/3OZNFl4Hh81JQ5W/rdgae0XnVqVr7Tlq
NZYfNwrfXOLdko47vLnvrpvZIKcAzkH9GurDNoQneOmJxZ5as+jY4uARTxvyz0achGphPs85iLPl
5mHUnLCuYq+QjdfrtjcXzXgrbTNADcUXuOXJ0hdzZf/zINrvIdwC4BPVWm9feVZ2OOAjY5wvJLLY
lWcMosarwwK6Tfbj4g2nAoJGSeOKiq/f6Lo+OOTKJoeEldmMcikt8BQFb4SKP98mg4selMojuzYw
wEOF6rp9gUYyJKL9QnbnE6NMEF3cN73o92fAPd4flFmqg/G1MZAbyD7XJdS4s4e8Gtzr6yiYYI1P
LLF2c81M4Ku/ZNbyMOlvIPDrMwmeBRQ0uFyOwmfE7Vh/NTYOGo0mS0t7ADQy0RSWzpJSzzx0fndo
7ozUFTWUbZ4AK3PchjSMeNbUQcZGkQZojanS7EF5tfLkSE08JAYWjxqS4L1COEYurhoUeTDMFluE
hu0Bcj3omxpTV9vpUMWEWJ8ovyRyFw7f9NTK46E3cNr0D211yKJjXApOUpEJLq7K265wEL3BV6JA
ao4N9LtFoj3CWePiqiE1lhr67bWf/Zx/5vfdWQrsBOpls9+E5E5YNibyDA5fpLkt7abFXm/9lL2H
INNJbyCI544+YztesAtYcCAKgjcPo5VDchBDrJHa/ZIvflzdSBNxqwHlf6R1S0tYp8Z8+9/RDPfr
9zCiaxLBf45zr/VrEG6UoQLVG68OWA1ge0RvRPJZACls816zyN3JejRP/XKT0VvCeM8guz82B9Vt
d7EvBDDR+Dgo6XvQtvdIwft9uIQYHwpzIt8IWvCosxJokf7GZsR1Wbm329Tq+tLP0gShSCBXJX+Z
Sr+aBDfa6wcriuPfL1c7d5EhL/D/9BDvB1RrKrvuoAqzwoKtzCeQelC1tXWOYWT5rSbnbl3sU0VE
37xRI4kAZTVZHGCUsTHmusZirrtoZ9xQKHtU0EVhUf7/eFry/TJ2MRZdZMOUrJLQBCtlEfdhWUze
decWzRuHFzPYG8xZRjwiz59pZt4ssbnTkRO7bmWDcvb9xHH4EMW6XKkxkFZ5nEK0NL2dINknpHT6
F4jkVS6eG1GScF6EHQWCAfLtxMZodBnaF9jJbLn0MKAr48j0DacZPLcFyP0Qb0k3ojuAAIb5uqJh
jJvGjFnbSf5XW5TepJ97UH7mmas08h8tIbg4UO8PPi+eiiqfZRTHLLBldXow0PjeiJ2d1beCw3Ib
KC5mON+fyiU3qM5wN75J8zOVnq/7yPaU2YwLCErLyHe8B4rCQZpjoCqqBIvElaPbMk6DjjbuFL9E
9tN1W9tOcbHFgdISKVk3dKh1nkFMHacW+s6MnQbNVoHfi+ywv6/AtZJkOpQ0wlmf7jtUyBf3+h+9
AKC9659p45ZFtqvWmCmqv1obtcSgJ5FUt4vC6/P1L1H1xQoXxSzDAtmCxgSKE5e9n5KA4tQNWE3C
7DvPRYimb8HBse1vF5McMhWFahQgMMHGdR61aq9MnwVjEi0Oh0kT1aV4IchBJYf4VoaaeOmjHgZ5
FAVpV5R9ZWBTEj1ACWzqXPCC1K5cqDYBw7b+pA1/W813zRC15m+fuL8nTufClSWmlklUHIV5NJtB
aeig7pBLyAMWRfpiL7l+7I0SD+6RjMc2OxaZ/5dD8mKfC2DmZFBxLcFG7n2GuOxVD2UEO7QuC2FW
NFQOM7RMJRF6IDFUBBesFSQ7/H/d2tmUfYwAL0Pi8IISKHnE7HqXHsjeumHsJKyzbz60O+sgcMtN
vzcNqG/iHx28Tu8xo4+LUS8JcHZoXXtXfsVWQ93echyqN69MUUcvuqRsm7Rt04FCIut5em8yi3pV
KlmVpVHd2XTfisRxt6Bdl00cTSAgMBSH8wh0epQpIeCxmXD9RnlOhcc2Ku+G9KRrgl29NZS1Kc4j
UmWJMujcItDQvcyZ3MYgguN2y+eQC0OOSgUPH3QN3k9Wa1ikiOQULENSvqfL1Li6WRzwqOgrEu09
S2lvahKDLN2Sfwhcg80T74Zr0wxdVsdJPTeGblpA4fkY7ZLvDcKYCL3gFUpK5v38IJKW21y21Ui5
oyW17AHFy3h2kKbWteYfc6y5Of3syJ/TQRTubr7arMfG+eCSTlq5WJnsD0d7BwmkxynylNsxNENz
j2T2rVjxbQuLGW8fZgzEehbv9ek4y/qSsKe2M6voKsMUBEe97PbQq086Vs7sOgdTFAqLrHLHmmkP
M7ohUB3ZN9POpmgPzsudrIpk00VmOBRhbEO1udSTX+r70rk3pD0V1VRtucdq/vizDL7RKe0wTb7V
kwIXR4q3NtyT3Ukji7vMBflEIJMp2ANb+3ttlDvc4kVaBqK32N+QEjHq5rj0maDYYTNls7bBwRVq
YKRWrfAI0fsg+/CZAma2YwqYEKvaiW4KogFxgOVooPoY7Q49FVpzY2vRPdQRguu4IfAFnX3CCjYc
ikuDGcFEr/7M20BSdFcf7q/b2IwQ15PGPmJlZCTIOzXEHHx5p0AFCGS18VF+ZEo5WTi+VDfVK1jY
rtsUjYvDJ9DyooAI7Jv+kJyNXEER9WtKn67b2MSl9bg4XIqt2KR5gaNf/rSE5Y/2MbmLzyiysb83
oeyOL0R0Z2BfzYP82iAHEKrj1LoUzXgZ177GBlL1qjc5QUZEMoei2eMQQl/qTCoZ/EVDcaKy/bxE
2iHXhCzGApjguVkSRikwZvC+fzQBAbPQXNNc5RYFkT5TOqhkl6K350GU2xItHs/ZMoLXf1YtoAVK
aFGC7oFK5wBeiOiRtUAmgX2rfP3f3MXgsKMuJzmByck3M9f+qz5Y+8ordoPhyQp4m5ksfLz4120K
FpLvupQieExUYxtE8TmVboz80SkFd7HN/M3KKQ0OQrIINL0zq0iHOip1FzwisR5INOzO35PbKdC8
8kjC5CwLoFjkOxyotGYzqXkC3xnks958tlNtp1ZnbZRdq6e769Mo2HcGhyZaoylNzWwpxV1bu2o7
+kQLMrv831CLr9Mig24Ta0YAoGWhTo5T8XPpBezuQr/nMESKp0YtWHX1mHj0pKC7swCvBU3Q0IRH
PmStFwH8i3yQA5PaMHqlVimLBWoXnVS1p7fTbbI4f19fJNExw9djKYOWVo2Kkf0/0q5kR25k136R
AM1SbCWllJk1V9ku2xvB9m1rnmd9/TtRxu3MCqvF+9yLRi8KMJMh8pDBIA/jU/xYfUqODW59+kNz
O9zycp7kUUTvVDYg8jsnTaapfYzhiBED5LxzPNTQh7YgMa0DcIxSG5Y3p1quXE0cslQLfY6RPfE5
fPYgHzCYi0YFp7jL3OikP6T3jS+dQLzCTuTAAeEBppCKyFFWyBlPRey7xeWNdtGhfAUxpoMmZx9v
DxhzTh6oCUzKVk0BWpoxb6qCYzT24CwOemQP0sHqHPkH9o071Ut40KiQzjF4J8KKBVONTfq4jM3s
QdOn5IjxZ1c9ZSeA2P9CMUNJE3ClA0ds2fH4F9/22CuEhhAvCqpb7e0djnr/44e1p5qQregKCGjW
XF68acFs5rg6i03AF/fkPQkCtFhj07KphwPy95zs3B77Axgi/D9qlLh2AwFRlLEbQynHsUXfVNTm
sif2/CN8CXEtq112gi0S8E/5udjLhc2cNpN4k4satKf+P/x5G48u6KcKVCfx6VFywi7ELi5bkpRs
NqAgbxnQ3SmYj+3NiIWtlT99p+yCwGexdQs9N2Fk8nbdrDgu6OorX4bmZR+aKRECeiiJgu6dCIah
r2CglSQHVGrnmqmnfTHbEQDdI7JmaowpMv8dVxeN1Gh1s2Y4N8xjVD9L8CEnB8m1E8/6urq8FyHy
ildCJneb34z+Sqbgw2ooK3NjA6NmX/FLL/Ub3ePwOFtOWLrlTXHiREfF6FsGbiEHQvomLl9JF5x6
0dOQLROk8zU6HWrvoIPxkjvT0x1ep47P+hF8qETqtY3LV1IFR5fVbMpxEYaj33Iqrty3CkcBpRsX
2eOQyelhUqLg8o0xql0foiA/4pQ1D/vXXjWsMP61dbA7Jt+Jc+UWufNVxU4Cs9ajssaowRt1QnZM
vVl2zC/y6VeeztIDdR8hzEicPsmyWLdLKVq8DsSeyvizldJgTbAI2HRl9uVfasfx58pPbLMqu6QC
qayNLlHjbS3v+ryef51mHBhEVN10/4u5vH3cK3HhuKitbWJ6sI2/yfVHvbmbOgJhtlOjKxlCqgAq
pjbReONr+yM/YRLLVdAfj0msp+hJPQ1+g0bf2/Qw3fzJU5R5JVeAnCaUhyxPZ3Qrh0FbHteMyJ43
n0yuBQj4kqbM7tIUlgi1bjVUm7JbzhvYBtPxT6hlrkUJYCIvupSZNTIEDdtQ9ePQH/ftjrIDATZU
bAWfK/6NwDtZwXnl2FGVb/9OhgAUlSqXaq8mKM7ZH8vmYIPjn6TIIfQQ+wamqpeajJdH0kk+p2lx
PydIUI2OCmcECImdAogsiy01iMyjr/l4WD1HoKPXQZ7HGU/CwqHeYiiUFRnJywadgyCj4tGE753M
sE7APuHpGImOeRP5lO8QwUvcJZtkdgPqOLx4GqpTFmsgrW5crM5YU9VAAlzfuMCuAKjJqyzSw3jx
6qE/zHbzDVf3b1mDkathrg7RJBPhgzIQARTaaZyquoSBSOUa32RhgQ67tYlvUnWk9ltT+KAK+KCs
UqYaEseH+TGdXyvjA95m8PDzAQ9pUTKBoiLzmuLDNP3Yd7TtpPiCfKqAFtFkanXKs/3prJ95KRxr
1R4H3zgrd3zOYF8adaICdCSmOqW5CS2X7nZit037uQ8//TsRInIwvVOGFvrI8l033k3SeY2oPlnC
EEWWkq5JQ60toAaf28997L2s37Zn2J76MmG19nwwb5IHvXCo9GLz8nf5WCJrSVLFc6RNeJCZ8thl
yfwzWdrW2T9AyhTFRUpln2a2yu9l7GUBNXVzV78mbvzMr84YatwXttm5fhWsxJ6gNl20FgMbCyZd
zHPtR1/ZQfor5F2tGKfXveiUPN7zttZjeWd50XfzWaOYYKgzFVKOKgmlNVygbjjZP3SGGrYpEZka
JUIAkhkbmua0g00261kLb7OcqvRTVyZNgA9dsphaTYgxnApIdQt+YzpYLueIKrHQm52oJIPwZPFp
ta9B9x3xSlKTnef6rKu3hRHs28b2qWm6ho1rmqVbPK5ewX3JjAi9E6ABaLremcLem1cSdikZwsdP
dKszpLpHNcXNvnEi9uhgaw47jAjO+UHtnTygyo3b4fKilmAMIFTADt2xQi2z+aaF6NTJPYOhIyn3
9o9vky8C+/f+Pj/BJsIo1lpDwSeKvulny+fZNC/pg87O8mSfLwpPP1J3ym2zuMgUowkmMxrLwDcL
ddSja79OmIuJGAI1/iFoXcQIcSROGjAix7j5aA/SDws3H97/HptgFchQIKZsnTISIaTk1hqX44JL
3aB/aKzMMQYCH7YfXy6fSlwRMhTSLEf8zbsznB6Tz0jYPqS9M9/UGN1pULeUQX3LvJ7qneXn9Pv9
+O9zFBdeJFUyyn1RosGvtl1Deuqyeys0HK1DezXGPsynfZMkrMNW33v0ZMoZlt1CnGWDy0BSXTOW
TqzQCOD4hwT4opaAHGZn5ui9wAcbsS2WU0bFXn1TfR485VD4aAb+sK/WP6DvRZ6AIqrasGyY3xLu
9gQMOeuGq9cOZw7iTYYDmuNqp6UYFf7hsnwRKyCJsqKeolglB31DA29JzBufdSdz1/sBBC3TS/HI
iW6nI/WOQJmNgCzlLKWWrEHfvMPK1dd8+isbPqzVTZgbjr183z9dymgESKmMSIu6ENeLNH2utJe6
f2YaFT8JD7cFPJGYunZa3OAkJ82XqvH7NOR/7atBYZbIBieHpT6ras2/FtYAPaee9GxhtkD7hOEx
8qWHUEhkhVtk1Z4qFU+QWXTXzs+6diS02Y5ipm0ZBv7DKvj3roxlq2k9jsv6KwVuD92d/cX+T36j
O/whaXFAPlxMvuQxyte47/4OWRfBAobMiZGAth22p2uRy+Llvog0T80Lb0FPfGN0XhRm3ioPrpYq
XtU3/iCZZybNxAFQ+gsQ03fWMNsV7qLG0ri5abm1em6Xzzbz9w962/ov6grQ0jS5JUcVIFMagzn+
YEV+MT/vi+AOtHeiAozUTVfpRoaEJJMe2fqJGcEsfQ5Lw4nHPxgwwI6Ov41GwA1LVofSnpFtqeyQ
V/d2T1TZqMMSoKKRJUy6qPzmstw38TGZXhf14/5hUSIEpJhZGM9shIhpTINKSz19Md02pFqsKTFC
yhH1+jyZLaw8iWIkULI/gQ9TMqkU+x8i5d9fRGzdyayxtvMV6uhB8mz5eIrGY/D6XNziTezIHqvX
/dP7h0TnIk+AjVEHeaiZvUVK8EHxSQMUHMCogN47TAg9anh5SPzw/k8mTa8MT+zZkVM2SJrCM7j5
gUU3Rf1U56d91YgvJvboFOGURVmFkzS72xArNOsfJsV7QokQsCCp6ypEF95/sQCt/zkjsIA0CP4b
ri5d9aJratfipJSH/o3AXkKPbnjkXfcyts7M/85jxZactuy0KeyAPbHyWsvWgSGND+d/h6FiP05v
2FMxj+i3G/PULcqP9fo1pWpC2wH3YtgCLjThXEaYngJh8vQyZ5+ljCCp2/z22FSoKJgDAv++AAij
LeWKylOuxr5X1yBWviRmsG/B2855kSG+lmFdlVFkvBTI6f7iH9GZ3fMXyPi5xeRe5INuJKD3wm4r
xu/3WLqHATcBs7VqWVotw6O8vUqBJcs/urH6nEgDRfG/+YH0ixzhAzFjLcO6nGY0QyaRVzNpvQ2j
tvlAnOFmenIlRvhOnaxles3fefCU4CYg2LO/KDKasiYv4jeB71nlERKJAxTvjlmp6HYuIXftPeOz
ii6D5NB+ZwcdAznlQXpsXrD30SVkylspw0VL8d4ojdEwqyvKTemJX6+K4Aff1N0G1MwApZuQ7HV5
OC3lhCwrLbIbxRzBsF++RmFNoNB2yfNKHyGbS+Up1RUJls+nfjFM9aAE6TO/O9FnR6nE7fQKYAvQ
r85jn2JrW/KxDT904HlMDUIfwtbFTSSF0hcqdjvj81iBsTzEZPfhpgADkz6GzocrxO9vJqNqZCOe
5/hUFgg4HuTJyVJvwa5qJP/HAoMdkvMHi4FMGRNTf0sVrAEbOuTaTiG1rsByUt0rTuNKKNWZDCOK
4DzwSTvf9OYriYJdTGmTSBkruDfzZ2gDHQT9jQXf4pP6bKJ3AlEHK1jHYGLjXSRLM2p20gP216Ae
mbnaXYaNEyAhTnzzmaKp5/j6W/Z/pSK31yt7zCSmTAmm+bzKNNwwv4mUn0VvOKv9yaqJOLztZley
hPxfVquIlVk5w814oyVY235dgQ/SF6odajuRuZIlxJXcBD9vl6A4AvrhD4bPm72G1JnPnCUmfWLk
xZQ6RyG+JHwFodHgej+oQbN8jou/mjYoqk9MI9p2NgHkSjEhwlhWzrdByIMXq/bXyhruMFr0EiaK
s4/xhBixgqBUFYjbJjhblZ3t6cja70tCNTHzbH/H9phwG9BKW65VFfCeY7lcwUPlgnwDz8c38rGc
g32Ftuvhl4MTZxTLTF6j2EZqG77ttcDS1btfCFIfqsTR/fRsgrOT+FrcpPdUFBCE140lW0b1qqh+
9PNNJhVOWt1L4XFfOeprCbjRIrcKrVAdvFK9NbuHormLwj/JQK+OTwCKHGWIMZMw/lNGstuVK9aP
6y6TGndfE/IzCSDRLMZcpQMMTz73pwyjsfLH5Kzdxwsm0Y2z6vUf87+mxSOkbn8nS2eKrslYwCyY
ojGbw1gocF+O9Mt96jHwHQV557aH/Eb9zMu4IJ5pZKek5vgoyUJUa+UuZlULfZcm/d5m+p3Zh+ey
ZE/9NCWEU2+Hl4uWgjVGUmLGig1ZhrU4daQ6mBrcP8htQ7xIEAwR2SgmhLk2aLtzhvBnyB5Cavcl
pYVgiQ1GBNraRsY7Y7NFNFvnsBoJaKJECEaYxnPZD0k2eVrua+GNpBLOtF0NNi7nJISnNMllyaoz
rFs9KSAwrZCnees9H0DEBi3pf3gs4J/2dyC6CBTiE1bXDqCbQZwfI0/7DLiFTPnEPrIarf+VH/kU
EcJ2QLwIFOKUBDtb+wUelTZnfb6fsd1wkfBEofRel5oEahDfSxwaMbXZKGKkpXhhT27MZLiXYooh
gxIhIESP7sewMJALKtnXrMC8xvzXvusQQCCOhfRsYUpcoRYisfVBLrP7Rl6w6EzzsNeK6GChdBFw
IF76YU50hMJm/iglr91ARD0CBcSJD8asCST2SPRY+ZRo94bpsywnsGw7UJgyUy1d1nX97XnsKnON
04hJ5YCYx0on7Q5xiKm1zg1P6WsfHurG5Rsf+Q2O4u/aNOwruYInyVM1GXqIw2NoeJtT3EEm3UfY
CjRtcMq4OeybxeZZXokT/EiNQ8zP4J/2Coxfj3rrqXUSyEr+J8B9ESN2Q4YlNslaYYh8zwSx4fpV
B9kMnlmoj8aj2W8wdCVG8KJ4kM054h8t1VzeNDV/R1Zexu7iy7cJikwdeYcjzk/shhyyGD0kIM3H
RaA/oVkrmO7w9uaaoIvmTO3lU3woyKIMV2NPTcHBsgYB1pBwmpzHAbwDL6FX3oQvfDp0IjWkzpR7
+5UjDHgoyBhWn3iL5fJpicYtXCyStb7yLo/MJ69WlHL8xK/kSVk+g94551cr/ui8HkPsAM1Oph+f
KdZBysnFvshOlTI7toC6dn4oT+oh9UvFLV/Do3n6NUlToD+S7FPcvj1emakQnpU1H+1WhYqGM2E0
gispHRJXO/OZQLple7v0eiVPwBRVBWtxJ6Gxz/yIuxA6QKKDAdrPL9WPwV9dDUgWvZjP5HwEZTkC
tkR6ZNnYd4+k4G0eowpQq+REknyBzYx3aSrr4WrsuIXYOKkoampPY4Hyxs/JxQxW4siwVqyAjz7K
P7S72wDrr55oi90Md5fTFdsmm9hS8zlCdsDG+U6trHMWa0QCshm8r0Twk77yiRUdIKZt4o0BJ+pI
uKC7Za+dOn29XYaQSE4pWQK4pENuoPNumL3FfMx62zEYiIPyQxWmp38VekQinBKl+KZCV7zXYyQ8
Ws4FiJlDaqqM0kZAk4xJlVL1KVhg54c0DlQLDh0HnfVlXxdKDP/79QcKrYw/otRYKnRTxD9X6bPR
+VlJsY8TyYHYF9lMaakWmVV5y2TeY3HxQ97bXlso3qgbd9lo9c6+WpQ8ATjMPoorvkHI0+Tbnn2L
h3ujAJ3JeFuQVPiUFwlg0VSa3tszROW3menon/h4HF95VZyG2MMOzUP3SoU2InaLBDRKiPewNJZQ
C0DcDP8j28c+/rF/gJQIISEZ+gw7w1oDWWSRfohTMMXJym1p50TGTUUUXQCIUFPNxOLsKfxxTcdm
cgmbkKITDhLvJowc1yc+li5gRLYuZc1ilD/rSHbUKg8KPSVgiFRJyDskZZYK1iGz4irVj9kZoHfs
PvONa/LReqTq/5RKAlBgSWwXWWuFzn7rRgMpdqRTzkRghC5ghKY16jKWsAXQgt104UsyHVtz8iyz
O+wbHaWKkF7Mizp0kwxBipo8d7X1VAzDp30R3Bt3Qq0uAIOF7Xu1scBb05Pml/54HHwp6P/she4S
93QBFJZMZVJcQJM5em4nv0fZuyZchzgssUdl1cZl6jOkgGYaHkqmusmoePuHRYkQQEDS+rZcIoho
ZW+OH7Tw5/6/T7mK2IBSFauesVQZUF6cDth55XWY7H3m70jKIfPS2dGIcEdllGI/Sm5q61hNeEmS
Yiy108+SMwWNC7yOnPlZuuMpZfYyOTLVm00dJf/7VZyNa0Prew0GMXRxkK2VZ5gS4T3bxbOL0RkC
EkyqEppzAiTg9F28q12KHM5hIaOQtZAbqrc10jGMzpdwYG/Fe43quJKzLERrh1mtrsVA0B3rhEbb
znoRIQCPKUUs7VOd31F/sVxOPg8LJAMCR/3fQeEiR8CdJInVsmPITjjLZe6Pr+EH7W7xwcPhLt8X
XDiCP7L7i0ABhQbJmMY8x2OV/nVBwo9ObD+8VXsMpsyH8jAda8Pdl/hWp9hTUQCk2sJqKDWHbfBp
y9Jbj9N4SrC1R3IltJpxkvyzfFRO2kuCVh1nSV2KKOcfrPNvncWXMzbryapOyDTZsfeWg+bN383H
NeDb2mNQRhGmQ4oTsMtWCqUN53DwmoOOCaqKM1+71YmzaNALD7db3c2LckIaM05WOycJ3NtSwF3K
IA709b7lKoYjPale/JTTG9q26w0XmUIuY8nKqCvsrd7AKzjSvbE6WN4CMpcyyKgRRcLbmYBf5jSG
ZdfDfurxPs/uYjx07VsoeYQCnqQylqhHS4zbaOm0FVogma+9Sm5707fgLSuf+yDxqZlgDiA7XsFE
gDEiTK+uwDA9DrGUzQqTQzPoL1YnGQewgE5UasjNYE+eADRqZqaZxX3AvOMjyJ1bueajDn403ldK
rcvi/5ggjIHnTdd0TIoZv/GFjOoEwsgiBZ+e/ISlKEo6OSPeUBI0QNVf9z/ehnW8EyWcYzPqlg7m
XsSCabI8O5U6PwZFMWEilBTh9CYztxUtgZRVerCbJ7smMINb2G8Hhl46Q7bBrw06YPz9KkZj+szQ
m7i2vNg8JMVzAiYO6la/temJmVcyBD9aDT3qF72f8YwLCi++jvlgBOmxDShq463c6p0kwZ/CzqhC
o80tb3r6L8srIPA5xyQCX3JEAu4GHDGGlVyWinYkWxXXci099vL01ojMgwdrN3/pj5abnXS/8Onl
BpvCTFWRbcNG85O4mCvDc+paYF7QGwynfRsyRm3XQDdQ79YBhX0bKMGYiaYunf8HZ3pvFww31FqT
9dFLCuQCzI2UCbuUPlbTf/a9aCPdeSdHCCJTN9uynJejl60gvCmf82JxqvATaIsyTBhX2KZQU+2f
W4VkyLSZLRtgwMYahfe69Z0a5VNqjJhzR07sZIemcWJvkECLwCnz1rsMVeSRetzf8uQrqWLBc8Cz
VVgD7T1L7w9DuJ7suPH3D3PLma9FCB/NHEx1XDSIyPJTq2lOyryUDFrblvH36Ykz4XFjxGtooWtx
GD9aGDm3q9Jpoptuybx9bTa9+VodAZtYyrQcfbmoOWJj9PiA1zXL0e6TGCOrPGGUNE8juiWpAxSQ
Ku0rvZwrflOqvnTFtyi6ydIP+1pRZiBAVC63a2V2LRj/qoeq+qgaVLylBAhxSUq1ylR1ecRAbHvL
WzLHo/HMSzF8jLl2/4xi79qfxEIny6apVcZoRPGn+4R9aH77mt/E9yjgB+zxT3Lqd9KEe0TUo/Jo
jhW8F/dn+cDbguqb2bVAjIUVvcf9r0UZuwAV8pjlKKpOWKTXYJksnimaYM4XJwtJUCI+m1jfzOy2
yrD5EKZ3HAdX/aQdk4/avfKkxeA5y/zuO3v8g5Lq9UmKg3tKBRK8YsZbyGTeLONhLW/k8rR/fpRW
ArzP2GGkp9owevaEZgyrfBwndtgXQcG5WN9sp1xbqhWhCr3A2EZWPGNnF2h/we8O6mvUI93pIfNi
3aGOj9KN//0qdZrlWQ3nuUfoqv6ypScWE7a3dX99930EqFiiqZSS2kQnC947jQ8zKEk1rz0NQf1q
Hfj9dfo8H/LDG01iQD3tUtoJMFIV6gBipw7a5T0WwVhBmP1bEUJuW6LJQGYrkGpci0+FFJ9ZORE1
AMJ/xdKnZjJsylmQXsQMK3+wBap66roA1L+EHCpWicXPeOpw+8bv99SnGYTJfPCiAYtr7tjsbWHD
SL0uEaFKLIVmS1npUgvrk7Rb5E2aeSPl3/c9ixIhpBOtuho17h6TZ6sf5KLEmt5TSe/w3BggubZy
sR4azn1o2ikgIsXuzDb5ZpsvI0r6bfWfZLw31Pu5bV2Nogb63bpxH8HuKUwrm6qsi1ML+rBOsp4A
M1j1xZCfZsp3N+487wUIwGfZTaElOd54fg3/KEf1ZAWcaCMO9j8SpYmQJI19XIcSb3cb7OW1meKj
mlCren+3g/e6CEAnSWEaViqcqEBz9Fo0LihynEz/f9+n30sR0E7ppjhqJjQgVCv7zudd4z6kmM1/
v0K9lyGAmjFaWIsUdjyjXH1Ovmc+8pWm3QPdN/L7xea9KAHcEr1jzZCv/NGFz0W1/+OO4d8B7r0Y
IRuSFfCdGSPEFMsSSPVDXJ7CCHsZsv8/k/l7QUImJGEndLfEiAf1KJ/ncXb6JTrbxkoBKWHPYsl0
rXUtnLoVcIBBF4ydtrFTfEyCzus/hU7jq8fohYpDG3XTd7qJwwd5yLSC2TOyvNwdDs09Ngd46glj
yP03fremKnCbKqq4fMrYt2PbYqzIJa3EUmog3hLjsSI/D8uPfUzYVugiQQwOKDpLUyThsTw+LT8N
vwuSQPqIMZEjXypKVUE24eFKmBAm5tWSmqbGjSaJfK1/DAtfboluIeLExBjRmIY9GiDm9KbmsUfb
HlU42lZBYxiolZmliv2jdhq3gxzxQZr2tOSHLjxn7WH/m7y1p72vtMHI1IsMwVPHPEGxd8CEC7+3
GL55nk+LuzxNB07LWLmMYd5lAi1NH9SYe+FX3Po+8xJwX1NzXv9gHpefIviypS6rMocTD064a0RH
5ZgEnBMHa2699Ew9NW1/vL+lie2kmRE3cjzPeCdoPhjzwzoRebLCT27nZEVWTW0u8jTXkApxyuT1
ZJ6NI94ivo/fR7zysGC8r16iEmvAlxsKOQi7ERtK9VbXYFLq7DXaWYq+jPK3MjK9fcOhZAgBvrCG
rltlENj3WuSY1uKWEUaym4mwz42JvHf2KVJqViNrCjWN0PH3gNuGr+BWXX7SXF43pW5OlAGKdVOs
5GyaBqwxnno3fuZjtvMxudO+qj4f96I+EmV/YtAHWbnSNijSVsVLIf3IMbyz/4V4KN+zPyHUq6Wh
oet2GLz2SxSfVIwLtYbPpGdyIQZl6AKELDZS5TTVcGxjd7/qlbua8YkN3c9aiVdH0/VHu7YIopbN
BOMCW2KxFHRLiYWGNTRFqZ9mJcOS785twi/j/Hn/EAk5Ynl0Wpg6hEkKBNRTJwbReTe5rPyLoalx
X9DGVe2doYstoEpqaqk5oGfyV8tA7qWedZ9hMB+PBEF5RxGOkPKEq8C0SumQ6njR55219ZcuGHEZ
yG6zU3wcP5qRoxA1FwIwRB5N26jqUR/hXKv6HKqN07aPSkwtRnyDth2jFxtCzTDJQtDkc62WQ3Zc
jyZ4zdAG6Fu8l+WJE3VKj7abffKWGxOD4CSGbObyF8PU+DFclV/qKU2UMcZ9YfaNzxxBtDsjUIBX
8aF53TcZAkFESk1Erwr9m3iE0/pT3fwYdaLsvGn7mmyreJGwECgFiO+MqJUlG36tgUHKwnTycAJH
hZONhJxt3NV01eTUHqomRspMUrHWibdoLWfeeTgfM3fyWZDyddwkNcTmqV0JE+w+76a1ixPYPeOB
q7pbjOP+Z9k09CsBwrHJ2CCN6hEsAC2hleJHUdBT9AbbOlgADP5Eijej90YmqaoV9usyouHnPote
mpaq1vND+M2NtL8FiNcdNTUXzS5wSHLAZ2Aw/Hfof1X0/gfCiW0oupImpOpMHuIisVCV0B7QSHvo
guir5P5YfuhAPql2qPGozXh1JU6wAD3EckVm4qloQuFgqW/j4qTlxwzsJFVgq8RRviUNe0cpmINk
NIYyZTDu0Y++KaBXj2/xynLKzuONeQJ3jTc6r8mpOTUeh/rCK+9zvCKRjKRvTrT3O7hNXQETC+Vi
sWxUZAxQU8Sn9vbXDm0zBZksOPKR5uP8Xb6+ysRSweVIkbBvdJXAXq+OXUBGy5RYlFa4QisP5pON
bLgI9EfleXkwne5UPeQf1y/7jvgPuHKxYiHFGtu0jdZaxkawl+nASVhBjPGwgsGrdSMye9yoi7/X
T8i31jZUJyOEfp/NuzLG26DqDneFqz+OrvGk+qhX8jNOUHcFr607Espuo85FVyEJ62pJ61IGPsUa
u2fWQC4/LtT9fTOhvPqAAuporWJ1UW/Dek3lEMlLoLXrsTCi4zzYT3HT+//q8+Fw31vslMuh2YEl
Axeo6hvogY+2h43Xn3/1jVGgsK8cOrbeCxujrGYY20YMatxRVQ9J+TMqmd9Lt8lEKLb/qcAp+F4U
8oO0QcqMuMpOUZo7SXkXU7F7M0LoCio5zLIZ4vd7GVVhYPse8i1vkZE9JrY/1NRE82Z6gEYMS8EY
qaWLt6Wl6td60lFgaYrYSUwvb2/m8WM5EAC6eVpXYgQnrvO67ayMT1gYT6P8sWz/00dUWz0lQzwt
Q26bxMIziZFJsGjpaA6zj2baP8kMrlQRfLTIdETuBQ5k9GqAsZEvqzZhSXcyPO17zvbHR4cKONVN
wxJbcoxlbLWqhpwmf5kk0POgFXJfwmYI1S8ShGCiJnpiRIsCnpzRibuHJj+CicUp65eyxjUTs+f7
4ra/z0Uc//tV7LLyup+NMkYRQP3Jx/Tb9BXrQAkhHL5+C5BXOgmGlpWLnMgVVmgwCxhQmC9hbh/z
snRKNlpuzOYbGeV/cIUTVkF9LcH4wmK2YpvP93SgXTECaXjeP7wNFmZg55VigtnFSp43y4RuAQk5
RhDGbnHMPRvTqZPPeZjXQ/5pPiwfMp96BKI+mxAwzLZXiiKEZlm1/ideJxdDdBXoExuP0PD3x7pr
DWEn7+2jyOpGNiRUyuUZhUJzfupk2RsH3J7hBFpheF3SnuNmCaKy+EnI3rzw/X26thg4NKvDcsUC
MNg1TPHDdFbdXpMGBx16UpAu0bM1D5M/5GPuLGbWubUkgwReKalB5P3DtsWowsZGHtsFv6M1j5Hh
pOVjrvr7ulIihFS2aBsDbRN4bEEK7UrGVwWM4awkaRP2HQINoO+/plxkNjZ8YGor+6TBXNzqKTr/
mN18BdE8v0dj0zZlQPyX/7Pv4777XuSUpKWRJqDrH9LXan4qmhdb+svEXu1GTr28ClL8T0pPVf84
MHekXrQ3RmHe268APXEGWrXJRkYw+9LD7JXebDsoo9mgukX1PeFruNyud7rMhQHtf9ONPpX3sgX4
sUBCJjU9Ll+9Jz2gXdTp7qqn8TsD4cF0O7ygjW46Um2c2ze+K6cRIKlVMl5pxf1yanEb4WVd6VAe
9QF3kF80rsnrvpr7AcsW2UkXc0owk7zOXmJ3t7JmH1ii+FVtucvU/GiT6DShSZE4WsKORbbSdGBr
WHAyudIsPE2L/DhuCcPd9EhDty1m8wxMLIOWmoGGShPvrHF3GuZzrAbrSIQnQoRYAVWMHButRlSB
lHBx8uKujybX1C0i+G4X7i6aiOXPUVL6tAmt4e16usIFlMrhG0kjtKxk09tcDPcCCVvJ+Fo6vkVj
+v93ncMVrn6D+h4F+jKvZLXEiLwFaqhE+tTXubtKM6XqZsS4EiPAaFJnbShHPOAfwifzPN1jhZEr
3VuH2Gdu9Tl86QBziW+d1KN1wgAJ4QrUBxXgdcpicB4pBvqbksGRNdVPC/T2NcG+w1FS+N+vUrZy
LVmipRj6YUZxV3SLo9fFp6WnOpw4Mv4G3FdnKSBnZPaS3oXIDMNcx2LUVpvusKeUOdmqZIe4SSvi
42369JU8AS0xB5dZEeejWKr7DiO4MhFiKX0EYFxbpVfHFccWg8nAbmU3Z5ELVVZ6Dm0z5l2pImRn
mbykWmy9mWF70jzwarjsJsFa1/BD/km55/W+3pVveMQNDxJmYui9NduB7/IbxPbSpV3lqFZUTjLW
nqpz/mLVBwuNVYHsFb5UYuavD+KD5fVf9q2TFCxc93kVWq8WPK2/TYb7aA/GjnPzNHy2HRWiSzRE
TUeqJWG7BHalrgAwalvmqcrV1QNeAwSJCnYsHhqPE6h0L2iOKVEZIjQlLFbsQ53lyVImI+bP0Lz6
mJ1D9Fy7nce3YGAixJNOE0UuxJ1gxyl1AWHkypbHUkI6s6K/aAkmMIahvdydZbQQ1P8SaHQBaHCF
VuoBV15v7I4s+dDEwVgSDVrUEQogE/dVaMotCsZKbWBCcgranNoItHn5vLIMEVfqQR7NBlF29O1z
F2RB+zaIRjU9EKgsNp6GkzpLag0xevZqhJWzKqe8+rhvcdsQZmsKlq7Yss0EVSTZmq1VsdBvaj9I
6mPUgHmj7Jwl1rx9Qf/gxBdJAljaZqK1oQEEk8/FM4JoMAXhafkyIkNoTmPQ/pXCiSnG781M0rgI
FWBTS6eKGS1SrixRnY65MipF+Ytd+TgPJxmJFqP9w2TizTaf07HPB3ivrHyJ58exUZ1JfjEwprt/
lvtaMfEWC1KJKAQfMZpt5C8oHw/9Q1Q+ZGPl1OsXLLMhpFFaCTiYW3pWqZwxTu7tmz7L/T4FG1ho
B12enfYV234E+Pt7MVnItkqziTHrjEYV3obDjURyl8df0+sDuXdq243/axxMvLoqUyqBsQpIoYKb
2LXH6VCglmSYo991ANtUbh0VFabY7j4Qam5j1EWyAINqoY1quMIXWs+6nd6Y62IfVPRoUdTOFTp8
qXZB6hvyv18leGlva7nOWZ7TarlNI8nrtPZV7WdniagmtW3UuugmIEqPVuLi/0j7juW4ka7ZJ0IE
vNnCNtrQSRTF2SAkSoT3Hk//Z1HzqTFFCHUvtdJCEX1YhePqmEwtxOtcXo4ZqGZb7vNg/GRc4HZW
fhVCOZMyC9O0zzFoJPDpbbBoxzBpXZXTvbBF3NLU8Bg34nnUXidV/yYYBcOZsb4f5VYSHo6sHWGA
UoRBv4e6edo/H+MO6cfoMrZAu+xQBJzywapTyQwi3kqlx30pDKV4m+ZaKQUXJ2GaDc0ExmrR1MaX
KD0a4SveOoyshnUayoGgJYFGW4CCX65FSmWqQTqB3rMoz8JQspzVH7K235rxVsxYHUpDmZ1HmQsZ
m92ceW/GaCIh7FtCk0xpTzfgA3L2r5F1PKIsK4lVAnEJChK2rp6y+SEJXSVmBBaGvr2VhVYi+jye
yaI4BvSX9iYaVb/UMsZHYrnet/i9kmH03VjnOdw84XwlO/bTd+lCRkjD25Q578s6EOUk4mbIF1AP
Y55OUw9ysNwbzcdKIVdFoFxEosn5GJD0fVIFu+UwlBVmPrC6Gdi0jLzGEChfgK9SwZBQHYv86kze
ZQsoUkGzIJv8V5KyoyD3nf0YYygdPRDbt3o2ArMPp2sndzBEU5bTM8InI/YzvhM97BNkKZaSZPKC
xtyjcelGxmQgS+vo6dfRyIscIOIQYI2voiMcgs/jc4arE23+UDNLmUSv3j92fiuFSOUXctDkkZxB
7+T7ws/ucsfITeWBAzHRZJFZA+x/3heX9jvzYccIWO8mY7NxquIRvpYMdOhHsLAdq1P4OTnMB9YC
8vZswzWJonu90jBFUyyiZjRamQgC2PgAOkW/M4ejCjgVkNu2LiHzmQ/L3eQWjyyOApZqUrnGJKG/
0vNQzVGavWDuL5j/tFqeVU19u7K9b0n5EKTFCMI9VEf7JAIUJHODOwNjI5wVuJ2TYEwHE/DAq40O
0VF3uE9gpPU5n/XAeDPvvb+CcjOlCkRZUFejIu9WfnOHyoQ9ATzKj53he/J9skDVIJmpqzyXz6gS
2n8Vet5VlLtAa+V+xr7TNBQmx+mFNaZD4KAy9XdBji4sNzonZpqAjDVMfE10gvGTrLt/dRi6qJxx
pa7WFWwzFUOAs2HUIuPNBnWlvxNDZSNDrQPKjFjHokR+P8u3+oICbiB4+2JYiQg9Qgtu4lQB/86v
Uo5yBmOMP5VANu6ciMCWPEcqc1qSYXnv5ml5TokUCbC/texy1aFKvyohC5Bt+1yqoCmCLgpkZOG/
6Y7R9LGiiwCI6OzRIZv6OkY/gRHVnksQtMLGbJ3xxTaD0Eoi5VDQLf93doUXLpL2WVxe9j8V6/cp
R6JLYxkKFYIcRpH9KMMmy6Ay4uhm3FkdgfIS+iLH0lD3g63lid22j0E/mpx8kXJPTxkjONs9wpUs
KiFRMIoltDI2c3jPuCXduvAx6kxRxeAgWJ8wpqvmZmnY0/P+LW4q31WsRrX1524uYwO8J/YyPjVq
Y4nBMcHAzL6Q7T2dlRSqFBxoUqQqKqSAU8qdblVPc2MgsMgWmpIAYW+/YqP9XNpNbbKqcdtt0JVo
ynGgJBZUcpRjRuGWLF9lbvhTeFAcglTeXPSHD80IrsRRqYoaL2MsAz8MO83qsV4SK57V4xxUjKfF
dv66kkOsY5X3j4PGtbn+tshVASs8vGlvhAPGdvhbHhV27l5yomM3WiVLLrmud4FzJZfyI7MaVpiG
g38k283kvbFgvFb0Sx+4dkfWuhpLOSkXMjVGMiXAULZbLFeB22EeP0tYRPWFoJj8fRVleBOagRLZ
AAhwJbwHev2uD74N8Zf932cdhXIllYG9XLHB78fRfdA/h+lDJH36OxGUB8mAdyAEJfpaWvKIF6ed
1b0pSh9K/a8KQDNN8mUq8CWPg7QO2f5QDtNBBKgbATZsMGrNiMeMz0Jv6yslN4iaiDP1M5h+evVW
VlnT49uzW6sTUR5ikrtQ5jWYUvxazvBPoPg7Ra5sq3faBRR/X8BUbfL/LxMaDFvSKV8BkI+sjwWy
3+dWZ9FZDg3weQX0qUgPnvWWYSigTjmMpNHmSOSxC1eNJyU8SfOhERm6QcxxxzfQGKlNXkcdN4Lv
IhaDwazmpbf6YHgQm/4sTQXDoFiaQfmGLhVEoSkEJIRZhZGd/tTrAeM8jPCvUxmGIKTFWCg1csGp
N6PeiY2z2IM8WJrMeArMfetlCaMchFhWSZKISGewp3wMecmBs3C4HD0qUGdlQ27ti2N9K8pZRHKO
haAQlHTZMpm58qTkP6rqMeAYsM0MraOXXPgwz0aVR12vqu4LweSST+PHtvqu9kvv8C88X9Y8MSPe
45A5xUfw3mINgHA8li57hZWheDSDoKyXXVgTl9R1X/XhaZ4ZnVBWxkKPFvMtsFz1Ah52tji8kUnR
oXnqTP02OSRHw2d1zFmfiHIM2cxnS0UwCfoaBIjD5zj+VnCv+9rGkkH+f5WtBDnmY+cZL96k9wLu
UJSnjpXovRWBdrwPjW6aZyIgk5p/K6EZXmm9Mzro1JjtlwjQv6m3eOpt8qCidzm6hO2Me2blK8xP
R3mMoBFktUkIWoHVZ2ZxVxN6U0u+5UsTe61OaLMksi6W8hpdA1qjccDFKrx01MvQluThq2AsjOxo
G9RmZWOUuxg7WRzQPccHTDkf+wo3raK7JSfexGPgNXJiaTXv85no92Xl7evOvr1JdHu25LU+Ehro
Z55/GjCo2SvMadjNMt/v00l0Z7YsA+DKaRiMmy3EE4AyLIfqQIptldcyEuj9DybRI8RdPk2cVqIn
IKrCiVdGE/7EbkNWq2u7Qrs6EpVb8LVRaTzZlPo1kgLA5IfAncDy13nhLat2yNB7oIP+176jqqrK
MsToZ+1kvmipVuwYN4EbfpYsrHQf+Ye/UwnKnTQdn+dci+qdwkdOJ8IrYt57X8QfLhDlEmCFKxpg
3/97pCWt46jQW8x6Y81MVc0CpGGh355Da/wR2yz04m210FVR0lRDBUDVf6VVuq6M04jsbE6PU3bJ
Ck8JPxSKryKoNDfL2rwFwXlvq1HoimlxiIrEB5LxYf/ithOLqxjq3ipZlNU+wgM4VOdjpzRW3XLP
WMkxtT5jRMptz3AVRWmdFtRtX6hoJxcpMpeXdmZBMP9BCa4SKEWr47BNxoA8dmYzPKRODrbM4nvj
EDOKb8vv+1f3hzLJVRyV07bapOdqCS0gLHWdC5AYwP4Jp+kJD/vRje8IJBF3rDztjvXO+kN98Cqa
ilx93yU6F8FfDL05uYTRTfmu+tODkWJefHHEg1ExUetZSk8FLyMJ1DQW4Hal9LFt/0liCGXOHJDI
9D4tuB6Milxc2vRpQRZkWqd7bh08tgCjCCChO+EQ2bLf2oYnH34hKZdP+9+TcT56HkBphVSLeQyn
D4GZgvoSUwGlwApef8h7fh+QngfAFkc9Nin5crLDW6KV+W+06tgyiJ30ojj6LQ8IbEAzuTEw3NBc
IQVfVkuDZSlv/7/K8BoBpKjZAHy15BzfkOZ9d2hfUMy0c/A5skCb/hBvrmemnAzqT11QFDhzg5Bd
fQZ0+bFy6rOEXiBvcjZrcZUo4o4OvRnP6nALrxQDPynYoqgiG3TophDp9iSGZ07SzaIHXoPW3e3r
Dssg6eGBYlzKOSA9z86Wjym2yYCzcSdim320Q2t4BBn7j32JDG9KTxKoXFwLXDNOthgfwvRcseLP
9voB+O/+jXFvdZjVLWJIMRxAoEtSEuLXYozIZqaKd1p6zyFLHhyyGp9/yiwkz7DTymO9dFgnpPzN
xMlTKldwBYlouILM+6iQOfuXyDJ5ytuEwRwIhayhwW8oihP0xY+kmmMr0VpWb+IPDYPf10nPEmRa
0YIrGL1p0QOnihUeC7fBXVodcG9DS36Kfsbonu4fjxWh6MmCOUi6Fn8SQTfQSRH/IbLwxrnX7cWT
bvLYJMjP5ffxlBxZNs+4WXrkgJ90Tk8zHfag+X0dmlwamhGQAvcPuN2FvyopPWqgq2FfxRNuFXBO
R7hTB+wxJ7IrE0JdCUp8f16+AJyNsGUzGUdJkH3nZzQA6hkaeCwAUfvfLLAuBjlpZaDNFOUzPz7L
GEE1ii98eBehOrl/0M3rvIqi+z5SW9RqOsIW5vLnPPp6hbnx8fO+jG0fpikyEmhBEzUaHjzThraR
OlK9PSqgOFHxDNdHszqoZmDKYPodTx8y8ZVEysQ7fmxmZULC1rRPEkjPim+MI5HI8v4TXY9EfaLU
mEs+bnCkxP/VRwUjLJBbFEypNZ7mMxE9GPLebW9EIqiYdRyoswuf9FuKT2RMKT2TgvvcmR8ai7te
II0MPhi6PLYTIEz6iQMHPVw0AMeiipm1bOvf73ukmRCxHCL3fA+1nl66s2zd108dMLLKL7ODhxbg
k3XBhB/jbewsnsjDq/b729g1GBq6GRFWp6XyiHFq1FyegR8oRxesEUvaR14oq98n8lchTyhrQep7
INY3xm2SPdQcq2q87a9WEsg9rySkZYpBeQMFoOFF9QQwTUVWYk8H8Kygcaw5rQ00lNIWDzH6+yJz
QJll4TL1YhnboePnYOjtCl0LJNZkvU7xKhRgJ1CvoyV0YVk4S3Goh0o0FVKnzejnZiJPqPqS0Mnl
rLSaeWA2OzfrQqvLpbwJ19dCX9UGRgzk5WaRJNBBgoO6bDz4mE9t0BWmtMSn2ECRPg+ep4Q1tbEd
D65GQjmbptakKg/wHpyW4XGecmtOBLsvwXodGrWZKizeDYY50OCxeWiIuUaGAXrlUxh4k8Aofm3n
LNcLVagyB9oZwARdoC6J334LsITTHVLsPxxmzHvxhwDl2sJTGaOeDIWhEWRDJZwaKcIySdy+qFp+
CHk3aQePERdI9WQnLtBAbh12JMNJxNU1L4GnWtIp/slZi1f6upukzKkG8uHfS9MNSVANQXhHdoVh
SGMJwU5BAK8O/b+rTB/h9cSyLrBt/ieGsu5BmUpVTQnEdB2ZS+kI/cOSMB462zp+lUHZM5cuWS0V
CARCPViRvphDNJnF/LmoLjqL02Mb6XR1IMqg8y7m5HnGKqvoBR4pAywekG/NyiL9gn2N2Lal67ko
213ExVC5GecKB8mMxdDssg8p9m8JdHlBLJtJyDp4wlk8BvFdmzwy98wYh6BrC9U0KfIYaXDvo6dj
WVphdFhZv0/VJHVZw+pkDwULusZqOg2bOwwJ29Z/vSQqwkdGO/RTjldtFQVHcCRay5Q+Z7H6l2LI
QVdhWMN8hzKrBBOz94bwGUAEvHjYV6jNwupVd+mCQFqLjd725H2uuIbxLCRfO/1OCFgvoD/46OuN
UUYPbm8+U4hBSkB0k7HMCtK2CETVo8vbN9V9yKyuMCVSLiBW0jgVery5chPDiY2vomsW2H5x4AFE
lpic/6H1/NVVUm5ADdCLFJUJSbX8o6z/mfkbuWB8LfITOx6a3i8IBR7MuyLQmxZQrTlBGv6IZaFy
gF+X2pqU9zZYs1WgBQczw+8wFJ4uC8hxq6RyAk3sF69RjsDFmVi7uiw3SlcBCt3IkqhGq1X2yhtC
K92hSNwCS4GtHAytp5/9CR81YtcBZC3vFxM9GVOaz9g8sdr+6a/Mi374522UFf2Ah1ZY3SmxiyXJ
QXZlFoLQ9tzeVfXojYIwDNG6ynGeDmgAZWzJznLSHiqQqeFNrIM9MLRR3T+y6rMsrSD/v/ZPY6nq
LdmonaKHobhv+9rMlL+8QcpxDAMAP2MRwZXn78vOHapPKsSo8f3+h9ouNa+ukHIXut4Hehdh3oPA
6WNLArSinCXcE95nzma1NhkRSqRcRdUvad/XKHj14nyKC/VQ5qG3f6BNEbooqZpKCEw1KkRhuGgK
eeyvAlnrPh08hWWum99+9ftUbFq0Si94Di1nTsVAaH9r1JnVpV/2D8ESQilYnGZtWOopopOqm5wx
WIDJjGoGUcx23X91FErF8jbojXIBHw359DLKSQkWN0JvAmqVfAhdFp729vNWN4A1DSx/0AVRSZwS
RBzQ1fB+j1/5Vw276Hhch4+ggZus6EFw2k/VI+t9u+nwriLprM4YxVZPShyR03R3ljRnGFJ7bhNb
aT4E67ASRb3GeKmNlHoEC1cxnerkZp5dMWPkRawbpPtCuQ7EtkJKSdF/dLrYVLDrYzi65GgeINrs
/ntg8QwtYd0gZU8ZtlZztcXM2VLng1mnoiUrxV01xW6xsLgTtmSpmiQpiqACIkqjrrCcKyMaYpQD
h0Gx5TB2ZLG4GfMC5F8Cy++R36JTirUsKlk2xFpYuBipwy/lJ7TmhFqqcPgDq9i+GeHXsqg75PSe
K0ojJBGecBhxjuDpZmN2HnhFGQnLpoqsZVH+KY8kYJmEkDVaSJeAEoN6NOcM2OzTS8BQASiZNxcW
Jyvrw1H+qo6HOuA7TGrlyUUvcrPtvSJ7GfKHfbe49VCHX9fwSpd0TZAoB5Jn6SQlC8Twx86vPdUH
UL2TYLNtX8xmCr2SQ5eJJUXM5x5LZHb+2s/gCC7cxK6ekqdxNDszP3Ne7vZs/p8/qMnv49HV4nrg
uBJO8pc/ls61FdkFBqfAJXPPnFDY/mJXWZT6i7Ge5MIELulI9wpfdoAWCBzUg9KiKTOh4KgCkCRx
qtrsGan8Vmhb3y1lC00MoKs6J2387DbRCzMcjpLB2m/bDG0qICVFTRBEuBPqeI02NdoYiKTxRIC0
lwPXmmOCAi7GW0BxL3V4g5v7WrN5sJVI6mB9w4t5tBid3QvpUwRMqHnhLgTA7+/EUPYtpUqo9hp8
pBheJiUHhC1gbI3XfSHkR945R11SVZApqDA16izhkMlVMUiTrce+nh9LhUX1su2mdI03DKybiyIN
8hQ1Daheipi4RMklVfb+pvaaExoVpCmIWcFLpzBc4+Zsh2pIhia81eHorZQpULg5kDOyN2Xcztjb
4y3e070Y4wBBYsZW4yDbtrkU64mk2l55PdZmWZvJ26q5+iuoHDho1HaZyAcE+hvgrRK3fMw95YYA
vOSulDDboJtd5vWxKa+phFKWdU2vgKY7uCBpMIBQKn0PfsRW6RNo8tQ3HjEugF3oSWLYxKbDvp6V
Xm/Ji6LuxzIhFerOFw6yP7uCAxJehk/ZdNgoruqyiEEAtEcpfc1UoY5lPSePmN6Z0TtBOAdzbXcw
LuihW8mR/ZTeOtpaJGWHslHObcRjokQehPQklUVo4y2VYd5jMWy9UlGYaEaU5KNJtbAFmzKUefPd
tpZPhdx2rCN5UWBALeaUZAtDOyBw1iwSLuanj/Qx18JINFk9eIVeGTipQbRQgUU6XNLGz1JG/XVz
KHotg3qIBiASlYYWdEKRP5xJNTk8K0fMuzo6Q9KWc1sLogywTZYyS0Ioy9LloEIcctHV005x//9d
6FoKZXX5pAKlVkU9OTB6f26l08CxyhCbTnQlg65ORb1UlEGCCQcCqBAcaw98UuUxBukdsWYN/CA/
RBayOUPv6WqVpCYyv3QFcdy/BtNGdJvYJr0VTddHowJ4OOigNzDw7CjLL3LqFd239iNV5rUIymkM
fScC4hMW3PATkIq9LF+shLVGuJVnrYVQbqLB51EzHg9Qo/bh9E2BK800eyxrjuEQiHnQIXstiPIH
Wr5g/qSe4OW70IkSweTnu7r0jeWfmlV2Y52J8gaqESsVuBTwjgdKnih87VLVWvhbSeKdj9iQLKI8
JRoyT+8rquAREuIaPm5QH+LwMEeMgYJtJbv+PqVkxSRzShsjIdA1u5D/EQMzrj/tH2HbXK4iKCWL
2zLLjHiY7HmQnIXLHbEOjxhk8AQ5upe68Uatw9uqa7/si93MMjT+KpfSuxG5XZgskFtm8A2ESoZD
fhOcc984Zk7msbr7rKuk1K8KtUIWE7i7qLpNgtrkUFSWGKUI5qEoxUsEQ9Yn0FXZw1cy/1R9Qv3o
AuoYV3exhnFiLUFt7rKuL5EKSdMUiEGHlpet3i+4wygwyVNCtRPdmr+Wn99oqC+RH9osICrWbVIh
qpbkcBAJFWxrfCozT8kiU/4Ivtr6cFSAQq8wGeskxBcLLjP3wBlPRvp9Xwu3I+1vJaT3FZWl7YK0
5jrYl2wGvWA24eu+hD+kQVcRVMlITUp1GQxkJokfH/ifkf0vDMddBd6v/GlfGtGv9z72KozyF3WL
4aYm5gBzBXiH2AF1iDODjJA1O7xZCFh9Gnpnsc9TXgxKRCZFmFQzDQYX4MqOmIxOYpQ+XlNWGKZu
JzRulWlmn3UfypCu56ScR6J1mh4tKETE872IFqzCmFLYVm/U92SsEokyTdwcNklUxUaLHdPCkXJf
Sw+dynDt26r3WwQ9fFMJCZARRbRotPjMF3ayMHzRtipcf5/Su0HQG3mRSGiSUDIpwRrK3yvla5B+
3Vc5YunvVe4qh1I5NeGqaspKDHQoo/65S9EmlOS8MZVIL1+mWPCHUg8cvD5YuOF/yMevkqnIhT2I
sVEWVOtHSzNjcBuTcpvqEiCp/SP+wYavkih163QeoxEjwnDraJJFYpXhYLsCa56i3XgZE3aDpRtU
rArUspIKscYLPHlUVX9O3P0DMdRbIbqzei0peTO1DRn8CsVjJPtGcVoGf1/EZucTtS1B4VEnR2ZE
haa4LGstXDDM1tniUXELu3xsPYBH+LE/g5GiODZe+En5vC918+JWQqmw1A5RApbcCrUnVVzMTOC/
CkrDuLztR81KCBWXSmWJ+2nmRpCpVD5Z1Sit7pS9LlZgiiamnL+znlGbn+sqkH5FZRIohw3MtYGV
9OuA3fC2M2eBRdjFOhb9bmowzqZnGUJ68TJa0Z3slI8956vg2hscBb0bSBV71l0SG33nPQRZ0VVd
4Q2BxpCQjCTug1GGjnhkSSQBPUvyRFD+CKVfZs0P+/qxbckreZTmC72q5ImK2RMySaeclsME3kDU
JN4+3W2T2Pvytr8cqbnqoqyh8PNfQ6u4LI05zcCaFNdIbiKFrRtwrWAaSK7NfVGbfli4iqJUH+0q
RVg6VLKi8rnL7pv8Z2NYtXAaGwe8dQxh29YtkosET4pi0HMaIBCv677GwWZsTbx1Zgsz+d589/rn
3G9MABN950NTNhj3Se7rnbqsxFIun0u5FtDBqBvw2WskOnjrm2F601XYCwNj9f6FElXYk0V8zcpJ
SlMYLTWndnaWtnbcJaYa8WY4RXbPWhJ/M609UZS/F8aiyPtEe4svL3FrBoCe7C/hfWQT44stICg7
02PqL04HQ6weP+RgVtdKWcXcBAu2Q3Ct4fTY9De6FJnt+GP/OjdNYSWDMgWu50Sw6iCbN4CxqDxx
5QsH29uXsW3eKyGUEaC1uIh1imIGKV2LP5dD7HVYgqzM4aHw6u/70lgnouKAUYBbfCzgS8Tgbgbz
Qw1OnfDnvgyiZO81Q9YxJ6KJKB5TWVyvtZ1axWhG8cqJk25LFg74tpLrqHxogFICs+F/lZxr+4iX
FqWzuyhy+C630qazZu5SqSxGue3bukqiPo0o83XGp8FoZ2A4WzpTq+EFWUi42w9w8SqF+ibdoCTd
YuABLmIDyRIByoGZEd2OAccxm7OruultI7j734hxhyqFqQfEm6BMUzy6AJP7FHe1K1TagzL2TtPP
zr6oTSd/PZ5KqUM6xIoGpoLJDjg9x2O1112lyqPeLFNdt/S4CA4jnypHpZQ5hujN1RNtJVv8r6rM
0twMGUmCSS0XLSkAJJBt9fFSgjnKCg5va8e38xPoB3AVPmspl6E/Ku362ynR8w4+Mh3j0RmaaLKn
sHwWJjlmBJltJZIEzGdhY07gRfKnrDy/IAYhl/N4/SVnTGk5qVNawY8MK/mclzmczdpK2tSflTjy
/ytxYRZjOW8JOpxMMuF+p+rUSqIpAV9tX3vecu533mQlibL2uQ+DfKnTX5+QQA2l96OX2cMptobX
xWnQa9Pu2Pnrtuqs5FK2X4qpYqTg3bDnCDQKuiP1ZuXnTukJyBHgn4uH3ArOwR0qZTGeVPNBZiUs
m4az+gsov5AmaiJMOkaAW6U4zO2XUrlDn8CstJsR1FYRq1e0madcxdFAvG3GTXxqwK2GwaekeqyT
2awiwH9nj7x2v/9R37Rx56PSiLxjUI9dwc1kZTC9kS+BF33mHYJrQ2BZCOtN+EigkNBIciVsCpOJ
FEyYHThGPYPc4Ps/QxF5kbRyJYMyGqUBCEioZejIzyCVleVDG981yct4WwmeNvhp2DNqNNsPFoy6
/E8iZTepBDjYTnwbDO1fgb80nYWDcZOduH9Kn7flU3dh1ls3w/FKJGVAo56CE7UgAzBHzKKeUkcd
HPEZEJw2EKTtUnT0h489WVYyKeNpk0YpazIHFn5b3PiASRFruclxwsaKb5nY6yRYvf+MZKYC3k8D
EM5/nVGlpfqgV9G/3TPM2nYHySPbWqyZs219uQoiV73yevxUwCFwYJKfy/YkGq0n6Z2J9+AtWJAf
MlE7KmF1GEHdsW8u21/wKpZSU57vxk4S4ALb+qUaOJMffnxAgCySfEoWMEZKeZql6hodRVHVbhPt
gFakH8gNI83dDBhXEbR3ydu8LtFaxUu9kKwqdpaCQ721N+X+5/5ZWIKodEONayWrI4wSZ5MCTvVv
HFBhuPIhCh725Wyb8upEVG6h6ZWmzgpGU+tX9SidtVMCADeyZZA8LF9Kt7iw9HzTQa8EUmoO7CB1
invQk0eieJDK710RewUXPNXJ6HedXjEiL0scpexjwUfYWp1GewkySxSPlfhtSS5p8ax3jJ1Lor/v
7Hd1MEq/dR4Q1rKSjTYqr+V0FGd3YXWMWSIovyvXhaYXDaA4M7ExZ6DOakNnZukLQydYykf5WrkF
BB2YQ0ebO1R+ZBWu6CDntLA11h0JRlHnpZFp2CGzEMYSTDlcMaoDbtDQPdY+1d84vCDKS3NoXYww
6yC8wK6IVbGXooiG7303ym0YSpC0M5na571FAqyP6LQehuea1/hHBiT6j0Wyq57QE6TcoM/lRGZM
hNv2tfOL28h+EWu7tXVTdStPeJ69/e/JuFV6drRX9YmrDBlVUyRCs34SuczS63uBhby83RZYnYzy
JWUU5VMzwzsmPkp8B7ItInmcJ580f/9E23aA2U1eFRT0iKhPlvGKMqUpdnt6IE/klzC47ZngoMTD
vleL/8lQaDTEoBrqckmwLFKc9cYUnfiYWvE5uJ0/s3kqtqsn8lUY5e6XqqjzWn5bt4AnfiCbXhlG
DeczytruR8ZstZUw6jOFtVEXwjSMdq3xVmK4qYHnwfBz/xNtv3hWUig/X0112Ajz25EWt/O5W7AM
WYHfgWjqO4fK7+RM30q7D2yBlZ3ua4dCYySSpbmiq3AocJzfKC7orVzpRnjoCEOoa9jyA1mA3z/t
JtnK+k7J37TKqTCQpPa5iLas7E1n1UFVxw8fCBFrfABMLhhKUyt6JaiQkpN+6vAvdqE9FrbhtqFf
tYj8/+qPSOpCmsHNgKklcQHbVm3KkW52PbBtko90gVcfl4oQ6M9O4CoDTleaHcfwuEQMA9+ucq8E
UJGAH/k2SQjWmuihmnNeAJMHCsfHGP2J9E4lt2iHtmLvf8XNDHUllHIrdTLEEmDyYPJVYmUzZzYB
i3+N8YneXOjqE8UxFqCqGBdnLHgkandlGFi94c8yYx1o2wZQvFQVDEjpNAtJGGpTXmY9Qvhwauf7
2bjt6+P+bbFEUNo2ps2UBHyCWk38DVwMZincKawi7B/S0+s5KEWLpXFJuA6+Cs0ATBuImE/OAFWj
obGeWcprYw7/cOyx6M2nGCn9/nt7lPYpqQaEDgNfCdTG59YjzhjPMpeN+7A9nbySRKlcYxicMito
/f1ayRHcCvsk6UW6QdHLDszwZTyIDNv9Q5j+fToakSojgxeK2FyxGVqXYDPENivVYWgIvbMVDrmg
hgIyYlE9SSFwrzBOHrOS1e307XoaKppNQyKreQLPW5x/VbZSJB2Gl5iNZTCHr4i6vU8KrsKooMbn
3CIvIYSl8A595CvDtyK9xEBDZ1Easu6OerdIesbVSkOGQ5XvmvTNwARTwKhfbbu762HIn7DyRZpR
AxAnJBvSffZS6bId6xzDDf3Bj19lUE4Cb8tBzjuEpBpbibxD1jp1WzklgDkgDTbJAqZj7KoP+65p
c69BU0RJFxVVAsQV9Z0mXk9SaeRI+Iju1C8EHZxMJAPX51k1kxvJyRzDQ2fiyLMaYcRg32nISjL1
3bhpiirUVkjyQYBPhoOADFg8fCiHW4mhvl2XGvGcpzCtUa0woHwaxR9RzHDwm7FqJYP6dq1UVSLX
wU8I3HLoq7MUpbZUhqY+/dj/XJtWtRJEOfk+0QEc+/ZuSKrKxtxtaybNMpqLKvhFq0YYxJdCe1/m
5uHQdwOtsS6rEo2nlURiU/Ep6h7a3HKnvO3Gz3xdjPf5rAX/hImeOfvytlP81SGpmCKHQVMaExSj
dZK7Cgl+66JaaxG/WzAxcbaz75U0Kq5UWKEKZxk9P7AHedhpelnOuFTbAKmGZUr/gMP+BqO+ocV6
mZFT7Kg//bjtqrEYEgltMh7vTXm4LPXnPOXMnLsUyTHqGJN2DGOjX7ZA/ZyirMJkMVk4kA7dgaAD
8gdWHNt0lNfLpCH0Wl7RB2NCkI7DS1jJZsZkLN/09isJlL/SNcz0jkDPwS76oxj8TJebuPnEUECW
DMozyWqbQwpOIQOSiThirNNYtafbuWEqGMPBVuJTwFv7UllCyf+vYkzelUs29SL0MP/Zzsel+6b3
jHxm05IVRccIE4A8VRrRveFrPohq3F0NVzhHr3WcWBXvxKwX7bYWXOVQiUbBGwq41VC4rNqvBjBR
G+7wkbu6CqCUoFdmPjISPD/4MT7MhuwMs+rJKYvJYtvbXsVQeiBo+rDUKqo0fZWYgtSA08fny0uk
gXHvIxg5GL76/W2ozz8BgF/WGjzFEa3MOE7MpZpNDCub+zfH+jRUpNKnspvDCEfqknOlXtSQoWLb
bdTVOagIpXVlpOWE5AF7Uy/LS+ELruLmTuyEF+0SegR+WwWEEm/ydgdw0r87HRU5prBfkkVEnlbr
d239OaseP/L7hqjIKKhpBg2Gq2uznmsG3lhI2M+S2l7ihTVt+IcL/C2DfnNoadLjVSVCEb5MNmcS
gP/6OP4cvcTOrekY+LJd+oHJf25vNWCnMCvL237oKp8qsPGJtnC8BNsK/hFiUzjX9+kxsEk5Yaqt
3tcP2AlgwmCzhFIeo6wlfS5UgAdGdWXy6Qmk3pYR/tj/etvu73oyymsUaicXIQft4NtzkrhyVznL
eB8K2ods7CqHchtqnXJlUxOEVWxBqzmUXYkZwWKTLFi7JmU0jHGYgAMi7GT1LUTJjvS0nFJP9Acg
nBJIjBB8baGrOpX1MX6ftWjKyMauHMpRQyohDuAhAfpoyNdWnTYMH7+dBq6OSCVmbdP9H2lfshw3
Dmz7RYzgBALccqgqSaXZ84Zhu7s5j+D89e/Q97VFQbiFa3Uv3AtFMCuBRCKRwzldUkUo4dT/0Pv4
VB20cH2qwIaHqkrlG18vG4fUAl+kieFYaWb6COhdYNwslW/HV2Zk+4uqi2Zbmjcx306IcLYmasba
sr3A0cafHFfcYV4ar+5hqWrHdwl3Qp7nPfpruuF4WT152nUnWjhhS5np1TRi1zKQ4ST+fOiCrf+i
QndUFDRgDxl/uODeXUEzXYXpIbkFW2eoaiKVXqi7HyGcwGKcrLLI4D+nof4RZdlxXNyHwnBPtKZe
03JFu4dqT4WDWGTgyu2tBgdxAgxIXfkrBoBSJz5cXluVmO3vu8gtLvKONlUENnb2zLMbi905/3Xh
hFu1HsooHUpoEqemF5mHoh7DKTvb9DrrG4VvURmpcL4L1rYQhoyAXtNPUUv8Mmp8vTIPC2N3ebJ6
WauCG5M3F+8MQzzrZqYNRTltibb+rKOGOnXe+qU+DaF1GI7sqiTAegSXznTVHOOHLXRQoR8oNlEc
darSmSVGhvA7tthz05IfZloBAlTVh6kSI3iApSimhXPYSpOhL53rvlG5fuEmCpOURxEvCyoiDM8Y
w+6X7dG+vffyT+warO5JkB6zA14x5ylwr83TBCCJbWgiDnqFM5VnlZwNoAzd90BMFY5EozmgOK4h
fkvWmj73MSdUHJJDhuJ4jEYvcH77o+2lz3GwqmBrpCGu4xIHeCgmeoYFJ+MQO+/sjbGoKs+de2dM
70kG7r4veBWr0Zoxy5HN162DC/aT5edldyL9/dR0AWuPoq0tPtWLTrP0dEYAlsV3VDsnuaL7QhoG
7b4v3ASmaXGd6Xjd0pgGmGwJIse4bV3Lo+6ieA3I7/CdLGEv3Kq3iplvDt/fSGwBEXMVH23vF9Vh
8K7paepsNBUUqyci4y1zp2HKAm+biDCPZSCTzzkw/0ZFeCc9wi9ixMLU2KDfnWcoeQz5c9oc7Oax
Vw3zqUQIXsLNYQMdMh2Yu6yOeYTG0zT7qM+1IsSSevqdJoIlgGu1r9MaMU8VXTdDWCb3QKTzygLM
kO1dqYKfldudC7gii1iYtRPuMBLhzBTT9jhb3c5LQL9mafkpqvkpLqjC/233xZtAC1M//8oS7jBm
9mvdxi0SayCisU75ceuLNpXpLnnycCdHuLdczeI1eEpxL3/P75zvBfBjegAxMmDEMW/DyTK9+VZN
nCzv/n6RK0ICmVU/d7GGQJJ4znGj4KgB+9R7G2QJen+O70rV78QJ9jhXdtZmG99lAQSiDSF/yx6a
J9UdrLAQJthjCrYnY+I4wIuGB4zzjZi1NyU3RqoIhuXH67d1iCTXa9a2PKowq8i1yJ+0J32gwZgO
74mjdosm3BNx7+ZWnGyl0QaoWMZD7jys6WfH/FxnT0rgH+nSbSMljmVSXHHChTvh2VA1NsD20gpY
9bo53GqYMOXcBeaBsSg8oNRv7IRtP2YX8DaYam/dGFa/orezTT5Mw6lkuTe116V720wKLyXdrZ00
wW8MeoTAFx2DAdrBPIdVfpXddpniUpTfVDspgsegrEckbQMqh4cEnG2gbAaA79EcwPeC0REwlVy+
5JXyBM8x11NvTBNuRh42puduOK7JIT26t9W6TbIeyh+XBUqjihf9xPjWoks0N7GBvHmb1oe8zswD
nzDBcVmKvAthJ0bwFJwZthUP4NxLmQ/QFAupvwR5q6aEV8xSZCeQm1A3JqqUExwHWrTBohDhIsv/
mQ8rKL/QEFncu6H53Le/NlCNXv2/bKBDbcSYgGD45aJ3h0BfmenkFsPjchtpQIi7cSC1X7bQZrhx
wsvrKj8DL8IEX5JbXcSnNYXHMj7E1XWx3HemogCtErH9facP4BGyNWHbzi2d85D3efzUJHXimzPI
Ii5rI691sxd1BAfSZxpbKchJ0DY7H/qfzVVzmE/VjXubns/6Ycs//PXXZZEq7QQnUmcYdkkJkkkT
73xba0Km1T6h5tVlMXI3/KKY4EWsbogzriPGsTD6UN046BSYEOo8X5aiUkbwHf2aLcTkSDACROpq
GvX7NFs9lNL/25r9emPuLAJ15Z5lBBbR1PeO+ynpPhWzonAuP7i/10uc59eNuW0ogSZ9dWvxH6v5
+fJKyQM0V0epxqTEMkXwq2KIsrjocAk738B2Sn5uniFBY4X1tBaBcT0iTHNQB3WeZkVvpXSPdoIF
l9SAY4uU2yhxBtYNV0PDzTz62eIoLke5w93JEV5YzqgZhMYIzQD4F4AaA+WC9Jo+VafyKjll19lH
FRyR1MR3AgVXROEitDKDVRSYwG56FBLHq8FdvCxR7N12Vt7E8DtBgkNaSr0bdB2aaTS+X8z4aOC5
sHSltw6g8i5q9COwHwpz2XblkkzBMY1ztWRphtaD7b265UlXvB1cv7xCNvRR9cpT7p3glNx5RQe/
zbckzYbEhTrLFQn/53Vc+XibH1QTJfJ3w25NBf9U8gmTTByOF/m1DdLXOoHWxAnbGnDFVTidMGy0
KryI3NnvZAreKjHK2o0yRFbV2QJU63qip+hqvUvuYrR0VECBTsLCV5EUSh3Li1ARNGtcmnFBWxPg
SKL1EJH8nOu1KoTbtueCsYhz73FqLWPp4hG23hN6RL7Ub6+3dq31KQLQxHf9Hv1AoI9Vd12qBAu+
xR6AiUlneM1hLEOt+dpb9z0f/Bhzze67RppdC4koE0EOyCBehwWT2Uf1uuDi7DD5ce6nOr+m40R9
3tdUsaDyPfstSgxRo3ld3WzFgS+zJmic505TEQmpJAjRqUON1K026AUt+1bUmp8hJH2XB3lRQtib
Npmo3YzYmzak3gyPvEHvROdtolVXYuvJffGLMMH5xwNi04lDH7rcmeknVh0i94OmGgxTrdr2910c
sHZcmyqKs1T2P1In9zolKavc7b7oIbj6rGtWp+vjjTtuCLcOdrTcePqDdd1izKdVXZny4/MiTXDy
ZTxkGqqnU0Cetwp7fy4ab8vcpOB+7j/RR8NvH7ZpkncNHbwcJRHHwpqduBoMJMVR9MrSkGSPY/PT
HD/9RwsUfDyP7BLcvDCKekTEU90UoLWY7zlGc1gLWIToEyerx6t/GDmZzfGycJWpiN5i0k1OY3gL
i57G/DFT8cspvi/CWHQl660KCbfAKDLfHum1Q/nVZRXkD7uXbRLxK4y0qZY+Q3ZjowfZBlOir+SO
B9rRuZlu6AeFtO2Ivr1EfhujI/gLO2nWBnj32yXCjrZfhuup+Wx7FAk2+2Y6qTJ58rD0RZzgMQqO
wkbToZAIYJvDuLq+m8WHaVFN+aj2afv7zmUMfC60sUecQaa7fv5Yzf/NzsShjbViSdZViJx4bRxG
qt2gdTq8vDPy8PNlpQQvwauksYiDjeks7hX8tnc+dM5NMZ3N7JANise3ar02l7VbrzqZMEWOQkmg
LwCdjqMbPGhUdq2SIfiFLtcWxAwt8mgH97T4GNjZJkQwVfaUp17+gB7vx3dhNrko/wFczNLxCnut
Fh3KgicOnsMpuLDy0Jyee0dx4cq1ehEhaJWydp1MkoNzoLjmxs043l82A9X3BY/mFEnEcgdwEY1p
+JHxT/WuvMvLGomvbNcCvH/vwF1nPDpWCw/TmofF0ikSnNtSv/IzFqrB6C500OfvUJ0K5myYwG9x
GNiALDvzKvufyCi9vLp3ael3/O8/XDNBlrDtnBfE6nmShmP9oZhjT6eqQO6NGxMkCLtems5sUC1P
Q6ePDl0+3zUJojnVqXzjAgQpwt4nlY0naD0loRM5J/AmwBVgqI40Xh3RBxSfT7PZqU7pFoJe2Cex
suOgN6CaK2g2dlrQgkTGuZrAclteaUBp6Q4xUNxbnwED/fKWKczjTZ4Ez3pN07ok7KNHvf5I3HDR
QzYd2iW4LOjNefq1piBDQQulDRYlYU0rB7bhmmsSJrMR+WMWNWh556oeAPnO/ZYi1mhLYLwbrb0k
IRoUvNW+N+0Diz6N9KC5VcBVIdd2dt7u2Ys04VlBWGJPzJ2TsLbi62YxrvrOPpK8vWZ1dLq8fHLD
fxElhAtmNWp9azpJWFWJdo/8nOXxqFjCxZkPlyVJN8o1DUAoM4b/CYe4LUoU1Fsbj/N8/SfPihug
Af91WYTU6HYihFM8oh29mxIjCfPlI4lOZXEdTyhlAseDWopOBOm67UQJZhdriZ1xqidhSkofDf4B
nhvAgk4U1i21hBcx4undus0AKYtF49T2XJL57Xxeh3NrfLy8cio5gsVlnNmERi7MAIQV45NbPI5V
6vFM9fRTLNubiqzFBmImALgZcE6THIfo1Guqhoq3WanNJ6BhR3eA76e/KV6ywS22tPlmB15iBNUV
RaOQ5ieZ3xNvvdaO72j3+iUSI01oEsLcr1i9SXRuLmWEIwtM0q8djXyqgYU0VlU65Ov3ImY7ZLu4
LhpKotUlxGhG4hnLJ8v6Yi9/X7YFqa8DA9S/qmy/YSdjTQtTT1f4urqnfhNfaV1IqsdJs7xmehgH
VdpL7hdexG2muRNnDd1qZAPE6ab9nDfVg9HOfxrTCZsjuJ615kTvCFZtSslf9Wwf4rX+08KDIEJw
PWtuaKyF8wmHqv2QJet1Wdrh5X2Re7eXhRJcjm7ldVyvuOlGtwt7J/sSWc5xARRMaprf7TlWPCG2
z4mXEMJgoPJaDA8TMVFXpIWttRbdPBwPjf7zAkqzfnI8A3hIZqIBz/IWrJeKsEFmDDuhYsqOzFG2
2CWDv+v+Lgvd0+LsP0oQPJ1rRO5odFhFHVn/GR7VnhRXg1wH1yLoS6L2m0eKlhfzDPJtSJiXU1c4
10ZtKfZGdkSp4WJGfmNhMcQy19B1Y+5SGDTC86+TYXqx9cVKJz/N0H+9cCBPaIple8t+AAPfixQC
hSR1lrlstjMU6Yck0w/u3J96A3NFyxrSfHpi3DzS1vaBgHHW2PR02fhlF9RevJBnIMPGRgMgYjil
TxX6PsuTQW7MSWUdMv+6FyP41wxAomNUYe8s5wcf7nV6jJli797mg7aVREsh+O5cQh1X8EaZmybU
XBFy5eRm5NOTmcTfbJ3cO1N2k9D0rjCM+wmAvn6PtjbKpx+akrJWaqK7nyB4q6ineQm4uCSkuBNj
U/crV7+6vGEqEYK3InZBC2IjFmMEhBL3hSoA+xVyv/FPBOeL4YiZ+Of1vUGiLseABQ4yWrzunejU
VYcpw7D097X6y6XLYcx6n6mIH6RmuBMqnIJ8wvvd7mCGERCrY+2hswEQn3xrKlXji3T5doIEe68S
klllhuWzVhYSzTkVs6qnUaoL2ApcyhgCJbEvuONtkZcVrizD4Z6t6d7knIz4UXOJwndIddkJEhYN
/R+8iBIs2mpWfsuvW8yBXTY22dWIEZffqgir1c5OayRLj0cgO8I12fqjibOjl5lfDYr8jVwU5tYB
FqkjByXY9ZLZa1elHKe3/bQUn2xMVvb0ULej5yinsuQ79FuW+Ops0PGSF9aIhdMKL1qjwOTf3Kw9
j+Pp8vpJ73qAN/5/pX45/10MluZVnFLW4trlP2Z38qMp7ACFst4W8RVveWCyD5cFyk3iRaBgEsac
gZa7woYxrfGHujo2+h/TEGxudqeTYBOWW9dWP2LxEu0brwK6fkUZ/rIW0mt4J2LTcrdsRqTXeqrD
sNPqn6b4mKZnal537Btj3Fvcr5eFqZZMCMunNUKLTobj2gzsaixW30isw38TsdnjTp+uSaLBrqFP
rMeh1fZeja6794hguuMyyzYsMQugO47LwViCOJk3B9Bv33BzVWQm5RcsAwkLYRiqBTbYazUy1151
Pc0RKGNMS+vrwEFpluVryOG7g8xukKueb7piPVQmCutx9DR0i6NwSdLt2v0IYS2jnHe0GIokzHp+
bK0ZDYwqSFRpsLITIQQSZjKlvRlhLTMrxWO68ab8EKP14h07BpYSbBbo/pj4Dsi1xFh0WiLwS9rM
Y+jNJSxWNDdJF+tFhhj2F7mprbUBGWaXWEFhc9fD4VWlCqXrtZMiRAwpj3OwmcIulkW77uzup2sX
6EksPvz5gjETcAguZm1Ahihsy8i5leBVm4RlP2SARnDBX2Ebk+IgyZRhzNjIumzXtMVSiGGACn2a
EKmaczhZB7MLR5U7eDtFBxfKGOhVQAjtuAYRXGi1RHViWEUamiBktsP5lNTBjJ7bjWIi+WcASlaN
4YBx8IYQvU1hHCCSvLyWci1ffsFmODuPBOegAWYoTUO9S30z/+mO3/jw+bIMmfG5BK3uG5wl+om3
37CTsbDcjDMHK9msnWeafzlMcYJkSmzoGJiMsSmSn4LdjQ4CiXRieBCuTpC3XwrnS4Th0ctaqIQI
N2qvrRqPiZuEHdgKhrY8jtYJ7BxPl6VI18pBERO8HAZI4oToh/YGeMNHqELRltQ9keTn5e9Ln5ko
XsHPWDg6oNkRNqNabHQ6YjN0Nvq184H397T60IwPRgmcu+qg93d0/JYlXy7Lld3kLkWhQLds0D2I
lh7F7sDGCGJZ3dz0+fCls3T0P+W5ly7zTVpa5zFWmJ1c1e2GMk0XFU2xpYzmTrqMBnbMzQ/RsTlE
geuz+eAet0OlGs2SmsdOmGiDmLNFhznBvQvSrtb1+jkPZ1VsLLWOnRDBBtvWcqbRRt41BtfoxElY
U0txucv1sDduqW0wT+x5aUw3BYXzDPsoioeynE5Nkzxg0lcREKvEbPay8wnNXC5Wv5lhbTFgef5t
tYfkz/ug4F4xlPlbF+Ew5WnJMMSGCJXR/keUpIe4BDfEZcOWPCEwTkCMjTGAMWQbXiuy1okDHggC
8mGt+FFb8ykru2NCqD+5TnBZ1HavCQ/yvSgRaCSz7SFbXUQ8LJq8OR69ub1q+so3++o443l5WZpU
MdvRKaGu9ZaFuMiSwW0oFg9vv8XPDfdmtIq/Z+Z+r8dBxaQhMQdcDy/CBMMe0VSDJuEKwvL5e2rV
Ycyn0KKTSo4sqQFBLjFwWYD7SPSvVprb2mxDEMDD/P5qvXFDctQD9F0fLy+fXKPfgsSIKzf6uFiB
mBdGjX6u4vXbrHVXduH+fVmMxCNYOkHciJeY8ZYQcaSDlsYNYqF5sII55UG9qECoZH4UMkDegJQa
WkrFKyOHq07tEXYHxtxwi1LSs3s0vfz/AO4mNbqdKCGoX82Zl8i6xzDxzzQ+V3AOgwawtb8ur5pK
zHbSdt5Hq1pu1DZWbXEy9w7IL7rX6rPtt6ynAUVjj+L2U8kTvJ3bTXNHM6xgbXxtjdNqfkyiZ5o8
X9Zq+4roHyzmOhQcMSDHFMMgZgwmqTDNFWZl9uDOfPZqtPStU/KlKqfbyuGPiz1+uCxTYuZInaJH
xTQwVGWKs/uL1dIioWsclstYB6nexAGLRx39ujpXuD+5KNdBvAz8yzfpNNsYKyOpIKrNnsvoCx+R
wI0XhdeTCqEOEj94XNi2uIYFAx2VYU8oNa+hWZ3z6kD0wzuWjCG1ZeEsmW/ee8ipI/hLIGI220Nu
NCd3GW8gVpFHk3gGeO3fYkQHVDTuXBpkjEN7/N5jCE1XbIfEpl99Xwh4onzWMCSAPMY4ra1XEftY
mcntNKffh9r489j7lSzhemiA7cVMHbqY2XW8Xmf5td39ub+GCAshKuocKPgILgE9WHnTO9iVioSV
dZWsYakqYW6fEM4nRFCDgpiUuET0o1WZRaRcoYWRnYEXEcY1pjiGe2dc/GFQMXe+hV+2nFfStv3b
+TjGK+SkkzkOeVjxU39VAI7JOVtHCxMOKQAKvBGDnapuVZmKBtKCuFsBteyIg9pNXNtroQ2w7eZ2
5Te9huKp9uRSgnnqPw9U8fp/EbXZ/04/bWw3nFjoN8TOIY5RrW9cf7FXhenJeh0gB20OFnyOidhB
kAM+ox4wf8AJCKLjRi9mWx6JPXI3P9ZXVVgdrfTP65t7ieLJNXoUDfiwOQjDurEsI4zsVuGDJFfF
KxHC4dVXPgG/soVzqP+pMaEVATyr6u95e4r4ObXCP/d4uyUUsW2Wdam1OF0gbf1m5g/18lyo7j5Z
TvKVRtbrbaI9mH6mDjI6bNMG/sk1rwAL3EbdXfggWr2sksy77lUSrI/ocWG6BOKy0rxzaXI3D0Rl
eSoZ2121s/B4nY1cK7FJ46G7Mjw7xC0LQMH44fv3PEgDqgDfUokTHIamOa2WbLtUd3dD9nFVHVjV
9wUPm0YxWdBeEQMHqzrY5vBMm/jD5V2R3UkGgFKRZ0Cn4pucXepaLHIdrNjS1D5lTxM9u4z7lfmO
NitY24sgIaBrW70gPYA5Q6N9nIBwMDhHo1UgAMvX60WG4HjyxB3WePOl2qzdd2t+6MpYcTDl7vq3
CLGVeQEHLKjL4NuQmTut6fK8aPUBxZXj0FuT16Dr7vL+yKKr3bKJbRWJDsLudIVns1lUhRTY2Jh3
AcsyUTWZKwxBZJKmebMulgbFeDv4DT/xkvk2v2f2O4KsvUKC19ESnhWNiUtoMW9HUAOp+OxUG7TZ
yM4FRMkSTaYFO5vcB2u4rvO/7eQuzUqPqSTJ7zkgkYASnhH6JhcdGWRtYiBOIF4YzyC4vWdBF3Yn
49oIuyPaUJSM99vaiOEQXuG/BQq6rYYTdTrf3NsXWmO0ARj2t/GZp94SsAMel7fW1TusbydQ8KcE
YIaOY0EgadmVVU83S5ucikVFpys9t8CzsrGILsHD6PWeGUPhRGuGs1qwUzleRVTRCSe1id33hWBY
MzNrzLfwwKk77lsuajkxmHpDnFvXs+0x80iR/vWOpWMYR3ARapummBWsa6BQWzPAGHm7+tnaXy/M
CNpIleGSLt1OjOBWp3Y2JrZwHKfiGoCJ63r8b2oILtVyAVsZF/g+M7VjXmreOKSHcrEVN7dCDXHo
bXJIlhsjViuru+XQjIOO0kr9dFkXlRDBzNJ8dlkywjVEo858BCOtp62T+x5VXLAVEySXdLzzXxtz
lbgErUE4M2kThWQ1AzNV0QdIL4WdCCHuSLnJVsAHx6He1j4i/uu6YWcn7QtFyCa9E3ZytnO186Vl
kSymiZgjrJrYX4GbtsxfiuI51lRj0SpBghXXkQWYpQI7Y8XzTdyDDNnUI4835FMCfCnFBknfecZO
LcGmU96V6dLApnm4YRKkYTIeNpJL8CCAyhVvPTDFOKtiLRV7JpKFstzmM9vuJWOMvTW5Jyywqaol
UrGOIgcx6q9xZhSwvXb65iAvB8pT2/wUTaoUvkoZwaGmKQpX2rgFWmuGpEzhR87fXWmqNmr7zJv7
7mWjROIW0DfjfgUUa+jcDiE55OF4Sj5vMHcbwpKKCUml0+Y9dsa+mKPG2YRDxd3WQz3HS/MzYm+F
P5XvEKgJDAwBoJpovZYSDSRiLMdVlLi5F30CGdz6YEYKIVJHh/Hef4UIqnSW5taGXiH5Y4PkBjgY
PA0uu9Lt5L/dGWqYFDUciuLrazWSBo1vWYobW9NWby7DLP7a6YOXRrUHvoJ3HZ0XYYK1FT2jNk2x
ZjTXw87+njgUhA6KFIJ8+1+ECBszu3yI7QIapW4btjYo85Izt1TN5Kp1E3bGJICaGCdI2RjfqvXZ
ZkHdVl5Zjd6kqV7cMpVMfatD6LiOkF96vUkVn5pMn5DdLo1r2zxyM/YK1bNBIUN0a3E78II626kB
HJRZPTnrA49UikgjbaSTUHx30bGgi/0rMajZ9MG0ER6ch3A+twBPAOBaqINlofPV2JOyXM9enHAd
WauV5XmFNwqoynL3M0ptQRd/iaYzMR97VdlLdlj3woRdsovaytYVWeFqbf1Vs0I6VIrTKt8kNHij
jIeRFXGUvG6SMh34tklobUzXA56r5F0P/I1u+18hm+fb+c+R8D4DfgpycNn01JjT7YBQoXOtP+/L
Qp+HDRRI2AKaIwTPY1uLpbcJTIGjwXkmN3xV5YG3BRd9m2kZNioaQEtBTuS1InWezIu5vYTR95W1
V6V+SnK/q+9i8rnur0cl2K40EbcXKPg3s0vTrmthbvZjc5WDWX6jCO0+mSDh0ZRAglJbwB4hcMNB
sn+VLnfb1AMcjtU6nGmDqp2X1SAonddHo1TZnNSstzEdpO9RahW7KosVXeJ8k0OX9PPU83M1zY9/
fgkha/VbhHBMm9hmTUe3lEV/HqJPw0y92Dwv2RMtVXwXsio4OqVAL4ymGJSoxaaFVAMHe80KJEvT
of7Go5n9bI05/czbhCQBLdL02eZ9O12XQ91/XTIobVhjr6Iuka3q7meIDQ3Tqq1WRPAzyjns3WBh
iiWVWYfNYIzmltFAD9Br2+9LsmQuzUGQV5rXGfCk8iw5sW5WOCSpGjsxgq9Av1Y+YsQOvqJww7F3
gmrMT5eNQxrl29AC3W2Wob+ps0ZlMS4U1J3h4gN778P8vKEUuT75ll9px+qaTN5y+mMwCFSQENUZ
zEYuFRMMgusgCZnLPIFeWfa9sL9N2i1dVInUt5BqghDBXXB4R7posAFdByIXeGnvsyCyPGAJHZ3u
F4lc5TuK6Eh2I+4VE6IjtzbRGYS+idBajOIAFPXCA87/R8deiTdlGoAJWDSCC7BX4RPIDJIA8ReV
N/irN9XlrfnWGFgMS7HpsV/mc+8MIe80RSZfai17OcKiAu43iYoKCgLNv/ZM3/an2/IbmN9znxU+
ve6u+4+Vz1XVP9lBIOhaRBoNBdQ3NdS6b117mBO4fvKFsYDHKtADuQDAYZhbZg1lVOFAG3mqJzES
K1bxzanPtPp8+ZhJ9wdlnX+/vwW8u+vEimpmotEFbt5+KpYfRRW0KlB1qcGDDg/Ol2x0B2J6MKlL
g6cTThUYo8Yv//NkZ8F6zKin39PjhqWqIiORLttOpGAOhdtpaPTDGWuy7/F4qy+qF7RUwNaMrWNo
B70gQtQ3T03jZDbWLYm/85R6tvnj8sZIY2Ys2b8SxMi80jmJpwkWneKshrYPdoy69rsTxmX9EWjd
Xv+3rtJK9rzZyxT8H6aa0wJkpHgWst4r0m2OZgrj5cQwzjXyyrusouwtvZcmbBLRsrGaMtjFupap
7/bkOFbsBo9fdBYqo0LFhom5iBo8dbrewxFl0T1wg1tyvKyM9CCBcg0GbqEYJ8bo2tSysZgdLViz
zJ+BuFiiPW2MVYdJukM7MaI/GBJuFlGkBZpVBm7+lNdnNj6T7ic3ny4rpJK0/X3nGTCjYadzQbUg
rv/OgcQ93uC8kuxYrgrfLd2ZnUpCGDg69bLSbls50ocI6w9VHgWXdZFvjm2jPUOnFDNpr3WhKCmh
mQqr1izuQSvB3dNj4FdPry6LkRo0LPpfMZumuyVbOKDfhhKaxIz4lg2e8fWhNQ76sCr0kS/Zi6BN
350gRqNZb2cNrwvzyqSnpFFsiXzvX74vWBnyEWh1arH3NMueAGR2tGlzjGIWGHF/MpVQbNIXFNkt
nGBrGaTpfQd9+p9DWN8Nx/KY/ahdr7yCNdw2qjSrfPnohnvA4F/FN6hGrbgeal0L3Ijc9Z3lzf2q
CLhkj1DiGGgjRiEBgwfC/eA4Y0+jGJ2cZcm9lLieG2nebN0O/W055161fBhyxRS4VKsXkeLbIkm5
a/IZIgn7mIJaZuxU14NKgnA9OCZAGsx81QK9jDy7Z0dQih0uHyHpSXXw4MTHXAT9giW0UY6OtSXX
4DrnY1+DrKwKRpooithS+95JEVyOaQ281pgWBduYW5U/NVnkaa0X9QCTUjRtySJvQF38VkgwhGoi
zgz+ZvgEmmoeL7NP+Vr8ALC8nw/1cbGB2dyXo/+fVtHWX/sH4NmxfGalFkyae9aJBjKK+NqoVNNv
8hjFAfSSiQyYgZT4azlWyknNWaMFy+N8wAi284sRHjBJJkraRajmpJCbx4tAwTEZcZNbNIVia5Y8
GzYYxdso0DE9pAhN5B5pp5lghxNmW+aJtfBIwUKDjW4e82mfCsf71UwYvOfhSXbiBIMcmDu6jpFB
r+qL7YQZPRAV4Zlq6QRDHB2AePa80oKOutfWkGOO3bmNulZherLeeXunijhhPpHW6ldnswm8263D
hk/e3CwHI8weValX6X37smpiLiy2clA1IqES1ADKxyFiA5hRQMijIytx+UDJPd9vu/tlLrsLl3SD
Ww2014K0vqP0A3eOl78vP0kU4NVgnXLQSCFEKGysq4r3thYUrtdcGaBLygKnRxHDc4/jESScuH8V
OkmvKIoqt425Zop/Xx/eorGHZcgsLcidL1P54ER/T/V9nt6RKjQAQeBMPy/rKF3DnTwh3HdIhw5W
DKMEevSwkm88UQQtUgPffV9YwmIES/1q41ZvUGaKrPlDSvpv+ZIp7g6VGtvfd6aQamjkS/MRMxp2
8rMz22PXWKfLK6XSZPv7TkSEcXO+1tgZ3Hw+c3FUzUfDHhVXrfRmogxjXOi+R7ev4BCSLsvRuAOf
Q+Pm2WicMOX8rHXWgSXuibSdT3tdNfkt96sYAEYLhY1Y5dc52KnW1YlJGgPv5rbzNtoz52GajiAx
OhSA9gfw1GgoPLn0qt8JFLbLWTknzgqBPUaFtBpN0+yQGLfz+Di6rkLWr+5BsfRAdsKEjWsAnk0y
5GvC5AqoIV/RmRBQ3xkAlbyesh+jP4cxyCzJg35nXi8n8tdls5Fa5k66cDmi3QIlwhTSmWUGdZ8g
WlfVjaWWidoDingGBrjFYZFoBkYrCpZawJuHjj+b/dFeFFpIN2wnQnATIwNlQpHjLYC+bCMzPKKf
Tf0woXESfa7B5RWTX1Y7YYLPsFFY6ksD+tDnJQSGclAfyd167RyKa/KOwhdyeI6L/9CqSwR3O+k1
S+MF7q9yOh8t1On647Iy8r15ESAsXETGyBgiZDhS85YMB814JMPXyyJkFoY2PxO1aJj5m+icVl2i
gwABs/Mzv6Pdeip49OevGKJjigcwBwRzrKJXigCy0a7VmoY1pgi1xLxWt19JwgaiA+YAfVxwQ0Qs
bQHseUqj0YII52aofnTLD8t6zCZVblhmXJCD+gXmtwzmiigAqW3WJVLS8AK1Fx0dv8YEc+Npj86h
86dT/vmP9+aVNOH0p5MxtEWqYYxZKw91wYIpLf78hn0lYju6O+cN3og0a0eMl89p7TlA7rdKT7cU
QmRXxCspQizcs6THLGwEiKIutPVTOnxs+ltWHFdyTuwwI/cTINSm6armx8srKDlArwQLF2LagbPV
bkrgGq93lXWa1ofiHU5gL0IcdImpjTmUFdDJxvKQWR+ZoXAy/4+0K1uOW9e1X6QqzcOrpJbU7fZs
x/F+USVOImqex6+/i849aYVWxLNznruqIZDgIgACCxwVWJARclpAkIDcotbAVlbbRLPr6n8zNLa3
pU1nYjUSjk8oHNLx1CUcHTZABmuEOwpBs4bOThaTQU5rKDmY5Io8c6ulCKb5L3jKfhNBP2FlyHin
UsRGhYi8/5JIz2p+iur7fvq+b0/bliyD9Q7UsWi9ZjvsQI8wGloDspPRyb8o7hKo7nKiA1f/m6KX
za1fCWOPzTyGaRS2YE/XQhv9JoUVOSMvPbO5N4qM4g1aWgHn8feFG9GdNhIC+wVn7ctg5J4h84K6
rVAIPJcXGQyQWaSO5Umb4kPz1rk5koF49kUHrD1+FvzGt1zefIvNhUMXMR1lbaLPlrmYS3nuVLhO
mHaiHJrQ0xU+7c0HEZqKBzaoBMYb8IkrDLIsWp0atRGjg0lp7dCwbA3TY6X4X1cX/C6GTfsISZi0
S2wRV1OW27qVXUXtOEHch6CBEcEslpX1xaiiacoV1Scpemgsrw7/qUnmJrNvFbwXoo/Puow4xqdZ
hjIfS0UlbnKUMJgLwRZihtgXJZT7ql7jq5Hdv2TO/rnl7JbKAFCdESUpcJe6bYqRfBMSTWLn60Pq
7ov5cJYY3RgQisQ0tRJpIG7Xl5/JSBCQ8KjRtjVBJTveqCVLZuvuiKrGdRFCk9l8JN1Vbvo5r9OR
mu5vIc+7FhcRDOwMRDALJK6IG/XPVgeWDvCNaOVkV/PkhMP9kr3MmC/5Nyt3kckcJ0mup7JTJ+KK
sh+TZ4PXh/YHs/uPADx3/A5z8kCGxcihFIYRuZhdbdfX0bP8pN/+HEGXOOF33sinD07pb+sI1hNG
pJVKuZEDIqQWbY+Nk+imG6vfG+Hhf1k7RWRO1KAPhpVGCAxz66XTr5fu6/7/v19qfzYI9Pz/rohB
wjnpBooQKG8pMV4XnVVe6ix+Beb0H/0r3vgwVC/5x3Kl477ofVME6cnvkvPUapNwxhIOnnkqPHQ8
vY8A515Q+6cKRCG/y+mmQRYKEB+5V1qPJEbhTVepE4qubptID4t29Rx9tYJ93T4WUTD2wdyK7WIm
sSG9m6TwaPUY/ywFgiM/JYU/w6NIb0MY5b5M6s7v7STr7vd9DYLmPHan0vKUETdvJLk5+apUmbeE
PKz66C0xGjJIIupDX/VVCDxUHJpwn2zlQX6U3yjOW0eR80An8ayFAZFQQBpPmJXYVf/pkKdOr6SX
/ETc2I+PXaDa1EwHfznAVRtt6XV/ZaXta/QXwLBJ8jmSBAFdTNRUFy8K0C2FiqXEFQ6T6IzeeEa+
17FcwTMjmxuW0gO4s61s1jwT0knDxMvYTT+F/niTPYqvmi+k9nDQvTlQMRLw3zr0v2/s+8avvO1E
l4poDgE54CFyau0hlBvOVcqzHTZmEMzKzHQTp0O+L450oKF513rkgWbbRvvfjyhlFGKApllkXa8z
+Flj5eS1A+M5JK56h5Ls8a0/l6+Nz8UcCst7m8ZgjqmiwDjT5NiV/dlBqsqJD91V6Ikepr6eeJ2x
HIB7H5e62jAyhFnVEZm4hXXUp8+9GcjC5/0TQJdoTx8GW/JSWUShhT5KXQVyZl6HRcR5ef041ZXZ
JgZQ0iaZxU4AoESGG95jMDliCSO3pRtignHy3TaC9i72eI95PN0YZGkkQUGHNA53OP2Ty48Dj8qC
sz1sD3uUZ1YnmjjAYwSOI38avkg89uaPQdjva8cGRRmoW62IJDGGUs9O/EDHXQqH/tW6Nk6dj6lP
nL3ieD9s93oDQrd4AfGsO8ktuut8Ij8LqmkbJSe5tL01iPXoY7Whs1VaYlTkc6bBObH0bwNBDR2P
UuIPruNFAnNPzxNYQUNVihGxREF6An3KdSY5sZN8GhGxdP74FYlGkePUbd/UF6HMacJrtRA2Mk6T
GmFwQ/EoKnclckzd91LiSNreqIsk5kypRtcqodEQdyGmPZnPEV75QRzd9Bw5f0D0iyDmEI2gIe6l
As7cfJLwiFzcxtfpcXbRMOT/xcjJd2v/JYwtnakrMs/odcCJAs8SXoY0L+dVpP7hRF1kMA5+g/YC
s2yACpqdybbhZV71Mt2jDOTpJ2FL/LKPsNsocZFHb5QViNdajUGu4Ll1BaE41VrjKUP4IOe8EJ0n
hnH3i1oxu4TevOA/Q3+xk9WyLbQcYhCeEObCJWqZZnErEZfMGBGLzrsCAVLJo0rkSaG/r1ZMTZJ8
TCYVd1IX1GHQtoHOy53yzJqdcZh21hiJbRFj9jK9x0Hb4xA3Q32Ecqh84u+bwB+ChosNMLgQh5jX
GVr0pnB0DP7wlmCwk8auP+v26JbuHPSRLfNOLg2OP17tF6EMRJRKrArCiGVEKb4bB8tVFRi+giJv
npvCPVIMRhATkwyUqoYf5oyYyZy5RexN02FyBJA1Ys4FuMXl4/6Sbl4gugyWebDsovibMfdaa/ts
WETipuS+j8+S+rj//3RHPize6v8ZS58XVHXGy5S7mfYgkqBYQD5RpXap3cIpO+zL2sTylSzG3mNp
Vq08QXZoiB4y8TExCrttjn3KG9axbfQrQcydKEQV0VJFQb7G133Dq33BkXzNp82fscuNI6l97S0h
Y/Rzv6h6bOCOb9ym96MgAw3y/BrHtnAjHChPAA0o0zu8/b1I3/ZX9OOTH71IVpoyti91xVTKoUFc
1UdVoZf72nV2g0HdLv/O4lkiY/xGuYRGWSJ9mFZ3ZLqNeaQrvF1js8miPluFlCIKqIlDsxzEA8GY
ams+pZOOvPqFs3abuHFZO7YeSewka8YQPprrpW/x6akKNOAGuIX9fUmclVOZm1EZ0wZFUVCsMXU7
n9N/2iXlFhDyhDBAoZE0XMYQQvLRjReKTljAxc+Eg/qf5DUm+j39b5rRj1rdYENoCnWLem237hXb
SK6rkgNP2+7tapMYzMBQuqjTxYW4pu6OBxO8cy0usGPkl5IbPYlu54cO90aha7VzolUWP/Ra1zsk
LdxwPhpviyvZiddcjZkTNa7oyW7MDeG4xs+ASDctlrTM2L7xFGJOATgQXc03bRo0RtyeXq40Bja6
SReHqQJsdC7mhT+0fupbAI6fAMlbTrpFe6vJAMc0Knk0tWnslumLPhylJIgMThEHTyH2nTsrJYx8
baDQCCdHsCnzR+TTAfU5kCPnBI90L3YUYh+9SW+kFkbIQRiYrUbZm6PUJupVNyQOySZn/4ht+1SX
E8A+fw+lotSphCepLEZVB3GenqyH2NHt5SD4CSiiuakfjvWzgwTklEhWH8H5pV6O5NKisiYYnMVR
vdyz3JZDtsUBLo3BEDWvx9hIO5SpgXaG5Kcp/sRZQYqve/vFYIhu9FJrze/GITqLS3MLuVME5ZF6
pIL3P0pjwENKR6OZKRD3mYv3CMxudadArDBg3KNuaeW3f5cfXJkIAx7CqBOj6mEimKl0tyzpq1rK
57pU7KU3z0JCXtSwfjNV8VthlW7egg6jy26bifcdVLO9dWZQJUxGY6mqkrhowAza+qrr0TFtPWZR
sL/E2xaDiTGg+jFAT8sASq1aIzGkFhYjFWddq48Yh3HYF7GNWb9EsAF6QUDwbQo9AFIbnXa4NtWH
TuQU9m4v10UGE6CDSNyq4HsTV0EPzVIZJzJMthFPP0xx4qSh/gAiF1mMC4JcjSnjhZS47WFyVQc1
Ds/hUTvQsKyxy8foUeU8d3D2iK0vn5PeLLt5RC4U86lE8UeHOST7W8STwOBGNUdFOWB6gjsvmIBV
PY4Nxwa2wz39smgMbuSiFoXhgJOMXhPPCOYvrS8cgBs9sFA4Jae64kjkWQQDHZExIBSLYBEGQsmp
vk/60E4z9BfET/tr94e44aIagxiToKZNnkPS5Cle7xOvTNymea/976+WwuOI4x0nBhkSORISs6M3
ppPKpyjo4XBkV1hIDY+JtUeT42JgclaTqySDE2iKVSK1gw2Cc4BOd3LIbRFY6P8WjjpHFkfBD0PO
57SRixHrKVZ38fBi1I6e3O8vIsfe2VLoFLzBSpbiWs7605JeSynn1Wzb1UY0aaIeFhSlbCtcTKq+
gwnSqLn/Uf6Y7kzEziCem90e1niy/P5b/ihwLHFTq5VQxjJAZIUcOSZXubn6pFvXU8rx1bYP8UoA
YwSYz0e7h+jlf2pRQeq1von8V2GnT3/ZWUUj8os8NooVqqRHwTW1BO2zTk6NWdk5r5Ni27JXQpir
I0snsS8wDdxV7xWvdRYb+fEH+jYXe4TjWm9a9koUc3OIMfo8RRUblKSD3aCkuGgzR1U5V/q2A78S
Q53SVSRJBhlM3CqWbfDGg3jIUBZnG84EcvHkYN3x4lauOGqWa3GCRZpOIBD3eYJDWHilk3yltyG5
IicuWcgmrq+Uo2u8kmaYrWDKGKftEsnVfU8+PC228GCITqXZzY/RpRz3iZ/w5utxzhYbxnaC1Y+S
bKFqw+iGyMnk3rIFwVx4ZKw8E2Euk4Gglp0YNEeZdSiR8qRRQEscx1viHWSVQQqJTKZuTbAQ2usi
H8B6dTDP6Xl0aRUBCDif9+GWpxSDG7rVxMsQwgOUBMRYDXH0GB0hNUfK9pvxxTTYwDXUiyg1FsBT
dpZvBGKLDcg3aFur4LSe8CVXnOGQBKnXcg4cXa0PvvpKLoMgxEpkUKY1uSuI/Tmf8DKAGropv2rA
kSItXhZNx/315GrKAAnJJOQpMQnYVa/BxEa+tXiKCN3YMa5FNGtq9xgHQin33X2xm7H6Sk8GV1Rl
AsG/gqOnxaKNrvvFeDUwPi4NzJ7n5PBEMZgyy2UxGyZA2WoO1ZmW2EBF31ZfxTsjteU34xQ5lVNd
8x5jeSdDo6a8ghcMQVdiMYGO8af0RnUkm9aH1a70Ay1v/wXbIQ88NcZNlTpzrFIdfpXsU6yWguIl
PncH5YAhgI72tL+B2yCGaY1gcaR0hIxynTBYQtnhHGbmcVRuxJJnl5vpDuMigNEm1NPGzEVoE17D
SzzUvnFTC3aHu0D30ls9shWORtvIchHIwGUeGVaTijh6um6LyBmlqVeSvypZXWnFoKVg1GCF19vc
Nbv4zWhVxe0rreCsHW9vGIwsx9DqMbsFvk5n2GEr2UN62N/97TP1a63YurVoCMdQ7xq89mqpP6Xk
KFR5IFnpoSvzYynMf3fJXOQxsDhmZCjDEtY2Emc4a0HuoJL0pFwr6BilJMJc14CzhO9nbXV2FZ3k
WZkJER5wuqPR2ZVX+iklnesd0SsO89Xce7yaEZ5MBhNDrc1z06hzd4iTuzYjgtO3OW/M1x/CictS
0q9YaTYmNZi+KiyleF9e9acBQ2PQTeVZhxyX9S0JULfq8OYP/MExvghl0GIoKilFN77gENTv00F6
OqpJnRke1hiMvOHVvHVkkGPRlTyuR4oczVerzuyWW8PBgQq2oafP+tgMU6xh87n8JN/T6UjCg3rE
s06N3l46IDDi3pj00H70DED+BloA00DT5e/7Vo91irEogKdMf2jLpyLHCWj9wZowQusQh8ohNLk5
7m0MvshkbSWLMTRMhG/Q02OnBNaD1jidjckYjnKgpdvD6z6u8JRk7KTJG8OwNCysYRzn/KYZIzdN
3yrwb0b5fT1iQvS/HuP3HhdeVGSNRbCSpKPHoVnGly6OfAHDQBx5lrx9zTaNErO70X2BtmnMOP59
+wojTMNCgjOuL8c0/9Ipj/v/v2mSq/9nzEPP9RgMdXBYyXxVTZEt5oNt5P+a/Z6u1koKYxDFUDeT
UOMcp7VwKmoUmFmnvOaowlsqxgjmuI66nIa2TTuiQwqlKjzG2W1XaaUHs+uKlldg1cZuUDxKg+i0
3Oh2+P6sZx25ldZ0bz8c3ZU0xrOYQfwz6SA4RpptiN/Lb1JEEeY76zV/Eh399j1pjIuhJ0SvOhXw
V6epO2t3eZ/amD91MJd/TejOWAPjZ1R9EuZDDZsz67doBFcEClQajjHwtoqNxKJSQDHAhAOq+uWN
7ixXqMp/pMUbcqC98kbzcE4R+4QoLsqsdtWQu5gAbKdS+1DHSZAD1fcP6/Z9eLEI9vEwspKxylrE
JIXpDxrIKNCrGQ63lX7fizejEdpa+mM2AzXmUVNwl5PBiUkZtFQbaXo+CaojJudeza9z7SZfaNpt
DtKvHE05ts8+I9Lh5KFS4zAnGNFzqrwpkB4ktIs/dmgzaPzur5Irq5VlwEOv5U5JB9hk2n6NldpW
5ieORtTX3DlfbJg1z1nSTQ2qmDqvOlKFFlTCyLZo8wsCNrMBK2UY4KjjWtemgiLhIo92aVpBn4bP
Qqa5cyi5qWV8wazN475+HPTVGPhI0Yg9pDQfMHTHKX0s/nXr+++goTGggddDdBTXAMMY70NR/kX6
1xxNvwvQaX3RysGdpnQpZBUKoMskLO/r+eF/WiB2ZkabLymmJUCBecGg7ps24RnYZgHUZdd1eqRW
Ciwz3hRUugMo9sP0Q8Tzx/JMAnIqg31NOOalM1igyojf9RhPF5IpOFqW35gYCiWlqa9I5l2kzmj6
iH7si9wMHFe6Uetb6db2eaZV7++P1afYeNK6kyTntiz801och2s7/bISxSBBCd62UFERag94S1uO
NeK3DE1NjmmrZzFIHPA97uu2fXIwKtXEKGqMdGcsu6+hmxbRfGuLmTD5rcaz7D+o9EsCG3ZXlSFF
BX3EaIkzo3Ecs+My9GO0r93otscOTfHcJNY22l1EMpE3CObDZdGApzQQbh5D10KNi2nXd+TEa/74
w614kcUYft1q0yD0eNjVbN0v7vJT7hvX7bG55ztJ22EwqN3/f7Pel3pliCaIWqK0g14Eo0gUxKSI
3F6QYqLdm2+NjeL1o8alfKcKfLw6LkIZ65ekpdOKBgrSxQTJ0PckdJR72kw8B+VLxCv82O7BXSnJ
HIFEQ2I+ynB/jI6ROdmd5SXu9DLk9hB09vKDXFV+dZ+6fbDwHi15mrIO9oDRQqUFB0e4Cu+bY+sT
9w2Nv7OLZLLHc7A5B48Nx0WRIFfTYy+T+DkiQcPLDG6D1mXbmCuRSEteqx1wslMeRuEmTa+sNrKL
8SHN7vchZHPHFPRU0ddecGuxfOJ5OxXRUMFCqhL8f8Zj6CtB6GYvS2Pr4Az69LNaesbuvUZf92W/
93Kx1rmSzTKNN5ogi6OKZaQ9CbRfG1MyXuLJyVGnXQTmbXnsnxLU04c3hjvdmjfcqml63+x9AIM1
mCZqWfOMdTbfU74SuhSKoHVHV3svt+TV/245+2t9GbghyGKKGe0maQpvRK1gGb8aOa/CZ+sgrIUw
d6w5jlOo16hCH53FA4WAM+GBrHUN1E7HHo88YPOCWEtjAKYXyDLUM66g4kyT5lKwGLZxvWDmOchm
nkOHZzO8JWQAhphSoWgDjWz78lrVVdvItEdxJs6+aXL1YuBkkoypH1voJV9nRwonpROjpn5yZI8C
Cu91arMpfL2OjOMtCbOaGPQmytC9h87eztZR03kgHrBT80kwXBfOeLXc0QJ4ci0/7KtLHYW9c8Dg
TaUJGiEJVtWYzLPSSk46Tm9C9V00FU9Tp2PUSm5TiRyHibeXjPsSaUVbjD0sVVavQpT9iN7c8OCN
I4OtwqiMos4LGRAjntCHa9f36Xfzm05s5R86/6Hw1Qc87Mz/np8YIcFqO9mWgiUiQp4QEyfdlTyM
b0WtSfKi4ilJdis/c3hZzE0tTRnTTiQdhEKsbzGo5diMtRG5XVu77XQwI1T7z2/7RrItRMdQWpQE
ISnHgKWidGO/CGpE+TXyzDf1QKg4FrHpJCFr+EsGg5ATnnhQVqJHcMgGl1Zq1b2La6gy7MEZ0YOZ
HMrQlV6Xv/Gk13JZ0LSiSGkKyFUweUf0JZ5ivLVjYHJahAl8XFrkNskZa1clL53JA376jR8O8Wrt
6DesHEzZClsjUun+nIZjfNKu4D7Y9DJLriqnuOa9SWz5QLA1OqxWwtRwlTm9UiRXahxCXGE+V8Zi
Z+m3fXvjCGDzcJiSneSkwppp6rdR+J5mr/v/TyH843r9UoBNvUWIAzs8fuDFLdLtrHkaJxQ+NG8S
r0p5G9svK8Xm3tK2swQSYaXo49fijtc/CzvQo3VoDgVc1AblAOORPtHzPA7eGjJ2nWjLEkc1dCST
bNfWqZQ7d38Vtx3IlXb0E1ZmN5d6pqIGDUfnljzRjun6uvpaPMb+5FRfxs8KOHfIQUtsiRfcbF5a
K8GMvWtVlooDZtW4Lchopm99A1w37U7V0Fz/2Kdn0on2vq681WScAqkyahHThiJ3wQxWIX6xCCc/
su12rHRi3IBKKBd1GLBfol9+olw06p12UO5HdznIARqcOMXZW3HG6gyzqTerJdowLhAnGc/IeHtS
dTJrcujNt176mzLttSwGL6xG1svcxHalUYMZDqXdNBwE5GwPm4eLmyzHUxIkFO21kh+T7NP/tP1s
Hq7KjKYqFmpwLabeEHtJOAJ4288m4uALRaaQYD9oxw1lk0Gx/PAVFWBoYGruq2uDd+/xsInNyM25
1urFApPW7OJo9DbmpzducRTsr+9FWcPBmmzwAqEcEmzIAa/4jAceOgMeOimacpigsBCo94unOvoX
yS4d4SAe+zflNKNXvDgJd7xqi+3r+Bf0s2wcY2xmedhB7KwIV9FcemYlH6qIt7o8g2TwQkDmNkvo
dppqaRfFMZu/7FvkZjvH6lDpDF4sYjwWIYFJSrfplw4UheprcSX55AajrnGpgGL/675EnkpMpIAx
DrPaUycjWSTbaFEty2NK4erEAAUIBYt4HqHTgrnQX4Q3DC9BRqAKys/avRjjybTxeXbIwUG2y6dD
3VcjULezzx/JlNiz8UVByUj7oA4t5w7hmJ7BeNG50oRmMcJV1xuvTj4Z4rENeaXuW/n8lVUYjBet
GIWSVzLUyVqCV1i4GCYm+Oa2QPwoPmfSZ/pwOiScAnGOabD1Iiqawmsxxb41gz9lP4jJQ0d6XHYc
NoMBi9lMpS4j9NRiwIfhKZ9RpIceYOuwPMhvlNuv+R55+sO+wW++X64Xk3EzYm3CY6IOtcg51Owo
KLzU70609+eQe4Jb8jZv243/hU0fiDoyEBYkEwxkPr2/3Sde7kg341t5lN0Uze/lgaMgz1oYDOmN
qJuiEAqqIDmtoF3t9mcZRVm8U8YzEAY7MCQl7YSYatabL1NY+sqoeBxlqGnv2QgDHoOmVEmTQxnR
V0HBIAVyYi833YFSL2Q+Dw05uMF2+0haHi+zBIsssyBLr0vD6VFdPI1HEKA4HM04dsGG33Irjb1J
76zsrJ4sLwJLwXSiZIGdgwzpgfdUx8Epk8GQpFJHWeiwWYv0PU3vynp2Up1X3cNzeEwmPpHwzNyQ
+t32umN+Xz5Hz+Lt4pCg8suvRsLlIORpxUDIUgxNHdEcxiL/KJLRrqoEtMi82akcoGLJqhUxVQ2R
OlV5ehLNc9ej/EBwBt5gpffXtw/GjvouDJfGzIIPnDBS2omGBlfGVXVbmxanoKPe9Kep9bshtJv4
BSS8Zww55DRqby7iSiyziGUZJRVyavAB1NZO+kM3FzbhMaVvgsVKCP2IVVhJ2r6q0rHI3TwOwugt
KXiz+DbDx5UAuokrAQPKHMRmsqDFsTtKQQfOD9XDM63PObebxrCSw8BraRTSnEeQYzxWR93XvPQU
PonftOvyPJ9FMLRorz2/02gTLVZSGazVhmJGWaD5n0Tazx4LNLxhIgwde8t7SeUpycDu2LZTTFRY
4lyAND3xSgOTbjDmRkfR6P56cuyCTejmlV6WywBJoCpWpMwpS4kjYfvGv6wdm7yN4QuquKKQTfUk
+BhSoDyAZcHpjzSTwcv88/RhcHbUBmOSkxxFA4niRoVjzhZPn20RFp04CQ5Ag+VxkCQjHSbqco4z
noQmV3fa780VCII+aSfabFP4vF7BPyzhRST9pNXhSkHjaMXUF5xP6slAyVLk50fJ+S/7UHgKMlgx
5ZgoNxfA2+Ft+fzzsSZ1otKm+bX2qF6NAY/5Y9veL/ox4NEZekgM6soIIrSaiF0Jta+UDxh+ZO/b
+/YVaV1EMfgRDUJRzjSrMTqmHwd0PpuApp7mANoKTzjyKue3wf0ijgGOjoAQPqQReRXezkJrV4Nb
is8cnTa9tJVODFz0rSAuxQwhYGn58d7C56iPGK7ipN5fVsMqF2lsXsjKQ1EsJKzgdJudwTOGLvfw
nMb2dOgc9MlyAJ9jjGyWKBbKWStoPlQPw+ilTqbuqOYo8OQs4TbA/9onNlWEih8lVWnkn2HGz3vB
Q4NWJTyVoG/Q0z34T6DqfdkXylONftPqVBuzvOSgEsBVRha7q751GPa6L2H7AWi1V/QTViLCIlOK
eIBaHbJQ1Z3xkh+iQ+qQL/mT6alXYDf1uREXDbk/ulGXpWTgQxa0LstpknwAI7Z1tQThefGl2abv
g7nB0ZCDHDqDHIbeEyXVISy0wNs822n7j9Q/dyqPHpO3VwxsmPUUy0aJvSIyZqLGgTUYnHuFJ4FB
CpC8kFqhgXEsnJXkVqg4yWkOErHsLpViRb2u4v/D5CRXra3OtcMlO6DLsLP3bOYHqXZjSEsIkRu8
woCktB1lP0nuwuWmbzihPWfB2NQPwYS2cqDBjtANjlKmbiYE+8eHY1xs4seciniM6OkRtIcy/6qS
q7q8lubP+1K2Pedf54VN9Aj5gKG8IkxLRoStBKjehOf8X1CPc84lm+/JQ6JUGj2XmHYQ+mBPetEL
R3UtPzsUkcPzWXi7w6BAZ2hdv1CXRY7vI+mu4L7PcuyZTey0mHvZGoQu27Xumz/oRU5QVnWDmTKZ
LTklKgNy0TZ5CUeeA8FOnYvKJe5y+o4qBIsXB5QEs0Ax6mF0KQlVfRVyktJb5oGRRuDSQKuWoZrM
5Z5aVZdPNH+bHcOTFDQIrCjRMDew2roBVQkla4qlqSg7Z+RMeN9TCI2yy8PgTmDXosnACgRllP+i
8HmlTlvbtxLHehG5JIa6Sp/w0yK2B0xh1UO75z2qb27WWgqTHk4jMcyKDEqNjohhFFoQ3qG3Srtu
zwX49pXX4m3/LG8hxloe9dRW9206NgnqOqBVnaLSTsZmDYMrZe11HOt/AX9rUYz3oIiExJ0Y525V
d86Ye6LyN3frWgI94itlstwisU5fhKXMukHG6mSllRfJlpeFMcfL460bgxZEa8RkirFPodZ5UQ+O
EhJ5I2q2TN6EZp7dMQ6DLqVlYc0JwjQRfbqSXU2BAj9v3ww2H13WS8e4C5ogybFOowxyrn/QLhPk
1W/U4wCuaJAyiIF29zf9/GuJjPvQkyYXkggSB+G2mM+N8bKv0haer/+fgQdLH8XEoI/1MUa4qdL3
YTzuC6AfyLoOKwGs61AX5mxOBgQ0KQmMPrrKZOUmF0Kni9DgUFRHNRm+7Yuk37wnkkEHvEYRsaFQ
nkgIXaQrOT4J4qknV7N5M+U/+tHbl8eDI9ahWLTKkiIFOibHBu2d4PHWXdVeTvUxC1Cx7nKpuije
7GnIgIRVg34/nCCwPbzT/7jhUb77yd/ZvvByL5uv3+stZAAjt+KiWqiNtAdappd4dFoqxnAG83V8
EJwwWNBdHb9NvYs3XIeztjxVGQiZQK9tmgOEC8Hk0alKJHSLq/KM4O0ajoD8wJHHs1cGSJqqiWIM
EYf/UTnGm3RWXqazYEt2dDAO1Y/hILvdc/Q0fOm4Q2R4ZsuASzvno4FsJHIK1bWEwpK+/Fagr9yU
PmFSrZOhXVS1OJcND9AMBl50lGqMmaEg0/+og/btEyW8D93UMdHf9EVAqqHyeebEQWqDQRyhx/zF
nEb+UnlcpkMvOzkvhNhMrK0sln1xUtUqTAYJm9g7/eHnOB5aLFEeQWbHHY5C92XnMLJPTlmcKg2h
EJ2MjwteY2b1kfSLnfe6LYu8Bg4OXrMPTqRcRLMcsWHKY39Qf3S3+TPYG16KH6ad3g3X41eFA6Y8
cGMfnyyytFJE3wrnU3dOUXWNRioMwcqfKD0PbnbOgeeYh8mATVYOIUbQw//JDdEFl5o3RdWVqfGG
XnHVYnDFWuSu7GncTP19ynOHXO8hQwJbdJMDqsf9fVzZ3jdF08A0APJymREXhZOYzj0OdzI9LqOH
2hCeb0Ix/6MZXiQwwBXlEhmsZaEvnz+JeQSnTGyakqcBjOHyum94GjFwNS1mXeuFiAye+ZgaTqR+
31+xPxzii0IMNiV6o7TdCIWWzMlvKDLhxrmdP9dHmpDkBko8fRhcqrrYkMc6yv+/qLp1pCsrspfc
Jp9mj1J9Z8+FcdjXke76zp6xrT1x0yqRIGENBfOL2FXoi32dR162kKOYwrhDmglW+NCa8c4qVGc1
lO1c4Y2q4O2VQm/xVUwxRkpL6kYCSKDoRP6EHjqnwNQU3cvuC4cHEX9wSH5ZBjvlozFJJJUVDlPn
mT4tADSQkixcOh0QhBGP7bk9TgfKBY8aco2DT9uriSSUBjplWbOYY1bpUzxaM8ld0gMAo/za6HlE
G9tWcRHBnKy6JJkQyzB8vXtY2ptYO4Tc4qdtt+oigzlcSjMqpBywYe0POuYGI0CvlxvDRxBjV9e8
QkLemjFHKwLNELq6sF+WeLcI52nmgOv+gunsPNhGXlodA1oBrkvtRGARbwfNVk2Om0939uNh/c+S
6ewI2FgZir4zoYU49I6cHrQSBB655UwibyILTx/mNCXqKJaFhTtQS57LECyH9ZPe81hC/nADXvSh
F8rqzFYYIJdZEUJm6tbTKbAhGNAfJrA1v2e8vi7c8Hn7irpIpHayktj0ySADKhAlPINYm1KuZK7+
ap7Hz+ZnKlPheUsU2va2jC70SuAo1qqWmhA4Y0xEfgiP0ZFyQlC/hVfNwtszBhf6Mhlqq8BqJlow
jW+y7JhJzbvjefowyKAReZKEEYZeIW2on5TAfEWc6RQPMr8iY//Q6iKDEGMXmWXaAYWS2O5Nx/yh
wfdL/fhs3JuKE99p4KDmFUjwFpEBCqKLpF56GH7bGJ8sbXkz5dTJ5er4N9fuLztk+/XLLptAr03x
SPpEVMUm2Sld3vZlbHbNq7KogpTBAOkA+8JpiOH/p9mUn1OIzdflpnVn2mfEzbpux3ErYQxitCrW
bSYw9F712k8qGHqJpz0Y/4ylrT7KYMbLfN7khk37WIlk4UM3FATLNI5rnxZUzxq8BxSeAAYt5lnH
QGOadrCqQNW+pniz3d8iak0f0GGlAYMOYl1HYpJAA2uoDqZ+VRWfDfUkhl/q6FsVfa7Ez/vyNq17
JY+BCJSwpLlcYJMEC8Rp0i0hsj2ovJCebvWeVgxGWNWCaRoWlq1F5EsJOnPHPOu30qHB7B9eepJr
eAxKiGAEs3Qazc/3uAbRFo/pHfBg9bN1LX5u0N4s/B9pX9Yct65z+4tUJUqURL1q6Mlttx07zvCi
yqh5nvXr76L3d7dlWqd5kvOQl7hKaIAgAGJYOKafrotx23Gt5ChYiTqj5mTw1z3ewL8HDZ06SEP5
y4OV79sz3SUndJdeJylRRTGJSaP2/7KwMB3OGH/VQ/c6AZkcxapn3FpdUvA5we7HjHVe7X75rqMf
8oL2Nw/AhZET3Mm6c/jRXFEUMWs5NUtGox4kRxS9WaHvc7v7ro3BY6N03zHyhP/LP0jY3IwAXo9O
LIo2WWXYGk/NhsxdPgf7Cmvgu5P1tZudGo06oXT50ObszMoMi+XRzoqDsOezYiXd3Qy7ygvvdIzf
ZRegXTmzedBPxC8fC1cGfiGTrmBc4rIvp+il86TBgvLkSZkPAwofVX+nDcQxB0moI9NQwbboVdma
6suTCMqT3Gmy+ors0on10YCxIIwIjFfwEVNp2Ifu5w/dwb6tauCF8hZ/WeZXJkDBsizmHHeoZ6KN
pn4YMG2SzR/o1Dh95VVY9xEasvWim001a00RzEo+A842xA4MwFxE98vT+CvwjLvpwXroz2gTBhJ1
VjuzLG0j8UHvMpUYl9MynjzkffgFbsO4A1KKNLe8+XZ5vXdijrLt64XG/PRKdCEnhRsH9W7snoJY
FqJK9FDMT87GqFJt5v5Ae6rJY1ZJphdlpySmIxFzTHaegpOsdyfdbX0e2Jd7glTNg/1g8/H31Psv
cg5b8x8r7RDzkuOQT221gC5eYm6onK36kum/CN3Zi9ex/mi2D4xKZoW4q75iocUO+Y7VXT+lsNBa
cG+N96n1WZm/x6BZsULigGQKItiPlM3dGPKmtQobX2LsF1G+GfZP3ZCYKZkZYUJ0ElRKlke8vFL7
vZ/d83BhHp0YBaQZtfvxoMoumJSiYEe6IsinjnckkMvg8R52xc1u+H62fxK9stqc7MwEK2Koc6AE
vMu2tNJDG35qEuLDNHvdoJ+rsZUcm4SazbV29cA1w5HVKg+Fyjrelfmd0pW+0beOnZ9MKrWQEu9t
C5lEVg91UvA2MP0y+sYuPnEgoBFzrxxyIoRvlUQLEqW0eai74i6wiZUNLxmXB9o4ERaqYM9pgO6V
5FnHhglgAjCg9WTug4SujE/+9xXddlK6KWKQao4iv4b84vKpw2pVtXxBopUbF8nDwOZGdUWv7kyl
r7nnCcmThhY+69ug7a7zJCMhhCNpW5Z6BKgILymL+zJNPjA9ugQVnSSRsoyOYEcio+hIGUNF+ln5
SAp6RjcL9uzNh+vsyG61LdgRLfj/dqRvsK1KcdDXVDvhrX3bDg6HTA13MvQY2VUT7YiizEXw8t5N
c7cMmGfZs1MV+S2ZlBPcq+RmywQp2BGlmWN9MqGDUfGlCW/a+NzSZ4kQr9Igqpg3pbqFDnPeRmB3
bvBVBbgYGoH88JYVDgrAHJ6qOGFWVNKxevVWg6pgRebeHpVZgYpMqYpd9BfbQqeYjhJcJVESGXuC
+dB7uyxphWsVdae5+xqGuZMushcN/8h/9NHgRrAVGso2k8EdGm/F4Os/S5f9JC+tntktkbjPq9EV
iAmGgrYZVjlauMXLqDl28ctCzei6TmzLzNJVnb1sURccirLUpMhjUKB0hLQil9BPVRJKLPsmH0Bg
MohuYNukJqgA2jmGqWuQWyxCrF+OKzeyJRS2H9QrEsLhh13aB0XLy5Nf4zseWsNv3LRf0hKN/xzX
0bxbfv6F6FYUBU1Q8HZI1GGEXmv0FkVzz9aMX+ncSeYKuZ15p3ArMly2K2fR0S6sdRXlvIXFDy26
vhNl+YRq1ZGa9YNdYvjZ/qtS74okV5oVScOISrXD+DM2lbZOaH0cY/+66DZNwoqA4DVUzeiswYbo
TDNAVO91ybgL7F3Q/b5OZ7tOuSIkuI2ANmWTjyCkPxLMQHEQR+q1Onb18gDmb2DL0dn7r5oLLmMZ
yKImI45qgKWjodvVlrPIsorbrnBFRfQUYYCukASnU3nxN3Zq3RJpesNPj9apw6iQrH9HclZizXpI
ug4bHwZYVfO7MsdOo8UumQen7CR+YrvM+8qYWLhmZEgC2uKw+NuY7ZNjf8IY7XE485XEAMJ2W2w2
+8yb6scb+0miKZuGcEVcsB9NrlvqNPVoZP49NsD8xNghuviHg3YMdYSe7VGvnXgnez1sP29XZAUj
YiuIzypsNUWc5iyP4R2Hpky87tBXwMHELBZvupEnq2Q6pAtGpVcDO+wINHV0k6fxuX2Ybiq/PVsZ
MriNi18jcTObwdSKTcGixISVjU2hREr80cSuc4VErhqnDhYiH81Bc64fpuwsBfMSExMbyDMIlXXn
Sb8Y6TEajtdJcAG9s8ow6FgAo5no6hcuYdNkhRER6CqmmB19CFEO+fY/URCfeoNVTUOZw2d29Kxr
hyh6vP797YLVKwvi686Mp7wLO151dnofeucsh/A2P/ItmdIG/s2oyTZVDaO2KraUCXa4qvsJeQCI
C48Dj3joNtzFe4KtUXwBvWxYc9NjrogJZjiinZ0lFZStL29MgyM0zIA2P5nEraqHakk8iSA3LeSK
nqALXWLrTdOCnvoVCx5nB/s5PUBmu+yp/RLNL1Dnmhedctk+5G0d/Feo4uxFWypDG6odciuFZyWP
pQxhf/MavfIlVjTTDD2VugKT2LEDNHBsDySWVK82SDBAF5kWA1A7VhoIolP6pupZTDNPy392up+p
maMMsq1lW0R0oupYiI4ZSk0sQrCq6HuastgrfhgOXwFYu/VH+kX5ZTxEd1jLd4lus8/XdWJDJRDm
qqZhqcAFBTDo2wgqilKtQ+Iw81jzbMZf1eBnXNyaVIoUsnGvmG4QAyNFzGDvzBCw03H+wZh49qN5
wkIvbDb8Bzidr76S9mHxx4Bg9EDNUHFehm29u8UaVZt6CdTECyl8lJX4A7DvizI6IuW2z5XUyZT+
oJYlILCkmPv8iXCNtnCptSq1+lFvUi/4yuO46DF39b2yJ7dyHPPNwzMJY8xSLYCACz5ZrwI7KBOw
2aehU80/O3NEjL9Lio/XlWTDKTJg0/5LR3DCtFYTFrU09nSrcU0t3ZFOweZbWu5KLJ2povTpOr2t
aPgNQX5RVnF9WVhDr2VTggDLQAfQdMM89WLseStO4P/FIwLEDF2jJiMaeWc96Gx2Q22m3lA0d30b
72luSp5Gmxd7RUKI2dqAtWguHwCmbwPEOH62s5NVyRBRtmKlN4wI6mB0U2U0uZZ6xuOys3Z8UhDz
dKfeQ5J3jzeSxCRua8Wr3AStyJq4Uo0G5NrhW2UC/rSOXDv/PRa3RhjsrmuETICCQlSjOqfAuUrQ
03tm073ee0Xw8zoJ/nPf3dvVGfHLttK5tGxtsAR2mmXH6H09PV///nultlTTNkxYWRXBDAzuWwKT
vRRhkRm6q+7/WXysHRvgP/Gy0H8xnsIP+w07AjUhk6FMy1w2GqiZt73PoUitHKjZvceB1tJL5sqa
H96d0As98GdjdlS3dcHs9VaV5aSxdVfRJg+g4Fb1SW9i77oM352RQETwwmq/VJ0ygUiEYfKl7t1I
tshZQkHEp0HvlanyOMnFcvjLoAz7LFD960y8zwC95UIEqCm0sTASLiptuhRHzceb8cKACLL4dr0L
0BXV7a2jhOa7yyrQFCxQVk+z0WugObp8oaZ54rupsTjhqXMw7XLiML8zBhMdQ3JiUmYFoxRqRUlt
fmSk8fF0NIGBkuziX3iIRJaXH2evA8ylNAB4F24I7PJjXl1mwOHltTqCavjc4X1c7LrD8tCjyQ2L
suXUZEojWKdQTZsowJ1wjcfB04EQNSVY/Tr43V10spB/tTz7IDnP7ev973WjgrXqram2g8CCMZld
65LdV0gjpm4DhJ7ZednAfZGlV6QnKYSKXRwXy2iAS1tzy2f+/i/32XfDcsynzKm+AZdKcWVph03J
mi9PMYo3mbg1Gov8tLiGbAEkbzlYourYsvEKbpfe2ckVBUGQUz10Hc0UaEqYnIPquUhvqfYbcyNU
962x3P/Nua3ICULsFWUIyw7k4t/RkTdEthgeMc/EcNQdIF/3/6sABbPc1GioDxA5ug2ZnD78UGUS
yyI7IcEkj3YFNcxwQsAO/abX+pkjfF4X2qZreZWZ2BWbjkFpZSZIEKK4Xdq6UUL2FZG8vjQJJy9p
iJXNUOpZQwkIouImcj6ld8OP3kc/EVqyOBR/8QwcsTO9xIPDJ6otvgjKSaXjPrJfIRjquq7bpOMH
ls5fS/JcyIAo+Xlc0feXIHLFJWmxI13ht3g+8eeJib4ebMyS9vXIzoyzuSKDVgptmfm1yqzjYn9v
lNFhnSQAldEQzO4c2ay1UtBQ9AVddImjZ49VKrmx/EK+l5dJ+dQmYDEsgcg0MQ3pC1N3deu7YcY+
6wtXiz4U2eIUNPL/RtNfiQnGqLJtqzZjWPXItrqHidrpN7S36Y0zdDQKnOvENjWNqYTxdAMl4gYI
HEk8RmFMXYWdyuGxxRKI6wT4r30nulcC4gaIgRVaGxEQIOiL6+1zlpqYFj4D9FpCaDu0XlESgt0m
0ZRm0DkrSMfHh5K/fPz8yIfj5E0RMraEG6rE0ULmNqEus2tH1R6KdEFF7ZTJWpIk5yPi/vV53hFD
AVNDnN60OnZ3h0/XD2hTt1diEy5pnJM8VRZwEhkA5gZcsdERJ01VVLuyHbP+GNOKB2UrcsJV0nIo
dTKAIbUP77Ok8WxLNu/HP3FN5YQLNE9dVwFVnbpGfUrZpa0cbfxxXWgyEqIHr5WhyAOQsOrPaXYz
88Jt9af5AkFSgtfOzdBIwxI0kvYQZbchOySThMT7rLpAQ3DcwKlZWhaBBoeqATChM90EBw4vOh9k
2Dvve53f0hITwENVa6liR1A0dFRgh4px4IEPXvNfBndA6YgdRkBWz47s2SM5KzG1U+Vjl9VcHSp2
0bCMIUa5s5Ziwm9eVPPVagsaUdRJ2A0qXATAdIvqB9E+Xde494kdLj5cHYv/s1XxwahRK8xZh+Em
7XbiA6WI9S2/3XV4MfL3jKwGJqUnWLiEThWxKx4JnZSLgUSSedRvW29xiZ+iq002Dbctv1f2hCfi
BL8wJg3YK5VPUXxsG/+6/DYN9kp8gplT0GCc5xW+H0fYFEQwgGm7UbmfFNnkosYF8878YHMY9jCa
xKLiRtfUiGrg/aRQbj+65/uvkosROokHzE+g3OfneD/v+iOAoO6Vn5FvH8uDLCm3qfGvv0CMleM2
WqzWxC+wUSitvy+Ta3eS5t/35W+ujisaordlC6mJAreBTWKln50BMXpHkcXA0rKnzrdO/a7OXPMC
OGYMNP7xJJ5AXNRNMmP7GHqP3dK+i9hDVv6oYtniD7KpMSsOBY0s42RssZ8I9vcYo7jO7pGuqD4Z
ixO+zG+j0o08dNR5QeNeV9WXBqMrGvTyCF/FzYTpdVp2oPzPChnrUBwXT/lUurnbop9Vdws/OaVn
BcOiCqbIZZZapj787yvyUcnjgRbkVftRawI3bx/T+Ok6j5svEMvk0HKo0VhiyUlTey2wx4K6/0wW
pPt+R5Hykq0rIJsv+xUd0YlOZdyzFnRsgO1mzuzzUeIMfYTVwXwcfMOtGrRchS9r7KXJEq4h78/x
lUnBuxYKjERoQ5Dd52Wn+Sm67yx//sEc3txtS2dSts/tX3LitEZZpWSuJvCqL/d2vV/mS//HGwVe
Lt4rCeHWjwBki4FzCttmqMeRsmNJF28xZRiYklMT5zQ6QNP3JYb33E7HGosIuzpt4ral+VzU6Ucj
r0A2+HFdITfD4FdFESc3iqJLrAqg/67OJn8KQn+e050ZhQ4N8vuh/WNsDS7I1zCYCnfMVMyoMxcE
JWF2UoeHQvHzXtKOue3BVzSEONhYjKwKMphocuFAFATBne3+aJ7/mUGRBQybAlxREwIg3RoMVefU
krTdt01+rMrpnM+Tj6DmlrSj9xfntSInXGyksdUuzSFAWhEUkZnuAQLBRUPWp75t8RQLJKHypjd4
pSdiNU9pEtdphei119D7pHjmjPLA9BRKsS82jcaKEP/7yvrSFqY/QJeBGz9jWM6pXeXDj8ktnzgw
wH/RWyXjS4iLIpPqbcaPbTxZF/Nj8xmqAjeeu/Y3/W7MAMRZ+OqNcbx+epvmf8WkoP6xohpY3A5p
Jrnl1UH+g44NAKmi5Il26nc25qeumU9RWhDnOmHOzjuTjAKppkIlNHT4vpUudhosdjjimjfGh8A4
a83++vf/w6V7JSDIM2vnqcmnjLrYrcVFOR1Uw52/jHBvaIv6CExTSQJMxpEgynkISmME3Kgblz9N
7W7Od9c5kn1fsCI2qSkDpDdiLbac085+0lniXyexbTpeZSaYjmXSTSCigYSudF4X6V7QY1vysq+W
zmeyWdT/8A5FQwjWpVtcDd6qACWl1c8RfFjjWU7+wTqEp+VD8clyyT590jzlON0rh/BRdk78HN5r
3itZQTHCOeLIaBV8Wls7pEPohl48zXq4LspNz4lOkP/PnKANJA4sXLuSa8ONmmROYe5T+2Ovnhhw
g00JsW3b8UpMUI0A3VBNUoNYgU2KbDyS9j42IicLDteZkolO0I+oTY22bkBnAnhTdzNh+WQpE9y2
mr/yIvgTxrrCZCpohMN5nO/0QfJg2uDBwgwLU7G8Q6O6mMhDC/SilE2I7YjKuaAHtT7ki2z6dMN1
vKEhqJiRKVo/VciF0336gbqpH3ho0el3DJNh1dfoo2xGX8aToGyTobVz0MGKT4CjeuzK9lerDXrp
THYW+H+sAm9YE1QtKhW9arn4ohZQ26XiasFF6SX6LONH0LPWMsLBnsAPbXdRcTSD2zmRkNi4Mm/4
ENQs7ZUmVG0cUan0mEL7HI2G39a+Xn793+QlPj2iIMFuLMhLK+6LCH0fyBFJx3G2nN2aGzGlR6I8
Zymnwl9x2HT6Nd1PLxX2xo1SJ/AVia/bepO/IUje2u64nfWiJCDYeOVzxRFtsQqku0k+tR7dsQvv
YIilEJpbWdI3VIV0Q6C0YYNOf57R4X0TsQ/wi3DPF9KpQFNyr5/chiF6Q0xwT3NuqqXFiUX9SVV/
5+zL9e9r7/oi0Se4skTivlaC/exjYv/DzdF4zGLEKbq3HJbQCc8m5hO1wu13SC7coFf3wJsXrv8A
qdYIZmPUWmM2Fc7hmXclATTX034ukCdfeZK58ffr9GQCFUzHVKi5bda4ckEd+2nQeZYM4W0rGQaR
Uk03Lc3ULHFizBrarA956Yl9RP9b5Y0nu8dUBod+YVit4UwI3b8tp3/6vP6LIJ4roBBbvKEvKKg+
dy0tR9BPzgWSVfU++9TveMtf4itHU2KKt03YK7OCgipWEdRAZsMdbCyvqS66WR8ADOykk3Tr1bZB
fiUlOLRpwZaKmr+Ss/PkwaF94w2N4b5GIfZ2OU1+uSv2oyq5gFs5ozfSFPSzXPqlD3pQ7WqvO48A
6eV9LstNyNPfSN4uJ14jIehDlV4N2UEKutosZtE0vFraADtyOmbY5EnQr0cxeWB7sm69/2BNX8Ur
+DtsQhg1DEi9ULPc6ohQGHt6Gn/GZjt67HyO9YEXoGxSX3aqgg/Eot52mSooEKtj+POjgUmLUgbn
t33rX3kTHGCGMfkEU8oonOo/NfWXNBMmuQXioFlF4xbhIr6fWYcFCVJFd+pgFxSykfWtsvZaG8U5
M6Uy/q+sbd4OHr/buWv45KVZT97FJuNKMCT2nDdjn4IrNffq9sKGsxGnntpOEhvyfpLsxQkh36aB
OaLawh0z4qpa7BrtPBiArn+nd/Yu8QY4Ve2xVXa8I1bz5kMpy1Fts/dKVbheQVgCsy0B1SlN292s
hLFbLTH2lhfsZ9FHslr3RpYD3L2SE+6X3i0VC+KXePx1yc5/sYF922q80hEulF7Gam/ooNOg8ZCb
SPULgZ3i7tQ4LpK04pYMCUZFNAvYaRjnEU4uDUclakhruGUbePm0/Ep6uifLctthNsa57rq3LAUx
bWLqWLZKdRGPJdOGHDdKRSuMGTtmrHls2PfoPLxOZaup0VqTEeQXlVURxJj4gfzIjjvtdJ9/1I4c
D1Fz1E/6F+m+5i3rRCwA9GLvK9XerXNMQgIM3XnEM+A3ViQ8536yU9wmfGnc5OO+p2yPXkcJm1tq
siYqeNPeXqI25O1YSuHQfXXMkZxKPllf+VjRfCDH6+Q2z27FoqAnFoYlzaQGwrE2Adg5WWK37/Rk
V5BJVtqVCVO41WViNSOdegSuU7dPo/JhCCxJ9ldGQrjJrC2rsLVAok0/9fXnRLZYSvZ9QQOR8bUy
PW0Mt2atq9mRE3eSh6eMguAPqRKbrM+h43Gef15q+1KrsjWXEhLia3COAgL4J5XX2tKjPob+1KSH
60q1GZsRIJbqBiWMYFLn7QOwtlLMm4xUd7ud9ajstFNz397WpxCbPlpP3dVPwBQlPq+LymKzzXfT
mjS/XqvEPKF1A4+PtH/xuftsPvTPL+VuFwu8T+NHTCnd1178ZGcOAL4+pp6si2Xz1bQmL4TdZk1V
Iy/nfx6haNzfBffF93A/wFcCuO+2Lz2JqLfNxauo+XGv+DVHzBK3wwSdH+3JyWu9uORTWHtkNpuj
GeUDYCTq5pxhIRr6xJTAsRVWA5I+j+5L/c+xGREwrNkXzImpNIbRJBT1l5N94aMsOWqp5iMHyuLt
L7KRhW3rZVMLU57EpmJ8suixpSaILhGfdIU/zST3tLoFNiMePxKd3ooSiPVKSjBfOl2ypU3gC+ge
+Ah7RPz79qgdZCUXGUeCCUsWFiztYCJZS7F7oTR2bMC7O6K762qzGR4wVN8sjNNhzFOwMy2dhznq
cE6m3vu1glRCiMdvclvKprQlhERro3ZKmwazjhMiZzvwlqJxYlQOdEkiTUZGMDhKqqRsnGvUcJTa
ocslbi9DDvssQ33eTDKRV8GJBUY1qtSQKgPSFLc8WOxu9H2DZEzqRY5s3GHzTUEYoipd120TiwLe
Xu2pr3t0/i7o138w9wgYb3mrbIydKRjg+3PscX5zV8S4hFd2ZKiHgla5jpJE9TOseqemkUPqv4m1
11QE9baUPiMBpkdeUpEECy15xU2+Cn7Tx62YERy1ZURKFymQXFAFu4IhfxUlEnuwTcK20N9PdIou
/Lfy6ueJ6FkBP4OZZQdxda7u/uKKInY3iGYSTCIKKt1l+pBoI25OrlenLqr8oeRXtNmHqba/TmrL
6GCRqKFhvJwxdM6/5SUe4jorAGLuVvFHlvp2ftP3/nUSWxcUs+vAEMLtQbVacFN5iUFElIcQOmWI
n4d91/9sqrtZ1vmydSqahswptq9bti0OIbXKTIexRn9nGd4W/XM6S4o3m5JafV+4JSxSwtEobNRA
g85J5meAojpZJnm7bQYRmkbh1FQD4hLBBXI2a0Ha45b801mG9ttd7ob7DPjGGZZP/UVTp6XheWMZ
eCeiOVawM32QJEvXEjQXRI/19KkJfv3F2a++LwitzLKlICUyyX0wuCZ9HNEKUgWPrJWA/Wwfzisf
ghorbTPRIoAJa8hZ7b/3gPAO5+f/jRfBsqhBotV6AhpLTn4YFE1IY/bcDPmlIJ1kyknGjuCji4lm
uakhsmOIaJih3IeTvSPGJKnWbAU2q9MXRz96lPXDOZlwOjGWx1aDH8z1XRzHfqEst2HUYhlFWDop
1SR0N5NLa8KCgQtMo2uCkfuCr8FteZf7wG/hAbPXetnz5LODeiN7HfDTETPwa5LC46BmI8s7HSJV
B9SGOoAh6bchSV1AZc7k3Culc11btnkETghyZ9j2o4pdxsxsgqDi/m7apR84UK36mN9qP+mjfhr2
fLbbTJ1alkLYtLXotSPU1IGLZwr3eRhspYWpx4wrnxVBj4R6kya5W8+LJCXDL9Q7ca4ICRe7ASLu
EpVwUWabOXbwkWJbqoq9BNgRVYayVPHmdUCkykwgkzAmonXGWqUwYgFnLWf5JbSiY0F0H9383vUj
27wOKzLCBTdNjM4OMTrQ6zZ2F9M3y1uLVY5h3lbVJ2Y/1H+OJ4fIC03omk1hf+k7LMuiGdTanDFJ
1niqy2sYoZ+73ell+fafb9wAMZ1SHTvFARNCDEE3SDjkeJ+BmJr/ztq7RDYxv+WAAR7D88VMt5iI
MFUllZH1Ixxwp/0u58oJtQ/Xz2fTOa4pCGajZd3I1JBrtxPfqegU5g3XphceeQ+c4kUfr9PbZgiJ
TRPYNKYmXqbZTMOwqUCO2FnktJH2rQ1kWAlb9wipkn9pCPfImO3aMFoka0dLddAwfwoX6tTYPOSg
SeiiW8vDdZ62DIRuMAIsch1GQnxYVDWA/oMc97ZJPy7976nGUuXxNlazv7APazoCX3SxqjaykVys
W6xfxwYWM/IDth9I5eRSW7tlH9bEBO+fsFqJrRSap5lK68BW7NVouikjKjPqMkKChSATTbOKgaux
eASojxOk5zCSre/a8lS4oHibA9tMwyjz25BcU6fEzjtgggTkIRwrV239NNTcod5p04JcjywruMnU
ih6/BqvnX2hMEF0BpuLyd47tZ4v2JUV1/Lrebd6lFRH+I1ZEqmGKCBBJcJfoz7H5jDUM17+/+WJe
S01QOHsah2pWQcBwgAxzMoC1SPbWHjpxCHcy5IotT7EmJigcGWytiHU8aao4Pi50OA9subRMT52y
qg49M/bWkPt1Vktur5RLQQFNZi1FGeC5lp3TD+OeHYNDeF85wCQAyqKsj0B2ZkIUGmQLQgkOhWNX
gFR9IIpM87bZQe4BTldD857o2E2SRQna+uAyXvxfhigJwE4vu1yKveyBKKUmCK9MDHPOKyh6dOQN
NfXedgeXzx8DR1oKN7J5q1asCcLrE9VUkFPBQ47dlfVu7mpn+GPUSO7R/6UBQOe3l4ppiQogRIhv
maZ9qdZ3aaDvJPeK+1Qx0NNR/9KIraomFZ2gGWR2Z5UIijTgIfFu6eJg88XOf5mHQuCAVxyzKGXi
Xs6edWWRwB+61AJEuvK7m3LHHH9fZ2jz6q6ICNYOKoBqJo8hBliJYqdgQlPZZydZBm/z7qzICPYO
YPnKaKZIQ6FseaSG/qCngeTNu8kJw7noDMLSRCB0ZOrGNM+hYcmRT5vyCS30hMk3+XHL+U4DVnSE
l1MSTwrrJpiB6Ljsqvt+zyGJ4r15tvb1rrjVnMTPXFl6X8ac4ASDtoj0zkCOjeY3CvsyaA3mfIAS
0DA3Ys9ld9thjdB1zdg8shWfgmZMeW7MWoMj03OUqEzMZwWT5DbJSAhaMU4NGaumgPkOLGeymGNo
UpSFzfBhxQY/zpWn1VkXaaxARAms18GL7ouz/TS69FTtlhvFxZXqf4Ttgeet478ZcLOA/P6vSop+
kUxFYi5QFQ3LLmw8ZdLP6fzpz48JKEPwFug70N9N79pq1gJzEMdE8MSN+m9DeLxOYPOZsaIgTufW
RYmOBkDco5t0zLBldDkMzoCd5aMXHTrsjpalJjYdExgBsCFSoQAwEdSiSNOiH5Qe6Z5b80SesBjl
pt0NPuXgybG3fLnOHz8E8T6vqQkKMjd9zrISChInwDDVvg143AyTP1TfrEKW+91S+DUtQSGyOmrw
jEJHQ5SeowSYwLmsV22zN4QC80U1KC86WwI7ZALgYM1wWvNp9Kt7/ihE8/lxOA3PALvykr1siwL/
4Dv5rQgKPDVpgIVbAwgyY0fpTQTYsrpxu0SSJJOREaMVDXnmsCWwFWl5jtrlYKpF4hQBQ6LW6iS2
7z9IEbV/AnRZnYndckMZFXqMdLSrPbB9ewdEVACVVb71UB41vtFeiku5mR9Db82/FIXHfEWyQQ0m
OGLesx2dlx2WK90U3/V9gHCWt27L4Y42NX9FUvBklU4SLLmDU+l7HTBEt40+OGl40/VP0ygxIpuK
vyIl+C9q2e3YAETYzejPbPoqBYja1o5X6QnOKg5To1sUxEpDNToUlVXsM8NArNtPv65bi80eVEot
CrVAcgem/a0/QbpATWJU4V28CUcfy1awnX2vfSFfjT39HDjVqdlb9/1JBom22c2xpitw2OeZFicV
2imWC4f6Cm8ALcdXhAJD75iUnvWVuIaLZcKOeuZFUelqvU0JGyp8DMYQMa4l6OfQTkUdR2iWAZil
F5eTW4+WV+g3efM3F90kmkaAbYsijGBPSD6XSqmD0Nj0DrM/xPSm61JHs6rd9aPcigyAnquibGlT
pBs5x6vIwKiwbKZXQKgPWrfMzVuFmJdEVfaAfD7aTefloykpZGwKcUVS4A1phXgmrMErqNXveoBj
hbTYt4q5m0rNu84dd5LvzPKKlGgvJ2ueJx7YM6CYNYPiqIFT55Jrve2qLYK8DAEtQL28lWGGt8uw
AJMCdjK+a47pKb6lXvd78WEjL7JuWP6xdyy9EhOxaMc6B6Iu40Hwnu90VXxgdqDxRIrBwO3eNTqC
qqPDiHZWt/wDZ4GZcIwXp275WduV2I+mPP3FOa2YEoxwqgQq2ooHSJAOjmlo/jB8q5fub7RhRUWw
WmGQEA2bA6g7lz+V7GEoZ6fTH69zsm0aV0QEExWZWT5WHIaWPjQ79H5/iIAFH+3m+wzbr2Jkpad9
tY/216nyj147LCFYrKxsVJoGll9pWnWvGQsqFLaSu9epbAfBK94EY1EgplFQ1oLZfww/5IfoUh3C
Iwcm1v3kIfyrdi7KAJyCgV8bazAEUSZm0hQ5j3bi7LFQAfJ9n9iSAv5mA8+ahiC52MoLxUyhEzY5
LybOKircZj5Y80mZLlb/oUvvVa3GGLXE7m6e2Iq3d6LU4qAdUWSPwt6h1QPJDtcPa9PKrggIVjbo
9S4JuGFXGmzdyqF93QEPMcek364T2rSxK0KCjY1GOhJl7FAhs1pXsVMnwiwmYz+uU5HJS7CxeCNN
/QhkALcvfRb+mHIZ5OE2GwbCWeB9wRMKxoGWeknNEk9IKNzR1MgXINkjc8skCRoZGUGnY1Mr01lD
w8BgtE6JzLpJf6rjr+vCemmofWcP2Csz/FesvHpZG5lhVyPOJEIadfKWY/Vo38AOedn3+GjsZ085
Gaf8ns9rJPtuJ7NHMi4F7U7qZk7R78uLs3eVdYqTc6h613ncfivYGl7GKkE9XQQjyqe8oloISaoP
0+4zz3ZNzjHGlqrWG894yO5k08ybN2pFUFT0AaV1tDfDI6Kr+KQZSriLlTF5jMj83GP/pSQE3JTh
ipyg8RPrw6CINWjK+EgG7CLuP+Sy9LeEhgg+xCrUTjtMvruLXu1TZd51WXUfmYPEcWxe3ldWxFXR
8TgazE4hORapZwsocTqrPl1Xhy1OeJ3ZVBmazIm41xhet87GFuGKac+nLOjukLoDKqbCjv8bHUGz
7ajIl8oAK+mUXyIb0/qtZ42yqFzGjWC8tag0SiUBN3F1tyS1y7SPSiSxRFuHspaYoM7j/yPtyprj
xnntL1KVFoqSXrV22+09iZO8qDKZRPu+69ffI2cmltn8mteZJz+4SmiA2AgCB6s6G0WEANEReurh
K/qOCtpwRSQYFU6GPhytYTt32fjQqO2hCSWBavElRRUUylTD0lmEhmJoyaiXuBHOma7aNJUcPTdu
QyX6+/K5c3MfdETKeE4zdKqy27gSDF1iQybqcfHRsld3+oFtcbb2MGHYqA2GZ1Ga/z/oUaSjGNnC
HZA5nliti7G2kBKThxdkes+8rz3qbgtptmuFaKEVV454WCZoPkEdk+0BKJVGHzIAZTpRmz92hXXI
ev2QAaBJIMZNc9nItD1g/0uHsR9tmfQ57zePc0drXOFLN3sccIuhHyqUn2+S47blAs2UeUAE+s5z
33vKjE2VCkplWIVDnHDFZt/2WxVhvU8V2YkI74Cr9bpBVBP5CHCf2ZvTnFSY2YHxNunq9Yp8X7Uk
uCxG5rQ0EyUBtM7qKtUoijBscTi01FFaM2P20A/uxsN0FcsFoIBLAfwJI7IzMsxhrdWE5eqLPHux
Mbpl2vg6+qsoXf0uESGCb65gpxf/kMJwIrTP3Bqc32YspaVlFklAalmMDwbSrqkqgrUr3LDRXUPr
rmbJ8FqrFK3e4Uvyle52mLtMSV1ITnvsZPDqMDrg6TSzaaW5XT8d3n9iFIjdSC1NeA8WsrtarDrF
/Mbskfa0QvH6j7noeYzRuxcR7kiwnZuZVBIaDTMWOgImSUnQSq++M687I8GotjHnFZUzdUYbXOIZ
XQxF6Lze0v5AvfecMOWAKjI7HWBjs1fkwDf3yuwwaYLzYPzQGSeMvmXA6izyHMLK5PSvKcGWKir5
kgKggioMerXy/9Px64yapbU6dH0OjvS4sEMztzsjSMPH/0Zk0/WdLst9lS40Bk9L9qTVMNjnevIu
kxDpGOMRANvXRyNKg16mWwc0qTljv9iXSbCJ/dnRMI7asqLKyDZZ1d/T41bbLX5sQ6+JQ3LHCnon
/xq5orlXFl/sjCgTbpG+b7DdILo9aAMfwDWvNDf2jcfyunHz29IrHcttG+FUD1egKKGTbUwBCQyj
hy2Vu7HTcGZqWN2a2nIvhe9cTfCLNcwP4J6ENUFnK/XyIqojibbAdGybYysPfqx0V0uzupfPjedJ
MZX0mwwjQT3U0qlvADpQKJWnLeQ+wcRybcx/4huwFBVBYutWZBMVve/1sKJ4m5Sbv7TeC5XYnpP3
JZX/SOyVBqPleaJ3dRE2s5d32A28FQxn7bpNBwEZrg/ascIo+jjmakowrOkVnQFIjQOmLmy5VexR
vaLS58un8/JAzQZYtHb+lhtzPI1sxLLWD7PXxo9RtdpNdsyS59n09fCE1M9rxvskErUt8nXC0jbl
BvA0+06kKylVShWqJ0/f1vKgYN/wOD5c5oxLQ8M8iYnaLV7LmZhkpoVahcs6e8NsukY3evUU3+ZE
tEmRTch/KcWODhOU6qRNyLT0CK+fRiymwlq2295Tbn/hvORBIbj+bzp2dl47coxjkNeGAt52C1CF
kTot7V1syHaaZgC6aPPONa9nvDHhqZAGAIKZCrB5tKs+vE4UQWTiMWOgiQFXJxyUzg6Arz32vRdy
OXvapNpF/TOXOzuUY89YOoFNvTSEsXLbk2KOqccKaLRZgdTkrP7idXZBnyPPwlWDOkR3G+Do3mqA
dacbXCqxNzRp7UchuVF92DCeNtS98UabbesH+gQqR7QEnKet+5/HHCvmTeS+XfHzjM6zcsuu9YdQ
BFe3mfIlETCnCUOM0CQjTV5e6dROI4rGonWoZjshiv6pxKJMW5KU0sm6TDSVwT1o7OPcQg2GB9m5
vl7Nkrg3jcmjrW8ZH/R2wiVysOVC9BTMuy9gL/ZvQpucd7lOmhspKox08jYQu23++hdWq4gMz0Xv
yTCRYMGlZCkXC2/cVubS6Kaqv66oK/XVfUbeV1l6scG9ZjAcjSg+pL1WIegYmU2wpKjqr2T14/ud
JUBZ8ICNbEDD2MxbsZEeLcq9hMg2rcGoTT52tdplJ2qF5iU1Oyrs1IdidjOWJELJh7S1FTmwWsFI
JN+KfrPB7hW3pqbMRgu5Rgu8Csufy+ts9P9EUtBgzPjrGLZmgnNb0Lk1sxTu3godDM7bOfmgEwEf
3KCC163fVNionKny0pjx7HWe9tnwqyBz1qCQ7BgDVEHlT4dkEPDFP5tXiowGDDkJ0bwBvpYq8qMh
dFBoEvhg9kH8H1X+TYOd8p+sMJOr7ZYQHyOMua0H8zQBz1R3ci/yTQE1AUNs/G/0lGjxqAORp1rV
yqFUHbB/a7REraB8nXtligksSYemjFSFfY7piSS3YxnUf5Lb7rSBMsFhSKdMb4k5eW1R3k9Wq9pm
iUeoZP6vvDARwqzSEfVyKIGiupNmOot8T03R+IXoYBiHRsY4D9e8wJVq9uv12KYC4+EeiKIAroJg
D9rZ2JKJdNmUEmhZKd+P8x3gwY13tir+UuQdCcb9R6ZeheYM97+QqYPXz9tDMTaZgBGuoHZUGFeD
nX4zxiThBJT1VrauOhG8OV9QcGLbLdM8Gx6i07DKqgFvmaufVtlti+ukEQQvbsqBeuS/JBiFQnFr
qNMVZ10XX+a5sYviizZhplZHbcVXCtHk0OakzjIcXCos7L3HhVZlnVg6hU2mNpOnd5XpZJaKpBgl
Zy8f8t5Jrbo5lP2g2lVKY1ubRkElmVuhwIj8v+TZxsih66JKlsjkbW+rW7FAo1cREPd0p7fRDoFV
S0blF6OviDDXuSe5y3oYB7HmWE9dNFD5ZNRO0ZQ6yaJdz6Hl/kHs25FhFNKy1CY3KfiTmtSVh8Wr
sX5JMt8JbvPLujCjpwF/FcM+7LCCpKMDJ1rg7vTiLlXsBQhaUim4efATuFcajNeWMyXRxxG58ESr
a2ICN6G1HqNhspccI8NUBEPKPyALXQSqZuGdiFFMQGTmPULfZmo/rMxJjNmOk78vnw7XXQB/DrvI
kcZZGnM61Ty0mJ2CU8oqLTCbxjeU+OkyCS4bOxJMWlJqqOVIM9gwdOyYKxZ31B5iIfoLP0/YkWGk
VZvLao2bB8cOXUd1OrsDpg3Bah/Nq29EqTzbFPFL3V6pnS0Ixy1Uqyu42fp7fNy2sWmnxMPUijM7
mO8I1NTGyg7Fka5ytIjnjiFoNeLLFH1MCmoUKmVRPPCsuIYlZju8JbzvisPUTbYkWg3IpaFrsoLe
W105WzcXKWvULvV280s+GvUVxTqQ0busGvxD29FgLKoJQzqPIay288IAfvch8gCuctgaA+vGjgVP
UFz73VFjPF5K+wzXZbiiSL+O46Dvr4vo71r9gmcx+zJjIkpMCMtSOvaRoUB25LFu3BUeyap+NrUb
EQFPW9ZwFr12PG2nuLu7LgSLOebmn0uy9aFMS6fviW2pz5c54t0uAH2zgQXJCip/7KPTYC2litUS
uCQ/zK7sxYhU0VXiYGcLrrCBeL8qR4R7euwLlDJpKravgbEozzQ7VNAMRurhQNvO1frF1VN6uMwh
R5JvCDK1v9Kw4hxgWZOnlsUYJD1aDapZbeykM3JsrCzeuVZlcyFv6DG6P6rj2nYKHNZU33b0MItW
FvP5MVUZABDYsMZ2sVS4kvfprOH7lfw0d1jlqseeGltfp3X9cFl0HFcBVl5JMaktepkHqwbgimeo
feqMZMbcYzg8kyGVjn9ACc8C6GMA9iOGRt+quwV4NHXWoBV4Eq/Vg2nai+FfJsFzSig44MEdUCA6
ejSYSDI36FTudGh6sbyMA2yTKurT5KO27qLM6ArIcYX3So4tcCQ1xVVTgt41ku4SNJ0YuAvSSfak
Ug5S6XOpz8cqz5CKDp4+VW5oPQxj+SEaqI/r9uPlX8PJB5AEo30fq3GAsMFWKgq5olMkoxQW697a
3c6iJShcpdx9n0kGRuw110IZ5zeOz11+iMfMNbvPYyRywHw+dOgkJlfRPsG6xXLN27DbvMdQAgZH
L+Sjvhoi3Fk+N69UGL3Pkds0g4GjizPzSNTpk7lAWcIFJtc4lw9GRGpzlzs/Xw2y0ScjGErj8kFp
2kOd6BnuREYQVrIlCF9clUT/07/SY04JaMjmXMvgq0uvosJezMjuRRBUXP++o8FYWYIte1qlyJBd
DaNqHgAm7STa99x6IpMIRZqvDSYai4FAp589HRUSwDfDEsKb1gNAzct3DmP9cuUIiv9+f6O/O5wi
1AZFGuExxhprSLQyyMJ3dvGdkWAUOm7nrk5zHMka3jRpUETfql5QOuCe+oYFSYAMQs4evySp09IG
GwG8uXyIrB8xdYuOCjSLexI7GkzQo1pRj5OOkyhL4ml94qfYUHvZUvhs4LqEPUswfPY+n6imORoD
DmMpnrDm5DASye7KP3ihBqbObyrstV2VKvR/NcglsSLXzej6OA3POZk+/Qkv1pbiYyD5DJiKDEk5
qRp46Ul6iOnwKR27a5AVXCe4zgXTzv+SYew97iszBIYAXlqIn8Qvb8f9cCeLVr7y3o0htFc6jM1X
o55KC9Y8ewu0wI+KOXWkKa+ctMLrWBubi42lgF+WJFttVSbUNuqs9C5LlB/df/8GYE68tVUDpf4m
Trdwq2NBi+VXN+Te+jZh8Km8inwR/iE7wvPLbgGCjqUwsgIQEsZuqznprKEAufCmBTY0Vqxv+xsM
x/i6Aua9O8nufBN7ojo21wYMXNxNCrQLwN68ZbJfI2pJ0hYtNKgMepeBEaF8vCxJPg0LeJsULW9n
2GKmpqcLgMdAA42s8zoFclrYlizqduIrDRz0v3QYl0HWEllPCOWU2hoXa+XrXFjXhjQGVVEeslZ9
tvqM2kpODv2y/PhvPDJyXCgdwjCHHHPjSORDo3yqRLMHIjEysUPTOiWJetgEsOttcx4fLUxp1osk
cO48x6sQRQV4gmHi3WL7GbsQRWo5VVJ9nLyqG3A7vKKx6LmWx4iC8Se0zKOVFOhFbykga0ZbbDPB
tS90tuUVszvKhE1wRNTqwmfllRCjEKlVKnhHHaAQy22tHWcRTB/3+7qCjXVAvMG6BMZLGYBoDtFJ
gziINe3Dh2wQHAUv81Fev8+GjqwJRzkK1+0dGAgMVduZthQ12mGJwuSUoxLraV2SCgIv93R2RJnT
0bKhTmQZQmvH5yK+6Xps9RaONPOJAGqQ4oIGREomSZVzXddHggyikm47OXLi9Ysl6p0R0WBiVZaP
SzRkMMkhPWbZfUhOypf3Gz3QC39zwZw/GUieaypMRYmutTmxl+ybNgjKNtxyClIsEyugVUz6sh66
wz6yVFdxHtpd9g3IBAfTVb5StJAQP/emwx8022LBySs5xsuEURRrUQhyan8i4WMePdD4faPYL5Fu
T2I7uJ2HMeYkNdBMhwJRnTifyWzaCYBoJkMEyME1nx0rzKUr7NpcHhSwQqizJorbKD/D5M4q7pry
nQMhZywx+hw1RZZ2yOq8tkTb1Gj4kR5eWYok2C3CVekdR4xKF/IQW1G2IJJG37LaKbBLtSOHP1Dq
HQ1WqaWyHeIMTidWYuxcPg117NeiBxIW5YMVGFsWBzK6MaQYrkTD1OKYV/2pRhvC8AULxdzlmLnR
nagQz+u1hWKb6AgEXI+GfPyt1qkYxMboEaLO8lD9rL+XR8PfEK3lJ0ynnvRHYhvBeNsGQrpbkGHq
rnu6BpNGYvd4IvXZFu1Oir+1FJeHwa3tlx3dgWiAh6/yv5lkp0D0Xh1igBKBWFKdMjI7aR7eRXF5
2zS9F6W99we6sr1J6si6AMjBqL2U1bmxarBkql6b5Ud9tlvUQS/T4L17Yp3HKxFG6Uu5LbEmGzzJ
D8PP1Z3hAvtDcSpKbGEePdXFDGHn/EEj5BuijLZEWjWukgmicWzeaCV15EZ9jKlEbEwUCl52uVb9
yiBrC2k+AfImhBTj3MFUnAlsil5AgndvA4g7RoPwgoqaJRPUE0Vd6noAiUoeb5RMDkKCnTDVGsxm
chSc15bqnin8jhaTdbWNmo7zlkD2LyuymgDgCh+IjZk1NwP+ZfJ8mZ6INSbzNkNpXOsS/qqpPk2R
nyWya8RXdS3aGsE9JRMQd3hLUwFNxOh6thQJUSVoRAi1yz6jXXosvv0BK9Y/mTeaGrafsAuMhTlR
aY7RYLA08T2G2w96m9zETeWp0ySIJDxHoQOAWcfUqGbgteYtqbEfNTMqStxXsCZNq3xFS5yxulWW
qyWVBSkM74S2cUKsxkEvrsHm+8M6rUlTwtcbFtbUHhRa2uF03Yc/L0uPd0AGxY3FQkkK90xGx42B
NBFRe9Qiy6dSH+yh8JNUVPDkpfwGcKUphCcbiCRv5bZmoZpIW9xSQgpwnMLrFhFuHpePVxJswACE
ME2oBBLomXTDJPPJZNlyU7iXxcU9FdPA6MS2Ww5YPG85ySwpXIwWszqrVriZPFw3s+4CVK6Q/MuE
eKpmoFVqMxsN6OiM4RRjQVBtrUCoVZ71uHFHKTyVa/ZApsbGxaYTBAzuEUEHEDPQ/6+zVjRriyZ1
Y7HFwL5wZXlNr8xMif9EfDsqm3h3tqpFyyqnJaioRRx53QroOj1un2NVWw+5kv5BYygGddDFrm3D
/uikfUtOH6aoCHsJixE6lIYMtDTKiH9x510+K57stkv/1htjYkkBQ8YskrYZOzp6jXKj0sMoKk7z
v2+h3ZACJ5Sycaha27YsYwtsREOLRQvJEuuOGWbG42U+eDZkouX8XzpMDDKSwUqaLkd6WZpXsy6f
wlW7DstIkCvzbAjJ1jYEgsNBUHh7KhAirZDJ4i4mzYGZRMdx6t1kGg7dlIk8D8+MUNfFzDn66TB3
srG8V7gZxVe9wdHoxl+T9VOdDmVZObXsTGoksFiu9HakGN3uLBPavWnBAOxj9Uk33G4RHBBPclvd
Has6sdXy7OlULvSVUAl9IsAHxY7aZkmuEXqxURjLAZxWVR4u68OWIzI5CW7OcKoKcIqhGEwS3iRZ
vRoLOjU7FYuEoyQyD3IB1YuMNnMKC4gKCrYM21ORWB8vU+Zp/I5RljKN2qySa3308LpAbcuY1EBq
pkVQKeKd2J4KE/u0MiEmwWY4r5O045JW16lSnMgqvf/UzK02jYIXlrrCnb/VwVTC2gvDHEZvGrEH
yDzFBhC/1yDTBRAOvOvhS5PAFpewOo+9WKQA7TcU3Cxe2n1KDM6QyaZHeto21S4H1bBj4VIKjn29
IclcMyQtGyW6KX1p9F45kjuadg9GhLWRsnyProVPl/WCc2IgZ5nQSQJAa9bTzompD1bZj5ibvm7U
616TbbVq7ctEOMqHMi41QGHDsmJjPHruB90IcV411jBaj10tyCK3HIE1KzgjjHagyWIDKHyrD1jW
tk4xLUcvbW4q44uaOFOdB2Ok2Fn5GXHYqQf3DzhCc40KsBV4Xra5KCxrxShVUJwUy9Oo6ar5KlBy
rtCQEwNAD2sroelvmUrQ1YPNNTiZdYmezDHDXt+sEXgF3ukD1QPDt9pLPy9DQx8z7OmhIXbCAZ1/
VhVvxl/LEHXu8lgBAVz70N2gnCE2SP3QZ82YwJFrflndDyIvznWru+8zgWKZ0ZNqQcG8MH3u0lup
u8nm53Q+tsO3chY9G4iYYWS2FlaRN0Y0eq1iRn5ZpKZTK/EfPIgBc/ZVZIwbIEo1TQ0mFbxQPszW
9TJfy7Lg8HmeZk+CybzlVqoGPcGp1L2l+oAP6v2pwGRHT5PiQxwVfxnNogjshq9wv9lim+RCNYQ9
RfGWP1b32Bp4M8q1o+qT6PWA92oKVaO4JgO2BnDwTCSiJNQidO4MKOzhkuTmQGivn7WA+IUffxSB
T7BAelsZ8Q019a2tAqOLlBaFKOUAA/TeCsgGe6sKYXIek2YCb8qV4Y41xtvFSkabtQZr6vxFCj/L
yqNk/rzs3kQkNhvYJXlq29SlpYJEPV8bsYU1pXYqhJfnE7EQGba38bMGTWItGMWWQSRqrpMwtolx
qMPMucwJ11pfMy62N04v1MgMNyIVphaHD4Yo9eYygR1R6HUAfsFZp44U0ibqagnfjz9PMWAaVgzd
inpmuUS2HkK8WyPksJWLRSa1leSotwPgwp7H2I401VYN0TsllwyQBXTMyQAJiX36p8UYKjkaHbxQ
x7wabvpt1NpxKAl8ACfnNvHa+psM462lRAojWCYuxnpqS6FbpbOT63aODVmXz17ED+Opi2ZWy3lG
JSapgrK7rUI7pIKEnqteO14YN91gxiY3R/CiqqFPJ/S8pH8wSfZGXIybtlAdG+IiQ820Sn6gH9zH
zlhB/iQ4EbbUg3a5FYNdENSEVYAxxoYMtAQ28gnAZZdPhC8urDIBEgPRz9o8zEGneTwmOHoTy/7W
uXVj0/z832hsv2Hnu0gzqnm/4qHDag9meKCqd/n7fGG98rBp3e77eGqQcqXaCr369VC6hNxn6slY
BVzwqRiWik0m5vkiPCOaB2vuYfLmekzTu2EKpsQzRcPyfAt5pcLErbrVgPQRgUq0LP7YYct2NwfZ
uggMkXvsmMoAPiFQvTW2WkmVabAwiYZnSeNgVM+jqDWTe0/Dohz0V289RHAtb8+kL9reiMd2G4gf
vim2chiv8+vhM71TnC0Ed4a9BJe1gCu5HUXGiSlFAXxoCopmdZ1nD7S6K8ZPl0nwpfbKFOO+JGss
kpLAWGjZR/ZczoODwRoRLjQ3C9wxwniwMRpRz9FQFs3j0s4MP8Fjrmx8ItahM75cZoir0ztSjCcj
ljZgtg4yU6v02OaoQzSW5PeDcl1UxvEyLQFbL01aOytNSBIrtELlba2l09Srz9iQclOtRozr7Y8q
U75dJic4q5cEcUcuK/VMLtUYqWaMxdR0/KbQ6eNlEgKNe8l4dyTysivIYHZY6dElgVRRP8VSqIaK
sJlFgmOyy57ICWp/24tMekqH61hDkaP8ka9XWi+CKxEJbfv/niOt1kZ1AUdNWR9LswmGUTSwtanU
rjJAsKlAQ61aNfEUgxxNZRxc0ZU0VOcGTc4AjC998zj53VG8R4PR7H/IEDzV4uEHW70Z/1NbRTEn
cTu5SvElUzDzAyWYPmqDLHCkjA6c0WG8zoDl63WKQO1GwJYIh5sYEI7LO2EyzogwfmcZpESbFsis
nIiXt+XnMgIGeEIFbc/spemMDuN5pDAJsdIFdOQr1QH4eGC63/UA04+BEM+fUeozUoznkfV4lGYl
6VzdHjGz3NntkVTO+ld7jRbGJyOob9HXdmcZniRoVGZUnCXMll0nJSHYeYzF0Umi59h5J9Vejb5G
97JrYHsT/iGDDkMgYqKazQKpjU1UDNIK/swbMzB85ZBhuZ49+PPD4FK/QBeL8eWdI51nNBnrjadS
yUg9d+7Qb4tIbvtowqudIA3iK/wrY4xhFXE3dYAD7txeHz+SATN1WKNqG3ooiLXsfOwZN4xlVe2A
8XkNEtyW79Bv9ArV3jvrMX9OjpMbQjmojcUq7rblD8XmSbhygu+oXhlljK6Z1sjQq6lzZ/RdLADA
UTq3Xf/Ks4MlbdhFp3z4cllpRKJlzK9YZTnPavisZUFJe25vE33182wR3C1EZBjT0zpZkyzaTbjm
WQFwy58meb4Z0/7xD7gBgpNpUTQs4JL8NpboMVpjMz3W3HJ8GrVPlgL174LLNLjGvKPBBBOlNmra
hBU6SKTKp2rmzMLmajaT/aWHOxpM+M0GYElIcw2d+xFho7P5A7bsJA5c/uosp8KPfFXQk8M9oB1F
xo67plv0ghZww9062UmROHkc/l0qkfffpLf9jl2019UwXde1mdyU/EzMj0R0LxOdDmPBi7amIfbG
IdS3GV6DbkbqX2ZAJChGk4mBatUYSa3bqmPv6pM0OJGWy6e8NlRBnBepAdtyHZvlUKQEr7j6U/ZI
rlRv67cdr4ybycWm6oc6ENWbhRQZA5LQqVj0m/imKzSSu7GjHcLj9/jT6shbO4YralpmK7SspmuM
NcWWbiXzAk0vT/MJ+wsOvU3t/DG1kTsBi+7y2bHty2fUGLta0D1dxCGobf69wEyL+TdxjYdte0sZ
rMLgKFBGFgquATLsL6PSMCOkyVeZaOceXxnxqzEobRJAm761pmxZtdiQI2Q00e0U/r1YAMv6eVlm
IhKMY1j1AdhcAAF16/wOqMQ2tlhgokV0MHxJmQSrsDFmh2HHt4wMWWfGJsGQfPRp68DVDlrlblHX
uCKH2pkOxbMpCBWbIzi7E2BZBdpYtjIkO1kyGRouh2kPRyF/IciODOxKy0s7p+989vylcztCjEeS
Smsgkpl27jo/JeRxCd3LB8Q3oR0BRnZo8omaaHhJWozvxKsCyxsd83vkbPsJRY8cXHXYEWPyhWkg
sT7SHPneGM4uLVrdXZshdTvMFQrc3/apSyfEeNrMiuW6jGtoHml1yR2j1dK8pdSVMVjxzOe3s2Uq
D5W5AYSNZb20fyRYDBMDYwbvn2fv/jTr47Dv9NbdXo9Wt3MSbzxgBi5Am+9H0UA91wJ2xBjBdsih
81KC59XJeh1XFpC83r1Rb7sGA3pdR7sEQePtdra72KtlM/DyUyhKQ6zcDtPMG0saSPV6YywieDU+
O6+0GK2PjQyVXyxXcavpL3m9N2pBqWVT6jPl2PHCKP2syYtEogShcZmW0i7NYviAwZQwsVEY7Lyu
XqIgUdbDZVvjab+hY7cKQDfRNMaWyBtpVE0pBleYQ8CcyDe5+lDqoiDME92eCBODAV6jh22OBFMy
gqR8UlYRdBj3omjgrRIPoyYqcWwnBqlks0wmJGFYXU+ugJRvx0CC1Q5AHnKpggBMsWU0ERV6eEdm
YIoPm9m3NgO2P6MyC03ptrJFXD8khp1KtZsvh3l4oIugqMCV4I7S9v+9opc0aiRzbF1tSD4mUvs8
haKlCZvzOdM/XLE1oIgCTs5ibCnMyKQWOi40nTcibykCJVB9chAVMPkZy44OY0em0kykW7Z00y2P
/TF306f+oGMDCtz7g+SKMiSe5DDt9pstxqyakpCeLJtmWB9bvDnM3mUD+h/BCs0yFp40ztuvu8oi
mblZUPu9Pm3FuMrBdtbcUf1thbRo3oVnr0iNflNjssuyRGGbSCW8RKMGjS4FRdd/rRYRUAM/bd7R
YfIwdRkwvjBCbNqdZdnFY2enLqA1gFtp61f5o2pnQtZUbgKDhw4UzIEWcNZhDryOEg8eVuvmx+TQ
Sk53SAH3jDD1ELumS+z2UxTkGHSQ3eRk2tgreRj+Sp35rr0RgdhxlWb3SxgpqwmZ5nmGw5r7IDH8
0fh8WWn439+GHdACdd7mHlfLnKcSvt9LWHqr6yfaDIIKHdecd+GEib5anS7LsIBEliGrqaljhc2D
VpXHpWrcRVbsqpT9RoufL3PG00+K7hsVh4jeU7YvodWLFfctCutusus+wWh/25+WRNTEz7W6HR22
ANk0khQvA+iQQC1c5Ig36FEY7Oo4fSjcyBchfPNUc0+OiWBa33Rxk8LIIzrdy6MBeNLIbarsgKzk
eFmCXAe5p8Uon67QFLEMBawhdzcEvf5uW3Se5Q56Qo/mQbwDj1ux3lNkjD0ZiihTtgLQFDvb/tn+
ID8NbnfcrFyUFfJiJvIMKL2JOA2Qk7eRLJqlfJAzrXULND/3t9VwqpunLPxmEfeyHHkGsCfExJlO
a1OrUNTWlcYG+EmWP5mjE2LcbJTlTzWmzDZIAVtbRXBifAt4ZZAJOP1qYvSDVqCL7aMtMZwOoKFz
HPqX2eO5kD17rH33gERLCWndNfxYW0+tqL7JtzBACKC3cQMtY2/ich2Pw0xxV+g843P9UsfQgupY
ua0TuaKwxk3gMK/wm9rG7i7BKfV6Rv/EC7XVb1a7S7BhN3UXyV6+V3+Hz/UN/StxRZjm3LPaUWWU
sU/lRiMpTA013J58m9qbPHq6fE4s8MjLbRkjDKAC9BH04zPGVQOUOSQyFH7DwyxuFVeejvFd4WDQ
hNp4oDmYhi1XbvEkCmJ8R7KjzMjUyoyQzC0sgAT5B8kuvOirkmIid9tu0QaFLhyP5erkjiArTihM
jpWrSBqMY15fRbJA54UcMTZd1UUdjgOUfnIwH3jatjBXTv5cHBVv/Bi5omsF11ft+GFMOaRTqwAm
B+SSKciyTyT9aJanQYvttHkUqMk2IsGm33s1Yew5ropYxerGzi0MOP3xRu+/rfT7UHwj8TdpupL7
B000pMg38R1/mwvdGd1SSCPuMFCQHqk4ng8hzOxGPm4g9cuBijjcFP0Ch+wcrlzP5gxz29QxOuiH
7od5VB5rb8NWbgOdiNc/CdSRnYZq1tIyku5FW8wgAcnyaYMQnFFKon7mlgGJ7MunuB3SGYsY7ieY
gUEvGDsjiRZW7I1vtkeNJrw2x8buZP2mWIlPtS6oJ6Sucy4oG4hIMtlC1fWpJGH+3V2V1V3bL0Wc
2nHxs9FQCvETvXcuc7hZ2CUOGW+2rmRehybV3HrWTxat76UxP8pV6pZDJnjA4avnTpqM/6p63YrK
FCZRntL72h8P33O7/fb/K6S/dExcYozxXfNCW7mpFVxKT5I/+mFQeJVjHqubHptIIi8JomN62/gY
GXVQwP1huaL2Z5FkGd9G5HmpNFnC86jW3EuT7uapGTso1h0KrXu6fIrcuLeTLOPYqinG/sku791l
1a+xyqnw+5EmjhwNjeAawqO0L5EwYsUyvoyYAyqZUlnZzVDZSnIzRz8vs8Mz9D0RRnSVuURSjqde
t2hugci4xofL3+cxQXfiYnwzHWoMZJUojYzpx978YtX3RBOAtohIMK440uppXSxkCWgjfiqT+euq
zU7RWF8uc8KT1I4Ttn0MeEo5DUeQmcOrsb4KrePl77MwIL+ynVdRsQ1j0ST1U1NsVVJPDay7xcMu
2K/0foPQD+3WWYHKXV9hCZPALQnE9+JKdpFsSpSC4r0XsWVVKltTK7ffIApUUwQ3yC2M7CXIOMAi
BmQrWSHBycFcTrAiCdkAx3VgBgFk50lyRWkcNwnZSZTxgtgks+CJGUE6No7a6keZjuWcT2P9V5go
gvDF1w60yRPAHAJVhVHCrG3KElkseFseMJnTi2Bp+KeEoXiMJlPU5Bi3k0brkgyd2QI69ymizyFa
Qvrk+2UN5PPwSoOx1TCSVjNcMuRRyY2cnmrVv/x9FgbvHw1/JcAIqUIZQJcGMNG0co4LCsrMc3kg
o+ykxnIwG8ud1dWmoeKQOBYQFwiQTaG0aMVIqBpprqLUQK1YvGiK3ap75/AHyyKbOIW9Ekov59RL
vb20iZ0uxE3n9+FWnFFhMhfdbMNszqFtqXHs8mNbdv68ftCjXOAbBBpBGItV0JsRjS+vieXyaWia
G61RXYFS8LOw30pBtt+w8z80emlg/D/SrmS5cVzZfhEjOA9bkiIlWfJUdtmuDaNrAud5/vp34L63
xILRwrvVG28coSSAzEQih3NQiJKP5ZMT5HfRm35YH4ww3rfh5FY3xn2LBgCx4+M/L4G79B+bYuEY
UFcBO14JyRg8oMwlRmDsi9DaUQizxu93YKdFGlqUxaE36sdo6SKVuXHLsStti1Z0kh6GoAaNpLqW
9NJYiWBn+d7vIohxGVZUjlZvRlASI3GzPJTB4mtI94Ch96Ls9fopiqyLdR2D6lRguer8sYwXt471
b23phBSU6Loc7pqQUZEB8G18hDUAitSE6SNkHaJJ9fMpqK0n9Iyb06tsCqIKfggNVB30T2JC+cOE
ahaj+90gNHIJur9M9KLK6Q4jaePODqo78CMqu+tLEwpkFGN1EjmLCe7/WfHRbBjE4Fzw7NLVXZQq
Amny/kgTMQcLpBVTAyoJY91DJQ35mtKy1aKdMqsL07wB5orh6UQTOBL+4jayGCtHn3SSlhMWl5/s
cAqr0DzNXgQKtNob9iK3xc/KbqRRdd34FIkULdKXKMH0BFvZHMkOSSPiO+Ec1qFoG+mnfzDojTDm
3IiaSmWNmUYfo+xlcywagSbyHAYaUOg0PqCKPoBBO4veOV2NrOiIbGiUfUtNI7ABijN9v66APBtG
KwBa42Vw6XyYxBpKjJ3LmJvxifRpXFK3lfejIcRM465mI4VRhBh+QY/WcvL1oQ4S0/LkpP0ir8Np
sNqDRKIjiEZQcIlc8LfftqQ+52N3KxXqOTaGE17sZyQLBcrJO8Dtwhlt6eI66ex1wBuING6NAcdI
7QV+i3fJbcr4bHhoS9qMJm+sulS/Z6U/G0fazNvdOs3nrv30B+e4KXgzfj9LV8MYqgkBvfqkVIfF
Oav503UR3N7o7bOR8fd1XLS2ZeDZuGC30M7mJ0cQVu1M5J0Lrz+OO2Un7xfAq7mL///DE+Tq0WaV
TCwZaWVbFgqu0AgrzSKCatlnxWrcSheYH9eZbNaqMggt6C2OpqaDlPRg4YHkz/vqNfrWe/HOOYg6
qrhpWgs8pBS0B0PqLMTDaGLuadJLmvIe/Xl0dcAyogvyzkFfYu/Je+3t+klyjX4jjznIbCzUwYkR
jVjx4KIHzs3zyJUKEUI0V/83YpjTqlZ7IERJUNs0O4DROt4wPjuj6jrNCrib9R4gOP6/Whh7arGy
LKD/g8WZ8jnVD+r0ohLB3nEvNTopiVAE4+ogXvz9msmVrK6LAR6Tzvi3T7kPGPiv5t3qUehHYYaU
+37eimMummVC/Z8Y1Imchs+rn+HtbD0WyAt5rVt9cvwBV+n1TeQe22aBjCtJJdvuTRPaMarEzdrT
UA3uvBzKRXdn62CLvKRC1YC9SrcrZLRxaJepHVfI08P+MGDCEaxknafukl3kL9/7G8eTPg/+utP3
ZbZLw+uL5cWWW+GMjnbSpEyElnKJOXtAUViaYCEawPrSAMRKgguB+/jYSGOr8FVnarFs4VafPPsh
/r4eCNbYu5AcoiaDEy2PNGF6fYncWuFWKlOMB+A95WiACrWBGeqfiz129tC+OMguxY/jYxZ0vStK
MAn21WEeq/qEt/fQ0X01RnfOXzX1AXyxqbwbRLPkfFd90Ve28KpFttYDRqT1zTNU50bZ5y/ZYd2p
bnyMdoKtpFv1UVdR3gWKEf6wA1ZJpyXpShtRpiKsD1M47wfJlZ5LEzNBqrAExPXTAEr6rzQmbGop
8H2sIn5WCk8xVwD/3CUizJx/cDAXIYw/k4sc3Oh2irr1Mftsh/ouljwV7w6vOqQ3Uth6ySf1z7Tj
IpNxauu0tDWZuta3Ouuuy5bOjY06WDFJkRlO61WOJsKA+AcjuIhkvJpjtTLR6FtkDrRg/JQGzg5d
UQCCXWF2TVA+514pahH8B3u/CGVcm9pWaNIaEWRiJO4WcYT9g3aF9ZCpeE0gv86f892yF1mESG0Y
n9Ymq93VHR5C9pK7qvKCma6hF46m8AqwFlhQ0VsHbB2DnbSqbGiNGeMM67UyT3WbEW9cm8Qt06T0
nbbodo5mWr6mrKWroafwuI69JArTuFH85iMYN7P2dh47HVIDzogzXM3cXdKfo4KpR6fZm3N2N9TE
r/v0Vk2G26TJQklrOpeUgG9rktfrzoEbnG6+Rfs9MEgsay7SFBsyNXZgxntTOa2L7ReFIA/4D6p8
2XnGLeglJpDsoaUZVXcNZr86Gl+NfeUV3jfTTfCIQskvFKXV/yHuuUhl/IQU26mWdljeGAwoS4DQ
XH2K7tSAoL5XnkXva35QcJHGeAg5TpQsbehj3qy+2M7skrk5JFYUjDZRkV9Nv6+r/JRbtQDqj2c7
NnB8wPVjm7LJQmg2+mwohY3CyFoDFJ0WFV/MSBBziGQwXiE27M6YqdKq9WdrxUjrDWh4r+si16tv
18H4gLWfZhsJChXjNLS/27hJ78DyGi7fFI945kv6LOr94FniRqDNPJhiqZlzoJsi2M/AOaClD1Gl
/4/keO8Z8K3LYXx4T6Iyc+jzr5WyUxRrrkWivWDjqMf4eMNfFI85HL2uSF5VkDEVKFcNoZHSlnh3
UN3hgLvQF02G85RhuybmoDA6nVbYvBaT4ed4uG/Vs1X+SU354pjYIcJ1aSrStViSJN/n5tHsj0LM
eH6492vXNCbEXK0yHiTaPTu26WNnEiR4Uq9C0lnKq700V6KQlvrSK6fEDg1i8LJJgbcETfAtt7qd
wugQgceA5h3kG3FjE1e5QQ8PzBoVpUW2SxcdTIWWDhk6rcmzHt119sN1reNtH/hU/vv77LsgSYZ+
dMpVRTX7NOU3GlgzF0BkJm9q/+O6JP5KMFNpIJNO251/v6Qwoz8tUQK/OpG7uTtVydv13+ev5PL7
jN+eZzVPlwy/r0f9nTxFTwvoxpNMC00VRV+9FN2FPEXAMMmv9bAuoQDl43thpVrcBSRlpd94zk7+
REaXtkk5viNwEO85BFb1thIZB5HWyWLGjUZjOiDYAEMiOZLn7jY7Sjtyom0vS4AyrVf/aG5ADrfe
X99f0fkx7iLJnbSU7QKwzuaNNZ+yLLj++9xrfrM81ln0tVo6Ex0D79+bqTHHEJCdtVOOZhAfRc5P
oC2s20hTzKHYEjqWZmd40K3kaDQJer4KDwN5PijeBdrC87XbtTHRoqX2Zj5UGJhIqLbg/iiqt5gI
Z0F4j8StGCYQjG1p6gdA2SOhYYerXwYj4EVWr77tQ2HzO9W2K9r4YcBYq4hpSPAcC8alUWWpg9R3
Hsk5O5U32aF5pUlZvIO9+V7EECjaTMaTdIszVPqIuaRYqb5UUnpjomdcJiLeQ6rQHxaooP/BwhOD
Dur+7rC6ytQzDc3pSMQme2XfYvRJ9eW9qKGaa1dAdtbQjuJgHo7xI1k5FlJPxaiac9KMNlCbP+kS
AIrXLxGM45BW+F05g2WR+qbRwDXQPqejwDtxDwUjMmAQ1TWkJ5lDQb+vmcZozfP77EtrPyXxY5t+
u+4hRCIYD+9IRlortGl5ABNIDW7nKdXCKRIBUqtcz75ZCnMiStMki0NDCvNcHxTM3o4v3Q6sO7sC
KdDRzW/IWf1EvtM2gdKLfxR3000jmCLkppbszTcwR+bkddtpA/zTpD7V4PhRbsbqWzQ9ZiZg7z/F
6p3Syt4Y/wFUylYq4+OjTmqUpVZVtDb3wEbLJXeOyYuhJbvrJ8l9SG4EscOs2jBOTrKgowQFlTD2
gibMdLfeYyIe8LjTft+gDc29LlOgPR8YobJkHrIMLrhQxnPWF26Rrwe5kL3rYvjm/MsOLMbTmypB
g2oH5zSoh1Y9dpJAM0TLYFw80PgiWWoxVjjLgW2e1vVuRpvA9TVwL8eL8ll0jZt6dp5mXbuseuvb
6nEFL4DU3xryEQM43gBYp+uyuH2IW1WgC94K03RVTivcWebQ3OVA7m/LPEhq5K00x0XCc98Pepig
6ldXsd9rpY/80q5ulEcVb0ynGLzaXoPREfGMcDNo2+9ivE0/qaia0e9Sz8POwVxN8qW/0QG9Twcb
yVvq0r70SfTQFG0943ukbiqj3ppV3xpn9ZOaRwoqnolSnckQSQRZS3vcK8Os6eH1Y6Cr+XDZaSBW
BOMp5r3Y2ZeuL5MyoXfqOr9o8X0Losu5ytysEZ03V383ghjd6uJyWhuNdv0tsweZnqxIe2PqBC9P
rhluxDBa1doZgF0qoDHNfe226oSxhehPnOVGBKMgZV1gpBA4hX4a/6VGn5vqLelerp+KaLMYbSh7
JKu1GakNtXvssye9eRhEzAWig2cuGjWZRiUGV54va0njVpYVoLFgr6/2oyn1fxIjbHaMuV5MbFar
ZbhYZ+t72Z0M5WDPgnMX7Bjbd7lOaavbkYX3spbdpLl5XgyMy7R/Al0GdPz/mgvbdzlJa7pMAxJp
CaCeOom4q/UqPBq+a6QdYcgKAg6bHVLR47xtSI/QMMtBvA1iyOcOHQ+Sl/5UbucjUqFAKkTdd9kv
IsZQ/jZeJLO3WI622alFr2IVtfXPqDKHY13kNhhilEzgefixwGaVzI1GSDLqoBWiw+RglFt91GRo
rXmZvNEzv0mhWfv2iLyyKNHLdxGXNTKeCGXJOCsjBASk+pErvUuE5L78J+1maYwXauZxWHoZoyod
MnrtXQKSuWB4oy9aGcjNh0oQGwjlMS5Jaiswm0fwF+UpCq097Y4ZguTe8EAkKuzk59+Qm9Ux3gmR
N8aRB3R8LqEZmtbN8DC/WB54mT4vqmvQGWgCwdJBdHD0dz/cVVAJ8GxqtvaBbNMcUTWPKihMbY+z
ZynYSXtEH9VUN7VvNhoQBypZkCfjGsQmO88oaQEyR0C5QlnSbPAd52uXpR4pRP2mKlcnN2IYnewH
wMkmNEGPfpxvZqgFHQYn26/ZrRF0oX0YPRcUeMkTEBXcJJgntDu9Q1cIYlhuY8QmpW4xeptVy5Tq
I2Ifqrevhjv76i47xn4OtLLb2Vt84hUYrfyRHoXFHtFGMyo8GskglbTXfPKUQPM1oFgElBIX87DA
3sQXPQ2xK/XCbDjnHjTwakXnI3oRVVlmPJ42DTnJu6bxZ3Nf1v5CejfWAmsQ6BGvPALyR1PWVaCm
WR+Aws04IVlGihFZrsHy0W8SFmHvGmhQ1Y7W0d5jMGF3PYjgi0SPF+BvbHQys5WlksRDH1cYsJmO
a2DgreXcIplxXtEQS5PWkSc/XpfI0WIDXcy/BDIxhQGq+WoEViVwEfbJ9JD3/3up7LffZ+KIxYxW
ozBaND7MqJBMzm6NjYciGgQ1Xo6f2YphC0vWrMgpGkhH31K+EyAQT2oCXoKXMnkgoiiM14j3mywm
2ZSCWiGPMfKAzJ30jbLF2Pf51/5ouvRBnGTeH2Bu/iaPUXeyRt2cOlPjl6axx3tgcUdIyVXQYFzX
Bd6d9JskxnOqGvCkLAuAS1HtkX0ZyPBabzEmz4+VP+3n1K1EPR58hXc0ldIDajaamH9/Ujp64QCj
APqXD0DJGMIRBeP2K/plzAEN9aof7wrFi0UYyBzPZQBL5ZdUxnPpuZ7U+ZA0fqa89WruEiecDIFK
8mWYGD/H2NdHttrIANpNvqBfEiR3u0JV3CJb3dIQPX6pgTI3LJZyEcNcQ8NazebUkMbHNQsW2aN0
axHtcZK/V1H8FOfEv64jXN+7EcecV62mitJTQtSkIK7j/Ox1082iytfKSKSNXNe0EcUckjYMiZOr
ENXtlt16gvcFBpSFkUAFVyr1haKyCV//NxKZKCmx4rguC0jEKKdPLbt/ScJ+pwbqftqLQDlFO8l4
XpBtZhZIuxofQ31eXjTeormzZp7iyRLEmiJNZHywlMgGAe15g2BoddWo8ebmL7ApCTSD7xcvu8f2
1UZru2rrQIGQ4nfvIXn517X1gNLu0Zo4CWqRGfM0BJxzoFu0ZCCCsrxdmTZJ1pzAjHv9ZzHfdorg
cuS9dwxDBikAmjwMHZSBv3unqa3NCqBIta+Pvry4NoC+qzPFzcSsT+9Nr06Y7yS/ebluY+/1Vdam
DRl80CbIAtFEzOhhrOamVDnYSVo9fIeQyHzDPI4gWrqxbjH40+80dGhUPlJwKCJ66HF3TjGIVY/T
S+T1b9c/R+G5mO3nMJoqzSS1gWK3+vqX0Vc9yW286IAy3CMIgKTzCuoylPLd8hkZNlHjIf+ELzvB
HIA+AUd0WnAAcXFy0hcpEVRKuSa/WRurtJ0xJU5fQoAzuOAbRAt/Hkg7I3OB1+EjcBZ11fMgEaBS
v1bEdsSNDg53rMoGneGjD4konOr39Y5iA0bmbvbQww2Q4SLylE8GKsTIXHraQXCgPNez/QYmotCl
tLCTEREMRq4wThb5dNg6Rn+v7I4e2o2OdIRBS12lDASSaQRxRbPf6zmbDLJlZKbSxlAlWkwoITdB
d2zhLffFgWZIhB6C9/D9bbupgm0EZoOUamAng4vwEccfUBb6ROn95PvZAzpROHzNENkIO4DpBl5b
JnNLkinL4xZxKNrgtCD2yk8gRin3S7Bi9qWT3eLr9W3lOfjteTI3pUoaMwaNiOzDXPK7buqTL11C
5NexRdul++9kMb4J2Plla1nY0DV+lhawfoVKHl4XITw0xuEUqhPVCdr28LR+757w8gB8Mqvldq9y
gCr2fiJu3rjSk3DIhsbu1w6O8Tf2spI6lxEB9D6AzQ/ZzrnVzub7mOUqbPwVHBvbRVErc0pIi7fR
HBS31M3Hd+tNdBrhA8gbvMB5vhOSmwg0U2MeL6hMNFVBr5b/aOad9Kgf6GhBvrMkVzhVIBJH/78x
PynJy3kxIM7Zz8GquhOe0NriKyGFQ5JXXzSpIdpS5gUztQDsyQwY3jokjx0ajD0DfW1+Zzf76zoq
cKFsS0UGdm5lsdrGV7CSVHPzKg/mWXbT3BD5TNEeMs7EqccGXcO4otSHNaDtDZJX7p0HzQMmo3AD
uetSZF1WTXChfhhcmpTarKsEwurlVteOukJcVfWQvrq+fdxz2ohhPBbQVo1Jpy9NUqlnR0rDRS4e
53oRxaTUG32w540cxltVKI4Q24G30u7qV5qXL862b33pNDekjYD0qtVcOskjWJ9oGxkPVq0KFCHB
DVtJLyk6LUxncStwcbbqp+sbSR3StQUyDqtbqqLvdX0FRjKoP/rvvd67U164qvwzb1NXK7+CRG13
XSY3KLtsKtuI2A2FmaHDDAkJGfPoRXciWSswL+5jAhTQ4DM0QGP6YYbGXKLRMQgSOsCengEcVQdx
gMljRN1GWLuUh0EVtQPwz+wikgkVoqKWLHMYGr8wbno5iDTFNeQ7R/p+ffeES2PsOcpUK5vllb5r
aXSfBzUGODHetfjpTRHk4SoSyDe2y8IYY6tJaeRah70c3++Zr08E1xo5rXhCHMczEEMF703+/b05
PMbqUhmgW+O4YCdzzKoaoJiS59DqMKyKpDRCWtzd6m0W5J69CuxOtFTG7uyYOHOp5CMm7p8AKlVq
b8Mo2E76Ex8t7rKbjMWh2DZmjYTjK6va7VG1LMF8LD8M88+1exs1gX0LFmQyHfOp1Oqtmo8jiJfu
zPFsO+f8T3KnG1Njm+diI4kii4pwosEDZRKqeqmr1sOrobZBtiqvAv3n3mcKJRfAcCxt2GNign40
ast8z5/WT5pfhfV8ShDzyH66s8ZdVvkCgTr3xC4C6QdtgpBUSogtRV2DMYf8UD7ROo20qyZXQ2ai
8CW/P/9RGLJZIhOGGCvBCLMGV2IMeBpLwCatO3fuFkGrKq/1zDA2cujKNyszW12t2tzAzh3GQ+OR
zLWfllfkxxAjj4b3L/eRcVzyMhVpbcO4CpCvhCqYy2UlkD7PnoEqKW2ymV6Evovu1AdrA+wEqi+6
DvYaxtpyJHiU0szwVL6jz+UujH3Eqw+zR5Ptjl+8CNbIte6LPPZuyycHfB7TMPrZT4qSrgChvfBo
bI6ZPD9vkRZI94tP0+GjiIaee/9sRDN2AaKAhHQO0nSpsZOsh7z4WWZ+pQkKMvyc1kYMYw3tJM3r
ItHHP4gC+kBBSLnuHS85GOclMIM+dA7CV4fgFNnp2zUvFitpES1HZ8oWVSPpgV31ARrq6id5LwrO
uQa/WSJjFlpCllRqeijqYN9oUhWO2h+0KBrGRgRjC3EpJVUXU788PvcJoEgfE1EBgR8obGQw97YF
dmqnoPVH0/SbHZ26pUp4r4x+BchyMVcA967ZyGOubckhhKwyti3uD7H1IEfBIEw90d+4Ys8Oc0Gv
bez0WYI1DYvbHaNzi5RMdAA8roeJvWj/t11TPiKRDvKtC0A5JmiJdJDb/O4quyizSFpSnbACbfhM
zN2y7KtF0NPEzyciZftfMcz6NMmSO5JiffqCehZo0YCNi2K4dP67W1a4n3zLushj/CNa52xiVPQd
egfgUbQ9O4BSBaUEClqYRCtDRzQjzbetXwLZgCSS87WYU+zjOgVVc05EXWGCc2KjkVXJjDaOsIEW
nkykfVaSg5O/DNrzdUcvEsN4wVWzVxv4j6vvyEXsgQ9cc0HXl7hFPzbhUveKf10ePya+KIZJD3Jz
VcvJ2NVmiyAEvVJ+ttdu4k8NKlrD5NKxj3hffnG+G6krbNKgAeJHg7ucF+MLB8mqiUPg7mktYT6Q
Y408pLaLd7YAWZjvPS6CGI+o1DoBUQWur6IKh+hHNAWLqBrwDx7xIoPxiFHTZqNF7xFKzKf5ZAcc
tHaPXDpd0YN5ixfv9WPja7tl2KDeAOGcyniNZXHsWS4QDkzo28v1ChD6wXUJvM5B3CQXEYzHQAHc
ypCQhwhv+qkF8wF5QMz/1xjbRteHl7rzc/r8R3X3rVTGbyQN+pVlamalhL6v9Lacb8fl01Q/LPmB
2Af4MDcxvhn2E3ABLenQ5ILquGBj2dynqgx55IyIJTvpUzHdSLbAEfO18deusnlOtC2neW/ildZn
hutUrUvMuyqqRVbNzRdrCmi+dNOkDE+/W7Xaym3igKjUT4aTljouhkFco1J83Wx8KzsaZe7GgM7r
4rCOu/+9qRlwrxfZjGWDGhdLNHCEva1745B5mZKB+dcOBQpKXeEHD6Ih+sa0EFbIeuQFTBbNFMMG
ul361D12oeTZT/nPFSG4erOIXmtU8a5JYx1zKuuDOmFVFNBe22eh9g73KQoHuI0nxmZVzMmhPBKl
ig6/2O1MzL7TNtboyURI+o6ZdEcCEeAG/7G2kcic17iWc2dXuAFk9GACuehY3qDqhdo4EaP5iM6M
ccZ6bhVrTmXR1jwFdTZbc3WwAlOOivScfb2uItzLdLMyxi331ThFGcA1/NU+2N2XxvqKjm7dEaSV
uCa9kcL4YivVVymjUX1U3eTG2UoP9fR0fSEiEYwvBmrAUE5Nj9xOB5SgBsaryQ+GHQucn0jHGeeb
SmNpNC0s6u9xxSQ0QoqKJ+wm5AaHlx1jR7faQlmXsVJpsafFdFwCxDjgxn36Ww1yb327vnv84Hcj
j3nBksVJWpgUtSnZo0yYqZ+FUUBL6cuN6JEnOCt2esvoMls1VGQGKnCsW8ZZjm3Xnr9dXxJfsy3b
AcQm+JVU5qTWSh0no0dQIyk/0vleWqcwNTVP73/+KznsdTh2g6xbMU4q7+Pd3N0v4xv4Wl0pE6yH
v2m/1sNei1WSWoPawy+YGnnQgQpd9T2QC+teNJdGndkHN06HaoCGoOh4Df1+MZJszWrgwCDUTc/D
/FIbgsYN7kI2v8+4nLws+5mMcDlEO3bD3ZQ9t9afhBAbEYy/mR0ohVyaIADBLHH6NXKCWBa4NH4y
ZiODcThNGevpqKEOVrg3SvB+DQVrj16BzldBddj+IL4s4lPhP0U2Qlml7tce8QyKsrQn4r29yGs7
j5y1h3GX7ul91L+VZ1GnMdeUdFtxMLEGLDl2bK0ZlqWPejgHNX3p5dS19GQ3rZFLEiGCHvfNAzw0
kOXJwOhhh3FIOyTz1GCB8xgCdd0dpZM2/GzL2yFBJ/dbuh7zUlRq5C5vI5OJW/DwNxXLxtNEkoJ+
vE/BzhfnvSt8H1Ot+2BYGzlM3CIZedostEAbW6lbWAegxTrjF0y0NcbgXXdK/BhpI4uJWAa0p82t
gTXFB0QRAMugnV9+vZcHtzjQUGLoXREpINewNzJZxyHB5coSiotmcxrwCnHmQw2GE8HK6C5d20XG
fUyVAf7cBn6dTk2U/noDXJ0ezU8YIQVuQPNVEaVN+NHfZl2MN2mnuCnUvkEfoYXkuRWkgX6/WmhC
yndIH/7JW3wjjHErq5loJYhu0KKuhtrwY+4C8R6KDorxIhOphmlKMgQXw1EHTMZsogHz+fo5CWSw
zCqLAwh8dcU6nOqusEtvLX1DEfUiiNT8/eg2qRkzkaey62BS05EWZHEh9gdlH/vq90hx6896kB6J
iOWYHytdjuj9/xuhpFiKViog1HyAUNCxK7emC2/oFYH4PcC9jTfCGKcxqEpXGQqMalh2bfPSjILb
mH+PbQQwnsKczFStFRzU3/aUBvXX8kZ3Xcx3oa3Pq76KLmeBu33/oM32lWqqN5GCB71lz7sFDbC9
M7lT8qwIy/Xcp9RmaYyryJteJa0CJ0hzTiZ4aezvifc3vxrxs5frCs+/mzfSGDfRjUkhybS9rsEo
FwpQurfeUO7Q5bt8r4V0Cqj8QnxRA6FQGxmHgdlHmTgyFOTvV3d0APkYHo8+Tu+sFi767QTr5Fu2
ATx51VYdg4U9VyZARtYLooH2dcBjQUdNdv1aeAVuzb+oE172CjJfIjXlu/1fUtkHkTTlTTKg1o1n
8bJgWg3lxACUyG/q3d/0jYuoAY5veBeBzIuoGbVmXug9o5imWybxi6FngoKeSAQTeCR5osvJCohA
tX+UbaCdV39dPyuRAMZ5lKCGH5sRofyivqHdMxJxu4p+n/5/Y8prHWf9uFQoO0nHejmB7P369//D
1Xs5BKqLGwHgSjPiVcap29n7bHYRLm/Zad5VfuJ3goheoNcW4y1Sc9CapsVpzPNNYp8U51Mpagnh
uz4bDb+qAZ5rlvBpqFrgNMN2fLM96fEBj+BdlE+uKmp04S/lIofxCWRVEn2h+cUpjkN7RQOuZIdR
KUr4ccWYiqOraDgEYTJzOpNkksSmLTvlemsPbwlSSKpAg0UimEOJ8RrFqCoabW3yYGhflvVet4Xd
vFzfslkH47n7NapnZ8KjIzrTTvNsJ6VefUNLmuuuD7vIt73rek0DrA8x7EYgcz6TIVkAToRvoT67
C7NwCt7Te+F1MaLNY+I8VakQpdAYrGo/y1HitiRIhp/XZfALO5e1sIGeZqxrnFI/OaOMCbIUUNxY
t9Nb51OCG5MIEYa4Pmcjj/HLg1HKhjPQALkl/qqr3pKKuOKFa2Icc1c7cbPK/zmf3F9fjMf+RcG0
jOaVu+wuFXFz8ytJm0UxjtpK6yqaTGAw6CGgee7pJibeO3FVBroNco98PZp00rMuevvyw4eNZMaF
E4DCFEoN3f878ZdjjKbdj54aVEF+FjXpCxSSDf1GpzJGo0WsstYHo9pFadCVoitDYMzvYdrmyjCl
UW+qHPoRAy5P9xS3Ok9zOB/rz0CQDpuXvvevW4BoUYz3WDNF7gcLo2xxXrkpwHDK4larnv+dEMZj
AHmpNo0Gq2qKz/V8Z+U3Vf1yXQT3ctpoAuMtElluIpsOULTj7ZwqLsFwfmrcrlYicEv8J8dFEju5
RWjQE8VIZVI+lGzfZK7WeZHmdoCjAmmBDEr1lnjS5Nbj4foa+Q9GE1SLtiojt2kxhlaYlrz2MtQ9
PtAalfq87u1T/hNQEF56q+2mvaQJ1OMfbPsikrGwzhnWIiug9CrGxowAM0xBu0fjsHIr3WbeFKSP
htcDFdhL051gtdxs2ma1VHU3ttDHueIA2331SVa9keKoIRS0yh/AtjNAodBHbmH+SEA8cF0s3yAu
C2bubFkdkpWMmAHKltKd11Nf/BhFg0Z8Zb3IYIxObu3Ejmw8tuzyUVL3C/j+jGMv0lTRShirc5p0
WQZaQ+hHYK1kr4mxT2ZdEAz8w21zWQtjeEOEcrAVQScnT/aKx87VvmZAq6AtfV3pSkIad8HesYgL
ypg3oNOAodtVBZjKxZ8URXKHQc5cyxYh+Aq2kB30Xa0u6dMRN1uX3TfdnTbtHdGUK1+EbQNUzQJc
FAsTZZSp2dWxgSusCaZx2dXYtZkkgmOiZvohZrMwqmwqquFYLL7HEKcT5qFo95T+XZHfZhGRKncV
m99ndC1eDBVxoS0DPjRyFRP997qheHJeCvFruTekhew6cFAd7Br9ko1XqEp5ypMcNcwk9tbXZYdi
X6BKbtqClFjzopcsEDVV893uRiTjEoap67qhRQo1T4YzCNO9qTLDzCz3qWE9GoYeRLW6q2zlYBbp
01yT/ZK398ZafgaKj8gfi5bPuA7LioGv7KDLo1p22W2M9EX1bOMJ7qmAwSoCDGOLUglcg9usnjla
U2/iZZUgUTZqV1cwqiw9S/JfzTgL+kqop/igoxi7cTDwbumwiN9Pdja1IUt6jV41LdhrxpshmE75
UXic9Hc+yAEavAlRyHi9X3kbDcpIl5GctpuOQf1UoDZNR1IoXJJ8I+r24C5pI4rZu9So+rHOdEAT
NPkt2D3QXPgtlwGSNifDwwQUS9ee7INT9IJC//u75doaGa9skaVyOglv9cGIAZVZDkpoED0BgNmc
7szcSPcp8DEfqlYbvBR5Ay+KiKgUy88pAipJVhzThrEypqoBl1Aypxo9t8f8KYXyHAGv4tEAovMB
V09o1jl1y3Mj6jLjeruNYMZgF30Yynns0HNrvppaoKuzIEigVvZxe0GIZyF9AIoqaqUbFYpTw0Dy
IJZ9c46t3J17OSy7sflhyAbyp2TSMT0m9bIlsBDue8fUdQCbmQDkx6TT73KldM1yKYLqLg+UiIzi
ySvWe2cFxQpRLcEyefu4FcdoUVyqktXOOcYI0epgpijE/QHstAEz/LWR9As2GwkK+wkvg0j2xzne
rfYUqAq4zUpzfz2o4y1kK4bRRGtsB3ABY99InZYuWclbW4uu2H+wuctaGK0Di7eSazmEyEeMnmGA
owccuIlqpciriLSPuQMMc82WaR1QMQSvn/YajSdLB+pZcVrMp+v7xr3WN8fD6Nugq9LYmw7eOjXM
Nl6A4OLcNWUlOB6eGFPWFMpsY5oWO5ml67HVl+qMgQO07Vh/FRhrdr5fXwk3GbuVwWRFFt1ZiJ7B
GZkPSkC50dQDRfRZz2JOO562bUUx3kGW83iUItQYksn+BnIIz866V8FyeLfyVgb9ho3hAHABdXc6
W5menNzLv8fvg0LzQ7+TfeWBMhKmO+lNBDAhOijGjuoMwEijbsp+bfUe0dUAGBiHfhA16YrEMJZE
iBqpionFVfkndT5a43NlClypaP8YG5ISqzB7E8w2kn03AzB9/Tp2vZtrIixjbvAIriY06aKZy5DZ
QbJCczI0XyJd0PtKkBXoZMjBRADnUABNp/9L9Vt7N4IGvfSua8j/kXZly5XiQPaLiGAV8Apc7ubd
Lle5Xoha2fdN8PVz5J6pi2UaTbsiOvrFETdLUipJZZ48Z90J/9jlB8q0NCylekIGgDd05YTmcEzE
c4DrB3UxwqVsrUrkfhqR14BiHMPS+S7cqaMDotTqTN3wLgRHUKL6Ii8U7Smv35g0NhkihiZLrkBy
7tFj5g/fm0O3U34Tn/GYioCmq+tUoHdtWETXMD/69rZ10IuRCwl5HM2h8fXU9rsiEUAnVh/SZGGD
i7XGFAZVG0usllkdE5DgHIJj6mqGA9Fpp0OYUjTB5120Ku7zbimhbowBVmXNgUfVcS+jcAVp7w+0
phYL4yd32qxIWp1QPCDC8LMqq35eTr5llYKcd301GpBeGN5XgMF8e0aDrbUkY4NWo/ElSHcd2PzK
4/adWg0aysUEF5cMcOe2emDWXhVKLyDo8ohSXw8tyg8JEVzfNX5VAyBGQCZNxkTAI0DVwGgwgTr+
U2aMD+2nCOPsktuZQAsB3fBKbdaeGcFZf+5E0JTVvYTAu22C3EyVecxcmsWFmYfYyyHaAYjlmeRs
4cm9vZurtUVg5f5Y4b5hXaHEkazBCiPaoz/rPcEneUaTwrymGEFpnGSX7dWvogftWvpENNA+amC4
A5SSC1o9NEJIlWF2Qi6fB2RnEtj95tK1wrOhGfvtNa5u5CJh5wJH1BUDHs/IoJs4DxwzqX/Q2rwZ
Aks0F/ovTwMTAt0GNC/x0Hjr/hEm29WwxWZKh/G36cf3qUsfglvNRR5wZ4qOjgUj/gEEzvE/1rib
YCtSYdUyBs1bVCHk6/6a7A3fPjNV5OAKyMDGyWaHnKMdEDKzCE3BUrUt49ymFnOfzuUMfzQeAco/
KWeEyevoxnglpok+dIKXlXJhuQONCyRUsa8BvS2rK93OMGjzadtLVnfTUEDXiYPTLL6uDz5GU6Mj
IuRoP9L0QQdZfE+/0OQozz9jqKxsW1vNDEAwrAAOi+Y3X3FU6yLX2wlRLC4+W9pzMR62f59t/7vj
wfVSmYSqqvPkhaqctok5KrI3KafKvE7G5wIw7yF7TkchV+eqK5hM5VXTFdniazlktJI0mjAOrd6/
tif84GVwtK+9F2FOWRbVFVZv88Ia5wsDhRyNwRhUun4XAhw6VYcu+L29eyIb3Ec5C0Pa2Kx20QXE
r0nijWnpT7UoPVxPNy5r4dtYU55nQ5LKbBw/0iFonvmWJ9/OMno6TKgw+RpE/l+tjH/lFTIcxhwt
DLl0CmBzfmh9i0SYm1XfXqyK+cviWRQGSmGaOjLDrDqAIdzt7Gi3vQq2/++9+4/H8UyCWdMqoCDq
gIJR8WCIMusAWsFdW7cHteiJi9bdDaHJbWW8bNtdD/CLpXFfS6vPrZywycX4+R9um/Baf2R4wBTA
TdF892pEWhhjXrrYR2UIrYBowEZJpHPLujv20lNW3cvlbwNKUyK2DYHPq9zXJM5alRYzED+qeccg
vXm80yLRzOSqa1hoGyiaotsKX42kOaXBaKCHmIzRVdYORzNOBb6xuo6FCW4dYMaeZ8nEhymtMUMO
femhviu12Nv2BPYr7zxwYYX7/IECjsrFgG9vJ2MUOfveJAcphgQQOmDbhkQ7xoW7ulRLC+xUOJao
8mmJwKDPgme4yAQX7cYkiW2ZwKmz5mnSH2RR/rUe5i6bxT+DOzOtQr2Ba6WNY+0RdF4fqA8gKrhn
xWfpCJTp9q4JnMDm0kvLCuSGsof3OH4y+9AJJMDUBcFA4AL8A9iCJCueB6gwzfJzrp0kEFuxMbQG
TL1/txiulNXHaVKprxOWveK2wXUd3QSmqOW+7gQGcnIIHiAF4owYydTIU4KWbts9WMaVIWpOriYk
1uX3mf1FMEuaEfJYbHq/sIGQiAHX/prFt1N0k5YCd14/+4sl9veFJUgzR3k+Yjawqa4TdUeTkyWa
219dDMahLQWzUorMP3MnM7WMjKI2FmmoX2rElbWftXSwotw1jQ+9AxfGuIBWNIkmqRKSEUn9XWuP
Q/1jEKFK1wuzCxt8ODNaS61y3NDkOGZOfij3zYGeRg9aWb7o3bJ6PgtbXEQjSQd1ogKbFzS+0p6t
+t4SVTvWrqbJILIavjMmtHTeuoCUZm1SJWweq5Kf8joFjeDYZOdIbu96e0z87fu5dnVMmbXXQFSF
3j4XPwulCe2YYWX1HEoGrdPWolbX2pYtLPATolbd9UHZAw/Ta6dZ/dS2X1BV/ECUMRUbjQbW1YIK
6ds9y7UwStMWq5gDaCI0Xyk5Y5D7Azu1sMEFgbZP6ixXkLdJaYBWUyrbrpKS2d22slqaRDdLQeGE
NSD5pxzpgqkZY6TVI6atumPmKbLTKDtoVaIkn/uFtQP/m3DIS8UG8SmBibYguubgSoC879sNTNV2
nqoKETT9zeh/GLU2qcAJCwLhZv/BsY2FPR42G82VVGU2HsXh6L2qjl3jCX6vXQe3bJ5c2LFn57+x
PH5QarbKRipT5FUKyNgwN+dHt+hFfv0H4Rx65XfBIa7bAwYBxUQT/3EhKRuRZkPLDOWvHwNrsyJr
+BHu5R90l3sfC0omJHdsFf0vTeVxDxYG2yN8yzFSXGLs0H6SoSHTzj8Ea1q5x5YJvAMj0kCs4BlD
SpLWaRW0hTc1KGA4rF9Ez+R/henBRri3Pov1v9aMWjKKGiBSxdAAL1yMIm1L9LGEYMDsm/pXkF/N
+cP2wlYioGWhrYKCnkx0mR/4rvtACSurKLwmaT7Nqfm1aprjton1VVxMcF/BPpmM0NQwgMCAEtNQ
uY2iXpNkPmybYZeU8/I3K+G8ripnKHP0MDP4Ha4wYyD5IK7+jRnuG5irxhToYV94ik69fASb4XQN
+R1BIBQthotIMakrRW/ZyYPtTzmQI6OaELfCBUfDD1ZFEinwdcwASgqzxw7N6VCvHZoKIe4rARYK
RzaDz+FjCEaGtwFWQl+o7eI69czQk2xH3jHlgtilyonxq0F09WnbF9beLSyWQ0AWFTSULNjCl5lk
WyUUPKgFuEOrKzZmQZ3UhYovi3m5N55FmRFbwDvnW9jjfHy2qNp3BPYk+becHvtq10JWo1HbXSZ/
/cu1cZtZRFofQ4ivfB0gAQEOZpIlt39hYAlIOL4MLwJ7qyFisTbO41s8YsMeyH2Idc++vDPOTCBz
umt2jAw+uIl9UYdhLad9c3qc9wfI+6jcGqDRhAI42L+lGxo65jWbS5A8SeArq3eAocE1VYGDvrrS
wlVqG+AMqULcaGjqgrXVSfpvwST4Jq7v4cUI+/vCiKIVlQ2NYQQnY9e1WEwuejeLLPAen/alPGiw
gHksqftZ2M/bbsA8+L2HX1bAeTidJTsyQ6vwguLXoA0eHU03Iy+hXTjbhkTnwbk36vhFXw0VQl+U
OxBI9Uftk1pJggArssI5ddRBIXCKMZgeqIPTmzeRBBaBVNBTFZ0J58eqEiRNapSFZ4JaKf7cjLvt
rfqXMPfnUPgqdN2bxIwK7BXjJFef2ehQ9Tm+YsIQ1T3JHVE3519u5sUgX53Jg04Bvh8Txo/4WBz6
PbTmwADKcnMQdPzdGb1q8iwuTSz1yaxLOQJP9yDpX61wn1r3gh1cPSJoRZombj5rRb29mFZRm/EU
hfA2TAxpnnJWiqN8Fx+jQ3NdtmBySfbKcdvm6reCAKulyRbSVr5eIxVohMcsq9OLXQyk4zAPhyh4
zsvGtVRRtXPVzxfGuMDTmrTVqxYeMoRXYZw6mXkXitiWmBu/Cw0LG9weTo1S2xPBgmqwBGu5M8kH
Yj/T7NDLz2n8EpbU297BtUOzcVoAlDAgO98iMyhq0b0eIxk3ZKcPC0dJ/86CwYZrFq4353OVm0lW
erPSlW44xBjgj0TgptfCPL9xi3UY3G2a85BMKaACADcVKiRgFc++zZ7kXYFBVIaAbA7Kns07Tz44
cPzwKj8mB6iH3DYfYT6HiqPKsOMWbgPfCNTlIRqmtCu8SLmShr0dfIlFwyCrh7YwwUVcW2nUzm5h
Ii6tU5+qnjXmh22/WHP25Sq4eJvV4F6uIJngFeE5JHdl8I0MogmKNWdf2OBDri6P+pCEY4GSEfSB
9XDXzMFBksDKnbd3aS5/bjMKoG+4+6ul8d2/1ix7i9Q5Zt+7q7SI3abQXUs0zyvYPz7gRjYjIByx
f2r3zZa8MXvodEGJdy2NsHXUqolu2NY7oZo2j6UROgwot03E1ehnualcw0pcWTTRLzLE5StSPAEn
NdSIEWAiliC+mt1rMSouRJSOr/v1ZUVcvjJrNGqhi4PSxuRUV4w+LwVxNCAV7MlGd0DUCUdq1s/p
YpK7Su3co6aT4pzi4KYMH5sRVB+Qef2Ix12McJepCONerTuk/WN3ZWqQkT0M5cNfmeC7Sygny9LU
wESlqo6aYNxZjRwiYjATHBDfUeqBmSN9FBZe36kPI4nvJXjF9kIEzsY3lNRGJx2tCWJzW++MXvNa
Q/dsSb+jc+dvm1prZCNU/zmXd5UoVFLKOmXngonB5CU+xdcGVKUazIgXn0RclKK9Y39ffAfjPJpT
vUd5qCoHt6e1m+uCmL1W8n2zHubsCxMN1H4Lc0YBnlUnVZfNZKWfQK59sveQYPeK/UfSyuUGcpGh
lPRKSzWEoIHETmDeFta5onvBKWkrOREq2AaaWSpasHyfCc+JoW/7oEA1SvPzQ72H9LOJ8oPiTkeU
eN1GhEZdPamFQW5VRmxpCSQ3ck/tb2Xr1qaiKrnIABfnpK6bCp3CFSZV9crAuEKdVwDiXY1rizVw
ca0r06Hu5QFZCPmUGned8VIV37YPRrQKLqrhvTT2BalgIruK7VtZBIwXLIHv93RxqURag9Cctj9j
ekqkXTy1gsi8Gm0u28SzgQZGFstxoeVejdFdfUSHJKRO1NxE8iB4gYksqW/vptSnTRtVyNl6pXRU
4vdl7pSj7UTpB0CJrOPzf/eF72FJ2UztLsJ90feaPx8DwO1vut3kNafYy6CxLJDgEbgBrwOoAvRm
pSq+CV36qUhPhb3bdjORG7C/L4IaDmdMSBohEwUMjSZ+E+uuVP7+OyP8lZfIHA8JqrcGNBeC6E4v
XkJNcF9EC+FuvTIHfS61EvoDsm/2sxMrztRGAocWGeHuPYQpEnXOELvG+myhXKIGeykWFaFFvszd
fGWY81rVdCRNfeWacnG0AS2qTHrs60D0TRMsSOeej0MUZ2GBhynwRQ4GnssHxSnddG98NQxHOUkn
Jl9lepHAqdc/pYTYmEkBPxsa9W+9rotQVxgKZDfJUUETzDU/l67k6rGXHmUv95N0F7gicrb1m3Sx
yf6+8PQqGxQ0F3FoUdF7tAmPkUVF2ymywd2mQS/i2BoQVJPYoTHaB4XXAqG6p5hhhxoeAZeFlxao
BAj8UmSXu2BKEGHcTsLM9qAFra/IcbMLO6V72r7G7Aq9qwIsTo27YlasBqU60cKDhpWTz7ljtKpj
VUc1SN0yE9HwrF+Dy3lxdy1Teq2TFRTV8uQwWuckrhwr/AYhdcHerdYmIYX+xxm5+yYDZhPoKr60
WQyml/omPYX7EopxTDUFiZ0QnPL6BP7XfbShL//WE6euDtOM2DmKoUyPI7+PQGNOz83nfJf4qdvs
mFouG1eEWuO4sz3J3z7H9Uv/vwuGfa6aY9dBW6YqPpZtHXuziVb+jJJY+98r1wS4CCaHZAHvBQXA
t8ts4mKc7CQC2iPsHSqfrPq6mgSv9PeO/9YG+/viUndmnyttRNATQdygX3S5E3jHe59/a4C70Y0M
XAxpkspLWg+MTW5N7uSkP8n9jRF0giTm/bm8tcXf4lBKrDjHYkjXuwV0CsOhPk9d/p8RMm/NcNfY
bvNgiAulB3IJIzhav+v69j9Tm781wd3dlpgpgDME+LgQxBk7M9vT4D+n4G9NcLeWKLmSpkY+ekPn
jsEhHz9PkSI4/JUn7BsjfA2tSOtwDNMYzL14wrInX+INZ90z0U+MTiLBAaE17l5i4l/Lg6YYQfsE
B2iO7T7w1Ls4dkB+8yQuzqzwNrxdnfr28gyk6VSQffeIQ2x16bl/1rzgON9Q8FR3bq86HRS+ULP5
r+HnrVkuLkCcDdjG1gAhY3HbqaClUJ1pED09BHdJ5QLDkFlRgHFHTAmmj4Zxa8WfJiFLAzuPt3H8
7UK42KCPRkb0OATvBfEIKLfrfXMOR3c+9UdVDI5ip7FljYsO5TTXYy0Dczrd6/cVZO3oQT4Wv1nZ
HWJbglC0HvbAm6JbKDoBEvHWNey8iZIkyain9zEGOGynDNsfVIqfgwG9pz7cb7vEehi/mONOy+z1
OgEVW+91xkNUP2b2h+LR5fe5kwLPkq5kNYCHtQ58kjv2L1bwtL2Ef7m9Fxvc+RgEV7fVECvanX5i
YiiBl3xmlJn/Hx1RFt3eO8PFGBfD60EKc5DoUC/QvyRklyWt3xSAuZO7LARFnfzSWd72+tg/f8si
F9KjMenBV4iveV3/ysbnVnWH6kfbRALHW723uqbZMjC1mFvjwnqtTHVUQNvDU8yDND902UnPBK8P
gQm+ZVbrUjtq4cjAzuCFsLSd3Ns+FY8krF7Yy1LeNc2mpiwoGlavcBQmUp26IOw9MRni0BPVP1ca
3ghGC2tcMO+1vuyhazh6Mbp0GJRP9/ItJKN3mBwW417Y9X/nDAtjXHiISExaQMbxjvrBZpTaveVJ
2r716I7J9EI4IhOKA4tOjQsRs6RrvRrD/5isrImJLD/cTz+gssxKlQYjIPilHXsR8yj71a2FcoGj
iKy+HylQJIasHhqqns0x+8jF0omlEiAbAdrkrvIMgqECZP0gd1RUp1evO+tpVCLXiH5tX+AVQkvm
IRdD3A3OIwlkJYbJPvdAEPwID5gz31mFozMWfczUjmdodwkC+3pUNIEfwFwGCF9s7tgaNZWsTlMZ
8AMSH09M7Rg0XL+ZQGSyVwU54folWFjjjquNo9HW2ZODCV81ljMcjB1Tuin9EJCp4/aGrkbEhTEu
4Kskk+Z5yikkgvayFLqlhNGZ+mkGcHTb0KoTLgxxHkLCPB4oW9WYnrLyYBB/+/dXr9bi9znHGBJA
pOopgAeauWNFX2XVpa0sWITQE7jIbvVQ3csa0nvDF+veOkEAwydePDggl3EBBxTcKrYn7y7unzWp
/Bu7H7IYXB4W8lgLKmsoLA0vJf1SRNel/bK9e2sLw4yOpiBZUjEHwsNkQDilZ1OXQFWgchUbOEDQ
o5zGu1Hfyb7qiZe2clzgagBelEFGIRvKbeQ8G3KZMwinYX4K0nNk3wiJS9dixdIG3x2oxjpIJBk2
tEf1pLqal/n66JDHwJ/BStG5yX3ySQQ3WnHzNza5509OowhcPUPq6VSGpGbsAcIgCkerNhTMnoEQ
kMjvCC9MLaykNIUNpluou5nXfS8+29/aL9SdvAzMuq162HaPlSgB6I8O1wBui5i8EAUpQX0hy+hG
Ga3XTAdoNVfpLhTN8a5UVAFZRp1FswgmUt6NiwWzNnaNhRJ7LQVumZcH2gOaY5H9HOh7OUn22jDt
ZRM0izbmRtL2xSSSIxlPgxDrx6IFd/Pe/Eu4sCiVlaKoo43iuKJ6tXWesm9KfddOfoWKoZ09bG/v
6mUAd4oiE4WAEYNzGgMTZVpVGaUHY+pwT+i5jJ/+zgSXWUFrjIzRiHyxlXZqV7kUCraSSDFqdR02
gRCwQXSkvVyMV1pLoj2aV56WXSnkJbGvqlj0dVzJ2jA5drHBxflGilpTD/AmBqkX1F+88NDc5vvB
dFLbiZ+ig3wIRPnTSnGVTatdbHLBCiBMU5cGi3G/KL4J4hDJHYEA1/1uX0AILvy+fVar9/uPOYMP
+5FNSr2Mka/12WGU7rNGAKLZPibMu8D5F/XGvB0piHfx5G+D3sutyp1sxBJrFHwsRcvgXI5AwZ6a
TBLXNh4m/a4m/xnvuzwVpJ1vl2EqZauVaotxwljbtXLig0NEFGpXqiOLkwcE8q0NQm2TUhVfYOio
YsyFHoKDcXoFSriiasVqjF2cOju1xamE6GGNDQNNTcXkkPSoZV/mFoSnaviX58LFNkg2mqyUAJAq
PXfyt0Q4wiDaNC4MhPWcydakINU7sRGGdg+UqnxLHFZFmISdD+ZG70L1Yt+4gGAWUGSaa4Ck9X2w
T3f1dfJ9OEE/Yhed8s+isvMKb+Zbp+NCQa0qITUp43DZ/1O+CnzmEOhxHreDwNol1WTQtwF1y6jj
Oe/uZnBAtDlF40H6ak54keadX8ixwMpqaMPoLwQndWRjJs/EVKWmWiU1nGGGpgibHoxQrW19UFvt
oLnniZ4ba+VacJIhvMiMzOfd/KABSGqjDrCn3Fp7VmAKD5mfXw9OcY4y1IgtX/0eeoMIXreaWizt
csHItGYM9KsxxZSk+aW/qT/ZrvRp+jJ60JLzkpPtlYIGxdoz7s1KuQMslApZTqCVULKGOsZuPhSH
+ip0gRsTho71U1zsKhemYiwugLYbZkC/zL6+S+8TBRoHrrFn1GuF7kiVI6JBWYvuyw3lwlU1anlm
kHT0suwpxgJnEaHHWgq2NMCFKQNgC0Vmc62qkbt6/yOZZU+Wr6qycrphB20nZ/vCiexxUSvvqKTG
BWaEU8hhSDNBc9gxwpcsgUyV/ahIv7bNCf2Di1ttVNaQ5wNhSXJsjlLrdsouO08+m0keW+HI3Go4
WXgIF7cmqsoZpNxHz5LAmlTrJ92iXmeLNA7XPmIYAWbU/baJoMynFnGTFVWtlxCk+Kr1Bw3soeCY
tipBx5T9a/mYvzTD3eZW15TKGGFmsnM/1/dDc52qj2CXKTJXMb7E0ovgsNY+MkuD3GUuMaQ6WCO4
GArcKLyNIz/7ToCeddor/SB5Ql6W9dt12UfuQlPQNZDZYNWM8KpT72kryJ1W3/vLBXHX1xxqqkWp
Cdbx33ntgjJpj/8f6h9oqFoulLgO2xu4frku6+Eus2zMZTIrFvxCLW+mG3yNIKoduGbrlEp83yQ/
t80Jl8dd5p42AcbNXmu7LPjG9+rdeAcG+wlijdIxF4FcRcfF3eWiT1KLlhF4renkpyQ70YYKsjbR
zeIusGaUamiYKNAEmOvWyzPYjXdK9Swr3z+ydYZiGEyvgmj8jBba3glVejywwud+909ZfPo5+mzo
LPSU/45EJEjLL9Y4x1AhZJybFR4J7S58IK5yGJx6dJrd7CpI4IJGsIvrjrGwxzlGV5W6Ug+AiiRH
w2mO2iHAeK19zagnYl/kFkJrnF+YQd6kFlud3bnVUQfjMGSIFAfM8T5GR/dkJzi71Si/WB3nJDP6
GUWcl8i8GVr9p+4SwwtPqFAe++OYutKpvv1/NFLW8v3FGfKDBUWSpXMygGCjoX7X3qv2r146Tbrh
BLXfp16V/U4H4miZ6EqsBpXLavlRAwK5JzuR0YPvrFu8klCQgF46wN7TKVeeJLQQt3d39ZIvzHEf
naE2y0qbsEzFeAjiDFqSv7cNrBYslxvJfWWIZKYaDbsSx0cBzlec7LH5TCM/OKRX5bH0pGNIr0RP
GoHP8M0NtZXiAryzaMDbx6i7aco9yY/bC1s3oUMsBU8ZHWybb5+2U1XXU1bZWFc2+VERAS1J1HOi
5ILPtMgO99VU9UhOYk0CFXv6mOmHIrgrosP2Uv7lSl/Wwv4Ni2d60IQTGHOQehgOgehd5YcnGUzA
k1ecpoPwQq/73MUaFx4NVTHVIWKvQBu1rhYaOpnXfM8aJ2rByE7xRiv2pehJzWLgu+zKuBjlYuQ8
dlWSq1ji2H5qGtPBZ3RsbwL7MSGiat5qXrUwxQXIqim6fsrYhxOVNSBO/eJ75iQ3r8Q87nj/l2fH
hcc2kap6SqvRa2wn2Fd46+ZuLDnpUUUlz/byz9v2BPvIc4nj81p1NEqpl2apN1WfoLKEUY5727oe
B3/bFPODjSPjK8gDZHrkpMTKaFE5QfkTnJjeSM9CVT/RkrgY2DfTRCBdWHrVBNKN8qrvTrNxq7Tf
iYgoYj24/3FCnppsiEqdZJDq9KpmNyjfpuL3NBwlwENoj3lM6wMjRCwRudjjYkeWqHAMVUIDbE9O
ylW7Hw7azXAa/RY4KIABRG1ewc3mqYBmS6ZzizqvV8jSNc2LqzH4SAF2uSQueGg5CqRtiMOSktAF
t+QxMUX45vVX7GLbuFiBL1ZXYzoSr2YMRez7fbjLPle79A6qG8J2qCj2Ei5ajHA/W0twoUZ33DHB
0QSY49a3X5HGtaCAI3J1LljkvYEKXIOmTBNXbl65fdd7ofEjAK19K4JPrJYVF0fFUwNJuUXlOQDC
IDkyhGZ8Uo+TD135vRCfuZ6s/fFzk3uhW2GGmfQGTpEBXVA9Bp7tmnsJw3/VXnSFBTtocsFi6qlV
SBjN82IdcwRx2z4rGGisQnpEZfMqK1RvOwiul8Euzsjz2WlkGFAFwyt9eNX3iIAfMmU38Msjm9cM
bwuR7Kcg7Jpc0DC0um0UHXDGLPnaYuIkrt0g/pQpot7AerAAxZIMPidN4efRjYpUuQ5GG6+KztoI
pcqhFTyM1ldyscCdVVRRM5TBNeKpZIBMV7brO9nXku4QR4kohVoP7RdbXDrYNmUpSwnLKlwkNp7i
9N8KsA6Rn9KvunSME3ui1+fhx9g5H0t2L6a5AwvjSE1ph3Blj+eJnvr6Oi0Eya5odVyCGGs0GUmF
ZmGvBr5eAeeV2WfZKJ8nsH2VY5g4+qB+rL5N0AuHfI+p6LxyDy1MeTTSCK/2eHqo+qRwo+kXKYuz
NJSnypCeBkU+zGX2MJStnyS9T+fEm0y86qfa376Gq1n45Z/CPwczMwOWQAJ39Wztaf1I5ZeaiBQk
RDa4KBZDLRbElbgQun2Hi6eYvlnut5exHk0W6+CuBChM41TrsaVF6eTPrDfCgiVRANar8Rj7f8Rm
5vjvsriFRe5iTBAostWI7RwUiqKfrVsDkwhwm7Zn3RhoHooARqtxZWGQuw7GJMdxKqFe0GSfpvpp
EqWlq1+Axe9zd0FhKdVgo5akoBvRR7+s8UtW/BoDfxyFN2A1gi1ssb8vHmaki43RZvS//zfmAPDy
cTjLnadDp4WxtUFvtBeVeEQrZH9fWG3lQbEilhAXFE0WMwyu4lkF06iM+2c9tmMsKpit+4iBkUOo
wUCmkjNodVJT5ND59SQQ6ZeQqMyQA3WOcl/HTv2EAqsvROWyUa73bnkxyaVdZmF1QZQy3l50WFkT
PH59MEFG292+cutHeDHEpVw0KI10wHi1N1a/MuO2yWawIPxM0y/bZta9HsolloxIqfJsATQu4qiW
4ZXV3OzSwLwvLVHFYz2hIxcbnDdmNgjPSr0ZvSKqXNs+aOVO1a6i5EmGfpB+G0w3seVvL2vdFS8m
Oc+oLVuNxxClzQmyxnVXOn1+H0qxE8kuFQoUiIxxPhHDWp5MCMC5CnkRKCdXvdMayY6xowhptdYT
/8Vuco6hVl2D8WuIGoMPFp+4V9CvcT03joKqdOCKQHzrr5qLPR45GOqDHswp0DGa8g8l4kN1rr9k
NwXKLdJ/H+sApu7PsfH8Ap0lZcA0YW2F9LUfD+rwCMHmbc9Y/VoCuAzKXospCXPfldJWkzk0EebV
8VjM13rhdMrjtolVf1iY4L4kVQDgoN6gm9lNzQ7SbE6gtI6sho46P6Tk598Z4z4r4zwWVaXP8AQK
/rN0H3V3cYGu5iEYRSNYzLPexb7Furh7XLQx0aO86l9jX79P973PpKs/hPZYmOHubtxGQIIYtPQg
2uYadN7Vw7kpHra3bTW8Loxwd7bXxnpsVBihmQ+NdacgpptAhSFNRYI9Iofj7mtTVaGSgPXBU6ev
Eirmrb1PqS74Wmy7HICwbz+9mlqNRJKRywd4Tdbld0nVD81I0DKNjjqpvm9v3no6+Gf3CI+aG9BT
tOyxxGzKb+oPx/wEWczv6k8zdSY/AeyQ9IJ4vh71Fha5BFSt1ME0KBJQ+1AcNT89SbtJc8Irc6/t
poMuBLdv+wcEW99uKKm6To07hkjQXDCzD056SHdA0/eVAw3sJ9nTP08eI1MQUdBuuwsY8d4aBmJa
JfY8ARTUocytlG6cYuyhe9k+wdXP/mI7uagxgd17blmIivsrYt3O0mH790Xbx/6+SAVLLez0uOxG
jzSpM04n2mVOV+7nXmBHtFtcrKBNjKaXgaZiUEZONYHHqznqqXBsmJ32v0c+InPRIiC2DNgDPhrU
n33JaR4TTwblO3N3iDkfoFcm5JFmDr1lkgsbtqwPVSb3uNHXim9jFFUJHTY5jEoY2pbILZztExPd
aV4aQDZtE9xewFwCBJs+sMloe1c0zvTDcl6RxO70sG1x+3MC/uO3PqIr+TiVJp4LrMqsHYb/TaVF
n5P19PPi66+hZeGLYzOaESmQngHmfdDO3UHbR4cKU3Si2SjRgriYUaZhOpZyhiOz6YOMAoRj0N/j
CDcZLSVCm4rsUbSonVIW5ACCW/AK+FusME2SIgtnFTlAql6HU/k0jfnk6MGX7QMTmeGCBqUYL6/Z
hP6UYOrA1+nNJCoYiUxwcaMpFKpEEsJ8rhQHC0WiJlf2aG4LnF0Q/vgRvZTINJYnnFTa3BT9Qyp6
67/+wMbtVbiAAYLRbo4UjFt3vrWvKifedbLzK3VBGAsathjv0ukxcn6Lahiiz+SrOO3CE7oulSfS
4N0jn2KASdNP5bBrGuefhvlsuLLoQyk4MJ5QIS10UELqeIKTvnCy4KzEB9yCvzsuvuSrN2kfWA0c
LxjAUaN9CdTdX3k2Tz9aQe89UVIUm/Tum5HcqhgxG+XvH7FhQE/cJoBfvGtLTlmq2T3IIDQMtMxp
+pwF0QkPOUFUZZ713vMuZtS3UVUDgKgL5BFFmOq2jDqn0D4p80s9nOypcnJTEhzNOpjYvNjjgl6C
7jh0rZCvGHiN/sOoIeVOSDE8jAc/qtf4OEYiRq31dPdilEuSFH2wySC3o1eP1I1LjNlK810up7ea
Fp+6UthMYZu2talc5MvpXMt2jU0dfDREgdTG4NATowJo0CpPP287yvoJ4gOPxymBNgD35Q/HWbeG
hiI3A2W/Pn9NjZuRXFX5XZWCvr/PBCe4Hgv/mOPf96o2m3Vd4gBDLfHi6jYCFnF7Qesx4mKB+9Ab
c5JYjYK3VmN8z9p9Cf9oRDR+Ihuc2+dF1lt2j6a/Wd9XOl7C3VETzVuJbHCubhYTtaoKXjdVz4bx
dayerOHX320V59g2mDhGauIdp7aZo1u7ePysiBgC1ys65uU82DoXH4lEy9JUM1GPY0PVXcE6x+68
nyeHNVkrUef9XxLLiznumz5BjxwoQxy/vIcA2expXr2PrzunVjGlXmBuXPQVFJ0T9ygIbD0e+gmJ
ZRdAurv+DN4x14Se9fZRCbeR+8ZLtEtsMg0sf0W3/77ea6Ej/Zp8xrtsiR7AolvKBYVczcx2blCF
G+xjX94Lh55fP9TvQ9yfU+KJA6tJDUeUmxnebtyZqIp5squ7+T0krZXGpa7sZzvGzED8BNy4oZd9
2d5OwaHx4tZtkZRBrlOE9BAY+a+W/lDJhuDIBJv4P6Rdx5LcurL8IkbQgG5LspttxmuMNBuGLEHv
7de/xOgdNYWhiHt0NtooomsAFhKFMpmEAwnFGOwWsz94LWanrngqx15gYP1eumwihxClRlO1mOF5
lKDpyLSC7yWaoMvoh14Ph1aRdv9tzzi0GA0J79IYcX8/7SGM2ale3B//mwkOKzSkIhpwmQ9eF59a
yTWrPa0FmyYCCMIBxKCZYdGxin6zY0oE0c7u9i177BbHHMmdfHANUSpTdHgJhxFprYS2muMFMKA1
F+1vwTE/1z8mDzT3e1HHguBCJxxQ5ENjlW3PoofyUa8/tMHNrGcOCDNduTh0NfG3P9kfHrwXL+Sw
gsYzgnGK/oWsDPd1YuyCoLkuG90pYn1nKPF+CuZjZKEwYovYbd+ihQ0Y4bl4GtUIoW0J4qcGBYn9
beXk7sHajfvI9OTaiR81dDYGx/Zk1g65JcfGy3qkF2LPQrHesf0TZJeEvVKCY88P4kxFJOuNjB4L
sKmc9Aj512oUNW8yH91aNw8tJmTGCgr4DK7Bur2LXjMXLozh6PGh3bE4kYRO0zqi0OoPD75f35pv
J86T0G7HDveCrqAWpB0yV7kJJYhWsi5+bfi7suQldtA5yCn6oM91aQZLX/YJXTGYw9g3+m2opIKY
UQQKOgc8WRSgU+ptznyC/nN0iO6r2IshgejXjuqoqPLiHnrZPjmij8gBkQ3e3AS1LvD1EWOnpbmr
Ip2Y1NW57k0BdP/h3XT5cBwAZcQwaG4hCEuvQMqG/j1TAWOufKfcM8FR1am/z6IOLfaTWz7K4ZA8
5EYlZ5hFDqKXrjtqxnU+suzsN4s+bm+kcHUcBNXFMEuZiu5zXLbRjblP0V1sBYcICZDJkx/Bb/cg
KpiLIhi+xVgzk2lAyxt7iQ676obNOjF2x/lgfevB/aq5yaPuxqfhS3YOhRjP3HFjb9+97vM2h5YA
3gZxeWu2d5N1UExBcVS0qQaHMcgHz5ZJYUNHLv3t1sJLSnoesbTWpWdM0/qiHrFV6LRUyKlCp1h5
pwOaxTb6AWpcJTHqfNmdHjxsO8rq1bj4fc4lxzIM5G7C2ArKO24z7qb204R0sKo6lL608fO2tdXz
vbDGeaVMJym0SpSXw/wH2NFVAzV6PXZDrRT0y24vy+TLcVGNoT5q6XgpQpFRGZwMXZCmajkK/UZr
CtqYv+Ex0H6tzOQLclGptNBGQ9601xsnwViwWC2Dedc7D1+Y4LzPHKrSRDEb9QGIMZr7+VAfMAkH
38v2kSc6zOvjPwtrXCRdpVUIRSAUqILrIXR0p0rxckQTGDAyk1hsqJ+MgzhUWI+dFna5+y1OQENg
T8hnTifwCYGSMzzqJ8aBJyoWrN/cC0v8BUci0FTX6CRqdugk8uJbFHhmv4dsT+nHbNHbvr8KUJZu
QxcZT5x3crtNEkiDjj4cTJ1O+y5tP5cqOPXtUtSTtY4YFzv8HVo0emoNuGRqgnV1Pt1Ls4PWhIqx
tnnlU/ZB3Cv1B2+5GH13mYLGp6uBjMbT5LaRo8BVius5dqvY6UEEpbuGjEjU/vbf9pRDLzT0BVpZ
oPrYT+e+/6aCaBcZ120bb8nt9+fusjYOtNIql6xiwNo0R3Znj7rJM/u38IPSme4wG+q6brwzn13p
qD5s214Pwi5Ow7fim6OsjEGA6JLNv9JPP4uCzccGTPieeghcEZH5Hw7Fr8XyHfnUoEWj1gjVW28u
HHNf+CCF/CjvQywx9ESikoIzwTflq2ZTZ7WhDd6c2a0z6Lbq1SoKTwp4/wWX9/rVc1kYh2eQRy0g
noYuEKLeV+mdbezr5oqO99sfbP3w2aCsQzMkOrs5K11e1p2R4RUiKYggo8FpTJFLrAaRkNT+xwQH
kFM5xXOQw0T4GaEd5IXIXQyOnpKNKmv36h439854kO8Rnge24FEgWh4HmTbi5TAekChIbJw0xZGF
ugvreYHF8jj4SvUCkFxg9IkeWVpgPAyR33ndVbFP/T7f/7fPxcFWDzZZPcxxtKXppqN3kUjhSrRf
HD7VBZjOM9UAdNh+A49I4kqATutuffEGDpxmPQ87LVAGpukwGXsLoqzBtO8jEQHKOhLZqmnZIGY0
wGGN6GSRszYlMo5piK2ab/Mjey6F9z2uS+meMcVKnihls87Ns7DHnSRFDeQqHFGE0d+k9aCnstND
h6WuE793bR9aWk6WO+a/17rC6N3CLne84oE0UpjgeFXqp3Z4DUTihOsIuzDAnaEumPpgVhHGgdcc
hInIxryJfdp+64d7UfPoKsAujHGnKQ+J3ikS3COuP5LytYWkmqgUuOqBCxPcGSojS83RMoDCz1g7
2nQlFaPTdOBrMg1v+7SuBfVE1UyMRqKC+06uO1faOBuiCvl+Uj6CMuZLUjaHrp+9Nh/2bWc/2FTE
w7O2OAw6QRxYJxriNu54KVlZqZEBEkg1jBoXKjCOKoetK025E+j/nkUbU7gg7FRAOWnLfDO9SVtQ
aaYA17k5mcWxUp9NUTJ5DY9A4gUFQY0xF/PN5hmJNc0CvHpGc9V1j1QkHrLq3EsDnL9JQSI1lQ5i
EAgtFQiTGjfcZW6H6QCwdIMNcbftEaL1cL6HgZHSillje5OD/2YeHFPIjMRwho/+liviIHxWg3qo
5QgrOv1kIAk8jIsQD024SCqGnlB8czWWXlrkfA48ElNJ39iRngzIEiCYdvqX6ZP2WlwhaPHt4/hp
exfXQGJhkC9AyxKm+QICyJsLdZcVH9qx2BXzy7YRwafiO8vTuJ/COJVxUaFttEYRrdJUARGTaB3c
FUVtKbAayK95sr7vhys5cOTS317FagpouVf8tTSXpRZksNF+nVzpq8JofD/Zs4PBKCb6WvsGOpoF
32f9VBmKjnlL2SJgZf397k3i3i5qA8gQPjNZEfYKJ5/Gk+T317ju/yLGIwtj3BFue1CoSOxDESgZ
B2Fx0htbEMOuZgqXNrhzS2c7bQtNT/DKYLPTqWdB7CPely/BiTHfR66GJ38GVRhtZ8kOzrXgK7KG
h3eHerFG7lDHfakn8wSYApNFeGhYSHHKnxllu5h3Z9UrDdAIg2cQjas8D22halkzawAQPbrqqa9p
HxP7L14doLP6ZYJbzkgyLYAIDKgk5HpXB+3VXOp7wZaxw/Nuy0xd1TVVhoQzL5vYpllcmbOFHGdQ
uGa6r6b8uSim6yJ9LCWMCtj3KfInkgzCLno0ROdu9epfWOdOgGHK4aBI7INJrwb6qCxlcnvbrdo7
aj318dftxa7e+gtr3BGoEhUqWyWskewGMmdOa3ROqpXOkLa7bUvrR9u0wDCtQJ7jnXJY0AMKAwMx
zT+Ul/ZNcOi8CWpB4r6M1eQaWVjjEDIJSNL0EqzpSGWgpHMyjsWRNZ2IHvaraG+BjxoURQoBm+Xv
iGW2QxNBXiLx5Ok1na8nkbCX6Pc5GJ5qgv4cKDl6inRq5HOTCWIx0e+z/1+8diCFZVFql+iYKiJf
n8t7GtqH7U+/6tKLLeJceiLzrDQJvkU1JE8JmvRwtXxNQ/0UYjhlaOJdIaV/wxqFIcNfn4Vz7EKX
66ll398YTKdUIDRY24LM++oDfmmDw/ZO1fQ4QEMbuo2YhNN8qCQnPWfoJCh9VdT9KrTGQZ8c6rOK
zHiBpLjlUzxLg+N0Wxzx1PZ0UWZ1FRYWu8cFZvIYhJo6gDfnJ+MH2JZ28uCS0kGX/owkJ6qih+lA
r4pc4Crr5/Zi2eKmi2p1zvXOxHGKIdWiQf4S0jBHFn3+TV/24uNZXKdgrRIpUeICk5TKdSDFjlLl
ort39SJZrIWDhkqBUFHDEK+HPLbhxnvjKD0TR3Gt/XD+C+lqg43V/uPxvOwWUnFhnMz4ZjqddmmV
7uNK9ABeveDxQMQAhaqrpsY5fG4nVBsyYEWXnOfxC1i+ivbfy+SyZUDX1UT3sqLw8y+NpAalBb5A
dJ/VrtUw8pfE0cHCvI1J7E99d8kvzHAenoVdZFsB1FblYEDF5xxrR2p7tXGf5QKAXT9Lvxb05vEL
gIUeo5bqERzN0ml/i1Gl0kHrVnwDrvnUb9Dr622vbB3QL/Y4x1aK0rInGfNQsXw32nfp5G///roT
XH6f82rdjLK6AHOSR2iFsWBDc4aIPOhERJmzfmtc7HAXXxrWMSJ0OEIZeVNoOsiYp+DXKPvbaHgN
J1HCdz0+uXjE23to8Z1qA01aBrM33f+k5LaAr0wAKEOxW5j0Yzi24X9vT+OFtSYujUy3YhTjJNB9
T9e6fFTixqlqP1UnkOneJ+Q79MUEviH6dtytOKObZjLpjAi9foyyzJlzf26ICPdEHs/BRAweu26Q
sZMtXjvqCdyJu/7cms54shxUVx4Yb3vqV6bI7upbZ/EFuRsySjG6AclVNNq9KW42TnQqD6bPdHRE
UZ9oIzn46Hq1tewC7xC1+1yBUxFJGYhtbx80wTby8y5anwWktSE6LSntTgr90YaKjoYBhFngFX8I
LX4dtbe64MIZgzaMDbPBB5N9CG2gElGCMx1VHYhsiKrtAtzlx1+aDo2rcwJJG1N7CMATld5b9ndT
yR3LEs2LiExxAJKohiZhuBZAiPHWiV5XeYeyxKsZXkvdp+1PJQIPXjKUygTKQBQ60OTe8jEWf+rx
lPIMZ0CXZ+nXopYugfvx2U0joSp4SuDp0njTkuPQ+may216S4BpROaiobGhTTRN8wlC74zw2xzb8
GzLsxVWvcjjRD4QavfGGE2+CSvv6C3sRYmLStx5E9QHRaeLAwaypoXdhBJlz40uGkgq5C+vHrhc1
Z7LbbwPX+YkaOtpyOlVwhPl23geYNS2/fJ3d6hFhupAhRvCJ+GxmHxRdV2ZYEunnbyTKqKPksggb
REa4cGIcO5qOTV54ZucET0x8Izg2yGvqzlXnsYnks5Dc5210cGMTNS7E6GXwYI8FNnHAULDLek3r
1klcgi7tzI/c/of2xoqNVMVH8cNA4CjvCttNlcmqCa8MDQhoX5fDXaH9kCPRoLdoX9n/LzA3GWtJ
122EhcYAwVKDPlrGKHrGMYTb2kcGIwsbZZXMYaNiKfTICugpmLSCq/ztiMUn0MA/bkPGKirZyNxC
ZURG4xz3dhvHPI0kAnN2/dFIH6b2JMyOrRZndeh1QQwNapQ24ZZUTNHcUwVxU/DEWlTKfXIv3TRv
zWHTB3GT1tqSluY4FCynOa31Dt4/KaUTapM71f5klPvtjVvzhaUVDgi1rtOUMMSlGEyd0+ffwnq3
bWDNp5cGOPBLijTXY3PKIT0Fhix5dnVW3xuagzYqT9umRDvGRUZ1VStlYsCUOZieYeZ+1GouqleC
FQnM8M3/xO4SpSrxfkP9Dy3asxtT6lakcrdXI/I3vqFfzskQq2WSI5ZV9uO3yu3P+RmP0m+qAwWK
o0iDbDUUW3wpnYO+Mevqeuo6fKndtNOvmObpfD/u8t1wtgR3lcDr+H5+U9GLMtHC3EP271SAmTHL
RETa636HAWScVBXiGVwIhpeARGmE3as1E/Ig5ZXZIIkNKVw9Lb9tf6n11VxMsf9fYJ1UzbFMbABD
Hz2ECCNEEkrqGpjqiiaD5FFBVZ5PGEFD3W7btEXG4FTt8iNjgAufUFS5eWOO3SXXLV4b2infoYPH
A2/tQf0i4qxarckt/wbOO1jSokkNnUlrhp+tk3ZOnqyrcie9Wo7qqOfhLGLjFVrkviClpV0hfYqs
kjPvo0Oge4XfHkY3VJG5V532VULi29v+lGuB+3KV3KfMYsIk2SAgqujkoW21Pe11N+sgrZAiX0wT
Qb/c+hlffFmGNQvXaewEvPgV4Lf1MAqrgwBF2hWpO+wD7Gp0m7rRl+0Frh6LhUH2/wuDpG1aWa7M
DCmhj8b4NAyPAVpIZdnZNrMaRy03krtXlAYNMXOLjUTs1l5VMwohyQnjTyDOH3f6jk1/xLvs2Bw/
qwdR0/HqeVyskbtydFrItRFVsC09aoqvBM/bixP9PnfPTJ0aFyZ7HUMY4KDXndtMveCOWe3MWuwf
T6kKsoFgpjMuGfJKToYb7YpTeCLH/jS7ko+Y4Ax2UOELWbAwXl5DH6ssDjDi4ZXlJzV6qirBqlZv
zsuHsTkMyazKmJUczlc1D5W804IrKtKtFS2BAw1zsKZxzgBTDYYCUVG08sTd/vqrD+7lp2F/wuII
WWMeRWne/mQfGQzX8uhL5c0uezwGD1rrbdsTbRr7/4W5MJ4lK9Zwu3TFt6GH7MlnRROUk0SbxoFC
X9AypRbyqn0qg9rRQsn3ZXsRq8WV5aZxeJCg9RjyeMCDUge9k4TLyzzrWuqW6sexuerLK10/K5iL
3jYrQDubQ4LO6Ggsg4nBswzZzfXILZQfuXpdE9GTSnBv2BwkNOYUlOjHyz0rzPymsRxQPqF/V7qO
rNA1RpE59nP86+qym+8mb+wafR0xe+pnTfsMBRRXYgPYY7UfZPUK3P9PoRUdsoAKXH/bFd/N36j9
nHS5PjCNZAmd0C2kZEO056vJp+3PJrLD4YQdg4I8tBCJKsZOB81FabuTJirTCiDW5MnvAvRaREML
NGJN0IbPZEvpnmBGt4CsdoB0cXoP2hPB/StaGgceqt6aEp1wd2TRS6ncaOScZAKx322nfyfwqcSB
2Roqi2HItxq7pzUPXetqwd+Uy5ZOyKEGyYAYuYXbYpRSxxiuI7l2QlFWaxuaTJnDDVmKYivSAU1y
EzvgFHIiQ1AkE8RgJl/209MiTlNJit9y9zaYvzEP9RVh5jdtV6PpWpSGFq2Ig4phqCYU5gzk1tud
bt1Q0QClwMP4ol+kyVVjUDwWWutYRN/QAGgSAZpvox0U4n+/kiqtGcNKogiw2mg66WwoO26ujChz
xtEoXF3qRR34oo/0dikvbsFMyisjV7XcM16hLnliqrXhkwZhy7uf3JhR5f8nDOLfj3Lad6VBgOg5
Aedicp9En9v+sG3jD08cg1gsF23hkfj7Rnbo5NWhb56DYXTYybsKhfr2iwH6cuuW7DF6JBwf/kPw
8ssin7xIp3mywwoQztormgdMGJwSf3QtJ/oU32vH7fWtu+LFGOcniQURyDRHljgnhtNCyccuzp2I
M2bdGS9GuMtCtacoAocuhJbmQ5NgcLK7DsabWZkdo/jL2O9ijA8vldmQ9QDYCoUABY0V82E2HTbv
rbjtA4S5BAdtHSsu5rjbQjb6qA9MoF8GKhdpX4f/8QOxD7g4VbRr+nSkgPAIdWb5Y9pdDZ0g1SPy
Af6WiMIioXmKaDn7MdjU0fQ9IQIIX2111ZXLPjEfWayDBGEURW+NAf7svcaSR73yBRiOZk0n3kme
fcr29jG9mpxBqLMr8j8+xjTrPk0j4K06Sb5ZY6GQainDyemK7hDqoumClROMeA/M7hpLOGFCg/OJ
McfsRxCpqC1S9PXavYMhUDf/Yn3AHHaDip+o/X8lL/i7Qc5JyERq1Wohy6zfDjt1F57yc3j3v5Vo
38q9vwe2v9vivKUg5pwRyJF6tbQfoBROHxWvchGWHesdprs8+tm+tkqQqgyeAtIc+9iKVCXe++vv
fwHnSjSXaEcMCPzIw1MQfJPm2876tA2L70/17yY4j6mJVltWDs4IjDG6hFSeoZWCEyFaBXexNAMs
UBuMA/VUvEYDwCoxH8dQEdVRBUvh6y6Kpdd9UkLwifjZDfr0vcwf7lo06jHK9NDTPVHmWOT+bx60
OOpFbfXByNhLit3kMp4dMPjetCcbSZHyuhBd0AzPN/yR7xmIZC2wUzJgUN4np+gMV4QgzLBPb9hA
nrgAuPJM/s013jLBi9XZCUETWorVMZ5JJr3RHxrQz5ODkC+YXYvvVmarhgnZX4PoJufnhSFRzSwG
DJOjp9PcV9fxCyM+03aQzfJEYtCrbgK8UhR0578vnVn6NCW5BJmuLLgbg/3YCCcnVx1+YYEDjrEb
Qn0ET90bu1bXQOi3Qyo1AEc7GiGqRzzyQMYii+gGVsJSfK+FWW4Xx7I2qRaCIr74QVCexixtfyh3
KnpWP6qgkgv3opBKtJMcdkR47NOYRKM3q6pTZJ9N+jfIsVgRhxy9NILEsCYQ8CEPSfRsQCZcJFsi
WAMfg3azNWeThW8lj4bfl5Y3pSKVQoE78LWztsuTdKzg3flwrqFyLr2O/z52+u3T8+WyqNDmAFc9
Nmqie3Mu3IJioICqgpyLaLO4iFOLGkkvZiC53F01wSkWLWMlDfL7OtgfsICcvDGyrOkB4QCCyS0+
MxQPvPjLmwqV4sYIoIKX/2FMgnnqewD6hQk89VUb0ZnClUG6A6UDJnzF2pQTf7prd4o/IwFTu2z0
GGQXwg7Idey7mObAYkK7paTU0KBVi2+zZDohHrFT5c7aa5m8ZhCYhMTDnN3FsoxMtb99+Ys8k0OM
qE7lcAoxqSQpyTEs4yuJFDdWKzLzxr39fnttnYkvk/f1z8FOu7kzwE1VfiU1OlgdRmtheRloJtCV
uKuuKjAXE5B4hl72r3NczKMupjmPmiKta4YkhDQtNMBm1S3L0ZswKLi9kesH42KFbfTCb7UkQm/Q
iINhK/kDyUa3BdXXton10HexEs5RZKk0JWXEJhLfOnUQiA2PFuhcazfyRCPrDFe3vhfnFwMFQ0dT
YByK8fc3vr2r3wj1RFISol3j7o9CMyotYJ2JZneyoxcqUpxZd+/LV+GuDyRUo7bTDTwWpOsuYq2I
+9QQcWmyveD3SkEcYWk6BBve1cPbmYSmXEEVtu41T4a4uNUd82F2ZOWuHAXzris5GiS6F8YYmCz8
rADbiSzJHXDqqi8cRJz7DF2VjnU1IsglmEWJn0Slb+ZWW+vjMJ/mhdWkoBP2zOIT2vWr8DOt9oUu
WpnIDHdOm85o5ZQRhSU/suca+jaBZzxG1ybIIBALQgwULyzjgcyCg7saNC13lDu5SWQUcaiDE6r6
8ZNcRXLDK81nJyvzhrMo4br6ZFja405xoVGrUrT/FxGWIKBXuePB3Jk+PU8HUbPG2gFYGuPOcdZV
ZpENYGqIzBIXNj00UO9zQKIkaB0QfTzuIKejXlkzwUthssfbII32umRcDVnnZMa824bBlf6T348A
d6gJWksJiLR+Btfm/qduCqVOhr7IflfuCheEnD4rmbR++lT6xs10FkV0a8C12Fe+ID7WTLmgRhZC
y/ZZ/1gNonLGWjyiyAZRbPAAvs/F6oliBkmKcx7MBzM6F/RIk2bfdKdAfUo7UYPE+uf7ZY2PgWPU
XOWRJTp646DlsdtolUOhpFcYIo7RdYe8WOKSsLMVVuYUYV1tjhM2pQea1H7UVwJ//MMpu9jhcHIi
ZZ7LFKeMMb1pHmLiBrqpM7jPp0N1GAWZh/UrAGqYOsFQGOG1TfIccoutgjBqAEsIqXxbP45AKku6
HkTDEOsbeDHFnTQZSsmpNVV4SyijM2VfaIxgCimV7UO27t8XK9wZy0hYjZOJz5TGXbJHL9hwVmgm
kmwRrIXP12SKXdI8AuGPpv6gPXVqCFdl3Y/tpaw+KRQmVfrz4/A5mrnM8qqiEQubwkPHugkPIzh7
IUG8ozeai84mz7wTTVWKlsb5X5a1hjUF+ExqZrt0foiaj1b2uL2yPyDhZWXczTxqaVpqDZ7f4eeP
9VF5jL0CXI2Dr+4UJ/Orwa0+Ku7P3JB1br+nPk0cTZSi/ENIcvkruIs7zIpAoxFlRy2HenxyoJ3D
/g5VAbm0eoUJ1sI1BHn8P9zaF6Ns/xdxUFaMsxIzCUbi18d5/0Y7c4qu1Q9Ive3p6Ijyzm+5tfdR
0MUgd21XvZpIUPxjtw45oTqPNHfyRI70NvEd+pKAVZsJ/kAW7wFJ4M6x71TRkgVnkp8SaZHJKsgA
ddryY7djHBrauT/QL9Mt46VBReEue9n2r9UHx/LkcFhTG5NlzCOyz0OV3kRl6qSd4szFa1iWKLHn
fkWoSwafQh/Fkr9sGxcdIA6B4qqHlmwPBKorK3ECC6lOTfOzrDz8Jzv87EhDpCaLQDLlxeMHxThN
0t6kotBW8OV4Ipw2V+eyk0CkNrjllQrKrL12aJGZ69Ed65U36iH0QhGH5R9uwF8Oy8+OlLMWygrj
ZTJDlC4gHq45hod3aeXKXu3mrvLpv20kB0ZpSKGV00FsM5c+y6Of5pMj2aPgXhJctDwlSTKgBJVk
TDTKvguz40BeQuPK7iMXIbXAlOijcQhTxI1hNBREU3KJpvoBLUaN6OUoMsFhSl+g1S3J8Yla8jmr
blURMcN6WHdxAS76j+021aliItHdRR6VXsCbJtVfquH79pdfKXiyiPxih8OJNAqn3I6BjdA6P6Ff
39XxLo1vJQTksyt/a7z6cwhuk2DXfhJ3sIiuAo1DilEydTqPiMXl++Rm3LN8BSTC3aEDP8Nbpt3d
Xq7IIC/bkmvVnMWqjbLIB4z1gpsp2kVPrMw0P4PQT0jQIEBCwoXMWqPX8sRwn1DsqD364GvYJ0Ug
AEKBM/JCLWGpZ0U7A3DVwTrrfbWjmigoWvVHBepaCsFlZVrckSrnxqr0fDYQ733rou/NeGNqj/3w
uP19RFa4UxVlZlTLGco7Y6BGkNUp9QNGMuSHJqbjPmkb+WHb3gp7G9wfMbCJ6Q7LANPe77GIbBZF
RmwkcPOvgHeXutoXyW0GR8mc7MpwmDZRTJxIhPCrfrEwy526oK50SmTIxATJKRsfS4xek05wtFf3
cmGDO1tpNYSZHASjF6f72X6cpju0r0ad6LUrWAp/oizNmGtNg+/1UXWjROp9k9f3dAbj/vanEtnh
jpJuoH6hxaBsDwJyGvXRUUnyIWgkEUKw33kXLC4cnfMIo2+bRE0UwwuMQXH0JtWdNLV6h9hldUWz
CVppgQZ2HL2DQkIfdG4QR/IuKnpRYXW1hUFZ/CWck3QQwamkDO9g9vipvZ8s8hIePxQCZIzUwUS5
mlGxsIdxJDvCOS527b/fCsNUTSJrmsIPV+VkasuIYsuhWHIA+xA6NiKfoBvKgTKm8z9cB6rAIMO5
xctAypoqriwYVP0OXWw5pviDx95FdL5Pv/972TMcfeWyOuZwC2P2DFxWFNw9bfTQBM91eJ+K+KVX
fXZhgoMzpewK2Q7Ajm9WH2PzRKdbUnp/cSwWJjh31TL0dWkmWkDUtoW3fkeUX1ZP2zYYUrzzAxCd
Ql3RxEQd/wof2rGpqI2divIfNLcdy3yK8muoJjn1+BSpO9DjC07h6oW2sMgcZfFtprEHMWmOkh4x
eyelqqPaImajdRPgpgUbM+Ifi4NHMoCfLynxQELn+X0O2Vx9jgSrWH+EgUHr/23wqUZzRt1KVqCD
nYbJuQ5UN8zTh7mQRhfMzTslDG7GCpyJUg3SnsAtO5F0oWCN/BiOpJsKmtlQo7HkcIcxuGMY1YLQ
Y/2tslgj96kS21QyPQGNQ7PrI1DQV765s6+ZLkMCesZ/T3eJQ7uwxiBr4RigD9bUkGm6JFPtTeAt
rudpt+3tK2LEv9tgu7qwYY6RWk0pQu/8yrgedorXXVuDa7/J+ZErBVmn1o88Gz1J24ZFX4sDpAkF
WNNWy96T1NytmsCF5JG/bWIVkBbbxwHSEPe0ytCr6Y2hr2AgrHcV7a9yHQsbHCJJY9HgyY+cXf01
foQ/uOMZ64nc6FHDrSG/iHuRRaviLsq+js2gbpFL06rDPJ1H25O0x+2NWw2mFovi0GKwyiBOR/Q2
lORBaY9R8L3OQqdqjb+Jcn7ZsXklnMYyolitcGNUs+Qo0jmMM9foBJwK2/tl8+o3Y1XWUhMjZAvz
b8PoDSqk5EYR9q3e5YuVcLgwJgO6iybkFNq9dKvuKj98Ul5bwIJ8ptfCBBs79++vqH+Q1n43gtNU
jaqjXOZZr71X3LAWBcktD/lzw8gF96LYYf0duVgdhxGGmurzLCOH2eyUvXYF6XDQ3OcHw2HtivF3
EY/Y6hdbxPKcObMJij6s4H5zjKxTEt5mZfvayuSvEicLO+zvWECfXJRlHUzS6AXKYRrO83D/F8do
8fsc/qgyrSMbnZ6e1lROZeFZjDhy2o2xAIRWj+vFDv8gllp1zMwBOGdARSo2r8eocojxoIlq+quQ
vbDDXUeqlhA9IIhTkuEpUs6GiHWUYeU7t178PvfdJaJmURNgHekEJsFUx8i+Pd8NuXkbTZBgGeNS
UHwTONo7ahKJNIEtoaKeVE8Wvcml79oguINE34bzgRjcNG3YAhgIyl+jfqSkdG1tX0vftn1tvXi0
2DzuIoqLRCaUIrVFfDJhJD7FwwlcanjADU7rGI7ihm72wYz/gliNJRU0MGOqJqTrbc4rwlIZG7PG
616xPncQBKbzay/yvPVdvNjgPEPuWzJkOopUATrP7H03Jm7KVBwetzdxvU61WAuHCBhJAC+whhOb
XykKhALro+UOp/KogUPB3M2nCThLPOmaVY3IB9YS1j6JWo3Y/f3+FFzWynmM2oygwtWsjq01TW4s
6a7SCeREvjZafRjB6Lq95vWkEJFNRFt4g5g8/1UeJBWkhwDuluFJtwgrvOI18Iin1E4K7R6nOZIz
RkEEW82+2LtVXqzy1Yy8nIMInEFoQws/Q7/FMdEkJFjYe8JGOObCBJdDicoALegtxMamk/xcov2o
3Bkfy9PfvuQXlrjbP9ONsSsTHHJGYzhfdaMTfbdfbdbm1Drdi6gzZxW2Fua4EzfmDQmTckLPW0CP
tTm7WRp+VWJFMN6+eugWZrhDl43N1AYKWnJq6dVEDR8vYzcLH8gkbLpk+7PlDNyxU6VOlguknby4
c9FQtWODK/kZ43UfEURDIVjgGCJz3AmT0nrCGxnNdtmPCfbyvXFHXxpQa2Reciti1RB9LA6Xq4Im
NpHQUq2Uj4O6z9uHehAsSGSCexHkSPQOxmgjWWjrbpOEntxSsETMx+19Ex1Z7lWQpZXSjiobshhe
IiSJu+l528B6nHnxOD67mqhVTftagx9ETvecHML7ElXrSXHkr/mDerBMZxKNIqzGHAuTHEgkiRLJ
Tcaa6pXbcDgouS/3R2V6bDRB543gI/FBGkZiOgkcbIihq8LtyielNd2gEb2ohFvIYYMhS0VcxGjw
Aed47eR3DUZvDC8rIPocH4zzX+YoFhvIoQT4m5LOVuB8VnEHTpxexGq5nnJZGGAbu4jSbaUxM+SW
Bq/sUK5rfOmmd7oUHVL2qfVtr/8kcMLVlDgB+ZWOljY0ZHMHduyzRjJY4yoDc+gQvCbuV3mfHqK9
aGZk/UBdLHHn1g4iOzdAqOl1dXo3qFAzyRtBRX81mFgshjuzIPFSc5PV1o22xCWrRCclwZhnEn8K
u8xtuvhVqkVyHOv3xj/LUvhXPUmVphgnbKBtQCiC6s40VY7afAgMwfvqD85+scQdXgl5TrUZEPMO
Lh5Ze+qimAv6NX03ITIjL6LIjG3W+2vqYo675i09jwtLQeNvjF5zNmPW7ZsjpI+P2x64jhSmobN8
vUV4RZ3KjrIQY/TQE9FKf27xngv7Yzcp+20z65/pYob9/+JcWWPatdWg9x41j1X2IZ6e6zZ1quLj
tpn1TbuY4Y5TVEAzKEjwxiJ+8pCdkmvNB7fqQXSWRJvGnaXm/0i7riW3cW37RagiwfzKIEpqqXO7
bb+wHJlz5tffhZ5zLA5MC+e2q6bmxVXaDXAn7LBWYGhymKIzkE+LnRtPs4KKCBHNQWyPkKmX03D2
pAS6kY0BkuX5GN+Wt2NqJ66BhS97HOx81++lfSZGHt/OV34J5YlWaTBJS9uhT8xaY60jv2Jk7fkf
RifzVryct+2WLuI4q1LaxcIYBtQ8/6l9rL5nmNUzv5eKM3iSm3j1V4Bn+9d1ZLsIfblWnpIlZsCh
moXKwugkg61YNv5PHd0pj7FHnM4GSeDYetG+AHidaK1JdFwuYpYGycqyhrsqZG1fTHjSFaLWiEgE
+/eVqcUpoF4UFb3NGppidY+mktnXb1Cg/gYXJNusVSarxyGi4i5Wnqb0SW4FCcx2pnRRC85fkLLE
RPGEUEKnwk4L4Dck2I+uEhuJTF+LMJM2V3rllUpwfmOJy7qKE9zZfGRM0bkf7OtD54tfb9sh8nIu
znOoCIR6QvB4a5ND0j0Z4zfd2EvDszqA8EHUcBdpAuc/miEMNJRTYVvjSzOdQn1/XQ8ETp0nY1mK
tEBAztjQNQr29FwNiY05dtuKRNj9m5I0sH0YMjy4yYMuy6YR9FaFqTN16G0tuJsoYMK0x6IXqN12
/rcSxBmPPit5oIUYWmm99gPjtMsd81l+0G3GcTiL3tZCcZwlZXNPigUW60anZTccGC788igfsb0G
3RNVurd7pqvDcUZFqwj0nglevgbYgXzGntOE9ojVdTBa70T7UZvLjUhrf30zzqZCzRyVNoObpT75
Ft4a39gImukGO/2OHuJTeWIOHqDk2VnUydx0HivJnJFppjlLeokkflK/Z+OtkTyl4Q2Gnsr3LHqv
j8gZWJRSqa061JCNJLhpdcNdsEl53cY2fe3lLPwrNY6wbmA0yAHkaHmIleBY6cM5q/rDdTECA+On
6ZIgn2Qi4SQdat+y/BjXxF2iI6k+X5cj0nj+ZVoXbW8FFkpxxhOmb0BTlbja47izsJmUHEV52qYD
XF0eF23lrCKFnKN2lYw3rXbbEEEvRPT7nLeIQYNrhDJypTh+CBGgprEVfH7hfXEegkZBi5L3gPfN
U/pIvWXPoC0qDI4y9g2R4YiUjXMQBbh4A5JCWJhVuyWS9l1kPcTht7/UAc4zGMVgxRpBEV8/Z6Dx
ynbE644LeHHBJ+wK+4mbIRdLLlQBsoWGqvO/8yFFQ7JeBajzMDQtMAaMHuNiyz22aY3EYnGADq54
MWpx/VGUa4pkc484Q8HokEnhcaUckJNa9WDJyl2kqa9jnZxlnfjLYuyu3+722PHqvJzSp0E8qvmA
ze5hB7le6gVu9pV4BfCWUr/HigKOTN0USCxBbkfELgWV3D+o7OXCOavQiqFWwFLEGrgtmI8heIf8
oPKkHabpJKAFXD/wthFexHEWIpXFJE0dPGRDmvI4GaXqF7QTSdk2jYsUzjTKFJw+4BZFrtM+RFUD
PrgPsSJKc0RCOMOo5GSGwuAxPpL6Y7+Evqamr5RUAmf/h0TgchguQI6BWs2qhi/EShlsNHd5Zdjk
jP9SEQxEbD9iV+rIxch5iZOqYsMKqt9/wFg4HL71WPxki8QJdsz6r6KkSnCJb7n+6v2TjotOJFYR
IvWD0WJHtLAzIhrN3U4xDLwTAfOlaDp3qgxA/NVYYqBIwxjaJ422wP8vE8xTTtVhljSw+caziOJx
82B4nILjFVkVqjX/dmRNoRjNHGNAC9DgDmlvpORzTR+vG5NIBneuvk1SaqoYa8M71S5T1yhux0Cg
fpsyMG/1n7vjKwxNii21MkFpP6WoFKc3Uf5jFm14b7/oVkI4rx9UU7V0Mxi45CV4SsLeW8YGq965
R41XSZmf5Ki/G6rgSxEU/juucCWZ8/nYzipMOuPpWoHKbzCOI/0exYJK63a6drlCzscXYZ40U45y
WhU+Wkpoq9nXyJScnoh8uUgQ58tJXHa0LvGE/IczjQ3/RLspsiPXcAy/fe4AsQXeMVHXbNunX87H
VGhlw+iML1E9QmybaMe2r2+N6P9PVgkzWn0mzqFjr4NWdYpyrrJkXldFTt+2bkK199RKVmI4ly4b
9dimFnbIJeupG3Zl9TCbD9cVjtnkb5XilQjOL/R1aPUhc3jDjoFbBQfZJz4ov95jtrqsWOAfUWSL
3+dQI3nCHAEwDYP8xmgfpiazFe31+lE2KAnwVVZCuLMsNdFAIAS/ypI1Yque6UxYY42c0Bv26vd2
N3gKQAbZSmkqWvffTlxWwjnnV8hkKtIJtUjpSOzW1l5zVAPZMEu2T46i9/GmigMNU5HBIi6BFOnf
Kl7LY10XOhTDDG6j8jZW99evctNyV7/P6XcphSnGSxIcZilson8C2qUjJ43d09i9Lmk7xK9EcTou
pRgnDzSKrtz5H7i/tsaqc4o96/Q5xGBqGNnLp+syN2PISiSnJ3NsZUkqY3amBWNF4s/VWRFNJIhE
cNoQNZZhNAaSsXmqXCm9JarmBLIIFE8ghc9WBrrMmanhyWUoH6y8Rp0T6cooUm2RFC4aKlHVdhV7
datL9wFArIdoyvZpL4JiFInhQ5/a6iQcIQaAcY5R3XVTs6Mid8c+7W/u7vLp3/p0q9hQjXJhlQB0
xfLVqaX7cvFCEKRQ4hgTQpFoYonp7jVpXAAs6rnMugZ5f6pIdmXc9c2hDI8jye1UE42IimSx612d
TMr1pkkKdLdns/facb8EPXDb78PoVHc/rtuPwPu8DfitRFWT1EsjG/aP2tbv+uh2ARXX34ngvMIM
POEu1Vi1cbkdKIJFJ9ozEbi4twrk6hCIe02SSubkTlF6Q6XDUBt20Ey7RDQWINJrzhWY6hAWVoOJ
wLG40Y2TAhBrTXBbgrPwoB9xVXfDMiJfnaTUadQvEvFDIEbI7V9eGr9xZDZ5NdcE5hOG54q4eRM4
VP/ciQp921d2eaxwGWpdpRaN2SC8QWW3ylMnKO7kzHCu65hICmedoJ60on6O8dbryrsqUpGaGi9z
LyIH3R5bXD292N+x0rS8acM4nVFDCk28mBe3/5y4GfICVkqJXLZ8UTkaUBgFx9ueOVjJ5YK4SdRG
VXt8LGzkeGBn8jSGZJ7ZxW3IEu9PoplU0X1yNlsVYdymCZ5/YPy103Ef4BWopKJHBTOX333qL93g
+0Zxr+W9wVbTGWnefIuapge8rzPBJkt9YpXNwrdOhcf6b++qcF4ulGdpC5qQAoIQfk9tY6fJHvKw
csZBNOcluEaTi4OmlBm6HsORB/RT1v2Uleeue1cCdLlDzr4SOQ6jZEJZhUipHzY5+m+Ats8jQW4n
OglnYHG9DCHRdUz7l/nBzKmjtdZd2oWCZPUPKeTlOJyBjTWiqTy+oeXIu+U59QBs4iUZdj6AVuYk
fnEW2ZboZJxppSpGyRajxTwUfQ7Sr111Hy+P170Ts5Zres5bkzLj8kxYL50mp5Af8/5TJfl6YzoV
uKavy9o8jiEbDARRNSS+gaOo9VDlGcX62UQKuys7L9CGO6MUVbS3H0krQZxuh+iH6WTMAIq2+4eV
WR3twdH8aN+cMSj3HjVfSePUHBQmjCYHVxi0PfFSOTiNamYeJssSUXluBuCVJE7TdUmKu2SBQTVU
t7XuppciR7IOg/6eNZCVHE7TE72Ps6HAh1KVyekb4nbSMcvyv1QHTrureoTOZajwloofZWcrOk/0
6brGsQv5TbtXB+G025gjy2gj1KDm7GnoX3QRArVQ07g3XoBdFnOQEdyNMD5OdeaD2vdYa9lDuSj7
tuxB/NPNz1LZ7oyu/lQGmVMHol07kVlxmV8SjdGsEVSJ0uImUQH1pD4bIrYIwUXyMIPYdQN0SQNP
ZBlfu5CC4ffLX30pHmgbq/q9oReIt6Z1aqfXwfxw/fc3/dxFE3iUbUnJOuRcyI7UonQkVk1DfyQj
zpB900wR1tF2TrSSxrmEWtbqymQYkKo/nBRMYoLjEXNbVmr3SBriwn4fqtpKIucagtisDRqELF8p
KLad5L212Mbn+sQIQKuXwBEFd5FGcD6in6wSiDZ4Rzflpza5GSJBxXDzCY22p2JamPhQJU6r9T5Z
0L0AZLKWgr8g6+2lD2o7ifJj1gW2kcWObGXedSXZtqRfMvlCR7jI2dRJ2H8sFLsAdq0GwiFBr0kk
gqtyLKOmZugu4A3V1djxcTI2jySCF9xOVS6X9+a2Vm+BMe8AOzGh6V96nVs9D3dgZwJgmXzUP3ZO
6sILCZKj7ch0uTle4bOBdJUE9cunO60/LslhCT+ZoSAu/cHdXsRwWi5jtxw0Q6h+WiCcwqgOJp/c
7Cfgm7Cp8j8MI4lOxel4rBlKmjQ4VXYIjqi+v0S74ib3Sr/aty7bH6wL20J3+vW6GorEsn9ffT2l
GnWzsbDNPGTm2RhGpxxBWDcsD1auP18X9QdPdblRPkLSMJhbRHt4qhnF7PYzQ5fJgYQNEN7UjR6o
IN8UCuQjpllLeqVHTGCAzRk25uAA4bUAEKEtgzRk/qqLnjqi++RciUrqkjYMCmnKMbtm7gwrdMLR
1juRoG2f+Osy+QKJlHWlXhSsUIowTJuHQATqtN0Vvxg2XxlRm6CgDbu9JXPK297vXlOC8bjymT1E
hcU+gbPiWWsAjGVi9nnUXW26UYp9t9ypjeihvR2YL3fGeY7Kkrs+7eBz52PvsMd2hT1dpfIsp/MK
NOCrh/6GgR6Kmv7bZzM1Q7UUCmAbTg9JGCGbBsPgfzu8kvyDCOEjt4PYRQineV3aTaWRYwjfPOtH
UAwhD0BgDu1iv9wyQIwSE5sGIBJUwxZR5QjOxxcwSlqaQ40CqlsXPxqT2AP1tfclbb+Ox1cq1GIJ
DKBp44FffVqQUAGwSvBG2O6RA2/uP5+JL1P06qRUpoEKLUOLZZD5sl8f6L5w3vXWXgni9FCig4VH
I173tOrsOD0AQ89RhUQQ7Fd+f5BcjsMFMIOa6TxNgARqvmlv3EKRO+KJareYMkBmOO57y73u4Td9
komRMsmSGMsbF0zIMEotZRiEqTLvyJzftGYusOFN/7oSwcWQzCwarZJGtFS070GZ26aV2TlN7UE0
cb+p0ytBnM1WAMLI4wU5Z0Q/pOapAgZLI8KO2A5QKyGczZojphlbNu/MsD10h2F76K5+YAj1QC/Z
y6KOynZScxHIv60wZtIMdEAIlskOU9ZOcZejMTlpNkZPAoANiba2hAK5HFSq+kmOUfhxGTkYG62q
ncDVvPJA0bLWvev6J/hm/MNLr6Wl6wLULIA6HKa3KTkOIq6Q7ai4ukHOdselXSp5gY5jOczN6sWX
QItrlqHfhxnAu+Vba8aMizTYQ0LsPFV314/4FnV/s+qVfM6q23YiS2KiXiI99F6GfbtdjOJg7IAw
yrccxR8PgyN9ImekqbsGb7FeNJS3nfCv/gL2FVYpY0MxGK2WSPhbD+gtCDXxg5UAtGpwJo/agWRr
RFj5F3gWjfcspMs6hent2J4MdS8EXfrDZ9VUVTdNSUKK8O9DhUQJlIzBuKh+eYtkH+CDmk93DdoK
okmHzSwEz8z/iuK+IIYxzXICoZJbZj/b+LtmFHZSpXZKPvVCg9+2iIss7lvJuZFGKoVF5OPyVY2U
H6Tr7agxBaFz+/NcxHCfZ9LSTgtbVDxIeSdrx0F5l9e//D7n9aMyipbRJL3bd18qxZYTB0Nyqqjn
uI1AsvoynM8nQVmXOtPs7iNLeNMfltN4RuOgWm3XfvzC/DIItln6i3Lv6CVedi5l77qFi+6Siwld
E6STzkBrqvFHHHu1/HL99/8QdH5dJv9y0E1NioMc4+bGU/cpOjAmxWVP0a37WQHDSjwotR2yL/K4
EJAmfUyVnJXDwnOp3w/6Qyk91ZLoWAKz4h8QcjmahlLCgouP9KGIbclRHetrtJO+gxxtV4KMNWnt
zpn3oie04IO9adXKHybJssSVjkKBTF2tuxdiYop8E+UchjQsmV7FcPn6g4S9TBnThsGJraDSG1Em
L1QOzmF0Rqojz0aROUD90KPOdGj9wI0T8HtbD+ouOQ6JK9DHzYfLxeoo5zyIZlqVlUEfgU2pOO1R
w6ejznwO8S4LPxNHbsDB0TnmVzFotkg1Ob8Sa9WS9wpEg5nLxrK0reU3mASK4neNNa3OyHmWEUuo
StShOYC5IxdZslNFHZC8JsFdilSR8x3AwWnCjBWRtPm27e7UYHf9W7Gv/3vy8cuUeeCgpSNzmwAs
GPsbT2V7pNTJRRs+Am3gWRCaIUjlIoOrL9MnidzP6m2gukb2M2pOerG/fhyBy+DJD7QOj5UyQWlo
XHx1/Ny0rrV8odZXuRAVEwUfhl/YlOqIrYGwzNRhYPBsbjh3Qn+wy4PikQPSNEFEFn0p9getnBK2
EP+DAxGQe0NCwct6UHrv+vWJPhXnK/Kl0tGOQrjMm68SAx/TPk7BzVw9L7pTNZVzXZroRJybiElX
J1mOl19VxLWjmtJjk+jGAWzzIrKPLa9gWIakSZQqkvRb4WsMx6mKsS+ptea+k7p9qT0jZXSVeBbY
09YNIt1UTV0GJaBicjeY1V3dAXMMkgbL1hfgxSSZKxtHNY32Kfnay1///3e4lsfdITC/gjEr8ajN
m+/6cpv2D5VwFWTrO61lcD7VGKZBBa8RCtkEz3JwzKajn/QibdicjDYlBbhpaPKDEZpL2MEPkLBH
CHK1ne5rH4l9B3ga9RNbCMxAn5zc0J3k5k+BU3rX73DLlNeCOcvCJH6ozDUwNQgwxopTmj1f//3N
ELwWwClFmBVT23Uo5LEns+RlLoNhMIAJXB+KY7gTAT9uf6/LRXI6IRdxVA2tMgIo82Odfh3bj7Oo
lMzCDh821ifiVEJq9HhcGDyinA9Oa7qTTmzSniLsWmeeLB0SqrzDWawlMsNbub80riU5bLCK/5dL
J2sZXLCt4ftQ9GSJetXl7jRWX/MoPOM6XUCO+deVYitSrWTpDG5vdR4lGrQ5GSCrnIhNpy/EejZm
PEvmF+H6hEj/dC5fL4NYK3WKSfwCjAMvga96obfInn6S/eZL4amtI8w66XUF0dm/r46Xdhn2uwao
/H/XasKjiZrGG+2vL3p/CxRe5zyHZOZlHvSsc1I9mMZJgyKGh+ufSySC8xEDGIHiBii6bqrJN/Xw
uYyATy30gZtmJYNNVpVlU1F5XPlRz6JYV+BpAQTiLcWnNHrozdA2wsaelNy2gDg2vGPD27yI5GHm
46pQk5wgYEXBl1KD5v+4fnGbxaW1AE756nFGfSZWET1Ooxc58l52aweQhG5+IMfis7gWv+nOwTSD
QG9RGdXyf6te3Y6m0qB/4cJdNH4/tJbbBUYtSMdEUjh/pBV6XasDyqB9GPmRkvuRrnmCq9tKW8zV
STh/FMxVCVDlaEQjvvdCpGOMm9wLDoZTx8gzMZ7rAUv+Xn28LlcglndNxjDQsWT4mz3wkNIPEtCD
YsVrjU9/J4ZTDEuLKoswxKzeKF+0AYt2au8snXIqgan2d6J4b6QPVAakDzDAmo+DfD+0IfDRn5RJ
4NO3He3lg/GOqEpob+Wgr3vzes0BXPJueg52hl94ER4F71kiXOmHzjmlpVRSiWqY9Z3mpzY46lSg
gJsxanUc5hRXTnzs51mJIwsbhAZG+ayEJHaVZiPa7S1qCWzvOO6J4GElsCudS17A/aM0XYgeVz8Z
Tmxm6NHEAtNlf/ZvyYuMAWVdwn+UcseKejIEDcEjsSALNhFOZU69Lv5+XeU2+yTmSgp3kKHSWhK3
qLu0ngmUJ0/eS4rNiNE0Ry3sCp3b6wJFp+LcHlXmhWZVAN2Tn8N5L+WflkwQK0QiOJ9XWHEMwiss
SPZ6dYrD5baQ532YCmlBWLy+9oE4vzfkS2zkoEzA1S072U1B7ay7gJcAiErmYZ9eYLbbKvdLH/ga
SGhoYym9gRIkByn6tiQfrn+ZTTOiMnij8boxsd75bzMygYLdpDqaw3rdOBLWsQfEdHnM9qTCyIJK
DtfFbWKXmyt57LwrswXVRNarIUKTFbrVSW9s1SlwfcC6xiCQeic70d7wqZsc5XeMp60Fc4ZFaZlW
GdgGXDk4p8Vjs+w70V1ufqvV2TirCpRcjdIKwT0dQFlEMIcz/BRcHwsGv2nfSgRnSHq89PnUozMF
1HLMk+Q+2qmO5bOJJnGysmlSK2GcSQHEyYzzCHjGNZ1vaKm7ICx6TFVVYLnbj+uVHM6ksEmmRkGt
6K56Np4Cf/Tjo3nP5kqD78W+sGcX3QLgl5SggnrXKqtJVU0xgWyvW/zzo8HWH8lAJuTO8rM+nvX6
4yBaq942sYsILsA3SVfOk4T9NUv5QHInoLeldH9rgltaoBwsKfldOS6COFtukjZXDbXHU+Mu8PNj
dxMeeqxHsa6i/nhdluhMnBkHi9VgwojVQ+iPurmtrDua3dNm8o1eFRxrWwsvp+IMFxu6S5axwTCt
rc+K9K0a5Lu2rPzrB9qUogBD3oIOQBE4w1Llug4xfonQnh1l4JY0aB69AzYCC+e/RHDm1FhyVSsA
LnGXqvw86I2Xmj0mPaZTGofO9dNseqKVKM6iqlHCABMD2ayNSTqmWT7ZUpRJ7nUp7A/+Td9+STEk
rkygh2Mb9qGJ2FH+VMO92vtm6JjBAdN0gSoC1mTO85owLiMnw6z2JkNGDat7Gu1VXcXw6I9ZEUCk
XdcDLPTgz1jFp0kaJF1izGLoXmeVOwAirxd1fkUyODtVc1nr9RKT0kZlYpgonmX5ax30sRMo8fIe
61l9I85QTdLqdWLCJ3RKZMfqE1XwOhOR7W6/LVZSOBtF8YGWwwwbXXq7/dDajImcOCGxJ0xpFEiL
RJuE2xnsSiIXa1UljZRawQON7LVv3aH2I8z5jCWCBZuXFo3QbTKtX2zXkDj3MBWmnGQDsofkVB1A
prrvnsIHbZ8ehxvlzJxsjgGj6XbxGrR89dwOhX/C5hasqcrYhDABWoZw9W/NjNRAbUmDQpncg0m+
cfUjuqWOPjrZjfk0ePmhu42OVDT4u52wrcRyBtGWrYE+CKqpml0B0fabsWMowfr30Esd64zoYmNl
Onbf9WJYieVspOoMECmkYDFsAHNjYq0EHCVK9x5khvWdctaxTKRtjAooE4nys6MvWfYaloKMd9Nv
rQ7CmUakxxkJTTiUecTainpnqIs96E+JcFSM3chvDnIliLMIACsTIPegPpexaYTFbYHa0nxdHhjW
V+5WLyJEGtHBOJOgbalLSS/j8ZN2p5kMe7Q2d33X3xKr2V0PNJsOc3U0LnJqaTtnYw0dzDCNG8s2
7TyiiIpmIiFczBxnfZBUCal1oz5mw48yflxEjVl2JVc+Eb+F02coNaoNgHRzAwlMA0Yy5IRW7mlZ
jzEEuVCdpiSVIL3ePpcGlltT0w2ZB0tb8izXMuDKuyA6tYt+sQvJSVX/+hfaVgYTwxMmwHQ0Hp5o
0CpZkwgSDmm+W6rakfLWlQZ/JlSQc2yf5iKIU4U419umloDvlRY+yT9G5Y8i/nb9LNtVYfUig9OE
sG46koXouVGfGVIBf2fdGh72oR/Y4n/ha8/XJQoOxcPMBq1VaaWGhABTnA9hoXlWa33LTLL/OzFc
BJHypS16BqRhaN/kxc2X+ygSeLvNk2iait6uYVJqcG67pq2VTcyIyvo2XBK3CHflmAp0YDsmraRw
bjsLpkq3JgR/46l6xvKBWwB3qzv27uIEduYVZ1Z7FuUAoqOxf19lhjQmZjRXmJ7WgDVRZp4ZIioZ
gjfCdpTXNQNPUcsysL3xbykVBgAmLex1MCu7eMSBHykDaCeazLM7fwQMNjBaA48I/Ot2NrWSylmV
njRqV4aY+UI2EXntrbwHpQKmbGdHBVG8lrzvMlcCORNLwNMZlyE0HqNDRDnQ9hhRwRTn5ve6iODX
RFRTNeshRqGOVrdB+dKAert5um5QTM9+8+crEZxBkYGGVpDhTZKSD314I4wXm1519ftc7lUo3Qh+
hk53hxrAHMpL1H3J6EOjivrXIjmc1ZKRjloUYWOoxD5lcyByZnfmU2G8i/3LXB2IM1xzSlOEWAbl
c9TfBkGxtebPO1ajeB/ayFoYZ7DSUNLcqNHmRVXEa2m112vTwTy5d10Jth8/q0Ox2105BtTZmzpp
Wt1d7vDWDm2WH6Ms9xA8BXeA+t1pIlSsTQ6N9ck4JxGmQw69gJPQ7Dqz28fmWTtlQBju9hIqPoz1
tsF+RbmLvGl0rp+WeYJrKs95imYg8WSYyMsNihhyXxmnRTklSXhjzq9VLnq9bsLYr0/K+QlrngnG
RXRWbe9ONVZ+FxdUIX4BitDHebd4bEKaHBKnfRXxz2/mapevyveecxIX5TgDJ9WUjjnpdrnllfUM
+ovnZBDUHARuhGczz1QrppEMUQ3SwCK4V9vz9Y8msG+L8yNLrk55lCBe6ko/O7XaUQ/pT27r4VTb
Wmi9Xhe37XktKiHfBMA3z7WapRg+6FUUutr2McNIe3JsA/+6iO0ru4jgbG6og1JaeuxWWu1x0s51
sfu73+csrFckjN9VaMqqqCno6WkJfvydAM6OsFijlIOJWWAi/1ik0umqL9cFbCdJ+uWKONNpizzV
Mws9vmGHiUyG6Em9HPUK9Xs322xnfj51fqLa8dfrggVfn1/6CjoigZgJ7rABCnpEGyfvIzdrOsEX
2tbpX8fjYTUSa04XIA5g/sBoHWCOySqYTJen960+m5d75Ne8Kj0sY4upGggL0WfGEq8RCYhP2Kf4
3alezsLF31KSimhJ2dMdgPzyvtlrvr6rfOHgE/uda3K48BvlFU1Ba9Vj7QhlQEaw0uzHzAFMM1AG
YoAn9MLykUgb2L+vgqNqpr1WZhVwapzqxNql2B475+cBlcHgW2OnbrgTriGJVIP9+0pmGpH/dJur
9mNj7Sezx5sXbTLh3N8fsvXLh+PchCYn2BVK2LLJufUYbANg6ZbXYd/cjLvZpXYxOdFLLjAwoVTO
dxgG2iF5jmy99QK/uwdvzT4eAZbLWLtYHTJ7QRlQCEYt+pKcP5lVeVZVSwNviK/sWkd5DVzpXvHZ
MSMvA2dO5osoDf/wLvl1v/y0Tz0CarseMDcQnRghWrEzD9KdjrcQ2AY9UclxO7W5COOyeTOd4jSd
ca1lF2B2dG+oB9I8NtZuqFA6F9XMRdK4mDyTtKgaDUWGIj0VxoNm3c3hqz6mztx/xGK/d90pC2+S
czFhXBqLOcso4047E0OW7Qua7gzMuXqkNjmIOJ+35RlUB2EUeo7yW9K8ssEJCMGEpmoPHWVMM9nO
vA92nceInEL3PcCJ5koY59fIkEzS2ECYblbPRJFOWN58BnuKII3aTDpWYjhfhlZanIZAW3Yl42Nk
PZmivtB2trsSwDmuIDSWWOuU3h0+6l50wGyb/EbgYT4bZxmzOdI99ulPgN++ESL2M0/1W2hYieY8
WZYEE7EYQWn6k9xF94wLEB2V2xnWFj/LXn3H0Jbi3btsbiWWc2VEqQIZfRwGJzwdK23yIl06t5px
LKXIm3Pz0UpjwVcUqibnyEiSJLOhY3Jx2AG+agfkm68x61QhldgBxbHfCUxvM+pezshvQMYYABhC
VWdRV96FN6lHbmN/AdyDuut8NXFEvbFNR72Sx/mx0NLHQDdlaJE6Oml0GMbPrf79+qFEMjjvJTdY
KaZZO7lG5yWqH7U7U3+4LmI7gV2dg3NZ6jzMUzrCqksQB+3kj6qDjZVdtZ8ih5xRE0FrETDau3cN
Lq7Ecs4kz6UmTdgCqZF9jubP2Xh417l0yTCAWkFVHlskmosRQ4pv4+fRM3WIne26vQw+OIBYAYaB
kTqIq5d/0PqLVO6LdSTNqw5pENBo5J3ihsdgtzgseKOgLYQc2faUF2Hcp5NpOg1NqQGXyxi8aPlQ
F0JfyYYLfndYFxHcZyqbRYubFoNk2YHx2sg3DQbHZK86i/RhO90yLpI4tw/qw1YJ5ZzVIGYPocwl
t80rChCO4ug79Sbwup2QxWnzRbCSyUWCzGpDtZ/hM8i+98Dv7ZsPktf62Aq7Md3wJB+NI/0Y2NPt
O9OglWguEmhLQrTBBEaXqSl+n1FgmtY3+Ty7QWSekzz6bOnB83WTEKkLFwVazCWrVYBcqAue22VH
Y8H7attbXb4g5/GbRQVRYGMgcAev0VLbLfofrWhyV/DJ+IIRBv4TBWgZqDf75hGw7ngCAJXVFw2E
buaNl8/DF4samTZRmcE9TYv0nGrFXiPLmQCyPkoNX0paf5JnQSlhEwXEXMnkfIc8S1WjJzDn0dH9
4j78YnwrHxl5IKbZ9vIMdrEOT1ZyzMAix7JJEdPj9vezgJOhgf/EVLnvl+pdHes5kpNCObXDp0Y6
F+TndRXczn9+ieCrFk1gVUurgbBjLrT+YC0Y+U97bD+BleQzTariScHgpXtd5uanBN0xXk066Mvf
yryrHFnrU6vPMZzjqppkB+o+HV8ycxeGDzH5mWI+7Lq07QiwEsdZWRAWoR6zZfvKnO/bcnZDIu0C
PXTTHGM7uPtdFhtOOhlYxepvAq3zKnURTOEK/wjuU2LWswbFKxzbfKwO+T4Bxav8UB8SVAIAeO5c
P/Km3pg6Gt+aSg2Abf67EFBRpdI64Pq7WiMdw6TYp8vwUo8ilKhN97USwznrIGhyY4qGySV9Y7d6
c6x74/H6SUQiOKdc5umiF4xxBYvCHhg4DnNsvlwXsX1ZFmakgSENO+NidhaBkEvLkW5Fy30nuUXy
JIlAwjZdJEYE/iuCnXKl8FmKEQFKx95N3ognzcP/5iK3OzIrOdx3zxO5ra107l1J/jTWt3PyoQ4f
FeMl1VBund16xkCx8jiSz0t6k+Tv+lSXQ3LaUI9S1MaMNaBuP2uLN3cCE9pWhcvvc6rQj3SpkgjP
F7n3x+Kkz4Ill7cplN8yq9XtcX5CTQfaySq8fXCmQDWR98Ytg//ozqJQtv3eXUninIHclXJIU7wi
VJ/1ddTGrg6MZZU42nk5VujuaA7dJzfxTsRNu+16f10iX1jqhq7RsxmaOJAvND91lV2Pjhx+7JU7
TC1cN6xNRBXzckx+xrwi06DrQYQ59gNDQWOIKiCXZMnqO0u8K1lcqNaDAWX/8q3uwii8WraVdzY8
7chIu/obEfCDwKL5pbIgmtIgDSAuO7DyZ+ozQmu6f1/lGnCWDC1RUhUeJEHpomnEJgI6WJ8XMJIZ
gB8jTu2iOSNj5FI8frjdYl0J5O4R0AXBMgQTChNvB2PAY8mOOMGT7FAbEneMWks8aMqcw2+2txLL
OeFCDkIpkrGkZ0nFa1kC201X7mN5eZiTWFibZ2e4Joxzx7OpdVmiojbP9qAljyV0w177hyl2L9qD
3p6qWh2Nc8qkzvK8YW6lOEX+sANq6M7K7SG09e+Kbx2l/f+Rdp29kePY9hcJoCQqfVWoUpXLOXS7
vwgdppVz1q9/h559UzKtLu54Z7EBWKCuSd3EG86pO5uIzii6T84ZL6FEx6BH2VMCrqLl5ZggnYr9
FBSCTGPTKa8OxzllhUwGmXocrsPKXnDMu88Ms6x+n/PJkxFqelmjNq3oxKbttyBrHVk0QrqZAayE
cO5YX8wiAKir7tYdIFz6V6O8C3rBNOJ2bD4L4Rfa+sZs6jlA0lv/bv1hN53Ke1TgDFu9l/bZMfvr
UzngSh5XDTOWOarrHNUwKr92y0+1SW3Nerns4QUXxyP7qDlg1DoF4+9RQWywj7o6PRE5E+jYdrhc
HYVzDjrIc8akJghaO+ln+ZsRgMhXU+mmx3iPKtmh/VXfssFz/Uo067v5OlpJ5jyFAWTVAlOfqOfU
mh3IXtK80vGYGZUdKp9Jb1aiODdhGSkYpcD8ABb0Y2E+1ZagrCj6VpxHaCdrUgBHh0jSdHZongb8
F+0Fh9h+5li6bqlYRFHwunuf6UZd0+JFUsxuj747a3t2P2JQx0v7fNdfCatF22f6Rxpfeii7rujj
CDUBBuyqoq1b3Y3XDO48s+tT9yDXdrYXRf5tj3eWydlVFZrjPM715MbBDUhVsO8o2md7K4x/jE9n
EVwMLkGFHNMUw6Toc94bu/RI9wBCdf+er9JPljfesSLweGBg9XeWaMxqO3acxXPm1oPoogwSjBpL
cuTQ6ZClljMQzxStnm0b11kOZ1x9h4PKAcw668YnI9ecpgCVD1yihbFIiXxqjvWsmhZnYGOQ1H0e
oXAalIkdJKlddKrdjr8uu0SRenBmNhZUzYcBbjcqduNwTyZRuU2k81zENeQo6ilBTY+mv4f0YRhm
u8h/Xj7EH7LA86fhwm4yDmUZ6iCC1G7ZU6i+1l+1h87G08huXbgozC0GN+mX6TP1ytUn4rwHwaqR
GubIAocAeNPjAXyrdhC9Cg7H9PfP5vVhfc8MmkJTYuTu+rfg/u/sPTxUV6xJq1+JxzHfouAleZzH
GLUgUkZWsZ/Qd9NA5xLdZYfhgP99YnXF5XbaBSicMsBmAxAOLiBrXd2uvic+CPcO2Y2+S7zQFXU+
L+vRh4W/QldoN0uI3aR8maynISqBtTx6grveem9ahMgo9qkAnOFxX0AeP/VzhCcgS3yXX5JfHapd
vZ++JKj87eT94mQP8nfWijEEhrgZitaiOR1WJpBJayWKIXPiY3vSr3ZsN2/RcWBsBolBuLcudC2P
U96pCf5ToG7lp6bxyPAlNgVT8gIR/Ot91sxIz2QcScbA5DCf1FFxlFBgH1sebHUO/tUuWaSaQD2K
GbZSO6iN7NR6Iyq1iA7CRbiizwBZQlCGaFx6NBHj2OD9z/wwHNksD0qiV6KGu+hUXFAjQIBQUxUT
NcrUL4e8AuavMi4iOjeR0vHoL3kuTyTScTDNzg7mkT0t42uQofnAlHM/k4qsvxS75VVZkc6ZntMB
NeV8vK3IbVkcLluv6CtxsWxR4pxkETCHTFX3a1iOSZunxbLsy2K28oD1MbiIJhGlTyqGng1vtJMa
VC+j7hZrwod0kHdmVH/mJbaWxzmGzgL87tLg2lovuUuv+ufgoF1Pfr+rD5mXhU7eCQ4o0j3OM8xj
qpVQuNlt1T2N91P6cvkCNyuXqxMZ5L0ilG2laVOMTKrViBMBUzgf/Xne5eExKdwiP+TgJ1MWUZLA
jJSPaxZRNV3DnJNFecieZRlVazCQpo4O0EVc2S73nU9tBqwkHUR0VNu6eBbG6WJvjVktSwjaSbRP
zB0xfEnERbH9mc4iOD0siGXqSmUhYCjHJHui/ePlz7St5+ff5/RO0iMrRqWvd8P2h2S86M1N2ABp
mv5Wq+fLkjaRRdafhtM4wF21gzWhwoWXw0mpgQvlxKVTwLXW9oCHs6Pb7WF6rlMnCp0eO7OFDRK9
IREo/mbRY/V38EUPxYQznIIewxdQETbHsvim+5PaADXZxbvPEACtpXGJVqUUaZF3mFOrlLthfohA
004FGepmTXstgxnFyucGAw3bTIHSM2IjNprAiEiPjK9M8YVLJ5u1w7U0LmoZURVnRG2w+/6oMWwT
D5VKbA5lP+KDtKd+sRd1nP/gSv5RUpUZyep8ejGBqayBEShg58m9fM8GPhg/j7AJInAfKhe9zAg+
JZXweMfuxyG7Y5wlkQu6WnCWFN9EhZzNoar1TXL+o0nNMG5Yly980fGaVrz5OnGjXYf3ha3umT5i
wONO9ObcTn/Pt8m5lIQmtVKxSrNWl7sQiqJ5SmI4qlk5UVzuBVYvcDAq52DQaUddhrxZPYZJnP6h
vAcASvlshTbmS1z9Kzk1Tm3aCTIGEaLAHzKf81E5l6Plad2BMpUVLervuRceO7v9qrNMGyPLIoJe
9rUuhB5+cZjUxhKOIawwjpt9TEALYxr3ZdFdtdniC251O/LgmQjiSs0weKSwOVKRKE4opcu3jIQ9
92t4Mcv7uRzTO+ALXBfO5/K6s0TOBjW5mvRWMzH2kZxGMFaGnygFWuT8+5zlRWnRJ6i3oHQq3+fJ
D8kU78Vvx9KzCM7cctOKOkIt9HNSydPM7HrpqOAx9AeNO8vgjKuf68CAz2cax1go2D40tnxQD848
6VVUTt+WJqMHh9UuQCXxz6KapHMFpCmW7Zj7/oZl9vQwObKDkrcvnL3bVPCVNC7MlEolN4Sxii2P
7WyzinftAJYndUAZOUMoimX7+kexFzmszcqPtRLMRZwadOgJ4igezC8A49yBnuVavVbvw2Pu/F3/
UWzyI7gxBC/CTX1ZieVUvleNJZ0bGPQQXvXhg24IVH7791Vwk+Afqimcd8osNOEqq9JdJcAAkNlP
z7FUihzwpv+Fl/iPED7b0QNKGqXF3SWz7lkE2FPDvUWJY7WxU40Cv7Q5nGatpHHZTm/kVppjWBjq
z4rf5X4Y7GrH4Gmyq/7rHIPuk9ijH37x/0bJE1nEZmxbyedUlIYkCGqWCY2jZFeS0yW+DpBx9bus
ErsZiSPww0zzPvj8lTxOM6suKZRWUlD8eOy97tCi0B870Qsb5s2xTSUywU23vxLHaWSBIniYm3CS
0kC9kl7pUuin8o/Lh9o287PGcJ44x3jpWMcE+YE+21Z+rwQLA/KvyCfaqGtd4dxxnWdjnLHDkKJz
VWzALminLtpoXz6OyAA4jxzHNNAXin1barVO3FE7qH3Vwqxda49t7l4Wtv2BDJUgpwHLIo9cZwCY
UV1gZa4cuWZy1aSPVSBqo28/YOSzEC6lmqs6IbMysXSf7ZG2cMPptQVIlPJQ7gC9KypTbR5KIdgd
VkxZVnROIXRFXaaIPWGytjnFmXylA8fOFILKicRw+pCo0dJ2BLPOVjt1L2oQdvczsHjAKGf0iSbQ
ik3fuzoTpxVWrU29RCFslq+T5TrMBYstm45o9fvcN4pLC//S4HYHjapXfVGH3iCNiVP1s7Wfe/QR
1L5MAf82UOpf1sHt56BCZVNWNGrpPONMiZyXABiATfalDwyXdNlbGHD6b0Zztq/xLIpzSHSIJinS
AAlQ5sey8TMRte22Tpx/n1O9Ss3SMh6w5whcsAO4tjyT1FdTW+8vX9n21zqL4VRPkoCZFNSAwrCC
+V7uVUcei1swRKEfl6W2LKf7gIq22rff0avPxKnglGZY4FRxtgENmAmDVCkWTwD14mEanoFwiAep
RLfJKaUBdi+S1igylgUmfdKrsrhNlqfLVynSCC6p6RrkORMqf249fC/iJ70WZdib4el8bfwzy0qy
OcBwDICTejtubcWLva6zx9H+OXho8T8Sv/AqJ7wVeUGRXC61SRRSZDXmMd2kAdLHUNrSBOJoGeCX
grRQJIjLYeYcCFR9zBApldM03MjAWOtrX2tFWK7brwfFADyUwjAMeRDDJJ8kcGBZGIO0bHpkXB/d
FfkVYHWHodDrohI3+7s/5Eorcdy5OoWMZvd2gadlp6G7Qg8qem3/i6qfz8YlZkZZW0lvIYlpqmA/
FYtPB8NNMFJ/Wdv/4GvPcjgHKOGRoHTYUkBRs7xhxNGBzzD+GrYSfRDI2kw2VxfIOUOgrWnxlMXA
wdjLX1N/8QfAxKcH7cha36EryqW3Lfl8NN4pZiQqpRhIKOVyT/WHIhRY8qY3UtF/VRWigKyE8xRa
q5RINXvk6t33zlBsnfR7JSq8y7cmkMK3IZSwDJNFRSNHS7/16U+1uuua58sitg3pfBKDcw0kmXvF
DLCvUpxQtrZjVCjjvW6jS4kVQlHTYfOzrIRxZjSNAykTE7EqHR9a6zabni6fhl37BzNd/T5nObU5
RkvfoyhJ98Fe8wdf3beHfCfU5k13sJLDWU67JCqoY986XsE+cqrH4ND4g6Og6jkDZc29fKpNp7qS
xtRkVULGDpGiGxGbHxpkugNXdAsA8/xOj8PSDeJsEPgFkTjOdoDlA8dg4h1qBqM9TY9htaOTjJV4
QazYfnCvzsUlEWOdKBZJA5ZEqDvrC+ML008AX7nLHgHZjiV/FdwvrDBTYsBuV7m9yEuI7IvLKfQq
i4ACiWlExXKC5khzx8oFdRiRCM5RTKkBzjULjiLqrRs4E6ctrRtZMz/lX893+QGkrm5SZVTxeNMN
hyHfh572EB9QUDsy3OT5i0gnBZbM7x7XU1oU+ojJIjV6COejJgki7h+Ug4IeCvQi1FC5iwvlmmTJ
xHq8kdN7Gljyeo+NluO9uK+8wmbtmrmyye2803ezn1yHXy5b3faX++cP4HO1ti4B38mwruTStHsg
ktXyDR4/AtvevsezFM79LlQu4zEDu80wvkTdTu0Eb7ltYz7/Pudx4yDRm4Kik121x1i5XaQSzNAv
qUT/x3NwnpcaZq62BiZplP40t8csFRRctl8c6vkg7CJXTjCsyiGQC3QNGlf9Gvs5evJgIu1+v61R
7LVDs/9UwUo1LAWQt4SZ1nuJ6jzXbRdiWdQyDuBznYNjL+x+bgeSswze15ZVGmL/HIR/2MT6lTdR
fQTb0EtCF+05MgrJ1sEI6JhpnntqlBxkrWmveznvr2NLS7zLCv/GWPwhelKQFqBQQmXY3PsDA5S0
QltvQVELaxX9C6p0dgOWyvyh3YdX9R5jsmA0BrLALrNREbDl/QR4x5vU/WzZZvWncF97lINsLgg8
c0F/Fb0fY7ptwY7O5QNvWvhKCPeBIzpORkBZrSF6IPOTlnzpqofLIrZz7JUM7gMnuVbErOCFojKb
385c64HeKrtub7mi6W3Rcbhw2mVtFOUtJrKSyvTDoTk0UJYkzgVqsulRVifigubSz0k0tKxMja3m
XAOUdmen8l2ZCjzXxnEw866qWCEFpdCHnduwGADNHaByF7VfTYB7lveK9CT4Ohvm904G93XGMJ7k
2ID3pft2cRihvOXUGJsLHfVZ/ArfPpEOxH0T3IcfFmOHspolzcArfMFgFD4NlmOUQOCHN2UYKvAS
MesNtDnOhqVEm6a4riFD+5Vl16F815iClIbZHucmVDiHf0RwtmklWG9vloHhm5+s8aSKaG62asQQ
YMiYD5I18BlzipyCt6BX2SBD6ymzHewLVwUmGfLr6EaP3mgZJuFgDZvo+nios0xOq/tynrMgA30P
OQZHFRgqGQaHe4xpCDcQN+zn3em4xIZIWb3MOugXwpfeo9cqOIAZwj7GXoqrfhf+KjCw+bnpkLVY
ftTVTPQi01W0W7uvAALBEQO3dkGVtbwh9pmCN8S2Gv5znXxzN5drnTAEbxcEYHP+YBK3DQQZwbYa
nkUw214lBDQw9bZMWJWkKO0o+FJNopya5V4XdILfSdVKKZdC/a0haNiM/XzxqytGKgYoXoEsptKX
RHE2VViVPEUZhj0ARwM0VcOmyktuXA/BT3OeBWFPdHHs260urqvLMMgwmu6m9FUtfinjy2Wvuvnt
TaJRzTAt4CXwv080cGFFmG6VtdjOklu5+Mu0Xv83GZzjxqzKZJUV2OYGpZzBEq9bbprIod1WQbK7
LGrzulbH4byRTFqtr1W2Q1HIdpolDhmowFq2klsQ4Z6vjPM+IAsyujJFuQroEv58P+0YRGEEFH9H
qoCcnnhjZ0f7y+fa9EMrmZwfUs2WmpIE3FNjsFyA5nhqcVXN13MuWmkVCOK7+M0ymRUhIVAtjHY3
D+G+qoD4qP1eFlE6vcWus75HlXtNBYWhT5GGb4Wm7NfsoD3mN9Ij2sxAvw92oNo0PGCRoI9fPlow
4/i/GIsXKP+HDU5tkILQwqsxlfdGcZ0oT90kqJsIFJJvkYVS1Zs1xbtE1m4jAnTJT+wcvrtFzhmZ
GJUxYhkOovXK7ykyf8mxvicvKAp6ybERohpsht6zIvJzi6kcqspgIDJpt2zsSPbDZ22fAPFIWLZj
yc8HL7uSxHmNUrHMLDMQlbJT9sSyPe1mOOp2f9KcCvhKomrnFuDXu4vkXIdpxFnSaQR43F+rxO5/
zx5b/jce6FNc2spXoDphT+cz+/HvpHLOpO17QqYJ9sZQXXOv3IfP4XQcQEuuobJfL+Ddxua3IKiI
jJzzJlmFMrIEkDYMRLSj3RWSN2vh9SKZ+zkMXi57ru0E0QTNKEpDKl7oXJLbh6SeRx0wX/o36zGF
XuJdBebUxDaxtfyAydOjCCp32+bOEjmTqGV5SlRWJa9UL5sfKrTQBGdiX+Wjbp4l8FGzHtJRtpBV
M1Tcwp380M8wfDTY5BETOphPm68aJ92N/iQy9+1Pd5bMWQVIcCKznDEaNx5bPOhBgVY68oP6Td0X
NkUTIHPUg3gwbvu8QHQ1QE6CQVrOVRt0zNOEAXYORo+N1YzaSWFcGxpcdGjtqioH6XeVCWLe1jQ2
bOMslUsau3oiptmhHEuObOLJ8tgqEeOMEE5jb9/qWRKno0EytfPShqxeRZzABP0PSlZlbVve5DQv
xvfsIYQ1xo+foAB6d0JOU4cyqesohjeVzdtRPUbFryj2L+sqs+WPqno+Gqeqy9xbLeZR8emAuiD7
MbBaGByv8KW0bXRnOZxilsSUjM7CFZJjDIQHeWfswuNghyfsot8o9gzExMsH22qGvbs8zmFPIZm7
qcHl0dmnR9WNj40vPRPZlo/VjeKLUrA/BIjzCTlXPQDELCpneE35NvzOKKIMH3s/fu4MDtaQyQ6b
nEIKbaFQzlXTxpgwuAPysOmrDOJphqrMOHJTR3nMD9oLsWPh/MH2xVoESI8GKKI/jIvqlASTWvS6
25Q2Ct2gjNdfB4fKLlsRC3egsrv8JTfTsLM8Puc0U+yIRQyosaA/5cCuQJ2iCIHMNxOXlRDOhQHL
cM66Bi4Mu6OusauvK189qt7slwKD2/5kK0mc21LLAtDhMRYRmq/qz+LOPLIbNF3tGmyDvxkrXyFU
ky3/pcmmSlH8lo0PxWCpteo6sbB3H2OmHagPYezI2T6ShBOBW7e4FsQ5LKKPcdyjbYvAZwLKB+i1
e2nP6qOiLYCtlpK6lsT5rbHXW4zQS2xP0ThhcdXp90GCjvcs2elzeFp+h9itIGglNQiz6RcxKNPm
O2/9F3AebcLiuqlNbK8Q1eDeg5/x6r1y0G8JYKBS1zqIoF62XPVaIOfQcq0ctKjHkRnqPbBEfeaq
cURBXGU/w0cETdEUGQ0aLC6+mf+qpJDFxJT7GNsJvQLWUpV4dVbuTMOy8zzziBTv/r11r8VxsVXt
A71B3X5yp/resEyo6E+Sfr0sY9NlrYVwelnNchoEMyAbRqc4NNiyn/zCN+4nrwNolwjmfstfabgY
YiET0oFOhgteXSAZUz2dI6xeRPNVnAAz86FVBZt2W6qgQ/91cOopssVjWNIiKo0BcMpv3CA1oNxY
4zQ6irpmLGTxqrAWw6l4iY36JmevD609hmgXKZqtqs9ae7eEt1Y4CzRhK0UALKdOiIb/UHmsSTIM
KUaxkSLEOrVp+N1aBIM+IgGcFsjoADejgfd8Od+GABZVBcX0TTVbn4BzSqqkT0VqIhojMmpobMIf
qHZn68ASAio08SvRTPlmMFlL5L5QE5kqZpPxhaavrLae3zMYh8HpT+SXsTdBFwPwNOEjY+seDRld
D4VgKwVe4r2Cd3mXt3XDBuYrB1RjBC9h85U8Vi/6Lbj7MANmCWfAtmzKUCDKslR0W3ib0sI0iWbG
jk1RIlSSzK6yY90+CtwE8zW8vq+lcCkcCjFdm1gAVGNL26Gvs63LneR1dn7Awv2jMClmScUledxF
xoC9tWiJ11rzlrlVu/hYXYH5zlO+iLz65jc7XyDfMiAB3qNljqxjib6PVW6nqqjtsvmJWLHCQGZI
QZL2XiuIusxgYkfdMy/3RvRkxE4hQlHdAn/CitlZBveBwN5BUjlDH7Fx4fvudCf2MBKNBkj8HDvM
B6Zu/Jg+qWzw1hXpPbOlD18LHABvW/06elnvDxjrahhLBfrYiXIyAnfOHvTWlSVB+N10IiiDwK1T
gqbf27LuKnxkQz8ZVo2SYLfDRA64KAZfP1HMyGTeKM5GNw+1ksZ9tS6vm2pgS7h0P5ykzu5SR/2x
2MGr5FCbTeurnjrZGSiZWueytW3qC/CMABFnIt3gp47mptSLUEK/Vq6vswU3ekfTp/9NBJdq92HR
Bb2GlwMJ4schqneqVv4Yhk+MnjH8HtWyFBDcGnzgylSzk1OK7EKyDmH9tRwcJMGfeAStZXCxK2y0
aiYZRmbiTrV7S/1eJNitVCzhjuNWarEWxGn5OAZyXBcYCdDs0VMxqaccp1ONJ0q6Z7hqiU9deCgn
AZmuaA5tSyPWorlgJuW1XsdsLMjUvybaYal+JaI9js2i0VoGp+/9OGiGVqOrUKME+NDiHy/QaGQb
KUV5LoiAOT4XmbcYeMGoWegO2awKPuWmha//Bs6LZWNZ5VmI55hmVydWdRmuUic/yU5jZ9+EQWbr
TbaWxgUZEgd9Bp/29xbOuB/8wK8PYAcQ0vduhZiVID7EVJmRJFKLx9+4fOuy60YT9EoE6sFXGasJ
w5eFNuluFtFvlgUw/nxUIztJa8297Dc233bro3COozbahGYAXMPbTt4NmJtST/LVgl0VO30C+xfY
vkXYElt+eC2RewbRLK5lWiOyqUpkh7mfEtUpupMMsrjLZ2MKzkcxE6ubKt5DsoHXw/soRiIawcBR
Na1pALiMPLytFPIV3Da2KWnouRafGP1BbV+BKAWI+zw1Rdf3KHcEHQJM0z/NS7ZXh+VXHlS7y8fa
Vr6zGO6L5Uswpy3YP10qnSZtX/SC3F70+9z3aczA6iy2YCtVrx1GLaZJEPe3tft8APYHrMI+GG0r
Laum3jWqp2o+mcFxEjm/DRGU4Mmo42kv4y3N/v+VCAD5ErkjqNDXRuBU1o/U0nd99nT5Q2wJwcwh
5nwtQwM5B+fcaK41qBBCCFZfbKm9UfSfRpe5l4WwH+GUGLBKZyGcT4vVrBswfAU0ojJwyzKw9RhP
xhwIabrsk6ywc2MWPLkF5+JHiOu8x1R2iT6VNjQVltakxO1yiqGI3tQFurwtSldQQQCpn0a4OBiH
w6CbFLXIvAusq74vAENEjegAtibRyPJWlx03eZbFxcOUdOPUl8Bka72eNYzApgWcmdiL7lAxR3Jd
AWDBia4wtXCV77LnfAdmEEE83DAthpHFNm8UVQalzHu1LLAPTfMYmt+pit3p98H8eFlbNlzeOwHc
GUEXraQZa4qlTbXTLKDC5pFfy5qtpHiRF3UtxHvZ1s/zkTgjmKXAzHLmLaJTd0IN2SsOFPBEktNj
6hbV3kN3LA/g9BL2WUR3yRlGEI65SWaozkAklNPQoBrVf++o1rfJbydIxhJlM9wIsNOIPRT3eYSO
e3i4/Mm2Zm3fSeHClKwFcRyEsHAGtc/eQPKe5UcEzGSiDGnb3P75WCYXOoYhVpIlwJgldkhGO2zl
Y6C1v6ui/ff5C4hMLA0rjiZQUviySUC1BpyUee+myqtqFrZR3zWJYJCOfV/eMarUMqkhA7X0Q28m
BhBEjPcrCuJYmqpwbS2A+6h48JHdyQc5KA0CDUXXULHjPo+lm71MmoAN2w4nipEctXHIrbFnsBrW
69wIkhaFhddL8rhvpM8JNXPgOaIyM3oAhMUkqQy6uuwHcCQLQFUZDhinZkDOYPP2LnZDV8U6iWCN
Zcu2MClLFANPPfphT7DIJ32YKCZOlvnGqL15/nJZ5zd/36KaTE0VeEpvkxKr8JyB4aED7WWPFNDN
jCer+H7597feHZQSaiqKwUrHb/A2KwG5xEjcJFiucTuBQrTGpGpzldnzrvCS+89Y1VoY5wIpqDnA
qYkiIQAbnsMSAytxexjiWKAZW8a7FsM5PKoVukoHBA9FM+1R/itQXopYYFRbH2Ylg+fqNFqjLJMG
QHOw7ecZfE57ZaDxv08w1x+Hz8unqg+bbsFi4JweJXMXZQKPyqIob0HrQ3AWVBVdHOYdC/QGBa/X
IY2oHelf4uXHZS0TfJA3S14rGWnrbMLQt1uYz8m4a+qfoeJdFrE1M/TurtgHW8mISUOasWFsR4+6
ZufYd2Ytby21x5+TV+7SW1H1VHR57NArgZUs5aHE5kZr6aSEh44AyVO3I+svwcFEcrhUiNSEtoGO
vIH1FKlu5z64eh4BXeTPu8VT/wKSixMLTyfSby4/GkbVGCYJG7AFKMJH4i26aV8+2LYElPlAyKxh
f4y7v6Sss3CWMWWSaKdkuZVFYe8PGnEWwF1cQ3OzWSRAaY+gomCB74sW2slv0w5sehXdGwfRUPwW
FhhFPx14TViekNEufa8SxThXfZ7h0vpjcogOTGjppCia6rbhsHQFmuimt6KWHPsWH8x4JZYzYzPA
EzFUS92lSrmc9GTIHdREJK8wATElTRnZ51rX7i5/vs1sbH1YFp5X+j/F2GabA2wEdqi7tw/pfefr
NsClnojfCpzt9qdcnZAz7iWNS2lKcbEDm5x2LcwJkbvuyFidHMbFXGiCELKVrK8PxyknCbHCIcms
ndWWTtPfWMbPUT7Nc+G1xjehfxQqDqeqY9JKzcSiCbmHjTstsPKMh+rEuoXdVYzGxst8wnPLj0bB
ObdgPt+pLGfn1YT6tZ6jvpqd3kDC9pIX+KljYsYTCzIMJSDfWZhtFY2FsAu8pLNcKoA5rALV/gLx
M0xva7WxS+w79pUuyG/ecOouyeFygZ62ZpMwFlQtc+hR8kevuQt+qycMjtu5N1yF15oXKjYm87F4
hPL1Yb6SPctwQJx40v0Zw5Ei5D6RMvOzS8WUZSEyvd6dMrQUZy/3Vb8dnamBMid2i1LfrcgzCW6b
n5uvlrwbAuw5uLnyWle7KvjSi4intuqja03iJ+OndqrMmsCfVxgB86jXPg8+1vrAvMLIbKpn41XY
l2Au5sLH5SflW0tJsDUMFzT9nF9gNvv8WgHkCPXLg4ZZWpGfFR6Rc0MmiKSbjHG90WvlGL0iDrvV
1XRkoxbErW8lIefEFpMTLtXUdB01OgvcgO+drBqaU8MeAXB85YvxlS3Ix9/01/A63DMknOw7Rjy8
5FpC/0cQntkvf7zbfyTzVEHyUoeFCvAQd1FGJ86PwTTZ6fCQarOdJyct8hWaC0T+IaScZXLx09Lb
PkpY1afM9+Ye06AeQDQxKOYmwFISDjX9wfedxXFxs63qCLRMQBPpXHJTHIxd9RjtYsD+mHa4zw+R
j8rWThLk9NumeBbKhU2aoFGOZRmghpnyXV8HzpJGTjc3r5fDs0gMp6rYfB20JEEP12zMXWfEPlkk
d46FWQC7o0tqwv6OVRaAPkFrRDEobRm8N+M8pxIix+Tkd2zEbxaqiEgtuUgZVjKNR0a0kxzAK/ZE
0e1n4FBAFnHZQ790xx0QA8CIIeal2c4Jzl+OC5WNHs+DJIUQMh6ioLfpQOy222vY7JSKwiUiAM/N
BPls+xYXIuVlqYOOwvZn4k/6MUgF1eu3Rb1L345zLkMrWYUygJlL/tkcpB1u1LOwqwo8Kg9bLDeD
8zdx0XxF3HhvfGNMI80+8CRBJsk+2Z//DNAyvFchTG1WctrjFYplcBub4H1xopg6SISsD5d11eIL
VFMiNYYRvumOuss9xmIhOwEj6XQzp3IvG6DAmVmE8y7N0o5NHQCxJTad5oB1v13sGBVw75Fn7ETj
BptPAAXdAQVlezx5ON3UZ70sM6nFGBsAzOVqdDNN90yzfSgN+gza1WfB4Tbdy0oep5vDMFSDtLw1
QxuMpCxgqwVxy18xeBLGU4dJAEYveFnmtkggUqJQin7VmzavPM3S1UB/LRj0nBXcNpp8W9eNl1ui
5YftmzyL4R2MqZiJRNCbXOYvY3RsMRcdyr9M624qBZFgO53A2/f/T8R9tEg380mlGN7VrzvFZqhz
JoCz7OBxBAaHCk4Q9U59unyJW7MOlK5kch8uN6sxDiO0rFoyBE+lNgCZNc6sB0Jr00kMud7PdZzv
NQ2kT0lZFI620MC+/EdsGvzqb+D8jppOXZYreHMYsdI7hqQ6YVXcmGboL4VosGLTiZ5l8ck2sCwA
NZAzrNMxvVWN9rrrC8FxtubOcacm1o409OAwjfjegc2FHNOcYLg3OWg740u5bx4Zp2KK1bzlhk1p
gaAhxCag6fR+etv7olRtu4i7+gPYJaxMwwzLYY4MjNm1XgHcPW/C7EjyW7eTByzB7sZPvd1W4riY
X8uVMnUFAlOlJ3YWaXA4V/PycFlJhIfiDNHQ+7Tr6hHFzyNeb7tsp7+q15ODxPMqdA2RXWzryfkb
crYoW8kca5aJho9mY8QCRJzhhNyi8ysUjPCYSNDkFDntbY92lsnZYjFmid7XAAWYOj+NXyQT/fFn
wS1uPpFW34qzNSAM6rFasfHVYxJhdkv1zTv1YcCKmuxIGJnFWuxliRcvUiN8NM+MsV1IgVJNKj0S
81krd5d//+Kl4fe5N4IRpCngwdlIaZ96uix5idVh3Zb8uCxm+3GgovmMrX0FKDWcnEjvQMZewVHK
j5QxuxwZerp085NBJ2p4IXT/zQNz83Arocp7Q04qaVxyGTFudDAunqJGgXTsi36ovOQ7S2uH50+N
aFEQpf9zUM57RXPYm7MKzNq5+xG1D7Q8CG5yUwVVELLr6DBh6odTwW6QR5RLoRFszS++X9y/c6G3
E9llZIt2ebcv0ZJNBRTwmJfgTLltTNRDWwMov9WLEoY2oMNtKxY0/kRCONs1hgTbizriSqsegx7Y
2WCn7AdBZBEJ4W4ObAW5bM7o3KZdalvzD1M6msPvy5/nsgyZt1c1BqYUsHpQ05gnEFrVthZO9iSa
0mZ3/iHHV///m8i81VYdnShGfjC+Ety16Q1NDoqVeUV+1/SVc/lA2/W1lSzOiIoW7zS9R8lvPA4x
0qoYVBwU+PPBI9uki11RcW1rAh0bD4oum8Czwr/ZFa/CbzBWnZplmM4mCIWx7dYvGnhAEjdQ7coL
bnHIF+JGNgp72IOYr0TyNz3uSjwXKDMy6HHcAResqJ6CCYTAonjPdPnDx1sJ4AyqbgmhsTViuTPp
dSc0pdc+M5U9lo32ROvnO21pUEEpklDwJUUH42zM6gEPWVaD7laL5kqm4VioYF5WFpEIzsJGENil
iwkzDtufTfed5F8v/77g6niE3ykhVVJU0MVsvDH73qnTK4CS2qPWglI8t1sRPvf2q/P8rXi43xij
VO3/kfZlu5XbTLdPJECzxFuNe/LYdru7b4TY3dE8z3r6f3HnJJZpfeJJB0GAIAZUm2SxqljDWvKE
hgTlDvkYN7pTnfSJdmCAMJazd1ukeWu9N5iLFk6Cocop9L76RmuTgBf2B5BYYUKmO2RIqfdH8KA5
soW0+j0v5qVKvaOTLJYhemrUqqGzuXpxL8Y3HYDIk+AWLCocE7wd3GPokYjoPdIw3fTxcg9p3ZqD
CO/VusqbbOs2MImOvV/65rF9W5A+kK0UzRKIrbDJ/If9toK+i2f2uAqCtpti2jKhPfZRbPXRj30N
3TaXqwUy/t/Qs4roAZyMdFd+jQ/pg3xfuaOjI49Gmch4SfTNg0MTElC1MROkscjaeZBXASEo/Czp
pZL+MIQzmb4HycP+qjb9jUbQ0Ar6IlFh53KyWQYjd4Rtm7pvVfNSD7WtpPdjflZC3ozT9jN+JYux
v5USpKakop4z2tGT4rVWdRccY5v4tROD8Ew88GANNxs01ZVExiCXxJhmeUBl+y8mIyTrLHQ9+DSD
0JwNV3zDpb9oqEpctfOL8b3jLXozatARNaqodZsI3z7eCnTaUhaEAa3po/6lbdBTGI++gvGF/WPc
1P6VGPr3lWfN+qiZQso8O7avTQS8C3f/+9S8f7Iiq+8znjvUpmbIOxwdfbkrBzzDjnR8mtf3tJ11
WclhVGRKjEYJC6CEJsmlKA9hexsGt6DXchLhpTUfpua1H3kwcJsXbSWTUZIeECvpEhGkVcPFjQZ/
7FpbGH8UcsUxkTxdYNx0r4sg+OpQKSoL/Wb6OTXjoR1mTiyw6UgNzJYi8adqqsg4amVSGkVLEKYm
AJ1Lpq8kz2ypfxSkiy5mljQe9xVjU/HexV0PdKV4RUMCDXj/6JmsxS8Y9DrVDeFMHm/X9lYyGM/S
LXEbyTKK/vR9iWTRjfYYnmKATGg+hn4OqTNbiS8+lq+8TOr24hS8a8GtoRgGoxlDN9WpQmrUhtJT
HxkWKCg4KiFviYCBkgH9Y+oauk4/XtwUwx1yGlybloBW/tA55glgMkAioVBtsZ1ZkwucOLgZ0aEI
XTLtMjjqnNu9mULCixN+RkKPLV7xH38FIi30xBJcb80SbWqZ0x+p3YFwGVHJC++Sby15LYz+/YPK
9EInoI3DaSVkjvL00Imiv6+VW5dgLYLZ1WLMBTWraMAlpbaoJpelNg9lsFRWIw4WkeSTJPdf9mVu
xgfo6hUVmRDTEFlTPzZS1y8RZjLD2/jQfAFnAGmt6Gv0qLjFjfk4P8a8mGv73DBLDrQO+qJiL7um
gxUDzMR4wQXkBgHtsVcHt1kAEKTMQKNWrGmMbwokzitZ+aOR5MNiaJyt3jJqaIf9+yewBgD0b2Y1
0OZiPW8tdfJr0DAkXJqbLf+zlsKYAKUL0kLM4UbHChMx3yK8WPtfuvJzxhyn8KRxaZ2owrP+bi2P
iSaVgnSJnqLiN9rySQYsUHmD/iJ7AThAjTaq5Z6jO7xdZC+gOJetaeAgVdBqt7VdeSnyaPNP8Q5F
9m94Pr4Gj7ypOd6eMvcwGATVDP/y6TTd+RckSu7xrjtvacxdxKR2nJAS/aYp2NWlMEPzJ/CcYh7u
3qZVWekhEznoUlL0RoQIKNMel+lN4QKY81SCcQbiGAWYBL3CoBiZrV17IKpXM0Irn2YbNQgxebl2
3s4x8cI8FrIooHfQ0aUbEFoD1sNX+t+YJFfXms7ECzVQ9g2AyKBxHvEC0P0V+UEb//0Y41oG2wNe
T3UkJy1y6y2GNwBZXUUP08SJEjjnz7aU5lmWKoGOOaUQcKeqp/9HO3d9aqy8liZ0oALU0NSgZ4dJ
AtI7ORW8IYPNA6edNCrm+oErwJwFEQkmX5Z5cpreN3vRqhWnnt44pmZLj0FtrEgINyQdDbgf3a9U
522o5z1a3DLrLwov0ym/pb7mLy66FtD5a+9L3DqZtUBGjeW2EEaxQNtC0T6Z5M5Uj/vf3/SCawHM
toWTWGdBPECFr7ip1wr7swLwrPqusHmr4UljM1WFoVVTB9wHWnpA4ykG0NEGmh8Xt3jgS+PsHZul
kkmzNMLUoJ83/ZEU90rK8d7c1TCObmqhblIJx6o+ACMVSJsBCrIYcvmz8/mr2dLv1UGxEVKUxkQq
BaBjReGjrNvdeMl4w61bj7m1CLqhq2tayHNg5A2SNGZ3QfbEMrqLONyWxWFf53groX9fidGzvqlT
E88eUxPtPFUdUarcRqk5zwOquWwYsl4N49TKtjRDTYdxNozXIvmDaMe+Ky2zToAv9lxWh0B099e1
+QBfS2SsQziLSiTWQP2YvOS+ANSXih41gk7R3wkL1oIYq1B2uoTOCuhCE/aAJAQ8AEL1VnrmrId3
gRjbUJRpBSZ39PvMp+aonYPjrNnJy3CiTaGFXyc2mjN/g39ExZibocmqoaFkSC3wWjmkcU7GpdOd
oryTZS+GsjcvnHVtK+C7DEbPtTRNRuQT6JBs65q+bFPe0dg3v9ToAlXQ6z9zqeN5IunfV8taMmNQ
wcKD9EVyEMPjUtyXM6/Th8bxnxXekEwTcFWyKTJb11R6VBdSPjlBhV6w1g/AI2z1GN/JnewHrwK/
vaB3YcweCn1eGgklcFHwxAa7QFp4lfBz/6A2ZdBkDOpeigTMiI+bZpDGmMUYzd5DKZ4H8WfYagcB
0F/7Uja1XAI+AYYrdfCpMFrezsmimR18EtJXcnzGpMD+9zfnLoBa9reATwP8AUbdaw2GqHWb4/AT
U9jf41N85QbJHgtXQF9gA6IYHhvEtntayWW3T2u1IiyRLl3eRtdAhTJ56b2/cNKEe16dZtParoQx
vnCOymluRHRVDx7tQ6RzSBSAk7uoTR+1ksMouUBkWYrlkeazADL9dXYp26TwCF7ktxBbWgIJNvqh
cRSRJ5RRduA6IEiiixsBVZCm90a22Hr0vRs5cfhmPwgGqClnNZIghK0ozMYiisKE+DID0AcaHvsf
idedFUygi98QYaJSErixxzu7zezLWizjKg196UFOi14r/SZ7Gm9rG6bDjo8GUGGBv8Vtsty+ce+r
ZPxkLFeiHOiImyjpSpV+kbikK9uW410C4yANvexz2ewoer0EHPTEI48GcQz0GituiRGK8FW7501p
b5Zo1rvIGBIxxFieouLwOq+6yPZwzJzIAXaP5tdPMgAEQkfipD44y2TzR+qg5KlGut4BnJkNBu9b
Iek9ReVeOnqpPnmWd7W81oNX3ivPJzCcD0i0pl+vTbiRZR4HdOEGVnLIHaBcc/peNjO7q628mraV
wHHORGOgmd3GAQWrVR46h3q04UzADj6dYlu7DU+CXX8bXAwePFP+A/M5ft033Nu3/h8lut6a1Y9I
lqRXkTpAea+srDQ6pnFmmdWdycNU5Z0iY12AgZeNBQXtj+vUMtANG4Vgg0Xf//5y/oc/eF8P/R2r
9YRhGuvziKce+UL9wXIILvHxL8zg4JZXOt/sV1kfIWNTohZQjaDx/isLWN1nTqvb+QNQLRcrPgJT
8CQ45qP6DV2P8H/LaPFsNs+WXt3yarlBX8yhEiOpMcyq26CFu5USWxL6UxFHB0XKDkPV2kppnsZ2
eupq4VafunOq5r46zeewLi61pnHu6xZqKgXI+Nu+X6s16980JVJutrTAdJQ8BXapM6zmTPFZKC4L
HScjhZ3znt0ce3ttsVhJFdWmTMcZBx9kX4ToqefBl3IuCpuiilUpq8cc6cO2+iVHQEr1ZEre+ZWj
v3REY8cKsVmqGQi9MrAI4YULnVhxWt2pouLJ0XwiQ3RrkPYUxPVzOk32aCy/EyTKIvJKyDDpMvv6
HopozmMMq4NiM7mf9eJ2iVOOiE0zsBLBmAEFhCTJOAFITJ7v9NHN5a8ZD9xmUxFWIhgLICxSIJcS
Ql0gSp6yfDyDU5jzuN8WAZASE4hKNHH50chkaigUg4Ggs6KNvwhjsvDLvh5sapv8LoGJNPWs1HMg
yME3oPNIeivT10l+MsXO2RezbT9WcqhTXN0aOVBjYRhwHpQBZ/FkuwVtMLT7vnYMn86fzOCT5nm+
bSV4XxyjBHJpVFoYJUiQLebL1CDPE6B5Vcl5x7Qd8q1Wx6hCA8RoOTNRNBH96hifpUPxGvrxJT0m
mEcGvpJ03N9O3qnRv692U0tqibKZ6I5cRdaQfEujW1N4qYuHfTHbFna1Lia27NJIUOMBG6j6hey0
t/VN8KRf9C/d12tf5l3jZze8EjCNJj8ZppVMJtpsSV60PUG0oqRVaAl6+0OKo/vWKFprDARLruqD
lhHORdsON2XDFFX0OVHQ9487qkxqn80JUJ2io0QsBc2gk1W96khhEMBVOWgCtXROXLYdQrzLZAPO
YCnjQVqQYmgcCiFQOJjNIPZ0Hb4ubnhTrPSsPu/rPytkw84y6rJU1DEl1dXoeQXQRVQ6cfG9q59V
4ztHb6hd2pPFWpWpIH2Z0FZrFxwHVv5Dyq3ggKkpdOp0Kse2bN/y94UxpiUVzDE2KFsFGDwtM3pr
g5th5hWntm/cuxDGlMB8NZKZ0/R3+FqoNxnqYN1ZEz3Oxm2uBa0PKqYCge/IorJlU6hOaYMkjQaL
iP4HwGa44bP8E0Ra8YWm01Cyupm41nlTN1ZiGT+jwcl0fXRlYaswFlz+QYd0A0f9mV4yyS4O0klB
H3RcWJ3hclZMT+eTqqxEM6pSDPEo1UZGHyezW30vH4IjgNov1W1oZ6mV3fDCt22bthLIqEtV1woG
6mDTgtRCiwTlY0s8+XtQWHgGXSY3/o6O8zvehMNml6+xEssokKEADjwY0MGj+jPFC/H1Y+fSyB3T
g/b+nvKUiP595R1KPRyiXsRDNi39ejgAVkadOOlR+mv3To1xQGgVIlpe0LlcPbZL9Tn6nWGN9XYx
nieNCB4OJpqF++lHEB564YfBQxviKT3jaDq1bzplpCa/IOWhaEuwqrUCKmhRuXwXW/0lzWPeQ453
NIyb0c14Dg2Kb5vlg23KXpaGVt3x3Db9yufTUXVDlxF7YsbxowJIVZ1WonJN2ND0YQDsRTo7PT3Q
Jq7S6VwMJiGFIjjKvfRzX/e2FeNdNKMYqRTpqTGnk2PUp2U5dsXj/vc/2WEF7UxILIM7grZYsM+W
FO35UUQjrYBM05ekVQI/lIEUK6b5YAFYZODcpc/3lhHI2KfIJOMCbFVYZDBK0XxN+CAeiV8CrYD3
oP2kkFQUhq0IkvMa/ovR+Tgy+nqJmtoZAeM8J7cT8kHNnVx90bLX/V38HO4wohjdF2Q1qBEAUAct
eSCsgHYsOVAgaHc8xuQi2KT4ZV8m/eQHpWREMqrfCHHXYmgJk1FIzJijYVXTXTqfy3myetUONR7u
xKer9lEe60q7YRwls4em1J1gNcNwlBPBkfKO47J5YhjXafQdEbMwaZzGAIdFDE4Ok5R3ZcjtPf3k
KJn1MIpoELQqDhkKvcjexWBrGW9iTH49dlbzJ/gSfbA1kn97lxmJjKfMwO1ToJ+udubgJZE7KzA5
gwy8vaPGZOWoOg02WB5xRH0mHiuCQajq15ArX/YVj3OtWNS6sjCWRNRqXKvlTpkvcou6K+7UWNlC
l/PMBe+UGPuXBOAqBHcuyvE/RFu2lQPqycDmakAxiVqoMx603t1f3raFejcbJmM20imstFqaaycs
zqaPRh3feCyAVnwsXByacdwX98nAM0rBWA5JDuZoqRLR0VDrJSiWaxyl+PyYZiQwhiJS+yofM7GG
bUJhCu3H6XgkYImODqVT2aJkD4K1vyaOHrLASVUT5WMdQEPC4TIGBwPJXPP7vgiexWUB9JslB5hw
dV2V5DUe7XfKPDWxrkiDf8pW4/PGdj5Huh83kjAWY9aEqMWQBw05MxAuHjHtZSeeWVnFbJEH+qgF
xGYJjIP9pW666Hd9ZLEVpkVIzMUktRM1T2N6v0gPJPTEmFMIplqw404IYzsA7IUmVRMeTDxpHqXR
03zwBnm8yvznln9mE6nurGwUHEZOSPD/OCQqL3yY7eieTqiGN6NnnHKnullOdAKFV6+/hjJ7K2RM
iQpwgyWlfYQDBZ0zT8pRfFBPFJ8SAOTfO3fGdLvxID2qYCUtQFvLLWTyrgVjWBQxDvs0RYIz/LNz
sifZ1g4JinBvU2VrD4KfnEKH+0yiOrm3aMa8lINSUfg/zBiAXFZxSl95XLDC0cEKvaHgqOrnFMz1
dHUViIkmQUjJnC5GLZYiUHHzI2ApYtzA7zqLPIN+wsuwuvR1/2ZsbygxgZEPOGOJrYEtgRQ0QopY
UgD2tXyOynOU8nA3t+3zuwzmXsT1PIlZgzSPZmXXssiCpsDwaFqSHdoVKE94D2reopgtxDLztKA4
RmF00+m9VYfnufu1v3Hytk15XxVzF4yFJKCJRigC0EUH4AC5C7gWXwVDtUMMK/eJq1qDq3vNKXJH
0F/5iNC9AuAt0bPAB439lN66as37r2EuRgFSPSFfxtrp5OTbqGlnlGyeE6G7tEXrgzvV6vLocZQj
Lx0jH2CAnDPm7ThzR0D+ARIs0tXOUj/ESukN9W2Fdor9Lf8fbvh9kYwbToZgAXkFzE+EMVmb8sAG
oz3f07uY30+34uH3Iot/BLKFLxSLArPBaAVOFLTcIOypv3KWtB0JvktgYvXcCNpaT3FuI1YkNE77
ILro0UV/TXEY3A4leATWoCaYuZNG/8MXv4tmfDESTm0SD7ClrTu7823sDofopXMBW2irL8RpgFXD
u5ifay5QUxWD/gYB+QjwQpjllnMjh0MCPaG2NA4t5TCdG/wr/oyPAQTT3g21cnkU2lsWSJXAH4hR
cgPUs4xB6BdUesoZHnNCabiSJjcgJif9tL00CdNwQF4EXT0bY4ygTm00LRZxktWRxFaLrDnG2EOX
wDXRTQ0A+fKLDxyxdfXUlVzGulJ490FS29op0TXRY6wxtyThbV9Nt2wdUP11jaCpEtSzzLGpaW/E
Yy3VDin7yNESkI7EGPIokksqjrq1L2zrSqyFMXpppt04TJS7ciif0tyqyz+y+jVVnGr+1zOnVBtX
y6Ivp1UgJcdtPYYm/EQtm1bVuNKMPO/CMY1bUeFaCHM+5lJFYpoGi1M3nobmiEyT3Kh/nnuUPIQD
EcA2MfC2cFsn3s+L0fc2afNWkODVzRoQiHNo5dJk6Sanm42nFYwH7OaqCjNg5zqNWLmFVFqieuy1
t5ZH5LwZEq23kHFuqSAN2kQDXtWnABHZlYdeAsly6WV+fdhXv83H61oa48sATCbgH+S8OtTAKFcR
8kCB18GVV77CDfe2TdP7UTE+rSFkLgsCF7Pc1V+Ht2vu38EjTPuhNJhoLU7CkZeM52gkO6RRCnkZ
ahUs1RVK6RRiugW8pj7P6HKUkO3uzcdw6SoBYZ+SIA8K/DjSP8fcHBTHWrDwIXEih2Spe/o0n93+
NvMEw9Lc5TV7AUJKdaBvktwpK0cZjjw67s14ZKUpbNOIvAhFqdFkkejPNk3EZs6AUUE6G6zg9RO4
+5rJ21DGkiyjKcYmTTQbrS+WvqQGthEaHOvLE0L/vrKJhtagz1yAhy6m+ixpqT3E89dU4yEqbiYf
1nvHGI8oBSY1WJjopBDNSlEUbDCtgWvjBzj23GuLwvLlv+0fY0YKqS71hcDcV/PtMHyt9HPOK0Jx
l8UYD1J2WrsoeL0Bavs2d6dDeK5/CTaexVjVRAGFuTEV9Yfs+3S9k4wFESOpC+Ic1rE/UbhrUIMf
4cqQ26PlFJ7t+B9hzj/2is1ho8CmpYRuog4UWmA1AzHHAVMETLJ0q2jI1lOgytQLed2Nm3ZSlkQ0
8GOe+xP/FNBUtXxZUL+vxMZVUUk0k++/oR7vEliQT60wDdQpsY+1jkFGI/KqUbFE0E/ti9n2L7IK
OAG8H2STRZbLiyUmJMLDkcbAw318km4ploD6Gjq82h5XFqOOE0gy84UmmiuCbFsOjGvjtmquJbfo
xMvObJqO1cIYRSSNbAxxgHhAidxQ+TIrF1V83t+8fREA5vtonaawzIDIAxOoDIZTB5OljYtVVTzk
iW1lM4iOnCHoRVkstorIY9OqS+1oEdqg2+xY68vT76zkXQRj/5aZpHjOwjsupXYso9irVFA7Z6LI
SUr+DxV4F8RYvbFX6kmkWV5aLQQXCF4kMTy+7CQn3tjaZ0ghGlDjhfX3vjHqJuohgK56imEL9obZ
Au+3VT+UNkFJqCzRTZ4dBN9HODXYogfOgdPyfbS5NC+b9nD1Ixg11Em7NKWBH9G6op1hFGc4vC0n
3dNf+cZ3MwR+l8WGUiAfV6LYwOOrMF7RlGZLUQtejHth+bavLRyFZGOppohiFVASiDS6x3C4IdHx
v32feXPFSW4GJS3YFKnhoYHUHTD2tS+Cp4hstDTEVVonI85l8ChweuSNGKL9KnulQ449D/b+86zm
R1U06I6u4phZUhPDpDMoI2Ybe0wWxBfgyAFFLuLM73PXxURMcSwmetLBJpk3gD9zgJ71MnqqN9z8
xowwsyjGaMTtGKtZiKeJOd+F6b1ZP03hYf+Y6BX9FE0oIAokmMozPyHjal0SaSL+P4XEk8gDYOOs
UL80GpJQQwYELU7H4aZBX4ljFC8XpqhRNWxeFj6W2au43OqRt7+izbuzEsG88qMsNsJwMGpHmeK0
tjJFaVJrkbOOkwHiLYXRuLI2lmChEW3Qvs4d8toCiG+Jtb+YzefOajGMsvWdqZlDBLdRKjCo1Uns
XmvRtMXpHJsP+6J462GULRLjEakYHI1Y/lKaFzHK7TT/vffvakGMe6qnKQjQGARrjXyIJ39VDgEG
KB3lZqER7BOO6nfm4eg9Wgll/NQ8CXKNdjQ0LnwLfNXOT+FpepDs8SIj1SocuSH6pptYyWNc0igZ
89KYAp6IF/E0I6kwvQCI5UUAhFWiAxi88ecDGPJKzl3maD7bzbuoUTHSDj9HnA5G4OoZz/TRq7Nj
LK6mcWVkjQiAHBqB+1sIsLGWi3JA+T0LbPLjL0xLFPt14uyrJW9RjMUwUmAk1KZOYzMA35XWUHKj
Zt6yGIsxknAogwCar4GDCsgvtOhH7KLxJvQi0dH4JHH3F8W5a9dn5WojzSKbQzWncYTp58FXonoR
b6yCJ4L+fSWCkF5INfRYoUH/0SjdKD9Uw9N/WwVjMczMMMd0wLUS4tKa8eYNJUuQ/5s5Z8e+MA8Z
1dlM66Oi4JQkcVWp4CQ2eVvFmAc5D8bSJIhUiOx0JaBsXJU3E7id03w3CezMljSSrKkXal19yUsP
4akC8SEFhadEMrz+B2pfdu4pW8eKMOgIKFMkdaTldu5dQXnWpjdBPTfCLUjmHUPj3FGOl2LLPEmj
FBqRIW8sznl+bwT3RnenG37KI2zlnBQLPFTMmtKVOXyuvhxn5TadzhOv7Xc7pfN+UizvrBGnOulG
1MkoRWX1vXdlIJBNqM/NngaQYhta+PKf7tF1enZ1VXMlbdB2iYe0Lp2SwZvHc8DDaOGdEGMNQFVg
9sY4iU463+QhYrxWtMr2HIgXMif/URsYs7AI2UwiE9pgkBsy+K0wWUX+Z1d7tcJLK3IcrcxEE6k2
1WY3IHod5s4Op4PZfY/lX4HGe1Tz9I6xEIk6ZqO5wEJMXuCTS5hjfJk+aaqDYdhA6Fa9xidOzikl
8aQyYcTSGV1qDHLtTOK91H4pqntRed5Xve2c9ru2s1mwpqjnKjbgXvXUip5AtXBSE5Qww8FS0KGd
uLEj8lLOPFvIEktOhMhND7BPYI04wlsE6O/IU39mGeof7X3KhUPY1n0TXOWyRBtfmG0E37tcNzqy
OwB49sel8btGfBEE1AyU2ieZzvGK6qbx/UccmyPIpCxI1aJEwCIs/qBIbhcSm3NqNOj5bODfZTAF
2qo3u7m4Tvs99HS+yUdLnTa5ujU7GRhfSezuC9y+Z+/ymCCsV3IxanKyALfwkBdOG70J6SHtfutx
+C6FicOmtpKNuKThZZqmVoG0uhUp7X2I9ynnWbX9iFfeRdFDXJnctq3J2Er0Hdq6+qn3I29OLOSz
62Nx4mvgpj9Gzl6SJDyz0Vf/UZpZ4xpLRKhQ0KSHlfrpUQK+HLfdcjOQXclhzFSulqIeFHHtNMQq
b6nXSl7JbdKg1zLEbR5fwBy5rxibd2slkblbQQHMNFMxF0erb6Rwtrv+RZSAWLTMx6xReafGWR+L
vKO0nRlMGRCw6z8pTXZ7EzgCFAVaX3uUPU7lKCTn3Njh5ylayi6bEHtSJFLpQFwgt7j/H5yinF1U
meuVxk0lLfTprfrmKTtOKC1q5wmFxTEDKoeCoCNBf31gB3/snx5vfcyFQ5W9lPsJcimSuYZS5nRq
j8mp5vixz5wP9P39riUqc9uyKjTqtoWW5NNiJeGxT1sLiOZ6+TUwL0H5M6y9VLosyVPV3tQkQi3S
6cefOsiNxVrzJ6BLYhBvf+nbjm/1m6jzXVkApSwJWDbgFSgHaXefgrVL/AKogQvtUQy/8Dj0Nr3C
ShwTFIEYKutTutWReCuID2Q47q9n+/vIBikAU5JgYz4uZ2q6TJlCo3J6DAojgTd83//+ZiyiAUUd
2UDDBObAx+8vYznPDWW20trEKYXS6WPQPZQDx9FwxLApDGImeS3S9giiumZ834RexJv33NopDWyX
pg5rjKUwBx+C17vRMIPpxM10lEfdjvr0aX+zNpVLBy2SAUYhdL+xIUeiy3phLmGNi4WWd+AM1Kol
oVv6iCwXit1t7fNixY0EuAT+EvBWAOseiKYaowCkMCc9j03ATfh/mX7JL25pfqvnZJk2HkgfJdEN
Xt2cLkoUYwgLsBNd5vhYHGV3OZtPiu6k6F30GisHxBTPz3w+tI8ymUNbDHSDhXiVOXlT2tmSHcSS
C//52bt8lMFc0anSlmrSsIP6c4SNQ4BPS93wnjXAu1z1wM/vU3/8MYz7KJGJC6oGcwrpDIkqmleA
b2rpeW4VYmNLumUqsZMvPH6HDc38KJIJESQN8YE6DpixfpM83QZ4b/diuOSBkn4kD+PLvy8Sf5TH
2A3QLwhLFM0V8ENOjfJDRwwkc0zf1i6CrkVHzzOmFkFx8lEf1U5Tws5UKicLTr15FpKHlBwIeSqB
RlajHXz/bn+2UBLQGf6RpjMlaU0joQSwFEjr3QH4zTPw7HmETFvavpbBhPe9imkx1WjQWyr350Sc
jnM5/fnflsGEHEaRp4aeYBlDd1KgZn16kRoeySlvrxibZAwjhik0aXHGND+O+nRIl9KRYsP+jbXA
zl4tugwQ9Y8KQMpgmCpJrsAcfjbnk2jeJREnRbhp9MB2+I8MxgCFGfxfRfdr8grY9PmGgjyNb+3l
CkvgZFyD/vnJBT1bCWSsUaBHS55oEiweYEekPneC4BSLvwT1ZX/zNjp8PgpijFAwKpo8NHg0BDfd
sf/RY6IBTLTLI7lpj+pZUCxMM4CuyvktP7JeIWOK9EQe+iCHRaCJNsHyPNpb1J1Vh05OzAduFEpV
mrW2igwYRlVURdrp8VFNBLNJVUHC62Hwrm2lgHfOXhogIMgH4NVzqoObx4eZHvRQA79VZHFvFxC4
5ZkInWza0xR8V5Tcisi5i3hx7OYVA5iqKBFdpqAdHxclaaI2yaNWOYJa39Zl6+dqbaHpnnPFtrVk
JYe5yi2GcEUthZzosnjDYOmA5wifpdsGbSZgMZOt4lfkYkqMxxm1adxXcpm7XQSzQOJRxfqytLcU
KXaIlD/qMnjl+/ww9KC7qWPO2W0kqHAlVkKZyy6NlRLljYz63REJezd1yaN+mWzZkw/9mUc9QdWO
VUsQYmHyS0bY9okqpVFmKdVTEzsrEksti0sUoSJqln92un4A4h7PKG85F1UxQAkjaZL0iSdFzca5
AfMLPHIX+4Y4+ksx+/s2hXrcT0sC3LMEHh8FjG3MTQvqxUhrMUda1ujsWlbvankCXfd4BDo9ZgmD
m7YXPKGL3vbFbt05ijL9t1jGoKhmVmvIUs1O2P8x6HddFTvFeCNEnKzA5oGtxDDxhjzX5Qx+dgT2
6ddZOisLcCsnILmIHSfU2FwP0UUZDDo68IYZNexCTPDVA05KLIgtD6Ff65Ln7O/Z5rsBwzmoAAAG
j0jsU2XK61nvcqS2k+AhLS6x5nSGJ48/ZSt6GbVj0XPaDLYWtZLHpkeHSkLPkYS2yxIgDCWIEOKX
zrDVx/1lbUqRdB3sEWgf/YTvJ2vdIogxpHTkTu5vQukihHbY8fAft+4S+In/EcNYJ7mpSFwPXYWu
o9LCQISrna3hMN5TW4FhhRseYNfWsmgnAzDBZbQpsoM5MqkDORhBxWOGM/S8UiNRPxqqENy2iRS8
9aYY8WzhloOByySaCSMliybjYAAP1pqBqJfXNq7oDcMY43G5LS/LH7D59pQ4CA/aA28qY2tj11IZ
d6NHA9jhEP06mtYcmrxy5yHjhXT0l7NWai2DObxckXOQPgNBSH1QYsvwSl9z8dQDFLSXo3Gbt6Qt
s7EWx9zmIh0LOWoSQBabqZWbxBHEErQPNzqIDNCBt6//my5sLY1q0uqRPsm6oBNKfTv7Ewb9USH4
CYoT+4ojd+DVm3k6wtj7StBHo4oB4m0KtVVL33otsbr56T8uiTHvQa4FzaLneEE+6KfCSX+YTpbY
NJWeuJVdV5wt5KkgY+ZDopfjlENcQo7Bcq4TXlGR6vCO/rGYDxqSvnU4gWgu/ZMO1SsvaLiykz8b
MBOCtX0+FCPHn3zG8AX6l2GIRKTIbog1mB1Mg8mUs6ionOJCY2CKGYxsXnQHuqu3wQX6M1IAjQ30
5UN2NB+Nn/sHuLmh1Hoh9waigU8pykHq5+CqJeLNOLgtOex/f/ONZqwE0B+w0vm46oR6FEFLVLvq
SQY/Ip2sBUSN8JwfFTtz0zvt+77I7SWBDNGELRbBXvpRYpS1QxpUAkZ0MMeqpVYo8yrcmwkbCPhH
BGN/l1xtNbXMKmjJbJe3ygFtUK/Gc3qMDuKZDxCwgTZBdeRdHmN5w2TK51yKsSTJ6nqLjpgsh+ps
3sf+hDZuciN/mT1avQps8XF/N7lrZQ5QKKQuCTSsdbRNn74wgmPwREDBoyLyrl//NTcJvQ6mJEsY
zsDDns1pi1UkBUsMNrYovG3L3u3R+zVmgsdZ1aafeRfD5rRzLSRzCFhjcCWrQAqhtEKtFz5R/H9+
hzq9wp+MykoYo5FZ3KQ9AMowZxBVthz/bOubfD7N9cMQ32jzt/2lbar/Shijm4FatYZawURKyXM8
HoWBpxC8rWOUMRMm3TAwlAGy8BkcKMpBv6+/6ZZ6ddD/foDxgzpczcvKfMgdSUgeAI86KIB1CXMx
6Wjqjaz9PdtW8tWmMXGAmC2L0eUqYF0Bc3arIsncHfrRMp51yzgNfuhJvDf0tmFciWSDgUgbeqmG
3afYFRIweDB6ByBbhTiUQIRmsIBplAe8sh9PPZiwAHj7E+ovOL0Ro2OUrbavLYy61qMFQrIT3tIv
QEfnTWluxiKrtTI+jhhdOIYCbhvabzXakBgeFpHHRcUTwsQGbdV00dSBSkCfjy1AjOIfGi+BtG2I
3xfCNvGJmMmTRAXGsHub7fBQwAyLozWdKze/0MbBEuMNlM2jPvchT0c5945t6KtBHhhLGqJHCoCF
rg839xswwMhe56PK/rh/I7bVRAUFHyISnbCggyEp9TaibJV6/zgXd0V43P/+5qPJNPFtFdU+0GV8
dNKa/H+kfdly3DjT7BMxgvtyy613SS3Jkuwbhi3b3PcVfPo/IZ9xUxDdOPY3MRcTMRFdKrCQAGrJ
DKZpHqvKnYPNJH8d6y9DRmwiy5x4X73gL+wwu2xExhHKMvPkhumzpUJi94dWZ3Y4hXar/f3EGsWq
i0/M1oqldi66Fqd02rxayR510utrthrglqQhpahBu+YNxBZYmLVao40tkF0xPgnxaKf9Riu/Xrex
0oQDJxZGmOPelFuip90bPhi27ESOdKDD6ToG7zVODKxD4MIWEwSkmIQRkyHlW0pvdgu/PqWn4Dhg
fjXzgnvh7l8qlkvnmGiQYymMewgvo/aBa3W+q5vOub5+q3G9cImNgTyMGmLhICmNwBnm70pyCtXO
6XhxzbPDIGoy5kk59jQW1NHpBicPZTdozgP3aOQFHYOquRqncV1CYkQa9lb3pHV+y+MF55hgQXUI
oGpVUSEajRwqaMCbwSYJvl//Lqt4dvkuLHj2ZC6ymDITm6T0DCP0GyX0rptYveUtTFD8XmzPqp+H
1krBli22cXtAKTHamUb6GayIs4PB0q/owJ3drkmHf4KFSzKIuV2CU7SRNIJOZSkwjqSdRvBXv5RC
w21wXI+534ZYrkIS6lOfZOBxQG0IKRlcWWrzaIJubnZmVKs1J/chpqAmEAq6vrLrAXIxzKys1RWm
lgZU76I6DxB9ar6R2b1uYv0GeEmpsdRBcV81qkozC//RS0YP8SdKu5/eyVsU3Hh6BivUTxRoL04x
QJvEwhjrKh46oxOcxS8EjEW/mhsU0Wk8ayM+gkuL5+XqcbgwSld6EaPqXKqhNeCIasAZ/zi5hVvc
6oKtHztkGko3fyieJg99Fhv5X+4TC8M0thaGLXmCLE9g9eghu1fNb93ft1q9X00Gd3NJSaxQD0dX
Vfx4OmQ8VvA1/DBFycS2xavfZCdeqNBplUhThQz5scHBxOsuWNtby99n8Nyy0LSUGy3CLz6H4YMW
HIXoPEQx53haPd6Xdhg416dyLOAJ3r1Q94GabryRzpQvooPsHbf1lf4Y++5dGGOBPQ+FUjQa9JnQ
Vs1qgN7J7Mfb4sFCndBGLWhPpQsyL3RyN1Ft3gAM55OxkK/V46gnIpbU6ryp2Es8AuH130cZCAwS
IB5nm7uGsjWEuqgrVzdDVxTyrZaHj9dRaQ34cJ/8bYL+CYtdE+SZGjQmbsmFeRuJP8K4s7Nu4sTE
qh9IuKDzmoYZu04haglhIpiTW8d4DUL+s4lTTk1m1Y+FCQbAFdTA80nCp6A0RH39Q+kFMEZ8u75Y
q9dJ+jb7zxEmMREExZAHEaxku24Xe/knpXTNI/FriH5FXnFCAjzjcQSv1uCXRplPJOaNqmS4v6AH
Bf3dYKDchZ4o2DEYYIxNiFc8BMuNiiv1s1pLWNplkHzMs0rLelS5KMMCPYvLTXpqfQsUN+Et7wBe
RSfw6tN0KsqebO1Y6yCAICa0A5jsBPXYlXfz8FqGPC649Ui8mGFAsAvyNhJLmBH7RvKmduy35pTy
rKyiEtLdJu1KQjMoEyajXICpmuYJkh1VR6cUwTR1yiPiWC3i0pbW/+wwkVHOGnj8Qngjl6Ofk8wR
suIIamI7TVS3QtNEmoHQTDRccFhxTtvV74XGU8lE25uGtoL3uNGg0FCOBC4WpLEHubETNMiPuqt0
vHrJ6s5eWGJ29mBq/ZjRZGAPOcUegvPjpmkd/VH4MrqN3Z3U23Ynb7l8DzwHmW9YiB30yTpUFZLd
cFTP1i2tpkXulNviLaXPlNECiFsM70RbDdCFt8wnDZpCV7QxJi4q5vZQQ5ep481T8BaU2dei1ot5
IeDTzeF90p1n7SXh7ebVuy7A/nd40NVdHCuVMOutWuMxhLsu2mh3iTuB9Uu+LXehU4P9k1eKXAer
hUH2dqZnaQRlTKybPxwlKsm4Nb4MnuSJ28CRORPxvI/EoIgWzlkGjmoQ7SSqk2Q/Eh6dD+8TMXco
YUiFvDPwifL0oe2/SVrulILLOczoxvlwd7osGduSIQqVqkU9jKQ/xX2w6aE0rt3MGsbxcGHyeSGx
9i5YRATLbVPWRSbHKRK0tXxuLL8O7pvuK7oAiZRxbhucxTMYwCiLIhrMhr5A2l3V3/T9xuKh36oJ
BaOFlJIVjUfM95mkeYriFrnLMLiThpuyqmyTNxa3vofQcYzTSqLd/QzEVlOR601qlm/vxfy+8DEu
WUEJXnKiLU3I8tn6Vr/RwiKzcjmajqqsQ/IK34R4Ekgxh618N2zBtAhKhBxNr6DWudU95fP1UFxf
zounDNYaatznpEbeWZsOgrpBy6uUcLq31gFi4RsDrNmcVElsIv6U2/iGYnnuQHWmAV0VVLdc7jN4
9fhYmKMuLwAwkcBGrGl47I/78CbEMyhw+8TGQ7j1ZwdVFxdSN8km24i8JD7PMIu8lZDotYlnqlnc
CD2+1/igm9u+muz/7ZsxgBulaaZVlYC0t3yejcekOyryw/9mgoHZZBpb0G4BoMz8IKZuEIHqsPqX
vkhz8aGYrYxNXM59itSgIP2U428BL3dG/8gPKHv5fbYMDIm5SEo7/P6QJA56FewRHL3lF0Vs7Eos
tiGv34jz/d+e54vACxp17scyxa29Bj89jihhG0P42qj86x/nLR9xzTEWLITYFML0LVc3vmFFg/0U
OOC88QZv9E2bjjwVg2egqvp83fbq+btYUwYv+mAAXWklQr9S0z3QO2/EmUeqw1tGBi7A22zFqYIL
TCCdm+bBCD5ZkW6PPY/Def0Ov/CFAYo8sOIhb4G52i200d9a4ZVNu+s2vMZ7Dri/PTMXgTE2MZnA
HE5cLRXRPQ3kC1+z1rBNFf3UXBJ/ejhdiw4GHgoMb7d6B2ulhpkq1YOexg0YISgP3MhtG1x/ly8W
kUGKbLKSsKGLCN1ih0h4EkuiO4uBHZW5HRbkNhWIAzIH1whwbgrlCaN6zhRP9lwIm+uxuZp1XQAK
S/mSRIoFZl28V8xPqANOLroJbtU78UF+GF9GN9mCesotedxTb4muK+vNJsKGTKwaScZ507yQn+FB
OiCUoL6nHSJfd8OjjlG2wkOyT/Y1R9yqPM0z3mWFTfHIzdikSYjLSq7Z6l7FbKB0j64Nty5tdCxt
M0d7vL7O6xiA6Qc08Igo8jL7Rsu6/3fA6u19n9zJGa8DlmeAOUhTxNRcQ2jejVCJeMkeVRBWDNv2
s9pjLTvomeQ+T4hiHXQuPjGbBtUjw0wG+p5Pf+aZZwyBl3c7seBplP/ha10MMfvF6JMi7gmuyDHU
r2vUBVRwxmK6AxehU3/sb1Ofl6tYv+JdLDLHrKqVUGiMQOwbNPcGNKHMh5aXdVkHuN8m2PdMqyWN
OIdkwmxb5tVj700B8s7SfChqYW+F89frAbjqEZqjdRlt9JBuZg4hktQEAzczLloRxl90UsgnaPJh
WEUoFee6qdVQXJii/38B3URoZLCnUNl64qvdrcwrk/N+n9lLbTxLhUjQKJRmuyA/Wn8/RY7ZjMXf
z2yloAyAzibuirFwExiN3YabqeDlSWkEfUDAhRFm8wi6hn6LpiNvfPeg53zT5aq4SbfV+9zCDLN1
xrkPcGjgqBmEzG7N41TclvJol/mpROY5FnhTjqtRvbDHbJyiFeVYHPA2Cntdf5ZjcDY0pXxMJpym
cTykfhNF/9LntPheLOFGNNe6jIFh9N9JRxLt826TN971kObsHraFFnweBWonqDvEk+EoefkAfg8H
2qScssAqol5Wj6XY6GU1qmN6LCrmNsgPILgc2xdLe77uDOcbqQwUgNdI00XoX2FiB7qEyvOAo0Gv
7Fm4kSNeN/f6/WLhEgMGsz5YCZnwcbLjy4sIlsnE3QUu+Uyp55Nz6PM6Wjj7iu2jSk1Jhd4dllAG
iw3V9EUX36bj7iveGjIY0Q5Fl3b0SBoiCIqaj0GGx0Nvd2A1iHT3+vdaTwYs1pD+MQtANRM5ytvG
giIxZlChie1QabtiSydQkfnaXrfGQQyVQYxSaoJRnNC10dWPmh8ht1KiHVKawDHwJcYE2b9Y01XL
pHVknc0ahVZUaoMEfArG7kdnQM6qUYz7EhquW9CxmO6QDz/MPI2erptd32gXs8xrUA9wPgl5gvFC
sOnjilmetdQzO46VP3y4ixlmp5HcKhqBFvnFtrOL8UlRf+bDbhZPqbIvjaMkfR7F51z6FOi8G+76
GXmxzGw7swtmKzTRITKBxL+9Nef7/20BmTNYEdsR6kvIT6XqS2bt5Nq0oeEW8hgB13H34gazzQJN
DHsVlT031A/S4AehYrdK+U/3FZR6wUkjQV2UObM0YTDMAqPQbiqflPFVTnkguB5tvw2wVz0IVSWh
pWCxMvFnqjxKneo0xsHUeLNiPDtMCnZOzJzEORyhLTvZjlJCJg+16op31ldpL7uRJxQOSRzCi7Z1
NLw4yGwnpLmy1Cjx+KAKRRgisDXzuVEOg6DZZAo4kLEeExdjzKaSjTrTU3B0u6G06ctjlexKnbeS
9Dc+3s4uNpjtYyUihv5b5FMIOvrBab2hnUiWh4kWxYnuBzAjW5wHHM8rdkNFitCXHSwO4b2e3ITk
piUcE3+Ao4tXzG5SSCQURo23fuMST4UwEEoo98oGgwqYAuUOOtGPfm0NmVMrGrIR/8yU6wcnsRuf
5dGR7iHrhB6A6EvDGyZcR7yLc8y5NdagTghljICm4rbpn8rx6Trirb9C1YsBBiZUre009J+gEIlh
zzfZkuZgtXbQvY3RWp/FZ66oLmcJWV0bc9CzvqQ9eNMt1Mx3hW/dB366m9GRlvq89iAOepgMeoh5
IoSVCmNj7HTBtsGEh5b9yJSQA7erMwPmZSHZYd28qjUtI+hypuIfsyvZsZdupkMC5fTeAz0vNGzJ
1mycUrTTZ97EAgeqTAY9dExDz1aBYbh5qLx+elSHysZsnKOR/SQ9cEJm9ftpmFq3LBPD9iylohyU
Rt8qhHZW1DfkNG1lxUuPv+5t5ieRx0K+vsE13RQ1C1TGhsiAyJjEvZXWoGrqXsD7s4PumNftR9/a
o7DCZSxdRayFMQZNKjwgQSuCO5Q6lChNHfXUmbjtRDwjDIjUDYlH0cxHV0wCJHwCF5QNh8rKvH/6
UpeVY9AjHcgYd9lbl//g0i7/2BOcwKeaaQVXzW8VqhYrxyBJrGuCaI5YuVi3toWcHUKR15vMWTe2
jtPEYl2LJdBQbo8y2WTZj17OOAcxxw22dqNMSjJaMw5iPf9BcAGU6i/Xv8oqIl3W6S3cF+8eDNVV
alAinOvhUztisOirHLWOoEscR1YxYWGHwQSoewldq0R4MyKKNTeEFHQtOiQ9GhnvpsTbom+1gYVP
1ZhKaVDGmPN5oB3OhU+Vj6KfkI10C67aIe8L0ShZGFNrM01jlSaFifWI+sYOI30cNF99Li7WjkEB
kjRqnXa4cxqUngBSHF0DyvhBsC2yHwLI6PQl52vxnGIgQYRkbt1NyM1O5M5KHlVrdz3qeL/PQIFZ
BVVtFog6c8htMzqYAud2uRrWoHiGHq+oWyqb5RkNayokA+EmVqE9hoYjkN2MtH1t8ZKM693NC1NM
ZIu1iGOcNs2Me9ppjNLjXQ3uUDrTy0u8rFe1Frboui6CrZO1SKpEQDVE+KRXekMyd8KP5BkCVA7K
d9+qDa9tYRXkFhaZ8M4To5/lCnuJWJO+qcsx8eo87A8VunS214Ni3RS4kRXMsxkf+IhCpehVUgNP
E+Woqae8upV4Fc/VuNN/m2AhuyKGkaUTfYYafh59UkLehC3HBxavUwyyZaOECx6RwJ9+aMeDwbtd
8XygF6JFDCREz0OiYO+UwXQPDVmccCmnw3J991yWiQlpw2qbcJrRMdDN+t4QJd8IgqM4KCDOkThI
QM/hdy8Y0PKYmmUZICwVZZltzVLjgSRiZURuXnrZ+GSYm6AsD1qd7sGc7iUDFN57njLzh7OIscm4
J0LGskPrT+wStWrsvkEjNXjhe9/oZckJVVXcie2U+dej+2NZn7HK7F0wGjSKVqixG6TPavIQ1590
MKehDBocC9nRpLMg8Kp6H0KFMclsXoLpsFEcstgdtNCe8p9Vec9ximeBOZrqrhODpDZiV3oQ9yMe
vMWtuYudgoBiBrwG6EmTOPn7j08b6pSORBJu3+DCYrcYgdAkAYdajEwtRHpux6f6XG+gNeiYO0ps
o/wMHX0rH2KXV7B8E/z4EKsLy8zOK2o5aSe0+bn6Obqb3X7T1rZyn28EdAKnXnKbifawr3fDRrgz
DXvSMdwU+3hhcce4xLVNs/hDmAA2pVhNyhb82EF4SjvR7sbWRhrUJsF+UO+0aJ9NoQOpK86t4GOh
gVl6JoQrvQZ3t5kihE/BRhhs46W7Q/4f03hS5Ci1M35P3fh25nzx1e268JaJ4qRtBmnKS3xQLXHA
UGajKUuSDxOCLKt5+ZvVgF4YYwJaU3SlBI0zAhqTFQRZqQq3R/EuyexuL5yS+9LnU0TybDK3LYOQ
wVQa4FFqPfTh3mw4zcmrGLvwibltlUIXZqOCUr4KRujCH7bhTtioh7/uVWCig/4Zi4MJF7o4rpqQ
EoE91aJu65GXJyB6aB7+BXQu/rCdLXIWK0rW0IDwrFuUkA/QDQFPqXbGvcjPby2Xd0h97KV57xrb
y2ISI5J7jCXD4uhZx/Rn/JXKflNaaMi+QPxb3vWWHd0k29jll4s+PmgY8wzwiMmUym0M87+yOZiB
PVke1VItvNjXONuNa41Bl27uS6OVsQWE7QzGsHqj3etv3J5QqPL/vk2f8Y3BFJBLSKmc44wS88Ad
rNzLe2sTtJDQHus9ySpbyFOnHxJvnq1jpGeHWO55FbKPugTMH8FADJkDGc8Rmbo8+f7s1vsYEt41
PnDqtD7SkZ6Cw6z6dOZdSLmLzeBNDJqjNIpxpkCnkg7jBrt0dMoXGsu0W1Lm6aN+uKAynjJYU7TS
ULc5sAb0X3YMFfnBdLWeAzgf87iMFQZxKtVCmj0E4uAK9wha+C1dxhZpR82hTCW8EZmP+sNv9nQT
1KmqAWVtxitNRpc6TsQYWffZl3Ayy5hvTnbpjezVG32nnQYPusc33U9kULzUHZ95fIzrEH75AxiH
x77XVQJCfFdrmuNUVk6eKi/XYY9Gwsfbx8UEA6/WPGD+IwqwpvO2Uz4R5S5HZmN6/Z+ssOnwIAaP
ZYVZCXeYnuPyq1D7jeiVPQdj1qPwty9sHhx9WXUT1CI2fQKNIj8JT8pf1yrehwSbAZ91sRXQgoiD
vDjF5FAXu+sLxXOBQcmeTFUVpwi5KblvrNDpBUdH19f/ZoQBxzI3KqjpzZEb5z+n9DErv0e8MdmP
OQVmoRjsC0J5yKYKp2kzkZsw0N0qRjG9SredNXgl3pelONzkSrOtasMJ1GJXpP1OFuddVPfedXf/
gMOXuGDQcCobMs1GjRt2aptn9Yx21a318uug1V3pHDyIt8a5ujGfY5+nH75+yGPsGROusmR8oAfS
w8kiJv2inWXL++yO8s4Nz/FZcDTo/RBXBh+5+FrvcmQRhcfxfN13ihAftvfCOuO6mWV5AR6X2B1D
DDYUmZ2lD2HhSNWzilv9+Pm6tXXEXJhjEFNIWih/1/MvxGzvzQ0adO1yU0AqSt0Ne/mFAK0DG2VE
rzrHPp6pXP4zWuy65jGDmXIeZ32kCr8ecrTlRrinWt3dRnB5ld/1A2nhLgOewaQgfSECn+WN8trt
pC12q4uy6ctbpdTj3mpW0eFiT6MvuMVduJ1nDcSXY/o275tBRrY909EpzctlO8MjAuf9Z7XloAXP
S40pL8ZQRE201sQd9KlzYwiM5fByAuPB7EGLxecpYNAYufIBNeZaGkRqQ9IyTlwdrW2i+hjV31o1
tlNzb4n+9XjlusbAbRyJJAiUDufSq7yn2mn5Jjjqx3Rn7NGh5Vrfr9t7u9Ff841B3jSPBCHOsJQK
sEB7CDQ8BXX0e0/b19YNf5Bb2j/fgSG4wyD3/wdpCvXno30QbhmSpWlgaH8fQPlUzDnpc5pYIRCy
x7V4E26CwqYUmLkfeLwnzuoFBoJ0/9lj4EcBqQT6qCE1U+j3pfSU97xpO/oD1xxiAAc0clFiqHhV
zA94V6dfG//XEEi4Gf3mMBBHOFt7fhPhHz7kxTEGZfDwbVtrQIZKPVc72rQz7bKd4hduuE/BeZPv
sJ47/UE4y26KdeUlL9aP18XCMsiD9owQgm440lCrOQa1PT3rO3Kr7EGyexBtKpR903A2yzr4/HaZ
fR9bUylkJsRdXQF83ONZ0Q9G8fX6/uCZYJCmp8+2ecClQYM2W6j7pCLOP6hn0avJZe3eDrEFijYj
+IqIjMeKek6//prQDDfCJ/NWdBNP2PEEGHhOMRiTVHPbmCPkxUUJArKVE3Wv+vzXnXCMTwywdBo0
EcYxiFxLvFOSR0t/vv5l1u9Qi0VjkCNpQTRR9zQlG7pdDDq9wp222XP5AzwudvU0vkDvHncYTNx7
lstLTXJgRGZgRCSS3OQx4iJNnjM5t/uYU5qg2+UKjLBCv0pgjANUhSGVrU/fDeHb1CAJPIx2AhlB
KGgdp1g+icbMWVSeWwyIKDrUFwKCJMWofAY6ZtP5+kfjRR4DEpkAHVcoF6VuDY2fPOwgbr9Jo8/X
jfCgiJX4xYMlmbqYeuHgPJN8C0NhofcqP4AfBFd83BAkzjtv/VL7G4kUBiYKVH00aUJeZdRMOw8m
cIKcLQG08LuUpPacuhwP109NnJYK9CtUke08CmJidfGI2gBxfnVxJ2jnes3s/lj6wh1Xao9njtnL
AYhtE2j+RBC43tMRt8TX7rXMLb51drkbblKf1622fohe/GP3tiAmg5lgb8s5BKCOVn7T1a//irsX
M8wubmUlkdsMZ3V07L0OPU7pSd0FGJ+h8tbGjns7X99eF3vM3UAsiGVaOW7nCTSFpCPaxBNb3cVQ
2qGXHWNX/OBljNY33MUis6G1vlCRdkeCKpy9JDuF1kZWOEi1XvAzLjaYTa1baVuh3wBXVt+EsrDg
0bQ7pWngjnrS9fkIir8tsQICYLFV6opmbJuX0RPsfmN+tnx0V3mNV3wLz/0GuUzXOlP9WLKNPqW+
6kPb+E66K068M/QPF/XL38JseVKCDUufE1ycH2bfiO0M0yiWM0r2hB4Fmp7Peeo4nG9pMc+QymiM
ODDhPRhF/GI2tipBxnjUv14HF06QshROiTxVqp5CSiiYt0lW26HBa1ziOcLACYbIxgBSEMh+1N/T
4Ica5nYFHcjrbnzsV6EXELQvmpakKrKqMmE555Oq4TFMaxn0SZP4xbMOwjLFw2ScwTNG1/5DZF6M
se/gySwzpFpQ3q9ROKH80UJoB1vdFjArK+x4xw39069ZY2KvT8JAqAhcy47hNt3ru9GPoJfMQ+H1
pL2FZlMwM6J54a1QvLiXdrLcTlaBGG89qp1ZgwWq2pZHio6hy+v3WN9RC2tMWIDjtbGgGEPLd+G2
6tHKa3mT0x9xVQD9BeT4eEIFa5EOihlZpIV2WTcY+NcTsBVrAe7BSfgVMmSzvLkegh/jHLpP4OWU
qCKTBmU8fMbF8k1NaImBXOLCoRG3zcudVN3lCo+5emXdqIiabEggj1OBw8x1vgwT0YhCJJmblzaz
FdmmdbPuEELfEl3XtgnZDB6l0ceVe2+S+VRyXERpgCuIG5IvcnxoQw4p7Ueg1yBuiqhTVOhoa2yd
Q4LsTSbkOgQn5UdRUDEPdIoz4pLpOVD/voYDW1B6Am+bquiQVH3/lURh0C2iT4KjbuSfqpN6kW81
DiUbQoNFZ4du/u16WKy0F7y3yBzKXW8ZSPIMgiPOWyW+bcrCTkGPAt2zOs7s9DTlILWOv+TyAfL2
Nm3nS6JzWv41jw3erkvHGYC0IBdrpI0oOBm5A82WAfkzwbnu6soOWJpgX+hkFKKUyERwygoCSd1P
Mf4y6jxq+BWYeucIW7VOKqGYkxlfcNx3UC/M8QWDo3xLsdfa8UBjbbu984keBYtdTaAz1dY5lir4
RNtDeoCidlNbbxkrcRu6E+dtwXWP2d9mRcwxNxAu2q1wa6BOHW/GF9MW3RwJQV7r5ceb9/u1ZHZ2
HU1x29C1RPfiUVUzqBeDi63qdlHOS8V9fDS9N8XA49xiMsqc4Vcoq7aZ3lhUjQa934nwrMVPjcHJ
zK1iCuYnVHDzGaieMubEoiRKQSTBia0Hs/rRF9/S6mz0sSfXuXs97P+www3R1GRLUvBMex8jKC12
QVUoAjaVPfkEIYm8P1jmhK/KWboZPNUXtyPv0/0hUC5WmW9X4AEa1h02NKak7qmKkeaVUM4I32rR
PK65lfwL/XwXa8x6WhXE1ooa1sa96Oj7AJlNCcnjfjNsp7ORuf2rsGlwDydu6PD7dVdeHe/NM4e3
bAVZq0b4nHnxvVGPSW06Rtzbbb8LwkNgCj4ed3Y6cqs565B2cZs5Lsap1cRCh10BfQXolnJFB9/2
C7rjnqTZjvH0SV/GrXzPiaiPF8z37jJnxiRVSlUNmuBEsk3rOinKAiq6VSRvOKHIwgtgnjn2bJjV
TJkteEnO8r69afGq079bX0ybNjvKvOszDcz399l3zrES42URpqGgwVpnbIv8JAa766vH+WYsZasy
da1uxPj9IP9hTo9xZNpFwhMuW0fO34GhM+eCqWS9FlUwYomTLZDXude8AoNo4Fmzr7uzDpwXSwy6
KGYJ1ZcY6FJkpZ0MkT2EX6oZ03wgDY7ibShyXoS85WNwxRLqxhplVXCS6GsCySbps5g+XneJt3gM
mMxyZElQJ8MlLPRTMjgW3hjVseVmpdcPgcvSMaihDNmQyqIM0ApPYnrIjdQZwgfZem5MToclzxKD
Ezl0+/AohaUy/6nLp7nYCVrrJPY8/H2r0/vdw0BD3ZR1NpaABqL5c3w7FBtL4ZydvA3KwAFeMmXT
S3DGyJJzjVFHESQpnKheaXh+5wc72m7IelVIM8Ks32vonTrX6D2kt3Hzu/Vp3ge3wWu7A6Sjr4q3
oTgBzjK0qgqCopARfVlnQABId5PoRMjr9RBfSUvDP1XUZAlKtlAaYrZRWAxNLY44MINPUPHO7sZN
hoqF4RXzFvqXdvpgubyq3Oq2WphkttUIUaNq6uCYnqoQD3ktpZ+j/nOOOeGxun4LM8yumqNIUrOS
eiY86fltlm20nINBH7ng6WtlYYPZT6miTK1i4to9OtFj9D1F3kO4b085JitbF3cMyxYP5MBLgfA8
Y/YWKsWtIbV4wLRz4yuDk0y1J9Q83yhgfzj/Fr4x26ufMexk5vhMgx9uxU+g18dJaL/OoLtN9sro
CBxs4njFFkgEaCnXaoK1jMxPcbiT4mcr4b1aViHj4hNbEpmn2lQl8vYoU17ye0CfiwfvTjoPnuY0
53HLK8mtP8wWFpkDOJelUE/os7oBtQ1tW6aZYc0zNrJbOSF3Znn9ur2wxxzDedwPeUY3l3mqn2jV
Nvs23xgb0c32/HwzbzkZ8Kj7SshGgS5nspPJi8SbcOH9PoMUTQgmKki8AwKFzs4xshrOhAfwPBsM
TIwBVHk0DTYGX3iNNE9Hng8VaFf4IWSu6KqRXT7wNvBKGvgdbrBz83kyBAkxYJQqEkSvNEnfupJj
PYlb3uAMzz8GLJoaeR09BQxGulfh1oc5AYdzhtAYvoIUCoMUUBkuzSyGCQGKxZpfgOxd/N6+9cr0
h7+Wi30PuSwZWq0VWlBKgAnMwthtcmNWp543gsdZM5YNrQ0CAIWMTVt1L1PygEvf9RVb/33F0gxZ
MVEPYBYsHTK1HWkGqhoLL0uhfMFraFwH098W2KIUGCXzodDgQZuBfVX4YtVfo4w3H/+Rc/jtW1ys
MCl/S2xD0mYI4/wpSNGqVdxVt3QgaXaIW0F0cTfhP3KIaHNb/Dgr+KHsFM5z2IYUeaClSrss8i/z
Fk81m9Ku1YU9bnl1Pp5FBlgnOZLTQMM3M9T0YQjrJxJnu+thsX7ZVC/rSf+GRRZvaEqrMwOspyTZ
OfpFdnT+KTwZn5T76lne4fnmQMXLJgc8drntzn84qi7WGbSNQiINiQgP6WwfZZtXTN9yOs/IUOrA
YeVWicdxmBemDPhaRgiOQZrtnXo7+KK8IJGIJr/5PnuCz2eaK8W74ZFjdB2uLn4ylzbJsIg2tTAK
0kjwBNEOHeMGr7tNiUjlFSX+cMG+WGPwt2//g/rWIx7tau6e1R3l5Kbs/cWndvtvqdlFFDHoEkqQ
2BRMRFEAjTnNV7aBK38PHmg1P3N4dQP6Yx+x/z/3QP37PmTRhJ+LLf2CWm9+GTTTbwVpL6iNM7TD
LugADW15G04/r3/D65sR5bL3VuUYqqhiAxczLd2UgrnNs4gXm/TDXPOMublZUY/Brxg2NHv2aYe0
IXnxWb1LnkGsjn0Iuebn/lkabfzLuzZe3xeWyIBNTtKuFgSsqtx/VafHUk/sRudchnlryIBNVGLv
kQg2xkL8IYbJ42zxiHJ5btD/v8AzHRNkelS8vfR2QhraGNOYZM4zb6XHlN6lLhHIYEjXtdFs0hRX
/BQNtuiYoKz6Uu0UdzqA30LaCOfBzg7DtttXT7ovH4Q7XmKSt5IMoNT9qGmRjEippeDYByGBUpDA
ifiV+ef3bjI4Indjl2YK0JlAHAbqlCfxBo/Ou/jJeKUNtdO2OEBPWSKe7MdOfqTnLu0y/Id9B31o
FBBMXYcKyvsP2kxCq0hpiSMiC08NIY/NyKWqX4XnhQ3me85BPvVZWtCjXXuNt/EeQ63hjs6QVZsx
tOtv/5tLzMdT1VgYOiXHxwtPdXIIeHr2qwC5cIf5bj0prCwn+H1xT51ptsSn0sq8a/7qVtNUmsTR
0TrANsjIuoAZ1SZBeOSxLSobJUcXl3R/fa3o0n+AxIURBjJCoejqQU5xcrZB7OizttEN2Q1z7bEK
R04JfHVTLWwxoabVfa6ZTYYbbP5QoQUuP1/3hff7TJjpoQY6rAm+4Ps7szU55sBBJp4FJrLGlihJ
WcKCpt6r1vcy4fW48QwwoSVF4L0WEiyRcJA1+xclfrmpDoGPCaYE89DilgcAvDBj7hZpQmToUMOk
PJ+iZqO2ez32r38Yuix/DDJNZG8UIdFmK2kr7P8W+giyH7T3ZH6R89BRZtG+bmv1jEcnB3hR0WcB
xYr3eBaMs6LndNcELcpkZnBTGeQlnNOdKKKHRIr8Nq2frptc30MXkxT+FmdipEilZOgwGeY/iuZR
yU69kLoDj+N9PTYuZpgbhJAoUS/2CL4xrrJtP3Tapkg7nReC9Hr38WNdzNA/Y+HNUA51XYKsFD3N
oifnpo9s6TaOo3tpIk6e962txfqmKKWtlLWclVwPlIttBiHGds7TUcRhlIidUzZPunqTGa0zoN0+
44DF+ttoESj0qy78VEDsLIcivtq47z3NpyNs5C7waamz2QR/r6ZBH9YLcwx06LEup1P6BrQaVG52
w8xhnlt/ui8sMNgRR4kAim98OOl2fpFu6XzMCI5K7X46970THvMdnayKTunz9fBffw/9H2lf1tw2
znT9i1hFElxvSYrUYkuWZTtOblhOMuG+7/z134HzfhEDc4RnkrupTJVbTTQOGo3ucxaGGQQBe1Iw
dSZNIV7n1+YHfZvHNJk7fRPKd57RwOVpB/EWj33DEZUw0WsBX1PYFi+0N7E9NG5yR1VA403q8bpw
OTucfbiZB7URtBLmkMhYfvpJCE9KvQ0FnsDGeq33+ilZ+iaxGiYtELGGP0XNaFAqTvpCIGfGf33n
AIrOAEpXIcPQwwqvNmh9jJrBIj3nxF8/W37tZ53BEnkOpdqs6TKNn0TyKAkbYfBuRx/PBAMZopEa
dTJQyPDvJ2Mz5CeZG20cSGQbOA2lNvTMhBujWxzRDb6LMOWW7/md57w4Y0AC/Eypn6gBFn0EDzVa
jJ5bvd1HYOswAhDo3P5y3E3EAIamln1egEIX12HNM/a4Xm0b4J/g4ZHQwQiQzbFHj94bJ4vO4EQY
dBBbzKL/q0Y9VXb2jM6h3ehhao9Xj6df6oYtlndBnqe6SBosmT8IXoPO/VGEvC2x1HG2QrAPcVzj
mWOyjkCPoVCJGg2eHPI7+TxsaAEzDy1/pz729oBZ93BPUgsKvpzw56E+y8tQQBlYFCaETHgXHcVN
f0FWJc3OqGwFUNrQOxa02zPRmeRN4CicfJiz+dj5oKqNKqHpkDsmSvnUyzpYLtKDUvoc9klepBoM
jhShSKAHi9Wc9uZJ/EFZIQ1HPPWhHR419LjNvCYb3pnGdvHNGZgZ0xh7IywsaC+Dl/6BHNptJjk1
5WL7KTJm/FGLxRX+DSYn0bMkklUJiTJKxneQOtp1UnLK637LCVeK7Ld2B4MzOSbXCkIBLbzT7uk0
dOjW6KYbbaphJnCZ3tb7FBd+MUhD0gYSO/T8VLA1ou3gSRZYwD7Tt4SaYs0u3v9nxaXf8y32QaYJ
my4TeyxgM36Jp8ea1w5Pf/KNT8g+x5S9Yg5Dj3PH73W7EbZ6/n1KDsP8kGbHpH+5vWCcfWYy8OJH
ilLmA77fKP2TEVfrNvPwdtsEb43Y95ewB8evJKBIIwToNVRd7Qd9S2+R+ltaaudvolN76mfebDUv
42GrHEXnR12jwrX0zveK/XgIv5r3xQ6whXfT9vNtJzkZj8ngiEbKoiYGjGWR6VU6SsDmt9sWuJ+R
yUfIZFRxq8MEObWgMMfDcwa+k/hFcRJUvOjdwnS4krSc48dkcEOYjSrVyxBp40BcMRBfJ026j0fU
DMPoacwD3lWDc5KbDH7o6dQF/ozg1y+SS6UIFUf7BoX6TW5zswZe7DPYUep5DzIFnDGtq52NfQgl
IRCb2YPrb8Grg+Z00+H23tMb+63NzWQqsTHOYUBoTeQ8u8mWvkOq9+GRjsnzZ7xXFw+8mxjrFQ1J
/yB13RnCVBNsPBK9JcrFKGKMK+9ivbQH6Gv+SXhejbEtOfKQSakMznsbj7v3mFsGH2Ps9BYaSmy8
CUI7dNryRBpWNx1o6qEiqaqGwo4n6arW9nOHO41RtZaEKRtD5dQsVkNkYYEJ/9oISiMt8QVV9dvY
v5jSHtzhnA9H/8aHkFjYYEI+VDop6nJ4ERfWAE0wNE95mtM26AsrIF9pZ0+UyrKJ7ZHj3DqiLCwz
G8AQ6yEIKyBKHFnq6/yNaoRhjCf8Gr8kD3VqDTv6kmvwxl14y8bsAT3GcgYTPqomXOLqm5acOV+U
Y4C9w0+tUrVCDAN6tc13uhu7+rEYrFTH1yzfoDrhmA7hLCPPJnOQSqOqRwV6nOwuCz71SeDGmu/e
9osTjOwVPhtqIoUZdlimlrbS3Q1BZssN52K9np/qeCVTRdnUDEIdXVSv2rGuIz2Clfx12sv7aTPv
yFZ7yLex7kgbgOKD9vgHfi0sMgcbslK9BisEqpyY/puEFzHr7XF+/TsjzE6WocDTlTPWRwHFEmZ1
B3WnlJfbNtZvEwtPmK0ci0mlQP8J/UYS2Kot4STjKTjYj+dGcAUv3fDrVavgsbDIbOE2wdyfTF+k
QgKVq+EfUPT3zSPhdZvwzDBbVgFLvzyG+Hpl8qVUPRVKcaV6zKI/2URXb9h+rVEU0zqeaMmlOUMo
s1O2f7dAbLNWYAxmg3wGIw6hFRxpz0zoooG+tEfa0gEBwT+6xy48ovnAYjdFaOgqDHrvaoa3Kfg+
mketqnlH7yr2LIzQS9nCCKp6QR383LLCJdhSRoHEQ82ysVoMaoGA5zPPrfWjY2GSQQnB0PNMoXlM
uOsMmxSW9q6gpdvlZMXG++W59LSj+v32Aq5C4MIsAxVNJBVFluBzZhmuypEnmQM0wp9vG+F9TgYq
ShMzfTIt/LXjJTDejOKPig4LLxiY6HoiQ+0WXhj3JuYh50N/yA/iqbqjSTz5zGXtWM0DF/YYkNB8
kg1RDZDw79s7cdPYTWJhRhgv/yr0QEWX2KIFDirCLcytL5diGJIoEhVjKb8H5lg0cdKkuD1EEN7R
bE0+ziHvY66v1tUGE/xtMVcN6VGm0i+YLCt34O/IwEkyntvJUkD6Fj+jUYuDIzy/mOhH4bmXJx9+
6X5ryepDmuzDmOPYOuRe/WJC3UhyVDZCFP7K4RBApa4NrQiE9byxBIrcH7JP/WqGCfZOnbsYzyw4
F98lYhOvw0klczuL3welb9lhYn5oC9I2LewkPyBW4zToAJUxdxhtfAcFoq3mqPeq16JXahOBKGHm
4MYqXqmg0hAVHQmv+n5yLyAyKpIZ4mM4mTH0aF4GtNeFdpJYvoMu0HOZ0RY7kDhXvLlAurNYr5dm
mUAR0hFPgTQhIKl+0rXaa8fQS/sUYgDVXi8bqzf9p9votbagS5NM3EDCXBZb2o/8/xdU8ii1Bq+H
ZDXXUTVFljQig7uBFQoNZIiE9qOBLP4M0SvkObFTH8Z9c4dyDhR1eINA9Et9+JJXc2xOr2aKL/gy
ZsRA9uiYUeLkvO5EnkfsW1wZgQ1HTTXczT31G6VTR0bqNc5sm/sMcqG8TrC1Db74gGw6H/tRAhDB
tJgxkrspJZdIJ3uxkVyf1wHJ9YzByEkFNvclPJu/Gd64w0waym+VM2L615YP/HE0rkEm7qeuFcpB
wWohPQCfzLibt73VWkNh0VlugUustHprWX5MNupRG/P9AQZbkLM3G9GO3msrwc5H9Qg8wDZv9VZb
CZcWGeAs80pKQdCDQ/WLWli053OEHHX1LkdN5U1Ep92kPzDoYtOKoxxYPPaB1QLn8hcwkJq3TRKW
JXZg6+Q7yaECh74r3EMQc2s6Dec4WoWVxf5jcoiBBHUU0BCisNJ4CchAKYsO79Vp7WRd+sRcNPBy
MPojnRKfxdqCplGSxvY8vd6GSA6WsE94gaHEypTDSJBeiu4k65wL7Vq+pYKNR5Vlk2ozMQsziCAW
mFIsTAflk6pyhRzqoXJkp9IpiXP7tjOrR8zCGLMwxJi1JtZgLCQPzdBZtfyYk9JG3c8xC1sXCue2
vX/Z21fvmCWCymFS+ZTaRjrlO9NNIStTbilnWLht/wfdiXWY/GWOvRNG9UhAsqFjsSbDqwayUzPp
Hz8GhhQlpyC2HhdXU0wNxwAtAsju4Zk4l5ZaHquONyLMs8AkxETykySju2jAE65s3BNzc3t1OKGn
MEgvgDY4FOkYuj7+mAUvni+tKduRiPGBJufdO9c36/V7UW8XSRU0QNJSKeBNuFP25qU4SlZlCxty
L3n6OXugIo5/CHpXmwzQ62hs1sGxgi/4ThwJWrSTvNMxjoHHvi0P5Fdn7xY7WWFAPioDSVMqIIWo
vhbk1IibWDlJxVkLzlH0rCI+DPNkNrxx7tW396VdBkE0VA0Ec4CX/6cjAyoxsBKeg/vxrHoGDtHa
Dk4SsbhEmTQAP6ZZ18/LoEmUx+MsNDBsXiTZCnGp1x6y12RyTcxKDds5d2/HKw9NWJI70kp6F04w
CCYIcIHekW3/CYeMFTxNTnxIXF5T6r9kCr88ZInu5iBIq/DdwxCzGvTYTCpLfCBev6FEL0gsvezT
bSc5+4Rle2+qQeoNH1EEKSSvnBIn6WSvjSvO3l9llFlEDUvzTjS/xlwW7KCZARmJtK0PtG+Nn/zz
HGJQxpS6Icpoptz6e6HaG9Vr23y5/c14gaEy4BLUcTTLNWzMF1TM8p2yCfag+Uos/d4EOafg8IZF
OdisMshSE7MoCzyZQTrjKQahk6bzAHM9h7qGHoMm0hAqZdrAJTrJe23v500R8BxhwKOV1EBqJwpa
GAcUn7R8e3tpOCeyymCE7wtpT6gbXfgpkQOohX8dpM5VCWfbrNqhT5cG1LtN3Gl/P16MPunEPgwC
p9aF+6wpbbMO7k2NeGHNpW5ca8QDef8vW8zS6H3nl33j0xJZjfeO5J6m8JAK57ZV8ZxiFgeTVFWg
jjCkjF8a/ZjL29C/5MLL7SVaR7mFP8wa6VLgp1UHM+pF8xS7BJdWfcCND+O2qq0dBD7hEu8LMmlh
1wjtUAJdHVGu8WzZbsTsMIK9Sm+VO92vd53qb6K82ydVy8mA16Hi6uw7Li7ykHmMTF8ZYBpV/f5V
22cbDMlv5NY2LvOm9VJP5iT4vM/7njcsLMqSOSXdJNBSAe3ISw5UYC64723NmhxtG375s2Nr4SOT
Oc7jANUZDQs6nzo0OkFMdoNgBXMIlCZ2/4uiPddHBuRlIWyHqQkDR6WsaLmbPOc+pDvbve75VDDz
AnqyJuDklKsny8JNBvVVDK71Bt0eUay+yVX+GKLD0JhC5/b+WIXIhRkGWqq888F4CqwX+2g7Za2b
jgkHJd/n2z6kUgsbDKQodSYOkY8Yoa1pGmTO/Of2VYJmXecVKC1lBUYcrXozvpA9+ETA74HHdru0
I35xZK2pZgFu79nmIlpRSlYMOcNHHTEb2pCTKQWWLN+X0WloX2vzcyG/yMaPJudeFSnK3PoEDAqV
dSZVSotPgI05bMQN2c47OtQ8gzNjcDvZire6hyl1PIxySTV5S8zgUd4MpZa2cDpM0Ot8zrXL7RDi
ADnLDJr3MzSXO4AO1eeTmvNsHkTlu19x6i7rVR7I5MqUbUuHyMbvp2AwG40mEWonQhaUbIMzeoFt
sbB+tu5z2RLo3/u4ZrqpgVAWpMLsE6nYZdKYhPhurauoFm0JSe4hNfYy70doE/HLoKu8SOjg/GWQ
QbYs8qUa1BfYJ+h72avbzOs+64/tvribU0v1AjxOlXZq97xO3BVlLZBYGYpBUMPWUKlhjuIhVydR
0FCAjXf1LnXmQ/eY7aFDCI1Sfztg8rLYBbYMaita1iCf83teB9pqiC5+ALM9MmMq+qwFDV4gF5Yx
vKLv4XaMrpJELF1kNkEHLZ8Cl3/cCLzgTT7XbvFSHKvH+uI7imOkttFZ84/yiHczm/dAsIrkV+fY
IlsptkYblPi6gbjryTZr9xVPCI5ngqnXxLLU1+IEE35DLLF0a020G4VTFFpN2hd+MOHZdVKpVgoW
SRYGa5w6N/C/641uj2gZCL/IDdgsoQ1+e914jjF7vjDiTq17LFskeUNx18l3Ok/5k2eCxubiTNBj
wwBJEi4JaXXOc1dCu5eoce5w6zXyxbejP2JhpAy6ttA7LNC01/b53YjUZXZ65NehMw1WRyxKZCTs
MzfeTw6VPJAebn/I9Svx4hcwh3AbNnKdt/gFmgCh7Wx20LkSp/shfjFIggf+fYa5f5kXM5yNbTDI
0qGMomNcFBg6H+TiJBJObrGOmQu3GOQwY3EUlRoGihCVGqrPFV76bXkYz5InoWb0/ppZfBo/3/6c
q2fewiwDJ0kilhUJcPNTzfs2+yKGIAcNRXjJBa7VU+hqiW2CTzETVxUTdkDwhuejOwjz2YajXSrI
JGG0P7V5dUXOirF98FUJyuW6xnZQBUBicUljDiE8b8nYLvhUkZRKbBCJGKd5o8eq7wBEtqZtJmDe
LlHTEw/+kXtT4exztgve6AKzimgFUzgY9/Ud7Tbxn9TMiuxCtnxLBkGQ+sDj2Vi/OyyWj0GXMWx7
P2lglcpwU50Yf7DEi2bJaMjoDvTJkdvkwnOUwZogDZq8zGCSFoZnJ3fSS3tQvisX/SxDfnvYRuig
5ewHus0+5EoLNxl0Mbuglhv6kFRH06aQWsuYdhVErwOtd2RjdNSZlw3y4pRBll6bQtNUEUXB0d9X
99qDspuPTYRbZwoXY7SVS9zRUZ5NBmyGNAULogGwqR39W/IovCvFzBl0YmY7+lxd+PxZ6+0aiw/L
AE2VQJXaMPBh9QtxGxuTdfIm8qpv2P/DHb0tmQ9l6/Aaom+GEPnAJqCZczOnAT5un8mbrjUxKBVu
KrH2bqMozwyTtoyJZMpjT8FbvFeiQ53sxZFDGnf73IMrTNaSxn5Hpgb4KXu0E3/cBrvqnXv2r9I8
GGJSlRH6I4Ks45shk7aF4tQW4M3hte/QqP7XfQYjDJzIjSmpiQQjXd46U6ptSfNcJK+xcAzF19uL
c/OIgykGRsasFslYw9QwA7Q6Kwm30/RQxG+3zfxLhBuyZkiKCEIJBjoapRgETDRQuAIp3Uvqds+Z
naAPdYB48fNb+UXhlVbWwepqkYGOWG7zUKFl4WCMbAGScgO2Vfug6I9FcD+UISeH/ZcQvNpjYCOu
jVGoaYNEUX5r6tzSpnPcuKp5kJH1CXeYsrP8hpPvrUCVQQxJMkDNqtKmtt8TzkHQhrmqewjWSF/0
5DL1f/n3mW1VGo0UYtIlc/yge9Ki8iSl3zmBwXOB2VBqPoJKV20yh5xmN39I9uqjWFqK5Z8oyYJx
FFxe//1KyOOjKbjrg2ASQlMM2A6YBBeGHhoSVZ+hTQUtmprW+lbaoEs+mTngt+YeAh6NeLJqgOqI
MRbGotBlRoeETtoOimShVY0TeGvuLCywqWPcVAUUwlPwGgTzpySdwWPXj17bJ1tTTy+c1aILziAT
dAMN9F/IoiYZLMlVN+hDF47QR4x3lAeR9oyN55+tMf5G4OSQKwfHb8YYzKiFWlajwcC3m5p9Lmmv
ojl7yRRwDo/1Jbr6xABFL7RSDLp8cHt3nq6dSx6Z3Fp2+JsfDDJoYpGAHQDSLKolXGgnZuyEjvzQ
28bpPSPdSpw8bT0krh4xQadrvYBqdp5iYv1lrj6J/UELN1P343YwrJxSS7fYCTj0YrWlFkFWMgn6
3CVxre2EqkowlSb1lh8o4yaMppFzx+YZZRCvEKGlRtkdnNTfG31q5Upqa8qjLz/M3IaPtfv8bx4y
8Idz3iB5BmODLbmUpHralOiTNDMr2YxfMxtTeHvJTr6BdNQKN2HFbSjnhCZhwLE2dTRel13mxNVT
NsfOFEwc9Fh7TPrNR/oTFjWLyKhIWc9ShuAsI9Q/k00rWkZo/by8+Mdw/wdk5r9ZZFIOtfHVIZcC
dClOmNgQFCciG6hRb29HJ9cxBj3GoRfNbjISJ3oxPOKoW8pnPj6aX2ab9gi0A+dL8taKgZFZIWE5
DS3a0Iy3uQstKeJchjhwSBgY0cW8m/O2zRxdfzaV2RLQgGlyIJeDHCxd9TRX6gQas9SRJ/m5VhIr
brM7pZB3efufW7c0jNtBjpOKPkKVm01yy6msgrFQCWo6w6tRaYVVm5FsqYZvODXYdq1K8VPvvwYF
Y5SJvSkf88wYdGKDk3myQdiw9x1Ijz01TvWUgu9I5PB6fAgKxh4ThJEkz7IRwMk5fNSzY5lwHPoA
h8zfZ4IOl7bQj4tctcWqsEO1tkrzEI6Z1dedJYmc0jDPGSYAjTkPK8zFQ61VPErtmxm93F4d3t9n
ji1RL7okHvGxxI64KCjuMeiyu23iQ3z//r3Yp3OB5F2YNpVqyy0I9IIfqdpZhRZZiSFz4GDdEoIb
aZ9KDI06u8DVTC5F0kI8026m3BISDIp9jYfnRuXMr34AhXeHrmaYgM56yAC0owzC5OA+bx8IiKF8
DpLyTDAx3AbThAqMgWVRRatuDyV2aRpcbi/Mxwsi4wgTyb2sVbHqawTM0xglzd7Qqeb4DjlWjuj2
tnCmrBm87uv13XP9eExAR2YqmfNYIxqmL9p8zk3BUgkEAbsTaTgp2fpHNDA/AoJYWZYZU3XWqVkJ
wVa7Am8SyaDUG4VWI/NeUta30NUMs4WSWNMatckJWr3nTVpD1rht3Nsr9S5789sd4H2lftlg875m
qPNxrCtiK/dYKflILGUPrVmr8JQHmtuax+Zb+QYO1B197qBv/DEYvszvt3/Gx6ya+RlMJogBCDNo
IXhn16/5Tt40Fm4/tgDhIRCSQEXaRwX4tkV5PVyujjPpYBakPU55hGgPzh2v2ZALqOYdqKsjndfw
hjpCyDV2DMxY5W/dTntqN+Hj8Q2v/Q6Pk4cTTWxeGImpKkk5kNLP0NVZjVYoXHqeTsLHrlzmCzMQ
hmmLQRbzGQtNebg2FaYgssHGYZmiEopTwGsOIJTWL82ey8PCtc3gWtT5uWoSehZ4Ih7TQnsG2dGI
qZrBTfBhqf5SuOk+/ecnasZlBuuaTiqESAnRM6Zod1UJyQ6uKjg3cBmkI0MpdhF1zf8nvkPh3JY3
0z/CZvrephYl2g/P3L5uwl7bGbcY9JFmEhWCCvSpXye7xUDUuI08xSLocZCdiKu0wwtPBoXSWJP9
sMYpWwkPvvBY+0eRtxk/9on87hI7JzFMfSN0kHtCcIr27FAeLOUBlChg8fjTg+LXzmebRDI51TCD
h7RRNB9yLbQr7W7GziPkqZGfb6MMB2QUBmTkQSpzLYepZohcWR6sKhEtCSNXQ3dUW072sJ6kXP2i
cbNIUtQcghqiDEQDqzBoi3t7Kp9m+T71/7nt1MfGDGa1GChp2ngKUg0xr30B6YV++kltGoBVFeTi
jn4276MHLBwaT3TOOcFzkQGSUofETEBKYocmnvznjWb86IrToHocD1ftGJKh6oZIRGDT758yleu5
KzqcvPKXEazzmo3BcyirKk9K4CR3P4kLm0MbW39pl/myRWViK8gAaWib9o74onnjTyWtY2Kbz/lL
/ghayE+8zGl1hy+8Zb5qrWk6rgITsTFlbFWjXaLuU1XObd/oT/+QaCyMMGA8oZNCEmq4NpfnFsSL
Pu9R4kMPL43KhQEGicO+mmppwl6DkriNXe0pu8klm9LjtaivY/7CEgPAohCYUqxio9UmctsZuW1h
02rEaCvfJgdMHA4vE+SaZEC4SpJm0gOaHzm6NSE/ijaFYqEPZbSLHa071v+U8V+tmMbykwO2DGGY
sGKgCA8kaPy6tyOC/uZ/jwgQS/++yZSoncpEx2eMd+KmQz5Sb5o/hftfq4XOwN/NyL2fCdooElst
nkzjm1Y/dtNzMie2nKR/+cUY2OgkMTXLFrDhq24vvom8Iu3Hka7fYhz6B7/7ghGZpqC9CRhao8If
wR6dhujzKzGzzkueboOCxr4lKjGZEiLQ+oDZO50uWUrQo9E14Xyyj42MjEsMLrR1o9RTIRFwOxue
gj7b3KEVPukQuvKOtl1MTnPKPcHFa/aONjNy8yn60W7FIQMc+oCWtTinl/tNjWakaIOSMHjB76hu
EfhnHP9xvtyO/I/q3YzTDIIQP+8mucIJSkfkKrSZ6JRpfUOfUE0IlWdokp3tZocJjnveRWDdWyij
Ex1sEiarBNCU6lAJGnbdOB0N5ThGnCxkPW6uf5/ZbpMo58kkYbsV4uepPLZpYvvTC+f70T/yccmu
RpiNJqYAJy0YCOgkZ7ffRXvTli+0G5sqP3GVrSgQ3bLG7DqTbgUjwidrJptuu8LTSqusrWJXuZGr
PN52jvcBmdNYGSs/9DOcY6X2tRECS8lPmfiXNphNJyVdIOgtTvxAfQ3JRq7ARMQTlV73wwBzo66K
OiEMvBfxXKg+ugdsMfmURydzPuXBfy2iv2+jqwkm1qQ5jeZKBkYR8a6RDsZ8CFJOOH/sBGBsMKFW
VWohQIkGdQKow2LAc0uHqyh7AK8ZZf2WbFy9YcKsFMWwRMspzvhvaogyjOmOB2WHXL7etiCh1Nz4
/L/NWKzeUhaGmYgL0eiqZv6MFhgtsRIpt8TiOcF/qumndni6Hd1cL5nQG4RujrupVe0WjsqY9JSf
o8QywVyqe/qe8qX2YHWijZK8Osu/nJ7XD8wCfT90sdrjlqnqiVXER0nRvbY7aGmDF4SNXh3APONk
lVMEn287vY65V8MM3IN8LvcnDdvNkD8Hw6UNdrf//sfnMSZImfQw94kkJS08g7ILyT7P1ak2n+Y6
sdpxW4upXbQ4v8XaIbmXD3vZsG7b52x19vpeBX4eCB3B1K7RbjI/3VSJbwdFu/k7MwyiJFqgd2qH
Vq1uRl23SCypfZR4lyHet2Tv7Hi3UBotBahMexWsolRsQrtTLpMr7FGI3PC4gbj2GIApKzOGai3S
j2lf7+jQer/tXNH1rRp53Z/Q2/weKwoDM6TPNRIoADTt3vBm6A2EEDJtN+QH1Tfg26P7+ePh+Sv2
FQZcdDHIqzwxFdsMHrvoNRL+MX3fTv2RE4PrNaQrirFNaVIZNYXeAj4bSBtLTrZJ8UScHnQUkMMz
L0pW7y4mZm+gbAv9GjYRnwJZ9sGugIt6NFpp9jrKXgx+XfGooxQn7aKWkzGuIsjCHvMVG+goob8T
iybjapHOZFdx2QxWF2phggHmMI6AECrYv4cJM7BFa7a2FLQPw4RurjDgJCDrNaSFNQaLg2Dohgpv
bejxlEBkQA6hg8G+6p72EYLE2qot7RPoe20Q+/EIKnjfkkHjvqi7ITF7ZMD6PyI6FRueXtkqHC58
Y9BYa2elS+mNs8xLa8KkCGkVRwg5oM9ZL/b1kxC0YIazpNi+KT60UujJjW+ZmVFYupl9vo2860fn
1aX3/7+oLUatNMp5BZfyO+KqW3+noO9f8Go73PC21sdhAwpQC1tMVheBVgwvsADg/LV1/PdijvSJ
MnCJbrkZYJXeAn37tod00T/A1MIog8ICpFHKFmMOtgYWV7tr1dguetUpouogoNuPJMqDHgXObaOr
idfCKAPFk9YQxah8JCRN+k0R+teygDRD15WeMhEHsmacXfdRW5P5tAyMTGj4H9UKiYhWYtCgeMy2
qRtilKMrrPGcnI0HmodJtniX7il/vLkTt5iJ5/wKzvZ4X/9FLPWK3idVpSi2LqPq3v/TkR99zGnV
WLehoqikmehP0pg9Ls1CYGjoPLAz7eCPXlwcFGnzJ4t3NcHscj1As6leF6o9zw9uKT1XnXeMeVJR
7zT3H+Pyl5UP1IFhkhuaj8xusCkvXLTpG9xBRRxu0ZmOFUX7SkPxEUoDp+iBXg860cpHS/guPMSo
fZq70uMJP3G+LUs1WJNx6ju6PxPjtcseR7Lvas5xt36Ym1e3GQwwYmOK9RzrRy6jW+9y19hJX+oN
6K9BwBdy7ng8h5i9H5AgE336NFrLYI5H/4joQsrUuh0uNBxuLSSz1xWtnsS6gEfpjnLQtVvVU6DR
w0NPnhnq62JzETkCxzBIL99VWCU8DCY7KgXErYGv1kQWC8RkCx1CwMekCS3eEohGp6hZ5YcJ97bk
xKOP4C0PkypMSpd1c2PgdtHnT+YUHbNSiS1J4VEbr+cF15hjMCMU8qYhMVxKxegMtvqz3wV/dMpc
TTCYkVVGoUQKsp5KavY6KHHnOUKFpzTvhFl+9sUKXHuawml14G0mdpo5mMWqD0I4Ft7NbruT3lXg
Oyfc0md3Xjl1/StCyVuHJC668pnNZCRDVIj0caQqNiR/ybg1cLr1P26kqwFmI5V10Ms9hu4x49+B
Cjd3/B24tL1il24w6b67vWvXY+9qjN1OBdoGBHqxlvTqiEcyL+ynrRCmnCNx/X3HvNphtpOq9mVV
KLi80GJw+USlIsfAEu7zowI+TGnHF9XjecbsqlGRkrjs4JkyCVbug3ZaSF2+SCAvHJhNFaiJSUx6
KyOn4JHqiRqOadoRRH8MF7Mam/gO7KJ/t2bMJsP1Vg6GGBEoDRdffQiqe4XXsMD5eGzBox3qMqsm
9ESUY+GU4rckghxr8Omv/GD7FOpyDKJAhZHCLK1xRK4kj3YscEKPs0BsuaMzMynWY0CSnOxrJbO6
8fttN9ZPpF+hzbI66oViDIqCqg09KUBwvqEk3ZnbbW+bWb8OXc0wsBBJaknRW8Eh3lhBdtSnr6R8
GczzbTM8bxhACBtcHacwVvACV+/QE3AgXrPLXF4x+CPl+HumfnWHAYRobIIWjQ54SnxW9nRqdf5q
PNVfE5t489mw0sdpF0GNskRn9Yv+mXcb4nnJgIMul0Q2aQ1M3NMK2P+arKy/g11hT2HQIW6CuoZY
NWpfnuahsOHiYBd3nWOiF88W7skPOhisPYvnbtN85b1wUiduHCTs6Jiqp0KZxLiH9GVphcNDPH2b
9UuNhuvJjDa3w2bVU1OUAeFoNhMN9rE70vuoV/BMYovvHU5o2jrkUBaVv897+SKgsJ+AaFlwwd7t
EN4Q9NoWX9qmJ+oiJ/T7ChUsNLrYev+QNDul5QwWrqHh8u8zR36RjpOi4cpsk/xUdptROiuiw/l+
a4u1tMFsbxLmshjFiMjuXZda3QZ4La2geaY42Z3oimC/BMeeM3JbcnjOMRveL6J89OlWoLWIAXR0
kjVuRcx7mdDEofeRYcuTNF/bfUtf2b3v47VglADJP+mq23c+n9rj5dWrXdpLO8wub/y2j2Qd7z4l
yHQwaF3YmR3HduRlr9DPcqB5uVN3PS8aeR+U2fNGXLdZk9LXJinERAr4DmaPdByYXjsNlq7RT7wI
+bKrcinssGq6MVmp76ryTtVe9ZFjhuMLW4MLokzSehn9GHrwKFfHBO9KWcdJ3zmRz5beEl+fZkGO
sErlk1wOdl2GezEP7Gm6IwlP3ozz3d6vEovvpiq5EIj00TY37xNpF05fu25fC5yzmoeG728iCzOC
hqtORtPqwaYUhKBe9iIQy/lP5Ih3lnfarPTegMRMzqc/pGjHwv4iNN5T8YXtUgr7VqWDL8mP2QUZ
4cWAbiKpLfwD1MR5JykvQhj40PxS1DFjAU/TRHMUtQVvSqNOW1EqAo+DkeueqaaIrg7TlNjCTOAb
Zmqa8Ew5x0+0xVsk6A8zPSrQyM8RVq+VULv7ZY45VvDyYYAAbMR9ObKoNKq01Xbgg2k3Gjr2B+s/
ExEjI1qaY04ZaWqyalRRQJklNJDHbmE+yuqP259wfbWuLjGnzDBNQpsSnJRDvJ8bTzPeBmV328Rq
w9PSDyYiVMGUA71EtYnOoSo26Ks+mRvF0t81O8Ad/RDj5S/1atRSfuqi8tQQVp/gl7+AOV9qyOcJ
UQcvR4zb7kvX/1xvk3PoBnfxS/xYIDVPTs0h4NJX874uc96ovVaLuSAi4TK+1N1LlrtqyBOtWb1J
L51jjpc+GX3N9EccLxjJ2eoheAepiGL03E9O/wMNhiCp/O+KYkxsMsdNoldto+n4omWBhq5+B12B
nf80PAS72S6eYpRZik8YgrwdSZzPyZZ1EjGb4kwCtNTaJvULq5gOZSP+pRFaB/x/pF1Jc9s6t/xF
rOI8bDlKsmR5iu1kw0pybziT4Dz8+tdwvhcxMCPkJptsUuUjgAeNgzN0r9DSSKHbqKJe7Jjkq1p/
EBfdUQiPW3qzBr76aKxcO4hGE2KKOBPmKbkVWs+o7GKX+pbXeCO6ynObBH+Sp1qbZOBETJZyrkbA
iYw3VJF8WnhNGdv39g8sYdXZU9JZuTDi85gLUQ5WVvf22FaZoxUtbaicDpJBOPC1WVVdL4rBlrxV
MUkVww8Hy05le/pqHoqD4aOnAFrEkKh6NjRbm9FS2QV8TWKePzKwMmipTKS3NvL+Qy6c1Th1xObl
73yegRBKHQeuc9pU1uqfiiS/UYgUyAJvspS3FAZEdKmRqoV2REltbVvZGZwPtqRwArttI5aiahgw
MDQ285LpYx4aC72uu4dwOGn4l9e9tlnwwwX9wwbj5VOtQPyGApN63+wFX0UxqHPzuzYwD7Typ7uI
WGkhF0ToARhLaQuI9UetxOsfwdyqLTGmRiCorYKi/jBopp91+iMpWw71x2bheG2H8f6kXkyxs5Bp
Uk/hJxUSPG7mFR/mjyPlDo935UEEBWwecHmffxHOXnaZ8XwRZKgNaXHU4/0MIhUR6jLyN4wgOCjW
VV91e3huDuONeKTlcu4rbjvquxhnjkQUTrluTACyEaN1xI+gj5Ud6ejZb3UPUbx/Hz1frDEnox3L
RQW9J4LlNFbdeMpCXypU2UvTNnH6wRw8bARxNasbnFzOMn+p+to1BVnnXEzUEPNDoAppmToKDWjx
ZPvTI9NQ1U7Fsg3yVCWmu9SP4WjZCkrZURLEwn9Wv9Ehh7Syx3zjXpzTsU5aVJT7B/TfjA2nl3Xr
DvzJAPMdm7abFLXpUAIovDDQdrGff5mcyVPPYGX3SRB616H0F5HS5VMyQUvVmn2daRQbgm4fgwKI
yo5hLOIptGwaeYYOj0DhFxmHHyY1OsOziiYKsYnlKB8B3wRVbAjYxrbVOONd66vnESmc1EP5Wveg
YPR3a2VVTMDZ1Kujgs3VT3TA8PtaBxvJo8EWIb/Dn5+goMb4J54rl6XSY7taaj7otdIRtFMRcj+0
rqjEnDVxrg+NgfZIMuSWSHh+je2X1vQWMTCk3fVtoz59bQ0McHeY0InnBmsINddM9ot6JuTOIh+u
W+EthP7/aqeqTpxK9D2reNS1oLmFpHH7te45DSFbx+un78Gc3y5dIAE9Yrui5/xJ2+WPkBHE1TcO
uPSIw4+GuAaZ8zwqy0J0EwDVgDhfcWsk15QI1KU6mEvTmxICw3+3jQwy6+KkG1mFJtwKhNzjBL8e
YlfoKo7b8fyaQY05bNLcENH2UjZAKbkIZoU3GLbZbbY6OzoDE4oGkrVuBDLVEEOkw3zLLjwWaGTg
q+FuLMeQUGKQcJOgVYjlQCshyqaUIqFJjOU+Sevczpbhy/Uvs2lDlZGSAV+irrEjNwQ5kriOKY8D
pETAAfUwxhknq7CFrLg9LjYYuFk0YcnkCjak8+C2nyl1Q7dLQyd9Hl0Tt4fgKne8kUveuhgECkvk
ofIMNuOsdZQuc0nK5bnfmOr8aV30N6zAIdb7sSMJbMif0Nfr6acSAzhtEPtkRvkkc6Kjdp88YdoI
efiut+WH659uK8n1k30GnCZ1mDVxpmsETy04hhSMaQmfkz3lrE3OvEfpBhT+ZI0BKVAY6l0SwdqS
gsGusjqvCk0TJGziI2ddPEsMOoWkTHR9gCXjXHyjavJ9EH0C1/ld/xXXf7qjjX/KPxyjG8Ejlgch
TgOD2qr11uy2+piDIc5tYuL1RsfeZAcEG2eyswLZjQ88leutmBy2/j8+xBDSz46T51M9kxC21FPn
Rg90rq97yYL6Q+b0GDUpvfmm8MvfUpDdPhcX0wwSj0ZMmtkS4JThizyeMu0POhx+WhuDwfUsWFNS
IZopyLOu4EkvHdps5AC9vP21/n8ZoJP9eQcLMqdTnOLGVIP6tvckX0fpMnkbiCBe/KV3ke56tg75
TrTHXePzOtl+cfQu9pnUUywQxdIIVvndW+gtYHmJox1Kj86DcnyTghUT66z2VGHHhCsZjtkUCE07
f/FpKTp2lYdor0OHvQkw9f9y3d7Wy/wnewx4YgpjVLoCydDmlRzJfnHPiltA2t61MG6io/wWf+td
1S/8e7CPoxXoNxiTfnFpXHaYAVeUEMx4GlQKrmiluqfa5pQAJwvUf9LZbp4VLz7w5l3oubu2z8zh
sMRIV0wT7yiZ3Lbi06i+zBmKqfHOsr5d3+KtB85PW8wck1wSsqhSYappY0+I8KTKjJu+aT20W9l1
LN0QqcakgboEg9k7cUycWs53sl64bf4Hs0vr38JWCjs5yfS4Bxwps59K0K62POG/M9f//EZlS4Wj
aM5a2+HE5MceHD+5n1c78kJniTE8eKggV3FXcWIb3ia/neIVpsvl1JFZxibPmt3DadCrW50sRyPO
KNnkGW86G1Z5aX56EV7xorfge221EqZ4aLFSPTw2CKuleXHK4XMIcYDrTkR95Joh5ojEM5EgS4ko
nvb7QPdgLwUYQw8MXvxG3f6aHSbO0Bo10eUMcDAf0v3k0jF40aHNBqkrFTbZhZE3H0U7cTWoYPEW
uR0M/MABtiM/E5RwyTWk36XkkxLaSQe1AUweX9/JbTzX0DhkoQkGqkXMEqUhTFTMNtBmnxmlr9iR
bipn/Ej1b8UXXiS11UAFPsqLNSaUGiWxyysd1qJvJgbdKK4Jt8lx2BVeFZhuuav26WdAA9Us+zfp
OIvdDAEgZ6pQ6TIQyzPoXo6aWMsQOUFu96jETwlvuHr72K0MMH5ZR6a0kBAGIu3mrcLlCl5T2MKz
QXDcQ/t31Kw33WRlk/mARThEQiLiqEdykM+zLRd+zW244e0c8926GdVJPYYRAVlE41EL/7nuhpvI
oSu6CClTtCjrzKWgiFWT63mBMcHCciStDZRccUfRWOy5Q/vjdWNvz8d3x/pijR3fGEe9LOsK1oav
oYZhZ+SD0bP0JX7K7yD06It38zlfHHTNY/LSOopu/gzRR2QjeCMOm7u6+h1MLAU9udbQO/wOsQwU
+Rxm99cXun24DZReNM3AO5dVeptDsxtmBe8J2tEhQHwZopKB5tHpS/6jfdsamK5kRRNFXHpMcB+W
idVKc4XblMo7Io/oh8f8poX6wBCU3EapTZcx4S+WCi071FKA3avLJrfU0sBDFOFuYtpCe2rij4ao
eR1PM3arfGdg734YYny/nkS9MmTcalQGpgT/Yn4ezqDkDpaARtsFWgSlZ6ihB8pHzufbjMpWlpkN
FfWwSksNJZoB0e/whNHZ2/hjiX2V952n+supCYxnPnv0pluuzDLBYKtKBRq1kbMayYOE2Iw30rGJ
WKu/zxz2KFLlrJQx7yYokz1XhV1kiEuM3rm+fRwHYdPaqoWqk0zQe5y3PYpqfV25qMPqAaQ4FHeW
msW9bm/7crusi01nx2VdJKMIR0kTe3LDQ4eMNuVYBXON6o5wlSEGH/2MzM+86+35nitYJG+FK6sf
QP9/dSSyzAqthv6A5SuUgiDQi1Fre/hG79M/SqWvjwWb6R4ELSfSYgG8MvFfMVbBhWbNnOIhx1NY
xW4zh+j0hBIB2kbIDh13jhbh2Sd2nC/3C+T6ccRZoe6kHLvEovWzgsbKPch+wuNw6NBJ2jnjDa/7
jGuOQZR4WfIiqfGdkufRW471qdkpEIsXDm+lSM4x4O0hAyISqbVGTxQ0D44vsbbvy4+E+Nc9fyur
/pMvMIgxhcncqh2wWLynzD+tE3m6238dPFRx0HTG4/6hAPHu/l75OQMgqaVFRkz7DVRUzKVdFox+
vONTUvKWxWa8tQKUPGSC+9WedaaBPxYG8RTQtfvkE784wQEsNiOdDFBKRTCOhyLq/6q4y1AGWQzT
js2/O1Y6gxNpIhqDVONloZSVTaav4/hC0r+EX50Jto28qyJBAMpb5nmIb+e4dxPB1fUnju9tXpKW
BDl3FVoRKBv8DHqiiV5wtUahKpttctRc2p5dQXQ187LAOOnnwXSgEeeQgKtru5kFX1mm9+gKbtU5
7Jc4orU+TCeI4XOqEXvR/aa7HQhKqPGtovxTz1+vr3fzOK+M0v9fGc1llbQ5naEekBlR438EtXC0
POeEyNsQtTLDQJQiD1pl0a7A/rD4tAuycAwvPP/eVbLp+CtjLERVxaTPBTaybR4y5LhRaUaOEb3U
GW9Zm9nTlSUGqBQDUvKGBKA3T5Ive8tuuS1A1Qd1J5fXAsL7UAxISaMyGGpKcwflrTzet+kx5Qpw
UA97B4SX5bxFJCtnKGsz1zO0TYPCmZKSgifBSR87tBeHX+nsSunwrq7t9PPKIvNkMYWqMoiJ26Tz
O1fY9d9Gr3ulTQPITJRfBmiNye7siudqgPxk6pUOb1u339irX8CAV911daUgTQsdT7K3fOIjheAh
9Q19Z/TX+OOOO7rI22UGYRZSp/Lcwj3LpgxUY/KgT+f81al+I4RffchE0CJkCelNo1R2K31KixYU
9i/XjfAONVtWbQyIgLUhvF/JHcVXMPVpVGhyNm1aqRN3Fc9bONAsMyCilopYSjMeEgIxHUP7pCpf
SXES80+hlnA2cPuuXrkFgyELydRlWdDtJX9CZQk3AH0lIffSeKAmCcJbg3Pv8JyCQZKlEhWyULLD
NpV8Q0gDEMwEnO/Fs8FAyJxW6pCiVxDkSZOruIlnfux22bFHC3oXxF7ocJvmOKDFCg+U4xxnYgiL
6vhJkz9Iy0n4W9BiKQjFGfVpZUD0qwYz5Nh9zGvu1LtyZz4i3A6QSU3OPEfkXDAKgxmhaFj1IsPx
M6v9aM2y15Hlps7Lz2Ux/aUjsknGdinNinTYQuWROmLp63fzx+jY++2RlsgK3sDktpMgA4JGA1kW
WYFCwajz0GoREAhTtMuzYp+LFcfXt73iYoLZPispSSqO+GIazXNHj4aZOoLIabzlrYNBWVEkphqB
lwnq7ud4PkfqjnOatu/+yyroD1hhLFhh6rIQsAqqIExHPMJ9d0Ce2xdc7Y5jazs0vNhiorQsB1UR
JuypLf3Qw8GjfQuxVBQK9tct8T4NA7FtkVTSRLBrvaHsMZue29FYuLESPl+384u747IiBl/TsBaF
qceK5Nn6EorKcSw6P9TILhvmT6beerMsBtmU3mZFP9ro973roon3I6gPvI93Lj+CAd1yrMtxmfAj
Rkd/o6AqY9RmVRd6Y05zn/m8BO327hoWSgYWeJ3ZYWQihf1I6Lt2Xko7MhwQ+dtKxXmNbd+SP4yw
eaowKiMpTwFOnVEnrjBLoq12dWd3SoRxay1PQH0JTqbr33PrtMlgnJHxYFJVSWEcNBHyYh4toJTV
3Sd43I48A5tl7LUFxjMTSSiQ74eFdK+eoEiQ7LrH1Ddd9RzuMNhX3tJYrXq5vqytD7Y2ynipYo6R
mmb0/spBX+WP+m6J/iSpvrbBOGEF8UVzimEj3of39GkEckFXftUQcANJ3OsL2hoLM9bWmBjArOZ0
SGoEnzLG7bUzLXcmH6Dq4OQvvZ9jLixyheOfZfdWZlkuDSUz+zlG7zNcPiDZazLxOre3OLQMybq4
PfOS6Ps5T0sCt6e1ibcaDHgbDC870ArF4ixeEJ0iUEh3XnaX3mSYAa1QAAXdb3+gLULc4Hj7erj8
HuaSM2OlzWIFZ/172hYC83txH91RnXdeSwDvxDNX3SiF5iIm8CC5uguTQ9SAOqL53IQHtfyj6+Gy
KObOg0hyEs8RvR7SXdfey1rshovFC3l4W8eAyTJmqjyU+JRUwHNxaZYswvg/hh24HUFbB3ztNQyq
LNNgihrB1iWyakvmfTa8JNoHzpmjf+T9NXPZNQZFukzuZ3QyUNdEOhOERibUkfDMfMgQcWNiS/e7
E1CZF6X+4o692GWQpbHKUUkLfK3BL/eWXR/CfbmjR4Hc/xEF7E/njwGWYW41M5JhjMy6M/SRHUvg
LgGP+hBy7hrON2PTqK1cqYJMndAsby1wF2ivXfZHweOPnWNTp9JMGkJSuMUYzQ9lZ+yETOB4OW8V
DD4YRkEmq4KJVr6frefOIHaW8Nr7eEZYZBCn/1Hoa/lxEiRbkm8sqM5w/JtnhUEFQdPwXqBBo7Cb
6Hn16HQs2O9u5L2Zg0a98McbniQtdacrZ4rtM9EmaBmXNCJO9/qBPvmSPSUc4rXs8JbG4INQGlDn
m/GVsuyxk+xESeyCK0S0tRZZlEDHrKA73Xy7s1cvCT3pZFHRkNoOP9CryzqbmCuj2reqWz7rj+Jj
+iz6oKFy2pdS4H086mfsRq6NMyDRLeMYRgqS99OrfEhAFWqAYMURXymhoPYx+3LdVzbjxNVSGZRo
21gRUpqYKqq72vRMkfdS2ro7VsthU5gZBowtkqHG3aG1inYfLy9RQLuPyw9/MltlrG0xIceICQmp
wXSQ0x4gO5fYrU0DUrAjmI+DJ3niLncSzv5tYvraJv2cK18xh9FY5h4bSClyaJ+uuqd8ud8T6bwb
hOOYb+2tK2Pdgon4Aiy1uEDos7MAA58VqDveIeMuigGQUrD0OF1gR76nwoHFYbqJ9uQzlFkgQ8lj
huZao2d+tapYitOhWeDx88E8jCfKMbRAVq8BI8PMperkODybs5STZp4iCYKlRiU6RVQdE4nHRL3Z
UbL2CSa+kMFzXVcTtm+MnfbZeJyfe8xOJCfxzsAgkjLbOMtg2y5ccuIRsvGWx6BHXxupUvQwPSkt
WLBLexgS968gg50nGBcidoWAHQSR8r6rJK+PJc6TmbMKNk1ZLRA2EGkyQi0OWXpU/oQ6Yo0UbI4y
Dss5VENsE/k6Fh5tVKwC7TZ9ASPIPSYxInRURH/CSvOTUQYq6r6V8CiC0Uqpvghzo++jbKH9u1LK
CZfeGpvfXyKol2IUEjVTi+avVkcq09QOum+0pCE9C7KnGiF8cR9DQWeCRH2sHZLiU5VxGH1/cZAv
Vhn8XcwqKztadxZ28yEMSoxFo43WOFHSrvRfHhhuO8nFGrOdalpG8pu2XVsl9kL2WLF93dO3cxzi
xQQTrsUkTqKlxUiceD87w1FxcxyoF8FZguSJSkXMu+EDt7eb/u5r346ue/XtBpWk5UyJkTtfOMte
ckAObk9VgH+ny2drfB9OeVkiA76N1pBuoL0qnYs6B7paJRfXJiR408ZWH3sMQYs3I/G4xfWtN/La
LhPIlfKUdkqHrZXvJR8DgJBUPXQviQUmI8rvFvkaNf0bVLk8www4Z9aSRQUVdZCKMBgkwU1a8VCY
y50clUis8hTf2YBVtSQIGhu6asg6KCfeiIlWXzMasl5fFLQvJBryftHjjIhVmp84jsr6DGuFcVQy
VFVjTbAi3OjB8ETlU7Cl3xbvT8iGWWOMg7ZikxjJAmNN1o7O3GuzG5kgUb6+JjbWYa2wjhmBvWIx
6Ma1D2Kf2xg+sJWldJcqshsMr5D8sEj+dZsspLA2GafUowRKrhJsavqDNBT2NNxfN0D/wPpsswYY
54uHPgZLHli19eFD2j5O8z6z9mX+5bqVd0DMmmGiAEWWwTHcYx36vfBK/CJInNmf0MQq2r8hk8lz
ceYNYTWzhrILrMlo12rBNYsRQzCTd3Zd2c2tvMOY/JlH1foub8oskQ0RBLloiZhgJ2tc3yjEtbbs
lC4V2E4c1Z68eBf909gQ2N5x9pbjI2zoMCWNbmUz+E46f0Ya2i685YYu9sdUOz9Z+674zS6WHv8V
iNCRPMUoscM0lwqARv/dAHkySjOXQytRf7i+Rt4SGTTR9VQCTRPMVdlBJH4mnP/u7zMAMuVasjR0
CyWMhszHOuKFP+yjk90vBjvCNqZ63VhAecST06Yqj4lDR9lJwOtVfHeBsrYYzMiLsBLGCFJLVOJd
csfTBJzH/alimjByln8Tt93xlVPeTdqyZhkkMeO8r3NKuzP4oulQwWKqBiDvhxfLST8vnyFI4VQ3
kSNiiJH3YuMceIWBl8ScDTlXYBvUs7ngRJ3b9t51F+GebwZUTNKGU0vb/mLZRjeLbZ0Xt/TH29wn
L+I5eUoT5zvDIq/ezjtsbGlETUikGVT5QIPMpYEua+h9QCLUBD2LbPOVUDmbyRKOt8sIWtYMC23Q
JV/0+T4XWkepFQ5uca5TlveK9JpElBBm0j0FaUpvq/ryjpeD4UAHyzvels08dxSp6gFDw80XKd9f
d4zNGxTjXSaKm5Yqs9tFaiVC2TGEjo22T9GGPJya/phpHITadoKVGQZxU8WA1Bi9XrBdmU0b4CYQ
ck8PChIuU8Anxnv31Hg7zyuDDOYOMkjcwkSgXkcJKqfSFh72giOfjRMBWU5+r6TcB+m7XrvvRlVN
ghySIusic8h0YbCWUccIxejIB8lvHVoV+9q71ROlZ+GnejZ9HdM8/7PHzuNmmLUsMxP2LPMLaV7I
9EH9zzN6zJrYcVyEIoO+DHS6BcUdSJfcUA6Y4rV4E+wGAdK/3KHHzdtmtSrGV0RTjgokjGn80x+U
V5l2aWKkezrSYTP94+AMGOYZz7IM0pvfecNtHu2VfcZ1mrJVyFy/2adUGeZ+9H9H0pv38ZhbOzP1
pq8burHq05jeGMpTZHLCY/Zt9v3bGZaGErshvpsw6xU9H8wJ5PA6isT6WZy8FvVg8rHltdVsR8jG
xRJzhc25GCZEffMS0XBp3jY8qrZiOnTgK4EE3nXUevO6d4H/yh5z0vJ+1sGkjpU1GBoyadQ4oWdo
eB4f/zv7MbOLLEVp0fddp+awNUZxUOvhoS+bZ2MmnBuFt4dsZ1ojgX5OjGCnQ1k4imyakP6q29WT
dPrvCjfsophDlkRhJ4elRskhXUk9pe2n619o27t/OITJHKKxWeQ5FuAQlQ5S10wJMhFcFJXoXzfD
cwSWoDTSFqFbFmwaHW03bkJ3snUbVKt4J/Fywb+4Uy5romtePRu00EwKS8eawJCIEJHCUnRIToNj
BNahc2Y8Bg1O5vbd7C37nZhwuDfGcCxjrE8Hs0VlOWgBbZ9lZ9onnuC9fO3+gZjaLsG0NLY3bu2C
2O1Tcx9/ElxeZL4ZilyOnMlEyOgVzkiTwmOs6jxUB23hcAduRyKX3WUgRFGoqDuar/AInGypfQ2z
G2NUPC36dt1leJ7JQMeiyE0YU49Rws/l8rVWn5WK8+DjeQqbL1brXNdGCk+tV31eFj/U8cSkAk9G
UINF7QndJUH5gXdz/iLK+rGFFr1ZVw7a5kWctJj9RZdaIOb2fEpglGYd1T74TYK4zcvaVM23xjjj
3ThRK1tkkMESANAyIViL6c1b8Uwr1eGt7l3/cNsAubLF3JhWaS6WjEYWdEJ3+xo6FqE72PFnycHa
Au7Y+/Zurswxx91Q8j5LCxpdRW6HIT0q1DF/LBKkJpBS9ccX7q1GQffdrbayyBz2GlMNS40EKM1L
zGj1pnlHZbGL4xuT5QOvx2A7Xl3ZY440hji1OqQjv/opfgq/USeV77QT6E9vZbt+5I/sbWLIyiBz
xqsqXTqRTmhHxU6Q7qP/2r/1hparv8+c7W4huA9iLKicH9P83hJPSft43Qs3Yepigi3AG1I0NjXd
s66UPTHrQPYY7q1J8RJ1DK6b4nng23TR6jwnpCrmksb35klu7OhhOiq70K1HWwnIbQKK/YDHV7UJ
jqvVMWFBBTXEZaAeGPZHSTsY8j0xnzmr4kAGW3U3SZwtVYlVjY6ROyFez9G/Km7tHvkWbn2aetSV
I8VOCo1a00eo6OEQx3mQp/UdMvt3I+ZpRr1walOxhTp3OQvkePnbnb76bJbZjAbBWxsLhAi1+A1U
rUENuhZQthnoZKABMQ/6eSYZ5LCaWDdLivzyvJu0HYleOWtiO/SZkyUzUFFb6jK2C9aEKRT08Ei7
BhkPycsP3IQwzz0YjCjTaWnCnIIgap7WDR7Qo28F5MDPA/M2jUEL0Qgt2aSbRsRjF5/KiBPRvGtc
YDaNTaorSmdMQgwD6b64VZ0C+cwYGCs4oa+fJad8aND0ZHrWHS+juJ1FvZxjNqtuaGLaC/TuakF5
V4Bayq7+NR5qt/Nmt3kzm/5r3nJzfZwLjB0cyru0twx6Qyvn3hv2ycHyvsqv6C6Dy3ONcbCKnRzK
QylqjQrGxEP+RPPSuW/egUnLI8/1nraTRe7Co/Lk2aQutTra3ZxIdR/CJqlPYEWstX9q0+ccNY5b
srMGjZD9bxM7oGOggz5ruCFwGnnfuuNR3WVcTZN3/Q2sozLw0YN7vNS+Q/LgUoFDc4/M3IF/v/Cu
NIXBERLRmSIZR2K+n/zqFikd13ro7MUhn1G75sI//XNX4J9NrXdh0tcY50BA0BJ7rPx29gl2Uzy3
Au/M8VyDQZMcc/WFSl+HinXWmpcs/GANO45r0FfzleWwuXTBbAheR3A/YQey04fEK5wMuXQxQSqM
/AZpCWdNbHa4kLRpkugRw1SqnYzHZlrsruFwPvPiejaXLsZWFkojrNDh+e/yqiGUpemcucBNHXFO
F5tRr9NIkNDGjcxR+mBIHxsu6HPuL5WBiIKEhlbTGDQ/NvvxFO4xMXyWfdo5wO274vkD/X4rOGrz
XuvzBraWr8VnunPNTjoYXu+iTvwbcjPcL8XgBOiASFl22LzplZbIEi/2FTACyG51Hu2/fQ6pDFaE
IMT4/qmgWgh+WCzP8qJ99ISxb5+fEePdmayOp0IrFE1IAw+o1OsnqulG22szp/FU1wiaW9Ds+VyK
X06Ays7M5b3xv0ct2AEwtqxjU827xaZ59tinZfDyVvpMgrazeQ1f2zXPS5DATtKNJNaghAHv0VAO
FJ8HFyQFR8FuneGF9kjFD/0+ve33tHuIx1S7DSwmbf8QTUiJ0kO0cly5TpK+n2i5NTzJ8SGun3Pe
4PT2Qb+YYJ4yepoNXZwjX4UiiV3jAIK8hQPH20f9YoJJcipJK2VjhFUItVvc0rnVUbFbN35oDvhi
nCo8b8sYXNE0dNYaCYypZX6aIVQK3ddj3/LmNn4RtF4WxWDKUjRhhjQfzejMjuFrla0da0dw6GiN
7M97I+i8CS1lic+TDOV9MQZdRKLq0QDpeKfIXsI0mMMP178XbwcZPFEKmvur8PeTBTJWGAHIfGng
5L1/AZGX7WOeL3WbywtoUOnzRT1kN1SMZEJw8z0e5cUcv8jgXKwxQUcra82cWPhYg599/q6+p3mz
77V7qCD5N7lzfQe30+3mD3tsYlOoRzyZSuqEQfIA4q997ysH2rqJ4Q2Ov3O8gU1mjplUG+OM8xuK
oV8P1T4RUk6oTXfnfTh1WQ0DEWIWU84e7F6671Dpo0X8eJceeEX8d0x338Prix0GJ0atl6eF7pr2
KL0uj5YEooP+AcVhdEJ039AgnQWtC+Il2pX6JzIurH0GOioVhGZQdUAeSVCCKEy9ppmD657B+1oM
alhqpFgoyiGsaohdW2er4hjguh6DDnVMhmkIsYgGDN8LMs3Fh+RY73Mv8rlxFW81DFLgcrLyocZq
Jl+dbTOQPWkXgA/63kBaljaz+7xgh2eRgY25K9IiohaL+q6P7zrx9fr3+cVlf/FBBinS2ED6RsFx
UoO+fnufw+Vv5EPnU2an3NdTu7yZnAVVrOHAf4j9Irr6f/vgE/75xseQ4dKiA4VmJDTc+Xiutx+6
F+kWYqFPo+yGduWrL3/YW/UDsCRWspzU2YKJNOxrVDw2iR8brxOvy5UD+dI71v2stDJJxNZiDhW8
XxhxL18mHOaytRsbwQ3nJFy/xiSRQZNZ0/oEDLYI+k3QVub3QowOF/LC8ZfrsY0kMpgBIr1ssGhs
QzNI6Ibzwyd0ELhocXKKv0J67NTPrtFYXRNOb5VF5WFEw5/B8326I7/GeUlkoCPRpCpbEuxY+ap9
1WKPVm4zsD/bi+nM7vjIJ7u7frNIIgMgRpMUuWli98pjtFOgKfy9PYxbkuatjIGNjrSguImxMvO0
4BjTft3a1dGvS8cbSoeXZuaeYgZFRLSZRKmOdWkQkvkuakQLY1SGSgvAHAVtQOuOh40c7JLYPidj
Epc+pzFV9zW57fYiiu+lm7rDzvgQPqoY5xw+V36ObiF+ixXvcL9dS6uXyiyCFDpWscPpXnmlZ1vd
G06f4BrI/Mjn1Tg5oYL09nNW5iwhSyI1grnOp9wAqieUoGnEKXRmDxlOtzhZXvtaYnYVdHGRy2Nw
2e4TveDlW/5uZT+MREWYBdhvIH9oF1AO8WZvvEUD+gflgXZtUlWdYgBHGC/xz4G1t1B3ZTlLiRqD
mhKPqfhBmL7K8edu5gABzwQDNHkaQnlVwuJKjQTRNHq6CVwbJvc6dl6/y6W3Q7RaiSmWSdvJWEke
fmi6hyHzrv993jIYcGnFfg5xpcElq48FyJMrebJl8eHvjDDI0uPlbKQEZ67oEp/klt2LFcYCOHcZ
J6qDgtnP2A9ZVQu95ViLeCjvejpucDSpthxEW7hgSWH+yjXAlm4nKYlBwwxb7bLXXmmig4pvSfc4
z42bYZR08jpHxHzF9Z3kuANbxVUyqx5GaracHvXRG+p/rv99HiizM1HzNKlkqWFg8AfZXo4SSJ50
BV1QBqg3MnAG0Cj5T8tnPyI6to6b6mqf1vgXcc7Jyh4liRMWcNycLd2KBPwyFSSHnTl9kaPziAhV
SjglOp4N+v+ro6oboGGpddhYZtXrs+eujGy55umP/6LqcdkqJgDRwjluO5p5GJ0y9kRP2SWnDiVv
4R6p+9CWd38Jpmy5No7NEtEhNdihGVOYnLIZ/WlsHY7rURS4dqQYlJisuU7HDvunnyi3abJDpdsx
99F94VBy04TYxqEAqTX/YuadKhY4hHogeC+hcb19jbVTVfA67zgBMFu8NUHcaqk9lqYGiq/WduRp
t7pdH5McXX9UQKdw9QGZjzKQH1JbvhFciaf4ylkjW8VV1SnWDRrdSdN0SMXWy83Uvf4FOQeArdjG
ogEamBAmkF1x8uVYKf+OS8tJlPLWwbxY0Dlo6T0NaqzybDSPvcb5Vry/T/9/dYpBcavHNSDWqbRy
JxiKhyYW7/o+8UwwQDEWA1EhGo1sMu6KcGnsUOKUwd7O5JWzpDAgMQq1IGo09Gq95CHbtYF+Wl67
4/iZytYBZf3wo+7O/nyUvnU64s/Yq93BKx/+vNJjSbplod8eKTDmeEUG6YyY5iOk8+jR0ksWdFDC
ojwcv9HOvXkzX6yxlQjSt0YIsWH6rMghDYLc5cNbv91dcqrd3pVlux/sAQp23CaCTQBbWWYKEdFS
tulIgbJDVkmR7egmAoZFBxVmCYgljGDx+jv9hj+otOlRK8tM8nEqWnAy9LBcNf+E6Z2S8SjjeAaY
U2dA2WIZRhhAv5pd5J428ATMNsHD0kCHKGq6/I7YhyyTQloBBSQMroXkc6Z/1RdOGLodIK5sMDfM
0hYm6eg0RkgcmqSls6GiZS8ercbxSmK8BTFeP+fa3BoFLpVZ/qhC1auKbZkr4swxwoahpbrkgKu3
cG1yMYk9gSFAuzE/Es+KkY7onOKcnv6sUnDZRzYKrUwh0meRlqWtCjTCyT+lVO7NQfRnfXqoM/k0
EO1sKv1OskY7isVDFC5OLLQHaxJ5Qf9m1mL1WxjXT+dCH1Dtocd9cMXn8VRhpggj6M+0cVjYcx+1
PHvMScgyo6rE9m3HG0ywEh/N8w7xZto2EXu5w0OV7Vf8aoHMhVSYVmyVA6BcDlBG9qDP9YimEFA3
C9CJR6IElIyY7BB92vLCC/22g82VceaqEjokX2U69SMHHfR+P7f/R9p17catLNsvIsAcXpkmSKNo
y7JfCDkx58yvv6vG+1p0i572sbE3/CKANd1dOaxCekZF71AeALicOrF4UrPd7r6iyFgugcAgjQ4U
Rye+0b4oPkFeCFhU5LT+4HUtFrlhxO9w2SKf/f839nJFlQ2D51TOihFU0WT/ZCCCQwdEfj8fqVc7
9Cznx5aTDG728iQ/zn5+Z8ZomeWFlTxxZhSU2KDpR0MVyany0pbD41id8uD+8lm5b8oopjxt40Sg
oYXaQ5fAgKwMha69m8VOY/9Jd9228fip2lnvt8j1tBMJi76SkIMyAuBEFPvLh6LffOH9WO+2UfIQ
YB7QSLSChFZSK7s/WUvDI8Mom1ITxnSgWYziur5Jj+FJ2yV7+YrXOc27MEbHdJVcThINVIXVlYEV
FrzW9u1S7yu7K4xOadUmzZcB5+jcZLCLwKYExnJFiK+G5v8ZxNJ2Y+CKKKNLWsEKsYQaREmslKsB
bSGTh2iHr7XoGS5xA6NDtLnvhIyeafIjRMTYNaK7win8+mc4PdsO5yt7M7oDm+blqqOKgFrWeykf
3RJt4POs3eTt6Fxmcx4pRj8oAzpgVPIpBHN0zOxzk+1z+VGYuVqYY+UURkdEXRbWFd2g8th79YuO
vDyWID+Kz+RT/K3/+vMK2V5EI6mNJqBxxbj5qk8fOu6WLLqYCxzBNh9mS90UCl0cBeDtcXqm1tTp
UDvl+xiYxw1gAeOvOmw4H7CPc5VsR2KChZcIjEGawI27u/YU+ZQfHN0khLYFmvLfpLpexYxtSpSU
dFbbANo2ppQCWjvjuyGq7cuMyDFUbGNiFatK15MXhHWFtqoe1fkOmxA4RLbrJaujMBoj6XUr0Ojq
aCCz3xH64HBcMAdMe391TszMUboqozRMVZmDroUYd8FpNu6E5uvlK+M5cmwLooqTzCbdWePO6N7H
PN0+9chetfelY7pnlz3aZ4jCc786hZ8vk+deJqM7WqVtRSRnyFHG8D22rQI1Ab3SwXMCNuQ5jrzL
ZPSH0k+9kFKkVeSfEuFDkvLcfg4BNspXImsuOhJo8V7rnXhvXUlXOkYSUL0b/kMD4XnivPCRXTIp
malSxVjHC9d08QkNftp/QTb0ZuD6oxzx0sjArZJQdVHK4VASpeL7Ml/H6vfQ8i/zA48E42MAnVzL
+gQvZIyPsha6Tazbes/LOp7nky4oXnaNZNSKYox12tSPDSSoh/HFeMzeqV5+I7n1KXAzX4V1LvY9
fPv4a/NifR+WP5oW5Lk87J7JqKqKFIvBUNh4BqC+7sAnQMkmdqTZ0Y6ln0boiS05XimPSRmVEgVY
zDg2eMYg3yn9XW9yKg48V15jXI88DbpcnqCzELbUjnTd7iJAIWMHGfbAnxH6uOVz3pEYLZIG1qIk
5/avU3WYrsdd5kZucUWgsO0dgI1O3DYB4vVLHMSoknmYl3qhxrrwxdwNtz+aINE7RVMK/C1rvPhT
Z3qL8khJ6pQyKkBM28FDwGCwdqo+Z1CVup8dK+x1w468f5JFnUkc1mrYWMI5p1C/y9LbsLnXNI51
46l/dvFkrhmqqVJcPfjGMyl/C3ySPYTotuTP5m6XEV8tN7uBsraGSW5ogKX7Uj4pfnpF7f35c3xs
9pgg94ERta/ep9za2GadZUWWuHelN4NlbPKK4pr5Xj6qXvZIEwU/+ld5fMnRnyyoeqDAGAykTzoV
M3hYwWeNCDLkx8ucwXH4dUaD5EJfDg2NOAXB6GKn21e9Mw9yPO56beQok3ON9YKg6YwyaYxeVWri
kEWyTTgJwLJbPixu6YUPhp/5goPG9HedLe1MoK/bia0cRfcPpro48q4zGqbLy/+muqIDgf/Gxzmx
l51yhEIDSHjHw7Lk6VCd0S+j1JmaTmFp9Rw+aEjnRYATe8gPEcaTIByCG364/Ka8QNhgVEw1lpMi
0kWPQrgL+vlByZYd9ht5Vtf5sqzZCCJ3aoQWCYmXx+cJpsGoGlHJyyLqQVu6Hc7YOhKQ1H5kExf0
5OTvigV5LZ6w/OaSTQ0oWoooSSbjyafKMvaaDEOVHLAHpbUxBPDQ+lCpMvR44v3BROc2G71SZCSn
MovMCKuzacREJzCkTSzERKs+lmRGR+yp1N5xXnVbIbwSZMSnNiCW0gKCSFy+6IB4vdYd7fO0Nzx4
pbTNurjn9038xid9pcpISy52VW1QoQ/Q34jyhlrRvHjGPLrcmOKhs5IXVUo0O4l72dEqzfJmtN3d
LGEhupfPzzs+I0a5KJpjJ4CxOvWhqdxq3teKd5kEj4vYiYFGDVQtjFCFaj3s6pRkRJ52kNgCpqpk
X8o8+Q/0Eedc7OhAFWZDMVOgkS5enFx1gjcGnIid94gW8fLKbMGH68OUatriMTjCofItT0OtsLHF
K96M2LZB+ckvFuP2LwX8fpWiXDE3Py6D/rzEQFAMA+ielONy8G6OMcaJGURNQacqrONsXIfRTdDd
XeYI+sRbk/V6GvoJq4srZRBArx/yYUZiG6af698vE/hN2PBKgVEjmjyU4bndILqGTRw9yy9TtERZ
TutWy7kzll9I5p2K0SRKKAbiTD3g4VjagngaBe60GY8NGLXRGUlfdNSrpO7ym+BYoAoASIEfvnWP
obOstfvDH3Tu847GaAmpHpq4/+GFmsccWtl4n4DbOw9Zblc4TB9lDvD9ZYIyOyogqFY/xmQG5Opr
DjeUxyCXLxKbJX7lQKUQw66m6pyhPM1RaAdaZLeBN/EQsy4Lk8zOBYRx0poJTay07ech+Dwtp74a
OGEIRw8BF/HXw8iYactKktgftdQC6NQ0Ndq+67gZjt84Iv8vWICb/5WWall1IdDFdW4BRAsgJ783
AXBfI4Klbja5R7glf44l57JAk+z8XmPI7HyAOs6muRADqg3yXklqj9Nz2oZOuByygdvSRhd2iRqj
PQZFGgSdJBm53+/jU7qnrXoY5zDPw1l/Cd1ivV4qqzkWY5Zq8kGkKsScfeUuPW+UjqMRMRLw68NF
eZKhnxc32B9nrLLOz3PbkV953RNBGo975d3lJ/tN6Pp6KkZpAKpLLxIywfonfddgW5aO/obJKd+h
nrP7qw7b1ytk5wN0zZCrpaErXK4qFPjGe85pOBx4FsKVzdLrKVt0A6eRHg30a8D3xuJ4YvrJQRPB
R0prAG2Em7jhkWV8jGyuFlMljY8ZnMYFODptca18qYM1q7wSANxJtle85Fg4/6i7zm7d6sRxjv4k
0QBpS0n2kYDJqQHE0353+WbPVcsL0nbm3BWdZuk0q6S+Onk3uUCHvsLMFPJhtoFNXXCNUfNBJcFp
Y/yTet0BEu+SggMaBcLLKDsMO9Xci6iHetTIwds8yfFe5XPmafXzIqXqMpVMUVfaNRKPbnU7XZ3h
SgSvftdhY4n09fKN/CbS/Ck5ZyW8IjnPZWlINPdKKHf58cdoDY2l8vL9PBk9z4KsKMWlOBsRUaKo
vfLLHUEdWMDd+BOsYo5RP4+dr4iZsQVAIpon0xv9Kaq/iyG3VYyjudlZAsGqYrn9cXPR3XLG5zTP
6Bv5HZDGXe6UKMePYBu52k5Lo8E8v5T2LD9115QXJ1sh7DD3dyM55cdqxyvz8oiyzstST01Kh9TK
+6x1xUixFetR7r//GxuyQwUdNmVjoS3oWFlzP0b5sbOEKys0nVRR3CkHDGmn2Esnu3FYeZdpn799
QSmwkwW5LJWmQfPS5mlwg2PqtXvjtrgDUNx71S5QKmpvI5f6xc7Qj3+SC+WwEjt7UIbY8Ye2HvoF
AEAg1HoB9V/9S334s36EbdSFVxN2rsmsxGNR60KUYhAk8JH2ZvQAz38QPfSae+mpuJIBFwY8HMlO
H3lqgCzxpctm/B1TDGetogpZeKP4yn7YE/ITP4zgyD87kdB2gyQD44eGlgY76CWMWXBsCU+fyYyX
05SiYGXY1eUU2AnkW1f5KXXiQ4wWktS1uK3DvAMxHk5nzkkbkYBISmSX8VVk8lIMl9NhMtuDNet1
G8g09hgd8to590g5WNOATbdA3En9v+tg+ml42H4sUQBsbdSCnIQRfqWJHSHlrlLlyBU7bqAkyqii
qkEejfHFgMkRHO20QGHSOvDQ5Y1T8iIWhX7PSqxiYejCjOw38CoWDxk+ag3U3eRp8kpXf7R22hMK
YDseHjon8mN7tUKlqCKZZhlz8VYuHjrjitsYzbEDCpNGEcRkSTCKC8dpOcn5sSjuMuEm4409cJSD
wiiHOImVwKLs3bnnAYDkyk71+T2UPDLkCK+eaSqH/wY40HaMwYd01/v9gV+n4D0LoyDEuUj6HnVJ
Z2xSO54PFTKS8/hP+S1s1fj1LGkaZFpKbfcqdI/l1vOHy9Zx6xCqpAHC0bQsRWQtxTRK6hTWI1pS
UIvrwms5Me0udf+NCPPuhZmaUlqCSAvwSFNHru5x1vaXadBts4ZnfRDm0TFmF4mNDhqW9A3lq8Ty
x7j2NIzlN/leVkf/MrlN87Cmx7w+FiFkdZ6DngRwyjNY2pXmafeSl/qWywO42tQ8qmRJpm4aioTF
kb+yQVdO1dRmoKafikO8r3ezYOf3grfsMDze3NAeIeE6es9bQLyZD1J1UUW9RgN1dgdJEqRZOqLa
j8Uns6e4y17FBvbZpRCV1/m8JbUrUmzYnU7NuIgEFpycW70CYEaO13zPYTMIW9NhXN6mSrCgRgWd
zk1rZ5Gx7YESkMlTC1jzsyHkwe5v2XbVELFjUDVF3WKj3zpPtVI+wyBXT9b8lEjL36Tt1hToF6w0
nlSVy4QBHZzJV49kCMVDfvYt+XtSeYdhLIWFbKc0K7g+IXiRx8NUR5zD8AgwyqKsxArJApxFEpBn
zx6L6JEjulRdfaMqVu/BqApUP6JcJNBGdTdc05R475vY4sMHIdhk6RUhRkeU1tLqEGdi6e4gXXWA
oYwAeMDzuen3XjoPYyOUpA/1qgGZYrmboicghk5ga1WUnChMHc7lkXhcIMaGqU1ZLqhyglh2PSGz
gtUsh9ShJvjk+Dcu5Iqr2SEjSZB6oyO0bWxHcnL1capUzmk4vMaGpbFeYAMz6YLBAvBB3NutwjFL
2xr0lQfY6DOKakVRaPQhuxYduHCfOnS9t++of1U5cN6GwwhsnJkJVbHMIWglh/RB/kYd29Ku+lye
BMxD1deziz0Dg585c8iR2c2Ac/1UjFYwO0EKJRKpyU8CVJJSb6KeAoBOSjfKrqRWCoqbQuz443HJ
Zr/WmjajMIpxzpKIOHL6Uu6zw+xp6IIzPxrvOy9Bd1P4/AdF901vY/WqjAopJSNIhRDTJgQfJnrV
QfXkXYC0V3ofAJl98qSj5JgBUPN4jRSbTTrr4zJKRTIjyLsB0rTYBzLvqg/JoRfgg+THMcMcB+ER
Ado0tkdsXn5qw50K3kZpTfyL6u76hzBqh7aoJ/2ENy/RB6TdRcLjyKvubqYvVzTYoLWbZM2afizp
SO4Kf9i3fn0ogMzDxSIkD+qCXmPjVWkYi1KiZRIiFpYqPrYNV263b13CDymOeWQL7zjSuq1JVQlD
SZqqYeAVv2hltAchwqZ2CuvEY3mjXdHUorLTjjTFZ3KeattbNV5pUXJgRatsyv86zwlp0fKDQ4et
Dwj80enzB71/9LW3d/lKje56Ra0KUxUbbnGy6ICJTI/69r9ND2iyBQJz/YFzjds6/JUY/X1NrA4l
ZaB6HqDgvkyuhNZ26p/AIJPZ7pub5G+Ri9XVdTLqTuhNS8upRNRGAFXvUbGssJ1efJb93OXDf/1G
Cl6PyGg4KRvSxvqRig732hWylXZ6UP3uxPMkuHzC6LU0LPQ6p3YK45EQwCT0Lin3NG9B4Nmay3k6
ngQwqmywsklDYhbmFxAIS3iVVoJtJYek8PW+xgaP6774pqkf+5mD8PAbc/V6oYzqkgNTjyVawqY9
0p4h4XN3yPzhjjA0xTswzpfya90DjSN0445nKrcVzU/abAuTkNeNIFK3Ic0QKH7wlKCxsvEWp/yK
NU477swCjx6jZoxMneP0XO/+VF3T/C66GvfyLQAJXv6ke3PbB3k9HqNp0JwlSGOJ43Wy0dr6KH4S
NMPDUtpDU4cHuc0eOUy0mcF4lUU2NI6qUKzHGASjBkCoii/ZBGQvHzovHewXmlbjo3tzdI7F6Bzk
ho1O7SD/Q3i1lHddyPMaORrUYhVM1aj5SLYB0/WjR5VMw1NvB7QbqXt+08BvXKjXR2MUzIiN5D+m
TZTH4H66btG2aH5MvmPN6U46SYBnznYLJ7HFUzUWo2pUbChsBzpi41YyiiL1TneV++CWgPr5OpTH
JYyqUZTlv/y6kPla8hzIrpQ9XOZE+sQFq2cxSiXOhHiZaewuzRB8l+KhQpJLr2p/LtBUPEz+iI13
PG1ymajCdjcNqiZGLc1N0myh7M0vBdpoUOUNUdRObpDLgzdROZFqz1wkss1xtlcriK7eXy1vGKqz
WJAV1E+dK/m6o3wQbgjHH/Pdu+KFOsTRA7on4xHe8vTa5QdF5vJX4pWeK+pwbqJQsKgwin2zMx0x
GTkXzCPDuDJxlnVRT4PYtfWY1J5anVJeKvGyMlHYPqh+Cf7Dkwirpz7/kCu8jifeGejvKw8paNv/
eiTH4WVRD336KS05oScpiN/zvsJiokZKEWjoOoJR0wOnUDOnARSJNd9yl9By1IbCYqFKkylFLfmW
tTe4BXI4aCGkwhygR3LA7fHQtjfpaUAS1IDri2SNzEh1N2pdG7dY/Ww9jp5KmKgOGG4CHJniVbuJ
txJoy3yuyLEBj55MtYLOBs0xrCOwUwAufwytbxr2dZtzwOHtLcZb02LkV2kkpak70JoMDHk04S41
Wg5fbKknrAs2qeVfVUV2ogQVhzJHIRV2TEfGY7g3Kgyp1Z8NJCjUl2bu3csqePtEr+QYLa8OQZWK
Ochl1a1URU4hFM5lCvTcLKOvD8Sww2RYmTEuoJAcyPEf9hKAajNu6mszyl/RYSdEalmfJ6UBHdqE
Ce/UzVW7+0yuIiHhjb6B0RvKpzQ7y1VszRad8QozDZcPu5krX/8KhkPGpZSGxMCvUNFPddbsH0cB
lqW+NpHJQWsmb3R9M9RZU2TUOlgy6wZMETjpIO1lfbqrywUo5uVdmybvg6ly5sW8wabro9ZlO85p
6dtv3laWZR0rRABTxpZ3x6ayZtWCPGTX2jMWq+4ML78GbNH+T8ChNll1RYz+vlLKhpY1cUzEGmwS
0eP3uvA3srAiwGj9NKgmIzdAwBzet7TWmrebYiuw0FYEGKexlJooD4lA+1104OEcCQUpvx5dyvSN
QPbmPA8x29vnQfnEFBUUo9gxLSMRAl1YCtDr3+vVjRLsO7QW5MJTUqPIVxyGIrKL6rssen9DmNDk
NQvdBLLB+gBmaHVTHVD9HbZGL19SKTtmE6BLpAhbH8vrehqdJMi9zjAeLbPjYX5sssqKPsMq4SIE
+M/CTGOxq8f7qnrgHHDLemsrAgyrjJiZzOIRB0wOkwvYCCyBtj4Pe/Vd67aH3E8lRB38NBF99c17
rqgy/KMkzTCqmJB2zGRvWB/1/DYceQASvKtjgoxar+MSdVX4JVHh6PV8Umrr+R9vjzE6bdNqpakS
DafXAfgHaEV3Ce0is6kAY/e+7KPR3Odf4GYaY/1ujDEyRA1bLCxQzmdAn6HHCwnS/D5yCLJXcJb7
abbVZxFZf8FVZ4562YwZNVXGvgNLkVDaZGxDHJZ93ix4Poo80LbvpCUwYij1TM4R4o4PlmDzthVs
W6QVVcY+xBhxk0UBVDEj+Tx7uRceTcDCOkOGAgOQM3YdLwLYbHdfH5QRf1lfRG3pQLL1hFsqbeTf
MElI3drpneZ0wHL1TR7fbrudq3MyMj+i58cUUaiG5VX8+ZQezYN4mLAyqdvhWnlFhU0xWVFjFIAY
B1kfZuTV6F8yU7CbiTeYvSnsKwqMsLeSLJYlCYkal3vSmfpienH+V0uo14/FCHwUJVYRKzjJkjnR
HWHcR65k2GeXvXuhvgXL7bmmadNzWJ2OUQFLLE2apeO1DLRJtE65I0BmY0cwNdWOB1PDlTxG7CvL
bMNxArVKccwdAXeVtS1/pSUhzZ725yX3GIbjHXLTSLyekcVb6do6TcQeNysAOluRX4zKV+WnrOTl
Zreq86sXZDFW0qCYgoTuUjxO16TRwoNxRMc1kMcvK24O07MQK4DOEAGiDUIF8rAQKo0bLPCkWGNU
hyVbfToaIEF9uLQAMHu0vNixdqWb3vKGLHiKikVa0fTFaAD7Szoj3HeP2W23Fx97l1KgWKaBAa7i
X3Uji6kSWu0ADASQpKZ/85N6roGah7HC4rrJs77zu+54r8YokmiqwtIocaVxdVUX11rJcYY2s1oa
2rElw8LyeJFteRoSvYtqQlcHQPa74iPZUtNVbaOxa/f/U/WKN+8FbI203ODlMlP+hmV+kj8HSKu4
QBtkBVBoIB+Vdv+dSsrmwXrRsdeoPXRcuMlzD8UbJ+z1tOwskqG1gVDLxo8IT/Z+1JRplYHxmZai
qEDnu6PhIPG6ccTFHUrnr2pOqws/38jqxEM3ZOFCJ46xNPIHEEHgCycF5jzyuFNQ26r69X4ZkaSO
4aAmcGiCPRiA7iI4qktbQAmKmmdXua/JmHExKBtNImrqCcvbzSP5hoNtSrZ2xA6/HTdbta2kX0/H
GHLa5psZtFGneM6fgh3cI0+/U+3BMxIEZwu6/uvb+QOvBrtt3F+pMjLZTmpuhiQyoZkc+6C4UhZg
hijj42XZ4JFhbLvainKqdiBjivtS2Mf9sUj+plCuqZahKaZhWorB0MgaKa1iyfyhsQkAJf4kYNKb
NPb8gTdpuH2gV2KM25CYRl0JAOVxpHBX1btx9oe/WXuxPg/jK4SaXmR6Br9Ln2+D8JtUXpnm/eVn
2WxOXdEwyaKvBLibSqWpOtDI0OaW7ChXpDtFYeepF+9oD4rsmrL3B8BQ9OPfKq+f98d2UAjtYiyl
fH4s5GYdJMm+mdAgEtBfa3d0NUe8Mj3rmHnjXuSYiW1BeyVNamZ1ZqFRDdkccGZp8vPpFEuCF093
xsTLaP7G2XslxOirDElpzEXhjN3z7JxXnCMHiPJO6qg2uNKv3icnXm1lW23poqij5Rdgw+zFBm0T
KXkEsz4fB1dyUyiR7nieRNuFvsXx+DYt+ooYc5VTlyr4H1dpWCeteBaDz5f5k6ToDZesvs/coBz2
i4zlzxABZA5LxQ6F/dw/D9pzk13puMnL1LYj1BU5RuVPGpo1Zog1tiL+mD8wbihyG7zFy7G5hOf1
beqQFTn6+4oRzVLp0LoEcmV0ktqbOfN7gyPgvAdi1Hs5l4j1KYnSde+q/iEZOQgN3CtjlG7R6mad
0JWF3ztX+IL9gG7pVJ+TzG5eOhR1eAM1m1lmXZYs0UJBB04ec2lKlcZdSz0R9EIKGnPTw+w2dnLk
ga1siu+aEnN3g250GIkDpRALbWQHg4+fMzdwpdxe7rOF1jpCOeWRf5kJtxTjmipzoWZmllVOs16y
9DE2rwbxXbc8LFlsZ8JjtTxbCa8DfUsdrgkylqxqsR97rulCVdOepUOXlK4U5q4i8XBnN5llTYqx
aFWuh6qVw2NtseDc8jM3a3bBu8arD51T19hiNxsckd50klckWZ+8jEsNyNUg2SkOGZrxFAOI1rye
sfsx9rBCzxUB07JLvArJIMw7/wGYFSkpVomtfwKTbRNFIUkq2ojb+VWLJXrTO2pcF78aWJ3oBoRE
z+2rpU9eIsno5VEbO12mCT79Xj3KlGi7NnYYpAIgGi+3wHvU899XWqxqBFmTiH9GZwAguaNdL3bg
6ljGCEz69Ivg8lyvTRO3vlBGTYdZ0jUd9Sm1qCPT7sn2FJ50pGwxyMXdRrilQdfEGH2TCGWDlc0g
pk8nS/gQWLzhzi0bp8uaomqKqCgqW6LQSwldUBE4NMIuyVta8FPjQPl77WbABHl/jXyDT3mAaqe5
l1XNZtZhTZq5SD0Uq0nvQHqO8HaCXbiow4TvByeWcZtoMXOi48JNPGwz5+uBmRsN8sWw5BRUtdtg
l31JkOZTAVQzDzaKsX9jn9ZHZJR4J0mNEtUgVp8zwM1t6BkP3ZHasaZvsc9LYm5zC+IPSTYMxBqM
rCfx1GeoQiHTBjxXzR0qTusVaf+3gv36/TeCnY6FQoi8S3CMg9IurWdruu71wK6KDxzuoG9dosU4
X5VYh1ZFyC3BqcRK+WUPnCkboFZUvf6D3SHbavL1aCwzdo3Y5ynIxU/hwzkzelIB/P+nRdxtLaLI
smRAP4kymyxSxkVNmhicgVV8B5Q7nPIb8glI/QJB5BMvut/ki1dirBkarDrTYiJmDMew3asCR4vw
vs/wXTAYupgHUPit+GnBsr20tv53S6pJuikrMoYY8Q+bEO0Qjka9aKIoDQhY3UaLPeYndGyj1fb5
btlhgvq+vp4aO86xHBaLu4COzwtuSDP8ypH0EzDxamGRMobymFNGctxP0WBh422G7DxmJEb0GmfJ
Fw7jv71MTTJE2VJMy4DuYBF9VbNFU6Wua3D86u/VQUEyLacUTG5Px9GtHsQ912AzsqYApdTEP9iu
jXNpb/RGgP5DPcQGRa/16icVBluDZzK7pIL/wGTzqNHfVyZbaOuoL7EoDzlD8omodzrEQPe5QuVK
h8vXydzmf0cD+omom5L6Rs5QwlU0Pa7QxjDNu06JdssSe5dJMHzBkmClS7WyQZb7fPSAn1lX77Xh
xQpTDv8zfvkbGgzvKVanBE1qDV6pDaGj9bXXRYmfKcJ7ydLvyzi31WzxyyD/X+3lG8rMa0WCLgSF
VeB0t/oReFN+ejJOVBUouFCvTCzwhhSj8pWoBVjBHOGtqhsNy0LDvLd7fbcY8e7yi7Fh3BtKxDUr
FlTFPDJCpRy9Oqjtssvs1LhSp6OJ3FOLIpWoA6/TNSYOTDKPUejvK6plokhJGeARo/R9L3/og13J
xQNlimBvTsZ4HOpQDjgamDETUjfTH4Ck4QrWvWo8RRZ6K9FvIx8n4x8lgIkaBysXJEPCdZrSldDc
lJjrtL5ynowjyOeWhtXlSdpYVooOPiRHvzmgp+yI6NuZn/8ffGf5eJniJkFLghLWNeALswlds+ir
aG7AjWVm2JEKqKFQFXldm5tyvSLChL95ZdVjP4S4uSZ0Q0P7Pqnddao2H+U5fzBU7boZ652mlt8v
n21T0lZk6WetLjPuMSsdluCSSTZ2qmHZQVSZdhF9yHuBF+Fz7pFN8upmVJuA5QaUkKg9YdN8bgvJ
kHP04zYR01RNnUwnGwbOOdiv6/FYEIBdLFb7qJSdy3e2/VSvJOgnrO6ssbqlHs1g8LS5U76ordIA
pyxR8nsAC5vVrkBC+VotAulbPmYRdgwg9m84csb27ZylW0XHjCIj9WQqrKlB3x8Gm2VoEMKTXVzK
dsUnmoAghHVK6tIYEDBsfP3h8uG37ndNmLE/WpbJydKAcL2cpvZKEfeXv7+lGlXdgB8iGha1S/96
ubk+xdMswAPpTeRl1Pl2NLEENVn8fyPDvKEWtlJUt8bg6eBAWbXsMtpF4/1lIlvCtT4Lo+aLLC+K
OtIGD1P8la1KzXdBWHoo37H2qgyTtpfJsaHED5VvvTImQ0+MtMpMZ2GA94ZxYqRAg0NxNaFXoMOm
Wt7w6dZDKStidPiVFLR5VnWDBkao5qes97XCaxees8PkJN4ciDEnnRnpYhmloxfOAzJiYjf5PSAo
7chcVLdNh9OE3aWVnWlCx2lN5Z2OUcf9GGViVcCQKXnljFZxl1Spnw/FX7EhED10SZGAnsMccFnC
yBICcIhZXtXBgyJ4YfPI4QqSmFW08p+qeKXBHEXQ4NBXGSTKPEm+7Cj77kOb2OF1+A5b5qAnosS7
THHr7gCP8vNQjE2RtaSUyhQqGBtrlvI4JtfcbBWHBLvrTdQGKywanMkobie9t9PFz2oOC3A0HZvh
r+UuLEwZb6OhkUG4lmP38jXxvs8IkFn3FuL+DMzdfBvMeF9H3f8WjbNGgh10ESUT+9UKiGiXZIWd
Tfk1+JAH+LwloyuDwEL5ZqOyGH0KpTPNi5u0p7H+NEnH0Xgyyhul4hT6tt/9p9ljkyVppuWGmcNL
arMPM4ICS7wNWl79bZMIlkyIqqjRplT6+0qzhYM8jYMM2xAB4dYYCzuuj+O0cLwIHhXm+Zc+F5aq
1wdPnmvPKgpn0ESkZVSOUaDPvJF+DLGp2LGLhB97Y5WZzUIBBCYvCjXxeuzib3M8CTdVHSwHbQp5
SYtNpn4lx/olFTIL2NEBps7qCikY9Siq1eGy3Gxf3M8Tsf1GxZKqk6jg4pLlcbJyT56+tRLPHeed
Q/6VB5oZabI2x7VZhewJGoL5mNdXwXkZ1lMdwnixyori6RI1IfUxFrBpPj0K0sDhNN5Z6O8rfs4s
I6tSCcqy7BXbVOEZxoH/b2/CiIxQlJlsxvTsAGMtymU3pJKPzeX/+PSMzKiKWUfSiJNMOYoSwN4a
us+x+e7yWXjvwtjkasrmLGjx9LOR+7OJ1VZqd5dkg2sEHedl6FNvhdMwkRXFdJvBRpZLJhRTHkDT
1K3pJ4PhxOhyMaTek9FnKcoVxx89s9QbeiZcDQSzGhBjmWcqgKDXVDpEZzwWh+mw7DuszQsP1j0N
ImYOtxNx0/VY0WPea4GYGsuI8wWAN8xsymFOaLl0UPj4vnhY2nvFy/JtxWZoNvl5QubxrKnVqjrE
CRURuBp16ktadW/lid9FwGRJ26shrO2uV3jGnK3S/7C1JmaZDUs1kUGlq1gJmb7MS9wodNT3s0N7
HfNdFjjpiC5WyaEdUMlpUezu42Ve3dSFliZqGjbuKDqLmG3EcVYtC3wU1byJRy8PjhK3fYgiujdM
Y2H8BHUkZEnZtUtl0GCtqUJ+ECZE4n3xONkAHMcqreSoccpKm6K3IsXwS6dYQJNEYtMT9dyX6+Al
l9oHTYg8Wc6+/O83BxGwZNTIaBqMea/JyLRyKPBeenNjKrPTGXdFVzn/OxHqAVYtHYswZHa/W5uY
ZdIkKmy88UHqvqXtfY9s5mUaW9p9TYO5MxWdNaaQgcY4j74yJrux562g3HqWNQlGqDQd+bYqBYlY
vBWwSc0Mn4T0QxPwCsFb3Lymw0QqSaRA7QYSHC/5G5VVjOZzr3G8+k0duCZCGmQlqIE1SgF2MSFu
/TL51YFWTxSfl515K/ulH/pc3M0t8VnRY8dwxTHCVHutIMQLZ3tOi8c4nY/xkBylULg2ug/pYHyN
5+4o9I3bxfr+b7gDcTrANwHOwQ6kCrU2RWUK6rHp6s2tFXDSQdus8fp9xrdIw1Ja4K4j5dC8ryb0
p4WFPYTfelPiHGSbN14JMaZLjdXZKGIZ+rX8MuX+MlrOUvIylDwijCwVnWZUSg8iSfQgmgCaTZ2O
V3Lg0WCEaQZUvYUJtMHLOstdSiDMmfoeno1/+eG3XAt0XlKVEtCrCjvqGrdlWWOZ2uAV/W5Sbyet
tyeEy+GXmqcdtg5kiiqSrZqkIWHHHGhskjIvsOMKcfJenoDUnR6a/OXyaTZpSJKE3SLg4TfNKUst
q0VdzXCUhhwFvPAmMBNbGwzOpfHIsNwcK/G05AOKa62v9E9j50y8DZlb6tpcnYR+wkr9TGOfqmba
o51+7He90J3yJri9fFnbJJCBkVRlo/lDFtN0CVKcotBvI+lktJzvb8k8Sqg/v8/ERt0sK9iXhiME
1l07uWHS2WV6/X+kfceS3DjT7RMxAiBot3Rl2krqltswpBmJ3ns+/T3o+a+ajeJXiOlZjGbREcwC
kMhMpDlHCT9fX8b+YbyKETz02mRkXpNu9Ac6PaI4cpM2zCf6ewoG29UIZ25jij+ZdOxWYngLaZwV
k5n/bSHCkWdzCRCJFRLINNbOGCa+so7Haool6Z69TIylUtwOhvLHZZ2KRFm42gnSPevfWf1rGR54
CVMlv7ihjGYZ8qlMHP/7RpMJyMQK1LdHP4vvwvFkDMSJl58DmEAT5oTae2zzdnWC39bTnK1lB0B5
Kz7p6qlkZ1MWTe8q9usGigWqeJ2TomsKxB/Vg5F+KO0PSXe2I8krbFevN1J4wLDZtzDO87ZZcEwt
e5wTLVCUezJI4b927b9q8XY+hq4+8T1SmPac2TT+J2pfPeoA/+ujAjKjwtExXg26gWA6Vjfh6pBW
ou+79mcjWrxRSdToNnrKfTVm/hgO/qS23vUrJRMhXKkuC2kGl4CwAxxvc2s8VKT+67qI3Q3ECB8e
k8Rg6Bl5e0xVpqjKqEHfTPO5og9pehyo4iRDjESnLIe6+3pEFe+PMMGkRnHYZ4hKISx2pnPyg48A
o8HC7YIkAmobCTj6qiYbERe7kl8erVuxoolVw1kzUojtfBB60BhdrMzrPs+eCpQi45TdAmf4Nqod
MKSYOZqpiBN5g3N9n/de7NvfIGhLmZJUSfEW89NTdMzO2UF/YXR4V2vTVo6gMv0IJOtQxVoJQJ9O
qs8xxgCjzu6WgFO+yrqDZerDbc3mlo/AjTDIDA3NaqAKFjXL/IGw5gctS9ONl4TdoGKcWJLN3LVg
Gz0SYrFIiyMbUO5w/b35EFv9h94GO5mljE6s67J2J6nWCh6gTzAk0Ko1tzGTT9BSbrhohCueTVAT
AeH/tj/kmcPekSPYnqPgB1K7qWO7xb2krPBSuz+yIfPSqOZkDZLd3H0roh/O0GFCNVAYCNuZE6VS
MU2O9ErmdD5nEk+D5I51jvagBQVYGtSP1y/Dnm+wCdEJMbFGSHyrNegBZIgRUqSv1l+0T+4HILn1
Wfd8Xcqe9bQJKCB4nd2+qAlktQEAfgMeaI5QcoizA6rSEgO9p/4bEWIdAJHpGs8WRAyLmbhDSp6y
riDOrCfWwdSBqzWT1JLI3N+8P8sSCwML2EATpePxz3xDojOl39pEEpNKdu6lAr+51b1lsHIacD7R
3B/Uih31RTbIsL8KPKNQriFICQs6V4SVqY+WPQAaiN6GtX2baACAaDNJC9r+Sl7FCHdXV7XRyHh8
kM/laS3Dk5LKeOJ3V0KJRZCb1IyLbLOlmHNuaBCRkVNFkQlVPRvvw+u6vBeFog33jxDBzq55HA7K
giCjm9evq1YHaYq06zzcxFHrj539sLZxebguc7f7ZitUOCNrWKbQVngIxyEzAaCOmYl/EGyqw9ID
vd0+qE710DzGZxl0h2xThXMDYrpVKasy+MsceazT7rFmt6xaycDCrnpstlWwsrPFiqlmUPQlcu3m
ZhglF2l/GRr41QzT0i7S5Uo/WgSs2Pj+Wh5hCj9jRPV5KWRTLXvBha3y57ahGhR9PG/taYb6btrM
WAYQ1J2ZAnpACf0+c3QCVCXVt5UPtqzpZ3dlryJFkJO4LjXUqKD1dL1vMgwQIPlflxKt32312SxM
hDgJ67ZQVA0L4+A+GW/UtkFAOHmqtxynypPleKTy1Lcbyey1bfUaXpePzKmgAey/8NYi0ID60cO7
vOBmC4WwtG+KRZ8JtrBIT9VwZ0/eMATXr/Cufm9E8L9vDDnMUkkVEyLC9BQvHyfZRPu+Fpjoj9Jh
Yy+KJmuaGi1e+LAQ46exOat65pj2e+4QuF84+L8J8kdhm4iGYlejwRSE1r01nqLwrKSSlMLuMjYi
hG2a+2Wi5mwNvtFrXpU1frOoj+lSPV0/DZkY/vfNaQzxmFhzbwz+HJ7b6NvU+0p4vC5i98A3KxH8
xNSvKV1U+ImsBXOxbQdxHPnXRYhzbC/PKbSc/jkQwS1EfEqJrZAxfl2D1SN3gI4KMK7BDsgoYhgG
hILzt+sy+SfF4txWpOAO7HVopiyBSCM9atlhSe5L+0uY35nz1+uCZEckWFIV4BxJVMJg913r0Nj+
BsTCo0qIpMFn39Aw3r2r8xyJOFsTrX3VkwWGjdOiRDccR6a+ecEp8KJYiki1vypLtQ3NxtyjiKSP
mLTUixzbp9TtCgzo8WY14s5fbWB/Xd8/fhAXBwVHZ6CIqtqWKujG0rZh2ulYVxmieppRRymACmL9
qNUbAwxzkaLIXAS//pcSsZGo2iJ9IaLaF+raVOGIQLLNtKpyRiWN/7LNWfWKLDUAaJ8VY+x0yjor
LsrphVtaltI72Yzdd3ojD2/Kom0mL8/t9N93WCG21Uycroo3Dqbo3973HgnRjDbYdrXFlP4YGFHt
Fm0r2YHLw30jReSZSiu2TmsI45XY9/PqrclJl73yL63KWxHCe83sByWMecp1sOI7IxyAvpJ71xVH
JkLwvKuxZpVioScEPd8PtjoBBSzqG4k7lG2V4EriJB+7KmGIKm160yWVjzqYr8X/VQxf68bOjzRZ
4hIpOx8tGh0GEKs6QA89PdhksCUrujSMOBkMszG8PUDwJbJSVkVfdeWIFdHBdkxLdS2qAAG4OwCX
5ESH7uP1U+Lu4+1leytOcC96ug7DrOOUYpOhMqnon/Qyy55WbSyd2mbN03Vxu0qxWZ1gTWjfaZFh
66CNROFYu8Mr8fr3d/Vh833BrRAtLwAXC4eclb+I5a/DjyyVHNCOpX+7ZYIRyPTB6sLExEM3x+Qr
T60A0qJKHQOgNLmveLLJBckRibjoU4vusdokA9rg1OcuRhZuLI/zUnuslI1ByUQJZkHrI8QaBvQ8
TAD3C8MTdfVxWNnBTH5eP6gdRQC0Gp4xuk7ADSnW9wtMek9Tp3SwDjPeatW5ztnhuohdXWCgR2Gq
hUeUWEkYETWpk86N9eqaCkxD5YL6xnuHEI2gywiDrpdwQdrUl4tZc4VTBg8pCSeMPi6hRMiuTdgI
EUwpS2FHl5KHmeMngmCpI06rwjMCF92QFf1ksgSLaoyKmbMQskr7xwoUXcJQsK7c2WgddMZf37yd
RCx3Q6+7x7VkY1czfbGYnUDYclbBztUB9eYEvFdP+ZUBxveDEcTnm+l9TvxVKNebjVBG5o7QCTZI
qSLXyu+tqvPC8nR9abvKt1mZYFd7q2nbaILyxfpR6e5t+76KZZOt+zJeoxHBmFphU0TtDEPUMj/X
0bHs5v++TYYf0KsIwZ7OU5piyB+hyFBlzgpkwjIGltRpHiXbta8JJlpJGYcSMMWgb47zdVhqGLkE
aPfnuGbmIRmLT7Vh5ygBxOkh1GxYPKrWvk3L8QGlQ1R9klTxsollwdDWhT+Y49NghVTSNrC7zSDB
UGGmkN0WO1KGZu1bDOoMPqkA0jhNdxii9AZ7kjxUdiwiMucqpk9MND1dADPR3KKRFdroq1lnb4jq
26ofJUZ3byVbEYJShk0HnhK7Q2yRzE94GVG3W8vHaIyJxGC9pKzFsGIrSVBNtGC0Wk9wnK0XfiB+
dwi99Iv1SQvUo5RWTLYqQUfLjqBVV2sG3+pNx1QyX1OW28lqfly/0TuvZBDWbg5I8PuwiiSKePDf
+RxesjhotWOc1o/hsTqhA++BPoalZB/3/PFGpFiN0IhZjHpZw1RF7c9yTr6umfl7nMCC8Y4+NawO
XbJ8WFhDcYXv8sYqFnMYlSAsgSOrQ91Z1zFxNH2p/ShMJIrO9+lCNzaSBC0cGeuqIoNNaVEkIsUv
vbspqy90uNXzzomTI5FRae4qyEagoIxpnw5LQ4bBX+s7Q3+k5JDr/xI8EykUbJ/K8J+hWpdtC8wo
LJp0UPg+gKHwgZR+II98hDH30Zv5jigXgsyXWeHLEj/rLVbpcTn4dVM9DCy6Two10KSR7u6+gb4G
eW7geBAxCQ0saiCFMjjKrrpHm1yW3ppVcP1S7YsAWr+hqxx2VNC6eKAVGfsZIpa2jr18KcfKr9Q6
BiXo3OTqe8ShzwiRGmJPyxbi27og04QqNJS8ekQg1bc/i0GiCbsr2ogQYjUQnxVaNUCECU4aJX1a
y9+RDK1m1yxsZAgx2oL612JrCNMzjN3kd1WjOQn9WRYfrx+OWEbWAFOj2mjFxDizin42sZUkR/Be
IB88e+F3xIOP1IlAL1ge1a/MbUCsIKsgCsu6ECdsXZmmJgGf2+AZYNqZSr9qQhfCJxlmrxDiXsgR
tk+Z6FSrgP33MnVR9CNd88xbu0L9XZhFFCxRFP4Clp8lC9cEB38hlv99Y2Fj3cyXNRwHT7G+0xAj
YJ+vH9fu95GY4i4KyTrxutZNO4+0sCaP9kez/mTnsjnt3fN5FSBWiOYpyxQkuwE1putuUxVO0qeu
0v62Ztn8tPjG/mevNqKEi2rZix2XDcPhuzPYPXIv8vubDnQiFSf0kOi5cGUvhAl6ZxmqjVkEkx/M
5GKRQYOK/6RNh+vnI/i9CzGC2uUzBlmnMQXNzKw4BbiB6+eW3NHhXrX/Huh9bjWS6EGMwv5Poo4m
bFxgsCwLji9jsVpjWhe0RHN5pDT8lnSAVtcz2y2UOmhberKM1ksT/YwE8EkzZY0NYsh08QOE0IyG
8zzaazF46uLC/XqaPzxbHgMomfG1eATIVSBLbO6f5euShSCtr2K1zwYozrjYjtF/a8CT1DSyDO3+
TfgjRczQamZogl5HmbxC8WO2ulp4rIe/xl7WFiVZjVhUmKq474vWgqVSbpXMVfrPoyqplO1YDbxX
dNh49Lage4f/hI1VMoq6rmrEEt6qnIvhpNaSfg1+xJtoj6vAm+/zrdx8v1xSaxyQkfOAj54bAG+2
cn8hf3XNU2k/EESZ1y/Zns6/kSfofJMrHTMi3t59T4PpUBzG83DLyU8i79/CqYlLE7VbW1UTI7az
x5SnpEMNO/1BTOZfX9COCqCDC83cFqo8JqKkt/uXFRNFOQDJpSb6kMHmZu1T3MrK8jIhgmvKqtFM
+xzvTooiT4Mp2OKXnUgUYefOvFmIoGhjbq+zukywsvZ5rM+KXjqqipBcNie1K8dgGIG3kUQ3RdZK
ytD/2rQNdx3EXUHdh37UQ3XXHv9vpjFyUx/9/zLc4d0tfBUrZmnbxjaabipnb2l+mOz7AiQ1y3Sv
64JkaUzwish5VNE8VHDABUqK8xiQtnHsOqBlI/FVMkmCS9RWU6dals8e+JH+HkvAwiZ24ya9NjhN
FclGi/Yv7WbzBCW3zbIO25D1nv7wcmKANM1vOJJkEsgAsC9ITl5u7UaWoOsAGF2mGYUb6Id64A21
5afsOfqeHdrjfKauci6/h/e85J27nil5uHHjc2EMN7KFOzAASjNUVr337HqgR1aWQ2DWaQnwtjz2
YoMBFayxZAMIsrPkf99YYGKM9TDbuBBp+p0Ux0T9ksaGE4eZRDtlN0CwvNpi5ayOktmr22NSfVS1
j5VsxH3XWW32T7C4VggUzThKBq/vjlH8OZR1d4mN5f94q40AIXxoItInc4IYmncGc9YixC75Q9q5
2S/THTzmqo7xJXmInw2oiHIy7pMv16/43psLSI9/zJeIEJMaujHFZjF7vGHpBVvy1H7hjGurj7bk
Z1nsK9lRsXGXDcOCCXPchqoZgLHgxvHf/3FBgikxFj1T8xWGkafNpkNz6I/Tt5FvJmb3hxsma6zc
V0PUlGz4SwO55LfqXtOuX/F6671oNR1FASj6SB20SR+vr2snmsc52Sj7gAYQ3YDCVe5UJUEf7dB7
Rh32RxROx1vk0VOXJmXisLwiaKDpYr/qWwaIdFv2mNxdpWmYNkrANu9GeLvKfJzqkUUM50Yrp+3d
qLMBoClppnzpZ7iwVxspwiJZrSaZbsAuV7/rWxZM9+uN8dTdxV7m0sPqhg7zW5eDa8fftUgSyclW
KJitulCWRYvwKjPG1VmnzhnAFpvJyu27+m8RZO7wj42u8rf7mC6MjnmMnEOpg1p1aoKhiGVXWiJD
nKQeTAsQgoOGZ1hYO6pZQ1Z5DjX6DQM5T4UdHhIDeUIrdDEn9rnThtuMAfp6GD6BHF1yors/xeY1
UbwIqfZShtn4ghAkgclcwq+Phr0GzZjPRxB45pJU+e7Rbe6GcHS51sa5aWYDwskffVq6Wndo+t/X
759MhnDNTbMBCE1EEKGsp3r81WjAC5dErC/p9Qv136xDcDfLWrUjSyADZ1eMHzr7pmzv1tybwcqH
KetKndENtXj/bWGiRjK9nMJqArRwlzmUZM4Q/Sx0SU1LtjRRJwFFmljZGM9emYGar/Fmdlrrz6b6
PNs3pvpNM889Ar7rK9tLB2xtpinEr2VadBbRezSanzkBWebHD8ZJB3Ey+N3uMKHlWv8uGft/7vyP
kTYF32PTjERl0cP3pL/T4Xfepo5NO8mB/Y+g4VWKEL0S2kxVP429R86cTcFYnPJbAniGxgOrFTgI
lIPqIdy87cGOYd1HgWwSTXIVTH7pN5eaoe5AdLvsvTq9ncMnS0+dWubGdw3H61Uw+W/YykAhmM5N
03tLtd5NSJQ6fV+9y1BuhAh2Q51WQ600zPR0fvUjPLNj9py5PChvnfFQflCkL3j+wSsXXJxZYTTW
ZySBey+2H/rurtISwP240afreq/KxAh2JCmjgq207T3tMPmcJiIN1lNzl/3SPMyxgNQKcA1++DX3
yY3ttcEAyq4IpHzy9cpOUbAtBWDamBnS3uuNBzUPtOHfzbiJ900cRB6TtMlaCxkRpbmzlF/TSL0u
Wty5lw6e8pt75eTE0oRu5dPAWnN6iSpLLzqrcDMOCagfn62P0U/JCcrECYakaaJEWaIaHJFB+gj8
aQ9n2LuhhxExLzk1t43LD9EAEw6gt35ahVM8yMgiJUpkCVamiElX9OhF8KylOI/9HQkbd1BAPkoW
5/pq/8cb5I9BswSDMqydWaklVmvHzhpwErQYdAVHdLcfzM/kON28K5P2evHFJGQ8RhFaAxEwlDS5
182sdYxp/p1F1vP1le3uIWAGQO4GROzLrjMjSoida4hnlcnJjCAcM7eKDmUtkbNXv0Bx/lWQsIN6
rttFldVYkO0U93UwH8fU5SPsh9BRnfi7lKhp1wdsBAr2eer71exTvHpG+jhOf/ft52H+6/rmSRfF
d3fjA/RxGet8fsmsWR8AVO0n5/iLeSCediMvBoodQf/Yks2KhACvAVGLtlK89TlcuuIYLv2ioNzk
dt+mACRenLPU9jQZksquhdy8eIQQhUYrIjqerjY0/YGx+C5qZGHQvhK+Pt0EW2K1dYsObx0PYB0p
fbvymPqoZd3nlRpP109MJkkwGbY1TQPJcWCL9RX/c1pzdNT8bpI57t1Ne31EiXEdjdoGU+pAcCPq
fALS4UeFRId3LGUjQti0qUupCpuke6TsbyslDsJ4ddSyO8xSSvPdq7QRJeyaORmYzu7U3gvV84D5
p8g8h/+WuvAlCbmRIdiHEH3fhmKwyZutYw5gFbP8tJiydDEPKy585EaIYBNo3bdqTDJ0kxkom+rs
oRu1hyTRD9Vo3+ZD6+INMHnXz2nfSKBLzrBNfo1EVCUDIK3oSkEwbIyedgb3S6ClHurEy1+cHkXR
pHRm+8r3KlAIrtCNbQDyH30CKHtX7amTFbBeKiyX2/gqQAiaSJhGFog9uO/Xzunt6OWPpTcfdT/2
egcmMGDfeSokvSlAiz2B26Y8yDojJGsUk4K0DLWQVaT3Cp04Sv0zlDW17+v8nzWKaUBSrVbbVnAf
CTuw5CEnp1SRJXRkqqGJd9iorLhUwRPL+af7E7hq3TDQD7PfA+9fxj8t2zLhFq+Rstgh6MQ8K8uP
IG4IFiojpdp/+L3qusZ/w8YhWkOS2x1BNoUjTPKnH70BvBeaVwxEGHf5FwskfpYTwlfVz8PRfIy1
++zn9fsmOzjhjvdkXBfDrlCDrD+E2iNLT0w2FCDbScHtA+o7QrceEhIGOdL+Plk+X1/C7vc52CSY
xPhYtXBSYUNVYGFjCUnzVxMxp07+vi5g1w1uBAjHtGZ6hu7GCWmc9ZSND7SPnLo4r4Ws0LIfN28E
CYeRY1bTjGg6ess5PIyPqcdJLQAnFOioG9Ru/K5k3uvGCQeTE0zpWCY2bjIf0+xUaZIk0a5ubZYj
RGBhbtpNn1BQjbLESQvqpXMB1Z7c68cjEyMY8FrroomUKEHQmCboqDBKh81RclRUU4bwL9MEwZS3
rTEzluN2WtEAVqGZpgBhqnW3JJlxLELQKF1fmkTexXtYb+qZYpgLxDjE6bL7KDIdozvlLPWuC5Lc
oYvnsNok2kDho+b508oK+R3aN96vymAJxtssTcqqHun4zm9P1Xl4tgke3OZhARdD8smSZUH3d+5P
ovoC/p2YNc1ahJRpnN6ZAz1hEOF26bXb3qBP79m7P6LEJuvQiKZiDVP+Vntux9Rhyq/rAnbjsE3S
XXhTMKYYc5x2vZdHhwIvad04pGgB6ymSPFPr/Nsu139eTht5wlGp62qztkXWE1mYEAS5AzgaNVmb
xb7Gve6aYLUbDAcOkaqikhBY5+Sm4ZS8YErv/eFEjvZjcdO9p1Fpsyr+gzbOdjZ6o6MrzEQRf42B
q2B1MrAIic5R/veNhGEczMSu0RcKvHGnKk0nab/2TefMMho1bmYuIsrNUgTDqs1rr6Urbuty5mGQ
cWKH+EiOsoyR7IgEwzqnkRnPJcoXZnRL11PPPl3Xa9n3BWvaGJNuLAmi0sS8WZuDpR//0/fFLrsm
WRdWNrg31eqX9Ic6Su7lfj3i9Rxe4rvNgUeULm1i460yudYHNXcwqOLOPxO3/53fq471U57V2PN1
IOjAuCDyB3ghCSff5NacFwZe5HNf3thFF2BU3aut+B07txUjnHyskxHvIt7PNX+ay89slEQeewq8
/b5w8nMXZ4bJlwGwU+B8jW5Rrz9bgM9qzfitb7ICTWRDYHSyaFcEMHoxbRvBokO11gpglzUEa4fs
o+Hmn+JP9c/48+CFju7yVxgnTo2flX89NXghWTDialaELJvxXk5ryx1DK6gbeszQK3dd5yUKIrpZ
RWvRRTqPs1dVGMBBNMzUcwFI8etS9izddhsF493SojWtHNW/tmkcxYo9o7GCKFR+Gmrz8b+JEsz2
omnAT8tjtACjB6IpNFA6LphZKX3S9u+o9m1Xxfd2c52LGbPsum2gAZ7er+ozbT9bw+/rq9kzeVsR
gotoS4saCi9wlLHfDr+k3Lmy4xfsg563WjUSNFykFv17UoHDUmg/+1Dxry9DJkawD6NGmpwDkHkN
4hADEIRx546axD28+EvRzW03S7ASXTFbesb9T3yifxmG94JDiDeRuTrxb/JVB8WgkwS5a0hWt39I
GuawDEx9XeC3Za1RRVGJSolCtLtes+/SUJWI2N/AVxGCHvRDnrY17wywUIspTovqqbIpld2IGzzN
6NMA6qxxATU2WAr4vCmMODknx+lXdWd5tV9g7NtXvfqQykax+JlfntarOOGi9pOdEVpAnBJbjj3/
rXUPtQZo5P5+Ur2xkGUV9nfwVRz/++ayrhESkTUoKb0huWuTh4jdNvDA19V8t8thu4XCMc1tNNiA
doeDP7enGsS/AFNzMSp3NE/XJclWI9zbSdfqRAe7tlesD3kce+F4v4a/rsuQHZBwaZOwKDCAA6Nd
o2I1fVbSytO02DHDj2M3OsYs6VXd9/GvByTc3rZH15pNERzl0DnCgtU+a0rpDsX3lvq14tu5jLuK
n8aFBgLzDtD/fLZRfMTCHxUADEN1rqbUNaJTUvxQwx/a9Pv6Pu6e1UaM8Dwa0DmkszKCiwWYdJ97
Nbuhi4y7av/2bqQILjZU2h7z5LhOc+JlZu307R3tYfgK6i6FO9SHZbpR68IDQGbSyiwvD0au7aRw
l7VEqcsigjr+/8Rkcm7RTw27cSdLgkoXKlzkoelj02rwmElv10Dz15vRWQ/FKXIzLwks9/rZqbu2
HSYdpA0c2EMcchuSqZtr3sBGWtacE31un9quZd9HAHHUjj2s1Y1eITx10tBEw7+uTyD3TFZWto46
JRNADJjCiGNZnfFVI0qtetbc4RULAqtRdSsyV5+GviUE4zAF/Qm8K6piQIrET+qYA4ynYWSMHBqZ
YSGLyXZfI/R1aeJ4XdehGKq0KIKrd5joPRYfDN1dmDMFwyk+V1/K5/D+PXX3rUghqJ1s/f+nXpPE
GTGM0zQetWPv+qHtGi6QFaG/kgJITBxDU5A+ZA3vMS5Z+yuZ+tuZNoUHyQHNu1uSjx+wbMkLZd+W
vMoUjOWcGAtRXmrVeX409OHGXNf7OZmObAG28/X17dYB6GaBgqk0E2bRtMZD9QVrGbCqyTG67095
kP3K7jK0iMQf2TNPlBlB5pWu/nRd/r5B+7NW8Z0ctVRBoQ9BIzDhvGKKDpWxBlmWSZ4muxX5zTLF
53I20HmoCzT4A9ThkB0z3PXs2UYW0D7UZz4vQX7KqjiypQm2OltLsJo06BjUYuwc8xdgZyeRRD//
hwl73UDRViMeXvQYUX3jczRcngTgDc7NKffjD5Ukj8VDgUvb/CqMW7hN4EM7kixrBMfQ4unfkNop
QaXQ3KrRR+QDryvGbkFie2KCbc7ieikyzAVDMRGFu3lgFw45gYqCv5M/dcdV0v/Ff/u1tQnxVjmb
phYniLx14+eYfrL/LbD5P6/w15smohGmZlb3tMQrfAxYAMzkAA+X6MQHM1oXRh9UgL8kW8g17NqS
BEMCHpeoKm0OjnzOPkfHMqhc7RHAWI8E4PsyZypTd8GQjJqKNHuLWYmxP3fjabFOqia7xZIFiYNq
vWL2VVvgSo1Bcc/r8+UXuDTDWV0+kNFUssu1H4v80XdxaM0ysl61Muigbt2hA9jV+jvWHkr6VMUp
/M0TXb9W86d4kLUIqhK3wwTbMeZdXKcFBBuZox3sI4ojHjlafn7SA1CMe6ZbncqH5K44cL6Ktnf4
hE/xWJ95MToLZEQOkrMVEc/02gRwr427MWvFBwsgJHQIg3wYj9cVVnIFmWBexnXS4xwsJl5sFT8A
w+5T0CdfFyHxrUywKnHM9KS08BDJ49yhtuLk0490PlmZVHdkixHsyVyk2ao1C7dfoGV1qnOKc7Pd
zmNnK1CdSWrAZIckvOOqronmucFtL4BFMxugCALAp2x0SCZEMClxXJTrkiCJWfZfmVY4U/fUD/8t
/mGCJWGhNasJ72zOLSOgAwWewXoIw9xJp/8m6aI3hdiNBRBasJTOzakLC9+owAk/WLf2RILriifZ
OLFLRYvqMK949ndN/CxfHXs6kSl1rguR6JzYpRKVep3MWY++3qk6TAwjf1LcO0kIoAnxRlqVMbGA
SOQlee+kSIepT8Bh0DHdPZTvmcrchABij8pihOASbfCqSKdDV95mgENk7+gT2IoQ7AEAo8wxpDxp
CcibIj/UxeL05Ov1Y+EKe+GHMbIEdCoLo31ii7CtDH2vLYjR0tMIAuD2uKDXmxxjmXvcPf6NHMHk
tGVeJQ2Ze8SC5Iwg7bFxY0/zzA/ZLWczSgIZEvauUm8ECiZnRTNjsobIURlJ5zSZHighddKukNwd
/ruv7Z9gdPLe0mJzwrqM+SHTioclTd2sKw/28uH6Qe2/YzcLEkzPardxhp48XhkeVYehE8q+r49G
7PS+FrQH4EmmjSN7ye6/wV6liojYjLTLutgzwoyH/tQdsrv5hNAwc5ZvnYeizQ3vzJ+O5PvfaDbz
5JMVEvUUkaWI0pLGaIFukC73rXFoaoSiNvh/19ZprA+m9anVpMGwRFVtIcAJV9NcrSZFimkARXUd
VM+Kvx4WAJ54COZ4RPxhMN9jHTfbLJguDZmeYV3I5C0a5taVsEvdMEpkGQOJstp85Zs3UlhYnZpy
PIqi/ksrjzV9NMfBWWUNVDIxguFa1sk2Ow47sCxAB2keCDz+0N6BeEOya5I7bvMfsllPRZqwYTFO
qoy8aTobdmDKfKNMAQUz0kxmkVCgEsM+tiAHLg7RSTn0h0EWXu6G8xsFEO2IMjZJzSF9jIgR4Doa
cflrbOLhXh+Q/HFA7qHcl4Vi/9UW46odATgZfi5BxgBCvb5ht0Vaxotj0jVOPRM2PXdKkhPbT2pj
6V0t7UzDZVHbomvF7JXEZ3OeJq6adrnqzwBCBsT7ao1VQOcuj5w8n5SzCuiI0dGUMPqtrJFlOkAy
0Uw3BzAk0n1hSg2vVxPtjuOlTg7IYMMQc5U0A4NgyoZvY5QDLR6IF93dsM5Z7UxTEhVeqWXU/o9q
IFjGbmLWXFdIcNMUL/AIzpIAVIM9XzfAl9GFbtlADwfqMTqwMesiKFsUYfiFqaWnTKozJI8gT8w6
3emL2c2lNEY7SaG30gQj1OZdWFa5Unqsd/tbDR0UFYY0UtPJHX/28+N7HlJvJQomKIobkIqYSuGB
vslpDM1N6lOY0H99Vm+lCCZIDYs4X1St8PL6Kc6f2PJ9knWWX9rvtyIE82NrVd2Ho1F4Jios9vA8
2v5/0wTB7NhNSlHsQMqs6BNXyb8C3ymfgjAHn1kpo22QLUawPzm6QHKTNKWnD/1pZiCSsmVN6jIR
gukpckVNmhjLCRfFUZrcMUZJB8FOf8nbIxFuaGORMiIdRHAWj+zIgTzTB/1mPOp37U3njT+aB/O0
HOPGoafrZ/WSunoboL0RLU5kD3ZRpNMAheO4RcM9e5oD4mM7kavgN2p0+bi0+qij41J1Zj+9aV0E
wE72kB9kWdedEO7tbxFMCLgYlV5DDclbPtCvxvf6NB2qZ4M59L64zQrXCMgRjQPXN2CnWMuFAqsO
wy9EvwBuSsZ8MqIeKex/xqiTc318KVkdZH1xO/neN5LEFNgyAlc3xwyzxz5VucMTiTyrMOUoDfPS
unQ7L+OMt/KE7WxQh1CnARd9OlsH/QRazfvCB6LhcSaYGV3dyK0eokBGOPk/lPnPhooJsLLWcqsr
aYF5C+NgudohPNRBHNgYSZ/99kvr92hNz/3pRgbC9/9Iu7LlxnFk+0WMIAmuryQlSrJkeSvbVS+I
WrnvO7/+HrhnSjTMEW5XzUtPh6OVBJCZSORyzv/Qn4tkzkU3wMTTgcKSocGRJdTJLvYYiE2NAdJ0
U2MWonP/Tnn4tBcJa4KCIC4FzZ82gM05WHvQud/KOxF+lEhN+ezXkE6Atq5xvabmmdKXZOidptuV
81kpP1ndPS0+p6moWeJjcPdegThHPg+ozaV1k2OQ6tiVW7upnGqyN410AleHhFJknUWiHWVn9NEf
Xc6Qc+gF0fLIRqeYN9IW000NPcctLLPR3THuDmEVPeWldAjN4kQm6wDSkgPg7o9ql3nXj1ZkPJzX
D+Y5aWtNzj0qR2CLSLaympwlffaTfN5eF/UxTH+/zZz3N/taTQIpRCwTkFc6ovmFUb40lsDVr5Rl
3snhU2aFoXVTENVY0hdkp93K1/bRwXSnLdkYL7YQ5eB/xGi/j5LPmwEQs53UmOR4kQOcQvHSbXsz
P6BovmFtx6lb7KKtiLVk/bK+yOTiwj4c5CiQitxT6oMx3Bjzw/WzEv0+52KKFKxYsYk91KsnvBWd
SBN2D60H0pclsE9YvNr0SZvCSWXxhgrSnzA4pGX8QI3Ys7TYjdizIgIcDGgXqCEdrbb3JzP2iRoc
ABRwE07zhkrpZ4y8PV1fucAgeKT2KgiSLhkHgB5EqmNGnye6G+OXNhY9WkXL55wOCUyAuSVK7mn0
rq9qxzYKl2T7cWgdZZoEoaroODlvo9X2ICkjM4nwFBUyXhOdQMLarW/Lii7brJ3uI62rScumkNIg
92Y7Y7SxmeFRtFPtKgN4KTHIzczbjH4C640jA9vLq7tG9mu1Sbzrx7eyre8+g9vWeszCvBwjGEZv
AhT1Ju9A4Nb/mptjGAoczYo/eyeK29RSp1OlNPBnKuL/tvQmkzrBIHCaK+r4Tgjnn9F7IFUBizJo
E0n1RkvbIfAkdVTuqlmnzmD1Ilxj0bI4N52oiWHN4F8F1Gb7PE/pDqwMfjAYfxCQLlfGN+SoVJ7G
OYnRzqGZnUMbGROQ9r0ZWYeumoBVb90YbXQXZ/h3jQi0RLCrPE9qblZmkDXoD6NglqoVxE72Yzzu
yCDAuBLJ4dz0YOda3I099nL4grfh2EZOa3kFFTQ9rPQC6+/2knPXSiXlcqNZGSp5ZNvdA9Bbc9T4
LjROkis9q9+NbX1SwS44BztR+L3iWt6JZn9fuHEbDINy1kFdlOQYRZ8yQ7CFqwbNeNZBAmF95Oqt
7NasqNnmXmLjJW+4andfBd/sNHNAqCvQSWZMXFBmyxdZvEoGUdlrBZNlyPd2sR+AOtyGNhzWyahe
tKgR2PZa5PBOHvdysQpA0TUl9q5+TWYX0/U+BpwlN3ttjsYZOSyv/GLvRR0yq/a9WCSnk7os6XIB
HEXPnKtbM5/cSRpflawXnJtIDKeSBLkXjcB1ecQEC3b20I5fSf71urNX2bdeOzBO+fSkp6AfhQv+
B8WE9eCgjXurK27m0qc8dSYv80oNnSvRS7dTHYz3i+O/VQtYbCjbiYUFJFqtoCaDlTLSZQaWJA/u
HdofjioaIsw9dXvRY15gEzpzOwuJNLcLM5RwhFX0UstePyaY+8idwTCdWQgGJVoed811YznkBaUZ
AqLxri/IcSr/Jc0b+o7gvhY7yF1yjWXajVTCHZvji62iVhu5Gand68qy9mx+J4W72Mg4p92gxnD6
J+3Ack/SpgNcaupY5/wh3uQnUQFkPSa6rMuQ35+T3ptUzixIRIs8HurRZtxp+x6IdcYu9f8lOSO/
iXxiOtUzuR30DGmXdp+0hROm+xpVfMEmCsza4LwHUZH4z4qJPXbIlvSM5N7rndRE5z/DYpBwcl63
S0SFsdWLdLGTvDfJFczcof3Bqw3ULqSfETnGwzn6l7xy/9lDC7R4IJe3P/TS2oVhYCYE93WMckmu
1U4zmv7ciMav1++ZixhO33UMMOqFKsM1kR/gO3bjTEOx7zi2ZCPVeEKKgLHXTfgij9d8tcnIFNqZ
VxB6CIfUoWYmCIYFS+K7ZJVyLLumC2KvUiVfNzo3VBJP0wHjGXytGzSxzqIOtHV7JjbooE2dfOSE
lohJWszU4PaEdc2AUTMD53u9mTe37cn2RBnkdWNeiOM0P9HMfpybPvZSNqOfAYGyiL3QBAIFGmd3
cuaITm3Vyy8EcjrfV3EBxtAclab5DizudnIu29tJOlvgjRRYNQs0PtyjC1HcPTrrfa/3Od6HLDve
79GUsY18ljCJD6L08OqqNENWUERjzfHcdaIUNJuBVQc3VenoAfthyxs9edDGwrMxE359XeuywLbG
Jl7Ars3dzH2sFjE64hF+S3eJXuF1Vm5I+WlsFMfIXv9OFncn1xi40S0WiqSVuimHO71RHUD5U/I9
0mbBVfb24R/OS7ssjNtEXUpwjzXwwuRcQhWRE6lvzcSlsZO4sABXd7Oteaq/9r6919BwbTjjL3SH
uLkLVkIRQOqqb158DOfNMMoBCGYzQXJB9fV2cLtxq2Yu6tib6zssksN5MexrFvQFUpU16382f2lN
77faeDZi1b8uadWZXVbEVzDQP4gHTYnUFGlkzAf3t0Epb42uONRpewJX5z4i07/u8kIItBDJPQWo
HLb9lCCJ2FaW206YFRl0T49FwxRr+fV3cjgvhua4BtjRWFq8Zz3rmFxCqxerOAmrFOyXrugo35Fb
yiowTSiOC6xPb7CsNuhp3NSp9uPJ3k+CI2OHf00a58GKmhpGW6FAGu+jXXLf7rL9sC9RDrquGavh
z+KYOI8yELOqJpa2z81dXexC9TBZ2+siBGpO2N8Xwf0cWsUwpEjtkv6mRmLECrfz+HmuRKw0oh3j
fIiiByBjNVkC0mctXdIm2rMGsn8/u/lesTnvgCxqPRZgTvMC4vfTN8RVafT9+o6JDoVzDEiPNT2o
t3JPtopNOXbbJArPQ6U/Xhez/ly/HD5fWEAmU7PyHKlhptGV80XdEKCLDFv9wMbxHu39X3pWvrLQ
dGOV9XhCeMiIATjHdCP7U9zkzqR/EixNoAx8Wy7ofrpBU4fYU/3eY4XxZoJGFA+N3++SY78pvOyR
bgAKWWxzv+4318Wvv+MXO8uFOmh3NwDcgYUOLutEzzb9a/ece90pZrXjT5ozHEdXP9S34ELYmPvg
UTT5KDA6vo+3kwDYIFGoEIhbnNBAMKd8ro2XRgSiINQhzoGQuAx7oH4x/xvt9Jc0dJJPgLTTvHbD
knTWQ3wwQSQnCBgEFqLxPiUGQUKcImEgBQ+ydBtoD5IqaFQX3Swa50/6UQ57GuAME5C70IOCJmLd
Zx7l30MVvfMoGudRKBIF2TQicazYXwq7PoCIVDBotR7rL/SR8yiaHGLasoQ6oJlsi6wSalFb7W7Y
attsq4hzqCJ5fOIxrgPFGHskApln0VzFYXrhR261j2+GF7K/bm4CbeCz36CpyO3MnJGW0L9nw307
nfPx/rqI9cfZZQd1Ls5QbRX5aFbeknb2OQfzjRuBY1IzfYxr7tC54CixZz9dFypaF+dFCOhnNbnG
g1BFg6OSVk6mGW4Q6IJXxQpvyzsF1LlYo2kHNEKG0PRm06WOHTmNH53KRwZYOmzNX+FXNoyqbGJw
E7fbVlQ4FK2S/X0RHzRWbSk1XmseiR/qLHHl8LY2RRSMbAlXwik+wzhWCKcIxQNjqtCZdGfaucAj
CS4c/hlYmqOkZQr2UD4EO0D9+MM23NW+aCxshfvs/VlxzmIou0xtWeOcFmtgiLDDwJGp8pXWU+gm
lS2jYbibXKsayDZplNRpioH6oWyL3KNoQzmPUowYFdWYRzHpt9j6TECE8FfKz+ca5T7vVCAf5p6d
3eMFNgCu1xTYl+DM+AyjEXWEtJHKIkY2qtnv5sObf99dX8lb59QV5eNzjDOt9Fge8Eb5h2OwcZoT
6sifsoN0i/oZBr+pZyAqMB7RUAZAKtsrPBBQnmM/8YZdtct9sse/CfZXZPUG512icAz7TId3yX71
IM2VT8GmLxArNW6UOKx90UZalz2yUx3A6Y4oFhQokMH+vjD7NC6NFhTzcNqoRsU3jSW4v1fdClD7
bQXkXhaqdu9/Xx/yzJ4jXAqz1D9TgPwAHws9F+kQitzn6krAa4X+aVUF4Rr31FWnKO0bnfXr5Tet
jdkK5FlnUD7Q/XifN98AZO2GB1GZcj3wWkjlLiSrmEDKUyIEYkqFWSBwYD8oThii3ja66FBvwbUF
kgsRLDOLej7o8kIst62GHiahEsMsR/nY0EM63YwTa4j4ReFsrtvN+p27kMWpiFLPcziXuHNBW+EO
LvUVr/LLl8JX96af7opHQ9TQy77+2uq4u6jsrbZUDVwTbIKUePMO9MO33RYExFtgKPl/QN8Hb75Y
IRfHNk2g53qK3Ww2JbpztpXfO93n+VDtdfCONi8ioxepKhfTSvLcgmQZZQd0wH/J8f8cuav+9bzv
+zVxN1RREVrXIU5tmnIntu9J+qqnk5NI1LuuH6tvnMXmcVeQOhGqSgOCzDSMOr8y7Z9xFoWgj8EE
Ny1HUalIsHd8xzUblTYqDYleIzoM4yOJREG6SADnR6RQqvoqH+M3GB7JwX2ue9OIqPkfwIL65wzA
8M31PRTJ5LxIpoN7zaLwXZJ0spvbWHm9/vsCd8GjdbflWKhFgZx/ovrheEhQv6Y/7ebbJILaW3f3
v50wz2ql9nJoDxQ96MF8ptFzTW8DXXCjiPaKcw59OJEmYWmZTr2Xa83JA1HdQrQI3h1IaluM8wjn
amLu0Ix8WQtdWVg+W417LobDw4pOVplHuYyrMT1aoM2KTsnewENQNPwlOnvOEaRWmw22PeFZQQHe
Zwf2NjfKJ62ynXYEYhIVzUsJ/IHJ+YNel60A/dbodsHAx0jL7SxjGHBUtlNg/ryu1oKD4oFFpzhN
0T3OUvfaQ2SCtGd6LIYf12Wsq5uN6SSgUGo2z0xdaACJSwY188LI6+yfnSVKmK4v4rcAviogGZki
VQoDAQLRS0F/NXLtKOoguMVFUjiv1gdmXEsplC1Qn1J27C+lqEdSJIJzYkNayXIlp4gT5i2QHB2t
AbqEcH6W/crH2OCyXVzkU9qhmlQj4uV/chqNSweXDUewUWGgWogCvHVtvohj6rGIj6vYahTawHPS
4oeRgFcG8xFhejcXf6sGbHcXgjRaZEUIAirPVO5isIMR8qQaovkA0RFxni3SyTCgCx+JEnrb0R81
AF1FN8CqvRhoc7B1UyYqz+Q7NlZkmBbcM60/Fc3eFOFXrzclLgRw/qzQCznorAFxfu1Mm+E29tC+
x7JayZ6R2iaY968TB6+33XVHsLp3C7mcX0urzjRbG1dbVFWbOTUc3bC8ObQF19t1MUTmmntiLZYm
S4N+kwB0jZ2BbNOPsQi864tZmbxHePh7NUTm/EE85nlbmhV7DDNSsMqvnmdMNUQH7TPdKYfpbPrl
ZgDdc3gguYvx/0qwnauGZSDdo2OaWDEMTt9HOL2ADsxbgEeUFG7ZoJaeojtGEM+t7+dFDqfyqoLX
mTqghzWS7rLxqQ9qx+pEj0+mcx+c0mIxfECvJLnWDCztBJBrqXJC/dgZ3+R5qzdfe1uURVvPPi3E
cSYA+uO2iVizw6Tn8gPNaOhUdfZazQUSGGkUO1SPTTe39fholP032tDA0xM06PyREl32ljMJo42n
yIzw+M1qZ0TjVr6lz/NOebBvw1+DJ3vxxsbYYwSMbxn/xMhaI/gCwb7zj4HYliwpr6DFU7Od69I1
xxs7BQQjmmjM2FEi1b2+YoHS8pxpzWjEOmlgnPKoYoDEdkj3VZ2fUyHt0qrWmrJsYvzekmW+yt1i
1J3Qtn5bWGnctwAhaAStAeuOdCGDu9po3uoptPwfF5AfWa5k3IG61U1OlSeD/gZtrbEjKomtzVGB
4/2yNM7wqwiOqa5YX8d0yvfqJtpQjxQblCFnsJLDTj3RHb56JS0kci4ARcg+xb2N6nqzJ+ODLbqS
VrVw8fuc9XdzW6Vyi07d1gCb1ITxieYgqb7dnWfruVUE57b6bFhI44xfx2WQTj0m9vI0PfT5gJKH
fWtP0euUTUe1TB5rtT+NgQiiTKSRnK2DnCBWVWlEojCR7rVgvlV0sGX1ssDCBGL4YngMtinS23Hm
9eGtZT4PdD91P68b8bo6GLZGgEsExgNuJQYI8MAej5COEOo0Ep72kSq4dNZzZvjp/8jgHRNIxuZw
qHEhtN/nu+hZfzW3IZBXXANwGefoiXXAkc/Xl7WeilzI5K70KVR0Uo8I7sJ9dDs9s/pi8KncqK8D
amOtKwHrUxQTrWv+ZZlcyF9MVt8NFi6itNe2RtjcGqqxL0fzpNBpm8vTDchWn68vU3B6fCojlmrE
5BLCvzrq4X5DNAn/e6B9uKDFRnKOcarU0g5kRHqZelDjb+gH09s/ifIWIjgn2PWlQksgOgEz0rdA
ftF9UlqBnxDqIOf26qbpmlBDm6LmRztgJ97Zt0AVQTHxDXgz/1m8KD+un82q8VoyMaH3gA0mnCO0
RyT79b5j2Z9dXuzDHLDOgrSmSATn/TRbyYys6pE6nYrNrM+NI/fyJiuVx+tLWc2aLJbCOYneqDpt
1OHuJK0BZelD0z/mgPMPvpW1LnB5q0HFRRTv8vJ+DJRqhBEZ+tYuAI/tBtn9LDia9ZhxIYXzDnbe
xxNA9ZEPBqo+eHlvOhSTv+g+ww9NRL0Uq35hIYzzC3DivdKP8OKksx099O35vk+abZEcVeB7a6mI
nVegFTw2X6PLQyW9NTrMToXHyjg6pSWquax6Hguo0AzEnADt4v0LfTZKqzc6VMiD4ZNFCTD8Rc+I
NfAHW16I4Ex2Co1Wsii0Oz/KfvFMtqwf3MRECTBzPXWvnvVDupE+qy+i9un1YHAhmTPdnOQllf+Z
KamPxkFzGzc+9zeJG35VwIOYeME52/5RE99CKGfMuqQUgzXCyHT5LikepviLjJHl64YsOjXOkNWq
L0cMjSH1nT0a0pe531///XXV+60Vb/1Li7xNpFoAocqxBtvcAyK3D05GtL0ugn3ih9flZZveTHsh
Ih+rODRUlHJskqTozygetVxGKwqGG52w+SmN6THqVRAUhp+vC15vIEKewGKIVLLKdwpSYgHcXoHT
COlXU9816mPXPxhlB0LJU9W+dnrq9OpL3m6BDCY4t/XGr4VszofMphSRWYbs/MhYWucbba8c3tCO
RWOu7Jc+7O9CEnlv2GGGufOIIS38gySebLLKUUHvJvkAi34QxWmr7t7WFJUQolkYPn4vzVAnZW5A
lA6E48MEqB7gpVX1WQ5EtJlvCP0fl/VbEK+ZRQiacmtGhiXCNIlnHcC85fWNq3nBHXWmpxbpHRUs
twDR+5ML7bJCXl/jXBm1sMDYxyht7fZx6E6dfNsGP68r56rh2aYOYADZYsTV7/cRGp+kbYjkPxDi
NiY0sWrzjZbfX5eyfm8uxHA+SpXzEjDzeu5ZQ+fm5KEl36bBT4LOIekpaD/X6B5VfwRGK9D/1QBk
IZdTExvRtCLXBtTf/tSMexQGujxw0/QORISC81p1kRdRfBklMopELxPUu2gabatIdhXFFLiwdaX/
fVg8Swx4nWdAU0ElSPGZVBsr35L00ASC4FC0EM5ltJNlqU2Xg2Kn7dzM1Fw9f7iuDiIJnKtQkiJO
5AjjOMjObtUmPFaDCE5etFXsExbeXprkxMrtBt5oTD2dtmDeQhI4RatSou6ur2ZNx8D1hVQ9YAcx
7MZFNGRqo6C2sV91+Vp3qp9EuR9lyTZosl1Lm5fr0lZNSZE1jSgqyp4Y03i/MlIaXUdsVAbpieWc
5117KEA5w1yQiHt9Ncu0lMXtYkxLCuxctHREX0mBlo7oEPi9q/vhje3rbikkAVi7o5fyuK3MDKtr
pAxbSezhhurFQcPofdOU7ixNDtArv8fWgIl/ELte39T1I7zsKdOmhbaoU1N3oAbAnhpI1yX3dn8z
q1/HJtiE1Pauy1qL6pdrZN+ykCWloTwo7EYmoFpNybnrIndozoX6K4u+2kSgLmv+fSmNc7w0Bw9d
SlKgN8dAsmr3VY86RCDwS0I94dysFCm0k9jMu3Y/bPTtvMsYaN+ezbr9v6b62TOLv5QXq/ow0Cp1
Q04sQJ5VU/yzR/+rWU1HywJBXKB4GOo+9J1+tvVgn6TA50qASHz9DAW7+lYXWpxhrQMOQ67gXeI8
OnTBLzAr+aYkCrpF2/o2mbEQE1JzrrsKYH3Zr3lrbvPHxDXBADB4OThaxWB9olVxnkVTzUAzVGRs
TP17GusOgTFohqj1aM0zg5gOU4cqkVWZv8QMjOuVCRvUkcb+R9HYHmK5r8hFuVRXRbPcq6H3Uhh3
lxWVkaUTch2YiJd29GQdsgMtneZ13PS35UmUIv8fvvmyNm4H5dawyJjDtpsN9aUXupf3GB73i+3w
IsIvWD0sRSGoDsuarPFzApkBWDyZFVKBNtRoj3mJSg0RddOvXdQgcvsthNs+u5xrOtewaz20yS6p
1cIPJyGAIfuVD9a8kMLt2qAmUanUOKThwMYelR0roCgHBeCQ4eFPhgSXS+KuNGWyDVrgrem15j5R
95rxqaNP172DaNfY0S3MdrJo10oBe+9F4U0x4MUAfM0/EaGZGAs3TXQEc5eIiRZsxWLBZpSGiKdr
rxlEWel174MB/v/K4K4O8Iui4N2jB0G77zbmNt1KbnrDkCQIYCQCT5TGWN+1izjuDgFmCtxPBnF6
s9eb2zx5/qst4++MpJeUMFZgMHqqOYkCbjJRvm7dJH+vgL8VNIr4X2+wgro+xWQfNbswFpREVgOk
y5nwN0I81W1bM8yqWDooReXW452GDneaDo6lHM3yaGaiJgfBuaicdeq2pBgTy5uUdG+3AB63RL1u
on1jX7CwF6PILHQX4Ilt1vdEP3XqL2KJ7lLRKjibrMJ0ttGmD5vsXw3ycxAhYa1OIAAy4b/WonIh
ZFXYrEsf15p8mI/JJj1XYJiqzYPkAsDsefL6xMl97WG8ldGP4glHadgpfPShF/GcQ1A7U8sB48Gg
X4IdQdt8A+BkzZG3ylcZ4EOASXRE2c63k78mk3MQgVnNpJgRnqhf1IPlkjNYFNl8XOHbLrnXXvVb
TJWbG2tvu+2mdAJXe6EY3ny6bterFbvlznOOA5DVRCXJ29LJNv6OGk1xBI7bKyuEF15SbRDGBJ4l
giwSaC3fcZhMaUvjAjGoajT3/Qxg/TS8G9HfeH15IjFcxUFNpDjoTDiVPu+dqAmdXJf8kYrS8qt1
rsUuvs39LIywTqqiatiQrXVStsboVK7Vb5gKsYbtMUGJ16UPorkZ0eI431KgQ5MMFnyLNj4ZZu5O
w3Zq+7/cQeYaFitDZwgFTwKCGMuoH0mo7apy2nRgKv6Tg8JVrKPbxFR4lh6SVKmh1fBikIWiOODN
JM0NzC/XpayHmMpFDOdnumBU5thEnYvx2wINxqfed90HHPqNyKesH85FEudSajsZEtOARpTZOQQA
fPlIxr/cM86DjH1mp42GJoJi3vX6WZJPerC7vmHsKz86qcsqOO8QyImpgWgAl7KZOF32rIy5E05P
iblrxz9A1QMZ1H81gOfhGTtlIq0FUc1Aj0GieWWXnhpxSpo1L15ZEk+4M3WEFhFrpmZdh+N+vqFb
BgcUnUXvGWYZ1wRx4f8oSW3bFAjM26h0enk3B6L6hEgC5wBg+l1StSyNH5yT4CAJ39AiAezvC+M3
jbgFuVSAcH8wHg25fzaErefrMdnl2JkdLURIfRen1gQlbkBHlH3OjcE344Mun9V8J/e+PFDnukoL
DJOn1JnyRMUUCpLao5bspSa4UarwzuhygTqvP54X+sw5gGgYUw0hORyAN7lAzx5uo4PhWY+DVzf/
j/TD+oNDBUsymKV1/I9TBqNrokSVoNf9tvuFZouteWu6xmP+DO+2oy55ur6N64HDQh6nG3mcjkHL
Sjv9trhl0OClAkBWFPNd9Pl8pm7iSKWQrUu4Sk5d2qydaB+gThamaLrWcwdDn99BEuoWtNy03XQc
tWBjBMPZrAK/MlSnjYsfVj5/ur565lo/2PZi8dw9ko0arXUG1NBMpxQ8RdNjnYD0UfMm+bsliUAx
V81wIY1TpZkGQdOM2Op88OPqURcygq26+YUA7iZBzSIk8Yx+yCn7KUkuAZ6NWe4r5UjnSDBYudr1
rSxkcVdKog5zX5loOxpc6az6aFZ27TMDNrJvMWD5vd00+3yTA95IfWPN073rJ7da013I56fJ26lO
QN2FbHU9oBFOvplKUGvFx6B5scOT3e3qGXm76U/muZZSuUC0kxKrsiU0xpVquTG0yNephckkwxWs
TqCY/IB5pZolBa83XoNn1mITY3dTjMomp/RbD5YS7Owp/FTfi7Fimca/twgDkRsGrBnLoiXr3LHG
LTa2zBBZSQ1KvRgn7SrNqatfwO0UOHCBJP4A6ZzIcdkiQZR1Bbqtge5kNQ9WXT6WsQhQWCSKOzWj
qytzzCrcf63i2IWjWNtM/z4bW8Gpfczhvds8/tRaazRzsNgwhHmHYUZgz8gJmCJO+lXB9IMhyux+
vAPfy+PuChvozNRSo8KLQ/2pt76Dj+CRliLM6ZUr8L0Y7oqI7awYAw3OWrunfrbJc6e3tq0DFl4X
c/F4HIkAxtbXZdtIjBvE0PjEHnA65VmhNs6rugfdCbEeW0tQ3/0fi7rI4HxlqupjI82swAtaHKSS
zird9eDFKbxpB5bMVjQ1t66DF3mcYfWyMeqT0g4gOKidaLiX9NidyGaURYI+XgI4LXSEYGaImJrJ
P8Ea0sRVPsGu6ukOdHZuZh/n4qWJOrz+JYGf+nijvZfFFr2I+uxSSseIdWlW2XeLHM34+bpFrf8+
uqhVC6lxNB2//31Do4i9VUSVUfmzzG+NWaQFH18RbAEXAZxq6zPJ64ERXWWWSw+ND4tFX3ULXpT2
NIjorD/GyO+FcUGPVGqDRUuEkgydpAGwM4NrUsUUtqtuaLEo7lSCNPkPDki8r277c/CWwQhv0YPk
1p9ECTDREfFBDehrOzuCuuH1aut+XwpaqlbtZrEYzk7NnkiTaSJEiw1p26j32uRXteSZliy4j1Yi
YRwPqnGqBaOBVnC3RCfpU2Og8O7VqQuWZFf+ijDNA0z7cao8vC1dUFcZrmj/Vte3kMoOc2FCYAUt
AoJaoNdh2EurA2doT4VqbMZe1Eu10pj5foGcNbVpVFLC/LjxqdiQM6umIm2OggZceTmBh0z2alc8
M7PuahdL5IxsRkYIIQhCtf+i5bA5HXNjomE42v77+sP7RXJGZjUzYH0rJGxSPXKm6ksBmtpoevgD
v7RYEWdhCJ7s1E4Ryas1GIaLY2Z9vy5g1VVgosHQTFBFIRR7rxVRZEUYqWeuIruRyb1i3Q+KV6R7
mZ6l4mhLj9fFrSvhb3F80qYyiSppM+qBcXvo9JfMfiDpzlRFE9ervuKyKj5nI4+aomUW4qOaeK12
Uoqv15fxFhh8iF4XAjhjCqLCaIYcgR7q3MCWMb9RCYAvrFwHR+uEG8kjd4ALSn+KkkSiDeRNS2kp
TXUoRNoesuQWI/KbxN4PFtkKVsh+6NoKOVuaKAktNcCFxTBRUwR+TugZP0BeBDLI2h9kR/9xXeJq
LLbYUs6eolg2jInCv8thvAdb6ROh6G0Ne4HCr6Temd1eVJAzqTpNqNx2qKP02wlMBOW5+pm5bN6T
OtbNdKPeiBzvapy0EMhdXCOw/zok9vDEsoBlgdlXdCLN7ZkoB4Psru+hSO+5OyzKrFovYsCF1YBW
a75J2sv13/8fV9dl8zh3EUxSnQ4tOkt1IFvOHvjjt/rDfBt6QLi8z2+LberL8ua60OuKYfPT5WZN
W3kIsH9h8bmkyCfX32n/6+9kcFdyS/S57wfEl1bwWiq2W7bPoSF631w/HRBwvPe1ZV/0VQbYXG/u
71Rkm1pBqkT0+5xvmECYpisTTNbWH2h81+r31zfpuiIDO/v99wczkYOoY31nRrizisjL4vKIsNlL
ZvDB005QfCFs0z+6IBPdnrgW0OzJGQ64loIwjWCpgzsCZo7R02ZukDiRPx7zvb7VNtkh9iQ3OBho
/Ok38jG/rd3sTNEhHh9SP98k21HUor6+yZeP4kwsVmibIqzDlHO6i4JfSipqol5X94sAzsTAhkEL
iT1FpOku6M7acKOJmk3WD/K3CD4jEpII0I5oPfcm5WSA1LPIkT8IS6eWbuMpc69rjWA9BmdacqYO
EQVrp9erRwO7FdcgdhI5pvVr8bIi3rTappM6kzUcxBTQlgihDcuZMqSx6c+/Ww5nZEEO0qhYQWyb
01Muf0tsPywEQZ9oxzg7A1WNos4dggtT/dXonqx/S9Knv1sF+4TFY2DWJ0Ptga7lUWK6uv25TGc3
n/49Dw+7ai+nwl21pUQBDSvhySFVpx6jMPOpEXFNiPaK8xHtSE00mkCVWRSu1cgYZYEzx8T5u/3i
rF7vaTJXEgLKmBx160nrfF3UbCRwLPyIdxeD+MAOYCdolQubR6PdX18C+8Qr3pQf7yY17VNLh+PS
4j2xP0vSYer2neFLbejYNNxclyZYDY86ISUJ1aUAxcyZ7ivzmKlC+gZmaNfWw5l8rrSYr7FQl0PD
erkPXZa8BmFc7rJmebB/bP894N07beanuNWyr4Jmgg4YhvQr1Yv9XP5R/KYBYt4wEe0aPEuLOShx
FzC2jWzK9oz2Yrb67fWDWfWUCxGcTRq6aYedBBGzOjo10lB63TpkvNf6H9cFrQfaC0mcaVqdJo1j
g3AhGTzLlxOckfmt8I2nYVuOn2Qv3OSuCIZz1R0sZHJ2SoosT61OxiOC3o3Uy5NHSQQqIdpA7n4m
UdjMsw0gTFsp/cHeKEWwsdEPPKWvgg1c1fDLYviepzkp50hjYHvK2fI1N0env+GljvFaI8CJhCNw
q1HBQhx3UQMSBONHIzQjKAIwSqL3CV57eDb7CLV2EQqO4KD4BqgojjMl6N+yUWC/RuxB9dAF8513
fQ8Fh8Vj0phGboLPQIPfbhSnb/ZRPnm59jkw/yQ0Xuwdc4eL+7RTM6nJJDa6Y8r7OkJ/aHVfjvvY
BtincOJ61bcuhLG9XQibcFHLLYNflm5GzD2BZzv2En++H2y8zo1tso19WfC0EO0j5zWGvoytTIMt
52mPkZ2HtLM8e/R6SXBJrcf8QGIwVcMCCRDfbdETg4REwb1BzsZhOKAzFXkvMGG8lSYHsOZ0fn/T
ok3OQoejvDNuM+8zQ5y2nOwO/xHrJRAOZq3r6uWbOEfW2ZI9IWTGu63ZV3HptfGvbPx+XVGZ1/hw
my3WzTmuYYyqomYdpeX/kXZdy3XryvKLWMUcXplWUpaV/MKybG/mDMavvw3tfbwoiCau5Sq/uWqN
QAwagwndo49+I7tSPCIRW5uviYRBm/Qx5dIS8pbFAJkEqZEefE14y89PSY5ConyjyaGzva5NI5rI
Pt7zRB2CUgOoiLM3Dj+EwhN40qfruPXf9sAEg1utGI95WcFlRkt10nknBt9L8yHTfSvgBOY8S0zI
0WF6d0ohGIghGtMWulME8sYkC4BdlDVp+8OtJ7P/5xFYFr0dFqc8kxozI5jPQ6ol6t8Ini1P+0q8
ZN/Ax2tO9WOlzQHRzcIcg2CVlGaNSfDoKNLoBFLMXRUrt8VU7iEbcOhEyQXqOHWg7uWJq9lMv9tv
nR9LZQCtU5o6IBayL5SQzdiXu7z0o8feo0zWteRMvGbila6g94tl4EzVUyPLO9pE5o2uBL3E+qfg
9c5UYtqicYY9tyjLtchgSDlqddUKcNLGnSAJ0+7S3XhHPAhe2vl1e+JpgPGOHQMnjRLhYdehaaY0
ngursI3msfpUzXThMQx+oFuxTqUW+KFLL+go7ixeuyLnuLFkAH2Uo20jgFvocwmKFJCwKDeq+ENH
s0jy55SL7zzirRF4cdr0dGjltkLgKOQvnXbfFKcu59SA6Tff8PK3A78w0ZvC1MkFGu40Xb+p9eBY
SNWP1ozscZ69pBlu0ih64IDI5rWigYDvPYgIqWE2MvWD5rm5IGjwAe8+ogXjSr8f70aHPOISteN7
cR+6vNIVz+Xf3geL9aYDlMw7ZLJwyCZPu6CiN/Nd50ro5SAPw2n842Gd9zvIgEhtNpGmjHBHWvTu
cL6UN8klHjX1+skyVHSMAC5BMfL+i5ZjLesVzZ2p04Ocv47td1PmpQB/g/1nI8xFM4piqBEBno/x
Fre148pXNad26XAA5LI0t+YJSq6HlGeDjJ9IrVSZpNMQC1QHI3qac94c6nrFTD1bYO4XTSUtUUtE
kLRyYKLuTTcJrZcvOUZHAhtiUlCdwOQMxyu4n5JxCwFCp5pVYr/okGibQsoDQnWNR1kbSwFdoNxn
FO9TMnfLrORJWE8zosX8NhOvR5F3U9Mf+Igj5y/JXCVmQ8Qkr5CBrL3epSOcmEqobAKdlZfMHj1K
TtC+Wl9SHj/B25tsyzBzqWDgbiIiFOHc7th5+RUMQxzXckLItyGReGjtepeD1zqDDna4E59lP/OG
U+oP+9gNvBTELRG4VbUv2xDH+9zMLZRC/L3NCdgtrMgT1Zu6edr+/fVmhrPjsnmzOa3zTtQw/Nn7
kENyqvvcSTBVZuv25OLyvs8c9Sr2eXVezrLY/Jk+Z+0wScgGTqpfpzeytf/LZTEQMyRKDaYWCQ1J
/4RX4o644Z5itHmQOzs7Vf/MXuYVqv2pJNriazJA0+nGMIQGolpdU56GQHHrtOfcs7xPR/9/ce+o
gRlaUYHnWtGbjlhV6M7lPcHXI5NfR9BgQAUZuiqvaO+HQZ51y7eUO6t6ifHKMXiSKLzFMGiSFmM6
B2KXumZ/LYHpgScU95ss3XkpDJoQuatIJbzN80XQdPFSj+DZ6RFPPOi2cSS7THei3bbz8RbFAImg
jWnQd6jWYKC2NV7j/ucnfh+aDSoIFDApwuofZEJk1VqG1HAm+k17w6c6Xr9VzhbY1Jw2ql2RG3gt
NaCpmoHB8yndEdvAaFh0yxsNW/1cC2NMyNGYOulLC8sJ9dRPSeILKq/GzjPBoIGkVaI2V7T/cboV
ylM9cs7katS0WAJz7MMml6d6DIHS8j9Cd6Or36PhZXvTeSboEhfHvjCGKNJpm4XaEluW9gnRvMCs
/G0r3J1njn6gSOHQgnrQDR4oZhYgOWz2HSguwGHr8W4BrjXm+JO2nzKtgp9FB6qGqe3nfeQKD9Yu
88LI5t3wPC9gsKAmpRIJKWKlvt0X+leteN3+eLwtYs59Ab2IEEKYCI2Cy3A4NPN+lDnREW8JbDgw
W0Vk0jHKLnoe2ucs5SRC1181Z09mmU8xtZBraYlXHJR8jtGPFkFQvHtr5aUyl8MrT6GU5wIqc/pL
gyhJPSJwbj3RoS03GVyOHEXMZoTcGcTVi22xOgYHxNmY+lRG2CEjB5kT0066ZzO+MfXQjj8xpoQX
28IYAwpFLgcxOC+Aa9V8jEPcPKnGIRTmeJzKgEI9ykoG+IQJQ7VVNDT2il2nX/7KrVlKsjlTISpQ
4vY3pVujk+2kvDESngwKb2cYJJikzDQiSvgYF5mjDX5d3EVaZw/mfuYldlaTBot9YWAgVzUaU8NU
ciAHaU/exIvFPe9a45lh0GDIZGtICpSA8laTnRwcCmIyOjIZbT1JbopMvE+T2S7KlhP68nyCgYhC
sKD3FGPySDFk+MRDLtUIE0d72ynofnx4LJ0/IqtjDP7WYshoRSiCqGplveT5i6j9KBReqysPH1hq
okrqkxlEK/+mWbqr2NMMW7vU0YiaU3EhmQOAHIBl1YxLpTHkEoRgmNlC5io7JAnHwHqP4eLLsbBg
hVBlmlFgnTTNaWIQCkK7ZrqZq96p9AjNHV+Uxh+SnUXuhvlnaCYo7IGHNz5sbyBvoQx0QD+rDkAW
j6YCFVAot6B9ed62wDnSGhNKdKiqoQ0Ad9U8IyVGDvMQgzQusvOks6WZV4lZd0hVNkUdRGAiK3Ik
hBJJClruKeSbLsw9Wbwx02socrrbq+LZYY51XzXocRSQSVWSr1blNp3qCKYrQPVu2876/pzXwxxj
LZkntaKzdk2nXUwpSNoq4m2b2F4K+hDfh5QKOiqj3kLUisRsFbwaVWN3QWDH5u22nd8EFf9bC4RS
3hsKZ1Fvs9ikOQbwZ+8xf+lkhj06qH0cALxOw+tn2v54oEl+b9Cq9LBoZmCgKle2Ne9BpcDZnnWU
PS+JOcV5MYKWi+DRYk7XEfg5UvmxNbhZRforH1H2bIU5pGGhmujGRAgR/0Pc5lAeA1c0PKoCFTpd
AQ4g6WV7q3guwZxZtc6C3mwFuETsRs9B/4TOiKHlJC15u0P/iMVTJjWGLCppjlmSRruLbgLxU8+x
82djbvh0lDQSlniAZyjydSR+Vczuu9VWo7P9tdazvtrZEAMGiUJGkqcYV7BQmM8QvsIkEmjyF/JE
N0l2ywB1/De5Yc41wtsoBh6gGZubE5QW3XrWDxEBaWWLaatyukz0hmOK/tSGE7J1qqifc5LlauL2
3W4QRr8R78Sxd4roQJWNyxKVaX4+nZ7QLaMMZKh5Y0kDbY5Wd8Njt8t3BihArR2YKp3hxJvo4nzM
txhk4ZClWkRgp6G9g+RuHL4KjzJUv/+cb5k+B375ClurSoMBgrIKwuhMusnRwRnIEKiXM1tTOPvF
gSa2MJWRsOsVGq8TayfE1116YfytCQYmMokoYt6hCGAos09q69R3ipcavGzE+r4YhoS2Pc2ENNB7
oCBxqU2aiUi9ti7q+aCI33RrX0sP26d4hYKB7szZDINHHeITYy4AFzJl7JWz6KiqyS5qR79qBE+x
Sg/6Dxd9knmiJf9s+sGpY8tLhNHT4vmoxKo7K92OiDmqL5hL7sJdoBnPQxXdb/+hb1Xaj4fi/Icy
uDY3ptWnBmIP9bL1MLbky4aHQTNoCTWXEnG3ra270dkYg215nhjzlBu0PK0ifLtPxjtd+LZt4zfB
8NkIA2OtnkdqM6GAmx3ACT27BmhOwQ221+3uAnONTu4jD6TfcayuX6u/rLI1D90MJilNAS7GvX4U
nuhwqgFyMhX9EV7kha7gbxvkfEq22iGTIVImKoo7S9p+yjC2McyXRWN5nzCjq5ppYm5dk9kwi7Sp
UYA5oYRIcmpnWgDKqOux4JyW9WDOkFRdVA1JshTGCZUyLrOKjnq3Xv04Pcpe6KEHOoGmDCjyIC1Y
gBiLE2ytiLDghCLVjVF8SzZENknUTUFSDD3u2fG5d4N/9GOEbmhwlcnfyWtvz7fWpQJFlNy0u0/N
mi8s03tqcTU0eTVlY4NmxG6qcD18NbL7RD0MzbNpfbew8k/l9hf2qOsu7IlhjQaiBKVxvEPtMYwc
hceXv/6iXphggsqgSuRGpD2IjTt4go2NfBCc1s+uCowR/7m0xvudo0djsZ5Rif+TBi8sdDqGoS2E
TltclB0vIbEaVC5WxYB4OTZpIAR4/4W97Gi1YusiBxDfSF0/wO/CBOP5kSQWdUqpLsBm/X3aTU6w
q/zI7wbbKD3UEv/jsk0uqWJi+TRykn2/2TgcbBUTiuguYcBSEBHThgpSpcQdMz8G9YHpalDbAkv5
F+wduno48S1d0McF/zLIRn5ZlyVZXKM2PFmaPbbGISaXBJN3+h6d7/tPgBeA67/FsR1K2lAmmTTj
USDGRwk84UZ1l87cqYpVJF5YYY6zGE99MWVIAOtfB0/2zBykJWi53bc1ppsjne7g909WuxdWmUNd
DLGs9MqEOEYpbBB93utS/Lz9+ehtvLVVzKGeBKUWO6rBHfWqh+7aScjtqL4C2UeVH/OGU4ZY/4ym
Djkj/DNYoZemmeQ4s6i14DoYSruUL9T8U/Ok5tkIE4DgIsgsoVBRijK9XvwS47Gx/c3Wex8WFpgD
ldRTWVaQrwMhD/qC7q3rfwte1Um8byGCDG/oLwuH99pYYfelmPhrYay4iyR1kTCQt14h63radV73
jdZZjNz+3rnZHcJKRD4Y8UFbyZ9zpL43zTyruk7Kyp6+dDqtctJI8UOxPqHHZLf9ZddD6sUSmXPW
gm4EfWRoW/mXWDSBWNp9rD2ZroQWX9qcBHGeDkP2DlTMXOWgq9fWDS8Bz3FSkzl1CtEMXRqQPKms
rwkB6c2Pgdfau2oC9EoGZLtVWWJLIwp62CWhRI7frBtHHh1jQEa65lEnrl5tCyvM1QbydysglO6B
4MJWHXSxJMB9pz91Pu02BBGDlux4F/d6aL6wytx2XZJ2WRAiATk4FkoyfuqZgt3bWoYWx9AhD3Tf
oB/NuXLWGzYWZplTXwkyicUM4SVxDVsHpcoufUgdCEmnBxP+go5p8NFxO6Z5n5hBgqiWzBCUEHhZ
4V6Q3BaENeQpvKTtnNJl5Ux7XqMQ3bMPeH1eJls/IeKYaa1gYvibyE4CZWxB2ecKaAZ4p2Ad5BaW
mCM/JoaY1yMu8dojLkIjf7oaXwO39UFV82/HZfGg3Rg/thGAt49sIUXphlGrNCSo0FdGMhsKVm7h
h17yajb7VLgMcfL5M16cbWR5rnBQKhHpZ8zkhbdzfN0Gt5xVrR94TZPAbgRWPzaJo7RlY1VUKU6z
5SPlOxt+hp4oYHBHt8ObyQ2IHfpk4B0KCpcfveVslq57EUULuM3Dlu6heNR8dEuNNIVOvOA7lYEU
hL3Kyzyvf8izQfodFgaNJm/UNkLmRTN3ZgXOdx4jxWpoaZ0NMJgmmGZg6gPcY0IlPkhcxbxS0ew5
Xxcth2eBtxQGx4RE7RSlQhjRxjokkgw7nHn9cjyvYDALrV5TNwZ4nlZJ65DiuSokr+WNUK2H/4tP
xmJUGQcJ6DVo3Trey6nXvIrXoKvBTJiIdk2QF/K8jiLDhtexIhfm3EujXmJZtFBeopVe8mMHkAiC
HAtk4ZyYkuMRLG1YrUP/u6ZUTV0MgXHkR5PHMbkXtTu54BWVOfvFCl+QRMqsMEEUVFnfWuVerC91
bbeNFByvY4UulHJohoGuJqlBQNypXhrxtL9+A7G/zpDMoALJ+irsWpq23qlopB8eaI9efhBBsUYH
aEPuiDj1sC2HYFAhnQ0q0o5La86CUxyZ6D21JkiPRU8hiDPlrDz1Ethj45CXAOJtGIMW4ghVmqpC
KBfUliOAGruMv4l685d7xiBFF4U9mXVktbM8O4qC5Wum7G67BW8hDFKEsh4aJKO3IsZD/dGqUT1W
osiP65gnQ8fzQAYuDJJUuRIgkNLCXVteiOmn0hFnPGKbRPsklmqhQ5G1aKaLUsIYdZXrdpIKXxu9
utOm8VAHmBsnlSPjaVOTad8qn8r6LP4GJriR5QCTqxnuqVC+tcynUD1s7xfnI7Jz3Kaid1qSoolA
sQ4ZHqAW4dX5fxOfmZZqyrpkQn7p/VWrCU0idCrKNa0n+YobQ1q6dvUX6Pi5Dfh+CrQnd8c/F/zC
O9A6G2XeZ4Xagyq/x0k2lVNZPkiKT8If259u3dXPJtjn1xRVvd4gVJKmq3S6LdWfNY/oh56Wj3h0
NkF3bxGlpHVklC1EElyxulIzyRujb1Z7ygu8nkfZCXgev+4MZ3MM/BHaGztpSDFWmS+ZaGKpPodz
ZwsMzulxl4vQM0VYqT+b4nOq/FPlr3+3LQzImXmTCUqHXFQoHQvLD/r7mkcduf62Oa+CAbk2Vmow
1KGoo0WVIxmXAeTfE/M56Dh9BDwPYxBOLoHWlSljqDH5inFQ7MdNYL78+edCQ5FiqiipGLLK2BCg
UqdWoUEr/Cel9PLCT7gTT2vR/cIG+xY009K0EgWvluRAu+3RMbgzv1B68tKfTjwO7zUnXhpj4Ebv
A6mUC7gYCkVHS8xOcyJzAkfqQuyxXJpgwEXAtKlWi7h5Uj13TJBvWeOhj/wyvch5CLDmAktTDMjI
UVA1XYhKnhagX69pKrcTyVepCT/haks7DNIUqdgHb63jhHR7VKlAj9bbJlf9g7ccBmGSpp2mYoC3
hWZtR7Fkt6VlJxEvDc4zw8AM2F2mUoLqhxu0d4X0WoffuO+7NQxYfjAGZkhViU2PYolLQ/nUODT9
T5XcTsmX7eP5VoL46GsIxND0Z2n6W4fO4gqYDORRcg0OYGpfQHzvTNkBhL/T9ypxih5F3flnUXK6
i9aXdjbJwBu62QJABdK3CYavkPdrlIPSP8jVfntp6wf1bIZBHhDJmjEYm1GkNndxdRFonN9fd4Jf
v8++7oZBNlMFjYVuVWtfSKt40MHdD9ZnhqF08WyGwZuOVF04lHAEMqaprWjiDWknf/tT8ZbCAE7Z
NUEyBajqBHh+mG15k+sCGqJKDghwdoR902myMGuqildIDZ43iCHfWpP+sL0Sjm+xT7qhqmeoGKEK
VtXVvdVkfl80blZo0IPjzQ7wVkM/6uLk6HMeqGmP/G4oX87kKjY/kXdZbjxd6uL38z4WdTPCUycI
ox2m9D1T321/rNX2Ox09Nzj36JyyWIp+XR+tShrhW/pX9UhD5/ConYzECUDudCW7FRRflUPi8WmK
17/d2TCztniSzDhN0MOdN/KpsIRTrfIeo6s9D8vFMQgKwFOSnF7UQqk9SmntWqlh9yTy8Kp6Crrs
cQrn41iGbqGrntBaBytq9iSC8oJR7Ey1P0h17FfB+BTU8bftD79+wZ+XzyDgXJWVGOoIWMYMj7vp
OS1e5OxWDo4aV2pz9Xm0/AwMDFpKOqiRAZhqPcVP9zE0MDH49kMFF1Rgo+fj3nKtffm0vUDO/rI8
3rKUikU8i4j6tENo7s1PTT0tVsUyeKdzb/WQqMX1eEtc/Qg+h5/KJepHR2ir+7zHHv1EH+/IX9tl
MfAIQu0yQjYe8Kjdx92XUrmsa+hZFH4MzhuTnEbz5/bnW8fjs0E2KstEUg8Uj61chLDJt6b4Ry55
Sbx1qDwboXu4wBch1YVCi7FH1Vg76QgWqe7BEDs756qx8pbDIGXSZXlsxHB3Wn+DtJcbHqfk1Nuq
Hfe26IKKsd51dsrNv9LPtLVvDMpUY9AmRYHMwHCsDs1NAuIB0KnQwXzKNdA98Qzy/IRBnLBrhq4H
yShKNrQQ3kNXA1oXO15FioMeFoMeYlCO7WRi4/r8uqmva1mzxQxT+VT6Yvb+zhMZ9Mh0qy5nWteL
pZcuvYnkL3p52Dax2hD36yyrHzjA5iKchtpAyxZxiwPlcTaUveAIo/1Wxvei0QmqHcfm+pPxP+eH
TSaqmqW+EXXagFFXP/LqVUsvK8FrlatKFd0YAqtdfKyDp8R6DlRe2m8TG2GaQZO8raWsmQFdjZt/
mx5zr0QtCkH+v2Le5DI0bd6c8OYBhEkGTwRDj2aBshdVnZrYYN48iZFy01UJJyReLbHokqxbsoTH
vsLWD0VhisQCOk2QKOxdNKtJ4Pwg+/SQ38yod39qWQtrDIKNump10F5L3En3pWKfKbeJznmrrFbx
lytisEuYgrqXZERh4jHek5cMDto6YN6zPND0RzWSjLILLU5e59j6oVisjcGujgRqVozIzbxp9Djp
14KSiszO7Mn7bj898Xp6V11kYY/Bri6oSiEZkQiO59oTJ82RIgzTdXX1sn3yeHYY8JKSWmtHyvlc
tRLmvLvrQgwcQRU4T41VKF4sh8EtbUoiKaVDnGG6H5oOPX6XpIc/tq8muVKTi7ie3e2FrXYlLTyF
ZU3PxU5sogyT35Dtmf031rjaNg/5Q7OnR9vc014TeU+cygl93iuRfrYPV915vSzt1JiQoR8ypAxV
8FuHfW8XaOY1q68TSkkkBEUUbziRZ5BBsdTC+zekGpKtuC/m7wVUl3RMHUfooyxuSMbZztVYZbE8
BsBiHWpiGW3cz6pbuXTC7jJoDmrnb28hx2l0Bk+UMSs7Nf3vzCl785AeMLR/5N3fvMUwkCKiqaPo
ZzxM6uxeDK/F8OcQ53YiPG6vhgchOv07FgFemv1vxKn9Z/IiR9rHPy1ndLIr3a92wR0PjVfbe5cH
gIGQCKnetBfhEo0r+d1tfqU65W3/JKDRortovNEz3dYVfRF4qSXIZDjb6129Vxc+wiBLXtZK2vbo
8ciMrEE0W2bqdEoMqMYctg1xIIxlYkfZtmhqmp6PUuTLTOS0Q6cunreNrAZ559WwIxZ1E9dDSWUR
UGzYl9H0w0RNldSakzWNL48h557j+CQ7YRFjPVlHp3LVIrZT1GUGfZ+TAwl4TiluA5XB4IYmonOg
0YGSItF3sdhcWmJyH9QKyLkMvyamk8fB10Esvmq6whtxXi34LzyUpWgvI9mI0VRJu4/CK8qcJ0Iy
BNHX6Kggza795Gv5ur2NvO/KQMoshmAvHdFiMIXli5g1J3U0T1VAvrQhj3mQZ4qBlSmbRyVpcYPn
OfrbhQdIxKO4a0elYW+viXPQDPqHLHBlLrvUmGe8Ccxk+IdMyc8BqjvbJj4eMUOUTCQDdXSJge+e
gZK2jgny1RgGy0zINnSX6KS3x87kWPm4kPdWGMRQVamuQHHcu2aK3dfuDC4Eyx+8/b0FJgwZrKro
wdTdv42K0BbQwLUc49LakV3oSxxcWnHvd9ZY7pnBFFRoOMi92x71nezgUolBIuroYOV+e/NCCMH0
eI2YnI/IjhY1FXiig17t3b4WPIy6+bVScpB93RtQ2pdNTflY4Z+IJGeBEU6uplxQ8nRduJy5mnA8
I3QrF16t6404V1aBj2c9BY+t6uYKB/vWv9R5GUwQIweGkRl52Lup2PiG1V/FUcpxAepP78NA6gFn
E/RPWCxCbnUpi+AFrlReCprgSOpBa+4CqJgjIix3PU/ojmePwRw1a+dEUOse7Iq5nSvqk5xWx9E0
XUOdQE0oenJf7CKh3W3Dw0po836dDARljSJhtrnrXeLPz4NX+TVCG8xxtm/T4iG/le9juPveIANI
RtA0dTz2PVJJs5+3tv5NHR3lVXyI3NTRdg34VC6mC5ByxM8CivWc9fJ8kwGqbKhKUmrN4E4GKJea
kyHcSOPt9jfl2aBbvXCdGJn4GZHp4EZ6YrfzscA8qTZcbhuhn2nDP9m8cInxIXGI8RmVvoaIye3Y
P3YT5CqMp6TjNQatLsiSFZwH2fjYeWD2DbpwJYiL9BDbLqBw3Gb2LO23F7QyqAHHOFthew+qaDbb
jOAEaG8iHLVTX2kg6CB7+WDPO+GWio0JB3mPJ9/xNvC2ra/UON5bZ9JYSSLMbUsseg56ShzegKFR
OTWvGHFwG6/51tigsb1pdtkDL9f5Mdp4b5mBy06eWrzly8Ht2sqNNCeaSvAzXQg81189eIvvy4Cm
UpNBK8UMU6ty/UwKclUInZN0sR+b0es4Tpd6mX/hfNXVW9vCyLxqitJKTXyS1V7XYZMOeIoeCGt9
7apDLhfT1K56t21t3U0tyRINQ/tYgxsx1txB8RSNK8FDVN/r1bVSPmybWEVp62yCQcsJIfWghVLv
yiHoXMIO1FbN6EehhMcFOYxZnbki5okyDIlsG17FaRTadOgmq9hENh84Gl1AulBDz3PmDJ7hK0/p
bkBS8PsEPmdxrybO+PKXJpkrEEIZTRjUYo/EmT7ZqjfvaXxv7PIvoYN0EFf9Y+3jyuBM0mUkPEXj
Q9s12GRjdEp0rjqPjlU968aFWl5a8hel7ezA3PU8gaHVMG9pkTl6cYmaraGldIXkkHrRveDMd3R8
ltbz4mv9Sv6Eiy4NMmdQM+rJGvQWl5/11OZHo4odFZI82xu3BihLI8y+FYOqN6WMfdOqF2OAEqpw
U1WXCegLtu2sFEQNvB3OG0YP5OKik/Omi1oVUfL/TvfsvymVuvGleC2hKCqhLsWNINaO+dIqcwbN
OuuicsCmJUprp+1NWOGpm3/iDl8aYaIUs4nFPu0DeEb0lJenAmMt6uBvfz/eQphYxAgbi1gyFiLm
ld+pdWjLKnHmJP3jlN/7bWLiEQJxuCK2iO62bbkbLYKApP4SJpM7lurffTa2EdswBQMUebjLss6y
8+BRwoy9IHHGM1YqCe8WpDB3NUY6SVtFMU6RIzoy9OhizwjtovMxBtC6o1cdp/2U22HJGX9cu0EX
TsG2YJfCOHWWWuJNULyEtQ8SXDB35rY0YEYcI5cJYOqvPIQV1QrLpAdUGnB1HcxhJPX1Dk3SQshx
xLcpEzaYXC6MQQzBkrpMiBW82EDdX9+CZd6neKiCUENwxjtMwWCQI3cFFxn/CEcaTOw8mbKVpP/7
TWXAZJSSgRLKQurKD+/qU+wPtrCnPKy51+7GPbo2VbQh2aB9PpZP8/3ffWgGU1pMkEcFuA4wPYsx
HMnW0keiW5zdXKnpvV8iAyqBnFdlXMF/CLisITPnhl58WXnGMTuGPq+xg+7Z1p4y6GK2s1hhtAPh
Xp96oRkfjaLY/91XY4DFKmVdgdTOCFliCN+Uz60YOWHB/WxrT52Fd7LJmEQfqr5p3jzj36bk0hGc
pLAFEOXUF7QWhNn4XeMLX7aXx7PLwIylilEu6NroBiqSjU4ZKXZXXcqa14e8ROBKxv+da6jy+6u0
16e8T0PErvJt/C3YDbvygeqv0fMXHspL1Z18zRlVO30udu2JJ97H80yViUu6pk7iREBci8YB2SYH
2tsk7cAdDgms/wfZNufmY8mCSSGNqhoguTI4+k69GpzoRvWia/FFPtRu9Wj64p6XPl43aamWqVu6
hU699x+47UFjohcNIC5FDyCYW8M8PbV17237zPqpO5thPmRQy3INEkbEXprXWned/G37938Tc50N
MFBdV1KTFoQGDaii57fdV+N1DnAQlAY8tM1u7L3aT93k4c9JUaiDnu0y8Bwl2ZCPJfJEXfhMyXPS
+NuY82gweF+PgWFRSYwK0zO9Ww+pV83yqR2KT93h53UwGJyD+VonuQZ5T6nbNTHoy5QIJTTxRs3H
Yy6PXlQRjQP89M/+CMVnmwwUW5KoNZB0xJ6VeNlkYXGJtsXvkwZBO6X+88Gd9xvFgLJqKMB9dOWg
JhrvpfFnok7HSuW1vP3mPfq/NX1gbE3L3DKLsupdobNHXGaZD2X6U3VSdtE+eJpOvJrouuNLsqWo
kOw1VI3ZuLiqQqGO4PgacYrSLg6qVzqRayCDSNBhbWc2fXHQFBHh8c+tXgQL08z+obcvyvTehOnx
Sup3enIyp5tkCO1ASt3t870KUwtTzO6FeA4kzVwMbq1DG0K0W8SYCbeVlbMgtsGii3NjUsRGd7vC
sg5zqAoPcViFRylRMi9KixR1UYvThL16CM4rY/sq2thI5nwaezebU0dW0q+hFr2G0nyKesJ7AdMN
+XDgFrYYsG8KNRyDXhyh6ryr5ftgvozM2xLtYJB3r8XM2d4znjUG8xsh0gZ0wSA2MR/iKLKn+ruS
3ubKXZk+KMPA8ZD1pMViccwNoNTCVIQNFjforoxLAM2YyFtoXvWP4URXokt2POznnT2W/dLUStkS
Y7VDbF5d0NNe+PWuHZxYRq5Ep7f1SbwVucwk6yCzWCpzHxQwK8wJwfsHY/8tNLDqS7lAQNS5w0E8
GYXz5xpXAM+FQQZkprbV+tzQkVVvLhPpSzV85n28+H0GSUwoXGW9gcBnNvbhtJONg5hxCgMUIbZ8
n0EQEQUdkkUKsmjIabU7/UC8aM/XFOBACNtVIU1Wp0ckGF2Z9PfSHNsCsteIqwIQdHTHAapAnEt0
NTY4fzq2r6JQ06RVE7yFgy5wy2Ty0U/LCd4kGtFvfDu2pSKEMjAxYwlHS7OrA1XNCy/HBlJvtBee
xy/EAUS2hUIz26i0shhlosy0xej7aIWO3t+kGo9BhXOnGAxgIFuiEGNEukSGYvteM8x4V8lt6Eno
SeRA4XpqRtIV0OmroP+UmTCxL/CKMXqdel9b4/EeOflXcHJ+H8HIOX+jnMkhnoocSFx3+bNRBia6
XBcrKQI8QaR7r+wtb/BVgBKvgLL+Hc9mGHAoUoxdZzHW1tWpPVqHUv45d3/cPUQByIJ0AAaJVHCa
wkMXKVVJaWKiaEPvVuJoz9BflTuMxR6z9HH7zlo9TbIiq7JmyXRq6b2dWtFBGEzLCVZhuAUQVhFE
Tnv2ugldN0zIrOLBxQDRLCRKoEzoPClysMPXNTjB488E8/IvE2y6MYyNvteqfkSBHC37zbBPZrSJ
ZqjTGSHmPPWDlvLG4ladYGGS+XDIUBlFSzsoJjy/uhci7mtQRH5mc87LYsKXWM2HAUoCnWsE6aGO
zb3chJwcKm8ZjJ+lmOyLpm7qXV037bLu7CnLHW1+3l7Iel5h8bUY6NGjpkwlgio1HZnSH9PbCGKd
dvIY7dEM2rn1ftseb1X0/xenJx/auhN7xJhJ3KK+Eu/atjmC/I+DcqsB32JVDN5EnSmMSolClVFm
F2j3Prbt4NXWZJut5KST7I59uNteGecwsW1cRlhCm7DOdHc0da+Xp53S5ZxV8UwwsUlQGr2QTj0g
YTwNyk3ME2/iOgMDCFNhiEJTI4XQ+wNea6C2M910sPMLxCenkti8rBbHG9i8IRSgpUKmLRI6iL2m
5MrUv88hx+PWQ9SzL7BNW23YGNVYxBM8HBcsahGKiMRk7fZeYLf3GJF82naE9fB/YZABB63RdSGj
GabJMTGM64vf6KkyHMQptWzLF+L/kfZdzXHrSre/iFUECaZXhkmaUbRlyy8s29tizpm//i7onOuh
IZo4n/Z+2lWuUk+Dje5Gh7UOlqs8bgsVmAZfHkwiJA1BOnbIII5R8L1WBUqxyPku71roxLmJzCdN
kEUwvaiJXNJ/HboXUAzadQWm2+GfbV1EVsH5CC1sJcMvZcCbShdZ+UJrEH4KgqvwG3EOgvpTMfdq
NcIo2Lx4uivB/X2JMN7EGsvlZ/NRFWi1nngtjpAd8cL1GVYNqJMcro8ByPZ4LIEkA5MzFMlrd2xR
xBVzVYhOknMYbReSuenw0ij6H2V736SfC0PwXhKqxfmM0Kh1Ky5heYOTfWebINm+ARNydj43R+XG
cg1B/iXQiR9CwgBSGyL8ju6oeQXqLkED7US9LpEQLocooyyxfDIhX83Kp2mkdwadb2NrFvR9RWI4
T1E2WqBUDdLiOLwZ21tzvImlX9uXaXVsCsMaBICzqoUcjzM7eWi0sG6G7q1zGIL0PvNi1/KUu+CS
gqSVmXv6zXeUW+24LZl9+HcuYyGYMz4rMJOgMBFM5lJTb7DEDNj/wh+93B+/o2yAOmBcPgPLBqjy
VkgEoXIF6wNp+kI6Z5ZkyjtQH88jqp83M4Xbbe/GRrU1cHOAhCm5nWOQK3zd1nj1c/6WqfIcWWFR
j5LGwmekUTtXPve+F5eiV/a661pI4Wyz7ySw9lEJfuTCaLjLXfSA3rruGhf2NasnyZ1je1ux1eiy
EMnZqZJM2ONsffgRhe0xf/FF9Svmbv9uKyq/tBlQ0lRWgvvWTPHJ18vdSDQ3mcJDl6RP27qIPhIX
ybqsCtQxgRu2VPS2iOFU4G5R1ElwZCIx7N8X3j7um6iaSjTsI/nS+zc5KMxKgSdcjcmLr8LFsGqi
BqjLZ8R8TDwbzbFPLwMWNbPpSao+UhpeiOKciB+3mOeY4KiGVj2rZuZF4BBtaXEbRiLmApGtcW6j
pBNt5BqRuQoukXlOQsG7SvT3OccA6CyLBhHSwbp4qbKXQLTiLTBlngchDzK1KGmH+FQdFN0eLMNN
w6OSiPo7AgN7q5QtDKywCj/STNQ64glPNuNEAwymWgITW5/5uH74txfDQkobKhFpZFQh4sZDJdGh
YFMhdrgLLsZn3ca+xW48KWh8l8AeFFEwsy/93imooMUFdjJ217grBD7zIVA0eB2z6xw6ffLzu9E8
N8Wn3H/SqaAou/5MUK/SuNsUaiTtRw1PRu2OLZRgsuaBuslxcvWdYkvCfe6/uPGrPO5KmTJAgXRW
EmMHq4I+myWEmTPfUptRWpeVLXKyb9NPWwfKXS3AOILsy0RiHaQ26xIg7wUxzrcSUASm859itO/2
TnbEfKwtI4mjSBDm04C3S+dObuHKN4Ebfdn2x+uDFYuD5y5kkWboKPsw5MpLj5OHrWzPeDQ8bTcD
GYHaxTH1pCPmrg9svOn/DnfC0oTfX4EvksfE96chR5OU7mvU4vuDupf2ykF09AJT5kvjpToWBhp6
eLlH4yEoXo32V2u6aWWA5NSwzfpDMe6qFRevUU2uSmNC7Qi8fzfhmN1oYXOc++Rx+9OJbJgvkIdh
oJCsQpLVnKpXRo4S7lJ0mNPX3mMjz76w+7Me8nSMiFDT0GV+3C7XBlKHLYJ3h+DQBnZn3OrRbaVK
zmC9bCu37sevorg8AXhRiHjAPXWrhO79udkVoCFtkahOYPHcFrVed1GvsjhPV5lTnQwjzKN12YBu
42Ds7DN1tZN+g7EzwaPjL6nxVRrn6RTfmpJGRt5A99Utg27pdqMHTqyDCNtzfWqRylRRqE4ofYc8
ApwFVQFYgKvse7CEYhFVcYyddlPtzWOfoXIOUgEZBB/DIdkZLkOiloQz6+ut0cWP4C5Dngdm2Gco
x8zGZ+kuOYxfupdhZz2EAwaZemf02Nv7f2BuWU00FnLVPzPAqrf+G74YPoi/B+TYaPsu2F+P3Zm9
uvKLIeqqr1/IhUzOaAGgV1ONwJemx+QR8DI7CWT1DgHr9k1xDBx6yPeK7AmslynyLqwshHLWW05G
nwcJqnjkJ3xAYrMwRgE9ZBZ2bAPy7GOJwUIgZ8D1VJYzFvA6oJn9sNLG0YPGsYKjRh7U5EPQSogR
C3FcpJ50OuXFxDKto4aeJkZuezt8ZUG6++KD38QV9R3XayoLiVygtowoJWFtQcFzu2vPCIkn7eAf
NU+3G0BJoX4oH0QtulV/t5DJheFhlhXT8FEnSOkjmsZxizczIIUjERmy4Frw+XGdqdnc1+HkptZd
VX/TTUHHaT2RuyrCJ8ZaVVJ9HFCQkm4wguQM+2ovOakN5inGrit9bNthIY/zL4lCg7LykfAn8nD2
hxSK6Wdatc6/u2Zvei9ScStC33PK0UobsF5EHSzDuMFnkDnYbFfLckXsziuAiX+Y/ZuvWcgzAjkC
8TLCxHQyT/lRdcEj4gGkPXNaO3zOPhW79KLcRC4N7G1Nmb/Y8Cdvt2MhuAsUw0oslFHk/DmUd136
3RThpYpEcB7ETEK/lUoJlDbKjyD+Ec77ZPAFaggu1Nv5LtQYLcOf5RoPCj8cHDocqu6TCWAjyX/c
Pi6hwXPeIs3yigQd3knTQ35kWWzoyi/BcUZDH+SCTyJHsX52qgmSXRCHGjwkSGQOkqIPaID3yedu
3OvtKcsEjzGBCD4rV4M+MLsMplcbKOBh/aqIfWcUbd38xcJ/a8Jn5YmcjRQsviztavBKv8cgnzuC
nqf7OQMkA2xODr0ZbNGzdt0BXqVy/qKeSWqUIbIPknwDxbNtBa/bBrH+oqJXCVzmYY1qYxQ6ji8+
t2fjjs14gDvOY1s4khM50rfZabAw0p1T5F2iPd11s78K51KQXpFLxdJRvyl0TORblz6+BFhJKWRR
IPmL3V8lMStaXDC9wKxi2uCVozwguXOzw/wl/xKBXGlyu7soFA6xiD4c5zSCeLbmVsaLADsbt9RI
jm0oC7opIsPnU40YJBmDhX09Lfie51/r6W5Sfmxbx7oWhmIhH7fQFWCgNYtTm2UNeCaWBRFUuZPq
0EZb47gtYl2LqwiuQh2ZQNtrWsxV+uQE3NlCBemcyOuJZHC3yPSDaI5UrPD3TQXuEPmuVOg9qshP
26qITou7SlJuTI0xmXB2nXROZtnD7Jnguq5qosmY+lZNxUKx688PUpq+HClWgrgen0rdq7K7QATf
varFQgRnuWRsBgw2IkNPqd933ljlhukRAMhHoiSFHfu72L2QxBkwlcikGmYJ9IZTEuGtB6Q013gA
Gcr/lnut+4CFPC72gRQsm7X6bX0dhCjnxBsP6iPoEL4yef6j/KHcZCGPy5LzsGpTRRt0dx5ucu0y
k1OhCYLfqgO9iuAT5ErvFZNQ7MGM7YmM2PUpVTuqKtuSRVsPCruIG1+LT5ULMAESUwrZlo//IHvZ
qXmeMb3pxgD6KD15Fzhg1R12s1ejwNs+DDeiWLj+0lkoy13jlqrFVEu4X0Axs34y/IHCyW/GmwRR
yoTRzADAcz+0tLkQyl1qzEpkuQXKLXdMXmrloNW3mchviD4iu5ELL9unmdTlQ6u7LVjeYqATzVph
G/lzVQlqRwLvwSfLbZlJY5pgn3fKb4vRi8oHKzxs+0CRLpz3AFx+IleULZLgvTHfhtJXOb+LKm9b
ynrtYvFVONdRyCCKD3wNicPrRXZCB9PkLtaFUUew1ecJc6mi/UvR0XG+I6v1PlYjNFJJ45LZ94pB
t5VAVJMRSeE8xmiWRp4MbDfSOk79IYwulohBV+De3/LBhbEldVRYQLNGiU26pMZDbYgqhuxCvPcT
lOi6qmFalK/z5mM0+laDCgjdo9ZrD78YEpCxV3Z4Dd6lexHeyro+V3Hc5RmkOdNBNNG5mdF42mgd
5KzbC6xt3fVdZbDPtjizGVA2tcVkyHtGbM+aL/qRrUZluw8V/7WrKO7+TESp/LS10OUpLkF5T4NX
4t/2anaMjAtpjZ1AM5bAbX0s7h7JptqUKTqQuDza16n5HLe+k86G22jSbpIGzy+xt10AUwzJpi2Q
LTpV7kq1qiyRWAZ6hnlh7aVmX1yiPfpJt+FJVFz+S+i4Hit3sUgSlmTO8AUHQNBGh/48XeKd746n
4ogxiF35IK4lr9/l3yJ5Mu6hnqeEla8AzvbcwlOkBDy837fPUGD8PMVbHQXmCLolJLZTfe7hNPpI
xGC87tCvanBBVx1IVFDkGRjneFHaz7Ol2sTvnVgVXeT1xsbV9Hla7UopCRBj4DjUu7C30eNEbcJw
5tCR9poToea/fXZ/SQevmnGegzRqVKcatnf6n/pDgeaGea9+M75ZDzpgYJvDKHCMzMQ2rhrPKaL4
uh5kUj2+rfqSm2iv7VnfyzgK1GJXdksO50GMrAeIUYuXbvJcHjMv+ZY5IfF+omX6CSg4oH5PU6ff
i0ubIrmcK5HUKCHhALk1AYsIcGYHVA9i0Ga95LrgKEVXi/McRq2UeZjAUvr4bBSnrrhLx/32MYrM
nnMYdQdWdvDZo6qe+CfgenokL++LNt5L5Sh4B62XYK6GbzEnvQgveW0i8A9Qp/I6T/o5oipHvlhe
idZBawMQ6r+DpsqN7w0/ROy462eJ/ig628BqosxLL4QHVTmgpYikugsvBLCvWvAajILJkPXDvMrg
fMjcy76VWjHclNYAbrF1+v5zp9/l2Yfc4VUOl6v7bZAPQxVjjkq/KeitNguMYn3CRSd4fKsyMFhl
zirMOk/1QAbkx+RMk00ABLiDV0eNW/nZTmxpGhUzRn2u2Ipsx5fxQ/nhVT7/3DN6bSRtiX1iswe5
e4u5pwhoAVEoco3sg7zzIQs5nFFI4KLMO4qSN2sfRAfWPvA/dTuwyOyGG9Fg62oQWwjjrCONk6yu
QpQBesVoHV8qw0MRZ5LglomkcLZRSPAY1oRS1qB+kopnMKtsO4zVe7TQgosmeVzkrSph9aoJRtua
ntumdmbRFN/qRVoIYT9ieVmteRjqJEUMAWajHzyF/dnK7stBEENEunAhpAVzY6fGKJSgGGcUX4LW
GcbH7eNaf8EtVOHCRaqPhSVniL7pucR1Km7BbeL5u2Y3OrIL0AvhgqYi0oqLGkGPxq0SQaJ1CL6X
x/FoHcxL9FhHwIYEZvMR2zin9Lk6ZsfxJAGaaM9qGgmQ8UQtWyZo63ZxXiRQG8Btt0h8VTCNepqk
Ptd5O9qqWYMyYPIvYTwDCo2GvuBaCw6Af/pFvt6AhxrZollM9ph+6vNfYfa8/V3fuOo2lHsrIy1M
tM2apmosdLIY2H2IzmN0+saoOqwvodvbrCud3gYOSOVP+V52Y6/cixI7kZq8PwENLaAlUBfPw9wO
KiyoJqe8E5RS1oP21X7fzmGhZ5eDX5mgQgrC7ZDct9Pc3QaDqrha02FEuJGNfUM1ulPq2N8VXWnt
K5o3gz3OBsgQoyBMbQ2bZ7bWJ9Gj3BMi2X0+Ne1RibPZa2RS7kmszWjZZoUlAhX5y+Wj1KCKgTqy
wVmgNAxFSEHzji5gB4yw4hTuwtb2d6hp7FIPwyb3wuye+df3dvFbJP8ciqKhziYJgB+NR0+SrbPJ
UFe7ZRUb5Yzbfrtth+vu/iqOi2DELPwpkAnDxOirO6llTGGZnL5uS3krem5pxdkaGePAUBnoX586
NbLtbK+fp59sTKjci9zGul1fVeIimJwFZtFNiJNtbNpD9VnHjtjU1Pa2SutSDKDYKJpCVMr+fWHX
wGsBicOAZ6uh3EeF6RSVJ5UiCOL1sTL9KoWLMJqiqGNZRuBC0ibigoCxdTtDwhZEQHM7zsC8nVhJ
53RBS+9p0/S2EjWywB3+JSBcfwQXgmQfY7wwEYCw3k1OnWHbr9rroOLA/03AZJ3xRqN3moedsgAl
bT+wP6P256heImyTryeWBo5bx/q2hf/589SrMktkEqPPO+3nn9mjYWGhMnWtx/GEOtp9/tydtf2I
OckEcxT/d+JmzG4sZHOZi+YnVlu2kG2C35TeWqEgm1i9iou/z1lUFYeSUjCU3dw6qsUp1wVXfdVi
F3+fsyU19afSYnAmfvmTDDsVCw5W8KFBoYUQzlb0PpwLSWOx82L9BD6Sy+BzAVH5M3AwciwcRFzX
icI5EwvwAXxhx1K7OSnDBjkxUX7hkv6TacBitURsWm+0r7z/slQDfG9Ek1Uic2qZ+ZjNgYr5jAFz
h/Jz95w8YjAXBdtmL3kUzxpGjFN8woI3SgeBS47pqRTy9q16g+Wv4DIzmo6NHI3AFpCnoL6XfdBf
18RKQSc2fA+NqD8pZap4TYnmVhZF+blLJCF4MAt5WyfBhcQ8r+dST7GlX9T24M3usJcrjGAannpI
9uHz25AyQITDmxS1QtGm+2p9cnEC/MPOh1eYcwsgrnRvfQV31OfMwZrOQ3loPR04cGhNigtgaza2
lMmFSJr1Ga0k+OA58pTovlHPSiuKj+zubZwqvxIi5U03Z1hDx5K4vzcOxWNyqg/mufpaYE08fjDu
dS8HZOB2CGNGuyWUc6aToWFQx4DD8dXhwQrU0zChAzFNHqHNPQqXgjiy5t+W58j5zwxVAX2G13HV
DhvcaMRaaSrYQ1qtjS5lcD40zAAoPOhYRNJstpfeOJXjHw3P2OcAUBUtY66mh0tpnEfVh7HH1Cy+
WvQ679hUJGDzY7s9NO78SnexN92IwDlXx6uWIjlHpMga8AdljFeNO3S/ngIP5Cy7ALiVvdOdi12E
ZY702/8weM0StC1b4VwPaet2rGVcAuPJBE5neIe17gdrz3hQU0dECSO6cZyPMRS9M8oOs1aR/8VU
nyrMmNeC5TuBCP6NZ4V9KAUJHPqoPseWZFvKCZsRghxRcKv5N16Ppo2Zp3jjGTG5aNX0kLRNaRPD
2vVZ52xfZpFCXIZdFplWWSkKsd18GIajlN90xWFbhMBf8E+5CgN2WWvJqJi356TJkVTvtDa0M/JP
m4meXoIww/OwT62usSEUzExX4AH9x1dfgHFit9Vz072m7bdo+rGtm8A5veXAi3R+TsFkXmDAz53C
JyrfgOdUYAui78P5Cj9BYVuu4Su0aVc01J7U54aIDE6UISice2ho709WkQHRVlN+1QQ4GXLrEaP2
pkB3paoEtQygN6saNRzDF+R+q+ZBiaoTgvI4ffdY1lSihAQz26QZsdRTuHXwVEw/utZpU5F5rN6s
qyz+lRxUSp+W0gRZ7V6dz7IUOmH9rHdUcKvWXfxCEBf8ixDpRpT2DAOwe86AOjjapVccqQsKLqy4
pABg3jbEVTvB4xXDBag3AAwLjnhhiHXdVf5ooeg1FAB7pkXhSX15as3007ac1Sc55hV/C+IcBhxT
V/QxUN/SY3BAnv6lPQRH0BAhjQLE4LYwkVJcpqHkZhJlFLtYvVndVkXnYbIitFXJ/LotZ90sTNai
MYgJ4N4/D2+S2zrMe9TjqV/ZI3XKpPVK0AJ2v7bl/MUsfgvi81App2SsU0QoBh3PYGAZB7N5HhGE
lUPuhBeR7xVo9m6qDLsXqZ6iNdQq50ndyfVgt7MdU0HHcNUN0qtenFGQsfOVVsIBRuQhHp7rTBBC
WJrwLo1Y/H3OEKQIE+ippqGaHT8m2UsznbLxa6lptj8fi+BF8JXYr92SxmWcaTFXpdLC7LQnsFIG
B7bvYzloA7HqHfZe9wJ5rAG5JY9dg8XdVUOtNwNqokH5qu4yzwKTbmQPSMssN/uyLWu1rmotTpIZ
zEJWQuKiMkckMJpt3bVngg3f6oQVxz3bFLO+906IDA3lmPKXejRvRU164QXgAs1AE5PULD6zFecs
sVW4RslRGzBRDG58KC8S5h9E4W09wlytk1nXQudej6cpUzByS7ObtnlSsjvFfI6kT1r6fft0RdeA
8yN5TRrU/RCs0+ZoNLelJnh5rb9jr1+PTz9nYgIaUAc2hw48qz3rq8xfpsGuveqoPmD9zekv5f5D
a2ILm+HzUSA6K31UIIGjFKvqVnPuZBGS8/oLbKEZ50HShqTzRLIRDwU8FgCYmzn+gZxUJ/5g+Wep
EOdOKqzSjAnb90/Hm744NPWxngRZjfBTcU6kTIauAloD6wFIWPtQXXIw3fakPuKVhxYc1Hr5SKVu
qRbnR4hGjdHHhpNLI/rU09GusuiLZv27YKlwHgScpcWMnWXUA7VPSSU7mulafmRn/ev2ZVodILKw
IQsCAqrpmsH5ijS1+nJgqJvjLnpUUa+VvPwQnbEPtMt23Y3xaVve6tNhIY7zElEwdKaa4YP54+eO
gImHngwJbxagp5f7wTecVlEF+c16MrWQyTkMMIEUgc+6eXTfn1l7wz9UR4b7aoE1Zlu9dYO8yuJz
3yRU/MJio8OMByg5ZKhEtjfNjk1205vJxfCSeAZs1SEuZHJZqUQUX24N+Ct66Tz9NXzbepLf+M1Z
97fei0oA6x9RA0cA2BGpxbdX4paaWi1h4ZT1RNVDe2DgtmIq9dWIol3FcHcg6RQSWTPGlf3K/ypL
6Q1tzL2SSHapZqdUE+3RisRxNyHLdeyvW9AqzItzp9PvKEPsAkm1XMv6Sv3A3TaV9a921Y67CcHs
t36uwipL/06JU1sZRGRoq4n94vw4u49TvzHnAXbRz7ljYmW8NhxFBCzIPsK7tOoqhEenw5pwZxqy
ipnyWfemXLKlPryUU29j2cbbPjF2IluiODvXyAQAqAhpTRcqyK4Du6x3ofZNVuZdoXuDpggus0g1
LlomTZGNWRNgtreM3Mj0IrO1pQx5Y/W0rZjAFDT1z9QpxQLREFewPDU6Z5MbDoKMab0wufhI7Acs
cjM1KGQCCCjE/MAte9u8oE+CtCbbK1iaVXbktjfAUVa46PcKvplINS5axjEGvIoB4aWebnvFS/TH
f3d0nI8YaVQkmAEA4MZ87OLbPDp85O+DrFy2LFVV+Z5mo6hAc0aNARQfJuq4YV/djIGu7LelrN/U
qxTu+/gmY0ItYABK8lrTc52A0ewjMGCWdpXBfYmqtlSMfuJVPFI5sisz/ZFNg+DGiPTgvsZQYcl8
Hi2kY+n0Mg3NIR/QkEkld/u41i/mVRXOU08ylQd1wlNDz4NdlXR7Ra13JGq+9ZrlbYta9Tk6sbD1
rRtE53uYphx2UyAZABZSYqeK0tcmlB6oVO3yoj+WlerFoVzY2zLXryvIn0AtgLqjTDnHXQylmVkB
JjRZQ5M63bOKBbX+gL1zjGZWR3BRubEtHZMv23JXt+Osq9x3vhy0mn2jYDIzPaNlsu9u5G8F9uOA
eLuP9nlt65h2MZzmp3VRdiA9dkXJ4ep3XcjnHLwvN0WSzlhxHdD+1ieMKT9N8bdqjAQHvGqmCzmc
Y8/8Xuv0DvajTPJRN77UZumquajisOr6DM1QZFNnrWnOq+tRMk40xldMqpvGf51L0fLJqhoLAZzX
ADGOpg0xXoxml9qV9BgqL8nwum0T6++DhRD2Ixahg5axPOUVRqtn4tbHfAe2ZG8YUGeV9u1+Ok6H
f3tsnA+Ruw58IRO00sj9kN8lumDbdD1FX2jEeY9aMTRS+shYenTpqtv5GO9qBHYAZGdH1SG/cseI
bVEc/Ms5WmCcNlUslfHPey0cVSqBJhQDfdKhb/JbeGDPzwBFl+ig6pTPGSm92uh3mBE6Vf3oNVK/
DwrRGti6UV5/Bmf65lzmOW0i1ObD82T8aETp4HqJAeNI/19PzuqLpgLPkQJi9vzcn0GBtetvqD2D
BouNAHQfic4mxv5Nw6SY9eI+5dz4kSJLACiozWMXPkfpg8D62XG8SzlNi+oUBsOu8Z/Wr8P5Kxpj
YwYf4KcS/F7VPvyhfFUxUhs+iGxk9T4DsFjGajzRLR64OBiMtpZBVeI21m04n2tQlLSCic/1HtRC
Bot3i+uc1k0RNiqcUn5WsHIanRRGpOrVe9E0iEgZLoYZc1OUw4SBApI9qPHnwPolaR972Vu6qoJ/
TdNAEPKnNpFVy102oppA9xN2GtlcBhaSnNqWD8J5Ama470xhIYvzSzq4KOWU1Tcbz/pJzg1mF6aX
ef8GQXyX/xKVmdYv0kIeZ9tR0ExTW3dstnzeKV66M0ExZP9n3wrLTy/blr7+ua4nydlF6xeRogZ4
IcT5XWDeFBjeG4pBEHdX4/tCJc4m2qTsfeTqWNutD8V4VNEHUiI3J0/buqwZOdImHXQ/4G2Xqc4p
E3SyBuJeKAMcwxPDFmyZWXjZnYh+h/1gzib+EMQpNJA4MaagHdwiVB7rPr8bZnWXNKoTVuVFT3UP
CblXqP7+3ynIwwXpaPBrU9Ux0Al/zxon3S6/ZYtxIgVXzGKpIA8YpOpjUJYV0V06H3PrYbZuy+Jx
W5mViPSHCC4ilXqrN2YJNJA4Ug8RVnb1tBVMHolEcDEp0TNsQzFmmaiK7JwWYArdbSuxYtlEhhom
qOdl01S5VCywFFKTADnF6FOH5F+H6HnwfWBUCyZj1jpLfwjiPJ6RFiaAdBleDugmO4+xe5RAKsNs
k3sf/mh2jBU7tqu7tyTmA0sJfwjnXGA1ZD5KShBuxTjD5lcp9Y4U/do+yrX8DFJUFDQ1gyLz4c4y
HkHK2IK+xrVagCC/zRBn+/6kH0cnurcu8o4xn4lUW3O3f0jlDlZv0HrxGWJMeGTFkewA8Lf9dN+c
scbzpAk6uavXaqEid5BhNbABJxaFpVOF5Q5q7X0iKvqw19I757QQwgUQmpkzUVR4wdl6W0TGAxJQ
9sCKqrGILFyNWMmU/jg/zufO6TCXcYRQHLwWr+aeevHOuAXNUXMGmIpw2pb99i3dOMc7xzKhQQb6
2jr+ZkluIJuO5j8PaCQXvaDHtP6tdEtTNJS1NR79LS+VZu4aNPeDrLF9Pdon6WBP5Zdtq191UUj6
/iuF9+iVmaV4leDp20rfsdk3f2AbDp/n+ve5p/U4pJGmzMgtLewZZ59CUF41miAsiXTgPHmeDqNW
hgjvVXSRlIPpf9o+o7VGzh9KcH5cLkrwg/kx62snj9kp2SdneccIdgGV8qEbej0vzgn5fk+HusUr
tCh84P4fait2Qk3w0QWmZXA+x6fZFHddD9iwyd+lVmerfbwnrWi6TXhunLspUmmWZBUfPzwy+gwA
ch+tPVsHESMNsWv+/mJez41d3MX7QuvqIsiyANE8GQ+97FLruxUTuzafKu2XKvKjImmc05E1y+xq
gvffAIbp06g0ey2ZUafLis+g2yXOIMsoard+4m1boujDce4n09XRGt6GLfPbKHuCK7d9EffZWjVu
ae18KzEimVGiADAAazw/gjOGodfvgKcJCrk9UEmVJ3JiUNLSsfmR3JWX1BEROLFv9e5bKtgTN9kq
k6VyWmpyO8xjBp8UlhHYEk+l8TLEn2flTlVEO+HrQf8qiwfpS6asbjRW0h3weHMoVjdClx7Tp+hz
5LSZq2LCXi1t658PfEcFKHSUWjrIc7gLmDRmoIdxjbQtu8vrvWKCKMf9dyK4u4fuutUx/lE3SJ5y
1R7Cez/ebYtYqy1h4uWqBnfp8jiQKYkHtHcAeqm648FyjAtGgN3WidDiFo27rVr/Qhx36wghQd8z
niMsje6konIKPzxOeiBQa10M5sllauA1x2MwhYraAc8RS3yqEtjy8CnT/tE/sPCOk7vK4Nx8Ho66
Inc4OQKAr/AQKOdKRI8iUoOzMb+Z/cwY8L5Be+FmtMK9rum7looaFSIxnJ2pvhRY0aAMruJ/qUs3
VXtbCgTXZf31sTgu3tBInSf1zJAbAakA7Lpdf25dRidXOcmltfPn8rbA/B4LyOlFmGKyj/HeH10/
Fm934JhUJwXz08Ezcoxb0Kv+6iS7cvPvmpNguyJrHBFwHnNxWyI5F9gRxYwAHYq3CFFzT1JDp5BT
VOban2NGncqvH3qSH8xu/ojtU/yHvQa218ZlOkk/kHxg6VquPvvd3Zy/fgR/hgD/47cIzvSBIdnK
eQ7TL1WvTC6TDNhmQbVx1SYXIjjT79qODjTGe9GXX7T6MoyJk4iQk5ldv/tCCxmc3QPry6qbBs5I
lypbVi4dNt6i8Usqjfa2lxUpw9n+lEbGVJkMxj28TbGU4qdnVbjLuO7KF+pwNp5I0ai3OdotbH6I
EWOE2OEAucB/8D3z/Qfqfn9YAWfgMk0IyvXM0Azcaf0+1bEs2L5sH91qInFVih+o1JKOUIUVLXTp
3oy/yuVzC6Y4qoQ2iUVDG4LPxPdZymqq1Q5IlC6owO0CuPFzbYe6u63Q2qrz8tjeeEAWaa5kRlkE
IArEDWL7GBElNsEYVLibPkde/iO9mR3VKR8mLMX8D/teIhU55xAqValRH6uBtK4OsqUfpVi7CWsi
8EHrJZHFZ+M8hFwOaWywlpUO/k7FY8vC/Sk7apgoEyNvrTp37AobOoYsUELjhJVzUUaDyjotyqm3
bhLjI8/4xd/nfBH2kGmvZ6jQEf1zHmGMrLdL0bNApAPni/JsoFFjRHjEV/KzoQSf6lI0NbZ+la7H
xHmhqMiMgJgN6vR9A0LQYkdp5BVl/B3Nq3vgUwmapeumdhXHuSPfGFMNO5QwAZJ5PlFuFa1wjU7I
usZM9r0Xv8rh3JBmxsj2YtRz8nNwwEsjt4tL4sSvs2N+VezEHUXQaH8x7t8SebyyYJByKScowRVg
/vISL28c7bZx81t6IIOdCyE+BSdpcQUYNZjbOK4QblULqJQtAIl07aA09LjtmURiuBqMrKl9RfIa
Ixxq9tAnc2DHWDg3NNEIjkgO54OGNEjNwoA6DOq3lwq7sz6rmJff1oaZ14ZZWJxTqAupbrWYbQyT
3svl7AF8rzfgFnPKCYRCLJ0o6sdtkSLF2L8vPHtugT84fGu7hUq5k31pstFuKQ9mq30AWhtB5GqC
nLuQAKJRdAZi/QT2VLaXp0ca8ssf2wqtTRP9IYZzGWRqozoLcYjyQwvWvXx3lNp7zes92U1QSTe9
0DtM2JsTNF3YlX337ZC5EkUxdUvhh5isKaZq2bZ4lPYYXypfDPW74p/S5GvbP2bKwa8CgbEIBL6b
XlKKQgZmJJpicxKaNknrrHf0ZpIvsyr1N5VvAR5ILuKRuLMpG9MRg6u5IMqskQ9jLPq31hp3/9D3
a4nSAwWiOY14HaluCNph8z5BCnd+SR8xVA/ur84Ovmx/5FWrXYjlrqM+GM0wNfCfHUaBQEPsJuSn
qQrS+fW+6kIKdx1J2IaTVqPGrzDuQDvFTBrZN8d2L8L/FKnDXcJEbkrJpBKgl6UzyS7qdFeWouyG
HcmGfWrc7TMQqnE3Q9CtHMadtkt3dLDnW4AI2xguPsUXIqgor/qyxeFx1zA1azUw9V53e3++q8Lu
U5P+Q9XpdqqwoT2rtqrUgkUm9he3NORCTionxMh75IlVMj1jWMwNi8hNTN1uyfAwNP+PtOtYktzG
tl/ECNCTW9o05U27DUPdLdF7z69/B6WZTjYKSswrLRRadETeAngdrjlH5GjohV0Tx+QKw5o1cW/i
Jaabx8E6RRJgMm1/Q3vr3+k6kyusczbLvTEbXjuaTqnJTl4DaT79dF0KN5e7fC6DrhPu4oBpDFPc
6BENcPN9a7UPKcqQHxEB/DILNS4TQ6a/i0DrzibmgpR0jVYYbHew20Gg5XxD+iWCfXlluhzLVYpv
QsqfeBU5EUFWNfv/6hzsk0vW8AavLfi8Un6Ut0/mbH7oi19OwThVjFkMU4OBTc8acr9ot0CXKw/Y
dYJz8B/f2N/6zwdhMRRAAJZMXYz8XTrQkRv1YFTuFmLq9WAccoAOi97FfB27yGP8qZ3ZFeiYkKyt
Eegg0QPCJITgTPygeBFBFWSnxlC7SI5kBIamlz+jkYlcYwsH9aHM0lNfg9ivssPUbj6i2SYGsjC+
jOUFdmxOT9MUxIwLgKbaH7mSOsv88gGVswDNr1CEN1tlrDNrVSDkSoCRM4cvc/U1Ug/Xf5/ry3a/
z7hOHS+scu0NjH13xUO1yTdFuVTOGLVfk00ThFVuYNjJYrTbmEulTBPgoQJ1Ry2+2OShBbqihqlr
6zZDynL9ZPSDv/PSO2lMpiApcWvH7Wh46XAz2S+1eWjV1+sieCyoMtnJYPQamKhFrxVY3Op9NZiO
6WmefJjScMpP9hMFFzYATp69DgHBEp48u6vpjN9FEx3c6Lf7IxjNT1q1GS0D2/Ig8Vjz45L6ZfO6
LUBm1UTw8vw7Bdqgads2hvaZ0G4t0xQ18B0Ab+vPpboCcHZVj7MVK4KPx/dQ1kUSE2OBx7/g0YX3
ODi0U4diKBVBfhsfMdNEFxqrWxFeI/8WLwKZGGVNbdyuMmKUto2OPX8qo5/gdnA2+TDBb13Xm+vX
qBLGqKWxS3L4+cWzZgCHDMDML7bbxarC62L4tv3fI4Hq/XeX2GqtkmQ9xKjmMSbhNIMMD1U8oRPk
P7xQvddUG9Rg7+jcST9iJw0oeB420wZvboFBZZ3AKAk8NuteedYfZWBfeoXfvYoo6fh6shNN72Dn
9mWpA4hRjtZtBAMD+lXrxrmTfJdPYPi70c5VaPjXL5UHwieTnUTGBlolGvI87xcveu3eAA/U2AEq
MWVPkc9m5gLUBvSCijPdmmEH8NzkZIBkiUJiXf9DuEq0+zsYC+maJtoMaQOgTqkEeqSfV2kLkQUJ
XrdvYD3v/OhODmMYJZB2/sbdBI/6i3QP2pZj71Oa0i2YPylhX3rDsf8EAEwwdHR+UvnGsfVq9aaf
nPZBzLfOn/G4/D3sAFE0lPJMFkSRKSjv6ECgkjkzaB2pqx1FrTjqwK8cnh0LzUi1bgtd+pTa23S8
XUVNHR6F9V6bTCYmtrG+6eWC8RvttgSV2kEDT5bkgxMzPWIl/kACxUtO5rEVHYyvPQAvtTHzb72j
W88JIYuRAnzflG6T7bthHia1FThx/uVdZDDRsavhxBsb06hTQ/x5UMK6nwTWKBJBj7kzfwlIzOY2
YC5ZbrQ5jJXCCkfJFO0XcxMX+3IQxsnkSMCyPiaLZ3etU/UHwzRRXXeq9Ma27tZMkCZx3fZOGuNg
tnayppFWvuMhDkh8TIevtgVu6F7EO8wNefj+sg42OOMdh/uU5LKea1jMjtrUzaRTox0G9duMbtVY
Pn7EWV1EMWpeGeUYYxcJfKzbnWqctOSpmQT+kHcajDhYuow1Fu0deW2PRkdSKG8zu1/17KbZnvKs
dCv9szb+vH4YHuyMDKs1MRoCYpF3vI5RGkvGWOM05nNznJ5b0Jlt4EIag/IoAyw9DYZMYErcKv5e
JKOCSUqW1gAiIQhtiYvaJsj0AHyMqcDKT4MP7BpjtkWFXlj0P3YgBdWNujYqeL1EKRan6xqAPudp
HAqukeYfrHPdi2H8Q2ps8RxlyCb/bgEn7nauDkigg1W41MJVjt2JGD+R5YNuzDFt0Lef0A1xyPhV
rmJnWb/ag2iejf+tdsKYbxVt9bLYFL4KWnhjB/UtedBDUN1hl0o6irJ/niPfXyI9+c4Dql1a1Xaz
LZ4ymU6cyadR/3PSrKPgW/Ge13sxTLbRmFioaqmvmIINKTjWw/Qv7RPVfOsnpa/XQyOovs33wHZI
fNEZuVFyL53JQYD4uVjZ23I9yCessKX0E+4GBBzjWUXgz/z0XtyoFegMO5ZIoqUCvhVMbmsey/WY
S7eV9ZgpwAoT+BNeENudjl29brE8FscbIHAy6ZbI52gUpHACFbEY5wuAnQRddIQvrdABQqP642A9
WVYkcMCiYzAP7jott3JZYWPWsN3Oc36fzaLZL77nxb6EjSVFG9OMjB2v2dTVWilTqht8i4fqqAPb
yfbj42S9oSDZx49UeOSdRMaYE02KjY2S63RmOFXnaf5AZNz/PmO/ZoURgbc9lwoAAighb8AJIgIF
4GUUskIAGY6hAwM0GL/7CLmXgIvRAmQxVSoHM9J+PvQHjEqHi0p8gaPgdRv2sphHZ68sc7NaFJMQ
1OSjowGlR3bKcP1K0QuCKRRvtHDVe3c6Rr17rVv7uFwQrfQmLLXlkNqRk2+b4GTcmcD9yRj9LlO7
Xdcci57xH5tnB/ljqznLZyyJe1LYBzOIpAp/dWyvBlS29CDiXeI64N0pmWBZgTmwh038DUUE9jug
HlGQTBGjpUhVWANLdWuNF3C8qybetMlLnD61+cuoC9qHom/GWJWmTa1haxh5ldL8DPyAY1fp581O
BN+M65IU8DSYpmpqNov5Nct2Vq45QFPy+CVfP8vxQaDt3BixE8CERduekb/0QE0B16i7+oZbnsAC
Q+H4TbCotkGrOBYGNkE3IgIzFR2NCYlSp3TrkqJAJlnRgzx3gZLp7vXT8T/Sr9tjAyDYAbUJ8wdY
zDVRszU6r6+IbwLR8boY3usK+1n//Uhs+BsilBc6yjVTxU/99EowjNCfSsM1FTAQbcIBfL6Duohj
3IXet0OWdGgUUNBUGTh6kt8dtpDiwHVh4W6i1F10i4zbgPqtdZtg/saoH1bSON1SOgrIt69fInev
YH+LjH9QrXiy+hXZCvyucaqCzIv/3O60owPEjKP8GgePIvBPfp6rAE9PNZG+vCOfAchoXGQGcsK2
C6yTfU5R8RucsgDz3IA5ZVEWyNF4zaTfDQsMwAzQmEhZD3FtGhuwg4rqJVL/yq2X61fIcX2//T5j
y5FRq2pnY+Yb69bOWnxXzNxVh5toFc0bcjTiN0GM6SqNbqPjCueXdz9a43mUNDcDROv10/BSpb0U
dkqkt1c13wjCotKSP/ssDapm/QNjPonTEKwPTlF/IBN5BVqiM6fPvbHd15t5KPXlWTcbgZ8UnFhn
kgLwIWSSZM6Lt2WvNig7Cu1kZIJEiq8eFmC/QYSE/zEhhTRDaRrWDGyxbgmtrAvMpgsFd0p9A/Ni
xZ1eZDAqaFeTqcZySbk/pXtwDmFQND6a2DDrXMn7mL5fhDH6KLWKvODJOnpxAmLu6L6KROxR3CtD
vURHSgggE5bkVu3MgQDFEVcW323Vacl/XL8v7mff/T7zSYCxRLJyBPGlop5nojuDckbRQaDoXLPd
CWG+SS5p2toMSNAVOUTja21pM/Y0J51//TCiy2I+x9RVm5EVABkkMiW8eTG2/z/vKsBX0CgBjpJi
2yyMEkhljFZTYCRVHGb2i2Gi9KIc500I3cmJgL8JoifdlQxyM1/sshhxY0vrp7nqKDJ5qBMZsF+D
k+eNi6aRP+cgTAf5qzJjFnabXlVL/+v6hfI91O7AVH12f4e+qKsutW8prXHavPwx/kbAXARADmTT
yg35bBDX2D6kLpdbZnQyt9peNbIKj+EKC6KydSg26RxF3Yua9R9S/4soRjNXPcvtRh5GD6AJrtxu
HplAO7sU3vV75FvZRQyjmHnRdYM6gQvJSPAuWAx/qf1++vO6EN68329KwwStUtKTpLEBcqzex0+K
n/pzuJytm+G5BmRaCRhd3UUDQSFO/120m8S3vF8HZCeUtqTCA5YC0sz2cz89DiLKM964HwrGiowa
OFiVDYs5WxzXfbZt6F+SU3qo7ofD4m7ufGxCUc+Oe5KLIHYWuwJ/UwE2LBBjFOCLa41wG0QlEq42
7EQwoRa4oRKZEripappfalRg9CL/pGqmoKRAr+RdJNyJoZFyZ7tLk6TpMkyAKN0OGfoGxqGTB8e0
PHW4q9sXa93c6wooOhd1ajuBkTIqCuCUkbaD4LaOG1CVt+4inCOjNnntXIxvTMBtqFdgBfUs/Sxb
T2Bw9EvL6e3PhWiYjNfI3GudTU+8O9FYF6nSdng7UnDh3I8f2wwkbqgj+GXi2KrAS/AeCL+JYxzf
YlSaIa0GOn6Q6g5DhzcqtjNdoxsrt4za3iNtXga5ZncONtktZ0it8bYr2pcKFMNA7gD7rTRE35R0
swR/GzeE75SJcZR2XavNIuOh2RqNayxHHTFBL45d++26DvGmBXAHOqBrADaJvg0jqNPAk61S5OPB
k+6x1glg2OYQHSjfyBAmr7rgXHydvYhjPPNsgHGWRPSpaXyZ+ufWzp10FMy+Cs/EOi+0/JWKvJVE
4Vde1j/rkNIAAhzsbmkdMfCB4FCsN06LtLdlE9kDwBLddHtY61cjEaRCvLWz/YcyGC+2VZE+FS1y
X/XeeP27PaT5vVuGmoc9QTpk3h7tx/5YeumzCAqKN87ym3DGt2U5+DM2BTc6eFsgOUAj8BJvDCPv
B/lBWRHIQboREyFTz/Le8/xSFoNxcEbUbkAExexnmuuPVj88D0J8DJEI+u87j5M25mBGNFPQB7+O
nrRVkPDwKgK/3Rzj0ojazxWeT7i5YAuI3wQJ6DjsVzusg9gTdSlFmm8wHq0bNDObakgrbtpP4x2s
2QUewDczlE7oCAUfQAPA4VDtwCAAgK/YWc9uVSptWKCTlBlabw1H3e4jETLsP1zhRQpzqLmz7WYi
kJIWzko7vRiraeVADukwYRd2dfAhn3gRyPjESbYHW6Kbb503+lgScHq3xoYYRbovTmIOP74OXsQx
PrFcCmWQExSNkuJ1K8NtOQrOw4/gFwGMP+y1xi7nHBFEfZ5R4Us/jVhsOqmHMiQ/18IFJLQKOBG6
uS9aBOJ6RksxQZhlqsgimZs09ThKZAzDeZL2CZQwNuhQo7+un44vAqFSt5CNKywOZBdJnZU2eFLU
U+FUAya219JZwEx+XQz3I2GR8r9iGCVUe2CBjxZ0YiKdUxqRs4qKbaKDMHdVLSTe0rZD+TquHCt2
9WJ1JuPh+jH4xoShaQvfREfzhAkj+WBMGBbDrBgl4kwPfe0i1zFvaY61noGiACa66xLpxbxz4juB
TOiodCzxzT3dWEYCZVUDTZsepWisPbJlIlhkkTAmYpCy6AGnn+MdP5dOR753yr3VPSZCwh5+QNyd
iokbRO2yuW3x9ovvIGkIokfQGzvxKb6Nb5bT4EzodYBoOxBGYq6W7ATTf98FLEtOpEzWkK/1vhyA
syWIfftOffNNXRgHSRg9iR6b/Dx5J5PR/WkGHHsDZk5sEY5+fJAPibfEjlo6FN1XOg2vtme8Ck9K
FeOa4jD2YBRTq/cEVSyqqfR2N6zZa059rL31oAp8JNe8gX+uqG/xjEV608Ch0tQGHJU9fsk7EHUK
7E7w++yIZplJfWR2qu7pINf1l8RWnEVtZP+6rXEd/eUU7GxmrU7l0ptASVEqgMTHZ1L9oWSbY8af
exHTHt/Sfl0YO6U5VF1cNXYMs7bjECtf6dz5ffGtrv7dh2EHrzrF6oxC0wHTtD6Pxve2EIxo8O3p
cg7GkOc5TmIcBa227Js1+7n1Rx0LUneRCMZkM/BiJ1IKRa5ButGcTbSSDYyAXv/0IgVjbHSuqylq
aR0+nzE0238xhdRoIgmMPTZyPK+qhGJs7S/IZEsMNjvdeXIp4SbNHuaDqMH/D8EKhV/0toDzrTIi
1Qg4NVOBTfPer/+gm/rT99LtOkcKyyCrXdEEME203nucizgmEYvLYdB7FZPHUtGHTfypqj+N1vdK
+2Kv32oruP7B+Lk6lkb+ezgmK+v0VVqxkYwR2mc5GDE4Fnnyt9nT8U6lDKb19+vy+Fr4SxyLsiYV
1djN4Jnz5K47Vat9sPve1XTRBC1vMA3cpRc5TIJBpgG3N0G/9fvKdqrJ2UAsljznmje5ANJ045+d
0z9LnmhbhV7XlY+nMXmGadXlECXIAzVsWvThcFDD5EAOorAkukYmw6j7dAQVp4Wnx3aLRTc3sgPh
i4fvxi9XyPikTB+3OIngMKoWFbA7Lf6yabeJXXiKeFGFH2UvshjnlDb2YKoUUCY5wnHQKUbzjn6o
iGJvACDg/6+EdLQew2oyOFVY0D0zbZRYM+Gl2vW17O/jKWykv66L4LmpvQjGEZpG3vZp1GA6TXGJ
cjcughc9TwH2v8/4JJACSM26taiMg0p0PmXoX6QfSBb2Ilg/RIotWooOWawunVFgPKjmEP67W2Kc
j9I0fbP2SJR1tHvU+2T+ev33eSq8OwI7X1cnGBEkMbXGaHK7BPMdsuQqUeyM5lNJRKMegm/yVlfe
JcVdsjZNteHCmvhmHX2AB9iJ4JtwW3P7E7H+ZdaKTpNxY+p9pmPXR3ba1jG8TUcOLCPkgkezah1R
x1t0j4y7aZd6IN2AINFXP5XmQRkqxx5S11xepfEDmdD+gIzXIYWdyjUFY0+n1lfk+NR0eeWktSUq
z/Jczl4Q43LWzMpKc0Q/hib21kkDE0VzJl8S7FnPzgegFzQgs1uUVYNgv5u5QL2d0G+c8dlq48s8
T2E+nVrrpSJhtRxNUE9eV3u+Il6kMXcol0Un6x1wt2OMO84/SX1fKq/XRVD/xca5/YGY2yNDH8lW
iwkCTf6ql49yfkuqya0Qiq7L4Wve5SiMH12mtjABUYBS4twCw/dF2Z4X6ZxVvl6JSOP5Lvsiiv4p
O/OtwWWUSh3eEh2Qufrkk6QIZiu5udb+0hiPaugYviYLgoLxbQveRlXxUh+caERziQJIyqKqh+hI
jH/VNKVSDBMjbtiSK9RjI6zp8Y3o152xk4hmnKplZiAM2YoBSPLKk5TSa7rVW3vJwZSna0TGobIX
IFfbrtYMk6NUkuBhwz0kFowwf2ZoWPxhbGutyqYrFqhIlseSO+uoz+aW+nRdD3lJubUTwphUvaVE
RyMV45bZV2l+NuLMIdmr1T0T67CmL9eFcUsdlqyCtdIApu47onol1+S2S1Eq7XVH/hE/pYfCi/3c
lV7LL2XqEPCTgxLgeF0q/x5/CWWD5aLGAGqIMKelpKAU1n4mi//vBDA5uWy32bzIC6oP2vrNNpan
IRc1LLme73Jxb0+5nQ1LBB3i1URenK5fm+g8pM+WaJyNb8U7Gay+dQWg4vQEVty4o6+WWIFPfdsH
00DxR+yOD+VzL+jpi74Mo3yrVVtNnYPCslbPW3lM1UIQMPhpxe5MjDtPk3zVtCijwTDFE7f0h8/F
4PwAKBjaatrn+bPIaPkfypRV28Dovs4OgCNViupVAZOqndaoQb3WGXF0TRTjudFDvkhhHG41rWW9
dkj0px/jSccq+EIJwdA0nBw1LGdncccbPENDkWDR6Ri/26A4No5zjAeGdaf2XqN/GURYY/+ghr/O
xrrepGttbZIhYwro2mH6GHnNATvDhwzLDkWoC3yS4CrZYXCrWzs8bFGxl/rTON5bGFdte9DEuWMr
CWI+d+zHunw2di/KBk3EaKcmEAtc06HoHd2hPCoe+QjTn7YXxJjytMU5RS3DHGT5TPcdRDxQfMO9
fCPGcO24mwsNaxveBtw5+Q89EzwHuFkYNR8dM6LYrmXMdlGxiFWmmo5RYlO/yUYzuU+10XYxLF27
/WQZoicOVwt2Apl0LO/kTuuoQSk5diaNEcDr91r8dak/ad3nD0SLnSj6p+xcedTOcQyeQDi95JjI
p1UXzJxwv83u9xnfEGHPHpuZ2M801zvDfopEOJiiq2J8QNnAYJLKwEALsD3K9CWf7gFf6pcoVKYi
eCq+M7gchp0p3+Ss1YEtSycjUFpDl0I+gKk17HwbNUr7q+g9yB2RsnbymFBOpDoiaQKUAo22wvsw
v40wm9cg/omZdvhKrhFZ1lGkfEeALEk6gJZmhIoYzNfyeqN3mpeat8YQiaIgN5tVLpIYc1UGa9EN
CYNf8afR14M+NJ8wGTR6MviDClc4UcDXQBM78bqqgq2SucRJSuwOZ6JN0NUFwburHvJbyc2P2RNF
OLYfRJVlkUB6/p1JdQP2jxcJr9DK6g7rQNwqGfzrVvsPmng5FONSc2vERneNRJnuw1P48NRPPNud
XBKovuQlr9flcSOtchHHfLJ2GCoj21CknKXPqXIeptJpddHLkDv1hPmBX1+K8bOFoscouqA8mY2u
8agG5nm6kZ0MgCDq7XayvpCjGjb+34oii7a9+Pp/Ec74XNSUkkQjdFi/L31sjjhal/ws+8pFX12U
MIk0hHG6Y1nUJF3hdE24EADQlRiqwkyNT4dOQEHwaT3YN6JxIa5MVVNlG7FY0d6a3Dut1OpJa6Mc
vqtGRwppRTaL6iFcV7yTwLh6qdbsadwoMtDw2phhIdeuik0brQS6mShCcjsPmEL6dRzG72ux2smz
hqXxWXe0U3HUUwzutK7kD05bO5pHvjR3eOzfi4ra3DbVTjCLtIi9AQyS2sjQOhBiyMDfiTxYguYN
PvVfcyTI0riWdzkni7k4L0vbEtqytOTF7WMpbOMy6Noy+ICB78QwPksq4wKL0QNSnAZ2l6iuGVnh
YmTedTGiz8YiL9pD0ph6hlIxCUc/exhDjEDdVWCqSuGQacdoeB2/f+idsDsc473GUquqAhSrngKp
yXGRH3sR+YtQLRjfZSoDwP0ivBMUjE2kGJuQ3D6ob1S09yRPpBRcW9Zk2QadAkDi2FWZqdDLXLYQ
YUhiuMYE0CRL8QVfSiSDubQB754y02DNw5f6MHiUTyzzrGN1noP0ZfMH4eo1/wp3p2KuUNtqo86j
cvGKY/aTWlbiqXcljDmYQHqVE0EewnX4O3GMw1+lJu4WgoQn2ww3xrApUX7K2qkTAfOILpJx9sOK
/utcQTOy9XPThEv7EdPdnYNxu2VEklnJkCR2q3oyJxJKdYzhTDkWvIL478WdIMblyhrR4uhNxTGw
rx9qF/uhIZ2SFLVd/0ETUMNVMaGjW+xCypBI/abMK/D6/ppBOiQ76cl6MdB76Z6y04cKcrRt8Lcw
dikFq5kd2OOswTOha1F3alpBXUl0HJYSoO5GKeoSMnhpmzuNEpDa15uj1N0Mc9hLP4sm9VpbcXXr
fiGH62bMDR+7wzF+PTEj9K1re/DUCYDA6VOVGH6kPF0Xwtfwyw0yyagRTau0FCi4b2OZOZGGFdru
I/sv1u4gjDtqbRKXQKTBdmB07LNPSXlapD+vH0P4nRgHlCyx1ET5W0EEaaDbO+mj5A6YlwWm1bPo
cSe6NMb9tFMHKsOpwAzPOLpkxYZcLGqEEF73aHdnjOdZkCI1xECTj+51gb2NbqodQQIViiqnIi1j
XNCiSCNZEpiQ2h216IeNqogtMCKRCNb55HIFMt1Sx15XuOmntj9WqiAtv/5FbBaWtIpGrCO1GNjS
ADynLNlh0kSL4Ar9M9819H59EpudyK2UiahbgWCg3yMNx2ZF5FHm8vpVDXo3C/4Gz4yBlKW6mmc4
i5+BFAVvkDviZX72KnqqClTeJox/wLD9EqGpBHK3k/FX6ddhdabYoSBkPosRpa5/Q4yo//4wTgFJ
nBoZ3h9da7iTVPoWueltEbYKv8quy5ptqzrBngKj9kpVWOsa06cBqLVaH8NJgXruvg/AKfUpyIU+
C4fJ+HntTiZjAbEWxWW6oMw1BYvX3Ciu6smfS9d6GVagitO6huUWf4o+H/3Vd9q0k8oYRbdOdbVh
rMubUEBZktqRdNMdVrDTP9sTcQvQ6whcJP1EVySy209G3xGMrQP6j04kG658qMPpkIYLHQwMiz9F
4wNcjbkckN2D6qva7GOZ5miVdUyqGoWw6riljcBTci1f16AvKOUqBrvaUmJUDuR/6uKVGjBXpMkh
ksB9iSQw3n6cU1LJdBZK0n+YOfjQPoCjBdbqyxEYpZfJMPXViuQ5bh46AE+V3de1FlwT13ntZDBK
TiK1WlINMujGpnqw3+oV4kqkSAyj1QjCsrGu6C5mR0DrhsZxDujqjzDL5OvyrytjseUx2GdMagzf
VzcPRnJSzchp059W8xeaZZ5c/2yUAvsLr8b6VHSLWyoiRC2BTqhMYVKem1QdNYz7NF19qjQ51Gty
vG6vfPuxAFCj2BaBQ/zd4yZJLIM2EUfUuu+G7a7lJHAIIgH0jLuq0jj10GYJLl2x72zttsgPeiYI
y9Q03rucyxnon7ATMRXZkBc9fABs1y1pI3iY/Q1L/sWkfchKL6IYK83ztV6iBEnmjPUDrF6KmhX8
L375fcZIm3hqp4JYM9g+DT9Nx6NlzeH1L87vGegXGYyRtmpCVK3GGZSQ7ozUYdeG6c2KsvB6SEX0
CfwRip00xlbLrZ/nNm0oUSxx66cqyF/R0S4cGdWP2csO5Jy8LqpA6fhZiyGDvEkxZRsI3L+rRLda
CRAxJx3b9q4RmkEWTGdzc6LnzVccIOwJrIirgTtxTJKktnZUTDEmKvD2GKfMLbtDrQEb3xYBLXOt
aSeIMdd4IkqzTniAgM3DUaLEk4vnCVOAAhXhquFODGO0ZaGqky2hFEwhwDRgWaQAfHoY/NXD7T23
ZzGEhehgjA3HZT+AGicCW1bXR2dTy+XAshr9LgFFi3f9dNSG3rmL3eEYG9bNPJViklEa5pu4PETR
n2n7KA1fVVmgFdzkayeIMWZTH2q1mDD+l3bf7TUF/57lR4GOl2L2aREOG/J1UFc02mw2QTPwu8oD
t6MEygltmjUAW9J9CQ2QrA6VMbh+ffwv9UsOGxS73JIMvepQby42eNtw0cGwGn29LoSfomMP5z+n
YUOfrZESW8SoGMyudhqO8iE62i7aqI90ECb34kB9EUikNvpeLS4SGRtuRjtZrAUJWOfRjkvqT4fh
tLhSiEU6T/lIyNodj7Fj0lXSgBotRdFoXH35mSub1xIUmP74l6diLFnC4oBB6DBl7ycP07EI0IrA
wPAt3ZlBz0VU6OErh2WYQOyxDSCA/66ESVpKgKBD9o8OiO2N0Rx/mbu28jGn+gGKVc0yLqKYMDaD
RbiWcjqBPZzG5hV4ANevjt7Me324/D5jT8uGRWlNHpF8GaN2WGekXmBP7AWulv7KP0uR2ZLCYutb
XtGBL5oxo38f0g6fchA2pa6fRmbLCmlRJkvdYplJeaxuFi8/x9+Uo3qrh4tPF1P1zBHtiYokMvYk
R2ZJjBkn64pA3p6GQmBCb42ta1fH2JCd1+MsUzgw7TG90zD9R/wK/YftLIGgmBxrV3KXk3labtvI
q06xsMfCjyP/VRAQa/6u68OsrOgGw0UBb/kw1EdLzZxl+2zJnyJLRBAnUhMmPEpTNUa6jJdABkBn
Fe/pOaDNRNGLhyvGVDDhgaRJ09jteSlvSmPKgK0AeWXqFnNBsNKkYkovHoGIQbbGi404lIDefjvM
mqhnKxLPRGbSgc2tbKEyqTYEJTHdOVHwzgKeeQTwnWh7ilYdSx0iT8LPFnfHZryWAqq31abeeHUx
WvC1CqYDZuid4qn9H1DTuXaxE8b4LaUsyGYtaJtV/XEeIndNE+8DnmsngV7z7j2E6Wi61tyi3zOe
EgP9KgH/Bj84XwSw68tgZ84LCVAsqCo52cvmmefi3vLwhhhCOl3S3cbeStzrh+JGlp1MJqOfty4F
0RiubVFyl0SGm5JPg5ATjbvJb+3EMF5LTexpBmQxosqzhueR7AFD62BVburq2OBPvSrEzIAXex8q
1GF8UAcup6lYKuPMpq5QssSE6ldZHSxtHtZzeaMWtWdJ0iMQ0fx0zUXjGPya5E4o48GWZkkto4YH
G5Dy2M/SfXSSD+ZdA8Ru4ik/iDeA3l0Uivj6fzkp48pKYyFaOiNFsKvbvH+cE0F+ygXis3anYrwI
vqBcFTaKUJSFKT3TMWMdPEhIhY+9R3GssM7o1HgDtsLxP/7ZALxvymiDKmyUrXW5KfoIOQNIoL7U
juqBdNszgP2nwCya/6HPz7eKi0BGXZtFG4rZlgZPKWLHrFvXUP+0hGPpfL98kcIo50qWGXgnwLLb
Jyni6CM6DKOOs64tckKX1uXe68oz0dzEEOyo8IsflBrhP1+I0T67sLGcMuH1sua9Y0rHSLubV8XV
ELuj+g9NCiIs/yTDTdG9Xvdf3MfgTjCjldhmzwA8iKrLSr6WtT8ADFDRbowsHNcgFq5ACs/JhLTS
aNVOonephaCtDMowdSd/vqE0i6L2+D+Ez8udMhEt0swe/KXYy7dut4CC/jYHpCcupXNJhY7yH5zW
RRoT3aZCMYGCh9G43ieuHuSn5mb169NyxpLT86i6+okWsnIRmIbolOxazpiZ2ZbIGOua3Uh3TEyl
SkBZM2zQ1pQICB+a4Lnoy9sH3gXxaZKA0KcBnRr4U8FoAwBxjg7XVVLgrd5OvBNRaQ24ClWcSC1v
LeOYopp9XYDAoN9mVHcC5jGriAoCQk+JzK8SmNfXTD/GppDAWySHdRx42gBSCAo4u2hvxA65zU+S
O52ARwF0piMlvlNnVwj7IxJL/313PG20kn5MgcsfAyapB8m1lLqpqKXCH+QFk4uiyuhY6iwWzTqR
Te0ajJ1Gr6Aidsu3ybHJxW4kVTxxD5bvOi4C2exuLeR+lAggG9YTnqROi/4dSpnuCHZ3EZkG9wZ3
opikTqnNqhp7BBarOg/1oarvVFPk8WlwevdM3MlgQqSsZOkY0enut+DlZvelO3+l6T19QBmxIyrt
cK1qJ48JltnUjr2WIKkypAd5fM1FKHt8R7QTwGh7hKHxpVzfKurSPWglvSQYv1J4i+E28kVtSRqW
rt0eo+M2hq3bzgDXXlY8mZGfTD8B2ODonehJQb/CNTlMeJTbOatyCmtK28aam2O0rzvnNwrSNdvT
nq77JdGhmODYxkPdNBYma1pj9ub4uAJMdpC/xe3zv5PDBkaj2OJ1hf+Lx6IKY9kkx6zJVgelK6y2
j03n/Tt5TGiUuyYDQDrSz7h51sfYkcqzHQeWngrkCMyWXXmzIkU2pQmBw4xO+vBQGWcyiGYJBQrB
LmUMrTUpCZ0jmN9oawtvOlRYbZFC5WB7tiASig7E+IhCn1dSZ1CIanuI58mxjO+rEFidWy/Cephu
g7HKtFn4olSLVMuu8MSTNv2l1VS3ptEQsBGL3LkA1vxyXRmocr23qIs4RvmWVQf9dIn66Fp9ztcT
KZ42urejY8r0NJsiqD3uE2F3OEb1mtqq68rCeAs5bTdAZjrkN+ZJOegCteA711+HYmGLht4yLVNC
/6vbglK764uX65fGL21czqExESmPrVgdItwa+g6lb34x3Myz7/6PtOtajhtJtl+ECJiCe4VpS7Jp
RVEvCJkVvC/Yr7+nqN1pqIhB3dE8bOxGKLaTlcg6mZXmJHWwwNv4Pvv1Rby8T2AXPFVRnhltSsaJ
9WqrTmR/a+3/6I3mmMZdYvqC463fqqv+OOeUarSVq1Flw6oaunPms6VhMmF27ZN8sI9ApW1560B7
Fcc+5yJCChKrkIP3p3gOV3uslcGxy31LRINBIjmcl0LJocSqDhPHorntoOPgnBD5XrWyna1P7vaZ
1h8gCxPhXJWcFih8jDF6gfTA1XoMNGf1Tu2Vu6LqnEjLzmBHvCmTcJfHpa+BUVVTOwcEnN5If2SD
9FbJQ/gv9cw5tClP8kRPUdLUA9yLTMcUZbdXhnyHh5Ig7b4OlbZq6zLWqWo8Z9MI4scunpFxKIvI
MeQv5VD4cyOYCV1bJUfQ1f2XFE7HoRVLdanDkzH0zz+pWBv3OWJX0de+WBekbzxkCbCSavYT33wT
JePWUeYqnVOnZU7YfxHDv6EXmmLdRmKIjEh4QA6d+3jQh5G9vVofy6jwgm3Z/KarvWJIz8cwtzd5
pZd8kvbFCYjzZ/0RC/1ycK10/UwLloRj04GqW3iYr9lTx94XmA00BCYjUCf/csb6dVAaE2DqXNzK
8z3mlLdvpMAk+aeyTSg2vJbQJXYAPpLmOGETm95k+38nhYsRGkojm5SIETq9O5JOOZXEOI2jaOvB
ujf4y/b4N7M8zWmZYu7Es7SBuFYjt+7QtfGjpuqDQyY4b3NQDW/7bH/zyLxK5YB6LGbaxQQq7LGo
LL5j5IrhF9TPJix9y3wLpihA0fXo5CqQQ+wGPC7ZpONVNsVJ5Oh6e64MbQ/CFa/LEg/7xB1LmwSP
jFU7tFWMLoPPBWvSOOdHg9lqoFy8zLTTYD/akYjmZ12NCwmcGnuJdtSuIaH+OYEUrLvFUQ7K4+xO
3nhLXkXP5/XmqoU8TotJFqNJQkZRpPXZqGG9b86mb6C7anZZFz+KS4/bhrJ61RYCOVweiZHKCZXQ
8ZH+nAyno2/59CctdgsRHPjONCIkHVCBUarDJO+CP+IbWPw+h7zlTJPcTlG8imbza1hWZ6XPRRuu
RWri4HXuZUPqJVi3mquOrtY3sWI7ltoet7+GwKD5dxjIOcxAYwv5JOuSpBc5eNn+/fVU0FVX/CNM
xt4fktZINcgdNsYHIUgnG4x63zSEPHRUVi5dY8demJXVibRp4tuTdGeOFhU4kLXwzmYLFA28mxAX
cBe3rwoJ/Rdgt0rj7gJ6ykc9eCXtHRkmQRy1mltZSuIusNzKLaAdOEj2wSnxMOQd7/VbtvpSPrRY
3/O8reD1gxmmpVqgHlAJZydDONJGTu3Bo+G563N3CtAlFh3lMNltC1pFJhulxf9K4okppIoEqD3C
rXQuozxL/cRL98GOgDw388OdaKB2zTKX4rhnVGmTeAoHtBWH2p7qn4XkT6u/r5mabRlIUaPf7feH
RaUqDRky8O9LZbwnA5Y1K5pIZcyh//aAZmQu2FMgsyhUIzb7eIvHS95XEpouCGgIkVXGsBfCzxwq
k3cF6guiEcAPiMEJ4w+k6HI+NVUKks9znu7H8VInAvf30QbeZYDMDIEf6PV5pQ1Sj9VQJM4wWjT4
BE0yVXEwX6wLQs3dcFAfJ1OgQma+HzV4FchBLUH6Rg2wEtrLxnObYu2vhc2WbehU2slKFMduaqdr
X7ctnSlqSyZ3pWrD6O1BjTIvVR702JdlP45Oc17tYmkUxDDr3+yv4/GjLlY9WtNY4ZsNtHO1snCn
bnKH+fv2gUSfje9lJo06kL4Fzw+oEuadvmOUMuF+6pzpvQfIPKYCFTLD3lChwUW6lYqhw6KoU8+0
T5JGnS75ksWHORfEEh/B9nd75Bf65F1T9ZIUZosL1p91UOWUu+lcH7bV+AExOGHs3xe3WYmNYAZj
a+6RoThg2tYzTdEc98fMACeDGcxCRqKNGH+mIQziwbrN76obgvm98aCETnxb+Soi6fmruGwuOhmH
U3FjJGqYzYAO416uD9ok2ggtsnMOm+QqlwwjSGAP1ksVvtH6zqr2219HZHIcUiQd46vp8xRU+MND
IamS7FhjIbllm7806M4SJaZER+JQojWGPAa9YubJI0hto+PM/qs6bh/qY3jO7MGSCXrUMVyD/aS/
28OAS2soaQKm7r15o+7BuknAQMJY7/IMtePkkbr55Z8/CjipnD1Mij7LdqulHt11fv6ogfundMP/
9HiEsNbp5k4+CFsAVlF3cVLORLIyaOtJwVU2LxK4INjwV3Cv3heH8JY4JjgAmr31aKEbRgDBHykH
uMNyhlP0BXjW8g6dBmH3mMwjKMSynWzWXokVXomeH2ej3GUSPRZV+/AvPy9nRHRO86bDR0bfQ3UM
zz0WR1fe9AaeiB12Y97NLxIoe94iwVVZve5XVfP991FbzNo4UHxe+pRmN4Ow4PxhKPx3lfKt99NY
Iujqm9ST494Pxmd1erX0S1peKP1J0QQ932QR8QS6XA22FqfifI5mVhFIcuHkWP0vcrHU61hhvcuv
xWj1t21pIhVy74lyxD7kfB5Sr7JRc/5OhYjJvvwHD7o4DfsDFo4g6PoiU+Iy9dKgvM81kOUo/Zs9
VM+JnblFmh8tWh2KONj9u3NxeCPRuo/DGAbZB/tBOafS2/bvf8xacqbBQwuW49mggmZfqTlaD9Ft
v2N8aQzTUrctHcsrP4/u6OfYySN2dB87+zjxHMqYMmmSpoXpD+70c/aKHSsVZ15yse51v/VQG/wu
/UxORu6I8h4inNF4nCmDDFsP+9yLeuuoKupuiIfbRmf0HJhL6THVGIUvkoH0mVl92tb6epxkabaC
NV0I2/kZTVMKoz4lCKMHF3E7auM9XqL+6NbHZt/KYkxddY4LeZz16ooWj6OOr/xrKRgoCAanN0HS
qrjTZzYCFjnmPZF9wTGZCj9emusxOestB6uwa2KnHsbUjT2a+ZGKVA7W0fAyuJDgRt8bO/qSIEH9
j5k23u3qKpkza1SPBiuNgXjhXDi5/WNOBZi9HsMvVMpZbtFWetQG7/CG0VTs6RpfwxcKlYKu6ym4
E+UVRF+Qs1bbrKzICkbgTzk5lfyIp7JjZQL/x/7mre/Fub/MaNooz8E1nvedG3fYGZe3Xwbs6JXo
hG1u2BYgMJB1VP3fZ8KO2t9RFRtqCqubYJfqFxCJ7Oi9eZH3M3q0U996q87DffVp8vK3+E0MPdsK
NfjG3jQzI4ycI16sbe1HbYW5I6fEr7H7RXBIkSDOD5oGVh4Pkpx7pap6JQomaap7bW8L4iaRGM4D
thHCbaMZcq8bvibhW9s8T6Lml4+t9L/dKoOfj7Hk3Ggqgjg0+NIcwdH0LRjcOXC7t2E3eRmusXU3
305nXXdHgZ9i9/XvLdPga5TBGIRFbuFh3savs/Q1sFJvqo6VqH9yXYkmS0sS9OXxD3M1ke3E0iAm
sy9Js5/jY2kIgGMdE68iOHOwgzirDHaR5bnwqjR3Qpv4/WDs9EnGZg7E86Mlcjer0ZEts1ShYoPv
grvXoyyD86XAc4/cBrfNEdMw32x4V8a9x/6Dgutx+2ILBPIRrTU2xOwnHDLBaEectTddbQq2mXzM
ZDNjvB6KD2qLQTaNHrsg30kZQauz0x+NC+NdMb1WQIKxDvYLWdxHs9ohs0dNRhi2w5JElNKCAkxo
hvOLwx3MQYL0+CouLuRxlzmQdUtNMinBvM94Cz6nS6azFem4YmTY02Y49W1yVDXhTpD1wGQhmAsU
KJWLDltUMrw0rb3qY0cMNoWzUzaueEJmPfpbSGPXcRFUp9gca9LcwHW7YbwF86FH82bvz+fcrfzw
PkQ3bPzUuKBKew1EwcnqVV/I5iIEWdFmvdKQVZzSU9q91dg30Pnbt0AkggsRhmEOmizGExpRvEvL
bCeFqVubpgD5RZeNDw2mvpmHusBFkCzUNlSs6+wxgrB9FpEQDkLqHrQPM3v/ZPGjQb7l0dv2739s
0/r9OvN9YClmbJJWBa6z/hB9hxD1SN7SX1vdHXqbvdiCNmLB1+H7wrJcI3TOFYAi/V4omhNVd1Ug
ikNFQjjgSLuQ1hVFgJNJO8zAqFLs0Og/26pb9ShXS+a3tEQV40IvkC2chtmxusuQOmX5Ysu3eXvu
TQEyiWCXcAhRxGMpTZjSBmNnBi7Xnm1svcFIPW6pqMtkPd5YnIxpd4EPek/MNOgB8dnN5E5+eK4+
j1jJ0O77s3qcvlsaEmBYiuOKeJMF8Es4bEgxM0i0IU6xxa5Gr5BCDyWmH/tZjpzUtJ1oaNzgnKW2
wKUJ7hjh8KJSusyiLYyFSpdSvamFhLXs7/4QRS30ySFFOtdJoEzstX2aPzMW9sgLsGudOunRRknU
2EWnwA1ft81T5FP4kuhUl/MYltGvRJDh1vvAs25Yd3u6sz3RO4npaOOIfFW0JwXtygBgqFbRF8lM
GefcMcqSb5iU9w1DFoCI4O7pXFU0qU2tbyjemVIb7cay8LCry1N6ctdX6qkxLU8re9ENFGCKzmGK
jmYK0NvjVrDEWv1T2xXsOR++TJf5NPq6WxaO5BFRQ6LAOHn+YcNspCiMEQKFDXjnFGS7TVHP59rB
8BCTYaEEw/f8xKzRSuiZ1rvCM2e8kDLtqcOioTycP20bpEgMh2B1YsxKmprIaLW7TsN8iqeKkksi
EezfF8ClqrQbmjnJ0QB8IkbjxPpFpiLmoNWodKkvDqbQUClTpMpzxLvGfr6p3dCnGHO3LjJQMRaO
+YoOxcFTnbV5Ns8TALetd1qJBkeb3s6FKHEsEsOBVFFVnTxHU+YV0blSvsb1ofvH7YWINZaK44KZ
QUIrfT93GaiJUqe1/dF8tmxBw+vHzQa/C+EDGrjkKtMtCKG75Ln8aZ2yG3Td+Iz+szlnEXiUkSmK
MbOU+MO5FIDuGtIvTsgHN7oFmrmgoRhjNM5R85lGb0M7uXP/vH2V1uBvKYaDotascoxNV7k3kO5r
M2BDNBr13Dqq8XDR70gl+6MiPW3LXAOipUzubQSWwDDoOg2FvvSgmIUTCoejV2OcpQgOIey0SzsD
Pa6gVvnFRQ0W9B/6fjiKmaj/5hITHUv2FDRC8XmoogmMUZlwHLobfNlv9yV2PTrfRwyYYwc2SoqC
18L69brK4z5ZVli9nBpNjpHs04yVasFtIqqar3+hqwjuCwX1XJJIg+VXaehOle5YgbLfNoJ1+76K
4L5QobWNlMRR4SXBhOUPXzXUfOZLa6kCbQk/D4fkpEvbilA8iMfPsxehLhK8WVh0jc5nxrJzEc2x
iVTHQXpCQ1KYU5t7ht6ezNo6o3nY21ad8Egcjs99OUYFWoMRwbMGdTT9968yxg0VFxMxshOiV9fZ
Fik6FQfpatXX1Bi6HPMSvmLe6SIYElkDh+epFDeyWtT4/Wl09OkcgShN13c6Vp5sH0SkO77xXTUm
kOQ0Fm7r9/COHrVz5KlHacQmI1YQl+5FiSChQC7AjMZeCWgyIE3xoGcuBgt20S7cG9h7dTP6pTed
RS/W1ZYXpHb/B0jv4fwidlEaYyjyXs/ep2uLS7k3blpv3lvH7wTc1KrTuNltlPgCxQpM5F0PC6kd
bcBBg/EJr/bB9ov8f7SrfOtIHQO7IDJ/OCj/dO7s3T1fj8n+oIXAsKgUBT3y4Jcqs/u06O7MtBLc
NAHUvjeTLERoOdpIShuBZj3ovhXYoIbrfcy6CcSsfzE4D6StsdUUW5B/P0qkhkaDOQZ4YSz1w2Io
R/s2fkvd6Ud+Y2Fvde6ZWKn6qIuaiFYrqMZCLgdWBU0kuzLxzfrG16dbO60dFXvxBmxwNbUTjT9F
9qVM5t22qXxkCWNfbiGWw6+ENoWCekoOjxk/spqx8VY+JLvhzX7sdmy8mPlOxqEOburWEROor5rq
Qj6HZk0801EaSxR0MH3ZSaGT5y/bR1yVgIlbGYswiGzw0RsJJyqZnZx5uVL7RpI+N8H8J+a/EMGF
AUMSK0GZ9ChBRL5B30j2efsI7CPw73CQamNZja6b4NXnIJmquhFlGGLzpmZSjlIfzE/dVPVPcdvY
T1PfV6cWm89FL8h1qeiDRfO1YhKe2n4qW8wyVDlQRDkG9NkcPynNozp+ynNFEBisf6KrJC7Gkayg
qGMTK5mH1nbnpPGtbhCMTazCx1WFvK+xoB6sdmFhVPFsTnioTMiOV6/b32n9HH99p/dQeIFR6GpJ
wgikpp6q7KPuvhZlK0SH4OxMl2W1mSvoiRLD6dULNqYn4XH7DCIZ3LeYgqZq8gKl3CE1vCGbncr+
HCvZYVuKSFPs3xea0hszxbo4+MWKHkM7dAwqqhSvhjGLD87OuZBgGmqppvaMrEGaf64axbVKzL6q
UeT3LRG0jot0xmG3bUdyYRhSjnmWny0mmbTW0eMf2xoTnYcDatCba1lVQWNxihXl4TE0QAGRHrF9
WxSWsShoA23eC00LzaU00GmcG5kngdC9q5WTYWFeylT8MRqwn81Af3p8ygfZKQfJmbJclJITnZRD
uzDsVUnK4ZL0S/A1zZz863xTgMUjdbGBHnVJTBHfKX5+6f6dTb53dy3OPbfooIgDnLsO69OoVW4a
Bvvtj7iavl0gOb+NrgeJR1GkeC6wwsz8zBhNxxMrG4/7WLh0crXBdimNw4s4MqgUxgX8hju51b2J
jpqzjl17R/JU30SHfIdxTeuuFjkOwXXgd9SlfSJrNlqTPdrojjw+VFgKEY2C/P56MH+94CoHITYW
W4wGA8N88lkuqNvriTtUDnFi1WHPL/U1FDkq0ck4UOn13JJsGmQeNp07FTirp8QCx5Wolee983nj
CqocoBRhESCvEOYokTdHNrg4o7XBB8szdmf3WHNDUSj6VWKI9lijeLbuJK9zxJkvoQVxqJMXQZBo
BC/2xpt32gX9uy5bZNe/2m4eeaNPXTHhg0jJXEhYBZIqdwOiqTw9mMGzRu91QxeBHHNjWxrmQMZU
yg4NiwjzZ9upjoUHYscQppNZIEhjzTftoX/bvvsCl8e3cZRNMUoBS7WR6s6Kz1RU4FtX2/+CKI1f
Va8XGqVVqmEqrwbRVmJbpTvJveL2Sql520dZf6xgKO9XaKiZ3CcK8oYg7ERMXVkvTbSvi8cuahwi
6V6aXlrzW5aqbqMJwFN0QO6TgU0bQ3oNhM4k8wkB/QfI+oxI4AVWa+fG9Wz81KjU2mmT90iZR0dr
L31m+3OxeU6twAs+u9Gh2quKLywIsXv00Rz/Uig/SRonhh4OrH82G1+1/j4ssVlZeSubVw3/S/Dx
1v37VRbnFVSsDzUjac7Ql8/WwwTH1GV0yYwDWhRLCD4ZP5mKXUd9kqHZDC1gxy7LHIpeTmE3+Xpx
YPHFOE+Qm2aIjQw18kje4Gs/xl1xZERwjPmrOpfMGdhofUAK2It3lkiboi/HVLCIGqygHLAkDq+k
4IUNdhQ7+9F4Jm/hbQ9KXHxFt3KDR+NR+7H9FdfR5PoROQ+RYBoozFnVRWtCcipN+SXsIyq4cX/j
Y69S2OEXh+tsKaXhjKCzOwXYJ13sJL8DE+iOZejyXYnZNwEur8d+V4EcsFA62YEtoSzWj4af5qkv
WeFrlI9OS/4oZ7WwGg5OAmrTDMvTcDb5SNPbzhAFKIJPxO/FzJJEJ0bOXlLoS6/vGD8LaopnrBfY
d0fVkc/S87ZNCJTHr8k0yqHPpXDIPW1C8kjRHTRlObWxD8pZZBiis3EYkpuTQpUAcSzbCR8fsl0U
ObmrHvUH7F1x1G+Z2wjZI9gH2cBIvs+/7nubFuDFgD6LY/HZdFTXcG3qIGlUnBmnQ/LIcpuzj1h6
J8oLvkf/W9KZRhZXoY/g3YK4xKvoUBwxVrGTb+MHlEw8yZ335jv5dbhrbrtj4heuiO1UdHQOZGI7
ibWR9ZLbpb3DRmunUdunSA53VLfOMWiwg1HaY1BeBG7rUdJf15Gf8bY0Og1TAZU3Hqh+sMMY+cHB
1R5rDJNkfla6IjWL7IoDHHTcpkGQoSSg1pKDxVWoR01NKTiWSAgHMjnR8ykFV60nKca50+bSSaVM
kBL8m5feVXUcvNgjmfQByX9A54S3nuGO5+pb7zIC+PgiahFebe66Bi2E7/3vqnZujLDFh/puPahu
5KYPgWeis9Z51R4GT/GjU3TbOaPglNuaJHy9leZNmQTMPlTt1JenlLxsI5ogGMOC5N9vnTpkSlGw
YOzXbA8LxtAt3E9e67FGWusV9124AWz7thG+BJAbsRnrOiZt1H0ATtf0U3PUz4EXu+EzBCee8qiA
JF3zpWMIWqrX7SNvgzgS1r+feKaqFWUTkLVsgptaAdv9OH+tkmYXtJXAQ7HL9PeQRmTussVyFChF
iqoNGvNGZ+rQhDjVvonXHnTuT0Hvbx9NcCeIzF283kTsGdCGeY3ee68AI/9BMagPNp5b0bIOQfBC
+Kx5ICeNaSjwv/Ol89uvLerN6X66SLey18NDiDB6PQzVwGpPdBl5esKBdNF2cquaCEPHXbDP/eLJ
QKhUOeY7WxnrIbKPM2xWPUS3yY2oVY/9+IdvuRDOmQ0NqVYXtMg8Qy6cxlDdjH6nSi0Iz1bv+0IK
ZzFhZbZWoCHnYjaHqHkyB4FFin6fM5BaG5swjpiLHzJHJq0z/tErfHECDpbVDhQEJoGe9GbU3Cog
YJTRy84TWLrgc/Cdk2hlDKIpBW61vnRRkbkByQGGdr35sb5hvNTZS+QDPLalMu1s2ADfP1mGtBpC
DXm3cPiCbZhacjHlr5J1N4ZYa/W4LWu9reeqSL5xktYmNdoOtfTkGKPxIXlSC8zszy6jjaYi5BDY
Bd8vqUi9rjbsKofmbgq/F70sMOx1B7o4DvsLFuHdMBb5rDeApnhy8k9gDHOx+7d51VOH+jPSXIWb
7VknIMuzbWtyFfAXkjnYkKq+qkxLwtnmSza2jlJ37jD+iLNaYB7rgLiQxGFEGkamlk4MI25RWVZP
bHOhBLZv+RLdsT1uIqoF0SXg0KKJp9nqS/jRpD1oxglTwKohGCYSGQYPGLoSkUoCYMSg9hjUai9N
4X77+4hEcIgRmM0UhiZWVg3Gq9m/GH0sMACBmnieHCkZEtAz2vD43U09fY6xn7172z6DSATX+ILJ
0FGvDMCRASJ56dzGX2LUAbZlCPTE0+JQvYoCc4IMmaaGQy37UVF6QYe44K7wlDjRXIRmXuGWVsSt
1Kda/lzYd9ok+OLrUnS4cQI+NeX9Hi2wQC3tyVY7Ez1d1te03CdF4ZZd7eD/IFDZ34DoVRKHOmYY
VYmloElbQ0CkupITn8j7tubqDy/jVRQHM2rUh+qYoh46SVnstDLYHdNSOmRGJCiGrtvBVRCHMvU8
BJaKjWyenB0sFT25wY9tQ1vPPmtXCRyujLIeyH2PPIddKbdjm5/rFKOfqhZe9Kn52WBeIQ3IITEz
rAieHgTCV5/EC+Ec4lidiSw760Oyn2R39vrLeCCaU4MkOnSDbx11RBlGkT45/IniuJL7CR0ybZHs
2x7phVjE777+zLoeii99VlI6WGDRQuCPmaBfz8fcRWD+3XJkD+tShfym6+mUhUQOkeoBA+JzCOBO
jsZPVuFKb4tzcS5rpJHIsw5fi07uGWtj8jN4cQZh565Aq6r6u7+fRjlNk0rD8zx/6uWHVBfcAmaD
H2Oxv2yUr4EOWmwowQw0jIebsH/ojV2o37eSN4axwK0L0Iqvg8qmbHd9B+auIawetCE5D4ENurVm
rxeTwNsyU9s6FIchtqolFg0oaIws9ZAnhmuplV8S2Y3U6UZKESz1c+CFqojTR3REDlLsRKZ6rCCw
1dQfCnEVFfRk1VnHglbB5V4tjSyskkMWEtXW1M8xWg/e8Rgp24t6NMH6HO8iwVNn/UyWZRkEQ+SE
r/gYsSYnw4hug7mLMAeKZeyRI9Uos5LX7UOt+/6rIM7SDTVWKzVBQiGUZU8vB6fuy8e8UZ62xaw/
7rWrHAacC685yVlug6u/8Iwvg2+43T7ZjWCaQWXJ+PaHlaWFNHa/F9JKmRRWOWOqQNFujLh3AlTK
hUdaN4frkTh77zC7aJIWfT126LNJScRM8o/Gl3sQrBe3+vO2BkUWwVl5pFeV3VlwaxLaXpRnUCD1
Uu/W06dtMevIdz0UZ+PpHNjwntBcbKKmqQ2OJf9Li+NcZJ2H+Do9CoykiTG/Qu4rXT8ZRBLtz/qb
8Ol6FM41NmoaNaDTZdlBa9/exV9yZJPyI73Ln0TVdcHH4Ys5koQeuGRA5iPWp1NE5BORCAj+o+be
qkwhDgnuLF/JKUla9Qm2lQOHzMzNH1sXVJ2JT53BU3+wFcjJaWhdvRC4kvUEwl/6tDmo6HJFN5Me
UNHXDwlpXBp1+8xSHCVDc8l0Eb8Z1nNm2N2lYoGXKVv8OCuxhxErzuEmMQMpg0cWTR93ioNeXReM
PKhwONoX1rOuepEvK74oZbeq5qt0PkuDd4qhqSHG5En5vbS8JL4ow9c/uG0LEVycU8VR2SYda6It
A6e2610y9vttEevIu5DBfbY8z5rcrpBBGLCfFy3rbv0fsP464T22FdwrgpT/eoP8QhqH820klyTR
cOnCr9gAgUJYc6ldyS/OJmqBHuqahzlxxAW41Qu4EMsBfpxFlp7JsJQwvK3o7RSajtF+rhvRKun1
yHQhiAP9rJyrAiE2mwgGc7hj72I/uMd/vApX0KFIcbESJ2Z7bI8mznAQGeU6qi3+AM4PELtUQ0z7
IR8wKZcqf5Gm21C9J0XnIO5JzZspfAzCr3Mm6JBe9QsLsZxf0BIwfAUFq3qYXodxg/pl20xFl43z
ClE7JG2qomNBsvNbIpWnJNUfKls9/jsxnE/ImiTPDR3aa+iJElDZ3ueipW+Ck/AJm7C2wHs9I9Gv
tfIJb1DHys1LFYmY/tdfZdcvwhMoWTEtzSxHtgMbqXw0i7rzoTnPD9opf2YcMsHdLJxCYZf3Q4S/
EMlBiVWO5WBXSBGSfe/RI7h5juMDcRQXzNSncPcntCHGQhyHJYqBbYAJa56xre9KVDkSFlsYo6hz
YP176Sab/5BtzGn8HisGVRlYTc2KymhYTgrN69PgGNnFw7blrSPUVQxn4FhkV6T9iM8VNKguBZIX
20db0p3OMJ1tSetX9SqJs/EpM5OCZCjc9aXqN3p1TwPrsC1iNRQAcfx/dcZnBGaji+tch41X1rGM
bCdAAdl6wxPTDdD6ED9vS/sbU7+K49xknKg6mOsQ+xpflCM5VbvZAYsjrfzKlxqMXWFOrnYU0Z4f
gR75JEDXzQne6CmGjyz1zUCzwaSi0Xb7aMy4Pt6o68k4Ew+qKpxlFc0GmgSasjBy0LTsBONr3fil
Jkg6rGf4F1+NHXjxKuriYg66FiZY/6xuWHMfPavPefneK5zuktv4dftwIgWym7eQhzpjnJYqwDaz
TujtUzoBmIt+n3OFWZdrRcTAXI8fq+KuEtUbBcigcsiQapOKhTfAn8wsdMnp5KGvMfgS1ffDXFut
wMOuUnQZuiGzsFJFXMtZ+dx2k0lCNB3rT+NbmIHG09ylD9Kj8oho7WS65JIfNVe5zS+irfKrVriQ
zOF6rc56qVSwQgurf6fvUnVLJeKR6TWkxm7bJlZ1uhDFGXxtm3rcZ8j/Jhpao1Tk73rJo4UuELMO
GQs5nK3r9oguBR0ZPP2J5c5Zex19Nbz4aDnvrZ6eiAZCpEPO2HUtmkJ1wmB03lKn1FEQAFNMUe5L
/Rj3P/6dEjnDr4coSbMKsuZMdgzz0xg8jZIA4kUfijP+ycqxiDPAnI2m/Ezjgyp9CUfBR1r1Ijr2
g6hYla0aFueoisYMVatB7tqapRPp4pu+qHZm197GJZoxMmuHTXbeP9McwX4abK+Cnzd1rD/huz6o
OqDWRQriqvHgglvFSrE2ThS3fHhycVLeSxQL4MPcpVzZaUncwU1659fSCd2fyv9nuvxDyYOXxyFH
XVmGWkeQxxKT6WE+hPv8qHrVXrQHghnW0l3xgjigmMs8yHp2MBnJuw7ZoXy+76zE0WoicIy8+fGS
OJygWjBOETvSVN+bxskijzGYqbeNQXQaDiMaqbdUauaQUSZO0d8bk+H2lm/FgtDvPYT8qDZbVy1T
0z5ynVqSjEmEHIdBo+ReA6FA5hTPNugFyH3yGjaedlK9dGccxO0Dq2rUcb2IKZsf6UitdMzpaOGI
tDm06Vkr77X+H3rh9y91FcFPrkSJJEdgkiKupqEUo3witgAm1s17IYEzb7nQW30oMuL2OwPBX76v
/MELHLoXzfgJtKVx5i2NWlMU4BJwM/UmzPZ1ALq2VGQMzHI/GMPiNJxlG0VgBiGBEHKb3QT7bp/v
0f4zP7DEXb6LXjTB92EouiWPs3LDBNHXEOH7hGbnq2O+Rxv4McvBFdPF31KSuK1l+SnITrcvl0iX
7N8XGJgY2KIksWOazSlQbmckexNdlG0S6ZLd8IWQXhlLYyphGekn7ahfqmO3L3E+h1y0k+KrB1En
7SpiLL4d5xSDtLSSKIM8Q7qx8pOlI9lj7+pUUP35EKnzd4p5zsW5bKttx0mC8pKj/plRdPeHyifP
o9sescH7/p9S4fDiOEeMEQ4zUEccKx++au1jLgu8Lu/oud/n+bloTNMUiXjsOrDvQ/Q3dhg8yL6o
KP8n1VmigneOwPJ4Socgx5rK2II0BIF+mCVOldAbKRLxFYnEcGAxm5MkGTkLJcLnUPueJm+50A5E
iuOxIkAFJm1xFPKQIZggjUOPaNNBvt+8M1+Uh/g5BXVv5UoeFoRt31+BqfPko3lgoY4hQzQlgxvP
X+hEnar4iYfpthzRETmcUIvKjnMNcuZsN4G4jwYvivGmVx4amtPieVuYAAsJhxd5RPQiZx6ftSUq
h+Yw7AwsJ/ynFWne3jmYyAgZ54TBBJlHV5O8UjpF46WNBLPw74O+H6HdwHcwLMS1NidHksyehDJM
UN5Tr7hnPcw5yLKx/fMbG7cZ3eqMPIKKNYVY47OXduQh2kfHaT8ddMENX78MtqUZhq6rIFP5HbAm
rWmg1xBfMS2dyPxR1hgCEdrk+ue7SuE+X0U127QrSJFPIT5fuh92jIX8H/eG//p+VzmcXmeCzaBq
zeQ8dO+l3cgz3fDYeZpLcddEOX3mgT9+xqs4Du1JnfZxMkFcEe2n5nNNRO5k/Y5dBXD4PkVNVkf/
R9p1NceNM9tfxCoCzK8Mw0lKlmSt94XlyJwzf/09kHc9NMRvcK0tP/hBVTzTQCcA3ac1AIxO+RFt
Om59o2AOXvbF+gy+KU/fo1YidKVdcCvSC7ZSV0Qz5N/1Atx0U1vLQF7M1G6CT42KgQXqC4KA2onu
T7Y91i8pDS5NNMoqlqIiQnC+6T1GuTuc8Ei+bz+x2Scz+ulmX1yq9D9C9QWVCwM9moPSPIOE/VE9
dvdsmo/qkiPB1FNW1S9qgXpzS/Sqm7ghMqhOrbfMrWFjGlKtJIilHuYZHqJzO9vRN+mlfDY8M3Ms
fzgWH0HN5ERHkV1smt8KmunxKiuZMCyXhhagE7DZKXv9tRZRbH6bMIaC2W8aa5VQOOsLVTqapQSY
YccSOsyABn1nJyx53FSXFQxndUQqLYssKWCy0rbQDFEFuyTS7G7qnXdEnRUSZ35jOTXJK5LqN7h1
Tf3Gw7SlvWh7Xmu53hjbBYdPs4YaYzvCFhJFZ7gtEJRjo5Av7CJXd+fd4tFD7Yw+I7VjY0uTU3Gz
fC8cUUXiZihY/QrODJdi0uW2x68wlA8GbplxuMkUka0zq7omKmd1aGX5RxWNR2brZB/7ywM5yjhG
o89yd33/RBJxWdgU10GECVIoKu4wLtcrus9J9fzfIDjTGiQ1jJYGEGVAjgvq/EFP5MfLj+sobwg7
Xp3Ham+4ME2NltA4AMzytfR0fzj3YAhPQWOcnVggGHwxX8ebF3Mek9nhymu0ViwHuQnM7DCc2eSJ
yIlvFbjn8Cg5rOWxje3ywF4Qq+/ho8hfbu2dqWmYfU0YXx9/GMgGqyHJEmnOPD5LoAWsH1RToB5b
4XsNwemi1kdloeiA0OZbKb0ZJu/6rrEF4nV9/X1O/YYiH3Gaxvdpmt0Tc7F1fTxEau0lsiSAenNt
zjYLo14IVQg4Qt50xUUZ6MbrIFAdjFBGd21mz5jAUvrFSfubRNgrzal80evD5vqBiAiwBCVEBufv
SdCD00mBfIXU2aGG8pBO4IBFCJyrn0cziUMaYoeynZ5/Dujn6zv0plDpddkMauqYZ6zgXpzzefMw
RaiESjSELGWXY0YZYqQLBq7cBlEU6LFQ/R159cvsN1//H7NdtpIs09AVWcFBwKJ8/1MiKWj6NoAe
ndG249BnZT/ZGCmIJtj+U+e1mHQXePEj/SCQenNZV7js7yvLVpPOrMYoZVIPZx31B6BYqhFp2oO+
rxyLcaULTjybN+trUTkHpszwJLoGUV97RM+MxKPb54fxwAYcvCcvX4NxnktNDG1WKORLSX62xvyI
SoH3+I7VEnK6b841yikYRC/vM2Uf94JAuen+Vt/nNL9G9VybNPg+iZO/IrBkaEkJEmIqHa7rggiH
S3GKvg/xCAGcaJpsWqAYrz5jKqngvk+gcHxpTZpPdUJM7H5rDcdcHz8M+SS4PNrMr02TUVpaqM+3
TG7FhizNWoyh1hzVj/fh5xGjULIdpkPtkx86CixRNHfAXFW38EWXBptLuALmlpBOTVSjmUxzll7z
adEfark46VUjEHBzDU1dx+wHaqoK7yzACFiYeWsgmamftOKjlgg07n8s4AWA8wqxLtNpaACg+u1n
xU12uVMnGG7a7jAQ1zb3ybG3ySE5i6u+t6PXSjbOO2jS0Ec6k03WbOvRfGBkZObBLGyMG0w+Tl4B
ApCgcK+r/puKvFfnv0Ll3MTSGFMoTUxgFPcAcdrjBjo8TF7zoYLjvY4m2j7OYfQ0oFaWAcxsS2cc
XxZD5GK39fCyf5wBVGFsEYOJw0gVhp3sUDDlW96AeFKfGWVR4YuI8jdzRPQ6/FJKTvfnXIdj714x
B3e6n30V7adTBz5H0jjqY+9Ge8YyPJ6sQ+0p95VoCwWryjuWiiL5Vgbg9860k+7CEy6XnK9Tg9IY
DTP7Qlf0kCpSVb56T82rZOjBWYaYXRzmW7JXP6kHDcygfmDnLsZ/Kp/CL9dVR7CxfAsmyIzQu1IA
MpgPavhUaaadJgLvspmrXjaSb8HMS7OY9RIYS9q6ihY5UTbugqSwS1Hk3EQC27GqW6gfADfE78lH
Y9QRGVILhpB910F1gxn0mXFa/nRM5atxr2A44zY0va3BFItbAsWtp78UcHwTUfbIssM3Cf4Kg7Pp
YiqoPGIOFm75A5/NZC4dE01uyT6/E90RMOO9BsUZ99ymSWpiIqfTLku97yIJQ6Kaprf7SKsdfa5D
G4yOlj2FSiPIwbc1fiUlZ+MLqYu6SiDlhLliuhMe0cpnR2wi1pnRpVR+JdnXFX7Tqi+I/Mt0aoSk
L1HC6OjD5yo/ta1//fvb2egKgEv7weCVVTKirNN6M2ZLZ7v4Jtj/nE8QOCIacSEad84M5bLXQL8L
tCO7lSZ7VlafHthctnAnOpRtK4qiYo4paFBkvjYHdzjJRGRkI1RVQfL8VOr73HCK8blbnqby+fpC
btvyLzC+faZUGkVB87bmGJky2mqsx/bUt5pdNVTy8YYssoLX/sq3ZnAB5Daum2gctSzJ0+zRs/ad
m37QQZxqYmBQ/SE9WrcNqOZfV1Y+Najnr8CpJaSg2fTH1uVHcPs506hMjQzn3hLlJ4b5UFRfLV2Q
MTPXcU1Q7u5Akeax0wcImtEfFqY9Z+AzHXsnWvzkTyeD/PSUF3GYNa5Og4EiWXW6SAgv4XKM0siL
RmUn14abaIYgxxRJxfn+vNYnZaSA0uTJrqrRJvJTWh2SPrNTMgu8yLZy6hYx0YBkoXz2d7k02cqH
QIo1R1YrJw6fjLJxY+mmLA7XjYD5v7dbdcHhXDMe8oIBBW/s4MG6CdnjFlqb9iLD3ta6CwznhtPE
0vskw0kt7npHo/fTHIIvQbBBgjXj8ymt0KKlwvBtRwuXH+Zo+LGFkVh5sK8a1PFfX7ftA4f1SyI+
lRqNOVi6FguHe/zhzPpyFpdRgeUOuZ1xOcFY1ZzC626K76IrkO0Ic4HmTLiMTdouA6BL/ZZmISoO
RA9o26eLlXScBWdNW+tZhTMv9btztSv98Gz5GF0NrhlRGi7E4kwYT3VV1igQh81exrgPDIadHnDa
3Y17aXd910Qrx5lwHQXBMM+ASiRQR4fZrZWIZnwKFYNp6coj9UVez1EADOpjwrKvgGYvPmofrA/J
zvBaisYBGa1o5BMY99zr0m0faFa7xjmNfJkoOFgBrQKW0dNTz/SRa+F1MHWy2Z4iJ0cpcuHhHgHE
sHeiR5gtD4nEBM3qJgUBM58dT9mk6GkKv9824TGj3VEqo6MeRl+qCZfwkvbjurxbTmUNx6303ONu
12DXxnTund6Y9nok2VGXC5SGfYZ3kWsYblXToC6SpQYMoTRF87BKmidZz5sHWZVoaue6mUwC77Ip
GcFFOB4QcDfOcxhWRpTPpgZP1oTnprgdRo/0D9cXb8sUsDwaZgpZqNTkaycUI1bw/AMm51gNdrWS
HipFESXfmyu3wuA2aCjbzpTglh3tEYy5T/kPBbSWp2inu82PGc21SPkx4qoSnuxFuNyOdVIflFYN
XDS4fkjGcZ8tiR+FZL/Q4uP1ZRRBcfHTqGOSa0xEKy7soAPbGL1T6nuwkAkWc9O2VmvJRdCoC0dU
sFW4U23iF1D+H6SsdaWy84YQNVnte8rZ1krPyaXocpaaYCJygvxHYYIfuMMsiFhU7rV5uljDcFKN
IIgHNQdsi137dE8EEwWGvX7X3Db+eBKxmm1a1cU98SezQamD2UyQwFn1zZjcTvSoJIJ7rE2rWkFw
Kf5gVbVWjIBQu8xO+o9mLaA7EcnAxX50wwbDUgKA4C6z+jBNfytgTbqu0yIMLvgXI4bH9JjV6zQ6
mizLLrazsHbKRBONHN4sY1ltv8KWcxUrk7lKjNft1x5N39old6o7eASDCvH64Ybg970u2PbuKBhX
ZVg4X1ocXDGhfDJPcfaZpXMofc9qARXY9sJdvs/+vhIHjTidVaLmyRmjwAul2I8D0ytGEfvbVs5u
yRcYzq2GVTpokgkYSa+I33VGeGzkAgObw2L242Ye/g769NHqEnBVyoXkXl/ETSEvjogvrlqa0sCF
AAJHQNIHUwY3YViOblb+KVMfO9mtAhRfWDWaGZq0auDMCbWL+SyTj3H3cl2WzdxzvZRcpFBSqRyC
GBlLEZVHJU/PgwG6cEPzUqPwtV59DBvDxwnN1yrqyVksOChvruVqJzkvG4I/N8/ZjQDNwbRDPbCl
Oxg/KQgdIhTOyUayJkdZD5Q+GtxYGc6ZjIeRUkSIyX7s2zzpX7WkPN9zu1BNLhLAZNbnsP4e9SHG
Yic20ovuuZW/XN+56zKB4PZ3U5MUtUX9A8ACPHugD8me66dI+nAdZLMH5KIelB83F1dFowUVUNjp
OD8OGHEzeOx8XAuOrv/DE14Wj/O5E4ZSlAlzTcHf6pF68dHy5jtUx4C7tLsJd6UnkIytz7XN4lyh
HkVjK8XMVSHw4nLPie66o7wrd9JB9Oog2ir295VXTOViHBdWDBNZnylSCLO4y8fv1+XZ9uwGxZBl
TFnW+NN404OMXs/hLKwJlxhJcT925HAdYluMCwQXecGc1oHqAxB9vLx0mPuOwYA7I5neFUMuMJwi
gJ89iAImSVNW9mihZfBvLRMkEZurRdDyS8EITZH+/74j09SQDKduzdHV5REj5h/LRcTKvLlaFwg+
12rapTcGE2LQ5muWPKX1p7YUSLGdev97SKJ8HfpSzFVoYQQ77odPSuOn4I9tLCfQn67v+3aM+HUY
oxbnpHUjyPWJAic5vM6Z2n/tUEnZ+YUj6v0XScTtS6BFJm5ugYRmLYcuf5U97NJ8GZa/BCKxAug3
1v9LJBTw/K4Aij6aKlrOcIOUSKjbXwheHI0+3zWFlJzzSVJ9uUdZeJSE5Carzc6V9EjkW5kiv/0N
vw6gBmdPuA6IrErHyWl+aD1WcjuhOBz95o9sgpd8Et1Abq/tBY6zK7JEBJTyUEjDeB7Dv7KGODlu
pxUhzTbbpGtycZ61z7s+nQoYl7SfG3t86M65F3rxDfUWPO9qN2rmDB9xuY9SpegougISScn52rmw
UDqUQkoL6bsxn8lSe7li58M3gQaJpGQ/ZOXUjayrlUHB7pk3pp+finPyxN4Qg/sKPWPjbt4VP8L7
esfaFvJ3xcpVBsolbSVNzHauIKRG7FeLPKWGx3i+cWx0Zrvf1yJyk21vdlEezgVIahakpMeeFkp6
DjXZw2SznWSVu+urunnGp4apUow/VhHJfl/UaC5LY1kA01YpLrL2RXGo8u8VKo1LQZTZjAArJM74
aKL1pSVhCYPwYQJZZh1b9nVZNqt+0fD+SxjO4CJlTsqWGZx8nL0R1q0+5TeDbVt/yzt2Azl9WkT+
c/s6QTEJKvgVVFEZnFaaSkpN9MAjsD0MGL+YeunNFNrEz+8733JHUSv3phGs4DhF7KwiMZYc/jpN
MeZr9oP+JdTssr1T5ruu/ty+KzdY4XFqOM4ZomAKvFh/DOJ7GtxksahtYFPVVxhcDCqabuiHAEuI
DkBH6m5N9etIvwh0g/3QNz7yAsLPs0tIAaaMHoKAa5SNvA8fcsxDy37EXu7EZ8mPQSZV4V97MluR
Xm7GvhU2Z2RqXbfFMgFbxfQwjI089TssJfyx6L1XsJImZ2M5rleDASQjTlSh87TedU1nR7XAZWwa
skowMB1PgiZVORWcwjlEBSSu/M0o3Kt9fWs15lfBbm1G6hUGp3Z5OBWhHuIxqNtpd6yXZNhbHhu4
tnjqPvJEkXqzZgMc579k4lWwkkezXYDHnjHKBzZllzxkJ91mTxfzXrkvRBIyv/BGHy+IPOliH9aV
MbNX0GFHdsmZ1YqwyRj9aKNV05W/Rnt5b9ynAjPYVJAVKqeJvRIG1qxCzqU9hhjJ0lq2mbwrEV+B
cFqoDKqVpuwlz5CLp0VCFaQyfVL76EWgJJuxa4XDuXutMXUlLYAjNR7I3KMn6hTutA/O1m21r938
ID3LOzO2G1/UHr99dl5BcxlXtgRqFXWALs6NO7isCS/7woavWccGFfAiu958Zlvpp8b2dZX7dFbf
V3EKPOVu9NggFROFuhgBFfpKbpMPTE+pW94R1Q0WW/YzYbPT9r3ESmIuzqWKEU5ViSO1Mu4qpXSi
Ep0s1B8e6rspvZXHxJ5iEbOtSFs5T5PULaV5DqmrbLBjsGqCYjYSzVPdzhpWknG+ZjE6orWs1L5z
y48UzG6vpa0U7fT7yVG/Ll7+CUR23nXl3RaNMQKprJf4Na1YbegUqPoQvLYUTC8l+AXVr7GIn3Hb
T18gOPPA1QGpJQNhNUuf0+YvVRN024q+z9lAasU0x6BdrBuZwI8z2aEhOG5vn4MxgOLfVeLUHgMG
4lRtAVF70ZOxq316D6v2qS02se1EboXFKTgYJpWMqliu2HCzp9ZundzvPyW5Wx9YU3m5v64AQjxO
uYuIJCjLB17UeqFuyx4Ab4wGU928+B6XYq707Tritru8LCan5+XStmlvscVM93Mfg5DxrzzBNPSP
4PoQZTzMxb+NbqaKokOMALP4VqdCRQCoBmTiVe9U5+ZQ7Ib9WNkhBYtxjiss4SCD/7GcF0ROOqkf
1XwGgw4yBozJ/hlMVRfvvbPbOf+PMWebt5nqBY/LGJI5ksxGhYT6DSrHcZuJstJ7xR/P4gZekWx8
7mr1o6EFFFiqXzyhXnwvH+In8AIh0iBhfld690swvsUrmc1Z0tjWJVpgOAuRLM+QtFrg/7Zl0ohp
qSpa8BQ+iyzLMFalAQfPzm1iO97XvuHpKIBnJJfiboJtT7KC49SjmHvSjDrgkvPPy+fSUe/TAybQ
CkkxNl37CorTDN2SFjViCzjrp3w4yKpHhL0nmycKtIwrMuYyErR8/p4PWNU8yiMrpRiPgc/Yp3M/
PIxndf+uJ7EVEOelTMUarKjBtR0ZFaeRh/2gVnajiiqMt9fsIg+3PUFTJ3NbwHoJrdtT2ETmeSHm
izTki3vdC/4PTbhAcduTW4sRdQskCm7IztqFR/AI3DZouhD36bBf/cYLXhbvNatbBfm80lUrZ4sX
tZWddcZOqjFmvGvcIFRs2ib3YPYUWK9gIXluzcYqGpD0s2tW9UUKnXlf5gfBAooguPS+zpXKkFGC
4uh/L7t43z+rn4jsKL7igIAFLZjtSTr86YTV15fZ1UpyuUyQLelQg5zUadMXKb8tq/11oZi9XNsp
LpcZyjRQehMydUn1mNTlWZLV3EEz/K4z5u/XsTZZ8qyVMGyBV2ohpUESRDoDq112aEHsuJGcULLb
nflJdXX7tRjhsX8RdZVu7xzuqHT26ifzc+hVdR4nOYLXyJAYnkgSqr2t1ST72DRgQ70u5faRRad4
wVTAB6jyMw1IFxpN3aNDBkPTdYyJGlxlh+40DIqmj91+8Xt3Qq9a9IE5/PhdLa3g2vwXnT9eLyAi
pBPrkDPA+0vNu8oQGNqmxqwAuJN0U+ENHdONwAZYESediIPqNruYTkMn6s7d3LUVEmdvU4LXv1rV
cNct/Z1iGsVgOUMgKv8TicMZ2GSieG3WATLqI3gL6ol4ZqNQuwuj70lfiIjSmD29sbeVTJy9hWHT
d1EGOK0q/FlLH3tM6ryugNsZxgqDM7PRmnJTG4GxfJUdRp0hOfqZHDE1hM0xEqCJNomt78qmO9LQ
RNJVUBvJk+lkQdjZhdl1jlmZkXNdMBEUF5KXyDRzJIToqOvAsXlvWS/0v24PF47RPjcRNFOgHGvw
a+tDKiqlYDH22vbzMbjFxKwkgvFcWgDeM3nzNWpcNICvzgfXfWXKrxpAFre0QjtBZ4MSCk87gh3h
SwHqFJxgKTitwXQpN7aycxmZT4hyZzBp6bsKnT22iHpXBMk5hTiSskKtAYlZU7jifZRaxe5xCfMe
VdN0xVSoDuo1TtVGVZWTokffV5mHdgd+ywgVp7rAdLZ9wQWEUza5iPNlSSHKQO4j8rkYS4EUIgBO
2ypDryYdbMmYcxz9kOr0C1lkQTRgC/FWoX/JwGd64ODO2uU13Cz3qAPG5PCTCtpv7Tbvf1zfEoEw
fIIXT1mVL6yDN9K/lVPqhERUISuShVMtRUvrIGabPhShYwwoXcUc0/wHZkmqycN/E4aLOkFOawtT
Q1RHyutdmmXHWqsET7fbge2yM1ykyYjZTiPb/FrdaRKuEC23ke8MrXavi7JtkBcc9vdVAJjSpKkW
1oOJASjVlNhLehhRjvbfQLgo09ahgR46rJc89OAYrTOgpbdDkjxfxxEtGmf3U2f04cIcWh/cq+Y5
lazdXNVOgDvf60AiXeNsH2l9F/QlVk1NLEfHeTw5SZG5w0T1vI8EWNs7hEJcFdUnOJ9zO2S08Yjx
rwjRaXWL2YmOgkfoBgHuukTboe2Cwm1RXSbJYnYInZPyQaU7stynzcmacT2ujW7U3pP+6TrgtkO4
AHJ71aqhumC6IjIP8zDrz+97AUbv+b/Lxm3RYA4RZnfg+42k2EF4I6cx5q+Kpj9va9wFhfPRsoXW
kJihmPm3sfRKqXNmBJtKnQXZk2C5+BbcSZHjyUCvL1oCz1n9hQzvcWno0icyKt0UnPJ+9wMoxp/b
sIC/iSuwIFnaLhiL3fUd3+z3slYYTMaVr6F5N8oVsk2kT7LXe5atuPmDmZzo/XzHqJOHG/Ax3re1
p30SjTrZNKIVNGdERWyAmqkDdAM3l9zV8n2XfbkuHrdDoOUyGCkXTmgaVUzD5C2oILUWanXvYZqr
V7M4pLfudQj+NesNBmc0HZhbLKsAT7hax3vDzPZ4vHLnVnKbpPK7IfSqSPOiMEJh5/J8HZvT9DfQ
nD1hLheuaEal9xp6VvPCtbrcHr9p8yDQEm6nfuKosmpRdv9OeEWUigmpWxv0npmftPakk49URNu8
uVMrCE4PNfjZUutJ7w2paUvTeERJ7OH6am1LYSBAqxgQa/Lt+WkTFzQM2EZhhFQ2HK14j2kdgsiw
uSXqLxDeJ1hqomdRUPWeXOI1s0eZnoXBX8niTWEoeNISQXFLNo16HhkllFvun3Vyg/HINkrY7Vn9
w7fTn9uvGbpB8bxoWhbnh9SEUIwTgJqZ8xi7w6zigpMQw5XjKBJYE9PYVfL7E0onIE9AyMQqclch
NWNpDQwsXx+8TBgrZjwkyeOIy4NkfFILUcqwqRGYFszeDfC4xFcSD9O4NMgWOi/WtO6O5mYjezIq
81MnTnRFhMYlKP/I9guNLyoeyywsChBSeGZK7Vp9DIyPXXlP6ltN+8PI9AaKW0Z0CuntaMq9J2W1
S8LRmXrRMWXTYC9rx899wCN+Tea87z209rlx1e7ndhHkP9vbY1gm+EBMVEpznrXohnEcE+gdGljB
3WTaAY3sNvhDypN/FusCw3nRksQ0LK2g8+YhUw6t1bafulEBS8J197NprvoFhktLrIH0vZJbvReX
93XwQ6KykyEflkX9Mttq9i8OeVMdbYzqojdYtU6ubkbTeF4qPAdblWEjGO50Sf58Xa5tRbjgcbqW
DgFanUq41Sig982CkWxSLehLvK4ISId+T1IGtC5N4YKlI2Q8SGn1eUmlkzIPgrJSvnzjpyagA4Ng
shLqBPiu4jxawBs6qNiij4PL2GKGE5VsTAp1U0wRa5wG5DvP06fr68cXjL2iqhR47HZbUXgvpGXN
PAaD2XlqsjdRMJKg3R1DxacjFN6uz4vXCYuOtnRRpZpusMsY8oYE3wQ9ghwnC0JhgfkziIO9N7aj
3Ukipd9c0jUSZ1w9BCfyWPSecpfepnvMMHeHE9hzQ3d0G8YS85w5f3q2/WdFL+JxpibJJmZRMvEm
1LBnuk/63G6HdyjlRTLkqr8rJVgJuywNdKxcY/lyLLuWjtLP0BJE+S3dX8Nw5iXpMqg60MTgTWW+
tzL5xtLwUKbWL9e1cMuK1zCciS1SgrmKOqzY6rrHTp7uFVlElSGShEsjgqolc6fTzkuGzKsWjIEh
VgoqGjDYXpdFBMRkXZ1puqlLO/CQIvoFmZ1Vx6UBx80kOmaKUNjfVyiJnCkTHaFkZDyp5a5Y9pWo
lnRzUxSw/OIAqIB4kluxbkny1FCwKVmS/C31TeoUudx611dLBMKtFtXaKSnDufcW80HVoM2CW7Ot
lA75NkFlGtFxe8ApcNnKVoMx0+g6ooavJ7MtpYXfy70zKkFk1zMe1ZrhD9+uf3qAFSinzo0Vm9Io
Y3PyLEBJe+0PZu7I1eReX7tNP6qjY96UkQqB/ZnTASSQgbZg7cqeOlTxu2DAf+c0e7iOs7mGOipb
VEApaHv7HaetgrCVe8R0PQw/WkR2Bzr8jTGAe0PqXBlV5oVZ+NchN9ViBclEX6l3bWpdoFVYwSQ6
qdoHVRV8f9N8Vt/nlq5Sy6Cba+h2Sw5L8qBOJ33+cl0Evj7jpxasMPjgI/VRTEvIMB8btGixp+L6
gJogR0woLRKHCzndYk3BgC40byaHNqw9Ay0AzSgwVQEI/xId6l0MKmcE61yX3YC2H5Z49OUqFt0N
8zXJ/MJpnM2acqBLS4+jipRmj3PZZi7JCfEjnT7UXTG4epV9M/rxoTGD2muqBDOmSaLbaV5/M4uq
FWj/5s/RZEKRqKA3xuAPoNNoFnSSYGbSHrnZPttJDiuoZSThKeaFiNwu/9z7Kr4mmywRRFcCekw5
3TfGuOnSsPcMEn4ftb/Q6lPOTtnHt00h24aJG/8lkD4GZen2+XNTmQLb2LK9FT5/Uoy7Js66CKkF
5kXbSqB5bV6Icl3mAfmTtqqDhkvGwlLyuuZr+1ZTNdcSlr4cpTvq1T7emG7zQ+iwetE/fNL+R58u
YFyMIXGVaglzJuzxbwFa9GyGIolYNLwmEbOelURaBkbhrAaIREDBr7jo52Mc1IMBTnf6WpRlzu/y
/xe5OCdpGdkcI6XBOI26uE3DOXuQpZaiUtWY7ku1EYWbLb1Y7xnnMxUljRqtRTKdoBUhKdWDVTeC
SuxNFwNGfkbjrcsqX7KZqlLbl9KEqYemZ+gUJCq3LYaVCxzzpvKtUNjfV1uV64ExTx0Ekfb5R8bc
lzuDrfc475T/j/k/m9FzhcalUbgXlso0xW3IQL7H2ZGm90YU2BpUsexvF+nrdeFEK8jpujUkSjpS
GJZR98eh1NEKneylSZThbOqCYVACd6iw/35fwiE1prSgiAU68UvVsrXOFO0S+8Qbg7JkSycmxia9
mTVs1KYymiF0Qb3p3LbdaRSV7Di/JY6UgkkisBFKQ4eyEb3yXtTVsOn01Qs6f5PaLrnUJhQHn+SQ
fzZ2yQ6ENIfFoTtW5SUm8hMIa3Ehr5+XKZ+KHPlIo6I1JK38SDHdOkwPbRY4+hgLjo8iPN4EkHUb
GPOFaxONEmdAR+t9oBbECdL2pe2l9KibXSUIpJs6Y6mY+IYrNQuR9HedafOglwcphWpOkZ0rL+M0
uNeVfzMhXiFwGZckT21fzzh66datRTO7lvyBPjXCQZLbqd0KiAvRYRfHao7XUU+pCsyakNCkW02L
o8rhTZLglrBbQqful49J3n6LTNkxEosI7EOwmnxJ0GTiPndYEG8U5XujWfedIQuYwTddCTYLBo7b
dxzPf9+vMZvxlAGSdy+hod2An1PJnXb4fn3LRCBcDMvrXsrKAlYeF/44HMZs14T7P4dASzOGr6l4
dsHryO9y1MuQzosOrTA08zaz8Pwi5dWNqQaVcx1oS/3w5IeVAqcOgeH8DpSCHiuUUwO0csFNVx71
6hTGn4tUYLqbN3ZrGN52wX0/1fqIK1bX1NBw0Pqma8ho4jdQuTz5cIZOJmLQ2/SHa1BuEZWO4JCJ
kbAevbHu4g+sSyRwi331wzpSUHKKuBiEeEz9VzE6oENY0AR6oXQ+62MLPYLRPDfRZzh84rEzFBWs
65Ym4pnJxEUBGn3ePtDRAs0+LW4K+rAInNKaU0eNZgzFJJkoem6+2mJaHjrOCXSS8q6QJEU0dRSa
0musH7A/tZjxonUxZh0VOytrTwT9rARjQjUr/nhdSTfFXEFzPpJkFUhQZZxmlOAhUhd7Ce9GXfSo
sRVe1vLx/jEifY2um86riJ7ZUz04YYYZlj0FgxG4Hps6869LteUNV4C8N6xpI0W1hgdc9p4WSMku
HUR9boKF4x8Hm0Axon4EhN6YriKPe7McD2YbCW5cN++s16Jw5i0XdMnkAqF5dBilb+uUfvVCv/Vf
dXSAle64b8AL9qed/T8PnRe14MdAYKp4Uhcd8kZWyFoeGentuMMU2rs/7MN5BYKJoaAdHHXwypxq
KFNptWE24I21/po2MpI5NxEXsrKv8MkjeEB0jJFjNLD8REoyNIEMenqW4oe3k0vcebabg4IBtMhX
z5WXfGbddBipaMtCvu5NB42slY3rARG/IjNNWvkuLQvMpQ/wkMNmiym4ZUQRbbXvGgzNY+No5b1V
2cq36wawFXt0iqCDSUgqpppx/rmb004aDZwFB2m3gENGs8A75FSysOCEBbE3K7sC4hyzZI11HkUd
UxTwJKMbMpXsySGg6y584Wvils1h7Lylq6ZsGm9mAS60REvuCGXRzOcAOZVFPi2dKGxv6goaO2SZ
0S7jpff37TK7ZQZbInRFazwLNAl64YB0QukGN63/kvujUYi4Tzajm36BfI0PKw3JGwmjGlJY2/QV
rIJoGUz9ysv+0Q/xuOLNK6U1HpeZkDoOtKIEXnJQdtquh0IGe/CT2s2D+Cyz5YvXYJwDqxYiq30O
sCH6rJRfteEdlwQ6HisNPEvIlPANl2FJMD2SXXuMJibN9vouHFCePHYCR7wpxgqGC5QZuM5xH4hb
70ojYBIDwRcVVTaJIDjNC5eiTS0Jrr4cQ3Sew6U4YFlNveuuQYDC39vSEGnUzASRJyfub0jx+b99
n1OuaooJGojx/aHFLMFKdhuqu/8NglOprJsDK1tw3YB2M0dSopvaIu84Jay0iq8ym9NeLXNMtvQU
zSMG2NzA/XW4LsVWVqSr0FgVTIumyd9uxUGGaUsNIAwZt7cnSh8XE4z21YFOX64jbW65pgEDOTse
9rloUIJgo+ojRCAcFdw+RDNXULxHq1YQ7CesXBgmmZYTLogw16b6bhn5QZ1nwXJtOv8VAvv7CiEb
LVqEHawjNh8nydXJd1lkgJsQmEYF6go8D+J163cIkHRPY6hFg5fU40FWqNNhypdNguIdZws29epf
HM7Qsxzn3ISZiNRZO+ixI0nlASysAh3eSgKw5gZ76lRwkuFWbCyaQZkLbLvU1G4iRT6GXbz0VX4z
K+p/hGI/ZbU5QwK67hxpPoo/o52RLrts0c+G0tymf0r0yzJGFUXuKMNCqRzKbzipsqyO04ZAqr7/
UNbtnrBnCYkIDu9bdzq/wXASTb2WaWaC85/qd4f+hs1jnf6PtOvqsRtnlr9IAJWlV6WTJ4/H4xfB
9trKOevX3+J4r4/MkcXP3gX2ycD0IdUsNjtU2b0L+qITDwhW3E4RQbGG9mwZtAFsa5kiaKKvoh3B
1ea9EZ2abpePnNuLZ4Lx7CwomtGfh9Y15MatjcQloYK3V+luAw3bwf32cSR0OKOJEYE2Goh+9QOI
vYExUYOddpg0cBbLk6VFtWFB9H5yC99HeV0aDQtBsuolgdBBxkyEuvkYDhYkKFy1ixo7MpPYnnT8
QPyl0dED8wFSS423/VNXMFFZ/lIGsMYqEUO1LnEN4gGVNsquShIOYq3Fdb/YYFy1UJvYAF8U0riu
CO0SKnab2OTQwotqcBklL3+xJBEt+hrlncC7ndl8edYmLYpwZ/WDlY1k3ygzx49Wd+1qgmUsN+ou
EHu1wZ3VyyfZL3ZE4NxV65u2MMHED5UoTiYYD9FjdBuklnlL37x4wNtx5hJPcvgkaWtnQwVAEnAd
giX97QctsKv0KyOquxq9M73xLTS+YV7joI3Gn4epKGNBwRx5YpQv2BIJKH9CMoZ4u8TkToYOgDpa
cXS37QBvtWDmNQYjyDni3aK8HwVSUIoHPVKH7tGdftsfqFqNfzEtTIu/GK/+MaGSnIYjHgM7dUFW
aw+3xBIcggHSY/lB8eodj+BrbW81omugpZCgG8u2uQvxgNpQieI1hFkuQ5uYjqzNX8Ss4o2prTkm
8gjQuZNMFAvZFFovlihNCfiIhRDbSuPbY8oj+l65TpWlCQZDU38Oi2kCYpiFfmsK5k6chdPQSoeM
FLzbh0aw7IdEwkJF7hg9Ve8uOT+PfdxyIX1Wp3c5WFCiM1DTBneXPex5vXBr70EFwS5aDBAqoLGe
Qe3Ub7K66cXWVfv6POIJ1UmahYGOO7GcDtNMdsNYHTA7jyZ7SsGYVxYJEl7FfHXJix/BADJ49BqQ
iiBJqD4qxzd1RPvrjKljO6NdFZwNXom9f1kxg8yyFhJxnNH+B/ohK+4Di3T3Y9JYQv4gGry+09VD
sFgZE0r4g0nGQUeB2Zdf0zy2muaggKdq++yvBix4ThBoHGmII1j0lyr07Q2EtG6jwUnQaq2nn8aK
XKpUfwlEwVILCGiIpaOLvmfO8fdt86trpJ3KBp11E9nmM03IgmbqTYRL4Kj9FIe3mu/8NwvM8auN
Ki0DOWndeqrPILD6VGbloQ3jD9tmVk+5ZqqgEUGrI5KSv16igi7UY53JdBv771ksgK9MiAroBjai
1Q+k5TjiWn4X7z+MFSD+03AHUU9d3D7BrGkYRsfZE2+RcvK6i+8Itd15oo3S8oWSqaY7nkb6qvcv
bDJbKcfAorpTEA2iHdoxhro+d/JUfIDoY3qAPlcH6vdC5NQP1x3URCkMjT4GUr7MxT4VgtiLcUUL
VaNDdRKEm/ZIxekCT/nzBxaVFf5pimLNYlPrRM3jtlFbtJHu1f4fYXAa1H+3HWXV4xc2GEcJ5Eau
0LYFR2nOURtbuU68qeK1f63eawsrDCriTtWD1EAnQGw8j+Ot/G17EdyPQle52CmQxgfFPKC5Tr31
d7SMF12+UrZPPtsbdSr2StMh94xRBpEy2DCWlECptUbWWlfXs9oqoc3gyPqAHopCc+ImnBwVaR2r
xAQjBzhW17i0zOBvOZfhiOleBCGtmltiXRe7jCipi7Y2ZOMlddyZsw+XTOXuFKhQWS1io3eDQPhD
Atm319HyhzBnXRSEWvJF/BAjmx4ivb8rs+mQVDz1mDXPXJphjncd50LVpSmiwGL6RxBUYpvJ9DI1
2HGO96zd2UtLzItjDjJ18OMSz71U8y/V2AZgpTX06CtRwmy0RjNpv4RS5JixoN+iFSJ9VSqju5t1
X9ctPc1N4m7/ohVkQxJWRh0VR083WYyRhzhSEgTBrpl5fgmfUsEEpTqCbKBYoHIQYOVsqpSnDr1p
aCZ4F3MGYTfJpMzwbp922nhjhl+3F7NyFeHvo8EaElt4lrCdpmoDz40m7K7ZmVaT5ntl8o+tERxn
ZXjYNrVWpPrFFoMzSWr6JdHpWj6Z0JM90BJ7b1Vfo8iawS1zLBzhIM1/tYHXBTKQIBlJ1jc1YFrq
dCuVP+ftxLGwFtr+si7m7BsphCwnGhWhNd2mT0n/oKO0gmvHyXe8RM4KxKElGG8QGfEDlUX7FUzT
cS7NIVIbVx5G1InGG70wT7NaHwgh7ujHNimSlOPxq06ysCn9ajPIpnr0S/QOGIn/sezUfaGE3izK
u0zROI9/djMV5I4V3NtwdQVhHv771VYsVsoUFt3oNBBDnZ3EDR3lLgBxLe5wp3jhuCT95YsL4501
ZjfRfOE386R1Tn4O9uppRgau8yRIARPQ5PLq0MxZfmeM2ca0wwnsi6hzhOCmLm7M4X57NYxr/Pv3
0UKI3ZOMdyl4CfRjVWcOrdMmJWgTVWvuj/2YWwS1xcT8ImS88ITxi3cG2QM9DqooDGPr+H4DUoNz
FH4Qu6+9ykk5sBm/d3aYMwwMH1WxllsnPjtRbRk7dEfeRvCMyO6c0tXtIrIkjzIbizzTNMJ67yDX
PWXOdonJdr/QsaeCZPs1shyiNe4r0A2mtn7MXXJqXnhP5Xfsfz+OwNUmc4UHst8iiJ9aJ4SCUWjn
t2JhzU7mZjswI4EnPaQ9UDuqulOdhFdeH9Q73XvWPHO1m2INBru0gxs52ef2HzpI4h9UNMwbDpA6
spE1c1s7yy3TEQ+PxEkc/4a3B/SLbm07c+kHPlhNlbZsnXlUnaKZnEBRz9ogfdo+MRwHZnt4ZD9V
9WjWwTSWmXaR7EAT76jpjcjvDqFAsrEgFrazXMyTbkJpjByTfXIU3Ba9c7MrWRBI4KSEeYtiYEYi
cWGoBVy27prbCJxNCeljKwzH3kqziPPi4mAO28STj2UD4fuuc2K5SJGHjz41dbX3leaFFGFv5WY9
WST8U/04xkU1BngKvxSLcixaJ0lfyuJu4jEsMyEeCzhsVUtTAyhCKRWawLvPIQQBhIdQKMDAfRPW
ubXtgr+58H6edo1BGL2W8rj2x9HJaq82PplFYuX990LfI3/ZS17YInkkuwWaa/rXbdPr99HVMoMz
sYbSoEJ64Ez6lEMsROA44huT8pbTM0gig98kwMQWcPsALucjbd5JHwUbotxnyUuhX0jZxRvO+CUH
Otgc1eyjuQZ5xNaR6yclTqy4+WYKu+2d4xwxtkQhTroWVX0GaCJlbwmo7PgdBNyV5D6LeLNRPAdh
ZaZIEqOuLgGP/+3Os+Qv9R7v553mhfc88OD4BCvzRmJ00WHIp3Wq5BjrxzHjxHerO6eo4N1G/c1Q
WRxMWz8T0izH3ye1F2JGWWzukNezKjPiZL1WV7KwxMDgLBfaiLd/6+TImcx3f8zt9YZBi7/P5Gam
PjRS9BWOTt2U1tjezNC9xTw5Bx54+8UgnSxitrI2M4B5Wlg5mlmTcEey2zT+wxnyH5C3WA4TY7Wx
Zgxihe0iVWKppVPJjaV0nJwZ24X8zgoDduiKL/FGaUdnbI5NivKUss/IYInSU1cfS4Le8vE0G5y0
P88TGJzL01KSgiDuHGgti04xFkiIoHzjbmPC27v/HdotdpBBO9NP6qTx+855I2a1M4wMtVZ7QqaV
ittoHjmltnnOd5gmAmUz2afPvEqYtHpvLX4CEzYNIX7CCLEZQAUiDTcF9UREB5heyoOIp1R0hG6X
i5ZDdO3HbuCRj9AtxaSIBR7Uid+Uyvk1LEpqaAboDbltHR0E1kg7f28P6Es9Na+0LFi72YE4sUu+
qLxrZ/UGuO7CO8Ac51AApxJOfmElN5JdHUVrbi3BTnCEUOyZQivfSXve7q8D9cIugzjKoMYR2H+B
CM6E/Q9t0Ca7pq3uRLe+8KxxnJrtvp0aTGy10YCtrI9yezZ53Rzrj67FahjkaaRekXO5QQzk+rve
acCbYmvHbhfcy5CI0tE9SiLr39E0zvXK1ud/wARlsDMljNG804oV/AmD0SnGSRt3cEUMtrazo7so
/CBq0A/5N66e8+puLgwyZzfy+ypPqEFSYpGZW1zkwEL3ihUdhA/ZQXZBREw4F9Sqmy5sMocVNU5N
7WfafSKeq9StzO/V+G0bkzgb+U45Nq70ypcj4G14GFyCNxzmqQYL2XfNS7zwmaf1ub2NqLfjFbTI
9PtRnKlFilLIEIcXgnGWuQketpe0umsIHpADMzVUz+i/L0woLUbVzRDEFrUaWX09WpIAzhMujw/P
DHNR5WHXQQm7GR2jf87w/iQxqJAUXol4/T5crIa5mjK9z4ox0wenVb/mA96fuCr8O1m7V7pd0n/w
k3MH5NrewdWQApU5Hd3tYCNi+UlmwagikJAipMjLXZOm+3wCefRs7Maietw2teoPC1MMIkaDnyVi
AvcLpEOYhVbAY3Rex9yFBSYKKyR/UNsWbQMjpABRW9qlxPL3kye74TG+iP9sr4e3dXS9C+drqokE
md50YEH4Hs4N6hCpk8onNfu8bYe3b4yTG3k0kDDFwylvDt1ArGGQOE6w7t9XJ2D8W420mJgVvoyu
7qXolIsX0/y+vQieCca3m55UgaQMgyMppQkK6XGwyPimmqHxBH95+8XAd1fO0zzXNBEZa9Nrhkvl
HARG9TeAvfA1BrD1WsmKuMElkain3vgiNKUjR1+3N43+0ndB5NUG2zk/+lJeqRg/QTmrgVTFlza9
aMXT3D+okMMt/nAU9sc9i2lb9HOg019j51BCU+9yI+6Re0jhzJFDRM0KKs6Tb9UPrkbYyRMljuIp
i2DEF49Tv9eGU9v/Vci3sMFcPI1fY0qpRNXAeFZCSIr5R3lvHMrJ9kVc4og2bcq7Fn3Z/ljr6LMw
y+CbJDUqetKRJ1If8b8n7+uT8IyQzI1d09FcjjXqX+98Y2GNwTq9iUkGNcfW6Y6fBjdz0bGIOz11
osT6IcU+OMKx8AbfuefF1LxvyABfpMwy+vlxHfrTRSrOkrZPS297eTwT9N8X2Aq9p2aYRw1nuHvQ
4q+Z/0Xg8UvzTDCgN8QGSfsoQNqmas9ClDyr2dciCTgJqFUwWnwmBvfMKgm1UqpUZxhrJxn6D7IZ
vm7vFdfxGMDTE7+Sqxjfgxz7Q+Jmz7o7fESfA3gpshdejz9buP0XJjCQDy5cqM6xjVfEQK6rCXGC
e8/8KDrVzjQdcjBuwWhn1c/VS//KFYmlJ+e9r19NMgsEAzNGPRq8PvRbEbLPI2Tqs4NvxaC1yW1e
tWH9i12NMcCO+2IsIxol12AeaO/64YnzuejJ3FgNK0JYZjhAgywiLrZFD7ojDoQnlLvaFXayS8XT
Zt40NGdF7NyPX0apPypi66RpbOftZ2in/cclMdDXlUmG0qk0OOQeYi1gBPCd+EV1ofoKkcrAMTlb
yFsQg311LjW1WAFpq+wxFc5Tyzm0vzlRP33AoD9gAT/RoOmhKuPxLj/6Ow3d4KFDXinBATSsX3gd
V+tAdDXGYB1Eb0g34+3n9Op3YUSOOn+ZdA5GrEYSGMv999CyVPBpWZhCEGBBoXHUBqdTLr16rmvd
KqsHgUfuwvs8LOa12iA2qqw4IOwoyGnS7znuxlsNgwdjg5pWPr1lI3AJ4ZXkaHbkCrZ+iXaKpVm0
GAv54YfsttpzTNPf/u7woqhuYCiY8lEwHyuOxQzNGAj75NYevcntHkSreo4uug2Fu5vSHV6hOo6+
9pF3iHmGmeuKJCDjUXt/cGb9MAbnmKAyZJ5y9Qm0H/b2Iumf2loj8/3kyhBTqUAA3ZndwRhtuf2u
T8WuJh+37by1mm4ZYr5jRGJDgGgRisve+NGHCCKyO57yobgPXMNRHpvQUT+Iz+WOW9WmEeCWYQbj
iTmMXZ7B8OjRJsTytrlBxQYcSxqlHx7t0R0OBdjgSjv/lt1GThk720tfPfNXN2Ij+zyAcGHbTIOD
6vrJN+T7JhyPkpA/bptZPYkLM0wknJsoSWkpDkotPgyTl9Qv23+f45Qqg/uRHgt1UCHyaOPOMuVb
Uj7J/VnVn0Zf5ewY/SQbn4wdKW195JPKAFVeaWccm117GjzF4zeNrifJFltGt3QB/bk+laUU4W7J
v/qqhST1fWW3e8rORhWQMwepcc5x430kBlKQ9JuKQkEVbMiOeXGsct4xWw2fFktioENt9aImI9Ii
P6bCKtzOipOd6d1sOjqnvsLzbAY8qtAYchLRBug6s6YKGVvMkxh/KnP7Vm9bLIlBDrkAL7Ax0paQ
+OwHx2jyCDcI4MCgyoCELAh55aeoWAz24Obnyc0doMMufYls7auMbo3ISe2Ac6I4RtkmlB6Nw/Vo
or6bjImbdnshDS3TzOyAuzzO2WWLr6Cfas3WNFDjOwofG5Ri6B0aPYsnwxntAISEXgEBVys8BsTa
Rg2Oi2gMashyHploy++cQnspq9EahNe8+Kta6dVD2F4UkotUVohWDTCAOoHLMR01b57NQzDy0mec
A/yuAaXwDWkUkW8Y0mMQ7+LwsL1f6+HoYi0MQgTFJGgqqdGC9V2mY51ef5IfUHLxoPUWWn8Vj5qy
BoYctJVC8OZXBEwqtSJtgwfQkCVOZ5AH5N8tjNtxVrXuBVczDCq1QdmnqZDi8jcnq/O/oyyfccVb
1gtXi8UwcKSkozQlKq4N2i8h2aE979GO6xS24aif9B1lcYTUcoyzzLuw1r3iuj4GonxlRseugIAt
bcBU+hirnLv9N15xNcDgU1kIUdS35kArqmfZEb8YjvTYRFZ3QDnZBuk/xwvXoemnPVaakTRdN8YT
SlTkHqQkByq3HLmZLd0Jl86bbdEl+8ARONfJb+5jHSPeGI2iTfa/emOhaeg47uD74UH0JHfeyw8t
rcaJtuxO+/Ay/7O9zPXPdrXHgJOk+z10J5HeqJtHsJQZQcnZR54B+dcFpWXTqFVByyDivpDOvbD/
bwug9hcBjF/WhdaqiN5JOFpp96KHPCLe33jedY8YhBCHCYRnKQ5V7wX73PORW8WdQQfIQKZ1USNn
e0Xrjnc1xyCF0A15npUS0j/gnx6hT6Tkt7Xm5K3KicR4hhiw0EVDyOYUHROCcCrG41A7xR2IojkO
wHVpBhnkYK6aWEG1XgK1oIYylX4zPwQHHSMC5a46/akgyI+MnXndPxYowG2hGSE+V463coGJpBnl
63zilbDXW5WvdljOWmK0QpaFiF2US11YQ2rRYv24N9EkTBzFom2u1Vm8p1K+FKHUp203Wb9Qfi6T
5bDNSrnpMgXXcJAeFfUmLk6k53WA82ww6BB1ooGnjtJhyr09G8fi2H8pBKt2B8e3xkv3JbwIB15C
cr0uvNhXBjHkvhnStEF2LfQ/1/q31hCsAqG78aEWXyX9PpSeev/bf9tLBkQ0XzHjScTDUcmdCQ3Q
aXQhMu8g8DaT/vsCqWpQhMxxiwBbNVsrU45ERDto9Lq9EnqY3r8br17BgIcP1pAmlLB5bXRu0kM6
fJVNT8tve9mT+Ed7PbFwtcYgSBmoVSQZeJdMR39nesGxtRqnOmj7yOG5xXr8fjXFoMisZIMxlXho
6ZgXxqAPGnDqNssstYlkJwky6aYDJzzv9uIecgZMpDiWlKDEfqrW4OqPlGak2kUVuLFDB/0knoab
ubWlPZ3gmvaE5zPbq36n76WkbaS0Ai1VV4em36eqa+TPkuSk88dtv9l2TpHtXjGbfjIxYo93rP5R
CiM77M5KHXIuHJ4RBk6KcZpQrkamVJ8+lJLo9oHXBfV+eyXrFZuf+AFGyF/PmUSGomxp81br0Z4t
/yAGllRa0y2a0ezKG/bgTfS5jJ68tTEQ0sWx0DSCSCNvtYYs6I/b4KQ5g6fbZuqg6Tuzam5uj2eW
/vsCVPSo7EhbY7Gq8iBKLmgJxoGzoTwTDKSAUCgNwgDdsW0iuKnv1XjEjDWnO5ZnhEGSEGlds6lx
m2ltanU6eCmKG39OeLEInaD7PTyCzuTX7cqqMtMnH0F979EZzH7feNWBTtfx4Go16pEwjg1WUoPq
AjPAEc/lJMwDXv2tRyU35r3/jyRbFZTQ6Mshai055ixuDSsWFtkkKzK8UgUGLAUDPadq3vXdXT2c
yfgCmOSc49UremmKeaX0SdcUEa1IUK0d2m0wHoWdZOU2b6BhNWe+tMRARhhVRh6keA81ZrWrW/Js
xCDlLUuvlBKQ74TFa+WXD5Wc7ofcd6eusceoP/e6Eh+FusycYUa3ZhY+pQN3EyiOsL60/GkMzkB0
Di1RNADzn3unPlBdCzT93WvW7FJKFV4WnwLIljkGYCS1BGt1iA4IjVx6477TOdNM3I/KQAlRkrKY
acp5sGevP0RH/6yjfTe8562EdzZUBlGU1sBseo1TKO1mPHJj760zs33rFI+PqQ22h+07YQ1dlp+K
QRdJrCS5piHlTGprgLhoi6nJnEtt+5uFyfTMg4r4HQmVptdZ3NMOJrwVQSadvmVQTRtMa+hN4dNw
sMwLb08diVztMXDWBNOk4h0wYsgov6M0s+KudydH2vPD8vUtvJpi8CyV2qQKO5gay33c3uS6LRsf
tr8S/RPvPfynCTbj4g/FLPQ9HJAIwU4Jj8YQ2JF8LlAyCp+D+SXFjMS2Rc6i3sYaFren0aa9WYOI
21HVL1X6dcyRfQ451yfvI0kMhOViGMSpjtQsHUygaSSEyZSXBQPygre9nnWMuO4gA0ma1rSxSI+w
PHiScUn6kLNhq2NtC4+TGBRqx0Qq5RFHV7Uw4kgb/Wl20ZctzZGgJw/tpXJnuMFj8Tc9CkvDDDph
vqDpphb3ae38yCKA1hBVHQlFMdMxOWk4nl8wACVUeq0PdPIoLWQ7RJ+K8dlX/9n+VqtppeWKGFCK
yjHp+xCxPR0yCG06GOufa7c5xMfAEV851tZvq6trMFDRqjKE1ht6kb5xJUZue5ru6ES15pUX35af
tu3xdpCBC1n15bTo4Cdpd0zlfSy4ksph/OM4OyucFnQ+5Ihp5i+TnqTxWASckJSljmLRVWaiHJX0
gT+JFI+QAe57vPnQdeGq7jxZ0i1ts56Q1tGetzeOa5WBCy0a1akN4Bajlz7JzrxvkK43QfoOJilv
OslW7xXumNvbZnmbySAHanBRgcUOzjRKdjFBcc8feUBIf/kGvsv0NyzQtoHDl+JEae6O0T5y+5dc
t8xP1SF131QWet7jnZ7SLXsMZAht3BdxBeDVkl1df4zV27j5Mg3f/2bndBmk+bKCFkHGipwQMPip
uEPE8bucHlvepPL6rXj9+wwWJYTMqjDi74/Jp7b/QNqz1CpW3HV2kcItovPUPG6v6DdB99Ukg0wx
tGjjUEEtR9nVh/BJslEK9qZ4p2J6bkLitvLMOypAMPK+2LoXXg0zIIX+y0mrVBmME6KGWsR46PLY
217culNcTTDAJJr5NKLrm3YHEksxP8gysczkru846PSbcPqnITY9HOlCDmkKU3FG8dz2NqlyKzAA
h99AAlTHH0L5voy/bK9t/UpB4AlyPfDdqWzXyNDOs1jPCNIGu0ktyRVR/Std5WMAkkfzL9+4C3PM
gZYJVFoaAwe6Oyo12tIaK7rXQXpnoTOSBqEOtx9tFUIWFpnDlo/5AL5iZAFTTNVHyO5kz1HsFOf0
hqbfqoLTvr/qLAtzzNmTptgMIxk3ACSGLS34Xmcncf6UiZzvRt36HVAtzDDnrYRoZ6QPSKsIUB6d
i9uovIjyfp5tX08tXeNAPd2jLWvMIfODqQqMoBjRO/9ikmfo/Uoh5y3J2zfmkNHZ8Goo2g7Ut0Zu
acorplIvKgb5rVxo/uE4/SpoXHeP7SGpwyRCgywuTECwp58wE/BNvqBkYamQjMXMJNpmLY5JzvrY
ZhJ5ygSJtBjEm476GWOT+UFxI9c/YDoU4vMf9Z1qKy/8Xm3Ol2M7SUZNVMO8w0rVtkKN4rVKeyvk
timuXjiL/WRCAV9MDbHWcG1C+bY8yPQNe6EqvEFiIRT5poDcK3eHUwdhqR10AlzO3nKOONtegjak
LNZSgAodJW9v3zoUj4MT2Pk92Eg41ni+Q3d8EZKUUVaHSt4ojtrg+eJHrb4zwjbwOGvifTgGR1LJ
V8PUxL0mipb4Mdgn7owJp5P2BImQp/5GOcWf/ocU5Fp1Rlp8SAZWzFod5yl828n0LoN7Kogiy5t2
x7e1vo+KJGtU1OcdLyCUzZSeUFNTdNSqSylynn+8v0+dZvGdihCqU3Wu4PWS7mIQTXSmxEHF39yd
kF6UdPDrv6PSVooIONzjTNM5heIBPZf78X7wugNt6QeFN8cl1t38pzk2PKgDUAIWNDgdv3ZueoeO
tD305OmYN1jCobhw2La37oFXc8xbJu9EkODKaCroDeMs68HZzIWbQOR16fDMMN+p9pVSkdUQN1mq
2mUuoHeBuLLCY9dZd4frahiIUo28LZII5wkyoLs0RxtGSzhnlh6O97fk1QT9CQuPG2o9EBSfxjak
RJN9LNlzp7eW2WkPyPl/x+St89++EANFQTROkVgjdiPzUdeeKv9CxJrj5Lx9Y3GoH4euMmK8aMm+
iE9pymkY4H1+BnHmxJBSQYWXjenkRg35njeYlQo1Dhqsx0vXb8NEMGkRFf2I2WpH6ZCGjCTXhxJs
G5YnvxBtMy7tuAn+48qYiGZKQPNaqQiaULjPqo+xaU8Ttzq17XPvGAumFEw0c/UGQcSmT2Qhs5Ba
a0s3gjSK7Na7yFFuolvjIeVx2nLg7x19gSjOAcIJ+HvtjEhdV5gCMg4N+CCpRLzGSa1QP3t3uKBD
j0cKNMUwWfLr4cpDpfWrAcaiyBafBN2bIN3eP20fqFUvWRhhvARcxELb66jImsJsRbFsTW1vTeY+
mqA51ByT+A81mn7kiyRoQyhUO++dqEA952Us0UA0J7mbRrM3Tv1ue03rG3c1wRxgJcvNKVVypNX0
xJo0TyOCbQQ7jXzetrOeAlis5d0XiqMe8vDoOL/tC4t2klbPlL1MexVv0P9TQL0dz+eX5tRwg+tV
kFqYZr5bouizgUmOAQmw8E6z5T2Ub1/8PSXOoSOX/8tlvBryLkwyp7vVzUCTYzzAMLT6WfSSfYqJ
5k8H0fJBs6neq9/R6ucZXuRxy8Tri8XQO4FIGRqQmZtMjIQaRCi4yai+I23ZldFCprrh59EtnMgb
uIHA+lKvBukPWtxrcTKZ8UwQSSlvgyXGYfDCfebxhlhXbwLpaoa5zfoiqVtMVSE5Ww+iJcWNDhqR
2CNier/tqbwNZE8EMesyreAts+AM0SmSeSeBRkbvsEqGdoemgbntHelw0fta3xTwjfBg7GQnOPpe
c6a6AbnNa+Jf3TToiarQeQA93Jv8zOLbyC2JZFD7o3NRvFMggxmoZ1K9bO/Xeo3yaoRNmw+Fr5Kg
AvbSODdEOWrc6w9ff8yups+8uJPixPvd+7kkNocuSqVoliqmPadZBxNvrqq2ZuTDQehE9Z9YyMO7
Eaz1nMt6veS2WCMThkIoVlLqDH1ptLRCB1pnqFnvZvRQk/3MS1pyvhqr7gIKp1xsUsC+Il6kULdU
cotOJ857gWeEObZRAK6XUkJ0COYrKxaecrCItzGPN5Bnhf77wgETadSFuMW+JaGkPle9Hjlanoye
oUwS5xvxTDHntsJE8+AreP/kpMG4xSdFukPnJyfeXe0FA6n2/58oVpi4QUNIkXVw9vkraq8ggUts
HUrLpdu7KiC9OfHGILiux9xeEWQJ8zpHt/NgE7t9EkGL0YPfHbp2ex6D9yr0LRbH3FqqCk6WFlyw
zlzeduUl485M0ctn4/Aq5Fd36LP5XyIoTbUmlw5M+ehKd/Vd8Kra+a4hFvc+XH0WX9fEEjRN/twn
SQo/773ZU9Aa0jan9KSDtA9Ugt8kHjxxvFBhgKIJgtrUCPxDj3tbFNAKH+PJn/EgYjVsW6yKueX9
cixjsQawx5052fVYqhZJvSRJblLShJwYkbcmBipMSCFlgopBmVE+Q/rQbYUXf8697WuE43vsYDho
ZtW+a/GddOGYmN8SzGdvG1hbhaKrEOfSTQhFsspmSQ6Vk6EqQBhfdo4hF2ek0KwukR+2zaytY2GG
TcMEleBnWQFCsGZ4LoYXlUdVyFkG26WvwLcgeSI06CS47SEeIEuW2r1ur2HNu5ZrYJxYH4SiqwU8
h/16vkCIZRe1glUV+a6OeMpGvO1iHNnUCz3SZdCJVormmEG9K7KE47681TDuqwZ1rclj1Tm69lDX
j3l0UOonUtQc/1oLTJabRj/c4qozVMSlIU2IdV0ANZM5taJQtDvf9CJi3jQzcj3bX4nnCXTdC4Nk
DhOpz+DMxfSpSO4qEwMjfxWLLFdFV70wkphK2FY0gzDHhSWAwrH6WLT7/7YQ5oaT6wq7Nfpo9I8e
pe5QKsco/bhtgucDzM1WqVEpEJ/yF/vHWroz9ANoAcGfwPkkq70WigEeQAzHiggKGSfIglmV58hs
nBAyLN7siBbl6E5Pw9fqrHk5NERNLlXqqh8sbDJ+YLQ1CQI0OzuDHMV2B11hTx3mfySIJTnbuyiu
vfWWy2O8QdaldJwwcoweZIjjPc9fM+hHUOUZw5FTdNFag4eJUOs7hp4d3njSKlIslsl4iT4HJIPM
Cbwkd+r6FCVP24vjbSPjIqSYm7yDrpszxuCD9rvuE9p9T/JcPGzb4ayDfS717VwHkI1vnIwcSHhn
xpxUGGcd7AMpaH2hRNkBifkOSSMo9uoTQUeTwomEecuQfgWGvDFNVaJzpXV61sX7ljeGyVsGczFk
RdpUcQCunTQ55+mFCMc85mR9VxH76lFs+5CaIPVVUS54ECK5sYhwVH4JQqi9tLrVZhyQW43jF2dH
pgteICkU5YOxnfHdJ0xSDzfzvjxNHgZv7vnFM97eMYgw6VBnIyJM6VBnVipkncxbhVeSX30KLRfE
gEFjND6mFHAg43PnIsF7FE9oZvtkIJMX78GI7Sick7OaaVhaZCBAzUYpn+grPD3nT/1jgZGp1lLv
ozuaPYkeuW3lHLiTGUgIQ71Uigb7KOwhuIjPJntvPdEPgi0/zDvotTmxJZ3Co+lw2RA535B9KlWN
BOU1tDzg2Te4lYviuSee6FOp8QaHMo0HDq92vdqLu9hf9q3UhVUmjTUu4t4bPhC7cmnRgErVqBfd
TQ7NU2sntzw2xNWr+XoK2ReTVCWtOUJjzxFTIbJGKJJbmlGYVgH9t9tRUnKOTA1vYxlgIbMWmUWP
cBAkTdhFf8g8KO3Fdt9OPQcjefelQkF0cebryBQ6M0BMSD8ilTvqXNCgeCM+ZLLTHosDVQgubgOn
OfE6jjn4zL6nJCWsIFyDbe3V3BskyZVE42n7JuPtJAMzWRNo02SqeBcGhTXJotUkD00iOv/NCgMz
5TRrYhxlijObxV4j/0fady1HjgPZfhEj6EDzSlNeXmpJ/cJoC1rQ26/fQ+3drhLEJu6oY2LmRTHM
ApA4mUhzUt7WVb9XLVNwVqLFcNiCQrcxQ6EK+JGqe73fFTCahiKi1hXpOgcoZhDrXcZgNE1oeaQ/
K+nvElUBiMyu75kIKT+0bpkYXB7NYQj1Cq+4rbajfrQlVwYme2VoExAGqeZLwwd2LpCDzDHvC0W3
VIvU1QikDDQzdi07xXhVo7xWp3SnjmxngFLWmfIAJVutO2KkaEfIHmZqI2mBqKNAsMc8p5Yydb2O
ubXgUZRhimLdLdXNkKFXphOmOJci+Zer5qAk1Vtl6IMBTLG7aTMj5YD24avONzajOCosWheHJVkv
D1KXwSFK+lNaNG6DIRD9b0s4JEVk18l8Uy7PUqk0DWMeUQvR1TepTbcSGjPKKHUGSTuW+fBLLxCn
AxV1TAuXxhgfN3RPjIzHQJYEFl8AYnxfV1v2mW3HiA50BSZGjYiDx7oAxITL5fBlYG1OjBBGT7th
e7KZWf3T3JunjASO5s/dY4ZojOYy1tgKRgtaNtH4aj+ma2M8lki6dj8141HJ3akS1Esutpnrtg1K
egNZcQyAfH+Iet9lUanhQio38DdP3b54NNzqZjpmLxiy7GvoXJ7TgewajJzHz/CLEhl3Hv/oFth7
3wtnKpUCI0Znoa5eoVSHRb/W4W1JLS6/z10Fdey63hxRwV716NoP5OxbZGkiCBUJ4XaQWVpBTClr
kfJBJsZtt81zfgXuFCe6xTRkt1SEzLlLN/xyWfPfLy4e7YhBVQyo8mxkZvaSzszQKfKidVlmfq2o
UTyvb+NitOJSIKf6VUoq2uqIisxZLebl4GZj1qYDfSNqrVwrc3QMtNmLesqEYjlTqw1ZOsrtHMI8
hY+Z4eTgAI09CeQH04EcDDj1216YCFjy5S/XypneWKM6On5x5/Rtg9baZvc2SWYrCs/OW8Ybwgsx
vNuuTs2oVhXelLZ9ZVRfVPadWNd9XTgSFVyCxQKbeWotZn9pKgG/03t16esMZBIREihwLzHXZR7h
aT1q23BXbeujsl/XleXb8EcYP36IRapsSS0KvZrEcuzqVE8P6wLm6/Rx484COA+ij4OGGQlWkxjX
GDrvBMUurHTBpRYJUd9vGWlIQqocpiuHG57vpfrUidjzFzdK0ebkvmyg/IK7Uyzo44nlMCexlN2q
tflQ1qJ6+0XvjlzI4C7QNMimROehI/R6vJs9D/Yg+RVmCm3AI7WthKOwRGviNK3O7aSt5zlz/WD6
US7t7KT2149/0QxfrIm/OB3VClRBIcnUVg56Fk7JwSqcxsEAMKBCuEs2gasIMsaCZfHPXTXMEcDI
UIghS88MPJFlJdBp4aJ4fRvm19+cpuvAk2tuigc6OBa678CyPKD8bhhQa+VMr+tbuQhBZ+3QOevb
06DJjaSB3x+E6OsaxxetUwcA0PB1DLtTT00REs1f/HB3LyTOG31huFLLiicDpIdAIsRITqVLfdM3
0LSjgJAdM9q26wsUndt8yy/E5XlsdBSdyZ6BmpP8scmf1r+/aIdxgWVVt2QV8Pr++wXtaAxaXtSe
q5aTh78xCdpVmN+KeLiX13GWw9l7LbZjYphIs01V9iuWRy+pLFHTmEgGB0fqEBM1LYHbtU/v53Hq
cYER4J0bX8egblQxXv1elHIXieTQKYuRytXLpPUibXBzBQ0zQS5op/54QsTGXHO4tgosH+HJSdNI
Q1efXjEP5MkOG0Knj2Q3s++aQFRW//EyvZc0L/ZC16QqpCwtdXS7TQlm3R0U0jmV/CQl/qh8W1e7
Wa3e36L3oji1i4hitcSSM8+g41PaDg4Lx6cCREPrYhYqMd/L4dTOtFGFgxgK8zRH2hWnmWjkrfV9
e99h2hPZpvdoUNgkz+tiRavjFDGphl7BgHMQqNDJZ/20r1p6lBXMsfo3OZz2yTYtJ01VmacGt1nw
xTJip4v+s+F4v4OcPawspaiGcN5B/TRUR7MQaMKCgX8ngPe2bCMeJKNgSHR51lad+Va3Bmqn55o6
DIvZTv+2Hn7GIyJsVFUyiusk34zdg8nu/+lM+Dm4pKhsqyom5injtVk9D+mDpQsevAuPivdbxlk9
sNR1FZXMzNNaTLLzRt/c1NvkKXFJMLfAfFEw0SDyMoFWC4DI5OBBSzJltDol9qLihyKfSPslAxuv
Bsa/9R0UyeGwQe8UWkvawLymPjSaP9dyGtVdJXpTCNDO5KABjDdgHdetDBSQsfIoK1q1qQ0dj7GU
fgv0CEKVQtQnJZLJAQN4NaMozZHU1XMGjpHoEEXVbZBpm3EcXckS5eFEO8nhA8EYvaQnauZVeuLa
wStLHgrt0KS6928nxmFEJ0to9k015iWR7aZJ7qnWrotfwlCkGh/N7TvF58fhZFkckyaQmdez79a4
Ien39YUsvDPfC+BeZha8OzQSaRlKHou9iQCZ5LPj9Huey/X/0ZAtWo763uDWkmVSJQ8ZWsCHjezn
h9gzejdD3AUcbjPddLQZRNMkllWQyPMDAyXzPGtPpVUtYXXCvGOCWUzJnZGlTqKWzojMjWAzl83g
WRS3PD2Th6roU2j7V7ZPjuOveFM9yz/njnoZJNqBn+Md8rwudFa1j47FWSYHjVqXy6FVYaY61XUv
1pWtphs+LTBiTYv37Rhu9cr0TFoLet2XT/Isdv77heukDHKgKVkHxaSbEohogmVifWEiCRwqaqTK
7EmHrQ9YfIoGzGLOW/ffRPCIiBZUlTKYemJObi8bflvR3bqIv1j780ZxCNhnURoWVgFOjH1wwDQV
5jS1az1Wfrhrb2C1GOjdBcsSqSGHgr2dSnZgGpknoRE1IY+K/FiS3+vrWkba87I4BKRaH01pV2Mw
DNznhAyV25T2MbX0W4vpohkCggXxVTWITCV5ZuIKkyDdGFHzXFW6V06m4KxEYjgsrEdFQTUxNI51
lls3qVfm6Cc3iv361i0EDmbM/bN3GgcTvWKEpcGUDExBbK/6iR97lme7cM9QMqLu7L0wgydaGQcS
Cim6UYphr4KnvsKk7zlbHW6M/XQY5gJ3HZTTwb3I8RQJ5SAiraI+zCqooZl0jpxss6JA4M9b30wB
uvOFN6AUjtGLBdUISunaAKO7kY5eU8iubalfyqEXeKLLao+8hyabeGjwdcZlU6pET7AmOjFHCV+H
4Wuk37JARLC0vHd/5PCFxpJq5UoVk8wDk56rkathmBwjFynifOwfbcdZCqfwJh5tCQjtAOIof5nj
B9FXkjmdoz8EP8oNfUBX9vppiZbFaX4AbnxJZsjA5c1JR49qfdKZYFGCE+Jb5HIjTQaaYudCe6tI
ez3cs2x0YhHvxbJ1Om8dp9wAJD2xAnialFEnIs+98bngxFnCvJcXFpYYk0bNChLG7Lct36sD5p4z
t1OYg8TAP57LvKkXssa+LBllcNPV6ks4nKzkq9r9XD/6xYuqKbZiz56YQTijlIAkxDAyiBjDuyKR
HaPZhPUxa0K/oblgOctG90IYZ53yIa8MleFNWtT+tCmv0dSFVh6/ytDJQ1Fe1eVIfa2vb1HvziJ5
Xhm1Rq3T0AOIzKB3A2lHarQQyw92INjH5bfwhSDu0o62pILMFh578yMYnR4TdZyBIpSuudp2Lh7r
rqzraCMslxOcH88mI7Oy04wKJkRz1K8zG3J8E/wETx9YintIb0+aL+3N05h78v36zi6CxsWCZxS7
UE5mBGOSpQhg2NKBtBslORjRZ2D9QgR3mxmCwIFa4K7FxV2S7lr7hoBPRoR+IhXhbnSJQWY6q+Az
ldHzEE3ItP1I5ddI/e/NMPAvLlbD3Wa71hpFyqGKtRSdeixp0sqXpqy26+cyb8oH63EhZtaYi3MJ
tGhoMNZ9Lti+G7Xr1hAciugWGxxk6Eam0dqIERd5CZ6Ct1L0FLMQ7Le8UbXtj6bgbolWxMHGGNAh
M0I8aoyiNu5MAxOX+igOBE8n0br4AKDRgzy/nZ+J5kOPsdRo+su9OMRkxbllPfFA9Y201fpZLRQo
zzpBNIL8tYyuQk73bDnRDDmHr25dVfuZ5n4udjCc8RQfaoEbvVAY+V4Wp38MlO9Dq0L/4v3kSQ5m
+Cr/b75U5A/1EUeI/glf3cmmM6E3COkzAf4vI8Z5sZxmSmZVtloAW1NqzTZCOyINkm03iXIhf4Hi
sxxOQc2BkKFTTbz3t6OfyyC3pT6qqTQQJ1nolIgYRv7Y++S/Fxq+319OTY0hrtSQAYqHMOodpYSH
OJm+khveNFGBsgq2kn96WV1iduocrC6Ku6E4dORIRRyLom3kmxokFsdF01pYj+JozhyGQiYLo0a3
2uToKGoc9+Ipp8tX/c/R8W+wbhpCqdBhVIb4VMbXgSEAR9G+cUarL8oyyWUFb8ngxtT39vi1FbLd
zw21HwH4vIZ5jRcAbFF9ohR+Dtz31ieIiBv7uUIkPohqx0WbxYEHrVSlVVS4U4SepnifxoIUhWiz
OMBI2sSyWwVxmKnKD6DzKJx6BNfAJP0UoOD8vljbMQ4Y4tRQh7pHnmquiWq3b0/gu3mirQZ+Uv0T
Uz7eXVSNw4fYsGmk5gD6LALpujruY6LcsrRx+8i46+oXGJedYd7X5pOm9ts6NDFXDfhh3puN5QiW
PruFa0vnQIOYQUUziui/RDGEnGFot/pavyS3qpfciHL4y+dpmTYirrr5gaaEJoWExgqEeVn9EkQ/
WHE79Hfr61lWybMITvfTwKiKAs3znmx/odQL1E+58+fvcyo/scqQkgQxmkr1pOiYodoLjIbl8CnN
P4vhNL9Kez2YJqR+TPU0RZug3FeJoBFq/sTHgz+L4HQ+60MbuaUGDy+zcE17owc/LZY7cv9r/URE
cjhlD6ZwjBsdztNkHSQJBIL5TTbETqKJaMlE2sVpsm2mqOuxEIMZg1urPEntUy90PZeh9f82TZfn
v19Aa1eWHbEtzPeaeRm6PVy0XYPK7/gguirz7v/9dHR+klKXa1kfdDgdU8WsqAjlukO0CYdXPbFd
SRJNU/6L63leFxeA0eNRaidlnHPPGggT0g0tYWKnw0zFLz8HrigGuMBrPEPgWSBnB4dCae0SZIxe
oZQusStXU7/JdNvGWyPPnbq/TceXKf69rorLWa0LqRw60Fobg7qY0WFbgGx12CVuhe4qrNGRhMTG
6/qo8xVFZYGxSnmCx2PZ3+vtvo6+kezb+oLW0U6XOZjoujgMlfnFQMyd1v8wK0Hb1F9c9vMxcSCR
6BO4hDoEFVCKH12n+2rPNtlWfR126p7cGZGT7zF/0U3dkTo/P7E2lLKrhm1Y5ANjklXZKlKQeC2M
+sbK7/tJgH/L4fYLAZzOS5qcZqaOzcOoY9CSxBtU3cyFIyDJi3fhIfteH0WwPmPdh1t9IZLTepMo
UxpESMpl8S5Kt3bWOQV45DpEIoviaBPRvV7Ujwt5nL5Lg6TavYwlRrG+m1h5UCXqrx/TopZfiJj/
foGIrA0KzE0CUIXybY0UalQ/lqOg8mtG7o/bRgxDRW+D/oHRys6YZmYRwCLVPDveqsqjzu619tBH
iWOFT10pe+uLWt63PwL51w3mC9jVGOa5V2LSW3nXMMGCloFIPwvggnVdgBGOwYSXaNq+NNNtnl7V
6sHKtxIon9A+pcUvgTIgFno0dMGVXlZBeGCWrYC/yuZuNLhq8rYIM+ZZ8WHor9Ns3xaSY6OJqYoO
tSkq9HhLo388u7M8zvynUjCResLZ6cQxDqpfutGd7YMI0G2OKSIN8XcTHWr6JttIIFR8lb+LLOny
WZ5/AOcWINuU1MGczNWL4xQcDVOwoYsXgKgExDw2GPP5ppugVEbSorEHj+xrXUNRUPuiolPrEwp5
IYQDeghQVGt2B6zkoVH9In3+t+9zWsFiuTezOGdex17yaZNXD+vfX9S6i9/PaYGNrqWUxNACq8IM
W0zTbYdvGKNhjgcDFdGxKBKyCBgX4rgzHworzyqV5Z5UvXTVMykSX9Fu7Dx1JRSLtgVgI/vUY/gs
k4/eWSyNIyPAxYq6onSiQXH7dnxZ38b5GD5cpgsZHGwQo9NCTPuZvSb7MUP1a33TNInfN6XXlJt1
Wcs+4YUwzj4mfVhLjYEFzbN+ptDJ3eSJ+Ah9IqWAHWy/i9LRizf1QiBnHeUm1vq4QTUfppMk7FvX
v66vaL4ka7s3y78wVWasl8wYM2QZyVG1XaZ8y9KNmOpx3pc1MZxFDBqpMLoBYv63h2yebNXs6H7m
wLXFfVUileCQQZ2AC0OO5IEcusYBvJ/PSGbtMAUPsxTtt9Y1jKb02FXVCyBJtJscZCRdrAxJi2hj
OCSuZZVeaMUupSe1FnCbCBWRA48xQlOlPN8sDa307G2akTnrYYTZDAikeqLyH6FADj7UWuvtJkEQ
kL2gIXafoRCjOSr39Yu0nQfwqff/pJd8MZ8cNEZj1Yg+MXM/jCfGrlvZI/+dihwvrvPtsjjsaAc7
qKXZhJD0a2acVLY1pPuu+zbBZq2vRwD2FgccaEMvWACnzbNb4sQo1Dfkm0i/j/rruE0duyv+TRMt
DjdaogVKgbuNYsjbLDsM2s603LZ6XF+VwM5bHHpoLc0ztYcUkj+G7T6KfZ38Whcxf2IFOfghUO3c
8VdoAfoOSvmYGuDTTVLBXolEcHAhW2kdBikwNrEfBrKdsof1JYh2iUMFjPWzYyUGHCnVi4mDQEpn
FGVlRTI4PLBTptnRiNK5qd22iIiCNDVWe2d9IaKN4jAgM81p7gFhntSx2yIa7oaq9ddFLL8CzleS
r+YhaV3UmG+HJy7yYBmaWjbD82CDvMNBTMJD34kmgFLBoj7wCKJhv0tUnI6aXzdsH4vqrAUnY3M3
n2rtEJQZ3Lw2vw3GR7uInb4ThEYFdocv5GE9VQpGUchTJ7XTaKkjW41TDVeW0O4sr4ZgCLiFpk6V
72hXQ3DgaQSGXL1LnO5Vh3WNfHTyGV5nomkGwzc3Re5+6r1CzlLnM7zwUihpVSlV5xiB7ZryEx1/
rGvd8v6dvz+v+uL7ZhKyaZjg6ieptVGGn4l9xRTqMVF8eb4gH8HMRlDK0kB4zUcwwyDPk26OPahV
uTMizdHkXdz9LAMMrU63KPEvP1UQQs4SOe2T1TxQEhIiU85Qxo262rr3ZE3U67vscJ2lcNYGxA5y
mZTQCjuUnQE0UR0SDZKft86EJM1nzuosi9MFQ0FBaDzXX+UYxNZYPxpSOEOXOlkqaBlcVvWzIE4p
WqmRqUHgHGj2FpbOkdFYHn9ZX8zbVNc1jeBsz9B2Qdi3b2WF+iH4LR+Sa2nH9nSn7Ix949DH9ofh
+IHTuJNfueUjWtp36z/hL57deZ2ceaJmBOaPApcrBH2Z7JMdPSD+FrmTK3vsDiMq7tcFivaVM1Ut
LSYb2WTEeeg2S64nGN1AIGK5hONC7TlLlYZtXjdZBycfk63QcDwctdHrXHqr+dFGF5UfLpuQPzv4
Fti/gA+ix1mXzX0FgSohVhWWbqKD93J920RCOF+VBPHQy3IAvY+Ru87YRo4b/99EqO9hsAoj2wjT
JPE6Nf0yRf2xmXpbsIzF0zdUC3OgFIXYPFnDMDVd3BOcflbcjtGDhDkzYyMqgl/cq7MQPu6gRXZY
KA1ShUqza81Ton5f36jlVM2FAO4wbCmKozEBCMX7aFdfJVuyNTZzwiQQHMlyk+qFJP5MGkQAGvXt
5Rw/0l2Msg/MjZPczs331LWO9HEGhmijfkqpLwRzmK6mVK4H8KB7WfkzrFCgOQiMrkAT+JZBwywy
XRlhdMPkySYHO3mg4ev6OS3a9Ys1zD/h8mIGvT2lFA6rNt2Wvd/XtZuRvW38d8pjvCMv5HAoXmK8
3Rj0ePcXGnWIyZw8PVgYrGL8CkXpJ5Fqc2hdGllTTvNjgklXavuqi0K3ou9z6BwXaDbXByylRiJX
eQ2Mu/UjWXSBLraKQ2aWKZNu5ihrj/cziWSybTfSVhVyAS+fvKGalmkRXePZRxpQG2pqim0ylS9B
5LYYh5T2qVOxb+vLWd6usxxuuzrJBiu8DO9+pFckflRNgRMy//8f/AMkef5vHdx2GWmY9QXGHoDT
OHdI6oH6j+RfRmUTdJhN9LS+mOXqsrM0nnvEJCyjBsVLmDjW3eirT7krucFmZjJFPtjrMCVLVCwt
2ECdQ9KklcBH18EeSHa66VrDY6KRWMs482cLeV7N3GLZJM0llujg2MaY7KwW2S5lovyYcPM4wIy6
xCZ1DaOj3Vhz95rlJM3NTNwy+Y2rgkkZlNfgDKpEoaW/mIjzAuctvkA52sdRgZaBDOQq6SNSgdv8
GvVaKAqsfFBouebV5I/70BcF9wWqyRNrKqGJIGuBMlnN3KHr3InLG5ndN0qO/CPoVj7BwD6D7HmZ
HMi2UpgFkgGbq0+7of9lNvdp+HP9AoiUkQNXNVFzFlnQfx21HmVF7s1I/kxq7GIVHGCkYaCQbE53
j/mIdkaC0QJXdiRK9ogWwsGGnFNSDTFUolbB8dRiXnVQuut7JbhWPLMmzXvU8zZYSGd+l1rV0eFW
k89Zuz9nTjh0oBNKOcweMK7nx9Y4Ka2gbn7x4Xo+DZ4jU9MLVdUSLEIq7ip5wwK/s03XRFsDBvSs
75fgSPgJ4qC91nVrmC0SWlA06br673zn7+4HmX/ABQxUYdA0Sgwk1aqryrqTo/tCf15fw3J9yMV+
cQ5VG7EU40PmQJNv3YH9/rYE9TQojm4ivKxmKmZRq9CyltmmgtkLtmp+KBhqaimWCtzIIbjqjMNU
bUrhMJ5lJTjL4IAlBq6kSovLYl3Jru4m/nCUQTVC/cSN9vad4lJXbxzTy3fru7msEWe5HNoYoUqn
zkCAIZdRZVPsc13gPIgWxmFNbZGYyBJSo12oXGXs0DTf2ihza8zxtBN/fTGig+IQxywlMPRICG11
ge5G3auEdGhTfsrb+rNj/ENb0roKczxxUmFgumV7VJr8U8/TswQOcLQxAXuviTzNUD8Gw4vdnKZM
xHq6HHExzkK4N12rVHaJnjd4JA8IE8zJtBJ+VtKjzWTw28dxJxpcJJTI+SZK09dt2KOiOS1nzujS
7+pkA8rEjZGC1tUOjimbXD3Wtiwyn6oocsx82Nhopl1Xkr/4SOeVcxiVhSBdQ887DnAfXbcjyMDp
juzCByQSUze2XAWTWMPSkQS1RcuvgbNYDrYS2+q7oUTysou+1pgKUoNPND0Y+WF9eYI78EYrf4HA
GF4/NFmCO4B5NLtRrq/rsroutVaAG39B4fNyOODoB9A7JHNkUt+STfVaPyW6U4CLZO6KIu6gO5Lk
COdqC9BK4cDEVGJbBoHB7Ebfx/FN2Yh0Q3RIHIJIEaVyP0FHw33aOc0+Odi+dqfv0y8aELjCyBiQ
dXiiyZBvv/vjC+vPZqpc+TI6kzutU5S5zDfYKjfVPkRDjfVqYT7pXNWBDDReP+zAhCy3y6muMwzw
bCuxOQ4RnUmGwhNDGCndSL52lYAKH9xgR1EDlkA3VQ5zxs4qQLGHBCEtf+jGs5mojtFt1vVfoCIq
hzJ9E0XotYJ3IKfPmvaNBiI698VFmJpCwCigKfjPexcnG5O+CFrUrTVK5WdNEnmMNM+RkNB/cSEX
cjiYilBmq3YzXmhJ9SWJyCOGDwvc5+XTv5DBYRJNG0zVQEmA1zCUvBrduDcV2zNUJXWnMdnITRA7
RUP8gVm4zzlAseqvQ+lTzRsXP4NzfqyqD0g1U8dkDPP5CtWhTb3V0CuXMFH6eBm3LmRxuNUplayZ
TTRXTyEWM5MoUL961u5bTPKgbv7Qo7z4Exp5IZEDrZylFpxHKEzeRe6YNI+4BA/rImZY+oAfFyI4
2DIKO2vVGqBPkq/6+KLrr1Z7ZQ0bQm/KNHeGqvfWBQouAV8ao1tTYQYmBBqj5GCyrtNpulOnisAT
WoTj87r42hh5bJrUVFB4kSMn2leT07etV1TZXjcDwYoW/dQLURw29YmWN70G5i49C5wkPITFc9Y/
JMyNjE+xN1yI4hCkzBRMU9JRvJ+nzwH9Se0tmswFO7fsbV0I4eCj1uQxCTJEnGZC6voabsdOf9Qd
BQm1ZhsLJwHPn1vRQL5EJi8V20AWES/L2o9aNCWgAODfVI4DiT7rqa0EcFgN9O6ye1vyAyLwnQTX
yOKwYap6kjQEWo25RqGjxc3e6rpt1RcbKQuulSh+QADINUpRzkuk5hxCxGxsWlKh0CyUtUM3Hlly
12a1N/RCog3RveWAAr1rI94WsMBzC2q1L7+qPoJmGxtePwyAtIWHg7CZwMwsLw8UIgaIRGydD6/a
SToZQY9OM7n4nejUnWTfyDFffhSNQVte3VkQd4fznrFoDBF9kNVDI73a01dbNATjLybzLIO7vBSN
XihMgas23YB43YH5+FoFrnETX1sYNALe4HWtX4alszjuGiNT0aldaqFaY3JjWCnkxjXZBfWZJppS
Idq8+e8XDwcqt1o4Yj6MR8ljDYa4MX0K0cexvpxlmDgvh7vEZoqWFDWFA9/SRyO/qULBDRapGneD
pb7Rm2R+Ovd25hb9V8L2JVhX2CScJiU6GP7OdiTThgiAp5tudI2JThSdSrZPMMs4wKBCBKTGjey1
jTs+C/Oxs459AFtLltGDZcmmJXO3WCnrYcgS+LjzkPfqttw2x8hVDhj1BjoK9iQKsi/bkrM8PuRh
jGWfZhnkxfv6W3nIwQDZOOmX6Bb9Z1vbE9WbL2rihTgu/jFpDHMzA2RMK+lbN3wJ04doFPV6i2Rw
UKFmcZv0Ld49kwGKoU7xUxp8G0ZV8OgXieHQAv5EkKug0II+Js9FWIOeTtrESi+oH1yuNbnYMg4m
1E5PRykCKnWbt2LzHQFz0pwwQwvxfv0KC7WBB4oaVFcDoBYvf8wLUTGMRXkOPAm9G/AuFOqCh1Tg
QYt2kUONqAd5+aDBl6nIz0a76cl9Y39ZX5VIBAccdmj05tQB/TL5SksKkOw+xGYpQD+REA4z0mFK
zIDgudVb0wm09l4Yk2Oei+7PwuhAROEvtIHDhykotJLaeE+ZFGXy7TZ39dfuWB1bhrEurSd7lSv1
jlQ49s/1XXwLVKwgEx/ICAYJE7Ez0KYDFcdDdRq8ECwrw44ishC8DZevfgcOdaPH/tRsRUGp5f3V
dHgaRMdAOO4QiT5Q1klIVMfNS54cW3Q+lgIDswj71lkEd4RBMCitZcKBCuwaJWrNTqv6XSUbHkWz
XiHiLV72Ni7EcSeZNeOgsAKv1W6Dxmh33kQDY2X0DWgnPfV+/fQWjedZGP+o63SKV10B45lmsq/T
yDGCr2VVwTP83Cv8QhQH8RkrUmT553TH1xSFhnPzcud0h/Q4Z6rRcigs+Ft0PC4EcnivpLZK29LE
I5y1qMJQvbEfBcAo0D6+3SEExXSVMJiURr6N+h0QZNBFOL9s+f+oH9/s0BeaGdQDsin57/+daB0+
mH7wYKHjJvbBWOz+m0bMS77wCbshLkDfiiCvpP6c6gHl3D+aTHUUU1S8pLxVQHxEjvPKOIyPVUlJ
a4z4QnbA3iDsdoMuN0dCwq0vfKlSnqVi2FVl43SW6mpD4VNMCbXpF0nFO1DGHLDqSyuDDTu6DwwD
JCAoQ2hjtJIpnlVanlEnTiRvDWMboPGBhbbPomNuH8L+cQzArRGF29Bgbo+6eJtZbmmjdEKtHBW0
04rUORPrMUswf67YI7E7ryTorXoOQ3h8yV3foKqiHL2q/W42Eya8SPjXNel0KLTOqaPRo4XXDjdE
GpzOsBzaSm6mq84QYkQnPWRy7jTFtlVeiq7wGrTzRWm2lS1MiU7REVk3bhlXjmZeDWW4GayvptX7
troPJB/TOHYJ0Z22xaQINdkbmPc5oIcuuQ8UxbGsCMxr32h7RZNTqh1pZfkpJrQksWePYNAZaz+m
taP0rRskthPm267Kd0N5MOLJSYnstrR1s/E5U6iD8SuYj/nEZOZMmoRBObnT1+oGbMXu2A2uHXul
ojp99q1HvUVtXPfNFToFi/Y6xHqTAXNk1eskPKU9uhTRyx8pt33+jU1+ynbj9KBH13gIdu1T0j4k
RFSEILqUnEkw2rILIhmM7yNJj3nAjqHSOgHVvPWLIhLDmYXBsKtisPDEVdCUOd3r6jVBZf26jL8Y
1/MV4YxB19e9WcpwvHq8OKIj+lJU39h3rrxJd8phLpCqMBJ4ThLoX4utCAsEls/mchRyL+tqNwCy
B+XXUOwynW1za5eHr7X0KSrxM1jz7TBj1ZlFNNenaNYu6u/GT9UXXnyfMwYlLil6CWHEiexZ/cGy
X9dPSqANfCsMSZKylEKELUPbfBnT6aSPMXWCPhHIEWmEzbn9SqbTlM40IMSZNvoWY62O2ga5o40F
tZCulO3kVg7zi+38LBRVzYkUgjMOQ4ym52jm6ehrjGiXN3Z1TLsnjb4Myubf9pOzDSAKQMBlghnq
LfRWJ6abmXArm6/rUv7yiPpzv3gKBtYh30MS+D9VMLm0zdw2kPfW2PmY3unIqn0T5ooHIvXCoTFx
I1nkQAj8L5sDEbNLs6mf8Dxou8kJFQy2xBw0qYncmmzXlyrwhmweSbKchArFXe60k1IdpeJTz97/
20lMKnnvN6DBKDSpjAMbu6fcPpXGj0kV6MRyzvTPJVb5Pia44T0YMt8SOQp0vt4iVxUdsi31bb/x
54KZAk/RZpvi9SNww+bt+buvosocfmRmxaSJ4rUd2S9BcWWbj612kuzXTn6atcOWCn/9vP7yDsCA
Wn0uWyZ8nWOUZb2NVCai+eSnkftRem2Wd1Vy16jfVeNHHI7OKP3szR9ZRARWZxnLzpK5uxcozWQ1
GcLuJPQzEFpX2qZvRdGYZX08C+GsdFVO9qDFWB7yWMcuAq1BlQj0RSSCu1xBFjelOVFU+hevFjtZ
8qdU/rwE7kqZytBZ4Nd9S8HR7nVKnxtTIGK5csX6I4Mvd2RRbtqlhrMY8ShDfS09KLE7Xc+DxPON
+YoWDC+9EkXv/xLvOUvl3mpT2lpJWcPI9IdpQ4/1NrpS7v+HtCvbcVtXtl8kQAM1vWq03Xa7Oz3n
RUiyE83zrK+/i9k4sZutiHcneQrQgMokqxaLNawaXzFy12pO9cv8R9h0EccY15h3Sq39zBYMhTVW
jwMiq9vWtI6zFwlMUC4uOr0zJ5rm0XI76mQLXHg2IrVFnznbktazzVcnRrXy6gE1K0amyApASpAs
CQRu8QG1JOfw1GJSMi7mFAFiixce5i2PuZcLRahiygHrgHTPqlJPgk6MXzIeaRtPDP371dKEAk3x
kmkkjh6BHi50llRCkoLYWtx627vIk8Sgw2BmxjTGOK9FluyiPWtqbY165hHEJrYlcUCCJb03clMq
kJmFB5Ae++JpHp+3v8/DcZVBiUjADB7B0ODZdmAFSW8iBwPOdVD6mX62E3c8F40D3izJfUaGVm9n
OKK5WPSnoVG/1tlYW7rZtZzubx42sWPUBy0TFUKgdWlm1c+Kl9OObHDqV66Brg3TpxMuQ0/5o8Eb
FwNjae5jXZ5r8Wdxtrgf9MeydXL9fvvQeJvIwEXZTEEg4/J1Jj20hPQ+0UurB8nJthSO6mkMUlTN
EKLHBpy9gXhusgdZ2W1/n6d6LB9Wi8GCBqaPomnrWH+R3WWHuSHWhMlh9Nr4W8VjwCHMg6RKFcTC
hrb2dLCmlKklBS0HyHknwwDDrLWSIYAHwinJY1ZgLuz4pWp5UwB4B8M4DgLoMHszw2NUL02rHA8a
yO62j+YjvmloaAOfoiypuoym/PdIKg3jKCUR8C1qMHGnJVZX/lPpdtXzSIU/LuW9IGYpVT9rRq+J
eEdltz38R+Xl7xbCoFsiqllS0yiImRzF6TEaooOq3MfaHzhC7xbCRqr1shj7rkSCIztqrnr+lwpI
sKNnwR3s9ojxktw5xx917b1IxgvSFlXF0G3koPousQRS2vUsWX08/2eVfi+G8X40RamWjPL+K8bX
KO/sLkM3yMTBGt5aGEQTcgxalnq425qJCvb7IdoVIydPwlE1NlBdx4OxiCJUAU0thnonxbxKXboR
799gdKNgNgZGZ4g6W7gqTIMiTwE6dydvdnO39LvKJdbgSq64m9HmxvO9P7753stjDmaMwhmjgxCf
RlprH1T2+ExrdMHKfdd87TBAgHjZoaSpLTo5sOaBNz2RrdUyJwbuzVgdCUZrjAfJKxJr2aHk1O4d
ya4wMs7jz41ex6TL9tLzvfLuhmgxm64DVKCB1ao0n6jf2ul2NB63EWPFQX6/rVRVr+R0zdAuGZ2O
07ySg4p3fHwfOdkNfcCPe7KL3P9+M70XyNxMyiihyMuE3nRz5MzxtC8ijPLoCEf/uQtjQF0bNfTn
FxhGS2s0CKXVfGx9Y689hG/VoUKXEi8osZL1fb8yBt1RJqmVGo1KjLZ5Dnw0dHwPHLKXPneu6MhW
8STeRKeck5pfcSveS2UwPysGookzpP7L1hu73VfyOKL0BW7FQ8NLHNI1bNgBSwBbxGAtXzLQvOeD
8SLpipUYsLdg8vQq2ieNemjEjNOet45kvyyBnXYxRMqipQKA3zCcIrmPhx8cE+CYGjvaAiH1xUgN
mBpY3icHNfhOeFB2wifTVv1+n+9Rm4LUXtlxLgHeybE0SrERB7MSwxLocIXhnHlZi2ACEkle6iWl
HXMF8naSwZQ2l6ciMVFGhIWOLvkiWaFbCsDsaKf7NIGJrhte9IKnMAy+oJ0jVdsckc5GSnbTP4H5
KY3BkdF9ivSXVHK3j3L9Xr2oCoMtYWHOxKRVOJpwJ0o3U/Ot55WoUtjYMgAGVjpdjc1BWNDeUN7V
4Znk6EpZPqW9Gza5s70anl4yeJIp8RJ29MGQLaqzdCSylgCdvFVoPtTtwLGy32ijqWpEEokpspMa
1cXsxV7EDdcjykSHowj2XFm01EHcZXb6dXtt6yf1SxqbzKrDTlExShlGXd0Iyrk3fW34/nciGIcx
1lMiVAMCjuUgyvsElBO2EQi534bckckr3fcUhC/LYZwTY0rmBQxbFPpFW7YjW6yOwT7wfk7jeYzc
GdxesC/hbQw5KLKuJBfJjGMyJdARxYR96UYU2EooR7uyVCqbZGaHWRImL5/Lk8dgSDWIUQo2bFSp
Fodk6aw4SqwyfVOCkqP9PA2hf79yTLIIXYrLgmRrWv0TqqIrqs9DxGN9XImtvj84BjE0jF0ZZJVq
PeZp+4WXCXb4lKGJjkZ0i9KWdxHHceatiwEQLUwKXUyxrsgsYytLQ7sVA5QhJP89oPF+aQx8pA2J
J1UBGBaSaRFpuZsr8rZtYvSwP4LhRfkY30My5izCMwzhuhh4eCLS0/b318H2f9+X2DRWHclT2tJu
wE76rg4m9PlBRstqKiKc23P0jSeLgQt08IzTPMELQGLanufFSvXjIpcWMWYr4DW7bCuBxCawJiPW
TCODTxOL9S4O1OME1oEx0jjO4fb5SCIDDnIoF3OrIvptGIEn6hiXVAocEZx7A3fHezvVY3BEKVqF
mr9jeqt7tW/a8bH82cAIJgDOIfEWxIDC0vZFX0tYUBT2bqZIbjHHvIfmusdyUToGEvTW7Ju6BSSI
/mxPDh2AIbjGW41H3+y0ePGpduRquRWKVvaav2xrPE8xGHRApL1Epe0MLdRea3iAU/ZADF5vEk8I
iwxR1tRVD+2LhMwiwq4eX4jK8Sd4MhhoCNVwAvzQUNQY2ct4DJbn0eD17XKEsHXxqhCohlgtSCSJ
fiu66fiSzZx3pLx94Uk/ixau7iEzDau4orMRxXvp24CZLujPdIu94pwp7QUt80681CeP0Zk4ul86
ZPeQn0Pu0Bzez2A8jD5qFS1WsdRals7alN9rPbmptWWXhTKv64+3rQxsKDNJzH6Glc39sRZfjeyz
3nNuDp4IBjVSVRiHUvzJSvEl0j6X9WMW//NXpvQzYXJ9cB3q41IanB7HepcopR3kqh8sKQeSVuFC
VkT8Az8XURmL1Up5UaIJFluTyk70Uy6/5HjOld+m2E7T1+01rccYrqQxpjuJI+jlJdR309kDuRu7
MhqEb4SfkbeKlp89JL54y2PPWqnMgS9xJZaxZokQswzp4wCdpnSwLBGsb5OdPyKuccPtb6DFKR+8
ioswNmkmhxNu/QZPrOJIXen6JO9nD5ydZ95tsmpTV4KYK98cp5JOBEVeE74ysqh6eJrSyMoMzpWy
6lpcyWFsN1jIhOl+ILzoxsJeyreluwnJaFfld4nXHsdbEmO6yRLEpFGRQA2y3ZwoliS+5YoVmjwH
Zj28drUmxoBVCaNiVdJiAIDz74snSVAbT0Oi7V5Bsa/Tv5BPHOWn+7SlGBRUriy6riMhRmKLNr6E
u9RdXrKXoUHmls4eyF+Kb9vieFtJ/34lrVO7imgFpGWgjJsLwU+Web+UiATNHa+3lu7W1soYEBkM
RVsEDcFtLd1FSme1Au+qXH/pXB0YgxyxloVtkKE+pnMGZ3EkK00t2kZmnOksu9hDN8r2/vG0nsEM
hSRExgQsvBTH0DXag64diBFa4XxTt4L9V7JYrtc4NAa9zZFQabXwHrNSbDKVp3Iklio0N6r+Zx7U
ZTN1BjliVZJHM6byUvDqGXelhoB5zdH31TvySgg1hysFnMKSNBId35AhGNN5i+GATWZ733giGLjI
weeiLs2QoHDksGSaTdJPcSZxDoej3CzHa5mOaSyhXdMRQOnSmhmqN73tZaw/Qq62ikGGeYhbjPwb
Eyc4TcfeH26q3FI+T/bsYNTRPkrcbXlUdTfMVWegAb1qxijVcKCTonoAU6qvL+NhyCJfDPs7TdUs
LZMOdRj422J51zCbqJbrRRSWiULSPvC177Uv3mmSVR8NT/za/Pe8+7s7X2cAQ5uCvpEaBCp6+b6Q
Mmvmxq54isEgRCaGmQmGQrwRZk/XH7P6aXu/ONrNZqlLsO+XRosn/ZDiBbfoXimg4GsMdttiVoig
6U5pBBPhMbTCkBntC7Qu1TBCJnEwDuNgqPILCVCrqUR7fShvDBTpC2neWwQ8E4bWcYSv7+FFNqOK
S6yh7Ulc4JmZ+0y6z3hZrXUUv3yfuZlSogZNQonateAlUvblQqyoxzWfjVbePmxv5Pp5XWQxGhdE
c1tHGh4FgRiGtlTVxx7UleiCCTqOJfEkMZoXjkMUGiFOTNclvAv6vSYpN20ocRbEORw2W4Y5naBk
GXBNTHTYT3XW9MftHfvNe+DXlrHJMczvE4Rwgq88H0qMDBhAXFWfIo849VE/jQ6dA9W/8HwJzu6x
CbOynUV1Wlq4Ep1vzH4dfitlnkfE0Ts2OSZM2UQZ9WG7qitGvS1pFfq0MDM2MEBxMrvb+8g7KPr3
q6tWRmh/SigtgiLdauRTanLOiVrhxwvjckx0R6++Pyd1oo00mD1itOQoh7EdphhXkU2BPbQGr4qS
dz4MJsxq0OltMaMrJQ9uhCRzw754bmIx4Xh4PDkMNoiRhDMS8X5SNX9RD0Q4KMK37YPhiWAgIe60
rK5CwFusvvSjn/ZWjqtoW8ZK6eQ7/FYYNBAqXKsJSNXB/ga/u9oLVuagmSG7wcwPP7CiG7Rr/0FP
/TuhLM12IMeDlko03ly0lqKdZHlxyojXPcBRbMI4qg0GcEaaBq+/kD5F6b4pOD4q7/uMj5q0kt6p
6Lp19OJUVXdFxwkjcgyHKO8NZxyrduxzmsRTb5rGLZavfXmOhB9/pwGEsX+hiBsMnYUnMtoaColy
e8II88gb7NmTndrwMTfkNvW4vB50dzZgge0qafRyTFoN1RSUI2p6jN38pLvKob1DQ+oNr3+QY0qE
QYVuSMtGwHRCRzbulGBAseZOHmaOLfH0gYGEkgSZWkq4wtW+9XVB8puFF5HluVuEwYRaludJM9rc
kdFw1/vTrvVqlCr9P2ghqXVsnQ8DDOh5EyVZhXZn+25f3gfOt+ABTZ5ou+DFNtYPxzR0NDMhA892
LGa5GsdtpKJ/NfCXcbay4msXcUrE6b58XM1FBqPkQazXJUZ3AQuG1yKqXLV+yrLFWspvcetgGjZH
FX4TcbjIo2u+uvTCMK5TQh/JwjQ+6vpkoY7Bmnr1LY1Da8rbk5I17lAt9tDE+w6cLNGCAbHG0jkc
614/xssPYTS/WTopIiXSlIPX7HGJHIx9+zZ6lGd25qWt1w3gIosxgDEL6qijCZwQIx1zpcYMc86V
+Buf7yKC0X8M5iBxowCskn3/LNvjZzoKZvF7Z3bQ8fqJzomKvf8+Q4xeVxehjCmUjSgF+oxoTqX8
MMfnIDl28/32OW3bwIemxaJTjTbW4SQt5gIGacXTNMVRWl5PEP2lvzeDD32L5RzoeJshYSmi3rH1
u53qU03gjavjrYa5GatMqWUtglOR6YabRp0fq62Xy4v7d5vGXJCiIfdqSKmhUvmgGPe98j2oXv5O
BIMboZwP0kTPJREEu621204Bo6Ep7bbFbFuOzLK8o45RknITah1E38f2dYh49W/rvsT/VFgWGRgY
lKDt1AK37bh8aYvFUpO9jJaCiDt4jO75Bw1TFAUsEeAIU9lWHDXqRbFogTfEB4OxG9ypnxb/38ro
djfueNX4q5p2JY7RNDOJRxHt9CgVTstvSg+GSfDGWtrCqxXmyWFULdM0KcwKNGJIxj4av2nE1nlX
FE8Eo2rSEIiRXKC6aM4PXZV5+rQ30uZPTOZqv+iPuLqX0r7J5TTGm0IqH9MothbtVeDNYVjVtSsZ
jK5hglKSGTNsBsVS1oBaBXVPgs+a8c+2zayL0XSCQi4imjKDymOMvFxpIm+gwGed0a+ZIrwqNgn+
/31b0nrsUfklio1lRGJRGj2NZeSRXe1NL/KQeuwakNUX/4/U3CoYXElj3i3o9qhRyYm4xpIdc+F7
rfHIPFadoSsBjNEMRSUWpMPOTX2/K8z21KmCjZGSd1U+fq4y6alM5D8BuCuRjP0kxoDCvAhpdRCo
FigdUZ62j4jq7UfYuZwQYzyt0M7SbKCUP17Oiv4oz17ec1xIngj69yvTyWuz0osIGL3kx6FobLF5
SVEEuL0O3tkztjMYYB4p6ZtPTO/I7JkDx8+gLtjWPjEuWlkWUQy2PnCkBaGt95E9lD+mcN+R11Hm
HAlPy+jfr/YLE8c0TJPAA6JLRVdqzlILZjuyr4rbCKPV5mq/vXNcI2XwoEFtchZRYsrICHC/Kc6I
1hHkhBFFQxGHQnJbqondl8lNW8lPaaryig7XH2cXJWfDGnHXLppOmbC1pHOm6KgJ/2TRSV0cQ3w2
lht1eq1EToxgPRdNREk3TaIDBJkDVevQ6Aidrjy91js6mB58wbdViVmfyA2DIzM7TW/bG72qolcS
mXOVgmxq0SKPp036loHbSg//2RbwmzVhaC4m3ki6xnaLyiBDbFAMRsvqwi+Br+wip9qBQtoqj8Qr
DrHHK4ZYX9JFIGN1UjmFpKEV2WYuPsVJfxii1N5e1Cp6IEvyvzUx59QEeocqebyNSvkNQXerjF2h
5FjceirwSghzNGms1XFTTIgUuzMuKtkND81LZ+V72ZFfeLUqvBUx9qYm0JEyLhMnzva57sqoyuFF
2Dgi2NS2oPcoU+mo912dwWthZgdFefirc2Gz2YWpl4Ie42KSxZ2KHI+5n3lTUXjHojP3bUrkNpwx
Oh6hLuWVoF0QxZTSvYi6HmE/CNbCWdIqxl+0gB0S0S9dbuoZqHw0tTqmU9mg7qBwRxLeNCCJFAIM
297ew/UWgCuJ1L6uoH4UFXlGIzxuFX92NRsD0dFEJOmoziJOvqfUwNm9WVlZjRmA26J5GkL/fiW5
6xR0OsSI60SZ/DA0qd1F2W1eN7ttMdwjZBBirPtybBTALHaz2RcepSHWn2ipPMiYuHjEFcegBZKq
GKUzYUNpQwqdjBKeem+xFbtDNJ6HflxpDGyojYldDCaUsueeEj3pghO3hlPPJ+pQRQSM3N+yzJ+r
xyzgtXCsB3SuVIdBkVYjhpZONZJ49uLJmD5GK0urnXACRwllUfqxkzl1HxywZzPjiTAmZqkiBiKj
B2Gud+nAKZvl2B87OCJUDM3MJ2ydVKTIQwlBYRdEjXZiry5uX3TjU5RWGscQeJemwYCM1HfSUBd4
o/yvDSfB4GJrovweC8ZKiTtTtXmpPY71sayjtab1cqn2iTPLhlUhoKkulpF82bY9qgEfXNaLhrDd
3Jqum7NOm63nAx2Ya+wV/88G5iLIdyWGQRKCgEYyFzCCuI09cAxW5FQR8MI2z9vL4VmbwUAJZr8b
Kahe8I54oJc0JpV6xuN0QNONw0cS3uYxQDKmeZhnCt4T2XE4Iq5wo/jVLX/aME8RGAQp86pCMywc
qMjY98shKiKrUznvL57dMkgRK0kf1DlCMOk4WKO5S+SX7ZPhCGD78sRgBnXRAguqy4fZeFIS3slz
DoOllhyqIQgnEVjXOYYfDVa4o65teCooT3WEAlLNavfaLnWM3IqeeMzc9Aw27MhkAGIqI8lcRgRl
UyG0A9lvh71Z36vt7SI9YuYIzyegn/soDgMrJQP9JCJbxFAGXT9IIcgkWlf+IaNRQDGd4QDWAECR
UNgp5/DWNfAijnFBZtQZk47AfPP+SVLPRnnfp5y3Fk8EixCjsihGS4PndYO2Di9G5bTBY9Nfvzwu
62DQwRCkthB/duDMyj5GV1mb5d9bk+yKcHCm+M/c34s4Bh/CSc6MhBaPNk3xAlbS0Wqk7gU1Ae62
bfH2jgGIAqFzUlfUxVgmKx1ES5EeTV4qe92AL4thECKb8mBoI7xIpunOlL5E5h8RpJBfAtgHfpm1
co2BU0gERTdmfN+Knt4//tVGsUUL3RiNaFPGgSzN3tDuFPlekDhtaz/pST6YpioSjIanI3FY9spS
STQwTKNnOzsafu0CiRSwROSHxCN31EQVezhQnwEpQofm03jpofXs6NUPYKAoTOYErNZ4pwYn+l7I
vORBsHtPOUS7xp5veG4KV57y/pUQmoKiRwWiXqJuD064Iy6dbVuqdn4U0esqvPFc6lVNvFogg0ZT
gmkLY4hWFSN9SaZPLS8jue42XwlgsCjAzMYJLzn64gp3rd1/twJnfqOcuzQFKiSW9kn6k/v3SiSD
TCSamgjt5KC/AOt4S2JL5fmwqyBxJYEBI5ItS1mkES14Ku/TeLbabniT+tr/AxO7EsNgUQeWqz41
EF8PJm1PBowOHeddK/1RhdiVGAaNAqnFtFcJlWhZe5+bz3l4S/4oK3URwfYABkmC8sAIqEq0m5nc
jvNtkXzb3qzV++hKBJOMWOpZAXCPyLLIw1tcZ67Ygm+orqxaWGx50Tkd4ivMunDDr+Qx0BDNhVSO
Ct5NYJQ+pG75ZKDvNDkXX+k0UjpUpvue2b2NZgqVg7yr3tmVZAYkOsxtDpIOkkWQLPV+6of7eg9X
mbPCdWhQTFkxiCLrGqMWbdFk6K6h0DCPR6HFfMuJG49Z9b3UXzLYuJmITKWSLwhEl+7kiW4Lsqj4
pJ5ot5DglJzrhLMgNoI2J0OeCpQVRADTcv8lCffbGriOCpfFMBohqiCeD9Gi7pTIiDYj2YeycghT
/Y9Q4SKGOX4EsMoB8Q08L/oGLnLpjH3tJKnq/d1qmJuhQUl5rdDRxUlbW6byZWxq8KTyRp3x9oy5
HhZdintxghQjOKamWwnHVra3F8I7duY6SOWiGhpKZCuaxzb0dV4WmbcE5jKo1FaMu3oAucd8EwyP
RX278Bpxf+MXXM6cuQligkYtKUfwtwYLUY43Cnr6MG+COIOr2Ch8fZvJX2oZY/1ZtDShSHnro+Uh
MJ6FZC8lvMNfDwVdzJ+NcA1lGJgSCN0d6Tw4ggUyrlPgtN78OrnUnctsHhHX+iXxax/ZiFfRzEmb
twhXaske7fW2Yu5lqT9p013SVhy9o3r10Xm9yGLgIJuLbkpn1A6bqmxFimhJSo7ZMPe13HAkcTSc
jW7lpmgWZgIGDkx2skwx9Iqg5ojgLYZBA00f1FAFgDqKElsRppXE0jEMnjJuSo1e01u7xgBCJQaZ
oKNIAnVzIDjf134tWNEz1NyddzJvbiRvVQw0mCjJUjTMwgTDRwqi+DdNQAWpDMphsDRvg9B60vdK
1RmUMMt5SnsFlwMhHm3OHnZqiYZw8ZV4jZ/yOF95C2PwYpq1KFzoSCIzEc+y0B/CPLlr5ORljnhk
cxz4Yymp0HWUt0GNiBoxH5Lg0QzR7Cv8s7176wquK6ppSLokKczmYUqCUk10wrEw/1MHX8D8af2d
AGa/jFAao4VyfZZoFQVTk0+W3tsWsd7AoF4WwSCq1EZjG2LsOuqU6aC36IzskyOec1DJJaBiDWz5
FHFAfD3Rf5HJxgHMpV0Sk1YTyz51FYdd7+kHkBHY7Y6zOs4RseGAuB/0qPt3Blu4m0+Jl4hW8WNw
kYWy0a4PBv4zj22UbthHqPi1oT+HZV2l1BIDnn1Dn0e0RjQ7pz7dSnHHW9r6nXERo7x/k8tRUapt
T+9eE8PPew/jTir1JhQiq+c+LHlKwvY4KLVZkNSAIqLihUQ2zeB1X01bfiDfgsKiw1IbP/RGHgHg
uhFf1sigbjMpaqEmCLQIk5eqD718FNPHbQ3hKQiDtTiqRasE1BWIneZIWeZKhsZxwH/jT1yWweAE
aYMB5ScoHiW+4unfJKe+FwegLDhtJLvfd/7Y2iKPbG09qXxlZAx4ZKjpotT7aBJyZ3e0yxvNH9CI
kDiD1VndjKxWdwsPwOV1pvB2lAEUFePedWGGcRsiHrygKa+eto+Mo/nsJI0GeSYjjhFHJhEBB5E8
PqmJZi2SelCi19hMeZRH6xmny06qzBt+7gUxVgaavP4xOKqXHoJH4YnW0kQHjE7ghIk4Oq8y/lmf
TmjzoBxvKapySfIckMlZhpzjOK1K0UTdVHW4YSpbMN3rmaHgBQW1zw5Jf1fPN0bKeaivb9uVDMa0
Akx96KqkRwr82BxpEl6wdTf5Ql8GiIn+5YIYG+sNOiVSREhUT459nloDWNgkXjBnZWYXoitXS2Js
Ssh6fTICXJbJXvUmR1Bs3Vt2oQ81tIzHtLQoF6q4C9E6KwkgxuCtctW2ruQztiVWXS0NCS1tFfV/
wqx6KKeM4xBwNIONiRF0oWhzBRF9eCqHM3hQueMM6MF/uCEvq/jplF7dkFOxGFo5IA3QCG9k2RcK
6o+TN3BJc9ynVaC4ksOYUpmqydRIqKBUetMqavRlZlbTVI7RviCe7WyjEudofr6VrxalSUI2TQEW
pXc3TQrebWJylsM7GfoLriTM4xKPRgLlK6rz1P8IhUNS8dqzeaugv+FKhlbIQaU3kNEjxWCN4vgS
qP997Ac1IgKael0j4L1iPBex6XOCHDSll9+XmDgy5AelFzmbta5jFyHMZhnFDBesxeOzyUsM/njt
tZ02+JgZun3q64mEq8UwG9aLZSQTGir8l8uotRUECCRbaS3VD0GOo7WgC09fStFq/ihAfiWawVex
iNO+QPzFGTJPMt+KdJ83D9vLW1eHyy6yqJqZAJpRxxNePdYZRqcM/2wLWNfpiwAGUMEyOU9BjqAx
mrUtU3+r5r3OdSN5q2BQ00iMdM4UXKnVLB7moflEet5o6fW4++Uw2JhRIgajpI6IGdF2XAx7xtOm
A5tM/hTbgys73alyZe//M9Kd/viPYPprB9nYUa0bhpp2UMAhjtxCbHZdnOz0bPS0uLTSGOzP7ZdQ
l/ztc+Oul8FWtNi1TRcjZNU56a3ktL5UOnSUAqW4zL0OlWd0lmlx5Jfk8EyOjSsVk6oOo4YowuCN
brnr3W7fnygdVfyIbIC9YChO5Rsc/4KDJ2wV1ShKY5fVqI4X2wzYXttVm9mjcD9pvEHz68+FK1Vi
ICUeM9lIKb9h82r41V1tT7vUns9wcW3hAGY7X91zDnPdQFAprusorpPZV3IuSKrcB7BC/aG3O6f9
Qgtqctu0w4aO9HbCM8+RWb+aLxIZ9Qm6Uq9UHaGTSNZsLQytNv2cTj4mzmTlwrkKeKtj7pshUJNS
a1E2lNSnMEqtsHnZ3j/eYugPuLo0jaUu4zaELcQ9zC4oXAzqwZziaZeN50DkNmqsW/xl7xj9KGsQ
JygjrrYRFLO6Rw5gzkXRZ3wijmZJtjt7/1YMZ3b5dXuhvJ1kbhwzLkRlpCBXpoor6s2uiWr370TQ
vb7ayywOm7HJ8eQf5Ocg/RoanFcJ76yYC6fKDUEX6aXZZmSnql/mEmOvC9EKotyqi781LHqUV6sJ
qkQRxAqakSC4ptwMO9MdDvEe/gHixtJ+8HhRofWUjPZLOdjHMUFUDYFqBHTlzwXeKODPfYn94kfv
iE7qVCduKQpHJdi38dCBZS5saBdh6Gi+7o2TRVvK8RwSUHAtuYmrjtzBEL+5Ai6rZOBDToNKGUHo
jNnJgzPs89QhukuvHwXXj7ybdat0IpfoFs8/Xr8GLoIZLMkws6EJArgSpvY1UN7SZbBlY7RJK3NA
a/2CRVRZVHRJxhgWRnUMcVk6WQXxZ3Fsn5HdUI4o83G6m9oRvc4tPoGncEfz+dHhj4pvLpLZF2BQ
CqqMLkZgs/K1Wc4Fr8xsPTBwJYCJp0wGMZY0BOMe9ZUiO3XNT7rbO/CPQMTBK15a9TCvhDGqgl7d
Lksb+EdT6yvtnQ5m3YUDizwRjFLIHQpfjQT9KXlq+lUdHXqtcVs+U+Gq8l0thblnlliaJmHBezYS
PO0gHfEfZ9hhkCYZrcUfHfNHYqUOn+t21cav5DIXTq0qcoaGdfg+S3dnDmhtMHlUcesWfSWDuVpm
c6qNMaOMy6gwWxxactF0eG/she8voyMe6TxoIdjlPM4N3p4y900XB3IBeiv0T9QoW+hLyzTAG6Fb
6vy6fbGt3tpXC2QuHlOs8R4WkHelFWfKzthT6gh+Jfl6iOpKDoMb4EZAq3UP65Uka7ZnN37WDpU3
7YhDWYmm++kg2doZN5DdfC5s3oQKjqr8/HVXF15I5FmPJkgvxuZYBNV+FGcOI/L6FQe2bCS84KyC
k+H9pdqaakS0BpUm0bFHp1TuYlrKTtvTjs3Mzb7zWqS48piT68EAKQU0a5nPVu9SWun0vg53sV08
C37jawY3zPcbhLwskTnEoFyMocroa8M3z5RppHjJLAPV7R3mB/DwnrdAtnBf1WddLUqo5vBNR1E9
prE7xGlcTK+y4dNyV7cOl78Wx5bxZzKKePDuR4Q726X9W4W8S8/x8tat+iKCAX0T4zdjPRkhonmO
5CcQt8f6V6Pjdl/R73x4fF9UkaVewtSeMDRp38bgDQ4tFAv26u1gl/vCDc+8QrFV1/VKGAP/3aJg
Xgrtr5iCL2ny6stoRKyFr9wxVTK9r7ZWxeB93w4xsBhG3LrVfnGqh+lGsDMrOvdeeAifih1N+KWO
4LS7+EwrYlQMe3rchkveCTL3QVr1GoaqwAImY0Bw6LPRSlZen3Rei+xv/KyLqjBoUsVoXKopCU78
LDxInmanBzmm/SRe640NeJFkq3kOrMytnqS37TX+Bqsvshlk0fNWr9MIFzp9yS1O5gxIox5MjMRc
8FZo4RHVXvigOmNuD/78khBn+wes5wivVIrBmSLTsij6dwCg5FEPc7JQH/g9tSfbPHQ+vLEjkq+O
wIHw9cPVTV1FMkVSWO66cOyiQoygyVn5VsygPJZ+BOlRGHm1Tr9BtosgRouQ14V3TonLaVMfJS6v
7RzP5PbYwFEqfGXP2c91PLjIY5RpjIUC420hjwRwx7LwppqL4xDXVhMIflmDBbmptFtk3zwtr209
7W8FlTunnGrNR/O9/AhGqxaz1SqTKDTd3O3hAhwGRzpKu26nP2ln9UTDA4iQPaGhmBckW0f2i2RG
ncYpbdAqAH3GsGKHCKYz1aFnBLG7vc3rTsYvMewbdwoUQS9k+IpBsjea88JzRnnfZ98nWVOGRonM
eaPcicGp5JGt8NSSzfFWcV0vqP7E9fSD0srl7rTrBUt8mGzamYlnK8+H4RyMyrxQEs2so6RHcmos
79DQaIXhlwQsVn93LHRbr3y/uRF6DCee8DbWD6bidwLvuuXAhsrcS5EUTCgbwuNbjvuzirbgPC7t
Qh/vte5leym/eY5cVIwBDqNOhD5scUK1u3iLbNG+6tzvRyt6oWOcZNwLnZ99l3jUQlzVYBBESozA
IJQlZ/AUr7tbdlVi5/vaQY0PhgDqbyWvToSnGgxakCnotEDAqYUqcYwm3YHqzJaF7H57Rz/alA52
SkQzDEUkBDHm98rRoqQhVpp8cObls9Y/LsLz9vc/LuP99xndIEEujtVCBidSp9P8f6R913LcOtPt
E7GKJBhvGSdpFG1ZvmHJYTPnzKc/C9pneyiYHny/fD1V0wTQWN3osLoRvVAhB0UcOAjPE8PoRSqY
CzJV/eAkg3IzCpMfz5KTprzuT3rK7yEcq9GRHAV7tGmAiO/9bhlzrwj1mI5OEuZ2Sl6UsLPKyE/z
l4A3bOv3S/VeFAMNaqyFut6KaCxFS1Iu7Mf8m1o8qrzu482NW62IOX8jKtIkNiDG6F9r4Ucu3nH5
hLdFYMtQjUk0jBV6v2k5AEdIs3B0iq4GM2lqNx2xWu78jg2Pke7YLzms+ZkNpYojtPPAPR5p9x2a
kSX4bsJD6GugNEOSz0eIDjmo6NN1Hd/UCgPtPYqk6ApW+X6BUiFOYaRnuEPB2ahAnlGdMaLErECW
1POYLjc301BFEyy1GNJu0N9XYF5NhhZFwUTPq3KKorCNdNnLc+5fXxI9k98UfSWGuU9F3wiBXCn9
W/VpeviPUJPHtbNRwIgzW8lhty5rB2PMq+HN0w53mh26Asr66bOGPtbmo4z52n+3NAZY1TxNGzXG
DiYgACa7GHzgmsfnCuXtIKv1wyy0udgjEyR9Tso9BrJYAVjh5/ABkSydPFeE18W7CeWXvWTDBSAV
ilBmimdZWMwPNUlPC0gKr+8d77zYGIHZgfN3iFVMhHL/ddzDHS1OHzBWW/ALxM0E7pS87dv1S+PZ
/v4mmhLQTxF0fJTiUU3LHZpzLL1U9pizeigS0bm+RM4FY0MHkjYHUhImaMpL90nyFMa+pnA0cMOZ
eKf1JgO62myYmliPSJF4Iop2Ebg6RA45x0/NW+Kgfr6+pI3M9Xt5DGgMsy5kmgRdpIWuKIXBlHeL
nDskrkVH26EGOrDrHUfm70+u9zIZBEl1VQ/laewdYdf+YxwKkEsqDgq9BJ/GygKeYvLEMUCydGGS
LXkHIAGzkOIuO+M0obOSVvyFDq+UlqcjDIQEYy10Y2/2ziSfYvWsFC9h88jZv+3bjMkySDGpkso+
DbqwrydSQEbjSF79MO3Be2OPL73Tn4JjDP473uP/D1p5kcho5aTUcxH2c//2KEdlK3Hw/Okpy45d
ep1i0cKR64vcXKMpmRqIew0TpHjvjZlUG9qAecPII1SKLZPO7eTEuS6CHsVvhmwlgvHYSCdmYTVL
cAo66T5XppckHPy4q2bLiMWHhBiHrDI4hBob3TvQ/ZVQxneTAvBppnNEPRHcObu1hYf0ZPo5ulQ/
dmorWcypBUOtqp0O7yr9THs2wgNlHFAPNAVZIVDES7RuhMDp2hDkN0RFNmS2gafu46mKagGJ60Pg
04Kq6Wi65Wncp864+9i1vkhjbRomnixSYGhUJyVPdtEH48lvREm5Fzq8Qb0br8t3a2OtW9Y3I3B5
nhwx9/XhrKamlX37/r2R76XKn0076bCp3UmXvNc5TvcRr51tI/BIP8AwCMgrNBBEMihmyGDtC4th
wqVPnsjT9L1CECLx1Afa5ai7+jnw6tiiVDP6nX7iJRw2YW0lnYE1SVzAfA2iDkc3bsJ8N4SylfEK
M3kyGLcIIxHmOVXw3hg7jP9sUm+ouxNmN3GuPW8nNfE9tMjxpLQSqpmhOMFsa4ferc8tggWpT+mI
iL0cZme861wR/PrJV175xTaw/TpHli3cDMJcmGe4ScNyRjW4lHCaEf5wCy8CGFgLO8mIm7kYnDpB
rEWdFd1Li0y3Rg38KpncPi6zUtiyPmR2FaupI/d7uRuJNdRS611H2K21Egl8K6ahmhq6Ft7vtCku
vZiUOEFN2uuak4ecoDTn/9myB1lL0zSfuskJZj/GSL7gn+vfTx0R1kKsvp+teidED5KwxeutFG8L
FIhp5Vcz9UdB46jk24deE8SemUDiukwQoyBGf2o6+RwNX2ZFdEfTOEtmaxWzeFal5TSYBc87otrO
il7hisYYpLroWyJlNXJhh3iXHhpkigAiluDwAJtzvTV6mKvnqSy3UoBJmpNjGnu5eNJyOyAc73lL
BBFlWTNNU1SBSO9FVO0gxQqeNqA52S2VT9J9xmP733q7rUUwvmtNlGmIRICU4huHFpQZxFdQBMND
Cd5KGLQPBSHXVVXvHU1B96NsF/nPkTdfcluGKdH5M4hMsEiUqPWSViacurg6jvrnMHaj+PP1C7R5
QcWLCEavRXA7qQaGzztd8aSYr/nMK6jf9KfISgKjvmKul0sbLvTVqTUWyirpkMzvBJVWMZc1dHPD
MAEI9IsSBomw9PtmbsypvABucvWLWYELf3hteDUnm9aJXIT8Rryvm33fmTK2zGlO+efZrTxVtNA2
ZJuumVo93i3LJzqjDG2A5+KGd0v/AEW/FsmOGBRCvZ1k6urX6WOuPonycQEBbITS6Ur4WUWfzGSn
Jv9nPhVdXK+ZURMzCRJ9zBGeMOooPmUjMT63IMLwrisj5/hYer5xGElZF7i6ErrYh33c7UYu7/Gm
wq9OjwG5cDSIVAoGfU7P7pxaC6pcYpvyHtNWgnlnPPAenJuAtJJIV72C1VJOkPeaYkQYD92+9bX9
6IFSjDvfhqsXDPBVg4RmeRFXGXwX6CUedpULriA6+ZsTHqDQxhqktTIw0BdMkpmbWY/iwuCcZ5iq
1IRWKddoDSRuE/z4O51g/Fq5DVQzHrB7BCM7s3qycvMgwp2/LkXiHRLjCCEyO7ZLDUeijmxxRmoK
xXKR1aIEfCYWddtRA0vL5Qx3PFFOVF6WdzMAvtpUtn1fN5G/jELkctTb6CnwRVfdRY+VZ+yVxwVT
sSzagdH9FPbJjck5Ts6tYxsV+jCfFSGiWaTg3CS3crMLldfr28u5dGz7fpSJxZIq4+RovSJ7TWSM
ntHx2p6ofv+ulrT2Ad05hsJOHWjjJAz1IR2cgOiVNcnj6JqKaFpBO342y6DhJN944hjFzIUBabke
UXZD9Urzn0ryKzwyA+4Ah+3juSyL0cyw6xs5zHA8+qN2aO38K+iG73RbccYv9VPujc+oOeDRsm6f
138yVZF5gOmjMUfGgphjKB/EMLHU9utHFOIigAkeZZ2aKcPQYvO0o6GcM53Dpy1Tg/RnZYCn+R50
m2VIGqWF04xGfTu5o/c5vs8PaGLOb2R046DcG3OZTnVkgUcHNHu43Ugt8WpXrp+dKjK+T0TyqBW6
BGZTvO2aZ0N9mMfW+rutZAyamVV536jQQzM5jcOTMXCeq7w10N9X5quFMx+KBtbQVz9KlJUvNxqv
V2rboFy0gbFcRqINSj3hsBbzRk0/jeP9JN6L0WsOcv7rm8VbDGO6SCUJmOTR9E4VPkz693aubS6x
x3VgUEUGGLTcqCVQAPVOWhOXGF977RQqgi0GHADajCMQ6bJtDDKkwzTnndxRz/rf9kjjxUSTSHw3
gDeEx+7J2Tn2JT/UhpxGJnYuEJ/S4JQVP9PAu344f7CBvxbEvualMQ6CNjR7R5VBp9h8129pYXB2
a9xhJKad7sX+rRvF8P6HBkgOYLxt9krNx3mISZ/g1AiEKra0S29MWzpoHgKxHq90aDNcvzq6t99X
0jK5L7K5gQ9PeUQ0m+wCMIiQGzxavRTBUZFX5cM7PQYkJL2o5VCQeifPDa+bT3JbO5PCmTGwmWBc
r4qBCmkSCEnAx+pM4L1SfmKajNsdeg8DMEBdl2BKa/Qz/8bRGQqhV4D+LSy82kk1bZZlyhBkpuH6
AKmqaTdY8qOGXBXqPh95REQyB6vYeoFgyIPF1GCO6ckpNvrPjuIP0HC48i1uvK1+nb3sgXrd6r74
Itoivqo+zjvtHJ14sMkDgLf7tFo74r2CuIAu6/8DQOqGPzWH1rvlnnnHq5TeTESuT5eBG3nSe1WV
CLDTWTzVi93ESX3TpmVUopO5I3rvrp8txwt5e4ivlqfiSRoKExy6QrgRyK2k/51lYzNYXQXOVzGH
z6+W8mtalK0XNSWe7VUku9dXwjEJb97KaiXdQOYhSbGSpNsL4mdFUa2RtHT2LucdQ8/gym14q0Jf
CUrRAibMqYDiVK0FEWFuyd1tlB/E4TkjnormdZ0734kDLWwRWopA9kBy5LDI43FwaBoLhdXWz/p7
T9uckTX7S6eKjSEuRSMkUYUoQa+3tjF2XjthRPhg+NfPjKd9jFOyLIGZFzLEqEJ+LxLzEIII57oI
3tYx3siox0bYR8h7Z/JnIthxkFnq8KHX3S+bKjPeSF4irKjqiPBnZWgjeGMb6s9Y4uj39kL+SyMY
7HC02hgMdR7gwJmd4rZCvmva2C36gXMkmzm+S7jf0JgzqfO2r40CoTeCxoVz7wOB7PZLK1hGBbKg
wQ1BgzR/Iy8YGfCRk7oskDkpvRb1ZJqQ25OzxgpI8JSqP0xd/n5dCnd9zGEVfRKaCF/T2HX7iiYR
Tzqmn0y0cWpfQDJ9A2cEDBAi5620jRmXtTG4bvZK0Moi3Mi4+RyKnxKwMyenWPgx69+a0MvDl+uL
fIPV3zHqlzyWCHog9ZhIElIpo93EluCV/zSyRRs1Sluwu8NwUP1kZ1jNbgQ3bOlUPi9VSg/r2gew
j88KY6xEkDM4gqRZFQEoo4WgiC05PkcCj02VczXYOWsliJhCRcFLN8ubH0kDTvSy9ZU5e7y+qzwx
1E1aAf8saYVAaqCV2R/S6lPRP0RgLbwuYxsRLwdHf1/JUONEmEy5nRxSLGCGredDKiscuOLJoOtc
ydAaTTayaprwQFsscA35Sht+KJZ9WQYDInHXhRNMP+Ln+jNpwXAy8GI2vMNg0CIyI1WfRvjBpL4N
OsNK8rMi8QjVt32KyzIYrBDlRWmHVhscefwqqDspw10qj/PEyeD+wcm8yGHgQZ7T3tQGZKvhs7iC
hdrcx9TW0Y5Xe8UnXqycBw4s5Q+i/0WB/h5aXdceCjTKpbQKB929GG8Hx0K3jUdkwsuT6CRu+NiA
EsG9ruS89bLcP5PYi6OQ4Av+a5qu0YAYeDRDgKY8jgv6h4fgr91li9KToJ46OQPig1oCg08q0BHk
tvCqWOEdqhu4VBYcpWFpfqa5QSeTgmCO0Jif1HL4UVWxjTGQflMoHwtPXJbGwIVQodCum0x6lAZy
La0tgd108XWUmoIwhpcW49w5trZ6QndFYWBFjhk8zT860W14Y93/8Ly9LIgBDtHItJzQXOl4IN+h
lW56j5yfXZ4Cr3gNke7LfvKK7N6ek1dsFduXrcqRWWYBLUYByWl/rg89GPpzi1I7iI70U/PmXY0C
aDSdc3wtnqYw8ILy57Lq9GDAGI/xTqzwoh2lb8aUenn5f5/DRJOLl31lEEaVF5IuPeyxMb6ayW0t
3sk6J97MwxW2Fo3IZTkFER6vsh/4GJh+m/ut16J1MbijbdlvJPRO8FB7qZP5wo6b3uHYNbY6rQmb
IgtLuAF1YxV72vmE+QoUz8TvJRrQm0/8Ak3OjWBrr8fUHKLchLmuqpekek6r24o8/x1YsgXXrSBN
xBgRfE72GFawox7ccChQogUmaI/XcMBbEAMoRhoYgdjjlRF3JyF8qZsbjcevyhNBf1+5H2HRyIYS
9z3qiW5MpbFb9WfPZSD/QyTll8KbDJC0qWjmA3L4b4atvw9BDv4c70ensRJ3fv6RcYICPN1j3JEg
XxIdBJS4yn3lKTWCQzkvh0jR4ApMmQxaVGoqlrOENwRp9im5LdN9EbiYSKcMzyTb/6XSMXihxQHm
iNCitcK0qj1xQhe0aq/xHm1CICjiOQR0d/68NJPNheWpWrVGB886mzCFI4qtbrnV5h+kOFYdp/b4
uvahS+i99gWNOBVIZSGyUaSflzl/IFX6uZhVThEWb0U0FL5S8jSqJz0QEDacQDs+xfWdicmVlVad
5yY8piWX//S6KTHZLFgombHajDgvOX3EdJlSjVw58Ec59K4rxnU9N0UGH+Co9kTIEWUz4sdpyK0R
Fb/XJfBWwsBDboRkykQ0RBYk9esOtHfC9zZT/ZHH2MbTBAYhuq7sRUVClDkoQHz70pqvrc4bhMCT
wcCCkTaJ2NN2oEpfnLmtQeSq203Gm+x3HRpMNh0mdsYSCTO6xJbsVEadNWj7JkfsUzlq49c55WX4
OP67+VtqRctbkqd4Qcq+ApKe0jdOWKIFxgm74DJYclTuDelXV0mSuirqDPi4elyLdiVqP+Zlat3r
WsexF+abY7qSotSdPIfigOIUjM5CtB91KaWfut1OuxV84zmzeZjH3URG/4wqxcTh8a0jh7Kz0wYg
4wQ2CWQW9LuPVRv8Zw5NNqUy9VWdjz2W14ZfFGSAQ57BoAbhCoSzeRIjnJpyBjmaU31JX7/Kdu7u
Q0sDOQBaWTFWifYZgXUePkvxiZcv2n7gyTItSSFEldmatikXM10JYHyX2979lwdIB1+hZs3ImeBB
6XB0hQZ6flvrSh4DghLqx9MsRlJDuW/2+i5OLQ3v5S/SgeZo5meBcFllNnFkJZH+vtLOtqvAPmTS
3GL2GJV71XhMNM4zmSeCUccQoScSRzCMA0jaxv1S3hFenHxb5VfLYOAwRP5HE3pcZWW2abghcEIf
zF6gvk2Oscd7XnHFMR6TnM9dUSLY8Ja3lByU9jrNbjq0+9zL/JaTmd2EqdXaGI8p0QdjiTOV3rB7
ffqOWQgcw8gRwFavZfEsyAvNyWTRQ62cI15qmaMAbI1aNCRzns2t5kT6P7n5MMhf1ezh+s3ZtO2X
PWJr1DpxGAsJbHkOqhB+TCMKNoy5xuR4w1LmmOOBbRdFr4Qx4Vo90rumFXFnBi+6q7zcR2O9qx5Q
xuvyZjtuW4+VLAYR4pIohUpQ2RDtZUzPSd3hqGPWLBoSv7eYJZl94o295uk2S0U0LKas1UKOcr8b
BIplt/abnfG42CPKUf8HqjXqr16BPIVBhy5AHUwi4aGbnUC45CxHEd0zj/me5g7K5+ZDuaDVfjJA
URmYXNXHAIqk3bfJj3r2QpU3ZYF3n1h0mMrBMMMSrRjRS9N6Ge/hzrtPDCCEZVKK+YC+7L4h1tI8
mxk8Mp7d3RaiEZBHiCCPYJ8zmjIHY9jD8zPaU6ydleCQTbyLtH32Fxn095XxSYc4NKMSlmG0R7e6
M8bdsEM6p3XSu84fxl3Km4HwB4N+kchcXWGOJtKXNfLCt5IXH5djip605Ew5zUB/xW2z3XysyRdx
zO0lfRt3CX1ZBy06wAK8BnZB8ZC2ez3kpS22EfAiip7nai/DqtSbUcX7qR9BH9iJu9LQ78wqAy+G
xAlJ8EQxV7ZvuzIQSDGBVuRQJp+NKAS55Ys2lxw5PBVk7mqWZfOshOjSMVHUYXe97Aa6lFmiLH2/
bj3+gLKXzWNurIZZgllnQNnN3orPlI0UoTB79vQb1ae12/OOl8bkrY25w/E0KYJUAtdljOVZ9Pux
l6z+YxWTF/1j6/7mcZKHSgXzGkH4AwSQFuYNWuIUWJz941xktvZPIVqqZZTLhlIz0wFAtJSxx0Bv
uOXhxxqFVqtiYEOZ1CYwUzhE6C+35vprMr3Khnd9SRuUj4hrr4QwSNGpJJkntaIFU7M9neTD9ISH
2yfKj0J83e4o8waeHcjpI4/2SNzIrT+S6iSIrRP0oonohnx/o+NhUWOhCfH4wEBA+VWqXq8vcVMF
V//PKL1gZhmRIkS1l/gUNW5p3Krj/rqITUu4EsFoeaGmWpnp0IsRE0KTz03Ny29y1sC6ruUSpoVO
kBKLTuM/FULz+jGKLHmvPUqH6hWncgjOEuc9w1kU685iOUQLJvRDZIuXRLcdj4BzE14vm8b6skGQ
BYXYIrQzivmhCsZ9IMZumCixnTTxt+sHxJPFaPk8tXKXq7CHnXxKs2Ng/tDjm4LXdcfbMcYMFrky
GJ2EU8L0ZStSvkbE/7tlUDVZGb+qn6aYCKgjDcT7BOzziZhaav5PNvKeSjx9Y0xfPuuzNtGW5TpS
dmYFVq0eYwsWHk3npt+wUgHm6uuJGbXqAkKtSpTstn4NwNUrJJY8HIyRY/voLf/N/16JYlBASnOS
YLoKRrfJoWXKn0rjtUVbmKa/ipo/SyPnpLZLcFfyGEgwjbIx1RlHpT5Ot/L9DeqNTzRZ/9a05eV2
COrq5kju8728zyyaVikxSnO0xh03TsY5TJa2TJYyrY0MeGfJKTXAVFCAzFdz4GB48616b4Iu5yPM
8TArl+Wz0yGSaQkWmSAInVPbpaaWlH6+fhd4q2KsI3jlpGDWsKrI3EWVGzY3HY9MmieCQY0skTEt
kTZJ4NFdek2mJLaytL0NIFbcj6xGA6u5jjCczo5lLMM2UES1gLrgMdCqz2m9D6ov12VsP+gVUQTt
B3js8Nx5Dx/B0AugkoOtn0AxmbugIDGPxJ/cAnXRjcaxWZubtxLGgKEqq41e6KhGzNHzacljYlpR
EIaHdhJ4jvp2Y+RKFv2WFS6SWM/qulRopKLZVycRsyUQDXZMV3UDJ7bN+8ACCcehujH3H3JwV6IZ
pAybehaqCC51aoZ2LLp5YdgN75G6HaxYSWGAMpVA1WgIOLnoFJ8pLXzgiGjRrZGVTz0eYGway5Uw
BioVjGcK43aZnNE495oniJlVBzf/Q9e9uIXJK0EMRo69AKLGACxG5NY4kJ3+kL1NuuK3HXN0kS3Y
InLUiYKAlvs+gClTd72MsSrS7vr12rT+l9WwNVmL2EpEbsDtE9XiQR5Vu5AIpwp2u9JmJYMBvUAr
pUo0Q6rooyu7BGN++p/xTXAq97TyC5xFXnYobF4rEG//GOBIhTCWG3T0O9PyLMmYsdM8qWFv/93+
MYARYsBlqpZI5wzdXlePUskBpO12y9XmMSgR9+3Y1xHqJoYv6Rm9y8fcJ7voNnPir8FTcKeea0fw
lxsCauHS7o8Cuqp4aMG7yAYLFzkhgqDBER3vox5VPhWSVktoyYI3uapdPnLHQvGOjkGOzlRqOW2B
HK1LOe4TwKL4ksABwYwV9D6AbupT0HBOkv7nb77WaqMZANEMpdMi2jgrtV/I6HeyKyuBNeZeYXCc
AN6dYxBE7zH8WWrB2xGKu274qS3fr+skz2SyJVlRHDdBWgQ0Lk2rOEof3tqZPoc/SHwGXq7/zDNb
fmUu5lSQDD6AiAYpJ7tTwA4u3pWta/q0m5/XmfXWg3LlmNjaK9IvWmdoDeqIXNTlypFtftGPvT3b
OeY6Zl5zFG/7k3yClzy4knvSnM5dXG2H6hWOvmyHK1crJ+/tt9LrukaMpAeVKep33watfDWc6V71
y7vCRdMzxzvnXAqWHjMYUyIJFY1X1jGU9HEu4ReDo5+jPBSNr20wAzhLl6lBFMO+GZ/mxtIwsAbk
eW4tOZM772NP41kHWnrzuzyigtpNB1cw+2KXiipeklTHI8MHuYYT3ssq4lOaBeo8r+e102xfvYsw
xhRFPZw51USh21gnFqnBKfMhphXlIoHRCswhSSSBciV0+UtY5lbcfpmTJ84ZbWPVRQhjdcigFIIk
AUHiz7PuZE8aqh67Z/C9a4+6H+26m9GRHeWZP8qOguDvh6Uh6oUOPmKwrGa91OV6JGP/pPExLh/l
FIypxV3S3BV9YQUVR+MpEF6RxkZIxUbq+1QEtihksrVYstRoOirmYA1q4Uhhf0qC7iElvIvGE8sU
i0niHDWyiYs2wTFHtNklYPGVdzwrt32ff+3lm9Vd+f/ZQmRT6SFmNs9j5WXCnfYxZbyIYJSxKnSt
GFU4D7GCen7jNAvogyOcUOi2Ml6EMMoo1U2cKtqEO7XE5eLFhRx/7eZin+mRV5a6nt0VZqqbvHTR
9lW+iGVwSjPTJBpCiE1RsdPe6ibHSv/Bil4EMF5Pl0cFKrOhfWm6o7Q/gqvs9dmuXkXEPHjKsCVN
ksDeRgcoSoSwqdZ51o1sMWLKRSd8ybzhWxWBSUP2CrfwW16j58Y1fieMHulK9dI2Chddg9dqDoKd
JLIXhNJ+LMqjlprnzJx3wZTzMItuF3OZ38lk/KtAy5JmrEYgkx/hBg9WZKON3e5f6i/tiZbsBGe8
Cx0em9xW5987uYy3NYuhLMLAAJC/ILDz0N+E7ixYGQZjpHelI1qYGlRZ1Q3Pad64FWuxbPwqQm4x
C4ROc0Ccaje9RVASlaAVLsn8OObs7cZVeCeLAaykChN56iSYUOMsl58q4l23N7y1MFazmaWkrwrk
tNH37CzNQRa+NxOml9ZnXeClSrceG+8Ww2CWqGVjFVGSUDXEU7H3Iyd4Gg6z16ERRPwI2eA7aXRr
VzchCetYlkM0tywYWhrVqZ2V/8jBy/X9411udhTMIutak4pIlir+hDHrqY9iTVfwwW1ntxw03rAq
7xbEoFYvLsM8ytg+cZK+5qn2jBZ8WObJ4Sxpw00ETiFcirGGqqSzxaBECyvV1LGkCcM9m5dlp7wM
tu6LTmd3pc2Fx00VXIljzsms8wZFtViW4g8n8zl0h538ovyQzvm+Qf1p8hWXuPgSPvKCCJtIifQe
Zn+pqFBn4yNwdnqpotoYFtHXDMODfbzHTbvNh9Yxw9aNJ9eMhn+ub+7mGa6EMvdNmRNd12mrXigd
uugcVZ+7mFO3xhPB3DJwiEqkVpH1SavPBAfYPvCHpG6ryGXvmDPrx6aZs5AmGO3JSV4ocd5gLzb5
jPe7zXsY8hZEf19d5DqriiroQJq+lC9DCZbV207n5Ba3AlnUNv9SBuZuVaAFKkbaJI939akPrdRS
DqZX2gO4vvPY0hxyL3r01ctTf/rHv9nOlWDGXneC0QRLZcB+QUyjgEAPXr+u2mkT2ddVb8P3fbdE
xkojfZ8p5dCPcK/9oqztMEucGKMTEVQFE+tyV4P8+7rErfqOdyIZA63ridh2IpwRTLQ9S7E17cOD
6iq34dMIMClvww+xw69FsgESPY8FdQrhE9CIpIKRzigRPdJ59BhZ6puOzHvjUk2/cn5skESVRK3T
W4T60aMW3NARaiEYZYbQGhFBq73u5/8QmOFcCDZQIrQpCJWbHHvoBPfRnhabtz4qJEqn/II3hwM6
lslqBM5p8qQyuKJhlUFHpTZgcwbD1ms7jJZU8qIGPDEMtNTVMOqDBq7RaHwsh9ukjC2d5zlyoN9k
EEXQAlOUMwHQFYLOfwj2uaYDv5LGEZTuNJDIsLRC5rRT8hbGQIzZUSKAEs8AnTxEuj9iNIgU8WI8
2+qoy5KEqipDYfOcmPugDhqFkyJ7UOX7gldUvg0il/9n7Jeo60PdyGigp+3lKoZHj57iFQceKm61
DeMaX+Qwygb27iobJ8hRLT2zY4wCFmw0j7lolrMx0QqdKfw80zZcKYpoENUQ1d9GTU3p1AVjqU3O
7JcWOq9Qg7s30W6q+rQ3kz9/eCtPKEkrgYxKyDNRo0DBaInRlg+LUyCe2+wKJwH7F6aPgL4Uk2N2
jT3u2gOv9XvzIFeiGbuDXJfU1SFtecBszvQQ+zMO8oNOuKoQ9N+IMiY9MLeZjPKU1Lk8Oan0NIq7
qF+ssedg8KbOr2Qwtznv9WLsalRtDEvupGp6nBvl5bol27y7KxHMQQVJK+ktHYM3ST/lxU/Lp4JX
rb/9OtIQKCCYLEAT4u/dnAZpaS2NwCSvPo5uvJOOmLNzS2nCInc88nrkNxe0EsY4A1EdSr0QUILx
4LEtT114M6ZP1/ds+3m+ksFYf7M1FFGnHVgqvUw++vIO//LVLL50TxeWuMEDb2FbsXuA369tZJnG
87qoWvJv5X7yRK+wYLfecjBQFJl/bDLSO3HMAx2gnhciKlocc77r852hp1Zretd3ctNcaYZEMIRG
R3yWkaEGUqpFArRPSEF4KNxmxmKZkj/nr4XwqAU6x1Hc1A1DMnRTNmX9t+6rRZ/zPgW/hlPUjtjf
NKjN4EWpNt98KxEMLBSJUbXSiCoFpdBu+jJ8xlizb60pJzYoMw9os/1+fQe3cksSxjH+WhODESAg
7JqCoPypA6/G9KMGR3WHFH/oFkfRk5EAET5rlmRPvrAnTz3oU1LKRvjCGxLG21oGRwYhkxJVwfPP
zBNHBTm30ReuMBgfcdVWq2WgBMRrBNxMtMR0rtwx2hcVusrT1+t7un3TVlIYDEnitKoaAhoW7Z6m
yGpfRfvwC+qrRIQ2x51wynhMfXR7fnO2VxIZRJkkIdVjERXw6dRbBthDqslaisTq4g8k/9f6wha4
dlXcohSZvtOn0k3K4lBrvIQVZzFsdkwoQ9AZzmiwVPQkt9K+sQOt/anV417lDtF8Y6y7snNscWuk
VVkddygdQ4+8N7vBvXxTnegUhv4tvZk4gSM9mPd4d3qmrz9UrupjuDAtydt/0Cm4HKPCOHdN1Q1T
l0JxUvIUjZE1mUdVHv4OxRQGYoKmwNCHAtsrxSdNdVTlixRyIi28G8D2bKVzLA8tQQiJ3BLQRB4R
2kcxykl1u88YzLybQ2vWOVebK5OBEEMYjVZqYVUbJOVReL1L3lhwTV9Cw8S4yzlBx22neHVYLJYE
lZJmDaC6c9AKeS6/Uvqe4PFNO6zons/zu2ntDJVImASoqb91QKVSNQ1lh7CmXH4XUHuFt7Sc2635
M47uCoFjGDZ9x5Uw5j2zTGKVRUGP5/uEHuqbNr2/DpLbgH9ZDKPqWqGptaovSLnPuYVKKdCNRVbO
beDnLYNR9m6U9F4OR5ROKC9J8CwanGXwzoQ1n+0UGB1BLD00kIM2j9n4qVQ/GegKmqZjq8Wcu7sN
jZddY3QcqaoKAAGcL5vYVtPR6sV/2vDcLw/XT+cPyn0RxCh320r5lFDuyOLL5C0gCcgeQ0wXS63O
xRDqBnU1ppOMf7k6xm72GaJwsY7NlJSHYTxr8s922EXpB7juYMIua2OMpZyGtJ8BoQBjCsD7NqjY
xrZorSpJ8L4Q+h/X93Jb0w1dlWQFDobGiGvw1iwnASooGH4/3KTCjaJy8JYjgiXB7I2lmVQ6RAjj
p5fIQytcllqF1GFoBdG0/AMUQNjAXyvSGbd7DgtFSBsEuTGw82wuwrFPeOPVtyMAKxkM/nSSETVa
BQVU/B4j+wJfAE8FLYeT972nI5nU7ei05uTQH+Pn6wf2B+W/rI/BJrNYjEWhdfjTd3Q80DYrO7e1
J5QTgAfcOP4PM2vpjv3uhVwkMjAV9mYriglSE8ledG/oKOrGjXa7xOUF+Lbx8CKIwat6MHOF0PlZ
UXZKQzco99f3blMTMb7VQIRKwQuJwY2l08ksZXAPg3n2teUVHN+FlceEh0+bG7aSw0BFFhFMx6xQ
KJzOYG3CsFM3OJlfaYsEn7Npc89WspgLrNdmkJU5Us2zOu17pSusRpe/Xd+37SDHRQjrV9d1ZarF
XNKIFxhEZXf5f6R9R3PcTKztL2IVQzNtGSdJo+ywYTky58xf/07ru9dDtejpd+WFSwtXCQIbQKOB
g4Oj5mhnOtFH54B5cB+OSmyKPY69PALLh02N0Wj3asCf+thuHK0UYhx4UFtDSRPEJDpLPT1lHogW
QsDGZ2e+m3/IXglmihxzGvcp51NyTJBNopNarJfQwJcERsCOS9XTktyuq869fmL01N+57Eo/xmXr
MMDi5wnk6IUpPfZJb8tk9gWZfFIEtbdTCcM7UnwuzIGTcWxHp5VgxoXNTipSXCcI9gf0ArDtQToK
NpirgZRHIYcCXpcv11XlfVEm65iMPJ3LTEHQqO/z4nsPBGoc8iL+ZmqzUouJHOpsKPXcwKPF+NOY
Z5jW9eP2SeeNCnE/HxM5dDEIinRBcO8AIky+YAf6d1qsl0tLdNpzZet3vDEN3udj4ocS5IGwJGj2
ydG8Typyi0EbZ9KN3T+dEou+keJhaOYywdsHsIR08VK6iEiPnOtSti/myzmxjRTsidFJDM6K14Yw
NcDl54AFHZUX7M1vqm944t1kTy6FsvI+JMflVCakEAVMZi1dsUBL8yAz97F4GTvrP9RWN1VNVpDk
oBDLOtg8y3oDdJFD6heZ3Cp9b+fYicj5jjSJeB8/LlIYpxqDuhiMEkmUqFr/1RqwUgo9FV1FeyMD
Ao5bAKaf55pExsOKdsZzNcNCnOS0YIM2ltJg71d9ChE1+EwT28/x1Vdk/CwfIykusdwS8wyBPz3W
9vAJkwweHaDUjtWz9sD5njztGC+bpD4Yc4KnUQTtVE/aGU8AVKOY3mDRHu9bbpeNLtqxMF0zyc1w
zkA7Px9yi5ZOsVnICUHh9+tpBN4U+0yix26HwQq7cIkH7ORJctPHwk3uMTkKmvrrym9HmD+29IrF
WgFBwkAx53nBum5RqyyhPgjdYiXJz+tCthFdK53pCaykyEUuam2DOXPpjPcuOo+yYOnPyNCh38wD
IW1fBxeVmBxc7yd90Sh9iAGUk0FqSxV9wFAshbcScjuoXASx93gzLeow97h3DlQnbAlFv4+/4fcv
985FDhNVhjwJQoLSptMfND/A7j1Kb7v4miV7r01Uro3yjIIJMGGnZXlK84Q8Ne00rvAz32V6yCHN
2dpgK0krs2DCSmLIU9gShBXlkRyw/8CJUH3LPDDixTcogzQWwaIJZOVWY8m7wO46zo1EA8mVsMby
8Y3NGExLhrpfovwclXspdzPZ1ZXPafukfDB7uJwiE2W6INOxUha3n6zbA/ZoojWdeBUmgT2pscTY
oul6zD1KnvGwy4sKMYtkbLuk9VQavHWvvE8czUlP3QtYt9Dy50F5t90PW7VNtAzNdxPIZRUatdwD
6tinxA7rY49dxE2ZYDUKp3Txl3viIonxv0leNHGMoFr3GUw3x/RQ2tUn82Zw+yfZKnweiuY1Mr83
l4s8xg9LTUfhli4oDfTgNouxeSCXHUOqfC1vvLJtTvGMJ5gwu+IYatb1ELrtkhfZjEvmS0EMvAhQ
VC0G3YmAW7XiQtH9VJtUjijud2Xcsg5rbElV8dLXWwCwatA2qpiXNON7wYy+KnFx3zSybZh4iM3G
SZJmFF/10CK9KnH+ku0Ae1GaSQSKBJiihCAO0RXqFBAZ7ilTHA8ETO3k2rkynqlORVEXOd6baWgc
cyPZZUbs/9PxsdPJWl9PsxkHaFIG53zc1wZa2ryGLM8+WfStLPdpbMh4nyT79rZAElG8RLvKD255
OQzHGNllEXOi1FJHYIzh+JWgL2m8xMHz9Q9GbezKmbALIjRdWFRsZgWRI6A0cQdM9n6KvXTwsYOA
Y2V/qTf8MTODiSOiFLclAcEUhoZ1q6OjFpmTPhffMyv5prqYIAQ0qiww+qDwXq48LZmIUsegYJ8y
tBB747GqDqr+Hc9zyxAOfbG//j230V8AKv9PWGankrFdWVZCrEp3WpB1uJKz7HDHYtWRfEeb9Mkx
uic7nSOUpx79/1XaZ+SkDyZjBBA3TM6iLpzmTnsquuXU5QauBl4uy7l5DCZcTKUZ5p2AwYtqaax8
8Um2WGp5VMOZZzHbL7DLx2QiBgqIAD6HKq0EFHvjN0ha93NlDTatTQW5xWc3+Ms1/kcii8Gt4yZF
1IVvj7bmT063p4zSHfgF0S9CTxnGyXNyTlRkUbhC1AHygK4oVvhhkZrQidVBKCbNvm6XPCnyWxOZ
atK0Wo9kvQxvyuiQ1hwqe97vZx4DbTjPoyagPN6D9ozc5CGHcYB3WbJovELI6wjzaZj22Ru+eqp9
w5EfI+eHfi+54m7hwTU4oZeF2SZaNxVTidqhkMTYwZLe9uHojjMPysgTw6QbcRKjJd4UmqOOQWSX
9Zg7WLo5g7d35DJF82QxUSIKAsVIE4D0tK+zPZwim74DdLtFC+O37itu4wuOWnjX7Y7rUEywUJWl
m/MGsSmJLaOx/qsKSX56Q1Bpnl6Co8ytDv2lUn9xYiZshHIaj6MygSfqB922WwIxNX8hQITIjvCF
l4dv0f7hdfW/0iR2YYTU5FUp04VZxJfOFRCDk7M4dMMv9uAeB9D+9R7utt0CPGwCtHG5+9cYIrHM
q13XtuJMECdL3Yv1nZlwYKp/KSledGTCR1LJUz4SnKIkWeA2dCSntuvn/MZwFqBvlRu606byKSOq
7vD2FXKuVIndJ0ESo56jAXU42Td8abCWfeyWIN0wekt66NzZUVx5N/IwTlsRDbBfYmLHraq/YwCY
imCqyCwCrLI8Vt1D9QGiQ2n9+5lPapqlWRYdqhrV9NiLx7Jxr3velruvfz8TkaVeyfpxwi29dK4h
HqfQGz6SbcvIdBRJEk3gzhk/I8ucBKRBQl9Noz2jSippt2mZ8ULIVvlgJYat5M1SVBpRghyV8q7Q
pBHFCycqLOIsdmDFp/wp283HyDeeeVjP7W/4R0G2ateq7TK3qFs6anCYtbuu/iFw9+nSj8Rm4Gvt
GDsw5r4QsFGXTv2gCusoPyi1HaYGbsJfNcJz8i25lT3hkGH9Hdeztnq0a9msjWBRbBPFqMjWaXRX
J9IuV9P7OgcJhYZFAnPT48k9l1ZcYaxwNs7zpDgfMdLLB6ZOuMpclSmMQyUAnmTAlsxx7L4pbegt
i8zLHniK0oNeycmHdErDhqCb2snP4NPxRhI8kEq3w0g9DTl+iuptKc4gm2/cttA42dFm9rL+0Mw9
jz5jOpER+9/BDlPtq59KZKXgU0OFyhVyJ04s/ob77fh1+bTMdT9kUZksGVoxUTdZg+wnoP24fng8
CczVPo9NEkdGD5CJpJ7T0TipBY8XneeATISZ9X6QxgCDR2ol3aR9+hRG8e957HgvDY4qbPUOJJ2i
YaSQg9J83Psi4RgARw+Z2ufK/lIxNCSRoMHY6TtZvc2ywIqwFPH6efzFykxFw1+rEElnjjxewmGq
aZI/2qINSJgdHwKslyQWZT2quMs7tyPXRRxz/phCC4owaUACFtyo/T7NDwOYj7EQbLpPqp8l+XZd
ve0zuohjbGEI8z4aFARK3bypsrNhJJzvR53wfST+I4AtHpVFGS1zASMouu5rqgk+OpkR1kJk9hTw
GNQ2J0xk8SKMsQgp0A0xlBCR6IRJ+23006/0pDSrP2mnztUw0BTcjjyX3bbDi1Tmsgn0YhYiAaXV
JugssfpWZb+l5F+/I3OrRKVWBHEF2O1MDCtX7gcDpbL8McHT/bpF8LShFrPyKhK2fSVFCHHK7Ank
xjD2XczBEPNsgv4JKxEV9pyIXYEMgBAP6BGlvUtjt58frivCMW22aCQIC3gYlhx5RnMf92dZfb7+
+3kfigkMWRKKEnivERjEL6HmSdVo1zPv2LfTtIttseEAG7ZHDYudnDowd9Mg/YjG1oskrLnNim9y
H7VWrCkcxTY7nms3YoKCYXbhnCyoKSpnyuJY+8ptcqv8/7V4Njg2kbH/UZCtDQV9HKBUmmt46AUo
k6f+dBD8xg89XkmIY3RsSaitOjUwYjx41Dm1heZR756N5NmoP/2TVbCz2JVRF6OZIfszweE5JOfQ
fKiGD118l2/GxIKu00NZ1uE/VVHLVh6WOsa/UC5MtN11ZXjfjIkFEh4jcUuAVseabEtqndKcPHM5
YPe7fV0Qx5fYylAppPEkirA4KcXchH5TN+BB1bhr7Tghgd0ZWvdm1WJtCzoZu/nQyJbuzc8gPfDH
z01tm4fSKfyS8wl5+YPJhIm5mKeipUtr/5vPqADRKP0YDXATON7mF29bwWb+IMmGqIiqLqvsCMpc
BapZEOQPnaS5ens3ijdR8BSF9010GEApkescY9yOFiuJ1IhW0TyP0l4SaygIBI8XYIiuOxJLsqMj
v5K8aY8rUcy3HBRdTZMczlU0+mBVkao4WkVemjFJHEUPPzJnKa/EMcG36tLFCOgwSIVt9FZmSLfi
qLn50u9KRb+LR93pJtH7gCesZDKxd6z1IRQjFL6q5j7DdaLKhxIjUf8khMXMBRNAqnoC1lAtrRxD
1CzgGCy5EDheveluF11YzFw4L1okZ0gu6yoEacO9hkVW1xXZzvhWIuS3xtdOjT6TABGKUkp+Bkut
138Di6xjYJwTvebFBeWww/Mxnl5M/CVGOYRKRM1Q3Y+TF0ZfOFrxBND/X7mUkEX90BGUyUqAqj4r
TnxIbzor3he3lAIgOYQOb7Zhsx4oSwD/gZYOhafXMLYSqeZtIRsByrut25xkN/MMB2/PW1pQDqwO
dFz6z4+FxpVMRs08LvUs67Gg63+5f9PnpLVVd/YCzNrEZ9JznGs7flyUpNfQWkk1Nf5nLCoeSwwR
hXaBNxZS990UmZwkd/sML7Lo37KSFcua3EghjH8pE7vvdG8Uhz3HTmgAeve4Wn1AJh4GYQfOBrlF
ChrZo2ijNo828OzijeoKrtpawmSRzB4dzQMPEx9Zua2iqemqKBJTZnv2CjZO9cmAu4bWkKcB1Zdl
p97O5+LFsKpb0OvcfeytJV1EMv6u1oVWtT3MNI4+G3FpabIr9r84n5X67/vPehHC+LfUlosq0e23
FMNPXqn6AaV3CDBrhRt6JcdSNpOflU6MG1RBrkhLOiOGBYkd6YfYxDoAHlP0tulfdGJMP5e1aCaU
2BtkPdpLa/j501BxKoI8RRiTTwNdSLsS2JsuinaF6WlFZc1ly7lV/pJwXFRhrL4JRyTyAlShYQPI
O0/W3WI3e5o37wjxrxsDTycmB4g6ScH2M5CJaNVRmE5NcCsUnBrMpgigrhF2dQNsu0zVQgcDM1lo
HdWYQBQoRI42y7sKn/G6JlsrXyR5JYfxnUhfRi1rMSGiP4YP461y1L38kDiCG5/2JqC7gmva9Umy
aRoMLCjgdek5A3Q3fOS9xbY1BgW0ZmKoV3wFtaxiYz/EupxFwC6KyYFQLpiXJP3IuckXEcy5Kfmc
DaWK5loTPsjVN7UAfUPAa/9uBsCVEDZZi9qpi2growv8QDzOMScR4HwntoIq63UhFTMqPWZ3GJPU
VXOQoAcP1+2Cusu7aHdRgi2j9moXxTnFg4Sy4Otlai/m4JOBWHEA8iG54AFnqZldk8eY4Rhhh5Y2
ILoKO3IwXmq0kk1XO2Hl0A3gevTpoGAMoMebFo+033SyjQft2X6TrVRmAnyIGw3AGuxWbZzefQWz
OvEzcUy/cGcr4xLEbmKF5ZU8JsIPAjbCK3QNQHJqSgv8KbvEM90kAlQ4OL0SJdr1uXoOPdFJHT5s
n2Omr2QoK3drzLwzpw74m7SK/oOzNo/XbYga+rUzZSJ/Uy4RkRrUwvIcuXiu03EcLT+NQRfb6Ard
m100+GBZAxyjlxbOhbDtJaZpgJ5GI4rB3AdKggUISpzROa1hOnahIjl9GJdet8yKe13PzVtUvohi
okqttuLUFThIVf49d17QftYNz8w4CcEm1kJeiWHjijBrg1TIKqifutPoB18QmH9oVrmXsElvUazr
Sr1Cxd+dHoioJQO8p7KuMu6gTqXWyg3or4UCMzkN2ijoBRuO5ANqcRwsNIYCS31BS80zbnmPgG3f
UMAsSwydgM+Wuf06uemkdIZxDp7kGbMt24B5axZ9xIGG2wrOWFjUn+K9YYHEGftjeFN+m86xks+E
I+zWlWZSAlsYZpMl5BiGUHjrETcNdCWC+b6ZmsfxJOCCH/R917v69HX8AP27JK9EMBFmjqMYyzkI
MDHKfV0+R/ONLnBu1O0n4koGVXMVRjotBrJ60OBnp9kO/Pq2AGCFJAjZzW/6xsiwfFPkERhuZ3sr
qUxoidNiyIoG6ONIHdypJNYopr9SId3NwXwrS9GNhFas3pDCHvPmLpB5CeDmG2sln4kuEygVBK1D
aXI2O28GtYCmQPvmS1ikQMiF9oSVjRx/3KyJr0QyUSbR6yntEAKw+iPSLSHMv6djh7dOl/nBEkYW
uD6Pumy+jGU1WkMZcyp6PI9gok8hK3qtdLClbjoO06lbOLMPHHdgGdnSJtdLcE5MTtx67XQIZq8a
dpxPSKPG+5D2J6ooTFQRAjJG5YhKr9Rb+W3v5zfkKcWAudf5YIF/4kjbTKEI6AxFg+gmMZgvFvRY
DbWYyANfF2h/id3UF11QzXqx3fyWbBBTudmvHOxenOto86QuctnmSTrGaRxVGMcj7alL74nGcfnN
646AdlMzZEk3VMb25aJOpUBCqlYrg1WCVKupUjcnjT2NH2o7rkQxNm9Igrroqjk5gWGL6fcydpOB
c0ybdrcSwZzS0ItmNi308p4eo/pRht2N99ctYftAdJRkdDoaxmZaWiPrEfqO4IU00v3cqTvM3fBu
a3pbvDNtcpHBBMRMXeapTNCg7bzFk5zUFR66XWz/t7nEdMyf11XatAEVgDQ8TU0C6MvbqD9lgt7H
JYp0QEc0Z3PKschBUojXyqN+1w/KzPmEm6e0kkc/8eqWSVM8dLoBb0Nl/BSbp1r6LWtfr6u0eUor
EfRPWImIxDavRDqTSFrtppUSO46Ex+siNrRAGJB11FIVjcB93oow2gjgPoJle1O9SxrXNF2wC18X
sXEwb0QwB2OIi1jFFGemBM1Zk4vdoGZ2Vs9PppB610VtTZm8kcUcSpLEeVAmDQiSe7vASo+9/p3O
cdIBE7Dih1ZnzXi7YMNk5fOK7Tw1mcOSAGLLAj1GYADz82R8Ba2sq9TYkauWHC03zOKNkvQvWZmF
HChgVqEreOvCEY1fS/QBBqY3AphwqucCyeQAl5IWYlxSfCIkehRaze8n3t453kdjommqaYCkdBQi
koiWkMi7LA92hoAld3X+cN02eJbORFVZLrRmykBgEaZ7tcLsSlJYNXfOaftsNCwOE+FRIsvcYuhD
H5YCXuzqeEzJbd9ybrqtkgDO5iKAcdguVAHtpaUWYUe3z9L1rN0xOPUeHYspbggP/E1PgInib+Qx
3itIiVwYOt5cERg4GsDbwx2yFF+6zTzBjlGHEz3DykB1t/vJmxmjZnZNNOPMpjaCdWQknbOoEGWe
8iWyc/0glb8w+cq7reh3uyaMdV8dcAt1Qg9VeSxQZVy+p/ZkGz/owLDJ7WJtjQ28+aqMC2sgOJlU
AY3NZB/vgGfGuAAeDG65WBLIpfJT8xJYmpeC91e5qwFyx2pp7gwx72QZL580RWyjArGyn87q/KgW
n9vuoKr3Q/5J55H+bPv5xWoZPx+LPCbpHMFqW2yAU/bZ4tbDl3LivsI2niRvPizj5SHoBKduxIZV
sXjBs0AOd7n2XdJBtSodxqqw5PI8z6lzPbRsa2dqSKwNIhEWCl93DTAguTk6c/2tkNxOvo9H7N6Y
/00MC4Xv8i4S07ZQHZPSEB9DQEqfsr4OY0cYhDQAZNtIOenBZrjBaj3FNDQTBN8qc3BNqEttMcAt
kn3gF052DhzTVu8lGwH00XSk/fUvuWWTa3HM8amNmlVlixaTUlVWq31akn1udFYlhJa4eFWwuy5u
604wCcEObw00fxKbM0ZGWSuthhmGTDhH8vdWay2zLzmhZSuMrYUwYQzH1IdmizwYaZZdmm7T6FaV
ufLkyR8YWSBrUUwQmzrSioGoq07amli+S/y5F+wu+ABw/40YJnqN8VQBeomZDLF/Nrt93e+K9uX/
fjKG+celXqstqxwn7cc4yWID3K3ySa8Okfw0Z5wC/9bhr0UwN2mmpFXdLz0+FtbDRj9ayQLak3P2
W7gPAqQCFlOaqo7lU0yQTVSjrecKQRZn4YJoF+MrrR2igdWAovM+tBMrjSxUR3itA2pU7HW2lsv4
7QTLRvOgRjY63+TRDmHv+vlshbz172ccdUoLUY9GkN2W9VFXdkr6mKCCHo+c7ydz9GBh2fOsxMtA
oIdyrvYtOCZlm2CzKDawedq5ALPafDcdyv3gh2cDFg/yHsrHJz9c13arpLg+xncIAvBttG2HN0wL
inVi9z7qe+VNn1gYevjiKvbgx2eVV8jcDBwX22HfZgOIr/W0h1ApUKyswEO9sIe8AwQ+clGkua6i
Il+3GJYMoK/LUKtM3JzEH180IDPC2kL1hH7tBDEfi0xcyafppo7HFPHAt72XfUreNHtg33aKG/Op
FK3pjrtSZfsP04hOMGtmSO+Qgl2yLBJmePDtZ6AclN2wK44TxsBpiaz8fv0zbNvbRRgT2uqsaIHA
RU0xXPwweBDKDyWaJu6b/1WHiQjhJFG+OXSBenB63L5CYHJMtS/2oL0S90YfCHNreUwkCCYSJ7IY
AxyYPMfmBOI+t64/Xf9qr82P9+HmohQTDjqk6rUs49nTuuGu2FNa/QWnRDHZJpojul97sReB/lMB
OXvxoXXw8M8/8lmgILYTFcmcQn7njC5WaTpIGGgCTx9F/SdeOXOr7/VGHFO1JUQV06nAIyzbS57o
0mnqbief233qiEeuA2zbpGkCdyFi599rjra6Cyc0LJVO00GDcDJm9Lxa/z9WgnoffKZTt3xCI55E
+v8riVmUgIN2xsurLH26SSPl3O7baaV4UYlJVJYpHeSwxwekheh4l7vxYUBtENPErvEdm8fs6/b5
lwO7yGPcOh61uS4EtXvlkqDDUYsFdq/b/xbC8ziMtu/GizDGw/sQyymJgjvfFJDifWrGu1H/kWD+
/bpSPDGMY8sxCITSEAFbMlOsUzaU1gYteG/XpvErznWZ8w230iVzdWSMi1dzTZJSh00Ewt2YgK/I
/K5yh3q2r7w/n44FkkyRPLUFOHydSntR5sAyQPaAHeJ6dSrS1r3+/XhGwXZ0lSrtTIXgAzafg6+U
pbgET2sB5ApWEqQej9r5LznERTd6z62cqk3GVGvEaHCyE4D9nysvOuM69eS7/gegJPbwqyhtXqTi
OPJrHWIlM6TTghMROmCK7pfymPHWqvEc+TV/WwkgidKHQQIiMrpXTT+ik4TFhT+A3ydejgxB57Vf
tviXCFC/YPvAThxisJmYOQJXORpwLqwjtUi4H4bnyDhU2rHv7yXNUueD+AGG+DcimYMr0UxLohrF
mnoO90qqHOqw+SE3PCDutoGsXqNM3KhiSTOSBggDjBj50VN3incLVr0Xu+XQggZ0uI+9D1CQgOOA
qOiZaaoqs0Mf/RxFhpqAHHAJj+PY2oLs6/hx3dE2jXAlhAlUQR6GoiZhzrtRu6PQGo+DwJuA2AxO
KxFMcGo1NWgkHdObpQ4q+LGyAxnowOTHdUW2+ExWn0th2T5yzHQMI0G0rfDSyCwMggHyroBh1EoM
OzjTleFoeys84MtmpNdg7PiniyhUvI0ccjJPGZgiaVJau0TAQuOpySyRzAej7ziHxZPFGHtPAFzK
gJZ2QrW0SuF3FT6F0qk0Cs7tRU/kXca40kl5q1NhVH2ei5jGyfYdNtnj9qe0c9zkaUMdFU8oSQMW
yjRBpvRWTKOq8VjTfUgL6Y6K3t0LgXpfycLRTDWenW8YIZp1AMbqGN/V3pHrD5LRz/mQqRh3a5/a
SnQwffGlisOn61a44U5vxDDu1GlGuQwp0Oy1Lp1N1GzzMN/9mwjGnbBLMilnrMVAP32xZLL4GFri
PEs4WrCE+ggIGmkXEYMAeXqO8UBxZCOLOFc850TedWMyTRbAHgJ/lQzRjoL5y9IJB+zP5jjNhjGv
j4TdUkWqMhkDHZdSFB4VPJq1xTa02mlHsDfeGfoTdnFdPyCeYoxZz7OQYxBRQ4Ie3Joj+ppGZenB
xPHRrQzpjV70EFe3e5lghmGk5Dv0WUWJV4K7Ztc6gp97wp7XauLpRP9/JSzCPltDSZCOCUDSTXJi
mUp2jxodZ2U2z/BoxFiJkbO4NgsFYmbjs1Hfq7P/b0fD3OLjHIvCIuJp080KOs0KNnviqdF9gID5
zdEwUUBplG7OEvTlTD3zxjJ1sqDzpDbDuoj9dYV4H4wJBhgjHEifIsUbqsqwjbYU9mmKNYDXpXBO
n33BRyQ0crmERQ/iqdLv9fIXyIU49szRhB1g6Ho9TNLQ7ByjBOVy8nUMX64rsXnbXG4AlgE/x4rE
CAzEuKilL124WKUGntzoWMdP1+Vs4RzWp68y/k/Qh+oG7fU9u3hY+45huH26oxB1bA1F4HEMbJvI
XDOxeIxnvHOi33jlPkY0g0aOINQZ4k2F6fTyKHEJx2iOweQGb7RjIkEQJ62OFY2oJh1mm47OlL5+
i6FWTDVVNzzz5inExANTGUyxS4IRaKvMzfrAlZE6Don4EfvWUMLB7C8h77YWRFiWSGpaXs1S00tI
+VxPyxH9B/e6ZWya+EoMo004hGGK7Q9o10ey24qKQ1KNI2LzsluJYAIcdnFJQpHBU2dxbwJTI5AH
SV3sZgpdg9wRBazFHHPnKcXEui5MsG+KvlI6zazHHRgS5M4Jm6Hk4K02TUEj9B0kG8o7Vm1jmnRJ
oV35RX6RUduY8SjidZ02Q8RKBtV15T9pEsh9mYPtA+xinpmLVq+01tI0thF/u24K20FiJYqquxIl
q0qIVcbgexnt6lQXbrpDlc0a78yb6T7dTy6m9xwR3ShH4ACDt8/r8h0ZI8T4bjjKo4q7SVIndynL
bq/3Mw8GRe3sXZRYqcfY4ZBXxFwklEWlWWj2JSlmO89Vw9Ez82uWluoxUwdezW3rBaiizvzHRBhT
JGVMoq6AUP0xUDEhU3jGfrmnSBFa2a7swuY1DHhGyVy/WahmcZfOqjNNYu+1imYeUk1J7Bkwe865
cUSxHM26ESsNZo6wkiC6EYVdaZ4n8+W6UXIOzWBsciaj9t9EUxU/59mLKDwoeuwqJrCavKljnjaM
FWIwJaz1BI2PNJmsMQTNmnDu1I9wdawtgu1Q9oLS4j4cVHgZ5d2SrMQDUXtROuGeXliFP+I64ZbB
Nq/Iix2yZTDAbnWQI2C2tMgQrIYiG+7wDCzAbYe+vDcMWAflBiPaab4O/swIYMgEexSLdMIwV9Dr
y6dWl4aQ82zkeQc74dSAEiLA+BMdSMaU94l2EbUv0ifJREaSPEjuvMt4yQLvlBmH7EoSNwr46x2l
PAeGq89nfebMAWwVOd8cMeOCS5hXVdIDOvjfMwiQby9wQl/x2z2Gx53003Uf4clj4fI6btVCkBW8
jX8U+9d29+OoWP0PEe2ReafdNjz2pu2H3sWcWNKhqamqNo+CziE3PTp4aPba2XfFX9zBL3wehTjn
yFjqoTmdlDym7CiaeScC8dY9j43/j5+QSZAnzNjESgvnB5a++mISzVNlRfaM1jD8sNcil+T17Cy1
udiKViSHBd1Fp8sJNmXNYv0QdMH/HS6+tiGWwno0qyJoGuQWZgB06/ilH2unHn9eV3trSO2NFCa8
RoouFQXiHYikKcnNs+ETNzoDPqD9zI5Q9bW3EWHJOb2rPkRF/EY8E3JnucmLOQ9xsmVtYthpijwx
LT4yWfBGDHPza0laKlqOXDp4nu0G1cPSDp/lPW33Fm78yHvy0L/6SqJhMiGmaOtAqYMQ3IOSdpwq
1a+Qusf5+JTq2fP1A+SJYiJNMan5EiT4gPOETVzKfC6zh64IH8L083VBnORQYkvZldobXZ0gkaHs
+vFOrK3I66zJVg85RutpW5mutTT3vNfD1pzc6vDe0VUHUj2ZnYhWfQ+6Sq9KFYymaRqopua4soVI
ku7TQCE3ahV2lhxpQL40A6Y4kkbmfIKNVASITUXSNCIbuk6YY23AV9cKZY3hVaGZb5JiMX2xwyK5
oW6mPaZAwb5WjR8g41tpL7KYnlAAkXJPswUpPanTqQzOkfJ4/Wg52TcL5MkadM7UDK/nwnwaTFsS
OVO/18O3JNLUZPWsmJY4a0cBvz+fe6sPfzXxZNXK7roS1x3hHe23mWRynFS4I+QKzZXOxT5Ztxf2
2J9sXxfEuWxBxPpWnbTSA0mjRHgUXqT9SpxUQxtY+CX/oOQ+86dU+1g6oZtoFIhYw8tWpadUlyK0
06nE6I7YqYvZ1GCHRSgPmEuxM3/moqI3TF0VdSCTMZeAASkWoFzGyRIMJurgxB9OzV3mYfaBMjWl
+8qdsPIVOwbRtvrSf+dVKTmCWciyliepkJm0/xyhOYyfJDT3xVC6c9+eU5l77VOffReqL4qysNEI
XtvOHaLaK67k0/RDO+Ru4sCGoscmtKJbGtrqs2pHhw+Vr1eiGbco5ViuhxS1v7H6gTadTo5Gx3GK
7fx6JYPJakRM7HVCWtHN16Pbf6PgMcNRv4L66odqJ67p8FK17cQQsVHRNRQV37EKJxg0qmMTaDVw
VwdIJhasNjAcLDZ46e5jx+A446bXr6QxIRlBt0dqiNKSOnmk8vLOleNj2vNmWuhnem8lF6WYW1aY
E0EvA1qLO9EEqfQHKzzRDT2wCzd0eFfeZsC8aMW+EKsYaaZUIsKYzWdDHq06ekgj7ouQ8+3YF2HQ
LoOpijgpONlBPMxugcVDcWmTveqOaNkUrjBawQPPw7fj50o7xu7VWVvIGKOgZT6OWHlU3td27pvP
6kF2mpvihgej4anJuIBcGnldSRMS+7KxO+GmmF6GYbGG4fv1e4F3aMy1gN0PVaoqSFMGXfCyOQM5
PXaVjrr3b2Lon7G6TJM+G+WWPi2JZg3dr1Bwmv7puojNGAzXxSCnCdDp6wGuRORDVBRmg/Q1THcC
qMh08hIIupUDS1gtn6/L2owXIMdA91vRsICCHSyWtKBelgCjMPSpLLp0tKk5xnsZpAv9sebFw61D
kiRN1ExFUY13M7+D1oE7GUsaEO6N+wRYTPOYFZYBBrQutCTAMnfpWbrTC06Y2kLqqGu5jHFU4PVS
Ihntl7zBRpTAVxyqqOnKP4ud6suAPgl7HjKZBiU2aIEWyyRgkVRURWaCVlaM8qSmkwqiqN4KyPw8
acRVjP9H2nc1x40zXf8iVpFgvmWYoGBZsuV0w1qHBSOY46//Dry1jygM3sFn7br2xlOeHgCN7kaH
c/JPHiEnp8+/FHbzaKWbao9lxhL9VuBCAYeBbpnihfMy6jnO72jFOMCZHqY87A8TZ5DGZJzxfvtw
XYX43l2scydP2Nt6mhtna3Hx3LYNDT/Jgs5r3tBRgz7al0UJ125szWXEtC5Q5jT6fjaqm9QxjnMe
bFr28/pyZBMMr0Rxg7a7fnmK+aJigK5op+6u+ERCA3EfmjajDBwQ/2Aq9YctbMBNyulm//9m/aRW
er9gbiR2v0LTsokYK3xQfrYPeOzlUTvFTcxBM0lQFsFQK4GspZdzt8eCM+/rui5TRgHe2qKxsgNC
Z00Dz/t6fX9l1m2/MOFa6A0b+ppoCIkYKp59dkRzzmHTyxMrylPWVorYQbEosW3FY8NMKEEax14P
Wf5u3A4tU904iYt79TAVlNOprII2dsnTjXxeyAD1Z6DFU8gQoYD6DgeWYTC0+vNn3Supgp6u5jp4
ZIKeog0nWLegYT+bTmE4Jbv3SoaghT4FttiW9HbUTyxqaH6Xu+8q11asRBYmvxIj6MRaO0mTlzPf
QOPA7ubYBpg1HxVqwEEGdoXmaKoo42QXbC9T7F/QN9rPNsZPgS7d3G0RfM8H530GihcvWI7Fg/V0
Xe0VOiK2MrRdlhm0gVV2xiqwmhW9qZ+W7lCqiij8kgrW2EH/HObX+AvAEqNKzUw9S1usISoboKah
jQo9BjM1zuu2Fr/spVvCdputoMw3xSFKVWUnWAgrdWZupOOoEXZywBuZ/spGhQSuBdeWJji2LbM1
rZlmhMtoXTZPxXE+aEcQ36quM/+ll3IcjG/A3wA3TFD6om31UsuwhbUdFO/4fcZQxddujSrApDXH
vo6uq4YsBnPQJYoWaRSyQc0l2A/XTnKdDehSZV/QrX8cj+nBu7MeFkAyA6NQIY2744vVAawGUQZq
Tr4tCNPryaw3Hbvo+BjDS9wg9a0/79jCelxieMSyHZMI7a/grxg20CRCB3PzsdEawHQzhVmXDeS/
kiGoW+mvpmNnGwzGBw7tVp1sYI5mJwPP3SZm75JTde5+4z23h/UzaO5Al/gGsFEHERagQImBgoQI
zkRs0umJkwIabX0cHEzeecEGotzryiFxl3shYmnJXHgzeznh6VsdDOv9pHcg5ljDre8AzKziJJLF
Pq+kCSe3IpIjfWLOyB4wNEUCKGJdA2D62ttzlv5tka8sy8OaRd34t9XfWIMOYlfUJ5NPRZnd0bQK
kux7Q25Irn+2zdvMaINi0MKupU/Xd0VqbF62XqxI1VVZEqfB6Sf9EHTbd3/6q5sUgYos8f1qMwR7
o/nDsPX6MPwmMbXi5cRO9ZnjS2DeSXHKUqu9Ww+/tLtor2tr03cr0AsCky1s3e5x2/KTUeaHlNBv
mWmXQaWpHuaqPRQMQb00Q+52hR3VKakPHibRQzPHCA9xteYtYcRueUKo0nllb6Wgr4s8ejDGIkrG
99qguo5yM2oDzYEDA4Clgm/ybhPdsUJl30GnURc1ZyMqD4sbtGAdBIDgoxuZH6+r4P+hHi/ihKDF
NatucDegFg4HkCdhprC+3965PG0TvYGLHZroAtIY+WDDEh/pBKg7fZpCFEcH1Z5sS6Hq0uBk9/3C
+Tha2XdlUg8AqshDt8PUZ94Gut8HtFO1KMu17mUpgnNlmoVSgYmCmelvD1WK0jxJUEZiTqXwcypB
gjYMtmH149YNEbGQLTROJnWCRIVjJ0M4fXUyghI065R1zIDOlcjTgAoq0B425BaAPByWf6drsMTu
Y3vWUbydT0qFVxybiHfol65T0hVLbOPuoD0A3vQbJtIi/b39rgV8Fup0baAhg68wViqxgpPQPbui
ZoYUmDa917SaM4lYRhl2b+gw3u/t7wH43X1OyTSuYzYhDtvikf3VlTfO/ONPLzHiZAypI0axYDEu
mAaKdmWtZ49VPAGbaXpoj27crMEU876NRZXEuFBJLozY3Doh/LpAJ3cqYrNtrVi85N9a7QPxy2Cx
FMUqlQxB7VmWOMYwUQYW2dl75xs9GYLW1YsbqzQmVX+2VJiHIhXAMvBH55/vTgjI86uZa00Td1Uf
bdV2wCDy3Tqp6MQvYiC+b56JeA87B/AXwRGzDS8e12+bONNPi/59SKBzLrpZv6cACLquENIV+Qhe
HUwqosgu3Gd760YgSqdNnLYOxgZBtbW1/U1CkGq6LujC4/M1vQgSC22zN5a09lZkdDoAzd4v9q/S
ysOEfbXpwSSqpjfFssQyG2XjOqeu3sRu48TgSAzyrY672v/TfkRhUeS1Plis8Yp0narYajfQbH0d
8nt7nRTBhFQbdjsnaEPt2zPS+2MTj/l2Xy5ptBXlLzBNnqCE51wv37AmS9ddz/J0+F8xG5+siwGw
pbWOXebSH0m6tJ9yvydP09hPigfuhWHF9lk65tE48QnxLEH5NI9RCvjaOvYcMLsY9J02k9uSwg3n
KnDqy7Hc17LE9Ec+mm0PMvsmzulT7UWgk0n7KaZWTP3nynweyLtJRUdx8fLkIolHwB72Oz4TXD94
E+iMd1sVzxgtdbv5xrI2VVDGD//V61aQIZg/dBYva5d5dQwQthDjXSH6cGmchUjyR74D8BNVOU12
swBeCpYV8I7DRglntmXZ6vb6XMdT+sSyczUem0ERycgU3vIxEEl0F3w4Yj6iTWvK+nJo4jm9T0cS
0OyHnnwj4PDK6R/PqWH/OOkOeN444L2YisjpyhKvYXVclADvSU+582h0ire7bMsw44nhWLhA1xBn
YdzenQtt6Ju4aexzWW2frCYJF79UeELZbdqL4eq4c07bgjfsOG5VXKdftMoBEg+MOX2gRMU9LxcE
XGz8Z2AoW4iH+iKfjLbMqtgYP1j0g+Ulx2pjh2FVEa1IN85wHd1FUVB3xGeAnY991lOjivWqnuKW
5PTO6OYxZlWTvsHqYSVcCTx4d3EMt978Tl9XxEUWdq0caGilOl6GSrgt2X3dyxEOiRWN5nXtAGdE
4+YMzp1IA3VWkHwgh/x3d74qaJbu4W5h/POdVoBzclyyDlqRV8CDbsoAcOv3ibGer7t3/rtFO2QD
q9mwYfPAlyiYBdvEWLY14B7ldRrlULmF1YosmyyC2IkQo/+J9qD/YAv0G4PRBq3+0rT2QfO/EFuL
6sz+7Csb1aSKbhqmjeFbDw9fwYBnCU1KLZ+reFk/5aSKQGF4M0xdRN1GYfKkp7STJJjxtGBgjdMR
SHS0eCCTe2uta+iAWUURhUmPybTAjoSAnFiOoA117a8do9jDPAW4bHHMWa+QwA/6QhFMfDnGyBwQ
fYvRCkLMai5qxK7bQ1t8Slw/stltR8sQTb8tezfVz9c1T3pIeGM4iCN+P2peK7hh4EEKrmp4wK15
KrT0ti/7Z3jl0+R5P6+Lkp6SRzzfsAwbELeCPmyzDvjHBJe3zYcCeI/ODdDxH8zWjf+bHEEbzHEb
lslCXNQSuzmO61aikcTd3tVlUR6ui5L5WtvzXfRDOPgj+iZtpciDMYiy1zzO9fkI3Q4xQRcvnhaD
dVIhTqp/vsMFIbLUxRTywgpwl1hw7UWZHEajCwyk4q6vSKYPeB+hnZBgYd6F0yBTXScNAhRMoB62
xTkwACpU6RR6gwoM9DIDh+hhL4v/lp1xTZdsbTSW1DHwgO448F8JQnvvI2dQA6P48frCZDcLcPg2
3p2uDXMkuN1ZLz0wvSOMsNq8QXdMOcbTnD472VBHiKKA+gKw0NNUbUVA8pIptlV2csBXtYDDTmAQ
TUH366Q1Z5r02Na0PmGG82BWKtwI6QLxQ4FS6xqGJz57Uwpj6yx4qOk39qG4KY422NPyG9U+ShXE
NjAgClx5B5CXrw+tcdd8WjXooO88z8P3EuNdA/tM8sfrxyUzFoCs0VEocRz4P/75Tjcwg6etk41O
0gywSchyBk6XRjZ4ed4gxjF8A+93i+hi/dOjBdNGB7mCdp67gPSFe+6K/DwMyD5flyTVAKzEhvtA
tCy+1rKy3cgEus/Y3t7nPXpVm+frAqQ79iJAfKJVDI/NwsD5m9sSmCAuyLZ3GhzHdSnyS+sCKQyB
HlISYvjqYrtGJxuhydn5nxCsCIs5MO0AXYg33VEFcSVVa8+3dIcndHTRILHBGwim+xqoNT0VN8Np
PgCC+agCVL0s8HNjBPJQpMvh3y+QZIZR3yxnQgiW3pEk5j1fydl40v1g/cJzo02okijzHXuBXGF2
Gr6sCNxRpqlj4hf0DNo28pEYOX1u9VaronQqp2+bMXrfFed3gaD9e52whB7eHsAyEJIuQz+7hdVm
dawlfji0D4ze5eynMzThlC6YyLgbvcdeBbElVX7/RagQ1hSDOZSrjwCtyOdwbewnd2o/XF+YVP13
IoTtdHG1WrYWMBjV+EQ31gZLk36sWzQmXRf0f2jKy2IE07Qyz5jHGpqSeaC61YDYmAM4hf6ykAhO
SDAc/7zFQDgzwVHaTgfgvwQvuX8IijF1aRzokfvJ4jC3xz8uLwriBBOfFrTL2xJBKGmMQ2pvwOmb
l8+0aMKBMFRINPRtF+n5+rbKzw+uC8PXDvoouB3YXYe5SkljJm0VN7V9RFb6E8kBwZXNwFu6Lkiu
i/8TJD6E3M0C6pFZ1ggEytDO7CzQ5+LndRmyxxZAx20kLVxL98SHQrkVqAVXpIq3zYlZ4cf+7N6z
bgzJ0hynLouYl70hf+ESHZVMmDG0cQqHZg9VNecOXqpzg9iwA54PGcIkZ2cHvZbXVycLAfaihAC7
7kzm+xby+Lb5K5lut6JFY2WcWapBQJUcQSWqzalXlrImps2nFuwJ+m2lv/NVMMzSs3rZOLHlb8mL
BID7cGh2/XEDyNtYhWZxauz3mfWzVcFDyJRvt3XibFBaNs1okRbeE5MswbzZJE5JNhyuH5BcCjq6
EHKaQL8XLJTrbb6bO2UT44ESQEvPs+cr0gky7+XilfqvCMEkuesw4Z0AEdVU2B/wf/ndr8vteaA+
fcqsuXvfFenw9/V1yWyEi5cxD6I9PCAFHR9Jmhi2UVUYF3u08we7PPaJYutUIkTdZiZmBo2mjn3r
R1M/AtwwTJvtLS5kvxBBszWgkCDxjNw2j9VdPQDXcqTd2/e8kgiC9KOj6syUHtfLzl3MqMyMNKXv
IBfjFjRGSvVs649km4OhXarAaQsr/k9HJQbW8PF0rY0OWc5uCgyT3LopEEnW9um6GKmm79YlRDNV
TouZdnUdbxOQGVh6RiB5ui5CoRHivCWZ/dFmVlHFY72e9Fn722FWoCXFW6qjO50Q0TmMBfWCEoP6
8aynxtGzaXbTow0zdFeLKQz4ZTMKPDwyBUg0GR66CMUqVYNhtpQAuCW2Hodzf6Q3XtTF6Wm515S9
StLt24niJ7j36+BrqYwOiuB4y3ksQHZXeDetpyrlSBUBTytAXoDI+6IyX2mopLdIdMfdgvRzT8vx
DEx/FZ6q9PXj7sQI+raZE9MGK2t+NwBUJ06S9KOtgYarn8pQVyi3dOtsg9h41Zs+BvReb13RsnY1
RiRQPZrExYaHcLVMH/s5U1RY+PeISUegVjnohELhEsRlr+WgQgr8eB56WdVPwH51nRM0/RAS43My
HcvxK2uoQgGlp2V7GCTCk9sxxbrRpnVoT+q5ddB8DPQ42pPmNwoLJJXB+SJd5LFQEBMSPqzWioGm
dhnbSfnYaXNkOJPCCapEiNrAMLriaD3aQbAKOoXtoqr7S1UA9RRgjiJDi96J10dDnIQZdrKx2GJb
0Jd/ga+AeI7iNGQREI7dBXYZMrPAUn0tZHNMl1/SMu7MTyT5NWDSCrEcc7/a6EKyNYU9ld4hAKhi
1olX82wxUh3AFGUsM9Y036Ac/0/vfh8VJDJDzjehKrnKDmkvTvDoWm8xy7bHMs78MQ1YtiUhepl1
RV5EKsVAeg94A0jBidm3adaRsrVwh7rtB9tirf123Qv9zo6LlxR3BduFTDPeFaIm6NbolC3UuV+D
9h1KEFrodyFv3AL+UKxH+mk82djA8tjMwXXZUv0wfN81kfVDTVnQD1quTl/biFbsobwx7JqAXA9k
rO6sI5E6+HmYl/152mqF+ZNv6f/Eij0vTcmqnvkTg1oakddZD5lnKC4wj1IvN/VFhLCpVNPtfF5H
FtcrjfosAzx89bfnIwW8eqqrfMkVBKfrvWzj73ux84R4NvnVZEIRhx/jJ87Lm2D6p4hpETjANpkj
00H3UKBGbZHZkL1cIfniWpjxQN28jBvnmbEDy7/QRRE1S/eRoBsF4wgWVFQIzNMcuXxmdmC9Yscp
u3XaAJ2bAZ1VLDZSTQSVF1wiT+Vf+I1i8dBpBYPrpdPN0JKYlem5JN+GiUSgaw2mzfh6Xffl1gqv
eIfDK5j+RYkn8TW3mOCqIOgjoCrvp6AMtr8JwCPUR2XIXLFnI7XOI0EgFgkKCY5x0rN0wMPg0f0A
ph7M2Jq35p1x8kEg6HbBhh5RcMlgVPmYhG/px9oLF9xZhUEholNU8Yf10Oogr1qB1aJoWpIqIxyZ
6xIL0Bhi+rG3kjXpNBPKOC3BZhuxR8A6iWjt+rFJFXInRtD5tTG0Tq9swAXZHtLt1cfamkOSTsFQ
2Ardlz2t0PqCIAbWGSURvuLdtW6mfq3bRkcLpd3GmtE+ZSnGve007ibz0PXKtlC5RiLQJagB/i49
vhaItlTfTvBsi7UTfUcxw6KFEw1MsFrkaCY3FSZSemAeTxVDnKOLEQj1vak3V5Q0gYJ3dDOCbD9N
4xZIFQoPKt1HtI/4KGyCP0WMQgpto2WdFSwu1wPi3MAYtYDZnyf6Y1BheUjb2bwXWa4Q8ebNVlqN
AU1nd+A7vfdgf7dQu8lv0uMb9HAnSLjPld65FcCyWNwbJUBKlrIJW2dzA93s/VjfCIuvy1Nsoitc
YSSz/JYlcNXdaC0IGBGTQi5Yd88zyA/dtDIVAqVOerdA4aLl1WSsng1lnF0vtNf0SMlb3vj7w+I/
YXfBNKNvJm9C8cChXVDqT2Wj6rqQ6jhm2xw0gGHwX8yXje40u+jlLeOVgWIksQLUYELqmwpLIb+5
Ozncau1WUpt176Qz36yQY2lwLhX7acRY4nSfxJrC0kpN4E4YV5W9sKE2Z8wksZiCMyOZmRFoIF2u
G+ujzV3ldb2TOWYU5/i1RccmWFJfCzM9HZ0PJoOX1FESsbWAUiOkVbUFYztkAd7mIf7R43Wh0koM
KpG8EwJczHgjvZbKavwtmDMQDIO9NHvH4Ws0hMTVmT2BeFHJpiLT9b044SVBIMnIbK6Iaxmhcf9+
mpcf15ckOzQfxXV0TCGXgZam1yvKS11PNYIVTX6BJ1F9KCv3GyaHAPuuqhdLVwOCILT+wJPYRDAV
Td2UyPvxmG1AmfPGLxSWQX46vo2qOsGb5YIbc1zyzqy5kd2AZuQe2mMRJqflZo70iGMZKdFC+N6I
wTxoQDDGTNAPfUEkOPgsmWcfwSEfC+e3K3tubq3AAdMy+qKP2efrRyUxGogI4fDxIDLR1CEc1VAX
bMhQSIqLZn6nT/oQ6p7+0+rn03U5MquBiNdBkhRTvz50/bVOuPo6pbmOg/oHL6APl1N3sgL/CFbM
g4piVuJALEypYsbF4zkHMZqxqGsOZoVDI+bjkBvB6D7X6JShP2sVyL3EZEASihO2pwMyXQws7NFA
+aBDqOvN2+8hVZIBmGC5tbUvXo/iHP1ze4gmAnQsuO7v9inBWDSdPxBnQuouqX+Al6TO2thYn8F9
rjCFUr1w0XTr46nMWwleH5dmbVk+Eagh099byNdMyTvwErxJCHJCoFHx8DYR7C1LF1MrXJPFTjU3
QT7PaJzS9DKoKW0VXktiklDCtGzL5E17F504U10leu3MZbyZP5h3stFS7sxf1q4Ir+u5dN9A+oUh
czSvA4n99b7lm2n5ZY4Ehzd9R5OtR35hxFAhQ2LzsJYXGUIosWXruPXIpMY9MKN1r6DBstlvOpvf
TY7YMxhy4WyWyiozOiCd1pIbD/MszXYEPotCAaT3FARpNhJ2HLlBMApep3s12udYPNL7Ybtz3DQq
l28+AD57erx+MNJNexElNhaxrmgdVhoMjUXJ19olX+Z2U+iY1BYgckDgj40DmNXrs18rMB7RZSpj
ndwY7TEwlyd7u0crHqOqqTqZW4IZfZElePGMrk7ZA643Zl/mkOMH0ngK2hx+wj9WUXZQdW/I9JrX
JNBTCYSlCzhIusxtmQDgIJ704ki7v7WiBHsHQYPK9WOSacReDnm9h1qJvCpQ8qs4ST9XPOhHn/ew
BEv/1WkULkm+JCSlwRcJFTcF5aOesU4T/B9q1/TBZWakWeZhI6oIQqZ4qA78K0aszHeJ5wEEHW0v
njPdrzo5sfLn9T2T+lYMSeuAGHN4rUBQBgyGDfpSoMSCvqd/gLHjBB1mW9yFmRIxSablwGlDfOKj
1xB0dq9PqE9rDLbz8L/tzPR+M/WvoCYxIzRpIf2nfQOoNRS+yoy3nNZOLDfwu4cAnacltRK84NfC
xZBOEfhrHmq+Yiv5mQvRF2aNXhYnXGHUCdJ51pEAr81jqw3h0B/XiYUVMGQ7IBpN73LDUGi8VA13
IoXD68xk9KoUC0O+sfXSSDf/akeVoZUqocuHm/h0xkWp1LE3s7FqXN8t+avOnqmKOEaugjsB/Afs
jiftximr+Qu6Q9jqhO2xqg8cNyw/6Se802bVEIPUTiABhywj7tZFVdGbLH8sGti/yQM5w+OgtUFC
oqH7lvR/X79dUpV4kSQ6jgHpjTrxarR0OdvN5JU/bRMd8qCW2rr8Rnfa76wvTiRbFGKlJ4YwgjO8
ECBXCtapR5HEGnI80+za+DmTxD+BkKV5uL422S5iJtt0YDzQQWML6u7UxEqsLken/3zbTlXYExpk
9aEhRwTW0XVZsgXtZQl6XhtOPawtj8mTzwwIksBZuy5AdlB4XPCJVbQmX6A61hz5B22TKAADKgmj
aLCA1qFDH8p1MbL7avJBVRfqjj5oIcKzs8TLy7wpYsyBoKXwS5Ieq35WhHhSIYgi4G89w3bE6Gv0
R3csa7jBpeg/T3Xjvh9A7xq0pa4qm0tvLoLS/4kSPK6DIkTlVV6GdM4S6TF/mLlxF4OUPJpPqoeZ
al3C5pHa8jK3NvO4304Ze0pBPJIpdFolQrBES+IWmFLA1hHjCGzUQE+C1VLUMVUy+Oc7a2fn3UbX
tS3Am7bdVJ35IfeSQwb7cF3VlGcjOD2HmhNAZHA248124DVm8wmYAyicVMDjUfWo8y8TfZ+JFDnI
Y20gyojBeKobHV5kJQzdakRV3TxOGsr1rW6c+2E8XF+ZzBiYmGLh7ds+AMcEw4M37GhqjGSxkU+H
qu7vskSJQ8116XI9LzJEg7OwsuqSLY8bcH4BQRklSnIGwpkVccqbbEDlS7WF0rB8vy7BauvM6glQ
LPPY+8Yp47NH6+we22jm4OU4MlVULqun40X7vzWKTS9uqVW93kHev9yXwEy3k7CYkFrBZDuEAtSm
W47NfRkq2zpkBncvXHgi5mk1IKtj57Gea9+MggVmQh7WHClL6qOOVN27w3ozFcpYQ3GwYs4v3ZBo
0nsji9vqSJ94vjSNEpDIBfUU6BH7xkLVAK2s1ezVPgt2C6N4Y0VLiPTuMZICxuvmtr3jnR6ZstND
alt2RyrYL5pkZdn1eoaX1nvbRBPLwfEUKWfF7ROnUfqsroyxXzHzVAMY2C4P1uYqwnWVCMFyeY7r
dmidRJN/fZuxh4UqTKNqlwQDkiSA4PMzM4tdrQrQkBxubh+mSs4hlRjBhrRT4wMLBTtlazcVuR3q
X1P19J9MoTgykOP+1sZq5TFNKpRAi6M3q2YU5YeB55qB0hCyeYK7WjJPX7sNIpDHft+NqLWmqsFs
6UY5BCEkYGTwxhAuCLNdbbOnsohb/axVZ387565iPF9qbnYihIuBZmojMTKI0D0aZnn2oxqs47KY
AFjrb+zWOOmkvqnN8Q0N/LwihHl2C9COnhiJj3nlFyWABzDiBILxRc8ftC653xpE/eAM+3NlwAai
qwBJSrhGQa0BX2q21Eebbu4RwBC3B32yztdFSIOKvQxBp5GzIXMy5P/O4eSHeQ6AexwasX4yvv4x
r4DpAZEVbWNAeDH4gMLrUElj6ehbPJLtgbfeIBdPTPClAPDn+qpkwQvaIz2M16EACmLW12LSdKL2
5tpVXLnz+9qaQsMy4y3P7zRXU22gzP/sZYm2DbnXrJj8fzdwO3kgVNQCl3c/ofG9HgJnfYNeAKKE
oH8WozEX6fiRtL5XVngN9lMX9kb6Yerdz9d3UGYkbNQ+LQCYoq1FfOdakzYtKKYg9TFn0ULs93O1
PV8XwbVXjMj2IoSAwVtL2rYmLWPXfe69OqiMD8w86u6xVA4nSFeDhDLwVlDRBYnNa33Q+iJrNisp
Ys7/g2axWTVioRIg3KLUmvMJPMrocarfZeiCK95g7VBU4iUYj98cbg13T4zadbW81xzUUJuH1H10
0lNZ3HS5H9R+GuQTUEq3VOGzZQ0laCL9n0xxqKxDW99Q+7SKy/N05lXoIXDRkJPeqKqc0s3DNUV5
CeBwF5NlzmK6Qwr4jriu6nu6zl9ZPar4D2QeiZuCf2UIt3S1kEUeCQyPXRdndx6flm2N/cT7cl2n
ZYZnL0ZQtG0xN1RLkR4yysNm34PxOmjQre2/pbC0lyPo27owTx+LFAbOBk3K5Hwxm182zT9dX430
YPjtxyi57iPf/1rr0Jk4mGUFH4sh/Mjr6fsxM98QuQEc5n8ixHxDw9A16MDFFW033ftJQ0NM2Qwh
6ybVBJlUBXaiBN8zj3nO8IDJ4gI96Tc909ZwHPr5Wcu1TOEU5BuH6ADRlYVuBOG6FoD89ReKEGuc
SJiDtFTPSPyWs+FVepR9gNUhaBqlel1lmQVGBgxS1H0bVGBOvy5CumGYSfN51fySW3oFJL2WOTBq
g4WZOGs5DeMaDPp0uC5Gulk7MfzznW3LZ1YlzcQzDXN/tAv3vqHax/8mgq90J4K1VbEZGxQZKcHA
95pomMvjdRHSm79bBf98JwJEpeuaVJjjM2broAFEGH08n726jppURe4q3zDArRlIeF+SsQHSa970
esljlj+xJG7eMLaMyPbl+4U7SZA0I+mIN2c/uu8y2haBkQOKiqjgyeT69SJHuJB+TZHt3pYsZgmq
yrQM1mEO7VHxvL1kvkHMCbg9HY9MApxCsdWf6PW8ZT5fTjyWAQmd0LxdTvY9b9pJP/lHTFEcNhW3
lXRtoMvjk8sAVtKFtWV2aSfTBnVImncr2hnm6ZiiTHVd5+RC4DXR74SI2hbsM02ntl58hDVzs3zC
BFdIdfY4rPUSXpcjUziA2qB9G2oMUh1BTl26ellvTRVn+RpYWfHeHoa//psIQef63FxzR8sQA2zD
caLt85plCkXgRleMN/erEI6koc5aeXi/xVbaAdo5nrc8yq1Ttn1oikPXPBmZqoNQdj7AxscDGMT1
lzxEGmWg2MuRL8hNsGz3R739gmZJxeHIDM9eiGA+vdKea1qPebyAj2vouiBft9DHzAL941oHjwZR
8sdMFcFtEvmAKR+z0t0BNKv5FNZDGSWVHjuFfn9dFS6HSgQ5fFt3ppR5aV/ZgPSIkm8cw7J6MkFp
oL9P9Gi54dPE2rm/Lb6rwO4vDuu3VHSFw10jHBFzFhbGIHVjS4sotz957qdpefb9X9dXdnFUggjh
qJrF1OlspmU05HrobfqRWl7sLHPop6phAdVqhD1cnblhFu0LIEeftOngAzB4GFSwIRd2QViP4POg
C84ws7KMjKkFx9d8u7iLosPt8hUiyBDinHqZe4AI5gUoT5Ib9mE6bU99FnBw6lqZ1+UW4JWFEGQJ
UXXiW0m2akUBbrbkyJngtfGQhWPE2UaLSAPC+eG6QkhPyQJSne0AeegCNxOwZ0axtFYRkZ6Ec20G
vTHcdg75j2IE49oQc8aqGqj2wkJK6+MyNZE/tooQ6DKXxPdvtxzBwo5EH12AShZgC+Nlf/SCJxHf
P55Lyn/Zf+xjBXHCdWKLuXgECHhRC2D7qr0DUVMwO4oCovTO7tYkXCSjnUnm8c5lBxg5D0tnugGx
CDexZjo9+Tr4wqLrSsE1+kILdxKFW7U64NmtzKWIxvzDuE4BATDZaMbW9l1zVVwEFz5R2ELhdoHa
o8vamRaRsRiHtcGqMu1hXZwIhaSbNTeDBp3QgTMqJwelpmO3SOGq5S5F7taAqrCSfXILbzsNTOsU
WROlQgrvsLqkudu4BYNCJsf5mB+0pyLsv0wxwWxppyrTX0aar3dTzJhoZQFcAgA2RduDc7QPoH95
Lm+Hz8gABtqxucGJfqafryuLwoKYQmg2jwlg/1yYYBTd9OXcr0tA+w//TYZgPvRxc6qOXwHNf1i1
X1ZXB23iKbReuhB07CPAwGw7kKheO/0+Mxtg0WZl1LXLqeq6u9X9tfqqIX2pvu+kCGqHWcguoyUs
PO8K6Y/F0QSgYKdEt1ItRtC7vGkxRjEzGI2lj4ehet846KKourfY9ZfViPo22lZf5xZWA3QrEKPW
YZ1Fhffx+unLw7GdFEHFrDqtMF8ErV5AEOHerjEmfG+Sj0sTrgcQ5h61u/SXdtYUd1e+heictTF7
a2NK+7U+kG2p7ay3sYXTX3NVBVnzMGQ/3rS0FyGCZoM/cEUWRS+i4Ytz4xxJvFoBUJ6XELguD8Ud
Z94uouyD2lLwL76w8cBM/3d1gqeEl3TzNNXLSLeD4cwO3Wfrp/kNWGsBJH7olZGNSh43x7uQGgWK
zapqnOEMeDcScp7l5L0V1We0Phycp+vbKrXtu8Xxo90JK2xmGr7Oyijrv3nYxVLx/VKXDOxv9EKh
T+kSWbrKWJXyMAMdqeC1eTDy+ZA6kWcq+nqkjvhFjni9ckYGJKfsMtqGOTBctoZsSQ7lWJzQSfQX
M1VjqZf9Itx/7AQKOs9Wh4J4wygi+8G7YYfls9UE+nt6Bs4H0u7mHGyqznHFVooEM82E5u5Zm4to
Ku5WNPS3ybmbb1NlJ4xU/3YrE/R9bmywqeq0+h0ZmlF/tLTgxxJy2mEgNL7JduykCdq+GhVGviki
KDTTBbkDfJHxs9Mcr2u53C7upAhqnlc686oVz2Hy2JwtIMYG0+fmVD3TuyXEoGDYHZtHivEf1WWW
WsadXCE+9HNdzzHBBfXX7rz2uc2f3VphfC/pSAVNFLwxwJFXMrKN2wvAJQLRIWuD/uAAFKg6cIgA
/6xqCP3dZnJhEnfLElyzQ0ua5Ele/jZRw0e0rx+aQ7YE3WeOE8DTdO0dN486CJ36WyCaPo5nNGEf
/hhbRVi64Ltrzxpp78NUDiaA5qwfVh9eVxzFnRNHAKzm/5F2HUty48r2ixhBb7a05dsbacNoSSN6
7/n176DHFBtNEVd6mt10RCUTSIc0J4uqiYl0itLrGOS3Yv02VP4TwgSGhK7a4euJ0gOsGmCWpHSE
ck/Jbc85zN5KlpTIROsXhl7XoigNfRji8nv289/dBfwP/bG3DE+x2qc/ykAtOKLMiDqMOkBTZHgW
DYFijKETPce6ka5heJh1y480EEbDsGeHnhgsQ21IVSydtBFhma38deYvXb/vM9kyRtYrdv2RQnJO
/xCj9Dk1uNhIfASL0k25D63s4O97vBiyR/2YWyzpXjUemoi+FaAo6p/A+KegrlsJ8bzNG5fBv2/V
Y5Xcbcs3UdRPioyCEXpHkSVEk/dHqeDESNOQl07tZOJM2RgCMzG6g6/Gbpkbp6oPMEfBqr6su84F
UUoUIyPNJrmuMMP8lSyQLd0QuOvtQTv/bytkmfQoSUxq3/CDGDFOwPlWz6VnhWC0Td1g9xrSEEWh
7wDIcOJUwwmq3qylxo3n1AwHn4Ufs36jAM0QMJiHAjd13HxQcMZM7KaAZWql9DZIjTlyrHZ6FhXq
fMe845RERjg+RJaPAZg+ubTh78JyEMuLQcZ/OaHOVJd9I0iULLH59GcqIUGFhzRaG7alc9UoLohQ
sUGBJo2y0pEY9aNDEryVrDcF6/fJQS5sYj/1WDCGfRd2AETUCPvGjJ41vPgL4bseFGUxwpirSz+E
xSB9vsQ79y/RU4tnC3HP0sBueF21h4tDo8IBoWqlrhlxaINVPYuZWdq6J7mNhZSUY3wNPMHTvPbC
71hQI0xOqaBAwCMw1EMId4PnGXmxh3Z5bAAOJlnoEfBYodV6Bgf9acAqwqArCh0fb0/KxwqBiJTY
+lf9TitMksTkY3O8H1wsv7arfeHGdyGj4LGqWwuiNJNdpijzBJGJVa+O7+pgnzaMLOa6q17QoKKa
rBb1WksQ0M1wMtiaHNuh3bjZ3jcLcNZiMlCztxVtVWauFOkwp01TbEYp8MQtI0yR9KI5lFxsZkGM
bQHcGbNMjLCKcYp0tIM9AYDnmxGOlxP/Zep0z5CauzQTGZe1qt8LtihDCGgOfQ5nAd4t90LSgJWw
RgBXc1QLCpQZlDq0p7S6irR2jK2qfBOgs3yaDsns49FeaqLFN11hzVyBDQUla+PGanC6IE6ZR39o
60bCzgjUOrh9VZ74rtuJ3YMQPW9Lx7pmLwhRdtL303GMKxAK92QcIyariuMXMiSIrslz+KSzAHHW
32sLipTVFKZ8wNi5hOqbhPKOdKqsSDZbswNGI96lhqkcyKh0+DT+iVtb0KVsShY3Rp0VCBWG6h5t
giZfv6jFy/ZxrsmMzmMHqIY1S2jXoWgEjaLltUze8W6975DXJAg84o4Vf6/Gqks6lKlS0pQDggsc
8/i9c/wDyaDOd+GFjCBxe6Y1JqELHUkuqVFGixM4JR3FIbOBxm2/52vPbWYCqd9tvZljBAZr9kNH
Ny0QagwUsehJZoP3B+RtEeFU6XCbjzK2zE/FDptsDQahz+MjiHOWlChBFP0BG+Y1DiFCMJx9Td+X
WbvX8bhI2vy5CvG2VuuHSFNsnePu1Tx73JaVX1zilVNKWJJirOq4C1IkwesTGZgR96jRWbGZAmuN
9eD4PJREcUuJzNADG8BvkdgfXd/DmrZj7sa2OJgxSqvyTRhZoj3tEt4UbjAZvM3pmq1eHjQlP7Au
PmB8kB/vpLtMfGaOnXzeff2RN7pLGtDWWaekMNXKQ3g7vyKTe2Nc2p2/Ux+iR/lmsGtAKubnOTZZ
4w+r9nPBG937I08zSrF+RUIygruV2ljfZtxH1mhxXu0paG35A/+6JEg5Pi4ugcaCVVI2dmaEXWCW
0W7in7YvbM37LGlQrq+fI0HoiRnTgtzUxL0W38jTrcjE3FyN85aEKDcXZuHYR0GNHMxZ9dq9cKxf
uMskYfJBNwWnPESufs/0QAwLo1AuD3mNUBZTXFlTeOpw4Ai8IqOdliHxCmVahKZLkrSGsmWx4QVd
fZQ4Fnb8aii5PDvafGiN33QiAq3G6W35eXgqrO+1M6NiAghPBOUs3/YLgujcNQQNyOHvqrB4UjV8
J+t6iUdAvI92yP2M5jRYs9c7gtN7kd20JhSMVVv7hZW+UqVERAZ0Yx6SMrxikpKJYApH3+0d1Y1c
Zb8t9uTEPvu5KylKMEQkSvgE/9BjkNtCIN3qiXwctP6pnutdHgmMnpp1IbmSo4RETbS283Ok7dL6
Lmzf0uFxm51fOJgrAUpCFKnh8JiEFJKye27H7pTDLukALcO2gYx5VazjozxM3kd5zifQq4rH1Clk
oc9vw/FJ4d2oefl/ska5FEDZBooEnJj3QgZBtlAQkCCGlF1x17z89mTEu3/57yDpgV6lqQc0rIMz
Tn+q45tEv99mhyEJdGOn3kipmvUwg0pVP9dKY01DzbBI6yb9ygLlNsJiCGcNSM22P37BON+er1GS
Kd9UwDpt87Ju0wVeBX4U5pWw/O7j2z0bW9/ohojUY6J72Wq+Bk57lL6WzyS+5+zYK59YE9er57cg
STEXjBquyEBjVaceJWnPxKBm/T7lD6Um8rECz0/x+26a76vsbvvMVj3S4vsJ/YVlTQNBbuY+S201
C0wN0GR6/kWVWIta1mOVBRnKvqmBmis1Mm92lsKWwt3u+p16Gg/dO2zidGQlVFYNAjayAgNSwEZH
GruA40q+aQeY7rY91MkjVgC08k3QD0Cb/m1kPKKhV1J0BMjL4TiLPoml1Qhd3mijskbVr52q1AaG
Jq1f1n9c0REfLwd1Z7QQNj04R2hY59tDyexbf1f5T75owRAl0qJe/hMzkw6ZzhtxUT0wXZHK15zs
pHkkYZR645fgpbbxKHNZ8PXr3n7xAZTMR8NQcMIYwubtZnd6g/uwE0/9QUpK6m56Sdxut60EDGlR
KCXQc4DmTVGS2oY/W2p0QO7FawyPr09x3DGMFHEPW6dLaUI+dUAKaYNr/1HtkHc6yy6tGt3FGVIe
3kgw09nW8FJdEZl58ioG+yrIzCT4o+LVUv7J4S4sSJ5hSijyY3Jboz3bmLq3jcto5Wa8y34fdo5S
NsrRJwAnasRSRVkuuRnyDp1unjQHjCtat7lXNaM8PADnJr4aSdynZp4287fahLzltsgxVFmlsLoH
BBGJxJNT6xpXKDirgXEq85aV9WXRoVzixBs92Y2Jx+GpSk3fwwQHhvlQKQBibfClRfCsXpTBZC1b
ZBwhDYjPwYSMSqGh+by3deU0s2os67H5Vb5VykZwnFH3BQ81wjvAla0QKEXCxfBy5C8qRrC8Hswu
aFHmoSvr0ZdIy+AA1B2SLfHdv/s7SCMC6+RYF0bZB6MulACoD0gNKYHdRc1tl/SnURkYgsGwDypl
H1A8QnU4RfK1Njw/+s6Hb1P1rWElsld79wF8iaIkD4ha9T01tDAOPucro4QyvZ3l2C3R3fCaXc+R
Wapu099Vw4tSvwHanaFb60mZBVXKSqBFQB8qUurgjsAzIaVgV97HD8mTgUcIXsVW6gRIIA7H6X5b
q38hKld+KdMxYgVQKuooYJKcDJD+UWPR7rGx0EPTjMvqFltVMhFolZhsw5IGGsZDy4AuWqK52faL
ZyW5a6M/KHRgcO2/36dkpCiQPQPCP+ygrlpGmx2x1YvxmlqV9gUJynnIbTC0Y4WivdYElh9IXieN
ZiKwsJ9YZCiBmMNIbGpsxbFV7jTX3iyglc75k6tfsEJdvZDERYy0cgw/iIXeBHEOzqMx1QfO01/Y
xbV11brSMygP0nVtzAllDcte9cgbz0eMz5mTGkmmogWPSYYGgMqXHZ+bTbljrowjv/4pjFlQp/xK
qI+Y053xLo338PlmdCh3miehlZRVAF41VAtCVDQKSO+qS+s2svu+wp6TR0G71NOTknzbvj4iAVv8
UP4kjXPgERMbnyQHgTuOtVNWNt5ejlY/6WnFiDAY8kjP0alT1PJJq8d2hmRxsYv5s8Eq1LDOjXzC
wvI2UtnUzQzNCvKfGnfMuP2s8GZusOZH1o0QQX8FjjswsaiDG9W6UOsSYs+r3JcWqwpTfd5v3826
VQUGzr80KAdcF42IZToIljr0APT71A1GU5vs7r0iX1cmIMe2Ka4eHvYUAAQfb7tP4PRthkkt5DjR
hwIUqaF6U7lzhkVWwm+jVpFw9kqH1uGZk7lYrMBYk6lmo3C35ZBgwRRrM8yquC3IUMoaVBP2PSUS
0n3GYAFv8QA0PysxInf71Fbrq0t2KF2NRUxZqxMeHdGz4BpucKzwGEjgc7HO7TShFCIfOVtn6NJ6
bmHBHSWB06R1cU2ahgpeugjDvMvL8a96VHqzr0jvXm1jyHLXRr6bpaMVlIVrGJj7FhubwT45xk82
ZPEhlJhmySgA7Q59o42DXUnW4BGrmO0lJ3vQWCqx+mRd0KLUe84jmWtLHHXvtnt0fr2ELn/Ly+jq
0O0GXSrDY23V57iwalaVVFzV+AVpojwLy4LdeFlbawg7yIxfjo0Uqj24FaYJhF1i9RZ3r1kkMS/v
4q/Sbf+FzBskLvPWiSxtHTYVORQax+v9CAfUHcJHxW08zkHb23wQnNrLLeUH425X/R0Kppg1QHVd
f+9dXjAd8zkSpYMfI7DjrR75q8BT4O8S5gt3XZyxQwxWB4grqC5Tx4tdM1kpoLiC2uwjGiMseHjX
mE3tTKJIAxfMMHarorQgSImtxBlNGPRibE9N4oTGrlcOfObGyplrUpaurqrIghYltnzitx2XghbJ
LVUHBEsWmb/SjwGz7LwqpgtSlJgGbUK2CaDGUeiiW2VPWPNoM4SCXMUnGVyQoGQwk2YDrWngJm0c
fjKDI87PVX+InGvUpu5GdmqxZtTXfeGCJhXKcnMvthiK+VsQI/TDIc7TbfGmOuluea7+qOa7IEdF
tdgQl2N5ONo9UP21NIDPNaHhYKkLw3WQn/n1SYo8FcwCacDHiiAJJ5nV36bE2GV+cuiUuw5LMlvD
cMVUu8umnmFFt0XkU59ynqii0Cs4S9+/iNL9zN1vC8hqUPnf4Yk85Q+FBt4/VH08spPOsDQEfbZk
RL5XSaoSmQ1Xt89GVfkOsCNYY46rLl8RsHUJDhloYZRohrXeKHGPeLZuH9oMe6r83FTL2txmcPUA
AfkA9BG0HmES66OtCrHJeVZ7xC9aLhPQ8EHDME/AGpdYT/YsyFAy34RRGxoKKYLFovgNb2zVDGQs
bK2qynhTtK55DvMx+apXfnbXd40EfHlhnr8aLQ/Qg22OVwVVw4WIKlkrzFOfwitTi+U/yDvJnn4g
bVbBvtkjfcvKObHokL8v/E3RqWLQ5rg/9P9ZnBla6UPfmpkVfpPfe19JPSt8Il2bWPzLapQjpvGT
Nl6ZfH96LojnmaiWk4iSRsc5XcYBLzs2Z+N5LlnwEeuP2AUlKjKtQuwRzEJUNPITJktRFOpc3kVn
r8c8UKJrn3nCsh+s0gKEHg3Tnjdj3ScyDFlr53vSLdPv9FNjk0YydgljVS+0KzHy98UBAhoYSlkM
GD8L3kb+S8galXrPm21xQ/lR9HhwbRIgGFDQzCs6xo3oRAflXvB4N94Z5/cWFq/bZSyxXDUrC8Yo
p9pxcjvxM8JO/6yFZnTR3ADVErfcFfvwKLq1FTrNN1YKYJUoMM6wWAtblFQavqkC9tCcT5hwD+fL
mJwl3wkm1rjbOg0MnQOIwyBY/h9vrFGAsC+qXAxBzI5kdB8VUQtoARg8mzrrHdmZuTll3ZeTSfd/
iFLGpBD7OsWn/NvBJZgjwkrZ5N0CLSYF6+5WNWBBjTIpWPpWtUGHR+2/2ByKBoxS0rjQetJgsoBe
V3XgSk6nXHqjVUI1yXiWZcJNnLwWzR9lHhYEKNsxSmVb8gmmIJM8NTv/xwj8yG1jv/6gXZAgR7rQ
Y0lDm6Q+w9r3LppPrfSGVK71H9PNjPKJ6mY33Qv6FgsGWYYs6tQLIB5bpWxiDHdU4l2TVE6aXUom
cs86EWwkw5CWJH1egDbAlUohHIzu3ypor1NlRCQDa88MiwplL7LR6AT0tKJbuKhvgZR221SFWUiR
vX1RLDKU9vp8PQalimRXpRyDLjH5ubGxAuZPqBgSVnlhOxn+o+5FiNNCHHNkkROhMHX/UgzoteZY
ucF1oQMgEHCSDYHHPpuPQjek1RxVBRTnvS8ez7+MjBT/FaEx3jfjwMzs0Als4cf2Ea7Gqguq1BGG
aQcMs5nHVAgAOINUtg0uc6fkTs4iM5XuBNZDZs08GGjVIdse0NFHFy9yvs172VcitE2Yg/bc+n9t
88P6feoUJwlrEPpRi7AD6JGXfXOQI8ZjlvwC7YOXHFAnpkhjLxXBiJdY+sAPZ1n/GYavMLCMiHM1
IQBBwLCmRHYb0RnWXPRnZSZAXn/30lXn/kW49O84aOEBo1jJy/bJrQogVkIh4Y3V2HALlGGVY0ED
mDB6wqLnfC/Z5UNhtS8BXkm73sE66TttL5WmdsvaBbN6YwuylLGdg7YQgQOCRUrBW6zfDc3jNl+s
36fUl+/yGI8i6FWAlZxcsi8SBoE1K7Q8N/IBC29RikpX+y15xE4vHLZrGPPXTPkDRIolDfINCxqC
NkcpynDonw8x+jc7Apakp9yLEOpuwzSrrEcIRQzdRgo3KGiE4AW4uajvHJHPC6w1VQFqXORuNE37
SOEeq5wFn7tewr0+DHhKfcNYKSMuxROErL3NdtwrwW5Sb7nnGclkTCnshUPlYj7phSWFa5eoLwhT
Wi1pQiQOOolw41TadekQ7FpN0ayCx3qnbYFcI2UAR1Ei0LoAvaZIZboxA4Jtim2j2kfhrhcO8eRt
k1htiVzSoELMcRiNviJGqrWV76KTugYgDW75vXFGpxMCmOabdMu520RXFQ2qCmAwbA7CDOVHGQ0D
AIkmRg2DMTmVXpujzNoKuX5yVwqUpoVBUWLBXI8Rh+Y1N9xaePRZi8ZZJMjfF4pW5bwxD1EXI2Pz
2NanvjG7cGAIwOpBSbyByhbSymiPoGjMWMvAZVVsl/1FKI6CynjVrHooFW9dLLTEmj/64cRphZEp
iJHtae5MPQygx4Eljn9leetsX/nqUwZv639J0SmDUZ5loIW0JLE7OcBw9eLK698XIEw7TH8y9/2t
e0WsJoBTBMAulkZ9PDtxauNCNYa/86Ci1ZjNWbeRIdlLgGyamIvKVq8KLSwYQEBgBkf8kRzfzn3Z
CXJkc0Vx8n3jKJYdS1dZNCh7IPZjrAJYlZwh5ohQV8caARt9jwcy1j0/BS6rqsEiSBmHShgQnvli
ZOu1C9A1s8tYiko+mYqRsG4BRhN7vQisKsVSNSRiK3Acqc2dAeuvyIEp+oI9BE/AgLO3ZXBFYz/Q
oriZIqSqAIeM8DybsEpilyiTGfOMFtwVlfpAhHpEK7UcZdidE9mFInl9GVuFMNuZWDpFy3qvb/OD
BOtHkSsbXTB8v0OEDJVysUAHeBZSfG4dVFIPWDSVWtnAMBgskpRB0ru+nHkFnbezFDqDrtmCjDlL
Rd9v39SK3BlYPESgQrFnEs/Pj5zlUiFOA4Y27Gh4G7Snmen1iPJ/EjsJa78kGf8wLf2RgDA06tT5
qMT6X8u9diyeOAutOHUK1NjSq14m1vbRdYau9Chj1IciN6PbAnkC5UZpTzlreH/1Xhb8UAem+XWq
d8hf4sCwwJd/EILQSzMWFBiLC/L3hcvrRinWVH3O7JFrfk4jAn1BtLdvfi2Vj6u/nhThdEGjzuRW
niJkVAZrwn7J0EKN/Di5BB+W1QK9llz+QIuy2f6Ipu7sHVBS6TuvTurTGPaA46i4M4aK0QzjA6w4
y+TeltResmShft7mdtX6LZilrF8t6Z2WTcixyCU2cRenoPOi/nGajmnCiiVX7dKCFGX8dKUJJyzo
QTon/zEb7qQ9F8bb8CcFnw9HSpm/KMQCiLJHGbzUD5F/E7CWda659SUBOo7IeoDqiAMqSiXgqguT
tNH1R+lSfSdQcclr7rG6exlC/y6wC4GMMp8fJiIkPJdZYtHux05j+AwmU5R56Pgmy/oeJf0+cAhQ
3LjLj+HP7jtBUxOPhv0no8EfTpGyF6k8jQ1POthFrCfEAB6wkGbNVG1yiK2Xe3DD25K+Ln4asLJk
dOQBBf6jWoezGmdD2aGPU35CBGNWU2kWwZOYsZoVfnGW/1HSKK84KWIIbAwk6tW7d/yZY4g0vW7X
juY1t+GdcrvN2LrlvZKjPMmU6oWRozHCrvRLqOya4UUudtsk1iXwSoKSDrUa9LIdIB2Y+/cxwD0y
rNDaWxrScCVASYNfNP40xbAN4h3GdS3ASramkJnqo4LW5MFWrNjhfkS56TvDgTW6yxAMjfIpcpPr
qU/e8Xw77eY0t7iEd+Ysus2wVHr7HD+R0vDgxIsAA1/o0fnUa95iskaeqwmGXLMxOY6lgG13qllv
qs8CSJGhLK2kVpMGmyFZ6WvzswV6QuHpj9lraga3w57fsSaDP0kHRY7SLLXnkzrMwFVllGYnimbJ
6lL4/Hb7SIKeMeX5HhmKFiTCU2u3e7SUWOI+2vM2AVdkgQKR7/0QmlHEKIUasSpZa6IRt4RHjrRL
vMFt9rXHapBbPzasMMfKNzxK6fTyXAkhltx3khWjYaD5Nmqs1ofPmZV3Rq4UiDguHEcg+u0gj6Ag
PHQ/NcEcJnO2c9vfD6XZ4P9iJMVpLUx0X7bF/JNFouhSQUU59uqcdqDLT18r+VIWqN2IDJO0LuR4
7opkdyev0SngLjRGOC0RMDlnMuRHVk1rFw05I8HJXDZEiLiquwt6lA3klBF44jXoCZVN4kK0etjC
PtyPsjM4EgYAMUfxlAF1PDKR/kNDnOYoiandzU5tldZv906TI158DW0ws7npNV6QrE7izTRE6Ng6
gXgv1r/9xKMIUdaxmHqBC2oQIoc8Ydd67GK7QGKBN3QbWwp404GzoVjbIrSqHAv+6CC89tOqUUA2
MeaLwfWXSavtbRLr6rGgQamHOM7jrPugMRtmpFvj37FcYQHKNbDDBKUEghyu2SysJZYkUeqRpJqs
JxEkqcpvC9Xl1SdR2/3+2g7q4ignwBdyE6JKKFmFVjyNGeZkq+KmSVgpoVVdXxwiZfx5Dvu0B8KM
2gNkIPTmdLbmnjHm87ne85EZGuW6UepK9xtC5Um8425kIF0EX8UvvqveYFDGwVIpNPCydIwhg/Ta
AtnQsQ0aOJDWPI8mVjKaRscSQaKmn1zN9fRoaOuw7utIKcGX6AnufIoOWGB5EIHJQ16bvhW9MESe
GKktepTZqEq5j8YK9PJX+U49EPxiGVMXsFh/92ltk2MdIPn7wv9MMy9rPuEul3/EYmGWAcsJECHe
4ocyEyOQfSOeOAECMjlceC/fay4wM63GJk1aylkDxC/2VD+wYoTPESslkZTxkKeiFSYU4C0tsA10
gEYmoLEwg25YWEEWvglwQ/NhdBAMQTZ/ewLznbgKsEDMCRqfhj+qTMrbsFPAYH/sW0tVvgk942jX
T/Y/EvTcRzvr0ySVsmTp2A5Ri88qX5mS1plS/JBrvAWEUsb77Bc6fqVIhV2yHA+pMklg6mFweKdE
fxNnqXYRA0yN7L8IbNVJz0zoLxajlF/3pXBQUUKEX0fDa9WU5wENDAMgcVO4BbHFeFWFKtRoeHON
oDNEK0DS74RKPxpRedK5+kbQYyeUinMfKe62/rA+jdJWVS2HShVxIvNQY33eTzlr3SC6F+Vzmx99
mXHj65b8ev6UtgJmo1YLzNxaSvalRVomFL3h93scP0quQSmsz1WxAPAgyRruWltFe2roiredqxwU
K3FZI4Cs86N0tGt8g+9LXO008vbAn3n50sYWWlatfJhNEavRt++LdYK0Y5+LtpxwYQgozkG06/PI
rFnzWOQ3Plu86y0Rnhc21RdGUQpa3FLOFVYfP8XSnhsTjCtnVqbdbfPziwjJwOAu6TCT6fIv1/lB
JTY8bitELrSbLfRwOpz1XUwt9QQ+CQpmarVftsmus3ilSrEYCHU0SRwee76YWTl/G4qpmRepVfqX
mQXxuX5lV1pU+DKHRcLzEzjslW+Bn1t5/xb6P7f5WXODKKGiEUfTZRHP/o9XVgUNP6NdS7KC5MXQ
LmLlbP/+6lNoSYAyYZFRAYByBgHlQfmO1/G530VW+BY98jbyJjYL8Gn1Nb6kR9mlSExVNZVBbzio
h8YSdpmHtdt31b5GzYeFtbJ2Q0tilFkqFSx4xmpxONrOMNPSDKTI1I094wjJEdFqtaRCvmKhVooU
FlEP4FUEYvKBpD8Vh8BNEmhE9twPiyXKLk2tOpUiEYiujtymir/HGO41RSFhZHWJ8G4xRdmjsmn7
Kc11vN2qYa/OVtv3j73C3+ryDMDobB8Pp0B72z5JlrBTyhtiG1IyoE/MAsS+yaUnNeSt/x8FSmU5
HlFzOOH0hPZVw6MjHxnHxpJvOoGb6UKtSREoAHr9UQSahrzPf5J4kuxZYmXPGMJAQ+PXPKZvRmS3
AJZ8CMsH2HFmQpBFgrIPg+CrypCBHy7L39IitIo6fiwn1muGcfX0/AKmdTFSEIMMzz203EvGGt5l
iPOnRG0ZAhpZwe/He8VNDhHGG8kziZW/X3M/C1Og0aYgazhxSiDBRX5MlEd93OkhWuz1/dizRnVY
F0MZAoXMKpToWLFGLMZDC2OXmQpTmteioCU/lBWIR5lvxwFEhJvm+X0M1QI8vQvQBeOps7GtBqjI
0q181i+soW6mIlHGYMJq8TIjR0mQmEmGjrOUxiSYswRlsWQ1K63TE7BDG2eGrlC6l0Od/YTTI+iS
EmjxbW+omD40stnSh3kw/bqVMfslxfu6bXTLR2usWWAW6xLUEW9pKjD/tg3V2u2isI/WYR64AIJO
cx/lelW1hWyNQ4Wtd5HZa9iEEGsMMmv3uyRD2cMkqaJSr0Ama9yhOMz+ge9Kq21TU0mOfM4wjgym
6Heh1Gq1knK5bAXGpdQfq86bVAaJNQVcMGRQ8dJYFQEqJSARj8d8em4VTBbnz11yDyBjZ/uKVkOn
JS3KNKqJLyFyAqw12SHFHzBU4yqBqXwlMye1F//FqqR9rvjjAbQkSMVOaZFDKQiO9t8g6BlA0LUD
FtdbzN4C8ku0919SogInqdZKAa1gsjWpduWQxEhwiL91nWl8NTwyUvbbfakUa0R0FjGUrIXYn9Pj
3nL/BthJrXjXZvf/z/uiLGZUxFqRxKAxuuFt52UewKQPqkk2bWD1scXqE121KMtDpIwncGqmOBpB
LzyRE5yPuh2dsn1AkkrMMffVFMiSGm0xxEjNa0JNvJtfCZa8byuOv1dtGA/VDHf5ARPOdvCNcahr
jntJlrIg2SD5RhuALPaARqaIYU6kXi4GkBJQzJhQfQ0dkVWOF9fNloyGTB4W+9PMgDY2U230JSHa
44lSuykMpM07yk29B0456lSh25qSl74FXosOXaewdTPwpAOW1v0PMfm60bl+DqUt9SDGgDLD53Dc
16ppzNS/zTh7bmrEZT+2z5tFitKTWqolTLFUMn65NQ3FK7ERpzpx4p2BKbFtUuvW+soVpS590spR
woGrueCRurtRemBvoH6zTeUXWnIlQ2mJH+FlYeggM+nDXa8if8Y70Xzo6sqOq9CNNBMpBg910IOG
Z73Rs6bgWGxSelP3sVhid7hsFd23IOlNn7O68Hfh6N6t25VHSkm6QGmTbsCtEY6KVrSSfLAAPODp
tb7bPk8GOzTyYhYWdaMZYEdu58Dz0VWraqd5bljbId9rpLSLQCvMf/ESdW5FWgYxXyFBhl3yd2gS
Rdq1sQoreIr2kx0+C9b7zgyg9Ite9z8U2lflZkmfOlNODiaBE0AfWBuNKdnzzrDUBwF5c1KWFliI
lmuKdyUH6KSPDmqMhAzb4EAO2HsOL5zrTLB8wH7X4Xn2GXfIokUFMZjKqKUc6/SsVPpR14/10Jmj
duqEwJSZNVqixb++RokGcegM9GWnsLBW8lP19K/QsmPo+if5YcYIVnYi3n7YMV3jmpQuT5OKZBp5
HpWJUI1PfObUe2UX2tFZP6Et43uxR2H4K1nCua0Zqx5ySZQy07ogVGPUg2he3ukoq98SoZEu4k3+
3Ai2/pDXmE0myzpYE95MyuQ4FtFNocyVkRh4WxDoJM5UQ+QKTRWYWOfkDFChQzw7CSDg/mIzveae
lzxTRtyfQ78LMHdnTbHuBHN15hLNYZwrS1wpC45NnwaHb4C4nvBwsknbK5YYHABihvFr/UFBiIoZ
jW+sDD1LhigD1IZZlwXEAIjCXSS6anNg4rawTo+yMVHa8WMkg7NovpEULw3vto9OFNe0D8gpAjrF
FQ0wlx8FY67TbEAtEFblPLspTKlU7wiiZ+Bo9wUaKMmaXWBAobg0mAM2HpFK1vxl+yNWmcSMDqiL
oooGs4/fAHAxuQ0xLW0BAMotOe0J23v22yRWK55oVv+PBjmHhQKgENACggA0itps7eyinuVDiTU5
iTVfwJpwJ7q9x+/IW4bVKrVq4BakKVMzTFEJ5DZCWuvNMT2HvsMbe41/3WZx7RSB4yNpgItRRODz
f+SQ7wau9fsQwX5kyFjZIapHYLH99iT4x0CCLgdM6MkqIx2BRKjz8f0U1+E+zIAp2moMY7nGjo7F
sP9E2DTCsYrdsEUQIIwI5Me2+q7L3vZx/eLxfCVAXYvclr4eB7UMyS92Ncp5JHEenGGDRbewoxtW
0X3NSC0ZIgwvJHCeAA8kZSTMU19T6WmQHbXfZfxDwNoO+xnfnbojSqeDppX1jBzd38srAVEJCDnO
afEKG06AOLNHhgIzz5Iy8nh+/HNZDdrJhMfYHk3hkuwFC4shkCtjGQwmh5TB58sgkcMUdycDJSi3
04fIq5382Drvu+28+Ixc5La4rNn65e1Rtj6XBD+TK8h9aryJ407LL3LD6BP6DPxH3Rtl7PkpqdBf
i3vrXVSmzL/BHaVX2UKDletjWaE5uaQhL3tfA0R2dGMZELM5bzWuXrBKFxBSuYkAA4/DrZznFtss
MZVsIcF6Hm3so8IqosQqDHOuzZfyzTiwN+AxFJ8uKSTcnA+ihMxP2OFOS8FRxN7dvsxfyKsuYGbO
AOgN3X5pREXJdZhMAV/FT4IlmRwyT3xsCug+QZJmYbV8Hst5v9orQcr9SEAQQ7teCpV0SZogBzoS
/2B4BWixknTr53clRdk1Ix+HSRjBm2rknDdFaXaI84A5kMoiQ5mzKmlkfkYh1Ur3pT270a5CW7OG
fBY66CCjOVoPty9tXQOvfFFWTcqkTA1b8BVUz/14Uo0zLz5tk2DxRJkxVQuaoRBBYsRsT/VaiM72
7xMjQT91dP7KAmW26pwHpLiM3x8AsKtjwAI72NCfIweiNVW61WSMccNf5GuvBCmr1cyxAVRNIgvn
yZExC5a/ZHvRFo+sB8YqZwKmUHVDRaijU6YrFYFy2TVQ2hlIOrsmFoBQ2g/1TlF4aT/HcWNqY95b
YVb8tX2k65p1pUyn9OtQMBSeFBAQ2KkI6ZB0vHSv5A0eOqyAf1U+FrSoQDVssibIQqQai9RJ0f46
ft9mhojwJ/lY/D5lJfQoV4yeiLjoX1K1M2fhsUwChh6thaN4af57VTR6gJ9NeTSTHH45Szfc/5F2
Zctx20r0i1jFHeQrt1k0o9FmSfYLynFi7vvOr78Hcq5FQ8zgxrdSyYsqajXYGxrd5yRZ44Q91sBk
GkiWJCi7RQqxA13VPHY8A3CkwMeRixtiF+hLPmbRn9cP7R8sQMcOvq1Z6geYhzoMB9MMQySMQ3eo
gmFPzvUhcbBg6xiCs9u8R4OM5acszqH6aFiSEJdN9JTU4wIIs3KnoXNA/Pg0esVtDUzS/mb5tztS
LHmshHLOpWi91hU5Kvu+ek7ML2Zfg+T58/VTZF/io+n9VIzv2pmzasQZU8xSCicFFrdEH65L2D47
VbFM07IMkLpyZ6fpUajrACF1rcEzdwq278PU0TsMnTK2jxHvqiFKm+wsbLswt/mg20owd36NpEbA
SqNszlZ2+1u2rZe7tWfszKD5lAiquO3a9Kc0/UOfbjYky+6hJh76vd5nG5bUi/5YdgxloNnZBxHw
3ObFYiWQi0roX8/9lLJznXPVQRR+afXpsUwldLZUX8+y38liK3lclDKTMFdz2UYvCWG9MfxUCoby
kIDeRDqnooXVzQiyEsZVM5pUV3kCcA+MCd/U0p8kPcjCZZzr9gGU/V+jlEQXtS1K2EfqLAyHbtfd
6A6gmHZoGjmid8bNToS10ohpvIqJBRmrmCT4XOOxOgAD0SNB6ue7ZRfjX+YD5YWBuMfiqW92Vv/s
B2gW/yp5TJswkiPomX//QaARAdBDvoz/Iz296NNx1Y4MBAJlqiCO2JlT6acuOWrYsRNEFWbd15Ti
osqolxGRTBhIF+CRBld4GpSHBv0+3Izc67I2M+fqy3FxZKiyUh4sKDTWBI9E5yTv3BJvi/Tf09yw
iP8uid/S1tOhpksFGykJLl0AFXowfODE1SdGgil5tqhOFBziW4pd2WSvRmmcs09VnBjbyOJgAR18
I+Dp3Yle9jcTzUo1LnqUahlpGHTBq0mt7LVSOZSxKECJRHAxgyS9uUQJtJnml668m4RVgCDivqWA
1XGBY7i2F6Q4DCXp9/ltNjgM8Db+pD+hk347v4Z3bPQyvgj7LAILfBt5XgmuslDOYwOaNV5zmu+x
PHhgNDg5XsD2zXfWnZU+t/vKu27329dlYDLLKhI3+YCjBMRHZa41VFgNlgdlV/GKQLrVncWdEa6A
Jby/Lm/7+72L40xEtcy2s0PUO5mquANJXDsVpLB/qEXeRXAmoqlUK0cVIvAeUjoAQFv2zV5/nCJX
DtzSG/dAi7qILknbAfFdKNN79fUIaBe72sAx9sk+HDwi4415d/3o/qH6eJfBZZdULvNaG98UM/3e
xwrwDUWUjw9gUwBJa+yJruWbY/YAIvtpHHxW0dq6ovJb+U1AgBe5jeVIrnwgO/sIgRcbq6bCvZdt
D8SgHOhdNBPdk1+PkirRlKRywnpU5fd5p++wDrav3WG/3GK+5QROxvrQ7WxhpNx2wJ9y+VU+peiH
Hp1pXKhLCSt17RKQRvoy97IzhYsg3Wyby7ssrq5r0nkOexWyenrbZMBaUm90TVCtCs6RX+Fbsqyr
ohoy7PElSgKiNJ4N2IfkdRJtQbIv8jFPv2vDeVxvWkNta5DUdoGWtO5kqK6FhnRROVH9SRtOdOlE
tQELFNdkcg6HVZ1ID1PInA2nwd59BKAYxzr1QCVHW/oPUWm3HbfeVeR8jxgK5vG0FN1EbTcvd4WI
VXzT+DTM1gNxiQC8ln3MVfywCI0npcTNneEZ2n4zJo4aP2RRKjq3TatYCeJqqqWLZlPTICg6/Ri6
ZZw35l32op0Hn4WRNHLqfXSQRHWISDDn1mo/JLRv8MH+S++nYyeSFXXKAzmXpSN9koPCB0hNH1yP
m5uf7qfGxodLW2ylMl2gcTw9jEtxVnr74bqETW9eSeC8OdNjZY4kqEaMByDwgCn2biRP12VsR/+V
EOYQKwtpDLNvWhYyUB8E2oU95JZujqVOR3eMY+kBnOt3cvVKIufWipmZVjZDYi1/7rTnpRe9A26n
6pUEzokBMRVJNpMg78Kvsj9njumyPS5MnyV7Bpgg7zOXnIR5bdsWsfAE7FAFNQfnzVXaNoqcxWjZ
v5p4Y1r2DD+gdiU3doGnxWh1SieDLYoWyP7hI74L5hJqRlCOtxNSeOfFt8qp3eVn/UAwWkQdXA4f
k7PwOY19pA9xkkG6/K0qF1jqRdJ0VYdE/X4JVJ918udLH4yeisV0wOCJYBlE8rj4Mg9V1cfzm4Z4
LkTpzGZv4jeofLy+eLbALbad+109LqooRtHLqglxKJ93shkdel1IwL7t3j9l8I9m5pJnUqZAhvKN
Tg7bwmI2ujxoZ61xFEBmyk4Y/M4mtfX+3finsprGgEVAjnNjufAktXGTUQeZ6L8mAmC30ZUYLqrI
dokVnwie0KufS3LINe962BKdHRdDlgpgxFMHNZLxkcRBZ9+N5eG6iM3qY6UCF0TaqAEUJzup5MAa
PNZB20V7jHvsrovZnAlcHxUXNIDehvzPyu8h0ILcD48IvvvaY2Gq2cWiAkdg2ISLFNGUmQa4BZBT
4lSxnBK8KIU7jool3E3Z9FjEAAuQNXji4QEfbdVow9HCm3D4lT0kMY+VP+tOeWDVQHIUNSQ2Y+9K
HGdxKqmspjchLlee4uJxtBM/A1laKBlOqv5OYl7J4qxPivCsIy2t7lJsPMsWZnO+GiLy2s0PtZLB
mZ+hl7omxZAxqk+kfqS9KKKyA/kQwVcCOLsz9KicJjYQEZ2WgO0qYff4xtjNXo4XCWFq3HTYlTTO
7swINTA1oQ7m3g/klZHSh748Om1g7MAIlXsAjdgrAhcWCeWSFOiFiE4rZoLRuQDblpp+idXf8qiV
ZlxmomUO5vMWmmWjHlQJ8axK+p2KaSWCy0ZmNIy06qDHJKWnBDNAyyiifWLnf8Ua+PahFVW0Gito
kdTmY9WpB20GZVcI9GEgCLuCkLcZWt/14XuHIyFl16vQJzmMvnnu/YK+VWhZ56BpeZjA5IIRwoMZ
JMf536PJs9QEVEQFY2IAj+ZxEZU6xE1J7RBvgXJj9kAKVsG0IrC8be8F5p1uYkJS41nYYoxPVBh7
Q5odqCdXGA/G3oPgFLcD7LsMzvAyktUqiTFfVM4OA/hOLskLvav86itF6VDsZFEze7uuBmG2ATxJ
IMbyT/ZW2yn0bdd5+lYc5K/lsdwNuCZI90AlctkQMusWiaQyNT5Y5rtQ/rU+DIEhHbOdSrn7I0pf
l+VQS7dxfw7ppyEU9S23J5lW0rg7lxRiczQLIU25NGBZuWNjwbqf3keB4evfKDDbARD6Y+Java3Q
pxKpuxmzVn8Al8faoYnCEAyCrHKKwtNcn0dLsG+43X9byeDylz5EUksXNKPpJ/K4BMvgtO7ipLv4
lHyll/4k/ya4lLWSyeWzpE+kMh2hV2f9oSc7w3q97g6ic2M/X91j6Sz3SknYS0uxo+pjugSS/juP
6isVuByWWZ2kFgtUMKqzXXnVcjaFzViRGlzKQsCtchsI+6gGR1RNrUtHB1d/rIRK59Er4WPkybot
dO/66Ylcm39p7+W5LyUGnRAdNN0fYjxPpL51tzygXvMHt/me3Kpe/iisfjdTwepMudRWRVYtLSXk
5o1T9a7eIJQV3rTPXoYj8SeXXrRdeYrv2E5e6ImeZa6f9oceTjLJ1mzGcISofkrys2p9SlIBNuR2
ff9TQ4OvgzEpM9oj2+LXLstrewuyMg/VPZApMfL2PxRam5lnJY6LH/00SdRmfjaFfnTHgOPARtvt
2UkaZ/pN8SNh6b1ZO6xEcuGkM63O1k32xLTcqtmdJZ0rfaeIhtW3J9NWYrgIEiYJjSlzv3L6Mk9u
rp7MTHXCpAb34M0coU2rP4/WZ4FjbL5zrqRycUVLq1C2KKTKO/ZYvOzlQ4l1WFAWCVHOtj6dDXYx
G9NwgMz9gD5UGNqYtHgWMWJ/Hne6aFZxy9rXv58rGCQjrWza4ztFWaAmu1x/MJN7wXFtZeu1DM6f
QRBkTdEMGfFzj+06NjiTuuERZcKfI1pgqodFbBxceBF1iLYCyUowP42U5UmZAjGHrdZRDFilO0Zi
rQrBMjYD5VoOVyBkMRnVfISCBtAlZD+/L8/kdnDDp8lvHMi7TRzUQKJaT2Aa/GpDPU5FU74N0MCp
pwB9Rcx6Dy+1N6H28zoEEl24sCwwF5Nz69rG+GXTwBwZ0yK6mTfdvmN4jc5yk2NsN3Piu/Ag7cz9
uG+P6W1ysr0uoLeiJxLhiXN+bwArJus6nDgjW7MBMXYp0VJlW/CKb77KHgujUhAJnrlEJ875fZMU
xVhIkEqsnaw/6plgvfYjXyzuIWtD4qoJtOGWAdcEXBGeR38BpVa8Z7jp8JZD7w2udizvOsxEC49z
69qwlstVGLI9MHgcTFPQL71fP7B7Pw2i58GXve4sBs8SWREXdCKtmMjbBJGUlo42gQgo7J0qfxbE
na1uxlorLu7UaaPFNRtUoufxOUeYLl87396pmOkkd79To6+E8Z3bmjZRC0Ze1LJ5NjlNTUZXj3vJ
6cxQJEpghny/Vm3xntuzsFYvh2E+Dcr++sFt5e61Kly5EIZZ02SsbM6qyDPJ7Gpd56An6NNK1BPe
nAlZy+ICSjsNdLTY3FXjSRfVZVer4Ua+I+g5FQDWEz0NCiyPh08CrsTfljcnezMFAUI7OlqxONcP
kLkLfz1dK8XFCarNpDVZlKyqypHwkEs7Z1i8ujuUheBbiRTiIkak91rdsdTTgdXLndp4bzdg4otS
0YTctiCQAMkqKMpUldMpVFpdIRNK1oWeJfLU24dIBLe6bdfvIjhdMAy61HKFLdXCTBwru80kkeds
Ft62/C6CC3SgG+2GlGnBODNJkFxStw/UVwBvonYTSRMdGRfm0J8oTamCsD5vMdjxicaWk8/CnMx+
zUdre9eJC3MpAbpnNqMaNS62Izngjdizt27tofbiXeaMXhIAzRtjVsm+2pk+exOXHZCB7yi4EURz
y28sBFf+Gn60pYuKSMXyLdsEVg7JKX6ePBVcFinGaiaGbHChe/sLue9PZYBE9hu38dXn5dGqS83s
w56BCo555MjpjRa/tERQBAi+Kj/rEoGzBQRmkGEOn9Dnr9VTswhKuzdnunaIXFQM03kkcYRP2gFw
Xoqd+CG+AQPTgV3+Qz/5g4BkOPwc3/VsOunIip0ey/5oPAn+EJGuXJlVFGZrVxn+jloa/U5pLlKB
gq9qBc0nkRj281Wfpmsiey4YdqdSVk5mXuSudqRKMBUiiC4aF12MUq2rOoKQuAQXK5BtWsFhbd82
fvoh39/Vw7wrQE//gzIjPXb79IC24F4EHyw6LC6qVGM7TCVleiygIz1qxU0rAhkUHRUXUWQDM8M9
+DpcSX4s58fQENW5gpClc0vmdlYuVdO+2TfDXIlg1NRT9uZnAi5KvKgG9KZyM9d+aoLrmXmzYbCK
EDxIQAvKSHgXcox8ZAub7Y7cSmdIvBERVv3DFeWnOehcFVXFspoyJk533mWn3Ol97DbeM3JA8244
AlNqYDR3xc4UFR+bgx9rFbngAZzdmWBfneUDJdA8IJ6ZJ4bAAJ4Kxtch6pdtLk6t5XFBoh16s5Ns
Zi17zDEGy766SW5/AFSJJhU2u9RrWXykUMzGjpjxsyym+ulDv6OHzum95hmbMhjXDy/CIVGBw+lc
4JipGYMmFzL1++LQvbJZ6WFv4Uil+x47D5ovZt8ROKDOlSk0V0B+zUIJNUpnwEYxFfiBSAAXRCai
jkpYwA2irHBiHdw0ImJekQQuhhRxnipxAitsQtlJonM1y4Iq+x8MD4PkgBNHa4xfQWyyapCKHHcH
WrlsvYF6NAAq99t6lGfvBZFj+478Lo0zc8uKpt5mTb/Wn78zQFwLN3LjXg5+4OCJ7uTbVvcujrN0
rM9LfYR5GncIH5QhIAZopYbn6zqJZHCWPbWtZs6swZ/VtpfMkhfFIBeoCve6mH8Ihe+6cObcDoue
yR37UJ+GQHYXzzgp++ql/azcJ181TN6RQ/oiatb8Q6h/l8rZeDLTsZpBg4frRP05TJOdPBRPUhO5
1ZR+n43mZRrDnZIUL9NUSALb3DxZRQEijiobps3jm4xzJDcWa+Ro1eC2YFYO00AIryUSwmWYSOv7
pTEhBPhBjtTeJvSl6ESpmv2SD6XoShMum0hWIldjxzS5mLsfyLmxO/7dYhONhGwSTNkraZyTmbmE
tQMd0go8VrzOPohHURmgf4O+cRakf5mnzld8QCGaaHGyl2XqfmVDAdXOEFwltntxqz+Fc8C6pnk3
s09YS+UdmTtwIwMT0lx2vXrXdPKxsCdXWyJvGOtTluiYKOoedZDPN0kHgNsmMCPjVFeTd92XuG+u
4QUAEEvA0tVNxUbc4yonOco7exyBw2D3ijNU5By3BagdOoEYvi/zQQ7X0tbi3ujyuuv89FlunPwW
LUl8iNpriPf2SBWI0iyLNSs7+1sgyi8AaWgYxeDsLMmyeLH7ofM7TB7h4abuWndsH0NJhJO4LYiA
5hqIgfgvpxkmYoey0JrOb1UUz4e8qZ0p2qumiAiDq3H/VuhdDued2tzOyFy09Ss1DC8hCHUbJ1va
sHMrS5OOWYakqDdx/kzGkCqC+MP85ONpvgvnTlMpmmjsqxCA03J6UdrwKMWlIKqLzpFzVUotDLuD
gcefi9thCRqa+7QFUsMskCNShfNDhhIRgcKr8/sWe979U2E+XncpkQA+C5qNrg64vPkxLtL48wn4
Uf8/CVz+a8xqKkDG2vkjWAA7vN7L45/XJWz7q24ZYNY0NMwWcSL6hFS0jofej0BJb5xi3zpYT9r9
4v7A1glFE26bcWglj0uuYRNFjW32nU+sQ1OBoyh3I3n4nU+/EsLVkB0xCkOVEYSSCr2BbrnJKm13
/eA29TAQSnVVJViJ4ayrRaiZKqvrfSUN7ArB50xFi+Gb9rUSwdlXgo6UbZYL7Guy48ugdcaDNZT6
5+uKsLP44PErKZwBYCO76gDeiwdWKdtZeewufR5MkXUwLeOQpHVQt8V3gyTfr4vdjAJgn9R1GbiP
oNnEn7Vq3WSNOeL5s+n9QccrHEZSwMqUAJhBer0uZ/MQCWs9y8BKtg3tVzltrmCwq9F7v8/Vox22
N0Cn218XsWkKKxHsT1ipUi8kNcuxx+Qh+RRmfpU82pFABPOKDx8J6HqwWoVYJj8sV8xRm0UKvAZj
0I8m7budJGMUo7EM6ZtsyKZvKcOMyUNQNAsSwuZ3epfMT8wN0xTboQrzqEHoMB8HO/Sk/vMszHoi
OVx2teZ6yk0DcnrVctTcM4fKIdZjaQXXPxZ/p/iRXlcKcem1k5dRjluknwZAneMtUEDuB6fY0332
POJOPu9x7dyLWCs3TQQTawaoi21AJHJWaBuWZBADJqKDOwv8IXS4iaUngWabpr4SwtthuDRlKY2o
IsnB3MX74pLuQPtTf+sxKs/AviTvX/bNfxymjaFUEDQAwJPfg836WUlRKfS+JnXnPJR2khJfCmxT
Xldty/zhwIwDysTALb95qFhRqmej2vu06JMEyTwswL+TYic10gZXVdtLlg7Ea2Xjj+uCWfDj/W4t
mP1hK9dWtBmcj+y7tUNyDBPU8zheXcuOVRw9LZMkuv5teYEla0ClsjQd7LxcVCyTWAO4CbLxkH9O
1QPRcjcGY64h6JtvOoGlaMBhIgYuA/zccpWWrWaHKJoVAK1mAZvPk3zpa+PPXv8EQi+Axb/1/ER9
uE393uXyj92RPpmAk0UcsxfTzSu3ru4z7LEVqXf9u235G8aeAK+HoWlbe6t6Vt/NihNKkrZENJn2
qNk9FfNCqfx/CuH8bWlS09TnAtWZRiZgcunWzu5ixUmV1Lq/rs/muQGsTGcYsirhs2VlhiRSooLp
Uzit9GJK31RFdZr2y3U57E/+YO+4IAI1GCzrxttE8+rcalp2eUszBEd6r9PLLILT2Sw3AS1iAHFQ
A8UMHzBKMNFWRQ0DqH0FZlfv0p3hNz4bvwE2kSdqJm7awbs4/tYbKVS3igbiQrJoj02KwSc3lLHg
6LRFS2JBrtw4PQPZFptcwHyzQXj2a7TQ2kyPoF3nl3b6JRliL6yHl+sfaMMQwNetoxIgCIYfdgEU
eZxoGbetT5YObQytLiJHyczSS3KMMWbUlER9HPZHfzAJG6RjMAodw8KcUq3dR01no5buPOxCM5pW
jBWpFxOj6+yLiUbvNs4QuwA2URQFqNBogf16hkWXqEZFkFHG+WKkr7QTrCpt/X5bQaMAWGMEDsXX
GZHRZcBNADRFUh6TuT0m4ffrn2jL5mxV1sCtrhsK4W9Udpa1qTaanS8BWyAH3Hl4qe1P12Xw7xlv
iXcthEtMUWNUcWmQzqd/Ddif0DyG1toQB6W6zzpdDCfbeLouVKQY92mAIDyUlVJB5rLTBiyTVYdF
/51b+0oxi+tT9bTOqjmPOt/AW246JS9hpT38X3pYnAkklpqmg4G4bWRKuldoROsglaY6dELaKqH7
O9I0YoLFypYV/qI4VqMlVRbqzbAv/1g0b6blY6aJHu+2v827FBY3VoF7oEk4WKXe+ebY9Z+0adS+
K0OrKE6W2tXrdY30DR8C3goeThRwmxKMTP4qTG87sAhFpPGT5j5fXuniZ2i6UbChkWBQzqZxzFuC
2bx7i+K2YP5hAJ8E9DBeIt+a0veIgnQ52alj5ehK7inA3VAnvL4YipO3B1u71BQYteSmK4+4XpfS
WQ+fNSlz5OGgyQAsLfdRcZcZg5Mh64I0ycnzc4tLpFQGWagJQjo/+PO3oxGmKYIg+kW/6qoOpYQw
hc8XHRTspi8YBgb17YQKid0VBpG8ze+oySYWokwGVMjZZhgXdZ1btPPnyoRW2Ncg+snGtej6JxSJ
UX/VqurHMZVY6dKkF7rgzVW9nyRdIGTDTACJqePebem4G+hcvGjqfLDCCK5cz5dI8hpNEI+2g+C7
AB5yvp66IhxN9LSxVf3AUI3zc3VjYmutMP+uX+sb+vX6yW21S3CDw50akJiA/uHaJSHe7RcyIvD+
d5N7DNho+L8coPlhdmiN6Cj2LBgf+4Arf140g7RhjSSiySFcKSHpzgZ4pYOrgyL4TFt3HFsHcL+F
GIW7B2fhRRsrQ6TaYJIaH9upxatTGuTDjaIqjkJrQTTk4Qd/KGZauga6B+ZSnFG0ZV6ZgIvELQrQ
6RVKwCyQsCs8J2Cryu/UPb1lE3WgtPJE8FcqU4SvZFBYwLEMA3vk/C0yNOgQSj1ED4EUWOfqYAfl
J5MRk4GjND9JmHUbfDZ/IHnmPg4sNzmK3qm21V/9DVzeVpM60eP6zXx6R/0y2E58awc1QFLUp/RA
9+Or4QO7GMB3IvDgzdJ7rT538kU8dvVikdZPTl3ssBc5y+sRgzHgB/aVIHwUDRxtugrG0nX0SHGl
4OeaxhQ7s5nFDIvN/GP24X/botiMZTbDBkDZDcfkXCUtOnRiSwOpr3gm/a6ZLv0kKBr5iYEfVruS
waXXBMsucziOrV/En2bpNusfu8RwrDRz5gJWBGhhqWXlt+F1qmDna1s9tmKMa7qBdPtrJIiqTErx
poaAM95aaMcPykUBxNn1qLYZA0Dk/V8hLJSvws2YltKERI97eR5/b037otnpd01qzlkMUqRGREki
0on7ZFkjzQupUa0U9BtNWp/xbS60FHSNtpViO80a/vnA61KPS0pDIEf4gGpzu3ZanEKGnZfmrSZN
N6MxGILgtnE5w63iXSCXVed+JBNtShSW6ZcUtmEaDxpQ8Prfsoh3MZxFyEpXhk3BTi8kgVEVJzkF
I4RZ3F+3iY2PhCVGbLXLmoJWlMzFC8kMJYWUcN+6/LNRNUdDo2ayBJclfuiMeRZSFu5iMgKzDlSx
Xy2va4p5CTvkcBKCFmcENIr9SQYNjg8WlEANMn/cC+FNNwoTQ1ZROJiKCUxJPod3sVprEat+OpSn
ja8eVaDlTM58V0oB+QR0JTZZ4l0/zU2ZmIEHmJNMbDB7/aqnLg3l2DRIPmgT+XjFORUYa7kuguUO
Lr+hcfgugnPiVjVCqwVprt9I1FdagCgR+xY1xmnIFi+p7F02DqLbzYaP/dKP4PLZXHZl1rQw+S7+
FJpeJd2Y4ad+uY3+7WTMD0NZdT44Q0mwlJN2hQxJo+FM6XgzkSEopEhwiBs+vFaInzAlhtU0wEEA
lUs+OIneeEtpfFs6AwwJxrfr32vTwSwF9kcAhy/zkT0xTZI3CkxfN1s/TWgw4+JTmESQvDbNYiWG
MwuKCYVRrfXWX+gIFPwYFOk2oMPs9ixrWPaLtMRpu0ow7L55jCuhXIRXUyPv8hG9ggEsFnP6UhWa
ryV3VvX5+hluyzHQUMSjGJqj3H2pUZcW5NB4I40U+WmYVT9pux3NkqeSKrvrorbOET0pFPjgLsB7
OSfKMCO5xtso5glUC4pQp+5jDFKPd9ZMXqciP0o2WhbXZW6ZyFoml1GSqZFiu4LRs3kQlSS+JdvB
lIgY7DbFoFmuojFmqx92dNIpG2io4Wsl2aey1P6sWjyt6Jbg6rQVK1hL/r9S2LdcFRn2hJ2jPlTg
wWbpjqAHQ1ugnCKnqJ/VKBLEW5FK7I9ZCcOTbN4WGaZ1phK3Qjl5HCXFL63s+/UPtBXW1zpx8U+z
5SSJJRROcvVnBuwhKovQMDcV0Uy8GWLmCNhXnNmpzRhK2gQLz9Ojanjy+ChNAssWieCsLKNjIyuJ
hqYyzRSH6uN8ajXjBdVSLZC0eVwrZbgsOM5mX0k1U6b9pstggaxF01NbpbrBbuYg89N19I+5D6/T
tA7jqmt9+RjvLWCE7UyPTbFTbIvupT+vf36WdPiUuxbGfX5ZDamcEPacUVo9lgJ7bTcZ8nFIDPOv
LCuJOyh4Yavo8hXEwcv+uvDNz2ajapLxwoGrAfv5ysSNOm7LKYTX6vRO0WO/LPddImosbjXAMHVg
GIpKWKuPfxIqO70lQCbtfBXZ0NGG/pskKY5KAbM0G7m+a2Wa+Xaqp46stipIhOrEB37KXRLS5v66
wpvWs/q0XAkw6RmoEhDg/abx8xqAKYJMuXVFNhTcIDX0+1QW6X890axs7VinuOYBRwr4Zd+wFAci
bduV9YfBV73IF7V5+GHRt6pGMQiqMEWzbcxy/SqxUvVyluMJMbE9Iuga9htkSejbfpY5te10jYPJ
MtDKoS0hBvjYtKB36fxzLA1rnSwUjdzOQMldHwfyaCkP1z/aVoZeacgvHceGGvaDji5gmewj62hC
xUE+TGMrKNxEunBBDKufSdRjWty3wJad6O2h6eJAGvLg/1OHM5F8DJdES9BFaXv6BcTER7sEr+w0
pk4klaJF0E2DX30f9vOVh+ejbNsDq24mQNe0D1LiX1dGdGbs56vfX7a0DS0VsTLUtB3olW87U8bA
gWgtUWQC7OcrMVIUds0Q4SK+AKHa6bsUOAGqTF0170tfIssk+EabURlNJ1y1LIzc8B0hk0rKAsJZ
vE8AbbMIrANjjhX3aDdDo4KXSjyGaIZq8sWnpS6hRRoU8OaXAcuqDJ4XC+8Dc9dnMS0BS1wfcs1K
GmfgepvkWa7j1qrX5g54xNU0uQ2A9VrpWIoWPDYNbyWLs3IF48Yj0KKZM90aVlBYgki7aXir388Z
tlzNiIXsCU7Ph8dc0YZ9U0WhY9alaHtz0/YYyhz26m0F//5qezopBiB54d49G6OXgVy7bE8ZMbBd
NAiGarZ1woq7bltgBOLffY1JlmOMQ0GSPbjT+NeoouJIBKbNk3T+SBjkXQpXcQAvhuJdBSdHz8vF
fpw8DSjNE5jAAA398JdxC87k0630XX1FAPyfWGi2TeP9D+AOdIoSvAqwqkMKT4aNpeJSNFq79a6D
h/OfIvg3YBqWYWwUaJIT5YQxcV/DJjp61Yqnd65ypOA2QSYW83QJNOMveKCBLmes+OCCd1yC9rZ2
GXY5wFPAisSAYf4HGgnmRh9d+l1RzqXRdQvbdIFE/UvnMcDe6NEGM5h1kUEBzHbufyPc49kKvTys
MHyYWV7MdJHaEB09IgVZfysXF1J+ui5iu/xmrBgqGv+YF+GuK3qLFvYwMc/eTd4CppZhr+zqw3AO
vd+6GWFISWaT3niO4ir9vmwVPY0xHW9ZspvomEaIGiexYoFfb5nFugDmPpJFipbGDe791HiNledE
tAe7+ftVkIhYaEfi1sI5lCXPQ9lhP94v1NMyBJb279vghgr4DRkLZTqmUljcWmXfaMTrxSxJrV9O
PUCGMfQa1U6lzhd1AATZZIkGhth58EatoqcLDl+0ShQ++y5ST3MyoxCrv8/+W1xy5c+ZQ3aqJ7+I
Cuit8K4SdFRNlZiYKuMSFe2mrjOANuCDQ96bjGmvxvdtJSUeXjH/JaztW+hdy2IfcnWQg45xkVFF
S8EOQzeKKrT5D0vVO33SCBxVpBX/yagVGx2BJKV/tELdmyN/GkZUaYff8FZMEGAWD18MLTTOW8EJ
XI7zjOOTj9kd9nCwEj0H9m4AdtNvjH7i1fVdFOdGBGB7dlyhU0KHCdfVhnq6VkXIIlg5aKRica+r
tulVK3GcYUijorRKj67nNAeVVGJSOHGuS2Af4YOdryRw5oAnc1MqwRXlS92xAihM90BHgetu2gGG
dDGmZsOd+AgXGbUJiDh010tlfskVEhRdXTlFmHvZND1dV2fzwFayuMIibmicl9jI9zX73FV7fX65
/vvZ///huFa/nwtzhLbI+BLuMoNOnSUa7m0JbHyDpj3DMv8EVbZnhrngpWwzG6kWwSwmBq/QZees
ICpJg+sTvpFauYyNZNibp/kbY+etdpbA4rbsAVMNmFmUFTbCyMnSoriuqhK9oHLRb+x0yZwSYzWL
1Hy7fpAiOZzdlTQxgN43o0wZaz/H/KeZR4E5CT7XljmsteFCUF1G2Npp0WupisDsBoeGokm/zY+z
FsGsfxVP8wqNuhS7JX6kuRWYcxkS36yAZVD2xFiLW7entTCuWJBbFBGwQSxTmTcGsDMS8HygjxVl
d3U3eNe/0NZ4Pe6E76bA+RK2M6cRYN6Nj/ADkBJGV0Cf8iNm7V0c6G12jM7zjYidb1vD96k8LpZT
JQXNSI1gkeJiWOeTwy4gVkFesjB1ZXt8va7kthm+i+PiudWqdag2ONABgKk23clF7WBoUOBUvJGg
YMGsLuoiXKtQJ2v8/a2mYarFGtahGXDHeBsf9cMCrJfqKAO46LpGHxf/f5X19vOVQabZIGXEHHQP
iNaADy7bP5vG9iplPKZhiAaZEs/OOP+lmnPtRLZoXEGk6tvPV+JjU0prpa8nLzkwtrD8jKGo6Lk+
Fb50iEVr03zzgj/Yt5+vpJlpZWLZJMS948IAbTKvdNW7+KC4qKGPpigQs7HdVfT/II0LjrjlACdc
pa0nKeoOt3QXfC6OVvZ3YYiHfpl42Ozx9dS80yNF4I1c4vkgmouXYI8kI52byRtAdz8Nu0wBX1Pu
E+1lqp5z0QsH5xYfpHFxUysLRVPRE/Kibh+mf2Syq80Cz2OZ8tpZcnFznLO+GfO+83Ka/Ie0K2ly
U2m2v4gIZqgtIJDUUs+D3RvC7YF5nvn171T7fhauxtS7vhtvHNGpLDJPZeVw8rus+I9ENbCbbGq8
dDKeew2vIH8WrjIj4IQjzJ3wQTcGQ0O9LTBvQA203ivBKZsfth2Qd3YMbNbzFEokxJfK/dQSIEeS
zwVv4pknhIlD2gkDUZkc4/SKZ1E5tu2XsOQACUfEO9XdwrXq0SzKFAONDt0y0DZWMbuDxBvM5Alh
4L4K4rZoOqFxtKA4VXN60ozUGZNit/1NVr+5LGIgDSMTGMBjHHeu5EGcJdI4YlE8FV3goWeBt95n
VZWFDMZDqyGOVPCGNg4mtc0WvQnqVdH92NZjFQUWMuhvWHwTea5HIyd558xtfq1UUmPLRfc9mKrU
0rocvMSBpNk+WEt4FxjzHP7pNAvBjLeaotToY5l0QPXxlOxwiJqtW6JLV/TmTwkP13nfi/HReIry
XEQlxEmSaBdH9c4v9Lvto1y/OnBXYgkkbQ9j8955OqfqXDWt0+wUd3j1D9PNbPtW80DpBHlJq/UP
dxHGxBl5pEyhj74fB+zpsVuPovIYzQP4DetR2w9D9Tq2pQJevqL/K8u/CGYsX4t9VUw7WKVeXCfg
j+HNdK9b/eXvM1afF3kwCQQo0Uz7cPD68msqu5wvRb/2h6sCg0h4QWJwHFXG362+95NsytK8dfQ7
08t21bl/K69CE7MUO2Kjz9g2XfWNDDbR7IFr+at3/kU4G05pUjOrQlzB5Qr/wczxUgmn4hk51s+V
XO+mCeu1JtlG564rqYSXHFyPplCYUXV062sfxrDELlSCPpVaZ3Sz686jacjB8S1Qxrs8TVd9biGK
ubfU2Ow7PMhaB53Qt9pYHuP5C+dDUjT/8CEXIpgPaZCK6BDTYoYm3k99skv8B7QeYQzMTsNHeQCa
dB0WVb+UKid0W/W/i2Q2Ga8geULiCoCSD6GtYtGfFOU7JP5u1ZFYoYK8eBH4/y618hMzFzKZu01F
SkocY7hGPl41wfdZBxetwevIpMC7caQmAyxp4GONul7APDUwwBeYlW/KT0OFWehS4Hy+VVfHsCZa
1DG6+WEGTJNav1YkQAkp7hTRCedzzLun10F5IYO5Z6qhDaMgeQdlv7boTjT/cyiiGkkn/9PE+ddb
0uljaSGPuWjyqZSVoYN/iVFsjcXOb2+3bX7dqy6HxnhVnTTzWEY4tEh7EZt93D9u/33eR2Fcym8H
MG9lCATTyo+tSQLNpjT0tl/9yz6df6z5lyLsmJIxKq08F/CgQTGtpBmQMLwHySHHZ9bN+SKF8ZmG
BGI/0+sqUs27sUyvlbF1QSbnoK+HI4pnaxrjOn2sCHP3fnXtsPEJphYc/dNPjongxuTcw1xpzEWc
NaNfSTXQICYWXZtSeOY3tT6i0Ir1gsO+FDjh+7rhGTKGIZAY/zDyJxDi611fwzAEDNsnp0Lmxe5s
1/s/JnERQX/CIhptczMY2xlRNeo9x9BOjuQ+vUIhy4r3tM8n9YKXvzB2xO+airknUGgw1jGSqY4M
E8ZOdN8yJ3BXjHbZcpvvVuONhRjGMBKTYHiXGmEyx8LgKhMx77owk170Kg20XVPq+VPdGOlDpMSz
cqjCuXudlQmV7LDF7lDBNwPbBFH2IdTTLLX8sq8ekL6Vr0KtwIDA9pmsegzlH0LLvIgVosxHqGtf
bSRZQCjZhXaNbOcuMUa66v6okbRyt4Wtos1CGP3/xReXmnSuMfTZOCGGUYbhLpFHKxC/bgthK+c/
7WohhbkEFLUXemGeadAjucM5yNDAFoyWr9lYzHs0r+r72u7KI89F1z/75STp/y+U85s0l0HBjbuA
RNFBrMXJGWbjVixRayYTIY4/8tjr18/zYtAMKJiCn/lybzRO07dWln8x89c65txA6266MGfGQvw5
MivSwk2Nh2FnuM1ZuE5srB7pHAUrlcun1I44fkr/4oegZCGRMZNJ1AYZBIqdY9Tlro5Qikv+9bYE
enEvRDA2orXlEGgN0kfNVB66MXohZs6JGdc/zi97YId6BDMxeqnwwRjhn6PpGMqPac8ZMGA7Jz+Y
On19LGzOkNGDg2xb50zH+jB/rb7MDpZeH02ntZLQqT7RKUqMkoYWj2eJo5zGQCkm7YfRxByA05sp
njQE25O6VrBiDP9xvHk19F54M4OmqgKKGcms8K7wENIVz9V1eZJt3U5dgqw7sgjCnYw8wjhapceL
jtle2A/nyzhYDppnPJ9wY2BG1fhEixjCrieOcR5BlCzvE4wU2dv6rh+sgU46dG6jYsegyKz0mphp
MMwuPiaa1Y73Jm+V6h+0ushggsoQkOHXcTE6tWN6dOyrONNl86Md7msvfPrXa2Pefe0ijokxRR+M
9VGGK8aY811rmM7YKzsz5PULcE6OTTgKpllUcRGPjibdJtpbkNph93n746zb4i9N2DZwgUTS7KPa
7eTCazM+Tdgj2QivFRgYUtOqSt4YFk8jxvSV0EjbXtIaJ9PEO4IMRdsZJ7XNvW2tePbwPjO+QBGB
bl7QJjTFgCPqiG2RWDFnfpM8yn+VHgNHvefIozb8Ed8vx8jcKEFNZlBgAhnp/rHcwc7bGJkXy0Ql
HO2PlmSP3rAX75XP/eeYt5eTd6b0/5e6znmSZDo8WsEslrn3YfpcyKKo8EE/kB/pMsJn7QNvQd3O
6CoCk7HTwr8SqBTuQzdC1VN3RcEuJIvPeb+q1kIkc59l8pBOQ4vIygifyv5KM8ABrHPshCeDgSah
qKRWmFJUdbSkdfxoHN8wNDU+CZLJG8ZZtZCFOgxCZRWKgLMP2ugp8DGwFDVWXupXSdDvW4I9rs0g
cGB3NeRYCGQwKiMkU9qGmkV7jLtrQjhVo1WFDJQP0IEGvge2vw3konmCgZjW0RoJ4/JOQp6VSXSU
4CEWvm6718f9NxRvL7JYvi8jnHWpUOfGkR4QA586j9yXu+LoO2RHiavSqzy1mkfZym3izN/uRo8S
gbd/lxA0NQzLoNES9IiMp6WhrHVD3A8OPMQZ2gel6a1tTVcNciGBMXpZCbUg6YD4nXFlloNT67ch
l/yG/pEPzrwQwlp9NzTTEJLWmatPSn/U6vaYgvWgVb1tZVYtcCGHMXk/L9ISK08QLprVgCLMXDid
NrjbQtbTCAspjJ0PeTZIQgjHymXFqaN437ZjZQWFdAjC7JiF0VHPQcdhaAcMMN40ai1Ys9xlnA+3
rivGEjDQJ4LqkQLoAoSTvu7UrEbZLuu+aOqzQXgFoPWPdhHA3DA98aUYRG6K08jZsa8+NyUI2wbi
yAEnIqDn9dE6LoIYI8f+gLHKTbFx0oN5bEDk19Epi6tuz/luq1cKeKb+d2KMqeuiEoRYKAgefawn
tQWEojFC0RQZ7x/zLnON2PqrQHQhkbF7ZWrTzJQnVH7C5qqaA8/X23PYJRzNZBrEbJ0gY/dhldbg
SsQJxge6ywh+5lCGqchTUZzG4jdws0g2ApHddBW9xYcEm255F/Y6jlwOl3EK0ohB39dQNWtlu+wS
m6jlSfN5rwmOGHaqviplsNZnKmzFbKwmu5/bt1jlDUv/wcN/KcPWJdUYDh03qA0OtmjTeZwZ+0h7
e3IV8OlUnK/HcWR2TVOEqiOJByxQKKryOBtkX4T/kgD85xPsYocqgxViOE9RUsn4OEl7S+L5PFQN
DxV5ajBwobdNFxoYl8OZkRuMPdxr+8I2D5VgVQ6l31Aj91/2bH9QiwGOYUQPvDrgWunKMrzSwK/b
2rWRp44s5sHL3E27bQThGR8DIIYRt6lBkM8N0YZkKW2RWJpQHzLfd7YFUX/d8Gd2+1JWJ0VsFMD2
thoOaLq3Co2cpNA/jxLI4pCvznl0WjzVGAQpzLicxpHmkeOnyNxhokOfOOEbz0AYhIjVYpwzBZXH
iJzU8Lr0eatcOQLY8kgk+P2gNAbiQwy7tpV00FIefa60eleBeADMrJSOSmQ8qQFPSF9m4uCo5/F2
sns0vIE2BwuFwBnnmY/jcbaBuMi2eYnLw751WFoIZ1ws7WNMuZUISumbT32qvBqp/twix8BunyRO
znLVIhbC6P8v4osZC4SlSkPGYZomNNsNbqEllqKE/26A76cPL8QwPgXIGOpsBmwUcnwY1HoXgcwh
1KLDtketvh0WYpib2CjFpjRrIKAvJ26jHsuxRgtIYknaC4iPOKEZ90Mx3pT7OlgtVSjln/UjqG6P
6u3gNidKCQdy/ftt1bjSGMfSa80fxPr9thp2qi1ZzfcEw1/FoXCnF161lmMWbC9Go8uarid4uwbi
uUFSNPBvYh55NE8GkxjtDD/UZjnC2x/dHHJwkBrFkoov28f2nsv6ALIXk3g/1qWBaxMqnTEgDy+R
u1q2MD6iY8dQ+WKeNM+3xmukKcHPOe5UN3Pi0eLdXjwtGSjxSdRGOS3dGTmO8HMAZlJBeN5WkmP2
73WJhY6SRsrZAOWLI4QNmmTQKCZ6cd5YrdGjY52TrF/F38WBMogB7sfKzxMFsVn2Kiai5RuP29rw
TozBCuwxUbGYEADvV4oVdJkd161VSLzNMuvVmoUiDFikHXjEOh+nFoOqVYVVYGmm14NXsjrAhZFX
470T1msQC4ksYESC4JciAnhaxgWN2HvIGZyDo7ajbdvy1XRF2Sx5o1S8L8Ygx9jlTSoSZLy67IWk
d5n/V49UQlBdw2QlhurYk4yrStFBd+iEOkjf6DzLqKV/1fW5EMIcXtrM/tgbeHr0LWiKY1epsCxe
22/b3h+M4qIKc1ZtMRmRKUMV+iag9/1shU5kfzW8CnukfZvjuTx57EtHk/JQM2YkrvEK2eWYqQtd
/xQcwWdXWLIlWt0Ld5H3ehL7cpLsuycVpU4TMpwkLWqodmhXT+3esEUXJvgSuLzWuvdc/0cI/nWm
7NMHM1tF1pCxcapdjzcrcfsTehjuMs+w4+tyN/4In2VstyxtctvZo1vx+k/WAOV93ZthgG7xAyVm
3ZNM9dNxcASxO7XKbaxEdmnw5vmpZbBaLqUwYVuWjabsp4CTFERF2NkdaE5WPiIjkCe+lXwaFQ4O
rwapS4EMECvyiHVLKkxVvcvudVt5ia41N8H2vMievkr2cMDGeZfuqk0Lmxekrt04S9kMRmfowlS1
OFUdrA7dKW33GWVoi2i+Cw5Fr5YLd9steWfLAAy4LLpiUqfBaZWvEorQdqFqlo5aiAnu4aa1R+Vl
W+BqtLVUkEEb0nWB0OQ9DcLTRxVr7ltrcLtTjC7sgFvJ5EpjUKcOe7/WKnzKFmWlGmsT6AgY+CVP
uhu//k1EslCN7dAE/aIfRBXcIQULuiHYkRxYMdltH+DanbMUwgR3RCVhIZrw+VJu7bh4nmJOPLzu
1ODNAHOGYoJ86feHi4S9IL6a4+EC2tazXhA3CKRTpPHe6Ot6XMQwXh0ZYTiqE2L8yHjpmn3tcy4A
3t9nnLitMG0vBCpyeWroNI3oiaPBOSnqix+B6aIC46uz3mJ0wUCaoc+GxMa339V6c1v19bda4nGK
8tRhHFXQIr1MRKhjDoewcxPxbdusVu8u8FH8+uyMX0pFWoS1CU+hbAHY2nos3xDQW74VX4U7cuCF
Tus4dxHHOGYrxI04E7RUlJTRrPBQPbR85WugI9k6ftvWjXN2bGLDD8pAUVsFuzlAwXAoA125EZOW
tzGAZYR5f4ovTpDtR2mloDCmDJ7Zu+EtfUfOp+Y9Ra442OD+GGBe8id7GP1XvEJ5+aq74p3r+wNy
wyjZllAhmbFrqkEMItIw2JL29V7z6H7dv3nJLtVlcCJPhrQac2QP9SD08kTfBdq3ZP6x/enYCd4P
h0q/7eIFJvZ9lGHZDiLgyJJcymKBbcKnDFyCkzuB8R8Zgf03kePYf7g2flmnxoBHA1o65InwKcGZ
7oAaH5dGfUXLKhli1YITGvPMk4ERQ5kjzLriRiTkxizuTN4kJNckGOxQCn3uB9zmaF/6WSCi/O+x
FTm8C3A9mrgcG4MheFxWHQlwbLJXH5S9eVA82s7DE8M7MAY7jGRA5S5Exn8iohup+RNIjDhcMzwL
0JmutjHO03bI3wMHmhRKHTO2jN1oC17rgaOPO14tb98lH9hFM90IzQpHJ2EKWESRPH5IPNVCQfk+
c3kLATgHqNMfs3AqdagEKcPuDEfK5s7NQJz6FCFfyTlDTiDBbqcJfF8eNcGAE82T1013RR3umoST
huIJYfCh1eRaVAiy4mr5Xeu/l8anOeYlNHgyGDTIxgz0comJkEvBAhhJBCeLIRaOWUy8lwdPEgMF
NQnqKI0oeHvFs+bmrn/rfxv3xafOoVu+hNJKv/Pq1DxjYNBhjNu6qhtkxdOh2wtlc903PATiiWBx
wdCiAcvXkRASbzPletAO/+2WYNk7tVKu0tyEQY+u7ymO8RI6eWsRm/pr5mp4AQ9X8RNvIot+jY2r
lmXtzGNQb7U064QSE3IZhnxq++57nxi2JLTftlXkQCvL3hn4ZpppWK8ADA/2Hdj5kRA/xEcetPLC
QIOBBgWLL8FBDdyjZUjwEaAvE2/Ra8kGUx+Y17i4x4kD2bHmpBxTsU+Ae/GhPak/BGv6PnjRXbsH
bJyUZ/MFgGuXT7xGeR6+GwxukDI3w1SHnvRODO3sLnS1+wY3fLrLC5t7rPRVtmUqDIQoQu5P2JOK
rs2T73Ve5jWubim2vv/rN++vW9hgQMToxVaWVNQzQMZVWNGeRi/qN9r5J30XuE9s3gdk4AMU71mS
6PiAUSRbvf9Zya869cYgVwUvD8QBR4NBkQ6PrKCdAVRi+yWWrFq8yyJn28t4Hs1EFmoy+v1cwaOD
MrH8sbMUeZdp5q6pOHcjBxHZVAFWeiuZIiLmCwrPqN4iHm8oL+Zj54zQQZK2ZYnPEh4o35J/CA50
kQefToynCQMYvhiYvSjBkWLtRIrnmjxvf5LVRO7inWEy7wyzCEe9pa6jgOFtNz1naBavXyI7wNrV
Z3orpnbyxpHJQVuTQQewvIeTASIPoCCtYKROcu7t0h339EoBoaeXeu37tUL+MyKybOJzJHSDEsAG
q11dWMG94hSvwW66FdEcT7uQEre+zhw8QziV5HVIBPshNqai6x9H/ntUWGAzhthk1L+83vmZ8JQP
yYneoIFLOI+e1QkpyrX4j7R3A17EoLop5JJPB6lpMb7DluzKA3OA+igddTc8agcSW+SbfL/9YVe/
60IokzxT06xSYx0tbLWMHQv617xI7E56FoNrPe0xEupUOU9P+lD4gPwLkYx/mEEeS3VGECREuSvF
ybnuhxdSqYk9+eXjFDcn8DQOyFIVoYN+VXtb4XUckDDIoWHIUSUsGe4wY1lXRksSet3HVtHEpjUO
/U0tD6cpjuyqHT0Ru0PLtH5t2/aOI50q91H5i3QGsgO5ApV9A3AQ9mhrpvHsZ/1xtCkSmYHFi2TX
kwULZRkLxjs6COMW4uhSuRYL5ejVJz7QLBZl+aAhDJ+7/Q9+80tJFstNIVVGmYYSg41RFjvHCtjR
yq8Mj3a7/dXT7aIii+sqSLZRFUCOWYwOcXaO08P2J1uF88XfZ8yVpJgIamg8lg7XzfRSJLxxsdVI
aCGAgXMtSiappHVA3wDZXOcVdvkmYgUfiHbrJ+6uPZ40BsizWfPnFKNhyEgMqYVywxWxJa84dLf/
DxZhnjAmyBtAZy0NAVSrHZBcHRp73A+3tPgXHpW/6C4CS+3/3NpkYzwjNQ1JgajEvy7yzIrzXcfd
ePIHjL5IYWI7URWMTDAQpeD0djQpETrate/ozmhPTmDHr1hvxbG/1VL+UjMGMhpTU41AUuhTrnSS
53fe+M/qrfoo7Py9/IleDtkbcUTeHOv6y2dxpAx4tHkrD0EJZZvdz4xPGFriLRYa7Qs3cYjTf972
NB5uECbFpJdKOk2hicqUN7/v3+zBMxedFY9ujVawdoJXW+RdBoQa8OLOzWujrBIZKqpei/xc5NGd
qWhq4b936GFtAD9hYESoo8LArgEqSf1B3Gin35on04mO2vVw+3OxW/YSHps34fZvGu8WBsTSf0ai
0ikFfcHG+Y0gPOoCNgFMnPCde5IMroRjYwRzSUt9JywWt/Kb+mpww/1fdt0v1WFAJY57xU+wYPw9
Tmqs8kGI7fQNXOin9BhXlnAYeXy6qy+6iyMQBls0H6uqwxH19m7aF01i1fPXvAJVn+KmLY+jmieL
QRg97PpSJe9OJ7lgBk6OmR140VPzWfPAKoGenfhc0/RN4XC8j+LIloUyOBPII+gIIpjJjLFaHG5w
H6JkE+wS20CjOvIP7gAC5vrI3zWz+shcnC8DNGIkICb0ccVq3WQHw8EYb0zyJgX7bQ1Xn8v/E0Nn
vn539rnPhCHUcbRhL1kJCOMKY/aKSeZ9wvUA959LAnIYUAHXzj/lixS8ao2nH+aj6op7fqZhtd3l
lytAEgMq4iAnXfIzJx8+5pGFYdGDhGirOmMz0I3RgA5gciqnczBw7qr+/2NRwKa54hcwwQu9nHyk
rAYnkM/V6KX6fZ986sC/FLclJ3LnfT4GYfwyK4gvwAsLOUfimdhdnV+Jte5uW8kmUEMjBl6mfCJD
PcEN9BlktVhxPZpWN14rEZ5CJ1M7DHG525a4fdFCJIMviR9HqU9jl/LrYGfXpRvsctGKJ4u+brOb
wCleOBI3nyGQyKAMoby2QgaJmtU75a121e7DZ5RWLOyiefpvtyykMcgy+mGbyyYcj0ozXHQvHyYX
O5eOPJ5cnokwQJL0rTJgG3LjTPm3QMEEs29FGs+9qUn/ESexTYCBEbnxqwTTgDSoDdAMlRxDxH/S
PYr2busNL7wXOsfDWO5dEP5KiRS/z6REVjX0lhAfK/1GnK7rkFfX2Y5voRsDKCUpmmbM0f0kv2Kq
C8QVyQ62+CIjWYZFyM0BPaMubwp3O+yDUAZDosKcA59ePJTvF5v3HvwDsWmJHp1t3A5Vjom8J9cW
EV9JQrPTDQhLu50fXWnivo1ut71r8yKFPgyC6L0iqsWgKU4UTPez6L8kSfkI6plnvUuP86y5cz9x
Lm+KfVs2ySAINt1FOaalMLgkTnu9MU9pyKNx49khAxnZrJNIbDCooinfMYlKGw4NuxDgZF+3j49r
DwxcIARqIowf0HeH5IIa0hNs5ZpW6BM3PfOWmPPUYiAj7QPsJslxq4haaQk9fLkBFVoHAk/BlgJe
gyrH+lg6DF0NsctDxMR5HO1Eo3KU5llpuc3fHIR6DxsWNo62+X+apPFmdGjrN4gwTKfe4Za281fB
4fHO8L7Y+zjpQqCIFtdJpnfmALpCy3DnfblPTjOlLkE3Cq9UxTtEBi/wAq/zMIW02T/kGIMejKOq
P24bIceh3lubFhpFVddPuQprT2rpNhPCL7PAY1XnqcHABEnSsdF9AHug96eDWX7qpMHb1kLiQJHM
4IKW450y0LvKP5dO8dwemnNmq99C19gZr6QGl0htN2+dhW0AnzmiN3M/WGrO4IWm5zMWiUN0hHXz
nuRI1vgy3GYH8ZGfceR9LQYxKmGU4p4gp5tn+YtZElcwEk5YyPtaDE6IuZRnoYZAVx5vfNVKQdE9
O5wj46jBckQIZmkI78BXO+g4/Ey33jSfdWu2p1Ph5rZ5nXEqHPTzb1wbCvNS0ZraxGYBMGVmqSA6
BknPA9ErW9Z/dC2vwMc5QIUJLbAbJDZINqCxWjrpwKGpsOeUtxOWJ4SBhmjCPHffwOiE6q4KAgvL
2M1etra/E+8z0f9fYIMJirIKeEcfInekelANTkaY91UYYMCWtMiQAqTBxrE6NNgTqme1bo1KhzHk
kndiPOxWGIjwwyCSKxWGPdiFaQd7ZZ946HOVnHkX73BX/JUfYV80NsqCpFVllJvEME/qAYdHhodc
zSyif1LjT3/zgS4yGJUybDWOCx8qlcKr398g/cWxgD9kuy4SGHCTwIMThPShER9kW7BA0IEXDc1S
8npK//B5LpIYaCtybcSC0hlvM2d2KS1YLNkt+Jgo01l65id91+OhizwG5/JJJ0MudAjG611+QK/7
Mb9KjuZhvKNzSY1rokmDJkh5+fv1UhVGuiRUWgl2lzKuO5i+EBoReGPCg+mhrRUlULrlcARv3k+y
CflK+MxbM7aKFwuhjCu3s5QYyhSDk176rKj7Efsxw4g3FLResF9IYWx+Bh2PL6fo7KeqRfvuXNiJ
rZ8UL7pV98FN6/IipFWEWghkHECeDTMS0EDukNYrtcxSsre/8LCFAMb+Q12K5kkF65Sq3mHjhxWk
HBdef4nKmKHCXnndVFmiRhGj9kKToejfaVbyDE4E2rXjIlYe3MEpnPhasfM7nretn9svoR/64kPE
DVILoX403cuDclOHvIYangjmyh0msQwSCaFKlz2kXWQlGZdsZN2oL1owN22oqYlsJmguVB50T9x1
d5JoCdcESVx/P4AfVH8TG5tncqus9vrlg7ELzZIoMFBlQBK3dsAlgFdbIVj0ySE7eJHW9t/Y30VF
xm/ruZAaE9wjTlARe8gwfi/XvNZTCjgfgqOFQozXFuAlRlQEY0hSS7ar+8ZGS+PZP3Xgq21uxX31
sq0TdcoteYzTgoth7NIJbGeVjr1VrbFrzeDV9wU3aIMv26L+gEiX82P8V9S6MlZjjDRh87VLaFcA
mqsNOzkIoGSfLFCQ8WooPLtn7jG/GWdMEKDRZMZY+tjcZ4rD0Yma9Yfzw6ZIHXvusJiLbRPCsHA1
dARN/fPN6EZ7XFqKVaFPGHHMMfW4N+Wqly3EMZ9LnRohCVNcHXnzaa49tRZtaUg5Sq2emiqCGVtT
TEVjnSqWx0mSsgj7hobAisQrUMNzPOmjGhqRTN0kqi6DCY9tFG5AflSEUpk7Y4yw/EErIkvgJcQ4
Mti24LkrezwwBixokLK9ogSujNW46cBLJH48rN9UYTuCSVHKCQb1ckep7vT+Lgs5fDMrsdjvAhhg
Nf1IkOpUyd9bZCm1g5RZxnkG66y4Nw7at22D5qnDBER6pBdN3+PLlH7uZlXuYSp1vy2COt3vLvO7
QvQnLF4yyTCSWq/b3OmE2wE1VMGLajvtG/CwV1YjcVCHpxALqPFc6KPR50409LUlkOA4SVxk+4ii
v6vEuKXcC6oKQr0czxnKpWOi+R27ed603QzijXyHZZuI0nnt9jyhDJzmRlVq7QTLI6C0i+ajONdg
tnntq/vt78VzJAZEFbDlyNiSnTut0J5137TUwTwZc8TBBJ46zBugUPsukAYlcxQ1sAyxtUQptIpq
P+i8bjz6lzYMkO0UA6/SpOQ1bDwMbsXiWRKRfr0Zput4OEvSXeB/3j4/jgWyvWIgHWqVNjIzpxDP
0XA38hZyc74Pu7il0MOgRjNh7gjkRu5Mq033tG3lvynB4EIeVZKslLDwUDkp47dx4hzSyrT/by7E
9vpKFUgNs8DI0IbTOsIncDXu6xthZ55ARDU50yFyBsywEYfsA5c3rUk9ZcsgGIxQJn8KuxkGkfef
8Eq0uvk5KI458VTN+2/HyABFG6e6KVbwpSr+FmdHf/pvvmoymGCWctCEWQQgygNLK/a6+rVTnrZ1
4Nkbgwdd0Sql1OFipZd317qJfCuKibMtZKU8DXsgIAQVsetUJuzLvK50DbszCL32FHc+gLvGBt0a
XXJi7rERxNbCfx96/y6RuZdUcIUNIFzPEJ5O2G6QuolXXiETYIV78MkfeNOtq8e4UJAxOgGvPTEe
pNgR81sJ+1vLs9m724fIE8FYW0oQbSu1njljE++U+kWowbvXcQqP6wHKQhHG5majqf05T3N4Lr34
pL2wm+8Vb97Je+LwcgA8lVjjw4rkKAphfL3ydRgVS41ikGW8bZ/bykvld1Ng7iKBmFWvlXUOU6h7
LI+iHKuYPFUQDmNNXGDTtvH9zIHA1Xvico5smc4ojK5JNeB4PA1WkCXnrOLteFq9YxcimDwA+CWN
IhrQyTJV90qkYanoPe4Oi5fg4mki/x7hdbraZfWI44tH9ZRXaNskEQdIqVF9gOyFJsx91Aq1mFUF
ouIRFF2G1oHw5kpAF8uwN0jIuft4shhgiPxu0kI5RojfZ/vGP5E6tYb8jHVfthD84JgePZstxRhY
EPNm7NtapKEkHbSPdkFhS9c/ezU7MEK9bMvjfSoGIqp+aKXKB+hl+ZUOliJeG+hKSo26koL8qoYd
FjIb/SDzOgylCgySddSfrRCr02l0fENZfcsfeXyg/YX8LvB1nLiIZUxQ9sV+MlOYYNfPVpQkVooL
Ufz35aXflWOsMO/VKWhLWIaZEht7ZKykvpE6XuzF04WxvzEQtFxspNxJ26M53AX1OSo5nbQ8EYzV
5VVXK1lMMqedvitRZU3azaD+VYS/MAXG1sJCisxSQ3CSVoAe/xzkoy3Oo2UMBcdj/3AnXT4/denF
G1PoIj9VDYSr81ffmw8R+lnTK/VTSPnnXF4D2Apx9e9mwFxK+YDJ9LpQM1CODDt04OzMo3kveqM7
n6S9cY+FTIcQ1MuRR2/F6nPkhpzi3boXX9Rl7qu6l8K2DKTMqYSXVn1V/cdtlOCYB9sjH+qhX096
iOVZ9Zs6oxPsrU29bREr1a3fDpHtigcJDYJwLNQGY0p7eG8BRl98uI+Pf8Gg/rskBhvUrp4CRaO3
oI3lgxadZKTEIugUPKr79InHjM07PAYkREMu0ceNfAeWUhv9tyF+AqElz+A5FkBYjBgVsRwT4Hjv
juCgA3GFm3nlfrRpfyVWt7jc0hk16o8X1S+bIwxkgMtJnocIRi/iwaYfmzsfswzhQ+wK9nyPsLmw
qtDKz5oT3PC2gvFOlAGStu3byegB7qjdWUH5JPX3qc4Ja3kHyiCIaTZKlw6QERVXYXWsJV5HJ/2R
W+fHgIavChjO8OUM9Tn0n6MC3oM0AV24d7pjeDMlKYp3eOraHDej1rYlloGKIZJMIki4TKJnOl6a
uophzffzUTjil+zic8uJalcmiZbeprAN8HHdSKpZw07CQ3CP3cafuuvyJtgJtr837no7eBSd9jW6
4fX/btuIwvbDC800Z3WQQM/6W1SeQPBbY5Jo+zB5MhggGdtAws55AIma/VC1B9J90duHbREr3fb0
+AxZxEJGQnS2JOkrmh5kDaBdfp3d8StxFDQ2vaLbzXL7PXW20t+1P8adZtPpKF4+gVr5R2v5JZ2t
TSpzO2RjC+wqsDbRjA9qsBeEwA6U3baa6952kcM8TGrV90cwhWYYwBUf0R15FXTlX32siwjmY6XD
WEs9CtQOqWW3N6O9j/VtvRFwruJ1WLyIYdC+m8SsrQIf2T68TkkWWCio2Z2I5vC9ENwHqIv/t5Nj
gD8tKiEFhVvm1Nkj3kASdzZoHacuClEnWIRSetCHUfV/pF3Xkty6rv0iVUlUflXsNNEej8cvKkfl
nPX1d3F2HbeGI4t3ez93ldAgARAEgbUEMceMFebjMFqCFtVbYbEytIhNnzACb2PE4zzw4HD/cHG4
ymWCvE7yMeyUHmXNyDIv6l1xJG54GjHlpVvB3XjpcAUv8QKyv5zbLn2VyoT9SJ+iXkhRhRbN2zj5
ZAb3rfplXwRvQZnA3+bGOJYC7vlA4r2JquQgGrWNO+Vt0A8ct+JpwwT7UBKHUQthHPGEfozh1yCd
op6HE8/Rh8XowmjCGKN2jyejSHRlvXGqXLqZgAerkOS/6cPCc2VaItaigN0Z9dxWTa/SM0cueN1p
nGDE4nKlmS41Pb3vq+lHMG1rycO+AWwFVYKBG3RdE9kQX0/MlUcJaWt0koIjOB3CY1MJdpQMTm0I
HwoyHccMLEz78rY2aC2PMbgQFTNFKyGvV140vBaH5VOY36VN5u3L4enFWBtmyo08H7Fui3kaBluQ
vybzYyTdKJ3G0Whrh1YasaWyQMdtQavx9DWbH8TxKPaf9zV5/QB77q0FMOeRlkZtFSQwNPLQXYgr
HepTbTexJ7idpZ4mv3kSnPwDisKg3Mbc7t8kaWvxzFkFkt1GmLskBV5uvNiqh5oq+u/wSh7e07RQ
cHjZEsdEWN5HMQpJMw5IRrPxg55dxii2l/4yxrxDmLdxzGmlFsucKnhWdma5vZVL49yPJqe9eCvm
EVERwUxh6tTH3p5XWRZGbZQg8ROq0BbJWZq/jCrnUX5bjasMupwrD05QjYmKBPbXBMeRXEjGSSJ4
OjCnECBJVELCIXEkWXXIcNQUgm63f092pZpEBBqCqOiSgmYPRotWMbtk6BOHFLdFOVpZ/mswJI6r
blvWVQiz41JRRkM0zrkTKA8YPHDC9NIDPWjmPRhtL9lVDrPtgZwoTWlg26PC7qfPTXQyFE6RbPNZ
YL1gzLaPYRo2WY5tD54qgFgL32rKV6rfdI01A1+i8mfdGgTOAm7b2lUxxhbUKCzJQIvprXbOtId+
5tjy5sJJIlpxFEWVJXZuRwONbaYbSEe0+UZDl4zw0EyH/XC6qcJKBBPOygn020lcglwILSvSkzJ9
+m/fZwzZLBplhJXjwCaXzLyfQt7G0w+8Ow5WCjBGDP+pZhMMO85UYtQo04UjJk2OSYR+6BaQH4Lo
C30NuqkK2Guq4OutaHXRYhlGxdF081mUrP4JY+ZGqPWpMuAsb13584TJGgWIVMGlA70LEF5Lmzep
tllJXQtkbD5taoTqGQLpGC0lU5C+0d5o3Qeeypd/3wqLiLTSjrF1TajqaJ6xkQDDBODHMvZHIEbz
sodtP16JYRKiYBTMqJlxp6akFBRXLBitFJBiBkioSm/E7Ni/BxemiikUyF0yUe9gUqOhyOt2aJEj
G7NbhS9l87zvAdtO/Pv7bIE2U9UhrGp6udW+V8nDlBxDjXNtoX/xvQ9cRTApUTSWOQHGDQLsoAIB
TjW+TeW9rn42xy/9eF/lj/sabceMqzgmZoQdaCZeX5Wnpblk6vQodTxr2+gefrMrLEbJ3GqR2Sdw
6zZQ7aLFi1vzJOfHcPJy+SCHft3fy8tdznuW31ZNNyRDBv2voTJWXofTiJYdJJfFcl+qjpB9+Jul
u36fMe9ZlYIlRdejQ5TqlJD4Ls8Ke18E/cR7Y7iKYOyZVL2W1Q1OdUlGj2uJBlEw/WVWpVUfsy64
W9T+WCYKr2S6HYZ/S2VvmjM9xMqedqI5wh0lrxk6Szlm1pC9zhQWfihyDt8/hL+rSMbqY0NUJ6Ht
aFPIP087givdLic6dcOvttFYurOq7MUzb4KxVKqJNl/6eXIOyUXD5XD+vL93PCl0lVfJq55M0dIt
yJRI4AL13O6NX7WI5gaN+yjB2y/m2KzTaIkUA4YePM12c2x9PLMcCIDgFjdDbZv30MLxK5ZmWqvN
sK0mvFK15DQYD2LGsT/e95mjUAmHXE0bLFyQgbrImC2wTO9vzXYYv1obExmSaRAC1ObxzoZCTWGP
TQ05L/syNl8riXQVwoSHQssjjJXiGbbzFq+471u8gFVHwTK/5U+107kSWITnz4oXfq/8xjLOlc+7
ePAWkokeoykPciYjp1gykCJFy0FvuLn6pu0RCVVzWdMM8kqNvrLyOFkMuYpx4r7i4dh6Z02B3X9e
bFBpWMnDWPu8W/vm5q0kMuYBLBWJYLgUrRTzU5F8JPVD2POmQLfj0UoIYyGCWJiAykAIJNFNrY6W
2jyW4VkB9lwb3c+gdTdvZPncmJNfd1zhPA0Zy2kmIqfdRPPsjmIsuhSFBJgxsd07ILA/yXZ2otXg
fXvdNJaVxoyxTOgQAIouGkgM4K6DEMIKeQj5f1hURUM/EW4iKpsHRJIOyuegyZ0qtgCv5ZS+UlmV
a1jVLU0Hw2/7GnHlUZVXtknAp63lOu5D4oMEyLnaDl3th2ZJtoFOQ153wvamXZWjv6+EpfEoGRgv
Q7Irx5YSHTQSWbXo7KtEN+HdyUWuQljbFxK1F2kNWFa+x1Nm1cqtPh9i41TLBLS/R6k/7gukdr4n
kPGDbFLSMgOWq1OWmq9iXqkl2bFtFU+qJbeqJ464zTNzpR9j+W2TjEplIA2oM8ML0GEmzpNlLne9
zqkN83aLsfYw0JtSUEc8H83ElgJMe6Tg5o0F/78sn8Y+ynbhlDSNiExjaU9Geze0NyaRrUEMnaYN
ObK2Hfh/tqGxL7Fo4wesbYUCQ6vbQ/dz1nj1+u08/vfuoF/4rYmLaHStlBnZqOLXt72f+toHyaZQ
s7HHg2fetzuNhR7TW1UgYYJm1yCVXIzJ25Nq2kMVPZdVlFtdr3Cnvumf/7OlayITLJYpmMg4w9Ip
5UAKIgCtsswbOuKIEtet9GPfMDbok3AnWq0lEy4EeZELsFDiuf5SHaPP01l3CeA3Z6ezMHhEqVCA
34vct7dNoF+Doe5Gc/8fFfB9h9NYdDIhahJ9oC35mMTtLpUXfRgCO/fJne6Wl8oiVnUTt3Zw+3en
jSERTZZQQGZfmCaxxYt7ixxPL5N7DG6c4pl3jG6b0FUEY616nPdBIcKE4vLTok3EkkeAoug4rkWz
cpV+cve3dDukXOUx+X4X5LIQ1kiLpUQBPXBqaeqvkVex3t6vqxDGSsVQM/q+wH7pWmIJ2d1QAKpS
U62Wh+TNE8TYZ0sh5NQQLxWj9CCNkdVOkyUGXhPyuhV5y0b/yOrcRFNGRsgMjVL9fpJvwsxeEl5n
5wb+APW267JRW1kJafNWbxoTsZFiUD4KFnIPu/nWjlYtOfmRhrDxHNjGE9KefaPgLSNzoNWomPaD
gqqy2fvy+CNLPrT5zdRxGzE3g7+M4VhoaWBUjLk/o1yq5UUHfwLFXOOUgBlEd2mlW2WJSEJfz6LU
Ql7Hm+jhiWV8rJ8BoF3VCJp1dpbFkzjGnPWj6/MuKq/0YpxKXtqqmlToJQYqUFI6F/A8Q3cvFri5
i7dIv/e3iyeOca+4HjOSxrhbSGH+VdTQa6wfiNm4mV77gNPpLRTLvH2Rm/a/0pBxNGkairIFt7Kj
1feDjAnN6UnKQmdfyObYFyAdftsH42Vzk9QaKesc5WWUYn3hoPnjSTvluFkkrV0nVn5JP1KU69wT
nFji3C14OjLuJ2p5nij0khiLN7rpoXqVm/9xGRlHKwuCDjEDxTgpu5CqsFThPuvy/6gHkzUivOux
maPPQ5RPevUsgxVj+JvE9LpRivg2Uo3y1Jkz2kjgUR/S+EHpawwackawOF6rMMEiNJI6j2iBJSnm
yxCk90LE63/c3nF00hlEI0ADYnZcMUnW1iLUECfF6etLBLxVTX3iWDVPCrPpmlySPCgQ1rNjfMgn
IMqQI53ZpjR8uGXijtyeeNhnPJmMDehVULVqA83aQbcNJfE7af4YVB3H1Lb36H8LqLM3ByKQKpgW
XCcV5EbxuVCfOWtHDel9ZL0KYI2AwkQoJQSQPJWtbBJcXQBIzlS46Txbs7RYQQ6ykrwfPKJ3B450
ukp70pmDA0QgvREnKAV0DuVHB/xGYWkvmmx9BxC8nz2WSHq7l+C12bLl9fJtv+7JV92ZUyWYA5D0
Rbhmhreypx6Su360hKfBJY54II/qvfK4r+6+zejs3YKkgx4LNQo6o3SSh1sAjlvhHHCOSp7F0D+x
ynFCc4mbsk4Q4smnmBaqhJd9LTZbBclq2ZhDZJrSIjGbOEGRPvBHsK0CQNy87TIQK77eWCgDSCed
c46p0s/u2QoTSwbZlDRxTjG+VB/F9JM8FVbbnQ3xaV893voxwWTQCj3V1QxNfMUvUfyk8/AYeEbA
BI5GH6q0L5FbzMshTm/BHDbyZkQ5KrDoxb3cBGaNzkMnMG+XabZAz8sxsm0lDEVWiIxyBlv7D4Zi
CQFDC7+NyQ89mk5j0+VW0RTf9zeDJ4cxtdjogqmucJkK1HMWgmrrtop4MWh7ta66MHalAcHSLEcU
Z+Q7SnuFNMjPMOSYWoA6dQoA5IWOyMPy5enFGBmR0Xw6ySMuIpjeTUwry44VspX9xdt2mKtijKWF
gaIJS4HuL0M9C4anSo1dgn1+/G97xCK/ILyqagfOFABMnszyBFrzuTjua7I51YDmzf/ZGwv7ktZh
RMQOFj14kkeZpSugfSRO4NABYckVD4ENPM3DwmuL5tgGSwwJpJxCzcQ6waBe9NwM1XddrXitVJsy
FMnQRSKaUJE5haRlCuu6xM1Xq37GZfoohd3H/eXbNISVBPoPVkfCVEvpIrQwhDxtrUA7KyFxzPo2
6DjvaZtDZWi5+K0KNfuVoB51pDKqISi7GCfJSjDmRclWyIE3VEZ98t1ZsBLExIVBW9q50BBE+7n8
lle5tTSNnUxoUJ8mO85EXkcSb4+YGDF2RRrNKeIQQHSd4FNpd4fpPCBCmH5yQIr5lH7b37LtIis6
xEQNfQtAqWDzMn2SGqBx4yZvxh9jDZyWshZaUdmg5al2iZROVk0Me+5DF9NuzznRPu//g+0lvv4B
8nYvhTxW9CKhKsuzWwr1l1kFsc0k6nZeVi7QyDlhZNtIr/IYNxjaNovmAvKU9ES050i+g1xgQNv7
avHEML5QiqQbkgh3NyTWX2aA09YqaF4X3UvIwGn144livCEJgqRYBBySqQZG9eQQJN8L6SXBeM++
StsNVitbYbyhr8eqi0qUONvolV1sOKg3U3EUj71DeZwitxIOf/X8upLJeARgT1KxnSh8R6zYKgYD
B7E6qSEPUm47R1/JYU7KtADkV70g8k/fkSw57c1y6At7QXscZrDg8z+zhLOc275+NUT22AQfodjR
CZypE451iHlVWeFYBkcEm6ChW8iMcxGFEBWPyfN9YHzkWASNDu/j428dXqPLOhBHqdhPMSwCbOeA
c8mc+Gf7WfARiJ95l5rNkTlQsv0vUr0+v65k1VkZVmGE8x9elGPOUByzY9GKdWmZSd8fF0G7lNKk
GSBjjBUPZFzGM8VKPagg6mmsXhqSz0sUyMdoSNSTMM1PUxBEgOA2E9Mhs1gSXyrkXLJa3R8FiZP9
bfooaHwMTVSJAUzBt1Fu6cXJ7Ck4law/atJ5mHvMxx8j8vw3G7KSw7joMIp1JQjoGETR7XsdovIs
B/YU2dmjcihSlwdusn18rOSx7onJ7rgQ6S3jRFFilkNxaC8hOKX4HQObuSye8QmGJjVUKBh/6Uop
CUoVUa0qP2I405BUS5l4s5/bj/hXKazL5D1ZjGxZaAaY3+budEDVPpsBkizZtGlA5kFNbrroSh5z
/ppmnZCqQSozpModgCfOVS5ystrNhVs5DnPiBcBSMboBN82suTGyxxCMs+nDvt3xRFAtV74Zz2E+
N7QwL3XHGW82KhhngTO+L4QXo18LBispU5hX1awaGIp0BkzDt1Y8WQP6VADg60Zu+8x7NeRpxTjT
NI9ZMIQ0NdHOyfJNMY6l9LSv0/ZIkvrauAVUUVVmHKiTDT2RY9zQRjwLfa5/gZLxlR54OFdnvM/i
URTXqRj00hn4L8wXhVOb3bb3lXzm3ENDlahk9BlfIN/zzG3ku7T6kKMal4bOrB3T4eMM7t7+LPaf
9jXfLu+sJDP+DGR9U5JSnB2JhH7t6aK4pV99wwiqYomfFUezxkvjT7xTd/uKdxXLVry1ZKT9hAou
Kar1eQA5QhDjLr5Ygo0JgNfxV9lOCzyG81CN6U6+OytXghlPXwap7qoBmUykfE+UyCYSCkvtF2Hq
/D7g1hw3bXcljUmru3IUZ22m0453lF30H6iUBsBngwu0sENvzT4PO2JbpKphyFFUAfJGf1+5p5yk
SilQcJ4s+6iXndWlt7rEGzzaXsWrEMYnSTlKQy8hBhSG8UUuMkeLBbcGv5kwN94cipyxM544xj0L
M0uyRUNgm5Nj3E92IPwAsjJq1R8HmWeam0eBelWNccVKAkJ4ICEhjAZfRF1T+5tG19X3GYcb0eGC
ux3aUAexfe7QHBSZvF5auvrvbfy3CuzpWY2TXhUVuvokvGam4Q8xxcBofzfPPPIjniDGmaSkG4g6
QhfS6NYsn/Xpe00+lfMvTpCibrKnEONGRJqXsQMQsNNWuPLoXmuXtmA36G/1Jz/1eAObHBd6PQFX
LhTUAgAzaZrYjB8y9S4anwLJ3VeJJ4I5qpVlWpKlwOOA0QHy7EyEU6jxyhi83WEiwTwERhKosGSK
367ZiRf/bM4Bmi8PGMPAbSo6hR+M24w3U8dx1te2jNXqqYJKgEAtIeahjS/uvECb7bmNHKV5joSa
c8Hf9lZEOTAegsxUZ7KqXFuGVO2Q+RIy3E61goHylJO4/SE5uMpg9moxJ1UeaT8fndISP73CDx8i
T/sROYPVe8pn+oJUn9PnxA/veDfvP5yUV+nMLnYFQpxu4i5RXAIfKKofAIJe3BWgAHtW/VcIp9ZO
MapxFpyZRxi9ubqrewXj31OTTYYIGGRnTo+LXljzMvOyyU1HWIlgXLszDNLPLUK78WTcUIyetLbQ
INy4+XFyRUe05oN6r7l/4X0roYzVTGE/6xrBmpb9o979rPqLyoPm2XS+lQjGaJIWM3AZHZktpMgW
h2+G8izKkTUEvCmabUG/L2TvLuRRO8dSiGAlVHjRLK1O8mvlvhpNzprx5LBrBpT0IkXfCprQHkMx
sQOQKMxSa+kxr41gOydd3caYtVOjApeYHqMtFJgERkHc5WA4+k3xVXQSt/ANThDZTr9XAhkfUzWw
60UiQhbFhVTsGoik2lHyTZ82xvCS/W2Lv24YXehVfJSMSqhIibttHHwIs1uZUDAvXgsadw2ZlKke
JFUOa2wX5UFHRehLbrjyI+V7Vu3uKXKDglsk5FkIkzlNc026nBY8RdDILMmLAIyFUX9UY042uB2V
rgvIZFBNmMzVUiloM8mzG20x7Doenb8JEL9FvB4Jqz1KarHSWxlRafqRmk42PEa8U3K7Oetqc+xo
uN62aWoQnFyUE3O6+0IND4CklgAGAneyYRj+5KKc+xDYvBEhjgW+DjGttJtRpMubFtOmufii9EBS
6oid5bz0YzNpWynIBAxpzrW+bXGnpgrSQ7PTcalcbMkFTfCN+vG/7RgTM5JyHBNRxVGVqJFdjh8z
VCUKHkAyL1Cwg09RGFRlOsHER1u040PsCoAltZXeKo+FW9wAL3lfq+1iv2bKqgF2c9QlGDeWzBqv
1Q2CRedV4O6SzsItMjj9C30Hrfzkp3GbPu+L3Pbiq0TGi4ekUutuwvwM0UXbmNL7vBN9w5yPilxx
HPkPPnCVxXhyIC9zGVLA6fjTdF8ctU8IU4fwpLrpsXKnE4B5MWmAgbmz8o07n8zRkyUqkOUsEFva
ChV+NU6Fp93TS0Xqq255jI9ACMTyxp1l8Co92773W2UWsjeRsjasEoo4gXaa3I28AYx5j+J9cKAm
JBzFW/Ul4z1sbyeRVzNiaQyaRSVzFyHh6W3FnxzBkg/NeQB0K+r0kRUPFq1GDADEcXgWzNOXiQKY
hqiKLsJMXRQ9msOnSvIDlQPosnnhWCnHuH5hJKqp0PeVVrwpyi/FXFhkucjJqei5LdfbQe26fVTd
VegcJk0QjREHg+IXH+eb5WxAsVdqa0KR8xXOOfSHY/wqj00WwmRYRgqC3HiaH54zL3Lml+Wg3HdW
71BYilayJc7DPvW6d7ft1XoyMUdt1N4MwPUK5o7cnZPaMopfS4y2+bC1NSSZ0VM1cPTkWQkTdJJC
nrs0wLufOC8YoyheFDPC5M/A8T6eGDbeLKjySj0er1rjQ5p8l7uLVvv74ZMjggWLMBJF0IoBeb9a
AKdttpL8dpJ4/kwtemeHWDhfcHCaoxkBB7HOpAclKi/JUvFOHk58NJmLWdlreakbiI/al/ST5gf+
dMREmxU4mhPHVvI1+I5y/4nHX8tbPiZcpMUsLhUG6BxtKSxdSK2y1Z1W5fUF8E4eFtLXlGJ0YVSw
ccqA0d0lnpg4lWipGOABIwpqz548okQiOO1Zv1QOr7tx+xHl6mMswC+KS3NLVFxx5Cz8Ic/Vpeom
fymDw1AMljIoNxV4Coy5fTSa2TWi8I5Ikj+Ywt+9uK/+CBNgOrHMuyhFC31/WrzhKJ8FW/haO+WF
9llJLzysFt7+MrEFXccDWLCQeqJz3zbbQxJqlhFwSqx/SNN+R02TCSeiGveCGaC6Vrv0baFFYt2d
A0/0ZDf2VE645EpjoopUleVUlVhCWh9qbyXUhtDQPDoZ8LUTTnjhCFPYFnFNHgyMYyJSapXdHQuv
CQBoYUu+BiaV4SlJubTf+zumvGtNKmo1l2iNty9nS25Se+wM28g/74dNuiN/jmjgx3t7rhrJYBRl
gjNcqT5V6gEkWLLs53prCcZNnnLsg6cSE2TifjAJ5n0Qo9VvRH2OMbtdxi/7Cm1Pn/12LIVt/5aD
CUcn7cdcTEu4C9GaDbbJ4jnwhtfHn+Q0uZ1dfvi7vFYnOvpYdUXW2R4HwP+DHkRGZKN0aeInXPIe
qsApvgFb8UHzUi85o2AuWIrIOTA2z4uVXCaQaIo2hnWJTMVME1saIgtphNUMj5LJw8fZ3L6VJCaG
EM3o0inCk2WeJpdCm266UP6IC7vH2cFNm1zJYaLIHM11WtKqUA1KTQL+0wr9jXgL+BF4syfbKE1+
U38ofnLi7eHm8b4SzASUImnQ8RdCsCmXdlb6kaxa+7pxllClcyKrNLYKhEosKFA5aZ4GSbbaoLAG
89e+ELoP73z6qobKVI9NjE0F5YhLhywLvVXl6Ycq6G8ncIXbYAACkBuP5oCzbioTRPQq7mcpgF9n
Y/ACRuNTmfIKQzwRTOjoMnVUU5OiS1Tn2PAXwrsS00XZWzT6B1Y7E+pSEbU6RsST4z/USLmvu7S1
Yj5Ix/394RkB/X0latJ7dPQR+FFgjlbTPlAw7SjhlIF4QpiwUGvoGDQC5MPx0niF8CLVQJhGbvPf
VGFCQhGJtV4D/NRRJcUNMu1WL0EVa7a83eFpw4SEphzbPAmoHKtsQAYR/IpQLY7uQCsQuAVYhb3M
zZ5475HbVaCVJzEBQR0XIQC1HR1aGJzw0PrxU9ZZtTPZi9vY1c/Q4bWUbSuKwWLTVAzkloydS4Eu
aWAkxIB2+KAbvbWg2z/pOLu2fUbipeV/Uhhjx3PSEHcpymkFdg2Na5Gn3qZPGiAQ+4tyN7mvMBMO
KCv3rWX7Vr2Sy1i+aLajTijlyuSh69hJnOnS+6FihaU12UBjsLUFeP/Lj32x27Hjqi3jCpitT9Dz
jNunaKC222leq/0VHMFKMcYPFMTbVGhQbcnM1FL0+2XMrYY3DLl9eVlJYbygr1uCfg8YRwtsK+Jm
3jzai0/rEeJBewSt7eP+wvGMkTH/MFLBv0Nru4v+bQwy4DAd21rg5C+c3WFL/qEBpPhpxp26ktDP
lqICGPzcV2M7n/i9/2zFXzFaBe2SaD2qstIqevEspxcyHND89ZBVP6uCs2o872LL/Gndz3neQZ7w
gbKdqc+0s0u3F1srrVf0g8P4APJFZ19LnnOxcNcAJSqm1kCMxIMxhS08jj74esGWE9yRl+lk+p2d
chlJqO+8Pzava0t3d3WWRRh6SZQa2SfOMietvDIYHDx+tcHfnQBXQUzoKAMpGrVXElB78UrQyEe2
UdrRB9MVP8uuFNrmMfT+qoh6dTjCRI6xxwxPTHnrmvKljWUrHz733HGe7czDBJccbe6FKb5dwmHO
JzOba8pyRM0l8yrQBB9nTPSIh5AHDkBd9v1+XYWRt8LEUO1r8ATTNCc+tDfdQfUll5x5mfQfQtVV
DnOOLTIxpk7BvXLyKMIuWiVSK/XnuwkU33jcVbnw8tuGeBXIGGJgauATp53EsWrA/G8TEQe1Glrj
zCvd8JaQscR5MtVwEmHkRhW7+uCnZgZOlNouyMNQf5GS54oH1bwdIq+6MWYoRrlY9QVyOaVTHINM
z0sscPxrU4QhSyKYklTDYBl5ymqJpHbC8qnaTUd8PTjsR6fNo+T6ffbi0zbS0vUSennEGuOEumEn
SnXR4sb9b2IYX6r7CWTotMxVtt8E8lSHX0MeLvd2UrhShXGhIlDkoS5xCoun4BTdK+iS/y72eBaY
HWJFLvAL/wr4xdDwDGkA3AHd0m+dNuriQh9lOFM9f23C0dbwNrC/bptXxpUEJrOo6ygySg2HcKZn
Xh8d6vD7gEJw2h0nLvcOdf13IcgwTZ1Omqoqy2UwB13SlhQQA8mLNwEGKzh+7x105mNuInR4a7d5
+K+kMb4TBqPaJxSYyjQOY/BohOBvi0yrbj9I5FYTNGd/IXnimK0yJYzApGREC+hkelE+X+YsclK1
fdK7DJB3waUXin9dVdMkTddNXdWAQyerTJam45GxkhbYY2E+zKI3TYc84ojYCOdvZGhM3aIF0lZX
q3g9jS7d60WotNXbDDV7xevsyOXmMu/PxLfyGD+uooAQ0iCFovhwzR2W0NYfokMKoIp/D7D7VhTj
zjEMpALXJeBp48/AlD6rLeHMob2PfW8lMGehVmNqo6JlTwXnn+obMRCQ/3X4fiuCOf3SbMR0vY7w
bRIcREPgTVyWd54W9PdVpje10mgO9IFNLl6EykGHidUJnFNi4738rR6Mt4KQbS5lyrbTuslgTU72
op4jj9wrVlKD9TEEREkQAkCssnkF/vcH4FvJjOPmeLfIQxmpXlxf5MLXSk49hvd9JsJWo9HXUQcz
C4R7ST72zX/8PhMFqk6cpqQE7wkesry8y45aF3KM7P0h8WaJWAiCLowzQy+R+KQD6rH6+AnPlJjP
yb0pMv0h/fePxhBnKIaiayK+xObFfRoMco0xEcdMvsTgS0vEo1w97Yfr91njWxmM85tBJ6RJgraC
oXH79pu5fNeNHBDVz/tiNq6Eb+UwIQCs3kXQUbZj8SR7QMTzMOD0IS7t4IJpbyTE88FI7Kq2eFa9
6bSrNWTiQiWg5VYcUHBpDFNxsNalXUhB5Ash4RV3Ng18JYqJD2ESNAU4vsEpb3yIIsmKyVfOIm4e
CisJTHBIgUIghu0IRJxTdsGkmGfc40Wclo34J9D2whnEQAeYBBIZxp2aiMho1EO9ee4uiXIcg1Nu
POzr83ohf5sIUaP4LYPNiQGAUzaDDBkjKHunwdLs/km7J0+Zl97E9uzNR9zdLRXaqSfDix39vngy
f+z/CY6e7FtBDYJnvRDQDalHrqB/XArX0D/ui3itd+zpyThZYJBUATj/P2/+Gcrr/Y12ArzIg+EM
dnnUvyx2aMuvXb+FH510Z+F15fK0ZNxPD0yxJQvcnADkfm6+zGhw6HpekkT12NOTcbZZKuW6MeDk
9S/KQtv6wQ/hacGFF8/RT/++NPHWeFh304e+TenMqSbcq5lkddWPTueRHbzPZt8KYTyuSfo5nGg1
2pjRdDKWB1M6BRg51+sQjQSnBpOS+7ayecSsXII5hTFSkjZijSVsK9mVpeGY54Md5JqNAwDI0dw8
k2cYzKlcmkE4ay1Mk1ZUFTw1lj+1Fzp6qngY7EgsA88/8nFfx+1AeXV7JrTITUZiJcLOiVJvdd1o
5wmPUpIjgk3XB+BPBlmNHqKxPBvxbcLDNNyoNb4xDBZRWJ/quFqa8Z/RHILyjvwcpk4D9GiPkjzj
HglO+tjjVsA5LsaSiUxxEoppC4NsZNBLF97wnNtNaOkPi9v5ZmKpnL3avvhcDVJjIgd4OctU0Gnk
8GdbwUPTU4AWWYwOhEfTB2CzjxGg/2QeGhtFynwqMgIV4/4SCwdJ5mRxHJNnQcWksuqqyECia8il
VY6H0QQB1t8giry1ECZ0FJKR6vNEQ0eFfghi935ti2jtcuXZEh2KYi7zCnMblZm3MpnoMXRZn2Qm
zJ4WHSWn8Ep7eBZsSuobWNUpvtMe9/dqA5XjrUQmfjRyExumPtMjXLfig3yOHM0ea6v+KdjGR+0u
+KwdKltNrPC5P3cYq+YVWnm7yQQTsK3X+UBJ3JTyNs3OY/BV4F7KtvOu3wGLzfvFAIz0r4CKok9O
qlf7km6N97MXHcTDotr7S7qdkV+F0T+zumaKoJAvGx3NC2PUWHErWACb9WTMUgs8tGPO0rGoY0pv
0DIuYn8+XKrpEhuHdP6+r8xG19gb+2DHJEtZDzuNvqDJeNs8pTCPHEcZ5uxNH+L+YoD2rTg2dixC
NEc6rs9q+DVWb2P5p7JwTJ63avT31f5EgzQBwBaVmSQxrBFRfkltMfb2140nhAkec66kuaLS4FF8
I/Ftmt+Fypd9EX+4kl0NjQkWDchDAbNCz0h7ApxG6mIawZG+RXeCjbYfnP+AU2sUq3zmyKUnxk6W
qDMhI1rCxJhJjSMMuA/Exis4Oj/t4bW6Mf2M3PLbvkCeQzERgpQhyHXo66dq3BnB7aDo6CbsrFFp
OJ67vaKmpEuAIlRp98Jb01jkSo3RGkZnZkQ7n5wZ15rufjloTvWrwGzfo+wmD+Y9d4qQFh/frehK
LmHkmnqiBgpKvKigH80ke5lmsLWUOrFaQ0stUWosIhmAH0vs0izd/eXdTLVWwul2r/xBBBgX3uSh
9Fgml2VKnWWS/H0R0mYavpLBuHWdZknSD6+zK7M7PoJa6hY8Ra6iYhZ59BYX6ZaCVCRwFcnlocBQ
N9hbXMbfDXFoJzGmPZs1mrLjk5qldrmc5/GcLZwS1nb1b6Un4/ZVrZAKtklxitvMUlRL+E7bfIxj
ane/srPqy79ke3jiM3Nsb6KKJgCVmLLEPknIYl0HioEF/j/SrmM5biTbfhEiYBJuC1OoKpYhRSNS
G4RMN7z3+Pp3Uj3TBSbxkDHURhtF8FYmrstrzhkwdUO+JWCO43xCqoMfr/EmgTmapmc5NkoQCOIT
hWBOjv0dJnoRQim7FO9tuIJLhThg3qQxvq2b/GCOKdl7j+21+jF2qsFOTnS5StwDVnD7bOsachPG
OLQo9ZUojqnZD3dqBeTEAEyG5XNunnUuxsFvCI2te2S8WS90ZqhQbgk6ptdY6WPgYSbUFbkd7FW3
ebtCdp8kII04BxkmeqZcvqpKu2/U5FQU7Z0k8RAMOdrHbpXkwZTn4MAFith4IP6x5A3K847C+EdQ
voODr2ljJ/er0mrE8S6Lu3tM6V0lI9Y5UWA1dC/ujfGHU5WKTUyDQC+f6rIGsZlX8OhS1v3hvxrH
LpGEQarXvQzIRyECkLl4LOLI0jBMnrbfFDlDq4DXROTdIOME8yaTFJNS+JKpjiwANcegMKwOUY+o
lvA4Wng6bjK+QpbGrowoCJt4lG1iY+sM0yDaruQ+HqixbBjTB96A2i9zTYWgQqwfZYwD1sJoN+Hg
SJXwXVYKvOLrAxDufm47DJ6KMA6jHIWqC2LcZhiVtqG4ahDYch/8oSIynqL0a6FsgV+LnbNXRe/s
0ozt3ORVWrbPIrNrIWWTGaQmyK40AXyBSv4cy7MVdDw4c45OyOw2yKT7g971qNPGTXyfTOJBbwfH
qOPYmuPS8nv/KTfSyDLH7KSEibv9wTjxBAiE75Mc0ijKHArIsKSfdImVYg6XX81zfZExd7gtaz2a
GKopqSKYOVTGfwjdMItVCMaHgoT3ijYdx1m2/cK0Qvm+NnJvW9r657tJYzKrqEPmONUgXtKUOxIL
6DG51WByNHG9iARO5P+eif6KRY6I3WMwZZtI+YnnH7G7/kUD+nn5dfpJl/KB8sYj1uGdinEgbSWm
ddOhKKCSL0P3VnVHjXAubt0F345EP+PiSPVUE0GmAGvgC7LK6iqBRqpIv2qD4CbivWrwdr3WPfBN
HuMzxjFI5K7BcGOf2p3bniSnDi3DKWLM3QBZ+AHDlbv62eSChvDkMl5ET+oU5F9QkHmuzkIBTMIk
t4QRBMOlxinMracB/x6RLdoO0Rz14LSkLaddLV/9jteh46gFW7RN9N6s5gRhM5CPfnma8s6SEpmn
7LxjML5C8SUh0AV0tZTOCp98r/N8xz9pV92TPHkHwocdjwx0PYzdLo5xGVqEzremYebGDMW9odZ2
1vSH2k88aQ49Q0q+6FrxPKvk9Y98B1uojUxlGusEM1NT1pwNEth5He2w/ehsi+HdJ+M8arMNgilC
dlgA6AqIr3X7688EMN4iHyI50ulUuVzdNdNrXfIgV3h6x/iKKBDAw6nA/ZnCEdvfU31uVE41hyeC
cQ9tpsqzMtE2ZvAji38mWGAUuZScvC/B+AJj7KWiafD2aLs7LX/2UUnZ/hK8QMFWWjtwd4kJ3eWb
x7y3+w40dnBzRVM8jUXjxAY4KucmsMyht9AGuWvm1sFQ8ZtU8LJ4+kk+Zob/mpTOlHIAkieLGm17
9DOgQMITaUVrNr/mmmSF7Y5zauoRtoQxHkMU41DRQcyB8FhcCAagfYc400+KshA4vG70ekn2FozZ
kuwUaEKYNHjr99hBQWPRBa5Ls/tniSL1VI5xccVRpVoEyrhMkkbrMDZFOQ0kB4idb6pLm8LZLrWl
t+2r5EQrnfUVYd+2BC19Z6zNXV5ExxJZqR8F5650tiVxbEFnnEaphdWYzdijN9pdNxzDiHNvvJMw
PmNKgjoH5A+2n2dEKSiDMVnp7Pnaw/Y5eIrOOI4C+6yJDKYl7FvlO6E38KaL/mrDGQgP8mNaDjxK
n/Ue1UL9GCcSZ5HSAyIU44YvwRfRlazqbAJ8ym4cw4reqtASHB5aKOeMLOJOSEwh1JIeVaBytkLt
1RxOBbrdoBJKeJAwPHVnh7bMTsxLqcKTsqzic25qVu0Hd1NquEQmTj7J10io7dmI3DDtnVqPM0tO
pcftb8oJBizoTtvETSng2Yq//zw3jkZiKx/cbRkc/TSYnINodR2HNWQEreGYvRcFv3zlVyhz4tr/
U1P/1xEbjPsQ1VFvtJS2wwB8BeAgF9RtZrijVS/RoYt6iZNcUdohvEmM9Rb/TVHZmmihaH5L6AkB
P1AfMsBTZ3b8NTilluClYEdu7iLuvg3HqxiMV5H6gnZUsSVQTrUlxqNd8TpyPFtg/EqXiKUvU9jL
0ie2JLwOvZeLz8Jstx0HHWlNCynZkKxjgNHEas97x28aGPoLC3w5oGJcs0xGWzj+MmvlflsReWIY
RZRiVQBLObJQpbwC50nKGqy9cJVh7dqWh2HUsAWNhjYSkNFhAVe0zSvaD0ffsfQZ+PP/4CHFz1Js
Odtno86XTQyWUunZF7ETJbB2NGgtAFBTllErVpBdgvjFkGtLzk8FXp7b8lZ1fimQ0T+6GFMFNI1s
Ytka5/CvOZCAqgg3Fvu6HU8jAHgqrHlU6Wjhc+789pdf7VLdFYCbWvKWWdasYflrGF2tQlPyZQ15
s1IfQiSbecH7ruvKoxINyEUiWqFMMJqHJlFDEd5a6L1BuceQVy9zoJ/WNedfEWwdPRWmVooxJOwE
hQdcQhv39tS3V3/gfTz6Wz8oi4SHhKrAa4Ek472yjIn2n1FXujLQeIlHObGyHW/gYrUWpi/kMF+l
GxRDyZAtOCba65Mw7nJltGS59CpNdJIcO+JqvMtMw8ua7ih0xWFbR1c/2UI8k7DUUiSnxYCJXs1M
9qVW2POkXoEGzjOFtQC3PCajGmEnY1yd7lvqj/OOuOl1ap2hxJq2gYnU2E1tcsE2hs2FM1lV+tv5
FGbTJG5aHYy8eAx0PtZzDtzxJ973Y8m72yQWlaHE6JpvlEei9ju10M6dTi1ZraxgMNxSmpw8qXfl
nNAWBucDro79Lm5WYQLDLJpaGEa4WekqHudT8VBY5UnZpViH939lnmB3mKFL3uR9fD72LwUKJryp
8NUsbfkTmKBhTKIfk3SiLy76Bop3RbEzTroH/C0nMqyA10T+vcT90ThVXZcUHSZqMgI1KSsQ2FHE
aFxlV79VmMuS+l10rl1IA6JL6KaX2iquQu/GdrsTnj5jNDfxVOkWgaSqQT7RoVkE1K/Y7s3SaZvI
yXTf+TMxTLzqh77JEh2VFLP0vZYQt2zbl6Ju3W0x62FKljWwGKLjIMmMbY4AyAHREoCvKJal9pI6
hV3OwEQnlvBAAebjxMI6AdfzUcX88BFvYlnTlLXUbKM+iH/noui+0u1rm2CUKQW6l8aJG/QMW8KY
CkTa9FUzUpheWoGYosHGegHS+G9a8zoBOrPxj3H/xrnXVd+zOCBjmaYWR5La423WuOQoYsIidAD3
EdmaNbrhnbxPvfR1W+RqdFxIZOwi8NPJiFugzmTdc5yeNFTRe9Er0wNJOA/dVX++kMSYABkHURwI
cqlOeijLwhJ0vKtRTG94aw2rAWohiDGCTAsHMdNRjc2j+cEIUjuN230v8XASeWKYcN+FTVqmGsa3
5PzFJKGV5ojCKmdzj/d5mFiP/pRcJykuDQM49oSBxL46xhV2aEC7wS15rI6/6IubY0K7b0pioNPQ
Xv5EowiQ/Nh8OyR/ZbbyTXnoHPkUHn07PE1ctpy1AaqlYMafkDzMAp9OKSYmXEgHD5x0TqH4oaU2
/auq5oiLurGfS+1pRhNw2wQ4iskyEilVIJlpAqNLjcbqyIUE6KHmlkIme1sQx7oJ41GGmBhozMI7
R9ljYHwfebgfvL/PeI+y7zXR7zLQfuAgpdQcpLj8M30kjLsQu6LoyhZHCDOARMw+BnFxf4e6Ts+Z
b5YY6uPVH9bNDAt4JgajAAvAWIA4NFrl6xgNUMR7MmDdD7VF7SglE/hfv4+BY05PxoTVkEMKf1l8
75XjVISf+nC338DYhUYkLdNQpHMSOdrJGFcfg5qjhKvHVBUVzHoGUQmrG7FQqKUewfSGLnIrrXK0
HPt4Ee+Nslrg1xdyGB3BNvxctDJtIYDDjcJijC3FMbeCewoMIzj6ZzaflgIZjSljP1c6iik86t8z
jAg2otXEnLhJ7/9DqF4cihrGIruSkiFv8smAl5Rqd9C9uL0D8JStVd+IHlrlxGOKWneUC4FsiOnG
Iq1DFcW31OpA71UdJczI5HuKB/abs9S3ZCs/y7HNA2lftfGFZCbqZIGgARYezirUrhgYHyLODhlP
Dxlzw4Kw2CUERla1kQ1W3oiWvbkNF94pGIMyxFSedAOenOaP/WPqhGD4Jo+U5VG2xK/Y7fqy7XpX
4+ji2pgAo8tzP+gqnR+RHSE/dtUlGo7muG+FX9uC1k+GuW1FVA3FYFkyB0OV4smAu8rSe+Tf8/C0
/fdX53B09V8Bv/9/qevqWPcCxRIbIx81KbU4jonsAtLYSUPjEE/tMSqDGkzzpRPE4ycmBJbCmQg2
pUOemgq0L8+6O6nMDlLP0431L3U7H+OgdK03JrTM6UtJRdWrI6c5KJyw9nd1074gSrjbF7qu8Dd5
rH/Ssw7jX3iNx4ZXhXth2qfhflvEassFO+REMUVFBnoKY1SynNeimKCk0P9sji12kYidPVBIiXmy
9SNd4uI9sFdvcSGRMTC5U+tMkWSoYX5B3StqC0sF4LIZexHat9vHW73BhSzGtmp5lMURC2NOrCeW
mZ5JUVqqxNE8jhC2hdTpYlz3KhqLsvxg6JUtmW7ZcEH+6cf+EEhuR2GbR8UU1HNNl5mGh3EX7TM3
dUxX+jag1YEpizve3Miqs1iIY3TdSIt2lFRUBVQzMBwjTI/lPH0qeVkIYRQ8GWqQJGClz1HlL4Fm
Ao/qf8ce1KSFerMtopKYataOCPFt+RQlP5PkpGmf6WUsDkHVY+H1uqpNo7hBk4F0dWph/tbK++67
P/GmKdcrGwtBTHxtwkmNtBIJbnzwj5LV/UUEK/9auxOgP+JvshU5COoFR7lX85eFUMY/jGISmCFV
7rE4T2NmzeqwyzJUwsLCFePOVUPukNTqo2chknUQwghA0wjT5SiqumVpgVkxxuyKpZ0oVvoEKKnU
FbA05vyRr2Dr/cksSBIJoPGj+HfQ/BS01FE7jgyOVbEFf9lQMY1lItYbxb2ffeEXcFdfq7e7Y8fl
A7OfqlbFgJlWaBh0QM4CAnlwgCQPqmEnZnAy8qP/qarGQijjK2Tsivk1pZUT/GNafx0zlwvFvl6V
1UB5DFJF1O8+IIgHdSIMBDL8xBpcupIG0DzyRlfDstKSQXW4rQ3rX+omjzE2FGXVDONDGKM3jpq+
7ybOa3U9aNz+PmNX+miKoxYbdBbgIYqPk4Di3dftI3DvjDEkqSzjJPfx9tDOqr6njR/B9feG4U3O
6PFhQdavTAdOnqmbhvn7fbdwhEiPSAu6FIzmJ52ttUdJ7O3tE61emi7qaNoC701mY6CSSF1QGngB
KH3qDkrqJTVaZUWYceqrqydZyGEUWoqbvJ8I2tN1+D0s7kNefW4969KJZMimDGgyFkGlGvM5mnpk
dgpA3Y7lQd/HjqW9hbojgs0bePjeZy7uX3ksmkoQNGNQ5ZjE7+Z9VGaWUPw9xZwi6vrHuclgEvBi
KjVhoPyVU2E+9Dp2q2L1oZXTzxjO7epU5tsYVdSRqoGH66sHCcW3sE4smSjW9oWt285CDJOayEKs
BIOOYoR4HL5jNG03KweCDh+dSc9K4LBsy1u/PF0DwqQogc+CcQdEqxqwr0BcE6d2ESjWqDZYAfn5
Z1IYh1DmYRCBPhXRgbx1AZZ1APWi8xCF143ndhQm554iAygNdE4z9q9kOrbT8ycOYYBHnCAYyAo7
e9OWZTiZwLlwhj59agLNqdXwTDKF80XWy1ELOUwE6BLJNBIJ7myw88PoZICyFA8GygAx2N8CLifZ
atazEMdowJx2o65REq+pOWnyuZDuhvjZ9F+2L2+9PLQQw6hAOHayNNA2Tn4Kn0YnuqP7KoCCpSSI
vtViYIUCUAAL+bAteFXBDWBFoYZoiqi6vc+SG6U2ClGgXw32quFwWEnT0x/bQuiP//BGWgihqrmI
QG1dxJjjQLZvDncacFR1sbAbcmraS1E9DJO02xa3/sluZ6JnXojTi7QtUykvnCA4I5trAgOQNdc2
4FjtqkEtTkV/xkJMohV9E034ZHUHd9c9dzxV510bo3pyIgCEc8A5BFBHK1cjxWBi4qbTMQweWi60
BE8ao4FF7w9KMkHakP4VmXYgJCiXZ/scrZVZ3Ddpa29/Jfrrt5SC8Udo3bSy7NeDIzbfM/HcS987
41rXka0IGi9qUC3ekMWuqRiTr4sBGHYc7GcrO2WP8WljsKa3AaSRgT0CsswdeaGKY1ns5ko5JVEN
2rXCyYur2chWG2qWmPOQ6Dm3yIILdQFo0iWVho4O0LdGa02mK6d0/NgLq4YT41eX+nUDFTPNAA+D
xKIlFLkYzlqCkYj+1ThS9k19F+IRaDgd1sIUOz+CgZb2BA68OLxuazfBTHYhjlMKPFlUWeK8uova
9Nj1vJLEute4iWA8od5n4K7QhNhBXaXsXRLuJ0V067TmeKfVoyAL10C7pOmEfc9qnS8qugK9aJMn
dXSUgYNIsKp3t7/PvmVVRSABFhNQ7h/uev85Vkvb55X8qW1+sKeFDCanjJJQmTsROeWoGi4gfrHg
830ke189zf1ZApVzpD5vewvOrbEMgxGqbLlA0Q4yhVigcZri1NmWsJ5aLg7FKEAXwVprHcptnEcn
tJtvxn1i+49QaOD5WJ9ZcNcX0uiBF9GjKKZBAS812gvazzh7KOTQHvp70eS8l3naQP9/Iaaaos4E
OC0msnzyIIJiQdLHt07krYuuiyF4X6KooBos5FjUgOgN6o6VQ9BVNOnFnMFKLXzhfKFVN27epDB3
Noh1kQ1CWjj+s+YJVmgD+eLSB1bxUzkq7rCPJJcjkSryR0W/SWSubxRRRO4psBkdZZ8dyQqO5V73
ckDsaRxZa1doiPBioo73p8qOm9WxIKf6DA3XaT/mlKfHkNeKX50jXMpgLrCpegOIwTiOf5Z2+m7e
D2/da+9SwqiR18Vd86dLWczVzYrZBP2MrlNLXkrtnGcHNTq3vNRyzRMtpTBJWJeVUWYIFAZAOtXS
pTZmSyV3ofISjEdpxPzxyAMq4X0nJiur85SoxkC7TcKxEL5k5DSNvDhLwxmrdstTMblYSUJRnakP
F4/Ca7nLvNYCvOOV0qFEO/0XR8nXzMqQDAwgq4ZOMKD33kfo8xhHsY+amvxAx2bnO82pHMX7Z2jW
dw17W96qYgAKHdD9miTjmO/FDUOXEWlCpcDIQXVhqpjIV10UQkAA+LAtaS05QqLyryQmaxhipQ4S
AkkBOarRXSOd5wiTo+HDaIzWtqhVrVA09HAJ4p3MbuiNQyuMMm2yR9gY1r5O6pc+ePwzEYzxEiFt
czwHoOrR9wqJrO5fgJH1h+dgrJaEYZVM4JVDnAWW6DlKbTX8uX2O1UBrLO6KsdlZygOQK/9GMZN2
aYyH7mhpT0OEqdrqKhymL38oj7FYbL/rkhDh+Rm9UIxbaZ94P+Pvym/KXt7U8KpyL87GWK6UCdWo
hDhb2oze6CtOr0wHUTPcpC122+fiqRzzgOoVH9BlGcxWV36pvoZ6+7UWqs8Y6+08bBMVawtmNjSo
DxjFXTf7AC4969FrqAx/pndsCRljhGUH5IzM8dXXOn8txsAmguFs39jaE3eheOySXSD52qCmIixI
i6ws/SG2tt/fhcExVo5+zsnDV8cultKU934OPSu9rinsk9qYz5iStMksO2SMv3ZB6pYqOETCaidI
034Q0/32Qakr+BA/Fl+NdRVj1leSBG+kYJ8jBCP20CecxJIngnEUghBopU7nL8X0RZLOYvuJWv/y
9hgnoal+FZIUPQV/OHemV35mOmD59xmnoGZhA2oA+vvz2JJ8waonvJr5mLIy51MwDiHKoilAzgwr
vfpevgvczJav1QEaYPs2L7TyPgrjEgJSgRxAgbBOywJrzuQv2BvneASOEbHvy3zIYyOihLNa/mtU
X8K0skj1KlS/fLKvebSwnAOxfdMIJRShCmCx3fxsKPGDWvOwLTlelH1Y6q0+aGhqw1TCwCtGwyNJ
d0Z1gZPSreapN4tks/upSKKuzRCD9OYctoAXBjF2Qh4D7UfeJ65pOLnyuO0DVgvlCw1nEceAnxaM
MYGGN259oBAFI+D75Cvlv/kNUvBrWx7vUzEOQSqixEwy9BfS4mFOvubcMTae4rEeodanofJRiR/s
GMQDx9jWsDWXHAWXgEBddORfw668aAD45T3NOEGdHSguSl8f/QCzm+IgO2VylZPMisghqnlvJt4d
Ms4iSEIMe0/oB4pRc0gK3xPQst3+TLywZDI+QhCVUB5U+IixrRwMEIPLGYXyHyVKkybWVeP0J6j9
rJJw/Pm2nSks6Jjv+/M4dRDbGI+x9jfJGifTeJPf285WYZ8W3RyZ0WQQGPOnoIs5mazCYowlHSnH
UMfCj3EuD42VoBc1XYuD7IRu4Bgu58vxTsckFFMaBH4/wvMKe8MbD4WHfEy+H+4zCJz2ZX/gyNtW
e7xs3icwsxapBUitoCk732vs4hsQJzw8plwB09+DM526K+DruYy720aAodj3YjV/aCWT8uGp6bMI
VdQCnpmtH8wkGrbRRIJZ/PcSZFJlnZDgXViHvydy9r5cOKSM7KKbd9uXuPoEVW6i6Ddd1N9kEJUY
ABkGv0bbWZF0KQpbMwBG7vnZ67ak9Wu7SWK0w5/EUJRDoJsMXXvCIMM+mHnzF7x7YxQiitOoDWQT
8xfqKYt/BPq1DN2Kt/XFOwj7/SMsJ4cF1NxEq92/U4rv2xe12sUwFt+EHnPxTeqwB8MQxYGbjsax
+YZm2r7VLfFqPsT7+KG5M/eqIxwK13RUZ1v0qhMksinKBKO9IjvqrTWYNx8oc42hz8GlabFJUVWS
4pW+ir7rtqxVzbvJYqe+hyjUe5lgyigM8sb2Rd9us/ZZbMJjWChvfcfbieKc7XftcXGryYBFnIig
fllMT0SIXbX4IZUT5wJXJ3SMxakYe6r8xq8MEe9E4o3gNze838T3OwW7bVhDfBm9aZ993b5IrkzG
stqoJEZLR9iHo3AVbVpBEOwAq8fmsbZsPisy7yYZMwNkVgR5cE2Rtgv8vyYf7Jaf2NlYXiNjY0KL
QnQdoYgZiYewPFbySdQ5xbf1YvPiUzFmFmHVSyMiFILWzvVd9ZzZrRVfFDf3FA7U4orLUHWTyNjT
llB9Y3W9DmqhGaZ6dIah8KoislHn/N/Hid+JYGJGEsVSJ4Xx6DR94MytZPdFamc9LzStfPt3Yhj9
zuTRBCv7ODpFcdGyl0j5e1Yft/V5xYu/E8GocyJqE9qpE6BYq51auWP8oOQun/x65cXzTgyjxcKo
GUMoQEzzN22npY8zBh0BP+K0gL9UbLp/LdmtnT4Me16JfuWl8E40o92Nmc6dHAJsthG9NLdD1fPN
M2hj+mxvNBzV430wVsvxsgsEoKw4gOqn+ybHqsK6vs+bluCJYcoVsuCbjZpCzKjN12RI9l1p2NL8
Gdj+d1fHvEC6Kpn1gB6nO/aOCXq3dJceRJc+HilqjoRJ+j0lvY12vNoF76Mx75IU+/J+qkJf5ryw
hlS36vpSmN+xnif73sT1TusXisoLZj1Rs2cXbKQsHiWhHYff0+zyy+R2XubFX2cvwzAZBveP0SOW
U7ctjyeTudyw1+XCr3G5WpRegqi1pVC/aNEnxnFVA2cyRIzhSQo78GsI4agHUzc4evLNLI9m/GgM
f2+fZM2HLEUwxj0kqjo1cjU4SvRlVDNsCR1a4UUW3W0xa359KYZe6CKniMqxQ8sFJ6l1NF/zS6Xy
+ja/R1aYUum7y2Lsd9YmqWsHjCHR7Vb5xbyGb8p+/GqNVulWB8pUAbb0k/BP5y23t8+3llqAq1Ei
Ksg86M9glD7XiBq3BpS+3wX7cpc+xjvMHOxad3QDsEaYB/VpW+KaCi4EshPH7ZQCTUyF2k/FL1H4
ixiYNO3ePiPDUGQiKQrRP0yCFipWCU3IGAXpYuT1LhTmi27U/3tFAXd3E8N8uaDsST53CPqAAXDK
EP3fRn3QQ3W3fZpVVV+IYTxvbHRyIsoNqGEwdmzJJQYbQMgytuZVknVOz2D969yOxDiIbk76SEog
qyZfUvFrD9iL8HX7OKsmtTgOo3E6Gq2mL/cDuJDCuxK5jM9FsV8riyy/DFsilou0EGQVx/DPk0u5
5lurcXSYkIhlKF7cWKtzvpPGZGaqFhpzr8OCkxcgNz/EoKuK/+5dmlyU9vCDJ2/lXfVOHJOhESUT
ZDMfYEHV/SAOVlkEVqm7mBrTFC7KBf3tH7zT7Wt9KBuPcx8nI4QNIKTDXdrSXr2onuRm10/sIrw7
F+PS8zYG5OUIX1sCh3WadUuofKcIPvFMVEGzhOU/ScROCjtwnI9oWQ4tzT7Fs2l2lilea5Gj46tm
tJDBHKXAUO7QEcggxZ3eCHbZxlbZcVc/Vz/OQgwTndpQ6DrSl3gSAHqnu6RO9lfxWhwQL4CIyvHb
61q+EMZ4uz4EgJpG85XGnVwQ0brqxbxQKloNRMzq/fi/PxDffSbG6yljV4lGjiucksdA+JLQPXGO
s1v1RIsTMc4uUDtFDaHcGAAG4VX/Zhi/tl3denRdSGB8nejnegAeQGAYP+Yn/HsCEjSmZG3huTkB
c+obHwyUo3nsoHFS54Ma6M3gRPOhHO798ZH0nHi09q5efhp2sLgpgcYr6VA7A5TE9eM/5ViA+z9l
u09sB7wTxfi6rGvSJkp0uNbhWTNezOKSDS+cj0Sfmx9c3O0jsaODZpn66eTjyiiwA3FBNYEyQXvE
WwMrPaYzf+K9hvE6ydTAzg4sJCZaTOj/j6DRgzhSWFNwaMzWygGixznVatawEMPcXCJGqlbWeIIS
rz00lA8HJ1NjmzxVDh2VpqvBgerxXr5Uoz9e5u10zNve92P4V6lCsnKEWK/dKx7t9nX77eOtYeNB
MW5yGA+bRxEpQhnBQn4oD8A/sOOTcEV0suKdaSsPpofP6M5ecxIdcc8bBl8r4L6Tzjjero0lQQDU
7u+cfbjgPeXmBxmP1MIOPN1rXpWjcGzPucfbPl1rnr2TzHjhXGuJPM/wWf9AG+e7dp8cugOfI5X3
IRn/qyv5DNJCpFCJDqXpn8Zsp2DdCUxRUv2SVEd/4uL8rKssZndl7HCZBjuYLhESJ8huEJnP/gMA
kuYTFlNhi9NPxWuPoHZ3ejAU7CuOLq27zH/FssliMAVmG7bF6MitYKlF72Zj6Db1zJlXWU9KMQr4
n+OxowTCGBTtgOVOJz353nzwD5UDMBK7tmL06nhjYLxDMeav+/3QVBkiT6zXe6Uy71KtOZJB+1SU
vp2JMfewFXsSkRzVQnI3thczOvc9L/FYzXcX98aYellF8tyYeGYBZmJw9V3zHDqmLb4KcGrGQXUB
NPhSPjQ/Wt5IGPeLMWaegT1n7ouAPo7je1SiABmpOUAbJDt5jxosJzDwzsmYNihLZH+MkPFUydGQ
9vX0M6lek+lv1eekJfTCPvro20djTBuVp2qQFR9sz9GzIitWGIac6MPTPiazqoohKNB/0p1Rqo9A
djt3Rvpr7oDosh0GeFfG5Fe62WuVqsNjZO13hUTIsfdA3E2HzNUqd1vUGsoGPO9/b81k5wfkWYAZ
lfC88Qn909+AOI0duJj+17AiKTvaj8jhBZrtL4UNYHzJRflpCrNJF0xhcDr1q6LuSP/CORT9EP+/
KqAt+F5ALoHhIELO6JSYTQ17a3bUveTQuO3fR/Zs9y/Sc3SQwevLBUbd/nZAGXovum9FVTVrZApg
YKtflc6WgN0QOuolkRw8MJGgtF75u+rFm2PY1k4UX99LlsuyMNoYklVjH/eRVQRONf/YvlmeDPr/
iy8npEGsBgNBfVL+W++ACWlcAKfEUf9VIQgnGgqtBrIhxpDTOs+DJCqQShaXTr0I0hMXmHSNSwGg
YDcZjCnHRTwUM8ClnbAAzrOj/6RTJpHbgw8ZobmpHRSSMcj8yQi2EMzYdo6aqF9mCdyh9K0J9nr5
V0Q40Wv9fXaTwb6WAANVpaQbBqf4O7gou8EzMwsYke0RrM+owecP+TO3Br8eVRZCGaOukqSYuiSg
ySOG/RBVEgK4XNWb3WKnDNanMoGFOMbE2xI7U4GCEJ0Fr+p0avvnOeD5+1U/paiqSERgyGsyo+2x
JjRdGInww1PhzqCc0QLB2TYonggmOurDPIqhDg0U9G9mcY8eEceY1gUYpmKaOoA32EpXmVdGKva0
viF2ljhdhp5Tbli31psA+gMWLqGasrBVCHytVD2JsZcL97H8qRxTuclgPoTpA/hkAtQ9Uuge/OyZ
22PDCvC0FG3a4U2uSqsufCGN+SYAXTEzcBij620je3alHSgaL4mbeeUdsQwrbbC5GLvCGy928D4V
4/eSNqnCvCW6E/ehJfrWJLxuKxvvUzFOT67FxgwmY0CEQGgXA9fXBBDxDLttMbz7Y1wc5sLULBtm
dJdEYDEXAFkwIquTfpTSJdZNjn6vJzD//VpASxLf658eGMZcA9LaET3hWt6jFOUYT0Fh6W6KBEZx
S68XLJMzdrz5qSCUcXYAb9N6M9R1xy/uZPlRGt7+4Arx9xnvRmalmIMKZY5Zjnf6EFv65JH6KCov
UjBxbnBTKyCLyVhMpUtS0cCTWEm/hah79a+hsN8+jkQ/+YeEbPGRGCcx56IRjTQha9zkIl21o7oH
0xUFaKqc8DJdaemG7Eu7QieDyyTEVRHGfQRlLcWhiNsEPbRmqa/hL8xNOAiKiE8PfrqLXkvg7ZIv
24embmLrzKwbGRE82gI6ohSBHST3af0jw1ZoxHGOvM/HeI0JFNuaJpq42kYB7eoLplAsJU85SrJp
01ASxnVocSg1mYDiKBK/pv2pka8pcBfq7mfDSzG33S9EMe5DLGo1zmjE0q/1K1p2TxQKwdSt4Kx6
FYgN8Ept9rI1Wbyq7Hr966al7LhTVaEhWdC3UOMW3/WrusOLoXBiwDGDmoKWTWNPQJ0mfxC4E4z/
T/r0nxCniuyYX1BNZttRN1Y6HToR5a6yQ0e8B1Oqi9lJnj1S/7Ghm79/zSJoGxn5P9Kuozlundn+
IlYxguSWcYJGWZbtDUtOzDnz178D3Xc9FEQPvitvvHGVehpsdDc6nJM2eow6o2bRgIrF5T31l6JX
0Cmy/eWLsN1jWZ0r42GKGWg/AkGpA/Rh7SfZVhzpKNhAF1Jw7QHk6PEemJt3QpUVXTPBHK2wpfxU
KbRZjpBVJf1+LJ9S8UqKOWWNbWNZyaBHvDrCpcMLM80zuOib3pXt+aB4vW/c9oKVWaMX25Mtex0y
Rit+4FWjeeox51ktgmoW6F86gV5hy/d7qQCqOefV2jf9F6ZdJMnExIHOMossQlWY44gr30nENl6q
5KaVQqvQefWobW1+y2GpRFpQZRtjJgxYqjuo0z6Bkegq72vRgPzO4M/KKEzALpJ2jFMBJRU6jtJf
S7tuR9u95FhgXYxj7jyFGMsQTHPSRczYwI10VwpAPVvrFdKzwXj/9Iv6EYKx6HuO1M0rvdKQMQqg
YMJzJTp1XjRjjV3Qlej24JqHBFQR0g+OOJ6STEQntdALfYp3bOcEvuLUfug3boMEWXrNuTJ79nlJ
17aPXKlIf9PqysWpPCz9RKu/vU3JpBNHsBt5R5cmFDe+wbTAZSU3szwV1q8bpoFAxITWQYgxNBrg
IZAttxJxZZNX6fiDEzlLYMJqI9ZxpL6myk5wF/0g6PREN7Q58HqWN7JXesVTcwpcHt4xVzITZZuu
WzCrjqwvia30xfxOM6Jul/wy4bhcOkaq+aKTHHSHk6784SP+q7LE5uukHgZhosnYaC+ebEd2bQf7
ZkeXbcRnXiDYbiz9/oQSm6g3AzGmdsZbRPabPR1FpIRaoATY8Vp3l21FYjN2jcRlGWC/0anFCqzw
Zfkt12ZOIOXJYK74VKG3n4n95Ojm4gWN6MuGyssMNh2lBiAqYLVKhkqYO7YkmilUCT6PdkNXAGgW
kh11H/t5vsZRZ9sUVrKYDFntwbjbLa8t6n/4kCvR+j7Zgo/O6jOvx7jpsFbCmMusiWb+TzjL6i8y
8B2iugMcKe9G02vzLs6spDAXWuvapSTxPOGpgUbx6Z8oIx951rZ9fVdy2OtLolQccqSL2R4bLoun
eJJT28Ztduyd+ApzEl9kEKnVx+CaG942A81ZNEtM3sWjYEgVRukj05rtai+eSluws9mu9xRmlzc/
tV2qXcljQneXkLlV6NS56vefXqnGPEOxKNvY5EooLoZOdCpOXDU5F0Fnong8LyQzyDg5mOUjB4pY
K9hEtk2/9lIv+EikAWwLMDaBc2KwUDGSCSBHkb48MgkEfP3o1tLkXA5mW1yDmrGSQb3LKnp2uZkC
LQHzfLIvAXG3+Y6+FU394ztyC4J5V3b0uxH0HwBUQJVLsYEFze38bD8FVj+CcS9NrWPGZqH990+a
aSFz2Alu66X7KXqlQTedj13788kyPga0lUNDOiRji+lP6aMZngz55fLJbnuWswjGs4yd1tZJDktp
2sRbAuFRAFb3YvLu/Kb3Xx0d41qirBcDTe8mQHTfNOquJ5wMkvf3GZcio1Cciiq6BgYmL0W0HbWQ
UyreLCKcNWDpvbJZNERCMCogayq47b5lqghWMa/uQmT8Dx/5KKYGGiXJ1GQ28C9akZeZjG6Y0gMn
ctS+xTriZqs/XxazPbGDZ+a/chg3oYGgZ4xEyBl6Sz4IVmslN7GlHugrFyNki1VSIDB7fhCdEhOF
+uNl+du2dxbPpATKIoRRIME5VngDkvC5bww77Dk527ZlnIXQ/195jrkaZa0xoOMcLQdVTx+mbvAv
6/GHgHaWwTiGOiFlOUzwgANiGbHTu2ZPI1rkNDeUniV6Ke5lCw/R4sRLQzbfuasvyHiISSC5Kkfw
EIWY2pN0L9V4qAXAMpXsyzryBDF+Ilu0XphmpDuC5Bjao6g/leauXDjXeDvlXenD+Ikprsw4U+Fi
AX/tRwWxhQWUmaMy+2krX7VJ+7JMtRt3y50kt98uq8izFMaHhEvcKQHB/opmnoRyF8R/qRxbojPI
EjZ1gsJVtu/2lLmns+g7PrvjFQM5F4utx8VZozdhi1Os1F81atV1eiUvvGxxe+b0/K3YOlxZBGKX
G7C9oLIpYQGQqatd5y5ud5d6vAGBbff7+4q9xubVNRaGCITloFF3SHCb6g+F6ovDc2qCuYyHdvaH
zP4sivUYTSeXkoYK1TQEx7GDHSr5Uz/qx2LSXDOr7KgAGEdX3DaqeqhyY6eNMqdFw7sHr12BlboL
hl8nYUA8W3r9rgIOIyJCbslB4KI/7mEybp+k8g3AoB11CHnPKM5df01qV8K1ftZjEiHUdc7iaR7w
/0DwFx/UW/F7fIsW/EFwMlv/W5UZDxNGVTMX6Pw74tRp9jwMOzVtn2Sz+xobuq0AJ0vSTSdvVVcJ
F453+0Nqd/7mjN8RAOo/Am8fbT8nepQAYFz76hc6N4oy23Pm99ZlV8O1McbXDAQYzTldIBrt6JEy
9DbPyXPr0NejANZlnjjaR3z/svut3msisP6iplYXSYjbY5RwB3o2WmkQHco8u8aMgKtlLWp6lWE1
FQphmsI5XI43YqeruzkdR6EwdeDAYgtWBifDojnI5d3LZ7ophoCQEWaggAGTOVLMjIYRrAZFDGx2
lO0AAK/rus6dy1I2g8RZCvuAFFrdWES6nBeA4by/rrgIcZuObiWAeTFGS5oNhECA+nU+1J9G7Pdg
UhTvt86KXha/jvG66Wz+qg9PMfltnrSMhdCjDos8acytPBGtouTdcJrPvbPClWr0/1dWGOignUy7
aHLMB4qYELuFaC33LRa/u2t5F7gqL0RxTEJnPHm/SFMfL8j91Ln7MoXpPkizq3YM9n9nE/RnrPSS
yDCkuYq6SSp+NYWrVOM4ZN6nYZI8oRWiKK1pMJBuMQUjq5zfv+2NVh+Gdb1zrE21gG+v+sktLU2n
duMCPhlDZLMVcUATNqMLUHZANUV0CbM9b0+rqDVAZ9FlL1F87MufijhbsSLY5cBD+N/++r8FsS82
IwrGSQE+mJMGz2P+XKutlYmcV+H2E+qsDQsblCpaLCo5kiAVBU1bdIcHpCigZcx97HTM1uLmXg8W
NJAzgvwIRQleqYenJHNtRU1AhYCgoJWACgKTXj2ZLdXgxY/tm3s+SubmVrNWzWWOjCDVxbtUKt3Q
bKxgVk+Dbj6meb5Tiex0XfgcL62XyAOI7lW70z8USVaHzdznRJkLOvmIV77Q2vO4I8FsdRPHPnkn
ytxmRRNJG1BHmAi9LQ6FjT6p1QiRfdlp8MQwl7omwOMXRoQrU06tCBOOTb6Ty4+Fq/OHY252HETt
YuTIM6JE3BmN7MtV611WhHOfVSZ1GuSuUfUeuUUGCuPuF2h4LLExrTzitUE3k5jV12cch4T2QWXO
cIOzUlkk0hw5Gw9jrVh90t4maeDmwXRsEn2PJYG7yzpyPha7IT/FmR4OJuwfKNxWVT+Y3dVHWOYA
kv/7U2lM4JdFsUfvFcbdLjeK5A7ltTBxvNX2pzIxMA+2LEot/Nb1juIStMKALLeX9UeMPg4WgErs
1qw/t2HrXD4yniz6/6ug2ESdKREZ16jOnrMYawfa0TB3AJ/kyNkeuSFnpRgTr4McVMIj3g2dI9rd
43Cbeea1/EN4Wmw6vpscG1/fR/tg4TlF+kHepzNnwYzhV1OSBCbtaIkHzetPEyayMD3hEK/yW04R
a9v+zqIY01eUQKqLPkBrRCws0t2UqWjpwodGhs8nydYngoWEhjTgJGPxlFdXdc2b7abB6MKJsXWJ
PspbYozIx4KvAFnzwzua1RrW8kk9gluP9322g9bvQ2PrE+Fc5GrcoWQ1HpZXYgOgaOwmm0LYpw76
Iu5lg+d8I7ZCMRtZBIQ6+EHAMV6pbejlqXjMch6R1XZpYPWVmCCYjUMXlBN9y4GShC7/q7caFjrl
I695tf0SOZ8f4y0mY1mktsLk0yKnfm2a4MpdLFV4IsOxGjlBl/7oS5bBeIsgCoBxEcLBRuaPIXgQ
8m+XP872WsHq1Bgv0UVVPRQhfR1iL1+2p3160O9b5GYLtloaO0kt7pwaTyfGP4xlbwSpDp0aRz6Y
n2W3tY0vldteaZlFG5yBzYMS3JSoK3gD65JqEJZwII4neP4aEjXtXtZ9UXQ4p7jp8lYC6A9YOfUS
UGtYD4KHQE3WnfYUNV840bUMEXADl2XxdGGsbwmqgEwGmgOlcB2RzzJvsG/zuq5UYSxuUhBtYxnZ
BOjNj+C62Ilq4g3izDFsnhjG7kBSpetliBMLhVtTySwhaqwh/n75rHhCGEsLw7xYihBntSRXZn+b
9qjifARYZ3VcTASa1bSLTR3BTqlPgpLZWQNqRcKNqfTPvPMDZzEstQCYC1JAEMLnDF6178B66RIs
9OV24SU3qC9rX0cHAIt38844Fv7E2zfZHvVeiWdyMCCEBFjlpiHDrhpn/ERnSJrn1KUAdURCz16z
6X4w2UUuyS1eBOGYPEtFQOIFw58irq8x5OBKPVY6J42gdnDpdJlnXArymzbWUdnu88BSkBEN0pc+
2JvzKQi+6PHfmQzL5z5LciNhrAgto6X1C2n2AMRsp/XzZdvfjFKrT8b4iXlYBoBW44WDzVlDe9bz
XwKQj/u9WvPg9rbf+itRjMvQgoCIYQnrUH26JVZ4A13MtAVKd65azUtjpU5hk3uKvJzZAufjbfdb
VuIZV1LXWa3WPc6T4pZQyyzt6khHz4A2ur98qByHYjAOpRHTYDLp0DORBgsNYi+NvoGK1LssRebZ
I+NUBjNR27zDe0Q80GGOPgMRIxZOHzBP4Ys2hY4ANIvhNG5yrwF9T7KlOxpscqf6Wd2NR+7AHcf7
sLADfbosYTXBj4qH/Drc5Z+Q2yNqB7e6G70gqp6Eu/y288090IA5J75dgzt/XRaKYEZ3UKprGBdm
Uu/oaUTArKq/Y4oSVSPepdn0NGBZ0ikyqqayawqkFYxAUmixV3uczOuxfbj8ZTft5/z32ZeEERRh
1qgA48ClnIjb96aVjHeXZdDb9s6ZrWQwvjqI276pG7yXg+yA+YGp9zTNqwknfnNOin1EkEGa6lQx
MI0/xo+BhgJKL3E+/aYHWynCeuVF7nqxQN85EV70+iGQD3J3U5QYEpMy+/KZ8bSh/7/K3ySlzieB
juzW2S5LTyHvu/P+PuOM65AARj3DA08DMMlYi17YVO7fqcA44TTRjUIs0UQg1egJce+TrOCI2L6L
qy/CeNqpQn06peargkxiPtF6+HQYgL6I0dsjr4LLs2PG186kwxw1wfBIBdzFZfwFLFBbXK6q/OXv
Do5xtgqWSsSkA3BBPc+PxZDtKok4l0VwLJltMyaTUHWzis+fh8shCFI7F2tw6GDnNF7cpuA9Rzhe
hm0sjuHUdGUHa26r7wIW+ptlH/EI1rYtGiQtOlHweGIhYYt5kmIJDAtOr5L7Kcn3fRBy+mLbapxF
MAbQAvljXmgdae5ibypqSy6MHVhAOXd/+wlMyV/+XxXGAHIk1qZUYleF3Cn7ycM0qtU+NbsMuIh0
YHLmxtNty/4tkE3mIzmNwbEGxTrgaUXtc6R+jooHYeRUNbcrgGfFDCYSLNkUZI2CHoz0UO2Vq2of
HvunyAMuzK/6SrKrg/g8nQQuC/wf3MRZP1ruWnnTJAGY3NSHdGsl8LXdAgT45Tq6pgVAsGuFnHoW
xxINJkx0I3CLZQOvg0RD5jmadhcInDc3xxLZjL00JVNqA6DQNNJtLR0H6TQlnEcBTwv6E1Znpi2i
kMoNgRbmj2lAwlc9XfZB20anA8qGYJEBKLpvBdRq10yGjm3dYb4t2wSwAYBlF1295yQGm3IAVKKb
mqGKGlvuU0B8MQgm4pCet8hah66zxqAs/aosKi9tEx7s8ea3WcmjB7s6ODkA96c04fNP6o9BO9Vp
aWE6lGNjPCHM4WHGL9GlBktDKmg4tf42MR/0+MflD8STQQ92pUhIlqzrCSxAQUM2LXKrVX4Z0tNl
IdtV0tVxMSFcnxpZBZcb7GwfLpbiJF4+2mH+z05951yWxrMFxoMDFDOPjchEKjrfpIuv1cTK6uPQ
D5zPs3l5VkoxHlwKswR3BwFP6FRM2Sc24KM/koyeRbAhfEiW2VQmiGhM34xugQccB5Oldd/G5fvl
Q+Mow0ZvYc7kOaCJnLrUO0lWrbDnEVVu5iMrZRgHHeaKoWkV3lRNLntJ5Idicpf22JYvrJoIHM/G
MYLXFYaVXQ9TAY6sUNSBCS2SQxsl8o1EysBq5/6nBn4t9/Lxca6RTI93Ja4UU8wh0ZEujJ+4yyxb
yhjcx+XiXxbD04r+jJUYTU8mXQCksSNMqd21D2XxpJY3Cm/ifbMSgFkQCbPoumGwITwmsSDBcyIH
0nU3HU+kdfUF1dL2mzzeGilvPXgbVWElj7GMOmlGIsZwD5rVNftmXwAmEtuDmdN/Jw/AiQbyhhxa
PFSFbZM/a8mEcG0Y1bKm20D1+CILO1n7dPlj8f4+YxOZWQytocLeZ/K50Xxz4njVbZs7/37GGMAk
SZqwQq0tJccZrOeSH3N3+OgZvHvWr74MNciVwfVtWOsxXQooPtPBU+UIqIsUUBcYjbSrU+jx2oTb
PuKsExMoiFr+O/tUl1+iYjxqiN9G/CuO8h9SkHwkw1ppx0QKyvQ0jXTjYk534A+0onSfqLwJZt5n
YsIEeg5pTlodPQfyuRRDGzPE1qjyavUcY2OLZZMUClmAvW1HD49mca1/qAF0Piq2IBZXhVLorao7
ZecR8dgFnMuyvbWxEsD4gMzsapIvCHWiX+zVr9U+d9Ov8ZP4pdhJfpq/9gULOzuZj7yKz/aLZSWa
cQQRqjt6RfHGgtQiFHBMAYJbj82RE90Hr1D6+Tw7jV3YmmB9CIBhJZtxEtIkNJWUIllp0qtZAEBj
6EXK8185IpNxFLFeaHGgImpMU+FHauN0SsMph3OM3GT8RCNpjVDSvZ4pvcqLl6A5xVyScI4vYnfo
tSZV9SBAyaSjQAj3FAght3UMljRWf1P45uPlU9ueQl99GsY7YJdHiEvqHYwwrG7UllY2k0I9FkMS
fgoG4U6Q0q9ho9ok1HRbkPObrtW+1eH8Vc6XL5d/DD2/C36YpQTVAJiTN2C2wKzQnTDeKnpvDfNi
GWnpXBZ02Y+8A/EkeM4GQCPBh4y+ieJtm35o6uT3qb5D7CwzU42UBM2M1o1uK2/aVW7vBOgjNABO
4t2uPzw8/o0n7+A7O8HUJp1mMrRF3tzGhwpgHbKT3fFWKrd3Yld6MU5EbCqhiEcUDkd7xuRp4aQv
1Y8Cw0/iw3BQf7QOBewcfppOh5VfDKDa8zO3Y3L5hiDVfhutuyYUqpECtVMsHromkjjY23hFM6do
PDzHefnSm+wAW9wGitl1KJUTNbez5UHpF0skPy4b5HZdZ3WwjGvJcm00QhnlX8Cg0hGbGi3oObGW
g3iVetmJZzKXb5opMhnISKRiTCScoSAA3EEN3T6OLLWpTxHhDdByrZPxMFmTt5JAaXjo96JLWwbo
jNT/AUuW96WYHMTom7BcWlw60zwIwCFMPqvNXwUZk20yLU0UzX2NF1Cn75r81EacCLPdcD3bATuu
VsZ1oXf/HpZstxZmrfaz9zrgt7tsc5zjYttMU4kSQlkh2Vmi+0zugJr8jVR/eV6Mv0gCXUObCd++
DR7C4svEA8rbduS6ooHABZBLLG9VF6I1k4dAuMk6t6saa6p4uTpHAjuGm8R1q7c9anviMBx7pb8D
/aN3+UP84aP/1oIdw40D1HSNEKeU7JtH2uJXH/4BFIg9wqkYbH/0sygmAR1CM0o1CZUwU8DiBaDU
mya/miXV5qhE79r7UH6Ww3x4GFafS0GOlhnIQVQAtAET1E4eUlu3db+YrcElXuIWtnLb73gI6tSh
sLIR03UDxqVhfZ5xboKgqEKp4pK2DQALgeoRPRm1JSSnIryTa/+ypluKroUx3i0xQr1o6JCf6g9X
hZf7kt/uOz7TxZYdruUwzi2TTaGtBg3YukAe2ou24oHh1r6/n+7LU+tHjnwb7hdbdCi0k3BL360A
sdpf1pXzG9hCHeZQemyd09vcGKoHjMrRWuRQ5pzoK0zwhe/HVumCTs4UdRlowIiv1cxKd/kh/xkj
coin1h525KpzRSf3gusUeKLWcoqOnQ2mc4+XHG9FydWZy8xlqdJhlPqARi7pU6iVVpD8WNDw11Re
bWjrVq4FMbdFyrJIkVDMc7paFO220HU/XJbCwkjvzDndzYR/LYt+5FWxI+6ImICQhm6EhzugmWDS
bcBO+OwkVuOH3GUhzmVkMaF7SlXSvGbCXWwPKTaZs1PZ+7FMsEbzYshPl010M5Faq8ckUs2s6YpZ
w8H1oKcCICVGWlSnB8WrbIXS/wCduDm/txbIeBuTJHlXDsA1VP0ZnBA2RaIE8o0z3Q8Y3asd6slF
ZMKZjwkeTmlns7+K7I1opqqBo4FlMat0OVJ1LfpnEeEV6+eh/ynYA5ysYo+FNe7S58sHvG2qZ4mM
+XSYCCslI4a6eGa0xBojXy14yA/bRopGmiIBStwUWQ6YKAL+rawCfrBxtO/wrW50o7nJC31B5Z7w
Me4+8yyPLSxFEQA7Jk2Zndk2gePVIljldvSs+2SHxXOfN3+xeYgrcUz3WJ3yLk0TFDWzCqv8A3E1
ZTiIWf0Rf70Sw/iv3lDGWaP7XoLQPKqFeJD7lBPotzXRTQx+66oO/lrGmwQZkftSQUgwrqtqZ043
S8rxWJtRBwvW/4pgImy7BNG0KGjatFhSD5pDnnOGIXgC2NAaiWg3TBAw5w9D8JxqHAU4Z0TEt2cU
yGVZxjO+tmm+lJWnlZ+WiqMCTwRjUEU1SEiPIWJWxb1YA32/Il9n8CVcvvz0a76LzGhwAyNWBU8s
68zDoFSrWFCRY7SJq3RuXL6oGqqx0j4knAmLzY+yEsX4ceBAY6eF1oKSpdg3ZeUa5fyBXNhciWBs
d4kbMKhWyBPlMkJVvLZIClY+Hog8TxHGfHvMNnTlDEWWdo8Ba+Ej5f21Foz1Cm1iakKAv5/XPwYB
s6tjbaUqZ5CL8+FZzFlSR2KoJEjJEk22Wv1WT3ZlehuRwSKBznEp2yH8/F0UxpiTSpIXvLPR1TwU
j+ITxdksIpB+R7vhqX7mMRFzxTFeso3lpko1mMFo0ynYCFCwkRM9lxRg8xsPU2bzoq50YzK9So8m
zWxfy62jLwR+GpR2EuScI3xvc7qoqMRUEKdFcG8zlg1MDd1I4wbUTsKNiEGoHvQ2lz0BTwJj1Xqc
iFXSNL1T9JFtBCeRPztGP/NbZ/NWCcawTUmItMZUhleA3ghduWAfXtX76hB6Ei+Pot/4giz2ZTMJ
LSJxIKJG+zTbw5WyM6+1E0XW7MAwzwMvfG8DbxRj3zeYjwbfMWBdnVIT7WGWTlk+f2oCXtjZMOy3
chjDLqcoH8y56F/LwjLYenCAJyyVgAcE+6kKxyJ4WjGWXQzYdxOVhc5W3LTYTwCMXMJ9KL33Q29V
oma5erx0xSg1nT70Tq19EZPKKfTaWsC63dia8t9bmpCF66MrRFZBDMpcIhRI21rso8ERqhOZDsqy
z3iPsfcPzLcimFskZgN4FhQkaBnZdz3AwsOTqO6SjNc33Ty2lSrMVdKXeRYkOekdMQNTipnYCSAE
q9ippNZVjZ7jfTYQSN+oxQ5hzlKCNlae9ugCYD8fSEOKZM9fakANlUjee7t0Yq995lXqOEqy8xwq
IfUiRRXu8Oxqn6f8NMXPpL/teDXH7Xt1Pk12Z2ooazNWo2xw9MgaPMOvPIzgHc3JKvdAV73hrWht
FNDfHidzs9DuWCQlLwesiJgWoRyu+3yvuPOOC3JN/9I7N7jSjLleZqAl89zWPVyuMnuiO5/ogKn+
JC072Uk9HRsxPFvZdBsrkfT/VzfanPJingtZc7SH2c4JHtDYedsBOH+urAk96cYqPTOxQDh6OYBR
k7+kKpNfNu0UobBr9q/z9oWX+pShNve4G7nbR6oYoqkBE11jZ0NzU1+6Fhs+zvA9zx069RP/lK4N
CbwcxDOOoBjl5OgbMwbUXM4SGc2UMjAMTUCKQQHD4x3oWn6mttxbKIO8tiAr27gGl6ufP/Pc2faZ
niUzHjPMMINaSbiBkvQJePdAAsZgQYDxAgHJb2yLyB25rm1jruGtuowP1YBGUxiKijQBivm6Fx6M
x8ATvg7HDswSqL5grkrbqx/YV3srl/GpeYvV2nGC7zaK66baEbm2conHNcQ5Ubb7EIFBXhkNCblv
mR7zIvXnvkIpu6qfq6j3zDbcj21op0rsXL4d27fy95dkOxKKOA21oOATZmruIEG+Lo38Wh7FH5fF
8D6exqQoIIvrpCVBpKA8xjT3bnvH/EZHHgKvmpGqELBGB7ll6q7CyfmoL3vvAM4qMl7VyM0atWuI
JsANqlLVi0wuWShPBv3/lXMbZZ3IrYi4S2ZbwmTZiG2bHRZ7bDN3KUBTeRM6JaeFyDMZxqFOad3N
oo7MHFPIOwW8HbTZKu94SA081RgvkwKAdtED+M9Gii2jH62WBxO9UQR8c8PY2lIU6svU0KS8+Dzb
1HNGXuDprn6SvQzVfh4BNE8jxpFI2tAZyzgjazFD3U7DInPzvOKVUHifh3EboVnn2CBEiKV7XrTX
p/jRjjIlXb5ZnAvM1pyKMsNWe6fgNnUtHFNfP8zJtBOSmlOm4clh3urA4goqUkAdAcTyoi2BknFw
L6vy+vi6cFMJ4yRMM+lDA/84wak0YAitH6DdlV6Jt8GP2CaWDBYm4UtyyPwaZsHNUDgRnDCOolCq
UdNoba11IdvOHnLbeOw9YkU7cdd/406A0XLgJXUZpzHUadjVDRxTcJpBhRMflOtXPokTb5JmO2H+
7QFZ6opISwkotOApxlz6queR06bqfRMt2JMBQlOjckxyo1nx5j4TxmVISWtKnakiL/CSR0C7hI60
w6St4RCsLsEbivrhf4Dk2SwjnNMhwiQlSlDopOkDOCpHoqQPfgH8n6vZk1xxt2j2ZVvlXQfGhwxV
Wgrw+Bpw+HQnIr1dFKYdJv99IfXtSbJOROrBXBThy6W6dDPGzSEqKueyJn94dfy2DhZ1dIpKfRi6
HNZRfpJPWfQSqA9yilzcTrJfS/spUx4uS+Scnc64ErMtZdA4ZmiCiumXbKzdLil2UVBw4j61sgvX
i+WpaMdeHM0Us3+K1lqlOttd/b3JMisi/7km/+Yjscg4ehIKuRKIg1PHoNEplG8EELxWl068ygs1
qksaMQ6DNNIEBDwUMCtzsaPOl+MfdBYmXm7j+UEeOOe3/Zkwa4OtCckwX6P2KqeZlUwf0WVAZOlB
013uhDKzycApzW8sS9DDO0thdNIKMVpagsZm/MvAmDRdppITC/Db6G3WALZ3U0e4NXhSt139WSrV
faVbqYCLrAkWoGceAn/Zl4DTD68WSrBjV7a5/2BoOctjPKIBiGRdk3uaDCje/BS6qV255V460EcL
jvXp8g37w9PwLI/xhZ2gLmOdTag3XdF0O3dRDirt5hggmmHKAUMU/U7DjGrm55yslGc1jGPM2z6f
pqQYAApZ2amg55Y2g/xYErm409Qy3t+Gs46Mb1SGOY4KDGohXMMHdwCMwoqsX+7Nr4stuR2Wcnnd
3G2P8lsiWzwGm6iqzZKGuCaDeEHprzIh9Fotv2vxKuV8we2YfZbFOEl5xgBXlaEWRMfDlz0FATS9
CFDNwlfVUw6iI+/Go3HPLSrQHOvCqbKjMGFRzIaY5wMeajpYcJCWuBOGbmliIh55mfi2QzsryWRc
c0Yx+/oRmfis3KiTiAev4mbFtMuD8UiEwW2nlHOwHPtkV9vMIF70NkgwUJw9LMJRNF+M/w6AApdG
RGJIqALpMlufBL5+o2FyGUF7OhnVaSleOLaxafkrAUyeLCZ1OMkEOowH2AfS5MgDp6HqtK9lnxxv
TdBfcmRuesyVTOZThYuW5WIELp/5DvaIwYnQNe9TWwGIvQGARZ7H3LxqK3H0CFYOWgkzrZ1lfXBM
8VruvxjxNyTmViE//6VaTCDAUjrMAV11J9oPjuZlWNWbRwtDPa9ka6hH8rgaZZ5mTCjAEkabJaEB
A/QNHSzqGgi0UkuzjMgmh/h10V/62jqL2/8Qd7XTXk2HHguYbvpgfgBW8q2lsmGiDGRRVWU4tEqx
lzK1lzyy4ozXYNmYe30rhwkKpO7FSWlRG6UwqgC3csJDsTPhUorTx0rbK8thwsI8dXAeQ027iRgM
QzpRdWBIrtz6CnTFNjZMRZtjQ5su8yyRnSma5TQ3gR2M8QKfIuoXlJP5u+QLfub2omVwxG06sJU0
NjAAR45oIaRlvV9oX0mGDasHjkabL9OVDMbBSK04abWc0kZEACzVABg1I6rYfLo+njKMVzEztUuk
nr4UIz8PfoadK8c8Gl3OhTMZV9IDwC3OZLyhssZ0BuEUZLKrJ3v1vw+yvDFydi+tzMZqKQ1AoPTR
5zJ+4u4UUsN9F5mJivkeDcRdhB2Bz5VmKkmBshUtKLV+ClrZDxeUzmLYSrTa5cUwE3jeSP4UYxNN
usv+O94jPanfmrBFZ0EYNcCFo6/W68e+uK9DX8i+XTbhzfRpJYKxYPRFtNw0DCx+5YOVhVcVUPOE
Z2PwB5XzTOJJYkxYDPIlXUJU7mtUAOSmsLS0tYj8kKSJpY6BdVmv7QtzPjrGmNNBTw1NRHrWZvsy
uS6AGaZ9/TsRTEjM5L5RawOXv5SKXVUF+1oHEFbOW/7f7q6uPhETCPuk16dEhj3X9fdABZDjvm2/
15phD+1VY36eEn+ar4dsHxt3lxXcrk+tJDNhr82NNg5EeATjq4TmZ3ogiPMo1k8uDRG0XsQjW+Qq
y0TAWElFYQoxzzDar7tsFq0u0uldICyeeAiLXAWZGFgIVQwIWhytZtWZ9Uo5dLccKxfsrpMrA0my
+vnf553e3Gm2Dq3H5jJlNUQao+bGS+ZUveEE/cSx/80Xw/nTsQT2Wrz0RiFR5HdpPyefuiWzm9Jt
ols5uRn/+0TfW50YJ1JESlZX6YTCjjy3sxOpwzi42BOQOXA/25da1zRFNRUVyIlvk90+UdR+SQLN
mYeo3YEhOnDnIFcccZkS77LtbwfDsyjGDvMJVPVSYoJTvoPV/9DGr0N9HScS5zP9wd7PchgLNOLE
6JIKgR1It67kAHjT0e//yYlCr3y+rNT2e+i3MPZdHpSoX84ocjtKkj607WC3ssL5RDwRTNZFpDka
ywEzakB1vkpkcNXPsXtZiz/c2rMajLlhU6KS+iWmmSv6D3cpSPyMHx2GIzCd5ptfkjveuW033shZ
IhO7VIzv5GmM/H8+jK7uSbtMtPovo/cK2dZZqKp8uawj7xiZ8BXXZaFWJtzg/5F2XUty48ryixhB
0POVpn2P1WgkvTBkSdB79/U3MRtXTUEUsUf7PBFTDbAcqrKygvJ9K3+Wk3fb/1+g3jxuWe+pOqLw
Cy80ZX5b35PpWKFlGWmi97DoIFzwQrm3SVINxScT7DgSOWGLh7t9FIFTUDinoBkx1ZQKGgff4DYl
uGTM3lGI8L3EtOr3tPKmA5xHUPsZcYmizMveZuRC0EhW99URtOsO9TRR4VV0Ks4vSKVemAa+EHQc
xGbndJe5rROwrdXIawEBkB4AAhBKFZyRRzWrJJoLm6ld45OdApwaAn7rEBxTO6RXIlDylUkhFjd+
XimPa+7nEPvOZsTCHitbI2xRmI/B4+SbhwLDJul5dOcf9GNwjv30hfxVNnoTzfkQzC+lQRdhXZg+
jo5W3s3m7HTDayY/xdnzf1JQfjV32uZ5OkwFsIZV7ASMQ+IY9ZqzLURg0CrnMNgcQlRloHmUlPeV
Ivlp/KGLLlPf7bblvJnThhmoTHEXBaekNGSl63GawcU2Ch0DZdlev4KoxWFVhMINjuAXPyagfGT5
k+S1GKGz3B+FJ6bqWPUtpmxbtmaYCmjEfv0pdj31aVE3nZepBdYmelLTCm51PdQsRHDui425YeUz
UFvKp2YCD4HklM+BhwB6NRw8mCZPOwgryyxE/nbDC5mcQ5OqovxnIXThT6CvwJzwC7mbdqhs3YuS
0fWu0kIW59RmOw9KbUYcYNXz+gHVysRRzzFOaGOlhOoW93LgiaAY62WuhVTOuUFZcy2Z8BTM5kN9
1A+RZ7vBuJs86VTvRWcUaAlfdVJaC3u8CeqIdfw5j1/z5P22RayDe2+n4TmShrAhWEiJQkAt7UID
2xIat3iRXPLJcIirXkG8w3g/cjFSVKAoNufDInBIdy3BG9fUu0dtqF2D6o9UG/w4bM5SYu/TPD8N
bX5uauzEM8k7wcHZ/99QVJvLivq5jMkYvkVE9nRKkfMhSP0Tn4jkiLpKog/J/r7wPEFV6LGZoZqv
6vetfgIOUGDtq2+mxYfk/AkacnmLxKsHCXTrUKCJi9rRzZPWfDSj0FG6H4L7Ex2Icy6lHhhBF8B/
YVIeDCfDno4OW8Zk7us7LH08B0+iK1zHMCyOyPkWswmzMh5tJpLBhvoDPUp7lsAIvZjocJxnUTU9
0YIZ/WpyP38wP+ReClIa61twABjWxx7syBcZ+josanE4zq00mOSeeqmDIXrBvv9QsyZ55JDX8dXG
kDUYFhjCMPLlS7+nnvU0iRDUqznbT/mY0/1VQcdgjNKWZYh5f8qVF727BJYgZRKJ4J5XTaHFmNrF
pMxYHwy0ijMLa3YrQcJCmBb82bA1mXMslZrEJNSQBtZeeWSF+sArz+k92Bl9tlo820WPFvrxoqWk
osNx/gTEIkFhNXhl0f6zXRxC5fskevesv+RM9Gp0Ddv3TH4+vMFKBF2naE3Hl3nXHumpP7ABIP0U
OMD1eiJE2boV3MRxPqsgappnOZossxHtO733aW8IqLXWb+0mgv194Rb1qdKLTkGlIjJnoIOoV9fx
McF6K4G3Yrf/u1Lc5HDeKhiCoQH9NUbonudd9xksUzujdKoPzN+31/i7yFex/7clj3NVeqOaVglA
uZdhaysNDc8q6aWoeieaFcFrS/SVOF8VSFbSqTaO1oUfFExalMO77csTfSPOMyk9HOHMwKdUVjxq
Sg+VWni9HAiwp4Ir42uLcRN3mBNteuzFBsa5u+9LjG+HYHwRLSkUnIevLg42sSxlaHFhwKS30Ues
BXUk0aX9Ifn+qXE8zBWzzqSQS5ZYfbU1vz2q5/bVat06dQKndpRzu498UW4qUAUe26rPeV3oBFoX
kakGubdJ9/OsZQKF+0PefTsa5xfUzG5qm2FyEsuVvrIJW+OY/ggu5rX1kTTCxaIFJ8pvRGfjPAVF
ChgoYCfwFAWlZynyx7re/SdF/w3RmlW2mQasT0mAt0u+FN3JGL5vyxAdg3MMVVDSPGuRBxbm69T4
0v/OjY6qxC1EGJw3mIdetlQZbyLbNh5KW97NWBkXDLO3fQyRsXI+weqiRg8nA6MQ8jEPPtrzZwPr
m0ksECMwVR61qhfGXGNjILz0VPmFktyNrbFPmkxQ9xVpNA9WxVyHhbG1lpWO7K+qR0/NgE7R5NEj
OEscxZkOxl0jyrgEd/gbdLUNJy0gLCb1qEVkjxH4rVr5VIkmL0RyuMwk6stRTVpApkN1Osdp5Y15
tKexsjPN/51S/BftM5n2L8K5FJc2qQPg5BRy0sajUX/oO0HGwDRrI7KanB+I1UxTJfbol0/qbgD7
YO0Pl1Y4D7aeRf70cSa71MVJZhsoeirj4Z1Q6xT39EeZ6+eiLt5Z4AZKO+GLY/05fJPH+YWgijRp
bDB/xmoZBDxOyff03PqsWqqK9ri8wfu27pBzEqlloRk1IhFPL8pdizRZP4Cf8iPbBmd81H2kzmAu
d4hb7fJrdVDfBU/qt23/ITJszn/kugLihAKKYvSZb5u1qyrlqaQi2LtA9fnRZZKVdZPPOKhEP2HH
RkoKZ0z9qD9sn2a9EXbzujwYEBzQej5YSMx1M8Bi8ZPdPNDibHY7JWQUWV6uXAL91CUXTDBvi16/
SNMyiEY0m/DsA6pV6w3JDFBxWimKRINjBbZL1cLdFrN+kTcx3KOqjNPAzEoMBk1j58z2Ts9jx2gO
7bjflvOH6tpNEOeslCjSM1VDVV2ZjH0bKG5eUSe3Qr8PkKmXQ4t9L4kbV1Rz5DC+pr0IFrVu+Lcf
wLmweFI7dWChIEi+TeqxoK6tz05CM8dUhQ1U9s9+N8SbMM6ZZa0hd4AZA5TosG24iT++WkfTLVNH
vsSnwA1fhRiF9ZfQTSTn2KJsJvk8ojcj77WTuZsPNhAKNfI2DJ5ip7XoDSnST86vZaDG0M0KilN3
J7l4JJXbirA5IhGcN4tMc84nls/3xleChXeqVjiNLLIA0afiPBYpR7OOMoxlqIEzpZ8p+cs36s8v
w/evwqzSsqjCuAKYa/Zq5KQeSIx6tLBARODNcM5XUdFJcHN8C2tSMCyLNgReQtUlL0ZHzq5S+7+v
nGE5we1YnOtQ0sCaCorCVjmMpwBVhCaURc97gdHyXaqxyEw1mdBUH9zkrvHLY3Jm+zisY+XFn0sY
U+Yl9/+iiL2ejNzOxjkLLbLQgpABLEZB5qv5laBOSF+anXYMjqVvOPFTDmpLBRXKdC8LXmFvXe4N
38H3spopJikZ8CBiw9aKi2Hrl3DEEoD5WIEmkY2e9H7r1Ch5pQdZdmxPueuvYOo4iPD9AstQOY+C
La9hYsp4dTbpc1Dkjh192w4KIjXlfAi6/W3T5phzGZJnOdknyiUd/f8mgvMheU/jxgpKuCn7S2P/
IMpVL162RfyhfH1TFs6DUAXVcsNExVx/jh/Ug/WxdbA6/qN4mHt9MOhmchpXy030yAZLGew6+WHf
S/eslpwDIz3Cl4yn6Me0S59at38JPdH6+D8UX3+eUeNKvFGVt2qk4h6NF+va+UwtKzfR4MsCLz8A
peZqO9TPxVM7AiXUOC8zgyEv6wjYkeyo8eI2PtpGvt/+gAI11LjUBLRikxWFMHZt/hRkT6T81okq
5KL0R+McCi3aSLeQgnhpOh5QgN3JaRk7UQQOBSLtGhtN3Cw+a2b4PYiUx7ZrBHbwh0z29gHZJSze
PWWdtK1W4MUdXGHQWJ/kRjs2lU3c8U5rHVHFSiiPcx5dmnVUS6Cq6QVblO77w9cMrGCs59idReMm
f3jm3w7HOZLc6oiSNQgT8RFMKh5aK3eJa19hhSAxKt3hELjB5/+mNJxjsYumMiXWllMadCCKYxhn
bjeKSpoi7edciywpxWTFaN4Y8n0aH5XiuH0KQfrPw8UVPbWyIESz1uhfDP1u6l/z7FmeEkEcZ5ex
EdJ4yHhU5lGM7RuoNEejP9PAqSx9r4/Wc6c8yV12QodMcDDBxfGMJSS0tMIcEwO54+jleu1NsijJ
F7gNvmlTlMpkFiMOZYefsVKrLb8mosaQSATnNfIAlSSpR7FCrfNzolTPemXe5WnzuK0Fq2Isotim
almmxtP4NnB+baIzMEJQPUj1x1jSHgtJxG627hJuYnjMQxZnhVFXeBTF2FIvOSAKuU/wQtF25Um8
bUVwJh7/0JFJVcMW/kfLv9Wt4QQ0d7L5y/bFrWrZ4kRccJJmJdDTCY20MW0AhNfuM4setkUwC//N
dBYiuOBkVWqrzC20rN/9PxEJqx2J/LXoujhNi6qimgYFb62WSs/hqL0UtAeUqtptn0Z0YexnLKIQ
lgHIWGgORx1asmsl1pfaLAUDECIRXODJokAD1YKNwJNZ17budknZuNunWM/DFh+FizdYtZlEmYSi
HkMkGu/Jge4LPOlAZTWflIcWhUvWtm1ejdhVRTQCoi/FBR49S0JLZ9MBgfZhNr9hR7hTh4JarOgO
ubCjtFLXBcOA7m2LAZ8+/J4Z5G+Srp9XqPOwhFgp9aZKET8bDC12feYm2Sc7f9r+UNt3pctc1mp2
ganW0GSvDa451lSVOV7Er/9NBucDOmoGStngdZ/r/jD4cn0ctL8JZou74nyAHNWT3OhwnGp5ryfP
pihYrobnxf/njH/K4rxRWendqr+Y6Sd5vNekpyFsHbAGueUk6AeLPgrnA7SgSPKwxw6l0jyY9WtC
n8pBENDWn2SLE3FOACSTaV5SPMmmE6gFnHhn+yzQpCfRqq116MZCEucKCI1KRBmYI1vqVTyx1SI6
QIpY14ResDisrT8kFvI487dQLu7KCPEgBatAdmoP84mV+GQnd6W/YUZZiOK8AOhWrZqmuESi/KD0
pFn3lSVo0L2Vsf8c3vS3D7kICPDUSZzWCNP6c34Jnxi3XPqsHsDUucNgNfYyDKgSvy/eGefEi77n
+7+ax72d8e26F/ItpVKwywnyyRj7hKhOk4E5x5wEEWM1z16I4ZxEM2vEDkJ0hzFp7LZp+ASu/NCR
1eoKNIEgxm5nDL+tH59nWxswZcXQdO0xOSX7+cQosHSBUxKkc/obUGJxdUrS1gMJAVbvdxieflvw
lu3bU3FMffFCJGZGv+uJZqoqaH51iyeZC1U5ny0FD6FoLD7ESY5VHfr4Yow5mu3SUx7lgrRrHeZh
3QRydhYoSkTHXtGRrNr36s5g6+terdKhrgSSazf1pWMleseuf7mbTM7g6gQbNuQIXE4Y639EPSB0
QSx5RRqLqnTgw1I8rZT9bpj9vwlhP+XyCB1aafak1UDW0QKMKOrZUNEZpyLi3z8ozE0MF41bmY5k
nN6a8dVnDcQkpR/dvSHyd+ISrkBheJiOUZlj00hoRGrqo9R/V4Jv3TQ6wTxBcSpv+/7W06Xbwbj4
nOpGrWD8C72t6q4u7gbpb1h5brpocPE5jYEqJhPSMaqFLmkipyUl1gAqzvYx1ot8CzlcZJ7anPRB
xtrHx/GSeuEn9CnyL5jvoS6giU/FDgDVO7yjwPIrZMda95C3O+QidpdrfUAg34so/WFYyk7X80Pf
FHsa/d0j5CaKC9l5rA4gUB57b5rbFyNrPxA1ErkP5tA3/BUP17FH0kwBqRm9Z/fZAAq9PeiJ04EY
pN0DhS6yLdHtcZ6jmvSu7tko4Bic6upgWd9t9HOr0RbEsfXc7efV8bidOC4igoINW1L9XFuPavBg
i8a9BEfhITvz2DGaf/Qxaaq5+vi9xT7PIeydLtptq7tIEBeT02BMdTUIgdgaX+bqdY6vYef31BRY
lcCp8/xyJBrahjCv9//ED4zoVfyAFxkvD9FJq8BsU4JPw96kYDQ89sfwJLkpehGqa4ACSkUfWPq7
PvDNZ/CwnSqwRhBv4incZRi20mynao9ClgaR2rFPuUw1SjszmwadKK29qORzmxx7+n5bG0QBn98j
UExYTVCUsNh+V31mDb8pRAudNdB1t0E1+aE7iziABXHD5HKMPAdXFw0wJJpOd013r8qCZ/x6XXzx
cTi3oEi22iSg5wX4iOwAf/MlH6gAUAnMaNfU++FAjo0gVomiPA/NqfuU5BIjr2Pty/DA+kSBJx+x
ThILD0UoBNEJeYCOZFhhW7KhLdAoP4VnNqmuP4UXNque7UKvOivCUTiBMvJ7BVI9SKShRGao5fui
uBjWIReiZQTZi8VlFO1A5pykiPiDW7xndLaFS6/YbIFpla50Go9+G/elG3qGyCkKVNLiUo1kaJNI
m7A3LrVf6vhU2v62mYkuj/19YclqlXaGPVQIVNL92L9X5l3ff9wWIdQJzlvUcpxUZQTHXgegVyq0
y5BqJzmc70wje9aD2M2C0usa/VBXppuamLRNvw4DvaYyRd7bi7iX/1Ai+Bk0LS7fCIOypR0bEcND
acdeuLEn3Uk+dYvjeJfvRc92ke5wXqVU+kQLDZjEkB7G+jkdmyOJAHMsAW8RwYVF6sI5mLCTy0Zl
w0V6PNwPZXwHUgJv+3OuD1DdnBjfNgjiTqNRgy1JbOgcl7djpFbJvsld6s4uBn8Q1QJXPgeutMNK
1d22eFFc4BsJaZlKtZXi601785l5UeiUJ+coTdj7+kS94Enk1P5QFLEINkOBaAm491+NxCZVPzUU
Ihu/J06SOs0pe88UB2WR1/AiucqxP1n36mN6x4J6vhc9RNet9PYDOAuayqxMLdav0+YTbU6aAn5y
gZWuY1WtmwzOKkpd7nVsnUYhCySnmpucEJfuAQI5Jddgp92/vQtBmld6LUhdwRu+F8Fb2CF+T9Fv
P4CzEy3JFa0eEX0b9aNu7C15l8y528iicW3RZXI2knZja5WGoXuDGbopMeFu0CpOJYGirpviz+Pw
KLPBqqS6YPhGEqbYPly6JhUk/yIJ3Pu9bvpIstsI/TvrQK33VfZh29Te2Ds3vojKZeSzNLUWhvgx
9/01fweVQLrSfADy6s7EstbxYPvTB+t5gEJoBwpIY4E5G0zbCEqS6+7zdo9c6M0qvY5LVMNBQvJJ
+5xWe7v+UkR7PRIAfP+QKN0EsetehEJ5rsC0LqHqMpwIFsDM6B4pzxkggckucEU7X0TfjnMpRjer
XRkzXHYx7E2DnBPDEiig8ECc1yjURMm0Hm6LZX4zMujxi+5Lj4yVazjIT9vKIjoQ5z5aXZvTMoKw
pL5rgqvU/0c14LxDDIZ4GjLKICt+HrLXOch8ZX6u1bsuEHhC9p+2tJ73D6UmzfqEMvtQfA3rh7TJ
vLlCJ7H+NPUnyXq/fW/sI2xI4yFktJXygDCtS9X3Y3cMInCpgAGkFVVABKfiAWO9HuVBn0yoeM9o
8tutbwGdVpuO2YPrdn7oRXN5An3gcWKZjFUM/YynjjLdqwCXhIKWksCL8yAxs80jRn2DRgW9dNib
Z0g7YxB8m3ULsokhY6OyrOg8d0FGzV7pWOo2fmU7kuJnw0uO0RNDcOeuaJR1PbNZSOMckCrlBpix
TEjbBXsCDpG2wdYyRqVXYUNa+d0EibS3rX2rt7gQybkhSe8zTQpR3DGTSzW8s+a7SUSAuKrgCxHs
7wu3GkZqP4Q13vEk2WnjIbI+VuSOiLDpq+q2kMK5n6LuDKMJUCqtrOwkpekDUCD+9l2tvxsWMjgX
pFFjakOw7+L1jrfMO/aSjjxyJ12xKMgp99K3bXmib8P5Ib2Yq2iQUcUu9ZeANt6QY4ld8HVbyHr/
8uehDL7vP5GIxpIEZvTKN9+oa5JTeR6w5uNfwGVZvvCbr1vI4hIWPZjGlLBFZ//sFAHufi8fsa0O
C+TCnX3YPhm7ni1hXPJidEEKPmbWCC5AhxtLYex1mhR7MU0yv1JIcW5pPbrYYPqumqRcgBrf1kdD
5rIWI60tSZ9QAFZUzSka2xFysq469MVlsl+wsKsmiQ1b1mBXijF/tnMsQggD3zKj+y6zvSi1TgY1
RLUkhmfeulPOXZRKE0YxI81FTRMTXgDAq3gr2M5wjE9J4W1/QIE/BIHyrydEJS7TIhVVxvjIKoCs
6JJ+Sd+X2GafeN0h2YlAV9uuypA5J6KACrbKTBuuKsNGSjV+7Wxz32mYNJvTz9uHW81qF1+P8yWq
0WRZ22JbkVzc9b0vNxQLRk+JGTtEf90WJTRxzpFQDCJVpQ2zU3RH3amHZE8+YYDcB3/3VRTEtp2W
weMHomkmoMCDhhQjiES716KzvTl8t30ikRDOjzRyqZYZgSOm7ZOCBaJEfTeYH7dlrGPKbl/oLTdY
2JdUq21FWI0bWNVHYy/76a7HVgz7znSVd4xpNvFsr378F5AS0fE43yEpsjL1YQoq3x/WD9Xrvke7
Ntp1O2lvAXUR+Oo3TRYCxAUO680YF8elRRbEaQrgRZE2V7DtPSVU221f6cq5kElhM4tBDJNo/PBQ
PBgFxVOn9VR6CcJjNT8M9X5bxIpZwU/ItsF2hdsmn7BVapwHUju3mGNXX2U1dIdGPc1z7xoV4CTg
kN4Wt+IwIE5TbYsQDS9HThFDu+27vh/hD6uveV45VQAmoTZ21PEvGDJ/kcRFMwo6E7mZ6egZ6uCE
zX2ZyX/hbn8RwaldVfdVOuRyy5Y3XJTT21aKU+KaV+lR9rR/g51aCdG/SGQ6udA5SQGa2gym1utQ
T8s/gEAvP2p+eKoDV/OSi/kYoOwUvmOkO2IzW9XGxbdjf18Ij4a07osae7O68UAjLD3F4Bwc5LaC
rOvjTUG4EFbNWjX2UQ0hc+FkymXufkzy+4heJVM5bosS6SL7KYvz2MAz9bJCBq9LZl/tjHsrmdyx
HP2myZ62Ra2VgH/5cFz0srKKtDSFqmAPNhQl8UM/eDdd452FcTx7X10Y3A6rmEDJmZ1nkWdev1QT
22llyzJ0hanV8qTKVBkW2rjYk82Wp+TeWxkaHX2yZ0tCiStfahez4f971EFKQBRTlhnUzuYuWJFn
2RpbrN2ohs/zEDt1euhFRPurSrmQwV2sTnqqJ5HaevlELnp4nkbiGnojcMRr79pfjsLdYJ93UWuN
EeuBB/vEp4+hb3npe5aIS6Ujql6vfi9TM+GYVUCV+IWJoFuwdT1CI0JTMDKaDmCoxdCtInk5oedi
DA7b2rkSyXC4mzjO5uzImvIyBA1Hlj5P9vdyFOjBqqGZAHYqMpGJwYexSU2Soo41QN+CUxnshjJ3
ouloqoIXxFrahnPc5HDeUZ5BPAvEFFrF446tcgtP5UGr/fAh94dzIbi0dWmWpWm2rSI8q5x2Z7qU
YiQI2p1fxot6oFfNyY5oSoOS0hCcjCkx94owYLk/RXFKnoWa0YB4DUG6N7xUxlyDFR6MargzW6ze
7bL7KK8/bOsEU+gtkZzCSwYmFiMs/POqRvtSjO2uS4KzRHqnBN/AWAReZWOvm2a/botdVcXbSfni
Xk+jYuoz5JDjgMLKU1g/b///VXex+P9c/jFEJLLrGZGrsWW3NaqLbKqnRi8F/kLwwfhanlFhwwMw
76C7mtPCSeb4sU0C12rAqZ9KflalPjavCuq9oqNx2YhCSY4l98CxEKAk8q9Je57+goV+qYf8DGgL
xj15yvXWSwGGMM65qGQt+vpchhEPQ6CQFDmbTBM3qJqLmohWE6661oUCcL4uBUeuGRZ4sSKbUc6K
lKJAmWf0NMRE/2GMQedW/SgaHBOdi3MVRlblA0UbGKX4VymrneIviJR++TCcg5gpAZFFgA9javXn
0Qq/hFN5aOZ6dmY5c7dNaK2q94swzjUkSaiRKEa40B6h4KzJ9WT7o2s58Rkg/r8hGl6K4yc8QanU
F3GUj95sHTXynAjXsTCb/83VMWo93ZZ1APg5rQsmpR2l5O3dCkJJVE3m1+DAmC2w+NMX3N2qY1jI
4tRvrnMFu1gqRHYsUSrvjRPxupcOrAgpcXuMwCs74yATt7lPQfkt+HCrWriQzWnhKNHKqvQKDiKd
3GyunEG0UlokgVNDmcR1gOm11gtnf6APUizoOK66uMUJOM0jNhDlbDmYR8fqPgm0vdyB/jzrBF9J
IIYvyZSqQTMjNzAQNb2O/fdBpw5qoIKHjkgIF4msoUiLEvvHPFVrnDy70uiFjB8F6sYeub+rtq4q
xMLTHgAe/H2R+CeGZFuzrCBx2Ft7NrAaPOQmmDcGT/WnQ9t62/LWv/9NHPv7Qtxsp2mhtn2LJe3J
UUrMazSm+20Rq/7bvolg17oQMaH1ElADISJqiEPz11Lt3Na6aFXppFSQdomOwxlrFWTWQDS2NrC8
nyTshRAy64hOw5mkKWXYC2EDaqhLmA6avcCcnKq2HL29F+6aXFe4281xxtkNXZQEMvyoMVK835sE
QNdxl6ehJNDsNeZ2VJQsUzcttAEtvnOatCU2kE5Ni0LgAMRT7tFP7RkzbBiH6l3pESyjbgkSN1Ft
af2AN7HMGBaqgWu01chgn0szXBkMo0FTeXT4O624ieFsyiR0HJRkxIsz/Dy2L7MwRrB/8LvR3gRw
VpQ1RZYaESjbenQ1NX8+S0/htfIA1NzJZzI46nHbpNZj0k0eZ1JDnwYJ7eEk1PLdgNkMKfswBSCe
1fZaeS21521poq/EGVUSJrZZhlDDqDmq8btWPYV/sQnxF/3jrIqSiPEBYAqpbg8aFi4Egq4O+4lb
H4izJOxvs+OoRxDPyGnKvxggprKVkzyLZhVEcrhw14AEq5oSpI1TE9cYWLF22P7k6CU59pWIj3Dd
E/1UAj7L6uOhmgMDxb1s+NQlD6MlwZ++6uoJxEDuf9IAnktDThpdlRNALofma5x/S9td3j/+NxGc
KwiN2iAhYx2Zqa8qByMCZ4cgF1lNg4FxILZqocKlyNzX6UPZwLInc/Dm5xHop+YaeV/164R1G637
V4BG9IZs2dBNUzOwmeVX5zZb4RhHgwFpwbWu9zkmmMJA6LnX8oWlFM5yqiI0jSJBAA/fd/54SU75
l8oDvMIvPOUsYhZd8wRLYZwZjaBRSEjKamrlOWktZ5xP5SRqA4iEcF9pUrJANdUSJ1La/VCH+yTo
/RhrHbcVbrVAuDgMbz9TCPL7Any2IC/8p/SEeZ8d8LVY1iMeDRRK45LHMFKCLNOBFTKJE+w7bMi1
vPCSHEdgieWDCPOCFa8rHm95Os6ewG4tN1kNSKEy2zV65t33UI8BDygGLNZQ9A9KqwQemaXQD+Mo
e2irskd1RSFuVtQEeIIKxJi5Nvv9gNFPc8ZeVFuRqcfW1XiZbKdo6oKyRwOswG2DstzVWtSeoraX
namjjWMp7UVrpWIXaGHvG12JLZZz/zLE1rs+1p5lNVJ8lTYgV8xszR3B3b+rUa714lSxnCYYyD7M
FOqMRvg8Nl2OcXC8HaqpDw5zU9rvbCXJd52upcSJGqM9NYpO/SbRywe7akxX0+ria9WgxUMt2StA
ePpRlufpTpuM5F4x+r2lSZUzkvlIh7J9DrWsusbhFHlY1OFjT07ttHmPFlcCXJeMfhelVeUOkdo5
etRJ35u2YbyNGRgudeNutmbMxTfKR0s2jNc4CQ3fjAqscs1Tea/Y8qmzUnCXBTLd6Sk2E5QF8igE
LwNBIrT8nJaFI1FAI/MMWGCa0RAzsXa273WtdjIpla9k0r63QUqdTkYyoSf1pyRRTIxyE8UBZPBO
wx5hH1+72k86XqV1PeaIPRjnHULbabPIAEDNUhxZKh+jQaNAdysYLhpB0jiMaupGiZQ6kZI85Jo6
C0pcawCHpRfkGYsG7MGMq8libRSzPk5+eG5clQBUxOY7ZXuPyk2yEyZkawUCQgBmA+20ohr8iE5W
WjodE3TdwjvGPAZYKDZ6Z0fFq4W8l2vIeWMpi7M0mhpNpYPSEydE8udS54jCh9fs6VXd04t2BGuK
E51rB+PjbuAnolm/tSfPUjyX3NJOldM8ALWFjAXww8nWBVFz1R0vrpLLbatM0v5xkyXAAcmj0u1t
WZCdrT4/lmdgv2HxDtCtQQnaEC3twg8+hXf1kfE0mU/BLrk0xxgMf8ORAqC8HQBWPeTiYFx8zkwi
F3MD8LotfzfIse6/lf1LZfihetgWJLpBLkQrSlaSSsMG2tnc23hQKUe58rdFiJSAC8xzrTVt0bJG
b5PDzk8pBji2JbCoy2fQBJmTqRpAHsj8LvG6pplNRzwCtOAihXujeEETDNO+pWOaH6j2gokjb1vi
+rX9lMjHZ1LVGPFkwNQ5/ZQbIG82d4Mqsp61hH1xLD6zzWwyjro1D548jW5aa+9qrDmQ5MyhafEX
z6ilKM5PRJRtCYMYz9YPUnxtyvvS/r59ZaLTcL5gQjMmLEMgrmL52TZmpy0eUrBDpSLS97d62oY2
6JxT6KOoJ3g9tZ6yV3c2aFN67MbEgjDh4ON6/Ljpnc60ZOEasnqcZrtBtzg+/sNqzUj66b5HCxyT
LY/BXSEwJZHacW5BtiZTmijaaFl8UnU/zu8CYT2efeqt6+M8gjEOKk1ClMSCTwB3Y4uu5Ceu8lX2
/pkr+29KwfuGygL2Va9QUaxmZwq+Gfa+oKUz9N+25az7oJu9cnk7eNXLCJQReCRWO8V+SrVK4IJW
v4yiWIA+AZ+gvaW8C1WwZUCsFQultxprSDTPQA42ft0+w6oBLURwd9UnBrEMGo5eWN6ZWobJzGcz
OgRtIzjKGvLOIAtB3GUptjKWJMKWUjo50jNyB9A1hIDfZRgwpBTz82wWbfJiJEciBOi6Sd1kvyFf
FvdYDunQTlKID4VBX7SED9TPXO34z7x0flUOIsIqwYd7y6AWArVaRVNVQYpi2oEzRtIlThSn6f6m
zLe407fpv4UYGrcWY8WCotsXq7zmtYDlj33836wWDydNB6TKQqX0V1ekm9psSXKEboy9z5pPDX1o
refRlbVLh+C+rYjrV3aTxXkhNQ5j09JQ7i+jl6LaVdWHQUSmtGqvi+NwTmiO01m3ZGVAwbX9nsum
OyXNh+1TrJvT7RScORlhrhU21mN5xHyZSvRkosmtrMmJel2QzK1iO8jiNJxBFUFVkSjE+7rxoWe7
1LOO5PFtIH8nolBYY0uH8f48Fj8dTIfM6goLNZcUpKKRW14A0MKALt0rPuQOzISPtj8AzIrtVUcV
5FTATfYvuSuiYFlNylQVr3/dJrrOG5YOxGfTY/UpyHNYOSvc63vVj06iss968WIh5/9I+84euXGm
218kQFnkV6UOk2c8wf4i2DNe5Zz16++h97k7ara2+dqLNRYGDHSpyGKxWOEcLnQpMymKpAiNCqwG
CmKJK3Qv9j4rSVW7Chy53mWz2U7UreRxcYxEU0NrFfAjJNdBBDx6UOzdmfdL6en27COnvs+k/R+J
pKBQNjSK8WfOVLtobAOFFqzuZh5/Mdc6zVVmG7v2AI7xgwgD7l9U/JTH2SsqOiAyUFvUkWz1GO7B
N+zFN42nATeNUWfQ38fVMxXtH3Emm3pY+cZBl81orFHgmUwV7fc3ZRDYnYjuZIvGHNwxGjglAQGH
DkLOQxZtY9Kmh5T+WFyjjORHvnoI7sNdeGTcktIOg6agL6j39D4Q2MzmUViJ5hwmQKXT0YgQHEx+
c+gxq9/77eGPgDhONOScZlX2CY1HOE06XJnoype/UOH9zPbi7J5ZqcKZomqmShmWqO6kFOBA3eia
ajXY6mAgIxWPt4vS7fO8uZ9p/s2w3i6fg02PvZLNmSWpCR1qJdDdPE1zW6tbP+7knTkpr2n7J8Nm
68Xkx8fRmDQmBsUlN+9o6DaHHD22SDtiWv2J7vT9+CpKi25eeZ/a8RwlbZiSpWOhME2QvJZGexgF
Zsj25sLe8ePkQUzbCTCLeORJ1Ml6bzapm5T3eXYdmEjKpbvL2yVSiHOUpiSRsAHpNebnErqTtTS2
I2KIBrm3L9fVurHPWHmPqqw7IHDhXP/C17lSrgK3++WJkweh9QsskKciMUYDef8EK5gdQuDqR273
lPhWaPeaLd1goGdXX0WpR27/AMvgxBg5BxIndVL3Gp4vhfRlMmKn0SWBbYjcI99/inYv0ut1CSfs
90fiBTfxI4tUAEr42h2nI6NGmDzlBrAinijZxTzvJbvkfEoTYXJOLv9+2OTaqxruClGikLm+SyI4
19FYXdpIEeZs8+lb1xz0KDVZftmZqxbJiEb0gto0fUMGgLyOFmKNn0uRqj6oEw0xQvee2+BBvx5B
4m14hqeg8OoZTuyLvMf2nb0SyYVBbaMUgMZHLoLRaut4rTWdPTjWw6+32mvgpK+XT/fmphlIuWk4
e4bFDwHoA7hqjDqHfyxi5PEfimiyi/FwWcjmtn0K4Z1w3IbFQA3E6HWT2lnj5cFena9Qgk3q58uS
NncMrOCKpoHEyTA5AzGLuqzamiXKFcyaGcSbYpH32FwxC6tFVQsxMX/C4mYpa7THjG61KG5lYgZ3
NLwUmfE/0eRTDHeaQF5RKUixwh+qwXPAHh2VsFl98yZZqcKtFrBvVXVM0PtnPc1O+QgAWIRQQCIq
AHBhNIz4FyYOWMflJgQU0WX9BMvI93QXtAiTNoC/7/BYG/Nb0wCN2PRyWch2iRIAxSr+YGCOb3Wj
ZhgDFxODQ937ghIQuckRIrJazT7YR7FDPmq3vla85Ch6+W6qR3QU5hVKFWSSTq8zXVOTMZPYGBG5
H5OXIXttdVFiefPNhOkJomEmhKgAHToV0i3R1MYm3majox//5i7KHfAa78ZDtRNptGUsa2GcZ1I1
KZhagm7iaZgdo7iZ9Lc8u5vq9wAFqVRQ09s6x2thXNDRzlIWUALN4uSQpXdJI2jiEynDRRvLZOl0
USxUg2pEGcO1pob+Mh0WdBrUzT7V9wI73Io41vowc1lFN0qqdnkTIyqscFk5w6E8JijOYzrvMHjA
g/U0ByX6V2GNUqQmF3D002LGpYosQgK48YN1F7Y2gL5csBI4+p12g9mbfX0tIaceuqJppa0DsNaY
3QkrjdUB8MGzhcC7xeWSlIuPl5OXWCKMYnXrblnLYUuwktNnUVbHBe5o9QG0qTbi+wdQl/+YrnKv
3KkAFfQXpz10GGRrrzIvdc1Hze4961A+Sa4oVyLSmfOn2TJrU8++JcE7qsztOmwxOPDzv9kSnxpq
JrWiPUVRMZ/t4AbUi25U2PpX/TA44fXiyK5S29EDcUT5BMFK84hxg56XesKaWRq67FMQjdZEfc+J
dFOi29Yg1dtlPQWLSTl/UxtjQPRYHl1VHipXkSoVTGwBaOLH2fp96gbUG//xo/y4syGXCW1YmhKg
SPo42EWKvr33y+pspsTXQjiX0wZTpMcB0vGG/fdAQcmI5kjsslFLw4k8jAxKmiuQKlpF9u+r49GR
bhhpiRHT2ku/Z/fNtY4qQPSUOi1GoIGgW/rJURQhie4lyrmdZNRoQAe8BP4mh1b2gRvu4oPqq3A0
6uNlFQVXBT9PGkmm2mkVNASYuL0sha1UgsTWZlC+3jrOx1Ra3ctdg1iFPqHrv0XPsvk1Q7JpeNEc
dT9fCV8BzLb5d44qEwSyMroHTL4MZchSXMioS7ranXwMjtreus3fOk/CKLB0L8o1b99Nn8I47cw5
zEhkIS2pgtdHyh0SvutQc1a8yxu1bYqfcjjvmKPNtFt6Hag//Xyf1eFop+hysvtM+yOL+EcQX3yq
pSibtRlYYAD0G+bHRdSsvO0IP3+fC7uIOdRFmmF3BtrZSvplyK/i/CYwnycRg41gyc7KTd1Q5EaP
1gE6JHg6hUQJ0I7VmvQjLYv24/L+COxA5WIuEjeZ2jdEdyUpCa3dZKbGa9UF3aGFiZaMzKgRdXxs
6qcjjYu9B5AFj5qUYHy/nCwk/U2pd7WCoqVs2DelJbC8TRexEsNtGEZgIjkbcXPlFhiZlsBA+57V
hIIXzb94+E+7YJ+x8rVZB6IVK0fupXrDHMAXzUWMd0CU9W7av7CZXOXr5R3bXL5PN6Gyf18JjKNC
asISCX4ivbbqldY9xvnDZRFbqMNoyQQOiI66hUX5imQFjvZKp1i7zk8JiJ773bI3cWclt+ANvlN9
eCQ32l0WuqnXSiZ3f+gy+ABJiqtymO8Jua7658wQPAD+RS/4V6DRYsqdr2tJWRsUzQy9dLTmKpEd
gQUZRepd5Vk74peH2i92TeJeVmzTEJVPoVxMgz4g3aI6sjsLVb+lreTJVS5SjB3Ts7tjJYM7xoNZ
yuFUQrHijdyQX4RDEijvnL/x+UNXiCPB/PaZQJVqAHMwCCW8FcqLntBBQhN68HPyu0P/i4gVKFO7
CCOLb5MXOs1N/7p4wIJyRTHp9plbCedMRUK+s0GTHc7bdXeNscmd8gNxlZMe6i8gSX0axXczcxZn
6moUCAxg9UMSiL/GVHRZywOq8Wg3dnUH0cBTtZd9NjonAp3fPAefovi8mYo23ozqeL7J9dWg3zXq
gxaLePc2L7OVDM43Zn1cRtkClKRCT2xLvp+6xQ612u7kPQ1qgYvctP+VMM7+adnUUtciBKiD61J9
kcKPy+dr2xxWAjjjn6yqLeQUVzMD1f4Bsi0/a50uBLT84pj+vKcflS4406JNYjqvnHCplQvaytHq
Mg1PUrmPx2MxeQK1NuPBlVrsG1YyzKGKzK5Bom7yZw/dAHf1z8FmSN0lOs9tkdlt1mLUlTjuUJU6
OlCkBW7KfFAdoCXuO4D41tcaCLCIIFYTrR4zz5VmdUvDQinQtyMH9zJqdOgtn5f0P24RF+FSag1z
rQO5LcgBnq+6A/GATy6wbaHtcY4BgzhxirI/63nCjQyCksJOfyKhpNvWTnkJ34tn60v+47JlCJaP
z6KqjTUbgYJhsHbM7XZ5nszRm0PRe0QkhfMRFLxkVpDBxK36TgZQ3DI8VhjNuayKwBHx6BjI6E/x
EEEVHQunkYemf5GK+2n+MsvPlyWJ1OGchNKnKWjtcZp6ZV8a96V8WxXf/5sIzilg1sQM1RCRWTxn
X0Y67UNVu0pItb8shv3MhbtIZ5quTg8tFzprkgzeojk8UIP4ip56l0VsNs6vnAE/Y1boRVenBshG
5R3IArwCUW2HBp0I/bgMpCrZN47k6qHAGrZA0821WM4xpK01K9KCq4I+hZlN3yp0P4XPk4M5rVeM
kPsUGYzWHzzip0/5VYhcXnAT3omymJtvok9PqHOeQ8+qAlOd+Iq5rHxV22njNYiLHSP9uLzKoo3k
fIdmhkMM5m0k15d3Kd0btaCvcDuF8akI3+k+5PNMygTTr603eu1j4aY/27fqewgSgmoXuqHAL4mc
Id/0blj1MMQFoqTaI6xnzTcTm3zRdoyfx7o3DmIgus0wdKWhenoWLFXX5mQGPgMD42LonKw5TkxI
JdgpfthokOOiIS2erGiLQ6V0PGpa/3TZGLbzZ/+8V1F+PlXFsCrDqAtEMdlB88efiYveBIuBqbyz
xrS8EhzxTX+4EscZeYk3uNRk8IcxZoh7tDzreyX5b099lXIW3iZ6sygh1i2L4kPbZ9cjlZAcL/zL
a7dpBf/oosmcFUhqWBeBjktYT9XJbhrNGQBBH6NloIuUzAHIpKMFBEMl8Z9UrFaCuUsFUySYYqxh
fkmnqd6sNNY+b0xd4Ba3QzOUFWU8WYkCeo1T0+iSVJKkBpitv6CDVW/ZB9fqm+YUoGwRXfubzm8l
iwsDrSWhbdvgadDqBl6QqpNbzXtdgERsiQQmv3n5r0RxFt8E1OwVGRnWIXxphhajgruGvoTWfu5E
dJAirThrr1I0ZloSpsCLyHix6DfJzL1pQXdH0QrO1aarWCnFmfyUAR8mBsu9axrtMVC6qyoRcZds
+/VPGTxzoVInfd0ZCiIAJ/0OPpGd5JRvjcdaWKtdu7cEqfBtV/GP+fEshsbSBLPJ7ikM/M7prs4f
ZVN0VYlkcEeYaDOYBHoVhZI7sptvE5Qrq32PMl5gl27ss9bVP7rmV6vIHV4z11I50lHbHgviY0qr
K5V9tOyI9eWydxJYBE9maGJkVCEF2D1KC+gQ1bssKtKL/APPWygroWaY7Or4m6ykdaK7wEcyF6R4
om420T5x7iHpC6nIWjAdafSASmBlYqT79fJ6iURwbqHVSwnPKjQOWUrk0PE9bt8a8h9NmvcHqoEh
wLwxoAaoCBptr4MiuMxlwf0g3BnOG4xShL7NTkLDC/BvzJd2J3nJi3VM3fTJOlxetu1L8J9TynMV
ZqOaUD3A+z05BEdl3+yNHQsc/qy94PPY8P0n00BCWiu4bJOZBDuSENkOEvqBVl70ms/hs2QtrV1Z
cWQboTbbFHM59pQnkz1bRYPxx6LxpxxVbDqAhjIODAeyKrsMWyoYMN4coFZXX8r5FEkxwzyk7J2M
0Y35NvbSGzT8u5a3HIcclTxiq658FTqyHfuJ0/mq7Fzekk2s3/UXcC7GKIoZM3K44eQjgJaOrLs1
Zr2nvn7f+wRY/Nmx/2G4mMZC97qoMeFX7ebsobjSnzmm1UOxiwJK2wzGp+8w+Xxd36ZH8/Dl1we4
1NHt0Q2dxCu+p7+wShGc3/xJo+Faf3bUV18gtQvAyCLMjar1Y5alTrlclVXuXl5lgb8gnEvSFxDP
SSNmlMfwITRnp5Lv2nAWbOV2AEGpLjOAF5kHrk1mwMoHPeldMzlMZgyEi8wG44EdWqKU0rY6n5K4
XYsTECZ0Cgaiy+a9Shpvsd6kVARYzvzbuWl8CuE2Jl6GBFMWaEq29PeRVE4/HysttzMpcKZlN2sC
8tbtSO9THLdFI+3iumGAY5IWI99s2LKFhbyV9ehAhBx1//KS+pTGXSAzxhvCUgJ78P9P1pc3BCeP
4TjGvohiTbSS3E1ixfI0taExukmRuIGu2IR+kMal+rGofSufBHYosg7uQqmsJOwBCg3d5txWCpRp
I7utBK0xAmPnE4xZPKaRaaL9dFquxuZbaF436YfaRaJ3jUgOl2IsiwnP9xRylt7W3hlPVOVP+/Fr
8sO4SW4BUuJbRzGVjmAJ+ZyjuZh6r1owxnl6yKe3frlOu5+XXdJ2yPePBfIEW70lpT3g8HAXy9ad
tcxXzTIIFk+kBecmQFJTaUaOy00q7wrpaplvaiq6QUT7w75h5b4p2uzw8kSmMaWGb4bAqylxY3Qf
Ksa8Ly/Y5tyyCvzs//lXPuGojtKkZBqAwTuf5T8KNziE16ybTwJQoPmWgMaAHpJrcWpHtI6csxiC
alpIgNujk4EXpHUPBdgGIktEyS2yCM5NhE0QDCMDVcORosXiLoPsX15CkSKcZ6By1unIhaF9aPLN
1FOka03U47UpwtA0yzQtg+gyd17HxqBtWJlIWE63ZuEF9VuqCAxhc50MAOuopo5xfL6X32rSMqh6
2EFTGdddOV0bUigqlqtbl9+nDP75TDrM+XczZVRaszfizewPe8sCbFBg95Ib+pogEN28/VbyuGWT
aFlJOrBp3aoGYNLgqOXjoBKfyLOt0l5w1W7v0T8LaDHlV2d27JNRaSJcEElzI9ffpu66E5GrbbqF
lT5cVNui8y6IcgCoDOpH0XiNJdmj/pMA2OqyRYvkcC5uplUbzBWyaxY9Gu2DHqpOED8uUiq4Uzdf
Tit92JKulmzRDKqnsoYaHrmNJNXJ6gcdcwIGmq8GbbTz5SkFZcVl3TbDhpVMpvtKJtp5+2TJU6TK
pesZwAwEFTYCoKfsEaVKOlt/4hxW4jgvlzVzPhkl6+M3Fr8sNQzkRI+ZmAdHZH2cm4tIbIzl30cr
/86q1kB6TRkKhF3Y3Utjq3YIrjz38lqKhHKeTzatcZg0pLKL2F0qVMox7CaPgg3bFGLK6HdBhQpT
yNwKjtaUhTRCW0aQX03VUQ2OY/AneqxEcIuXgcrd7BTcEaT+oVmYdXtMekGebdO9rkRwSwXUbCUP
GXVaK3uWhXviy+Wt2C4BfQrgQ0eMThmJnAESl3wLvpkoyvQ71pojf4B8+4vsDjdCDAHmbc6eMiuJ
nHdVgrmQZzYr1bwVB8NH8uspuGbt1eW9bEeeaB5cYAd89FiGY6M1rN0fiOCon9iZcoiFbePMSV/S
ifOwUW0NiYUmUHd6Gz3g/u5Tp/KCuxADI6EQr0ykEbOZlStq0OOsGGzLUqtysjJzFOJKpiDhtnkH
rnaJfcRKSE9TQEwT+LuotD5UgD7YbRu5C64PWZ1+dr3+87Ihbt4dRCamrqNeovE1XIATjkhao3th
SWW7HfVjUCnPpJ49uZG+XxZ1ppqGkS+0axMLiQFL4dPjuTYU7dzMsUdNBKnhc9G+aVPhqtNr2gmO
l0gUs5vVKuZZk9GxVGOPyC1IiJ+r9j6MH0n91ovKkWeOgimFYUdAfYIlCvxsp5KA5l0EYzfGnqW4
2vBzGL9eXrSz/cHvW5psALoSKLZnPFRSYOHtp/exF2mP2nIfN5LdyLsOneiX5ZwZ96kcvpvOqMKs
GhI59sLuMYnug/EpzX834mIiDAtvFx1h1xmyPloDcrRRV7EX06vUmG2FekYqwuPd1MMkqG1qBDvC
Z3eXmhRaltTYj/xrWAPAlLyqVvy7dxzTZCWE23QQ/eghSElib9TfmsWP5O+yCIJly4LXIjgLnio1
y6sBeuTylya6lWs/R9qpiZ1B2BMrWjLOiWa0LWtpBOzzUqOFrr41f4INxxscgMNqf0k3gJsFM95v
T7hiCQlQnAAFDRbFs9nTvA76EPNSsVd3mR0rd6QDkZzhXjbq84F/TgrnsqVFNYJInuAHJhsxnYue
R1fyovcQs/6dB86/r2AhxnxR5YjLZufVR044W/eVE5pxDsIefVse6yoxHYYtZn4ZQPpi+qmfOfHr
ZWW3tnG9olykPHe6pIFONPaSlNhdhlGf8qPpS4GfOA9cfmllaWi8QE76bHa3qw21rfQh9vSdNl2h
3O2T0Y6d8R3wtY81Gi+h3PLbQSUTasgWJoZxgYB183QpQ3lU6Lzg6siq/iiR6lCYOXDkRR2428pZ
CmzSRA8BRJ3KoUSfWhWgKJ55w9q5kFdxAjd5ZZumOeZVthNNmW9umoW2cA3oUbrGN8zEgA6xogRn
DwALtqXfmcVXpRaEFP+i1acQ7hS0ZRogW9AlXn9c3pD3cGuHfJUlQCcMHv2r8IqdJmqc3jZ+LCPg
nADUBRDg05WMAYQsF02feIzHHI3gTvKEirgbPTJx7V7kLreuSbARKQA+ksGYRzgDaSWSaBgJS7wq
eS4IhkvzRyt4MkkvMP+z5ygzRAgCUomlUWBCnKolWak+FRn2a9DfZXnfZ5md5Ds4rjp6bhLRKm5d
AhQ3mWwA9BV9/Nw9QyakFctogDmOlq0CqbCf3mT53gIDV6IIMIA3LNGgFlZOUzWYo8VpNilGPtTd
kHtqZnhTmjo1ze2kHXa/7aVOxHBvt6Clkl4GbenJyzB/0ABwxkYdDzszC7Pny6I2QjOIsuA0FMDo
YbzodK+aqJuBFDdUXplbL/1iTXayiGgGRTL4owW6m4XWfekV6jsG3q6NUoTptWFxJ1qwfVvdInkq
q9UIzHUvNa4s1Y2M0Fetl0K/UuTQWfovl9ds2wo+14y7RLq6H6N4JKWX5NRTF8lrx3anNoWgcCIS
wxubEUhJIA2l15WSF8b0JgYuOym7PwjUThaPs7a6LtSqSLF4YRrZHU2uZfpek0DQvbBxTE+kcM7H
mut4obTLPZpUthkAdUfzjPJbD95OU7A/G35uLYqf3gTnWlOUES09iT5LueIES+1M8kvdCwFSmW85
eVprBBxyMhg0NSDyKfzN1EYNLdKiKhG9KD4rMKQjmooXp8AojyxqANhQC8IsC0ynukoJ776HpQPB
41JWXq5Iu0qSbK1dJDtKqyu5DERpzE1hFHDnKkhICYjCT0/UuEQYopTV3MsLrypKt5lSm2aHvjH9
3z5MINX5FMTdgVFidYk5LrnXWTvTvOqz3ibWw2UZW8owCQjEUL4HXfGpMjNVrClqe9jevLiW1jm6
AXTGebhRy1qQnmc/xVvEWhTnifquSyVCiwqHtrJp+538dqkOJrcWwHRduTpttNKoLpLKAyfzzpL6
H1oByJ0ObTKX12zjvJq6IpuIYIlmnr3ZwTPaKniz515dRHajazbmAavpLox3cSWCydrwdCeyOBvQ
lDhUcUHkXltqnkTaQ9kGuxlW999U4u66oACxRlwGhaeOJfotUGhQUWEPvi7BB1hyBcK2DAHozwCQ
IpoCojzOextRI49aMefe0shHK8EDrkPW4LJCG9ce1u1TBue5QX2SkaKDDDl5VfQb2nkx6DX6nNqK
BJQBU+DCt7fpUxznwkmg9YO1NLlHjLdCbRxj8Sbk3i7rtGl3eFsgfGS4Uvws6GBqvdLXeuZVKHYn
b3X4l6a9WZJ6CHuB59ncIV3BbDIzb/AYnp4kGoPDTUqhzgCIyu5Wiv+6rMl564jOaLYJcMAtWcHf
OAFm0OijmuFB1nqzp7nlLgz3sTPhSY2Bl69U1Lh+/pzg5DGFV66BhIo6YBgz9gx78TV/YtPIQMCV
32ZXRVeaInB15/j6nDzO11lTp5ZKBHlBX34oEXEkM35IFAkkyKZvlQDLLMqvYxAAWFjE6HtmJZxo
zgtGudSmeVokXkzAVRJOgNMDwcizRCynDHtblvuXP9lMXYVHRLkauVnuQuxjEiVqgic9+u8cGRDK
GCa6qQCokfvBreildt7qyfQzqEpM8G/jOcVJo1GmtmkM02koiJhyLzgojy2Axtjwi6gQv22nK2Gc
+y1AjUPUBMI6nwH9p2htlO8b7/+GOMCcxMkFyWnGHYqsiLu0zqoEqRFybAGByyZ6xH05mway0ok7
C7TMaq21cuRR5cnJB3fKwSjUPFTqTukPl01jUxRy9mhiALsUeNROj10XWqURSrDFesZ4sKwcuhRt
9PnyFrbldaPBNC/LO3PDMAi8c/HmJaCcwP9O5cVLqNMiQFFeUyM76a7qBWMqxe9eLRCiyczekUki
Gg/akFqK0oNPkeFqoGg9ftWUY1W8VcN3vPrtXnQzn7liSDMwRCsDIwLxNO8paVlbsYRmA7fWbkxw
RCbx++U1O7spOQGcOWQAqIyHGaj4Ma1spXlq5b9K0wuqb8V0qFPTuSxt40Sd6sN7xkgdIk1tRzQg
MaQmNvGY3gR7uiP7Qpge25RmgkdLl3UT//GuKZEaq0+tBJ1VL6MX71mBb9lhYthTQUokyklvbdVa
GOcsxkJL6nyGYYzlTz36Vk1fLq/dlnWvf5/zD5pWlajnBOC6ad8HlETjsrRVYcS5rQXLlMIwkMTk
QhlQLOYotaDK30q6pDhyhDElt9KlWKDN5t7gnWQxhEXwgPPwkeFkhdVca6M7vCm+5S9XwEhIHdMG
EA6DCVZEpDfn7hWkDyt5TPFVDDBPYHVDXW8AySs5psd418GPi++MbTEIndBWBWxb/n7KzXwuFRnr
l6BKXvjdnmGDJEdRM8ZGiAF1gNJOEaZZCHU531qaNLLq2RrcTrlWrRrR+l+J9Kao35L5Le+uk3wv
CQG/tyyQYW6ammEZDAj2dAmturJoa9YjOrrAfXMcQZdWPXV7NE873ffx0DiFA5bMy1a/uZ4qnqbI
cKswSs4e9cQKNHOY4DAmX7MSOwZx3mKjHgMakrJFR9T+srxz8BrYvfUpkJ/mXZQiS2YaAnLl2/K2
+CmgW1HQAilEUjsAdNx1wG0VQa0IDh3fKjfqUykRCe/IKCgxg6o66E0XxKRbe2cyMtO/zzVfPp9Q
OQeLEDiL8mC09QaYyyPyCaGg8YVFl6cxDMv7fErhfOA0hUqptfrgRspLkvrhnLg0Owa1KbAKkRzO
Eicr0AuL0BEMjvBUwceQKB4BTpgkSiqIdobzGk1fRSHpCsxwDKndL/dK8eOyvW0KUDRdRyiBSEnm
LsQQJMNmko6jm8aRE9ZvRfLzsoCNxw/7ZZOguodIgvCOduyapOuzCq3zsT166ve/ecHnu6EGBVfi
UVc0vLat0qdAbs2IUbRJO6MJRaJ3RvOaZ4//USNuzcZ+Tgclb0ZMHAW71mlvMFOx7P5H1LgLPD0V
mNs5UAOcwnoNuVdV3QMvsyMIW6LD7LC+aXB+hbiuWr8+4LZyYoxNynsRT/imla92jvPxVhJUsUER
voBtzG8jMKiG8VNXF09zKyrjn4fqpwpyCRPJXIpOXbBnZffYDfed+lpWP1K5wrS1wOA3HdFKKc6h
l5IVWepSji4qf16VouEqI4eoo95lIxGI4Ts5qm5OQjODmKTZF+1OqV7qxb0s4rw/4NQq+PdGbuSp
Av7OwY3/MneLq9jljfkAtFyv3gUfnW3MDn2Q3cSLalscAWyeMlXW8EfDs4cPNOK+D/Iqh+Poii/T
+GxVz5e121zA1e+rp5d9GfehSdgChsZXdTzW9dduEGSfz0vLbAFXMjg3zlDgywod+274fXww7PQ7
K/WGHsaI8h0FIGfsi47UtjdUGX69hoYAJNg5tQKVWLqEeGLy01vwvNr1Lt/FDh5xt0gFuSJWhc1d
Ylw6qJ+jpZ9HkUkUKqWlDg2DNnblqXQlkYTNfVpJ4FxTQTKrNEec3AJtp3aTUGdq82816F4v28M5
3jvbrJUgzhuRIGmGssA9Iu/Kv4y3yAETNgvZW1dxOod+ozuVDVg6IsTCbedLkIy0YCwEiZ/TLdOs
SSnTCaEL64QZH2tnURzJCUdH2xEA6at2Htmockc/RYM5m0tLqKxRosiGyT8fg3nMcnMY8FA1Ppb5
Oqc/GhF9w/aqrmRwx6wgaRfVGmTID3nt5I8MQ5gN0lnfZD+6GjAuobr6nk3OXt7O86FZtp0rwdzZ
6wo1azXCGGF3WuQmX+hbjPy/p+wZh6EZurMvuw22dHDAYGR4/wdu0M07h6qsqw+xCT17aiZl0hvF
PPxvnh6X6lu4N64YKIF2OwGN2qn9vrDJo2hfNw8lBecaKgRExaDNqUEtQL0uJwNQXshoeqQxnFAR
DbJums5KBHefhjWeLQsD9J7qmyG/qfrH3tgJdnBbBgXEKvqpkEnnzsUQg6VdnyBD2oOQw2t3ra3v
5geyU1x0BD0md7FTXseOdWO+MSyifm8AtbFwhE/RrRSSST+/g/NATVibRWfhZQ3qvFvpHXyygIZ3
Ih8Z59jOblnJt3PqA/rkdkLZWyHS+rXGpfysxAxLQ8FrTd+VNnDTKbUZIWvqZFfLEd15xMHx+SG5
ovn8LZ3Xcrljm48IqmmuDm6T5O94XN2O6Fpr+y+y0fywtPIljwZB3LR1WtYSufNqVWZKUgXBRpXi
hMyVX8rpoShGcMKax2SSBda1EdwANRi3FmHd1vC73EWJKoWKAcQIh/8bCAb89MjmTDK/u9JgXSlO
6Ay6BddwzB/jqyFqXdrIDp1I54H4e6Aaz2ovDQyLx9d/ls5gZ+DzC+8HIGrlsn35KJ07BBTUGFot
BTst8hucrv1czXPX9JAGwjTrWkkFs3DnJ/Xk9/n3faHoXT6beBYr6nWk7yP1qIq8wUZgw4qCjJkH
KTVy5tRAXdDpIBIf3Cy241sgSwMEowT5+k1+MJHn6veyQKlzgzwVyLm4sRiipSsC9OchtInVal8U
uh3V+bU1hZ6aywL738h4ncrjNglFvHi2EsN0y0J9NGoAFw/0Sp9LH0m4D3XEOzZod2Clae0g0F8v
G8i5m4FsHfEHMl9oo+cj/Siu5L5TEYKQeZ9GhyXCI3o66MPHZTHnXuVUDOdVpqXW9aLHjViXxlFJ
ArsNA1saQecXhahkpC5RR0HpeqOgdiqT8ytzZulhNaHC0Ljti45OnelROzLOhBCkPpfV21xFwDD/
yuUB9J9Z1CoFmzT10iU5Yp0uva4ya2dUt6H+LNHIvSxn8ziv5HCWqYVpEikaXutt9yiHB4TDl39/
2xRRh/9VRmPNzKeKdKgmJyXq8a5CJH8Oj2p7LBKfKC+xhD4QP59v81FU/t/eKARsrCUW0SiPXEes
tJOTGPE3A7mRcMMiA1GBcXTYBY/CmHvzcK+EcUuokKkuEwt5L4Z1xOiPZq+GdUx76jSNzVItLKTo
8LDdXV7bzb1bCeaWdsniatbLFNcc0gOB3HlEuJKb3vgfEeAiP929LAaVHkDCWenza1WDip6ONji1
BXfKxuMWB4uiGVZR4TuQFD0VQ0lSI61dDm6oGspdPZgVwFn6h2hOEAkVeuvIgSbZARrvD9OSlHZN
iHQAzw1OvVq3djq2E4aPAOHz+wuMlxQKLnhSYeSW016e5iSdCVDu5s5P1L06vlz+/a3VXf8+F5Fl
Q9PlpQmGiKloXSpLH6kO1zxkh8titnzJWgznKiuiANICQJiu2fjduJsB/1brP5EY+wNfYqJ+jWZt
NFGfTZqkg8oIKVpMsZuhHVUfnf50WZHN9VoJYAdi5RRnNSoUUsHnK/NTGYS2mV2rtUDGZnCw1oKz
xWnucqr2wBPTd4Zv7ZXXyH23boxfkKG0cESPy41XrY52QsQhGLfQNijaxjEr0KuEx+uDdMfcBw6b
q4MfNn4eQjsGldLsNg860GIEF/W/aPopmbOLGJNoWp1DU0YFBPIxTCvkTrOv/x9p39XctrJ0+4tQ
hRxeEUmKopJlyX5BOSLHQf71dw199xY0xOF81vbDrlPHVWz3oKe7p8NarnKgdNcNT96Wv0JPDEP2
dMHkYgVj0LOaxDGe0YMv+RTPOyydNj3DPtWPNQrDys+cR3WwmR2DVhIQ+SoYNJGkv7eZaW6JMoZA
j8yPi/9ncZX4BV5YFMCP+8aiGcD7po4KGgcFqQ94CC5R+TUrLjLEO82NTrMn2clX7UwgW4OhR7SH
X9bP6xdiWzsV7VMEVpNuCr3XDsR7pMQqKAXUMtFkpGjIS4D8BMNheEFy/Mjm9wMpqIxiI0pMrJeO
OvC+pAriTShae11pHhTCGwzYVmglg/qy1RWPu3CY2w44qQOGz0o3vyscyzGf/owRZd+vH9+2Qtgo
BckHNo7YolUeg+QaSQR4AJZvqfYqmwsngFyCyGDwCq+MfyUwV8xC9ETj+Yx3jI4lmA12ki97qZ9h
HCv2o8C4NYL20WpsWbQNjnFsuf11UGWO0hjySRQiZXB78l3MAlmMHV24aQqOVfDEMCbYiXqdEBnF
b0Hf59Jp6BGPy69J+LdbMzjJtTZMliWqtZVPcojmX77Lh8QWgFsY/rpuD1vxZS2DSajqYQorZe4Q
X/TMrsfTLP1sI44X3Hy3vKU67Pt2XqqpgKcaXNijnSxBlv+OsswmQM4SsBtuPV5XadPJq6iu6dgF
R+uDnYoyex1t0xExUw0yFLj8KtBdJYhPFOtPR7GUh0ZAz4j1gGt59M6tLrBa53Kbhibe1rFqC+WD
mD2PpR/2qt2NR9RvAU/w1zuLZ9N4U5Fx8UZrGIOgofySx6HThYovwUdVKW8qhhrypWYII8DJwlmy
3iIzpnAxBYyRVCACTITSkyrTKUztGaPn/pBlnCmEjVo+tfg3eYzv0KwqbbQM1qgGEZDuk4fmUDxH
wYTh3wowZKWXP1s/eWt3mw54LZV54yaWUC1Fg2FH4lEmmxR49+an/DPdpCU7mWOd5+XEa2fKWEsU
D01a1hS6c5/siLN8HwFiiPKsua+9MQEaZh0MXvEq+prTBtZePqnBX4Phwnqw9C8b2Gm0DOzjvTfY
eIpGOUqAHQSix8IeIstLrZJnO1uRZi2E8V7apLWTgA6oK0SPuomx9NcPXHPMGWGiUhIxu8AWuLUU
pO6qiadE6w6ujNYgBviCzqaoI9i9CXi9wS1PCcgZ7GaKAEuQLwYllAmkwiqumT5qdyC6+VFoEz27
3XW1eGIY84i1pImXOdXdaTadPrR8tGJsgbSc2LLlk9faMA4k1stcwkAVoN7k1raUb5W4m6pDL/8a
+8geTM2+rtWmODxzsQOqSqDDYMSVhSEXaYmIGRew9emT0uf2mH5v6+fCfB4+Uo9DgQfWZ0rAhNCY
M0zMJqvFCbM/RRZh6DYoesOP9ZMR8lYAN20cNghzACAEtlXeXyRdrhLREDT0NprPonUQYo4xbCUa
Gvj5sA2P5TWdrXNPeO5PiC4IksON2qZ2jSzAzFOnDX9f/z6bVmdImoYapgyoFkaRRcrSBnOyvQtQ
Aa8XWsxHN7u54m3Hbb78zv08MMBjOIHNp8MmigA18/8dPBoGdxZefYLTRvbsS564A5sJBqm86OlD
WfaqIsD6vHEoUIQmwJujHEGwQefcnVbtySs98aXhXK+t81xLo/dhlRIAjmaZVQn1h3n+2mWfpFax
04HXl+AJYXI3a5bLKKfkSiaBaTQvYfup0XkTlhud4Pf5PBMd66lN4noGWlXnIpF/GL3hOOzVA2Wr
Nx4Tp68AYazdzr58xFYJ+IM4ufZmdIb1WwYWKhGw2A8nq0uihgUoCftk3wo3lXaTiy+a8dAD1AAH
XLYgyMoeKAreX5NX0ZcM/kggecdGCTsMYmqasJiIYm5bHPv+01QcDOvX9Xu3dcFXIs6l5JWdJOME
mpsWsPRK/DyJbqmlTg3+FJlziFuWAgZJBc9lXDyUXd6bo2aWWZejzOMWup8CoTQvdrXAcSGXvEE4
LqSIAJYBdoeBRbT3QkYrJWWlwBzF+szPN1h2cSKzjckMVAZq39xHib3MtnErOQsQr5fYWcCDnILG
kldh2spb1/8UeuyrY63NMMxGEfwPuXVL5AN2/LL5ftY8q+TAX/AEMQcrNSFJYwts9vMSuSS/V4en
brpFTOPCzfAkMR6l6/p6KVLUzLQFfXNNOw6N4BtG5nWZdhgT4v69Ya5PkPEtYTQOICZFD4NSz6bp
YyQN/kR+dCovM9i832eMMLzVAHvBxtB+btJm0Hpa/sjB3NoE4pfuoASLQ+PBwstKty7cWhrzwqgS
pMRt2CHQkd8tmJ3RqiPaNzXjbaJtZQamDJwosMVQtRivqYx9t+BRiMQ0+1X2jyoXnY4W4tlnBNaZ
ZA1TKNjPZptMtYKfF0Rkv2AaAGJzEXQHOmJVOyankbt5YgjVKG+rKtCBGRMXQNpWGCMaFegee4Km
HCpifcar2+1SJbhudFtuCkvTEpwtUDUuRrnQaDdGVYvwENOrh9ZIQCUk9EB3xzz6dUGb3TJgq6EM
rQGB4KKlP/d9FM5YbXfD2gFcYRA9y3e6vXj1IfvA+D784psstvyRFFnSLxTIO51uZHTlVOHLdW02
bQ0kwQY6RQrKHcwXirVFlBcZNj3lz5Ge2r356bqAja0HqICmkIU3I/7Drlkg/KtKmgPWOO+d7jgG
5hc5tcU7DPu54321V1BZNr4MvDGPTcszVUDGQDE4I8blCXIrhWKfYMBuue/0oDVPrXTb8Vz45umt
pDCeDoXyKg4zpL5m9iSmNyZvEGKzHIWQqAMOArf1YiVQinptUCT0HCj/RHGiS6kIhIM3u1gWwbnx
gt/m1wJ4FsCE8DKBUMYeRm0xlZHANdAB+NHBhIxX3SonI6CzmBG+Vf7MS6+3PpWFkG9h/4cSOzMi
m1xdqkUZUQIT/DT9NisvqvktH3lMlZvBAj5PRT6IR9FFaU+NEIDUHP0UmsUrwBml44DJUfQp8lPz
gdeXhcIe3pB4TYps/odAS6hP7F0reTaUvTjf41k+JBynt2F/CKSYLTLRBMbIJXN0RWlWoYgRObeI
bmXZj8jD9cu74VTf/T5zi/QmlLMsRBYLvPC8P6haa5e8wt2mDOy76tjvBlIIW3HVx6QFOCI4ByfB
FeWTNjmNzlFjw8JU/JHhreHoLvbIAZcsFIuO7V3ApDqgdDkWMRb1s/JesEZOiW7zi9CxSWzpobTE
znuZbaFLApEALiZj9HUKvcHMOXnj1oGhaQaHgPIVlGE+ej0i/Mwp3QPUvqf1XjS/RbxMZ1uEjgVr
tHbR8aR/v8qBEWfLCaRh2H6fXCNbXADZJtyN3a2vYqDb9o8Q+vcrISJG5bsxwuOwkgxPAVtnObW/
O33wu8b6yJGhpG8ARsCAp2EyqmUUJ1OvwPGxWHftFNpjdDPk36/fla0vb6xk0L9fqTMKujFPuaS6
VUIeTADegEeJV+Pe/C4rGcx3ia0hEWsd/bH+0HvxPZivsNMwp94PyoXU2ssziOIFXr5DD4fJFoHV
oaHjLmGNDENq7xWri0hIymQhrnJX71WnOFCQSuGWZowdRiZ5TeGtcwQUCR6akqKp0jkkrs5RULIO
DQmJuGH20kmfZB6y4VYRHTZt4QYBZwf/ZepVQL5vtaadCOJAmwCM0k7QgttZd7R+3zidaGsg4uv3
4zFK7fQEYMBHbB/4PDW3Iu27f4b8/lhHNalKo58BXYUzfFIPGH49CM78MzvG35o9JbXiv2238gnE
duxaoG8H/8TCBCoYDIpUzP+gILNgNRoLAaqdBYNDV2LSgwCFORFqa6BNBYCWjLzcwor3hUM0hnZZ
aqhJl6Mp9kSPrWVqN7xNuq27sRLEpspTMSRR3oN1Tlswo50LxwnYhNE4cgL7pnm+6WMw1oNpnn7M
TXqCZJ+DtoUH3LdV5gSSI2CgcFqAMWJbE50sVJpYQMCIaTivvMe0raO6C0B2b7I9XrZO68gvljs/
8j7V1gEi9cNINq67AgCl9wZpas0UKwTA6GrxexpAfRTb8cwxhy2fD7QJ4IKpmobgwpxeLOtZr006
dqSwS6B/NcvS1qNjU00cp0VjIOuzkFOqQDWgXCdsAJP6UeybEbneIuqOmnZ2XN0L014mki1Exn8U
xgSyLgnVaO4hrKweZsG8nQ1w4k15CYgD6TgNMo9gbPMWo9hB2wZY672AwMOOcjrFFiLm6GQnA1gA
aDq60km3mz2QcQqb56s2v9pKHhParMXqk1lCpSrR0AfX3ULW8dmCiQf1ua2YjrFGFPh1DZOo702w
KSRF6FIopj2hW4EWZ2CiPiydtGDGsqP4nWfyNH+9MJM3eazPIMmAN1CF91vZNG7ZDY6aZbcARnsa
p3E3Yp6+T3gTxJu3DMNAFDME61/sg7sNQVZaFR2AWftvaRyoQB0gIneid8tLoTJB/9DnKetEskJv
dZJhjEu5Gz3Ra++GFwlz3h5lDOyeKz/yeb3pbb3eJDKXoEjFoR0zLAta0+cIkOCUzKpWOQnQphAD
dQoNfcBLcO5xJtaiGCBElIT42RK+p8JwEmLB+ftMDi2Df6Uw5i4SY+hm+CQ3jQKl/2UMf19zQSkM
eyYY7pMukapRpBrMJsccFeqyT0KY7QDtwlFh+6DeRDDJhTG3A2DMR0AJEb/FKEvh67xBpk0RuKeo
7CCPuIC+bvEq1fq069xo+mYWXwDtM33keYu9mX9EsB2OtARSXJrj3SbMKfyOZ9Yv17/0tg50BBFt
B6BI0TCyyjXjbopVrJ7imLRTM52m2jem1/8mgnlCTwtGlUYDNzEplttMGR/jeLJJTvzrYjYvPABv
/tGE8ZzYahrn0EShqAerTVwat+HccYq52yLQ0cKHxU4T+w7IdEGsyxKwOq2pR1jQjfQdcLbr/XVF
tobbzwM157IdMCCZFGFsAEYkGsjj5IfFr1VM+KZ+MTqYBYmd1kaV+llBmZITwjciHPC5UZ9EzEFl
lwWVlaehmUPgdLuyJNxEaojarnKjyvIOy4kcH7ZxjJoo4d0LvBRkeez2mzpaZM4T1Gy05iEZHsBe
yDnAjffaWgDb+NcSEazsJThrQWKJF5viZg8TmLiNILSNzwn/IcOTx3ywFNxUStuiYda6PUAXsWZ/
iG5Vmw5i08qaxDGQjTur0ZkyzGgA4xPo4+/vbN8aIxjSRLTNprtc8bL2lVicy7QtgvpnJJDWxeRu
lgzS3Jo5rUg8FcNDMt2EKmc5atMKzraGOg6iAeN5epLpo5IOqHp1XqMf5+XxuhXQU2AymzMtgaRJ
qEXhKf3+lGpExU6gLHJteCDTThR+5YD86xt7zF71IpCtT9flbVVX0f5S0XxBYL5cpQ+tJB/LEKlb
uGSYdBbuWlN5yLPkIPbVJzNvPCDXO6HYep0y3+Fu5PZgxJzJia1bvP430L9fuXOxkq0laTHygkkV
B4H3RQQISNJgOt/kUrZvWf1aFvMB57RoJvBddm4s2xJGr6OD5tUvlKS29JK7zOelqpu6YYIMeGaa
eokYMNYpmUZl6d1Y8HW8acIf0mSLMYcKZysDP492/SOGSRykrK/HYTjznc+/KyAiADMD7zOMugiH
NgC5MMcbbqoFkDELkK365ab5aBVhYbYTppTwNAPCuFPoxyl/GfnED1uXGkELG1PoQUE95ka0qikQ
K0zpokqLMtZ4C8YV59cC7gfKoVE/WF94laatUIbXGcUvxb8cCSvjqubUwkQghZcY/PGz6mSYVzJd
ci7WRY58Y7nSl+u3cOvWo28sAvYOQeyi6yAlVVGKZv2HMDw7YBrEj3d8JLot5wXQEfRsKM0n2C3e
3zPLymh2jpGQTNpJy23IG17f+n1gDyAjw9HRgu3731etxVzaBS6+EE4k/67oDSfcb3qrtQTGUzR1
sWSFgOo2XUIEs7sXfmlGOz6NbuXOu3l2r3+XrWIfcqY3jRhv0TWNpacmyAeXO+mu+Iwai1PfCacm
BYs9Sez+WLkgO/nA3VoLZVLPZCgNKzLbztUBzKYMjd23uSd3ryHhCNq6WnivA28ZZq6Cd/z991KE
VkiTAvYA5ow56h29XHyeaW9eJuw6YvmL4r5e8PvUcqMCeqmitk2+0bJHdFBdI0j2qIjZy23s8aoe
W1aoUjxW1MToZAHzzRIdr4NiwWUixaEwjnXH2fXd+n2s7qBBCMxhYFwwp6a1vaK12jK62NL7JbQp
ZmmFKbhueFtfBtm6CL8H7r6LZFoVzLZcJjqG1u2T8jHJnuXu93URWz4HC8uoGcK1IiIyTi40tEXV
e4jI991e2iXwORQVgEcTuVGqweivBdoAAJKgt8Z8jZQ0Ui4mqE6Ww1Ou4lGgB0OdO6ryKTG+C9nP
60rRX2PTJyQywFUCw93lGtxgCmCDF6FUHyahbSb501xp9/KS5rZQWItjWmnuXRd57jtck8n4JLMh
erEo9FsBxdguHjH1FsxeCQzzFkCYIUCpsaaW7ZvzyAR6pTuewW/F4rXSzBEDlz1Tzbay3HBUvzcx
OYgmEngNlJ9Tw61Q0RjBakv3zcFZJGJ2mH1x6XOdVglyGpfyMEnHEhTO9M1Q3bfcRbytiR0UjPC2
o1jH6EQwJlqkaV5nOry9+kAHGpab6GgEioeFoo90r2iTGRMUsmJZQAB67wrzpG+WiKDwknQ/q2G0
/54OSVXfCaBeZZXjjsmYD4s+oSZS17ahfCPKb42HB7yZBa61YFxTmaJMT0oI0WwZ6CwWfC3BA5Iy
0tE9UN4EyJYnXItjLF+pzUHpahyaMp5kYyebD9ev1mbswEsdUOGSCXfL1pULISV6lgPPSDwIO/FQ
fqKdU1mwxT1xq0/jUx3EnPfdlldcSWQry3qrxOZCJSZ1hWbAM3a8gQf1oAN1Pdtp5mdjcjk6bl6o
Nx3ZxpSsLxUelBGSyjsMOgAyMHblLxoQqbsPUPZSI1zJYl4JdSMAHWnMLEwJUVmNk1Z7y+u8BatW
RHDiX7xH/7ZFriQy92qIMyk3U0yREdAyOTVAg2IXmEy3rW53FFHEbf3r57nlDNcqMveszoDWq8Uo
Dbbzk9l81ea9oBxIF/EyUd5nY65amo65vHQ4yvOwFSDakgbYG8ZB3uXPvMHSbZ0AkoKRC+ly2K+v
oion9BDztLeN8JiQT4bm1sL++tFtBE8M8yBKy+jgyxfoYZKwzEMWYWjRzKxAjXdld58BMjrsb4S/
FaXiBUV3gkDCaKD4aTCeYyxyWa9V4KxlRrTYZXzfTGSnL8WPeUjQHEs1Hmovm1CxApkYWY+IJGkP
gaKxnARZOzR16orAd7p+hKxHZMUwqbuglJnWxkRzDOm+q07dzOE5Yz8R+/tMRDQJGLdHqdGcSZk0
JzHQ+x/7X6MotJiJaJxqjv62KslIZFFTSZKYwBaARm3u1PvCix6iZzp3EJ/Q2sPoMeHUgi6eeKxA
evFWgTIsIkDalPhSxtPiN4/JIQrEH7T/Vbj9Te5c/14XXXtWGusRTdCrTQmk4anvUfYB45X6xchT
XfU+/iyhGLrcVvFfb62zchm/WFl1HS70WDvjWWgO1vJg6o8qr9fDRjMqRQbCPag2ZPq/GHPJBUC2
diXMZZgswMfUzjI/9fpL0e6q+rlvI/z/LSeAXnh8Ribb/EH5d5HJDJndD8rnUHipa6C1fbvQ596v
yOW1ADYNZqXkOYtcGUydilE0tRBYHk1MxU871UX4dABE6v4foA2pQazzX1Y9xmCWrBzkeao1J7xd
XJqOFE63+9EcdX/eCZzLt+VN1poxRlJYU2bIVLOBHMhyqNvPHOunP3BNGSZYlsW0lBr9Vvme5gMk
CN3MUW0Roz6iHXv/VR8mZooScLpDEeLCZTfXpV2mfztMxH4dJq5k4iw2cgQJWJWwjf6XVGAZdOA9
gs6FkWvnxkQTrFf3taxAjPYkHkxHB+0BwdAPBbShcB7LjXEC2PODcVDtKJj95XPpZa7whYdUcpEf
s+oy4WbAtOef72feqrMte9mh23V295vyL8iuvBNc3ifciqNrk2Q8Sj+FGLHAwr4zabItVreyuRcL
ngvZinIrIef1xNWNjnKRJHJMhdwRLwHdQuNYpxrUoXa4b9wBLB3xwajt8MQdo+dcCHbGUDQxNj0a
uN0tHvHSERHVKXfL4c8IfcTFDOVccJbUeOn7tp5GiIvDcnxSwr7zDL0QXznXnM0fGTORGT/S5YM6
aBPOE+3Y3M6/ZF6Mew6qYZBwAhBWcoDp29iWm71wBLNJMiuY8S+FnlZZLkE/NSge6RKEaodPDWhB
Eld+5MjiOGa2mFk37UgqAiXzIy0WTEB8bb1qj7VmvDJ4hsK5BjLjZzq1MWKFejJxueuK16L51A+/
OQrxDo9xMqQzjcKgwZt4/Wfwort1Z5NX3Y536UH728lx9ksxngRTraJSNxDW6IMNYrwTSZALZaJ7
XSneuTHug8ydDsxOiAF9gdC09pTuAYfuXBdyASnyRxlUjtDXBLARW6FNq7w3lyjXnBlbqa+0lU5X
RizDpwTllRsfGr91+Eaxfc3exLJGkTQDeHszDRxq8P4jsYUmdwh5qQxezrPtN94ksaZBoh4Ex0AN
RJXab0nuJHIbcA5x2/zeZDAWIY91m4c5tFGTn8Ly1JTHJK/sRXBj60XNH5ZmnzfHTGk5FsI7RMZC
mroVBKJCLMqqbqgcajlx5gKo5+C34mjIEaWJ718aVm4IdU81NCS7BTrusDOcJqic0J8O5Tfdp9Bi
wo5XEKcKXOYO/54r24TLBQA6nK2kPLZ7GrABU7Tjk/rxlGPy1CjqMM87Qrm5lW6Ewdz1BXbAifUw
VOQH5yA55sjWhLsZiCxDCFnDqw6QAOlm2oW7EnXvylUw9sxv8fyPnP/tEOm/aJUhtB0eM4UBidYT
gIM8SuMW7Wcfj0SfP33PU49JW9VWkItcwG1bSLcHwE5QG/Pu+hHyRDCuo5/KRNYKeKwyG3N3yLBE
bFkY5r4uhWd6jNvAokguaDmkLG3jR3Lhp10aZG3yS461fawCbl8Q3L6yPhYt374W40qkaVasPMUB
jupgx31tV0rnRcB6vK7e/0iH3+QwvmOpCckMaofzgyUBHkh1yrvQlfdm4+q2cQDVBqDpXI5QzqHq
jBcJhULA3jyEpvvmBsR4+xrMddaJ9jgHUIkI4BdcgH0g77TU5k7v0C924UzA+SaDVh08l+fH+Ooe
dIC1JEWIL6reGneZPf2ge+FVsJywnuIJn4Ey5dN4x1N6M4yvxDLXb8izXpz1Ah9UEwHkMjuF+rMf
f18/WZ4Q5tqFKqjPKgUHm1X3ZuYqwrFoeB9vM99fKcLcuykWTS0iUKTrArrKQ2dLBnTrAmN28Abe
5QFvNZj+4rUvxtxBvdaiXDDxxdBEuxV1vyeirWCWeOQNw23a5Uo15tKNXWWoCf1G+T48SLsWtINg
ubzhhbNNz7USw9w5PRLTTu+oKcxm0LepK0kVx21tGwKl6wQiP+avmYrg2ESxWViJ5gjzfaa76vhE
Ok7KuK3FmwgmWori2OGwIAJLrQ7RRqdueDnbxSzJOSvFks4/alBbXN1VdWoGwEzDno3YBs35D9Rb
nGm3PGLS28u/gXkS8NkfqqYCxPRfocxNLU15aEwDitHQTPCQbl+iPa2mloc84FVTeR+KubGFlFn1
GENDURftWg8KSbfDnsf0x5PC3FmMTRAriyCF5HtFCQTDVcLHj7geTJth0wP/VnY2IjOsUMgmiECx
L8gW8W4xaqedRE7U376i/4phE9BWm+ZpEuELoIiv7CyPMoP+/djXH8N7E8PcHzmUNGGuoc00v9Tj
V4UHvbb9Qd5+n7k85ZIkek1/3zADM3wkKAnNnA/yPy7Pmwzm8hh6LUy5QVMXywaji+gNd9LOdMFX
XTjmXfGJ5pkCdyqApxlze+qxy6NQhGaqPt+0U31D1NLRtZrj4LYTFwqj8MfeNPbidNNEFGoI8bH3
liOxI2+wAWt4MILorNiHMrKVQOYOodUnGjkVWCtHsb9Nu6MhP/2nO8SurHZpGPW6ChF6GduFENvV
dJNHv68L4Z4cE+VUfYh0a4CU1p8d8g112EDfp8j5ut8zZgJjcGbYHJHUnC8j+NvHYiJeOUhyri8Q
mQJq2/CTg+ElZ5dKLZD3obZfOm9fik0vTatOe+Tt1EcUJxUMa6lb31A/Md3yBzo49q4znqLSC7PP
ZAgTltQnGVhnm9rPzb+lwmIcks44DEvQkrYscK108r3LHmZyMNsXzlfaLF+szo1xGKOUJBUZIEO7
o7sNmBR18xvtIGNMlAdXxzs1xksIWdSBzQCiOjVzZCv2gP3rZQpnxJsTLFgYRUuQZs2a8W3EA53X
a3d0RkS84aX29OZfWDfmn4DogUQFE97vsxRhjOV+UEsQg82CDcNzsvxrnxz1OnaufyGeIObmTkrZ
LsJSIXEUVMnD3lJ9K5mVioZoOXttWv+8Lo5+hGt6Mbc2TToAVxjQy2jF700r+INhcsI5RwTbttAR
LQSZHp2h/CqkYzT511XYtLO3T8M2J1plQKCtUE1Prfk+bwADUBunlljBdTHbPnUlh7meBMu1zQx0
f6dUHAWI/l6GyxOLdvMKOKFX2a98UeQCDlC7uvJ92B5FPclJHmk4vKFIv2LFxI76RkS5cbhp6sGf
VYBPXVeTY39naMNVOp53oRxVMbSMrJMke2Gt2UrlEOPLdTGb13Z1mExor8TZQEsJeqUYs6U4Cgoo
NvjlPp7tUW1X2pAKo0MKNe9i+drLsd1FnMmTbePTgaBAOeAuZvvzKe6tIcWgxKQkdql4AmhoGoMj
5GLi8xwZwKnyjxRGDbMU0bGtIaU8Kj7t5fc+BpBsLD5zhxe3uwQrWYynI5UVhhXtFVOeDsGfXg27
O/ZBfGc5SujJfmo/JXc898o7RsbrSXJtgkOPHmM22K38Xa1qe9JfrtscTwjj68o6yxZFhWlnqWyb
mmt1oMJpvOtCtr8VSk8i0C5k6QLNYJyxi0GoyWn27ES70hecxx57KygrcjzSpj4rSdT4V8Zdx+DZ
jkVI0vVQcYg8ZX4Gc3S12mo4UWl7fGUli/5bVrImgg3vRIIs89b6IaOyXNCBiPMAUuuMO94ILU81
xuA1YRDEtIC4HuwVcxAPzyb3UtFU58K1rlRiDJ0CqEUjda3anXnIvLS0BVD0ij/jk+TFh4Q4fwvb
dL7FK4GMkedDJJT6AIGVjle6mLq68C0FmMd1A+QdHWPlUZwullZSKWplA1fLToWnjrfzv/3wfNOF
zb+JaaRtQm1Ps+tjc/qDPlfugO0CkCGK9jN+/1A+iQQMJV1sTmByizHBoonLlh6fREa76Wbbyi2n
HjhrLNvH9yaFifIVBe4dM0jRSW7L006HsJi3HPE/rtObFCYNL6MkNHIqRfph/qaDHN2LAQjgFu01
kGv7GmejiZrypam/iWM8hVYXUt9WEEeUvnBI2nztrMGpDECKGlm0T4rO+4gRvgmkp7xyF41CUHtr
IDCOHzOQTxLNJjNnDOwCZfnPfXoTwjiJtIOtt3QqRQ5A5SlZWFx100B7qvdjAERuR70T/cKpd4R4
6YlyNPMc8HZKqADJH3tPQN9iNzE0MQe32jAgVlp2dKLN0tgnvvhFfqIIqrkXZ9yEkCp1+Sn/Fcmu
w9emouZNCpFJfliMb0Zxi8U4R+NWEKidX5PD3LYBE+NmI3U0QQuD6kCbwKAYRPOywPggDyVqM017
O0eLuXQRMBmXVIQwHfOCRgt6H97ww2a+uZLAXLikrvV+SEc6chPtlF2Hsr/qpweuRWzeNHB0azL2
ui53BwFQrBiLBU0qj2CFj3h0OJiOWQyObsv3dIiQvrV5+dPmAa7EMlfBNOpZGAHDg+Lv5M1CtbPi
2f/AlV6JYMJlHM+zmZsQMcrVrT4Ptp6IXhGV7n8TwwRJsgApmpQ9WtjWbQHIBenB4tUVeYfFREix
rUwjqjBkHDe7PH/qEo63veD9Ojumt6NSmN5nk7YS9u0goJ+RO0uu8hL7QP1wpJMSmHd0rkxEtWX4
xecT3PQOK8nMrZ3HPBxkC5Lz5YlEj2BcJeF+5j3eOAeoMNd1Sq0ublV8I0UdnvHa/jSEMieAbKfR
K02YC1tZ1qg1VJPWsvVDjxFc3S1nECxULh/0g3dsVOFVuBJEwZQFmVqEBVYA4Tlue6eKvhnj43Xj
voAPZC2DiYuJWVvx2auKYnITazuCVpA2LQhe3tI89KHby7+XkXOWF6uYrFTGOyiVXIP/DVdXs0cv
rhEnKQtdu9Pvwr3l6D0WFUW3C1BD25le8tm656Vum9539TEZ31EKZWnIAs5XNeuDLOY3g6a5SiJ8
lcrMr1vTHWfBHeuc47J4dsr4kkLL+7oQIbYs88MA7mFtqGzOF918RaxUY5xJB6rxtMxxF/DwF+4W
TBqA72zf93ZFUSbIfc3NOjZDjKZiAxrAcpbBIsaQulBioZJwM0T9u5bHXrJDfW1nqLNrxj1n74Qa
5EUaoAOhA9vD2AJVGNOxxgz49jmtPESYTwdNaXJsMx68IU8IYx5631VKrEBIqz4mupvp33V1f/07
bd7wlR6MKWAmlbJUUwuMikApFNes1bvBLN1S5uEUbL+NVrIYk+iHuWomWkGhaAz6bXjbNI7k0moh
gBsBzXoAI3TwoQzgTSjLVhyWCsGHhYK9/GVWfkgDb/qcOvUrlqAyoaXrdak1Mnwk/SF7HO5TN8TG
IoB6X+en2DOd659rO4Su1GFCTFiXsYTRAFqFSk5hAHgkp/xUngdRGjf7RFxwcSweJUzhMXpvXq+V
ZCbwYJdQkBQCPeGrbKW/WerPQnxY5l2k7jhK0jzg2pEyYUfvLFIIJb4ZNZThjDaAsXMg1/Lg2zcd
4UonJuxYfW6AnQWClCq+KSoSJN2HXnwrEYyjWKQor/UGIpqhsEPT07Xv0xJcPzCeGoyfsJaoSmeF
2nh16qNDwSOc4zgJlXES+TJ1wLbD7+fy76H5Eoa/xBkkxerfUlae4/HqrBgHUYQ4qYluXZat4VZR
Amos3WtA8nH9uLafp29y2EGKzjBT0aLfRAVXFfoid5Uz2MXr5JiYlu+C8MSDP9rcGwQRwD/hgp3i
DfUUQLXU0IhHPlM668TrbqTdYBuOEYABFI5PA9TD39KOMgeqMd4iDrVQqOjeLH3dUewFJZDRTeAt
FnHiFDvQO2OJumoBcuLUarknMSoMjXjT6KPP+W4cv8CS9snGQqaE7mwIk3IH29iNmmRXHdroBJ1U
tQ+SqnKjJN4BGPXhumyeioynkKKqr3PqkgbxPokPAjl2PIaEc4Jyxe1pjKvIu7Yp9D/LpX8IOShm
xoKxL+D6ZCjBgsZilxwwJeoKD5I33ObPtZ2gOoYSjjPfmI9TzUnieEozfoWMg55MA75rl8U3aLWA
Y1DxU9X6j2IY99KKWitYBsQMSe0YA7EXHcU4/gA//Z1r58u4l3BaZGmm54uqm3WH7PAO2xD7/mG5
UR51vKCkQJHQJE+9srF5N3H73fbmAdjCcAE8aiMNYUAz+vHt3YS7r6G1R+7+D0Mgm9/NwOo/xQWW
LvCVtaTDhDFGR53utfrcDnZ10uFwBKezJXieT+ErYMl2vBIPRygLhVGDat6aLQitzNdGke3CPGk8
ur3tFPJNMxb9YtDluNLpqh/xim/NSfXS2G5vpFOxb+6Xz4VbOwCr4IE3bIa/lVDGi9ZSlqdjBaFR
mLtT7y/hi9Y9Vjwcuc0EayWGSbCytlOnUsABNsJ9mD7Ey4+6/zZUgaVw4t8FX+M5LKwk0Xxi9axX
/h9pV7Ybua1Ev0iAdlGvWlrd7fbu8XjyIsyqfafWr7+HnptpDa00J04CBAEMqJpksapYyzlhO/dD
hgXJ90gQtydjR5EnxshYEeRf+p26K7zkCROxLKmA9hTXEPyArZVqAMYGfJ2lkzfYnqk+AfXNHHS3
kny1+tg3u6Z4iKaPiRCOgB0Nf+VXkviMkzqATSeWIUkOyoO1a4J6P7gyBj/+pPmKbdtbYQy0WgcX
Amgnft9WaVwsdbIm3bWzU5o/TpZ/2QdtBv/aK171TwGcoSyAuN+ryayzcdN7Bi6H7rW716Tty4Le
fWCn2+goiw/iqXlmGi8tjTOdfVkDNj2FZIx17ZUr1k1kYqpWZEO2btp5gZrMJQiLaOmkJsMO9mgC
DEGJLi9OsdyUmQjLf7PQBOhE3QTxHjDaeQCnKAP5lVQQHZA2mMRuD+WucjEBihFDDF+A1EXYG7rZ
mbeWyF26rOvMoQC4CUyXsiuARZgFOsohrIMXzCBPl1Vly9WthTFjvbrhYWI0OSCedXdRnsPpA5rN
snp2ojqoCFKGpqDXbFPxV5vJBS7WMJI27yFNVQ6LfD2T3eXVbKrF6vvcxQLF31T3Eb6vx+pwajv1
ezOo2c0U09EBWu3Xy9KEJ8VfM0ueCvBBAzzUDe8ZyEflSq71oTqQ/bgXQR6JToq7WaZSmuMwQtgE
n5m1wEgJA0P+0s6V38jPYSVomdny0ivF4NMheddPUg+cdxcBiRstgazETj0LciICfeBTIvJQK0MP
04+CvuyYxiPUUZQHEa2D88kRHeep6iAiPg2e5EzoFwa0RrgHbDnoihiEXrITNdcK1FDnHHSsSGEk
D5Apz3jKg9W4L1Pcq8demOQXrY6zFZZqtAC+gHVS2115YO/F7rvtm7c9VuqOyaupTySX+P9N8/lJ
6BgN2G03Y4Ukc4YX/Tiibmv5auRNvuaLywuim6ZzhqMicWLQGuuMPg+egd5o9EmoLkywOwXzvhVN
rYusvs4ZEnMBx0EYYn1Uw9wW2AG1vT66zVfwYgLEx9Ua9BiItGb7LDEYAtZNWUXU87spnmhuo0VO
19E4cRoBANLulfkdj1OA2f8SwV0GwFAsQ5hARBQ9NdZppPfDv0UYZSGjBvAtUJnoumzx0HqqtGR5
IRswwWGNysxJJV9mU9Bism0Kf8l484IY9CXNLCxjaO/DJHdN62sM8hvAMpRBZQi6JDafEqsV8U8J
QAWmBsPuhz+ewJbsmYHq2jtMidyx9C0uWVKjHClKR/+Dyp8XyZ0VRjesKUWqCA1j9SHbL3vlBqjY
/s+IVCiNmaQ3cdv52Hg07HpU0x5WUndnFJiMtgmIjcKSgiZCa3SpUfuSqe9TuXius9g3tOlhVOLZ
ybXqTmBZtm3nedmcRQtLGYAbUC3stn6MEzjV6ar/QA4aUG/q58UHynnmGZ8swSlvX76zWPb3VRwE
/yO3MRMLMioX2WunLkMnpI+C1Yk0l7NjuqEkZT/idgy76jPDeSJHFpxHSPJp4DSK7kKnuW2P4qhy
29Oe18cZtEmxk8aIIThtb4viS2aJZvSE+soFQ+MSqkpRQ4J1G+31CCwdmcvo2SO3Au/y4/us5XlB
XDgUU8WqqQJxPYBFyvlrbwE72/4kOK+tROLq7vModU1EJDnCKw7nBfrbv6LjfGccNb9tnPfMu64l
cdZf6lUtiXNc98TQnT670UviCBYjUD7CWZQBSS2MYWDLZrxevOgqdo2rYXAQ4mWOxDgjI0Syu9lL
RqfVHVHMILhhhAuKzDwZGwyGYNSouY7ro97c1/+aL4xzPoQzHqOstAtCZBaQAzur8LRTcjS93muZ
3USuQjhGJbhWPDK9HFmTXffsWtmdk8rX+SzSQIE9JJzFWHp7oWMGvQAe6Eu1uFIMk8j6oQB51Dvm
1xr9D+7y4Q+wMJhJuOASCGcyhoYqecQOLO/d0a/tw/DYAHpAd+wZrIPp4ujevJtP9K86EFYvmSpe
ks0Zk6xPk3myIVsPwtn5ibpkX2s/VKcN8kBkS7bzJWfvx7chTqEc12OKYxy+tqcFlebkHmRzbrwj
HoP2aR8WV3PDL38wLMCu9YWF8t2IcTSMNpAlQIVybR5tNDmxGjei2mf0Ixwu33+BrtqchdEp0aeO
+R4DRGkgP28/XP6+4IK/6UEc7UwrWcCCcbWgoSB0z6pdAgqPy2I2W4BWlpIn7+2KuNJsjKZjy8Kg
8Ksg3FcHcx95/9Wl2Zw5MfNKkiiBJCQ/1daJ9qyLSj1Escf41lshjrLohLggpJSX2lYXyOvGxRnl
Z1lUmhcJ4IyJ1JvdEDZQgbm+ienVoAne8//wbvrllfnMptlj7gToo8xagTtrcS1A9uge9WegWWLD
xP16mwXTtTZwlsIywBmtNNiz0UVvknzUZ3/8jGkbr90v9xoOLXRgqtAw4v6BcJHKc0GIMkYNldmT
zXAGbwY24uccXR22O+/MyqnuRoZItxMax8unCHaX32NVbVkSrepfvRzBW0RyusiNIXVy+9PwEPvl
taj9YbMQft5lwr9NE2WU6LIwX3Aq4Xr86jr+OAHDVnOzHTBoHHE7zmYdbC2Si1ZGMzSamrkfNLAw
hO/iWvfy58kHtYcQd0a0o3xssmCqlzKTIo1XcnrVFvvLNovpwT9beSIz+avXRaIMZRLK+P7P8vrP
5uk/aKdnv/OSHM6AmENdNkBxZo8n1fKkygEPlW/5ygwnVnzrb+tAhNt5OUgAy8/vKxv1sKuTGImS
UJIPVEekIJfAswJMh5KivV4497EZGIAYClCoIIlSNC4oSeslqccFiaDRZeWoDkCaBuhgpSBFZNAI
eve2n/4raZxxydJ6GM3aZm+a/A6y/or8toB7nj37njhkVwbhZ/vbZV3Z1MWVTM6mxJpSTXUkQRft
zyPxaf398ve3H2pnAXxmV2prGWSwWBTrGpieGtiO/EreaUA2nj8Ky9mbL6iVNC7qiAnaH1U1RFZr
HK7GCADYSe3n/ewuKnkeBh3NihoY12UAGkpf/uNKORNSUTlXJgkrZZB4LZp3Cle9ZexeeArcikpS
gnPjk75yPJdxm2GhZFICW5fdplIFZkR4dJwdac0prqsZ2j/shm5v7BbQ66hALYk92cswyyrtLu8g
u71v7Mnq8Dh70oXGVNKFqcoIFoLkYKe7ab6l9eJclrPpR1dyOCtSKlpVxyCqdw3Dt9XbIffbXrB3
oqVwhgPNTZOZjjieLlFebGBARgmCAjp4HalFUZDASPFtcEaSad0yY9tYFFTdALh5r98Zvrwr/boR
DjRtOpfV5nEGg0xjXiTsPusBA3CgryXXNhDFjtux3VkO3wyHetBUhRrkpIcKaLFujjHqDEGHNDuM
O0fcniK4UXwv3FK0PZ00HFlcXRfTVSGkgdk+Jx1Dxip4pECd/rvzMgF8AGsEASnsw88IowOin4b5
kmQnYoDZfreYZ2mcksvpMnZNAWmIVL1knz8mgRGoXiG0RJttG5jq+7UuTtebpJKMuoQLmXbajtZO
/Rj5qHnF6NNIvqF4iDRy4UmecTfiLMV4tdvndhbPec3IqjNAB7JtNZ6Bt0FTgVveVvjz9zmFN+y6
ox3Ti5+jaIzVsDuIGcY2Q5vzLr6e5ypoA55eplQVdtGUiacPNurJIBq2bK+wxqNClsNlG/gP9+vX
sl4D4pU8q+4WJFAhL/yLBCwrvAC5izrqS7pv3VLY7y7Sx1dns5I3UrnTQAuLx+Bxfv6JiWC+1Efx
M0mkj68rX0nq9F5PpxySyIe2wvCMdso90PVcs45+y5/cyZ9uooO8Q3erm38QjcJvW/7zvnJOs7Pm
BcQ+UJcG1dgIo2TllRHthvDH5fMTaP1rLLlaZJvRwlJCppXzLVGukkWg9ZvkAKtb/Yo7sRIwqV01
URZgNP6yW25ll+EPgWwGlHCMHCCZHPOOHotD+jA8sE5PsCC5DKNcerq8UOFxcuZl7GmLmOD1/pEA
iGk7cAQYOwAA4A0KQOUEM64NqsGDL3sVYHNF57m90ai4WappGIQvVZXaDKYM1nWxdEfFDJLww+X1
bQcj5+9z+pLqqpHVIR5rafdiDHeUak4n4k7/h0juLIRzPXFPaTeUEKKa7WFRZ6fs1aBXyVVT0EM4
REFdJK6V1WAbWZYnSSm9pqy8ywvdfmID+fLvneQ8kh0DnHIusJNVDqDqPpAiB9NsjVccNB+sp7ZI
3rbhPsvjFCfVwnqs8Ge3QO+FNw1O5yBfcieh6tAgS2+55KDfmmg6fSWVkwWJQ9G5cm4pbdB2as6Q
btmZo6DLj6RuMjxf3lOREM43qaat9VmCSFZHhnU6zf2xyAXhpUAEX5OyGmkKMzQKuBrmlK8jexoj
t0Ob5uCEtppJgl3btp5/nxle3L/HSIBomfOBnRkmYBxKr1oaO5hecHJbYD8FVwJtBL9LytAksyQ5
tHF0ra8W3jZRoDvDc4t4RRxbXt5Em7fWgyUVccmMSDfXHmqyYCOzvHyJBa+O7cTZryuGtPTvi4K+
qebM+usAoTA4qksP5DOjgWJcdQUCtL/+YPRrO6w9Hxl3zcxo+n9XVefHd8V+cVhNocRWDmggFNVO
RPrB3aqszJsskbDAvi8cvf9C54cuPSm1qLeanf7bp+h5UdzFSnVdK2a4R/SjfSTkOtZ2ly/udg3o
fFKvXm/lXtFzkE0L04jWG30oYZB+w3/BCm7d2EBuaBvX3NGg8DIvUf7bHeOBWaSOhIuUsucvELbq
CeRgS+GYixUUmIG9vMzLev+GABgT4bWcseOKJepk2Y0iNU7ZCfpzLp8V4QvNox43jYxuWrdVT0Z6
2yk3lxchMBWEryXHmLGJrAWrmAP9nvXkkjsV1J3yrj+wCez/KI0zTKFd5HEHJOTXLL/qdk523+57
r3by/bwXPbNFe8cOcKWGxlzEXUextEX7TCc/E/V1/sMz4++LRPiCMlD41BTYzSyHxMLGdEfJTn7l
OECr++hMoyMC2RUtibNH85yng25jSXgzSU1AFZGRvWzwCOFskJTHi7mwOl186J9teA5EMY7yg8UR
4teMKGrii8UhRX1zMrGc9GC+du8AlB85YXqjCjk9BDvHV4fNKmz6ecBZRe1XYFI5spAM6LL5JnxR
OFWqdpknbB26vFifY+mFB+263GVBzsY6sm8gdPDixhENOgpCQb5YjEFRpbMKyGVveAZf+GcQ1aLD
4ovFfRbXhc5acdMDi3CLgFXXmwOFJxQCsbNQ6J9dFOHLxWM7Dk3EzJ712D8ziDfiRQfUQI9Irful
K3oHiY6OsxS2GRdqzRrCY4rkLN0P08Mgl44i6ugUKSH7HSuLFJtDrKSsSdvoHlv5tpQFD1vR9znz
gFkVGT3a+H6Wf5StQ256/81+25x5MJo4aUx2Yaed9aJ50976wKw3EKC86FFYnRUYI5sLVJJQz2yz
ZMcC82CBKbv2s0OICvSfGKPLewec79/Pxuyi0cLINXIC7XPUPLVC37ddvvnbW9h84VdJiaEPKQTU
MWh+iqdsOKh9oPfXat6DRumgK5XT9QL/LloV2+KVxmmSpC4Jc1FK/SQDKLr/ItCIza6bc6wnc4+a
JG3b3myZgMZDrs2PMPM4Kg651VwaiCoPm4Cg2koaW+5qOZJiR3U+QVrny5jMNYP5mcFtmyl6qeKb
xSc7mjl/0Ft02R6hY/13uUmIZwCQt5kmkiDbM0rR+Q6O0cX8tTteiV4ColPj7MTS2gMpXvt/6D5Z
bhrRcI8gcrFlzlC0Y9zUGguTy1N+NzzGr6BgbI6jdTtYdFG/lCDKBK3V7/tndKk85ibseXmiqmPt
qms2XF0VLpMofpKK9o8zHFWqRGZh4aoN9ocM01iivMEmitFKD/mEtpTGWS2X2D/7MTV81S29/DD7
pps/Fq55Mp3mYO7aa6N19BeWuRO/Ff+hnv7Lmrx669VNUAugXho5fsHySL30CUkFz8aEzM4I2Fuf
IUCHhSPSS5HevJ7zSqqd2FIMWGucYwL4Jt3Pd7E3YD5myF+tMqipnMv2hTtJDeTjaE8wdBNDEJgZ
5LuglsmcMT0yUl+LZVcqrYOlChMLnAl7I4NTzj4iVdfWM9IKBwyoAx+NwpqgM+GgfxRVtvkNfCOL
00xZncqwbrXOzxnWNJqFH4ZjWnjqLvfLwOyc+CDqhubv3v9FAhDSthUMw/Co9LQxEmIbC/VVw2H4
1u2XisGIAv0vgome97YQ64Ozlj8lgtfQUnB8tsp7urFtMLmKcU+feqhQoG9mnoIEfTMMsDG+bxA3
ilATthe5Esn5uUTrwka1e0B9TMp86ib5FDdS/0VPW7rXqd4dpcW6NaY2cXKgnVRObhaaXw8RQBGl
oRMoLV8PerMBnFPMY0KsBfx+vnxM9tmxwJhrcWBUAEJ9YutaBcpvJHEOsTXteOkKSBqPbNg63Y2f
codgWE1FF6dohnzzMoLEzFAs1VLkNzOGvdkUKgUxXIgp9e62Tu8uX3bmRd8sBledWJYMTlCeC90o
KS4HxtT9frYn4KOHlqMrSuT2JBdhcPKVl58bd5bFW3DSyIMyUoDNjujIVjzFiY5gJdmFn+yHOXXK
q3nHYOjK6/w6Cj39phJE6tyL4//ibaLCi+gW/vndIQIEVzKbGfoaTdqXyiYvxVLejsZ03efSt8u7
un1qZ1GceStrwupd2FWre0mTj3EmWMr2qZ2/z5m0btHbMkutzifztYF20eJ7K+IM375Q+i8ZfKJe
n2SJdnFM/WqqNF8DJ5MjS1l/ZeqRdltmEoaMpuKvTgKKupRl8aeqtYt/N9b0emJA91AMGFLd0Pi5
ySGqq9Bou96XdHQEnnTEgb1A/7eUQgdmh2kiuy3j/35XigS0c4Wt9z26DG+q+agXkdvUnkW+X1YI
Pnb4uRRcMZAEGCDP4nl/MqsA9VyGpWQ/MjjuDnMruRdhEFT6Prmx6ZQP6NrwRF0bW3qir6RyepiZ
MM/WGGN1rVeR1im6PYlFcFZbyr4Wwm3h0BICFtWBotkvckeKa62IjPuWyV2J4FFlomGom0wBD/gM
LtpnCe07qUe8PvKUI+OQFJr47X0zgXBhyQw6gXMmBei541xZej/W/dGvHM17qK711An3wB2Xgeav
OuBQOgh0ZHsjz1LZ31eRnjLp2pSjbcgPP7Qn+fiTfNf4i8YuQHt8eZ+6otymaJ3s72uJzQze07zu
/SKeH/RycruSvrTyv0SR/L/ynxfGva0AIjJPcgc1TFM8hzHtv6+mh8ubt3WPtZW14ho1l0nSYngy
6g8TyrNzrU5HECQ8tsjlH+No0Z4vi2O+4o3bNDTAfps6MRV+glzXRmuWqE79eLwyi0faR4Ckt9Bn
s5tjEW7Ullpg7PmXLG73dMDIRE2bUL+hD134MC0CrATR9zm/KIV2qje5Cb9Ic8euvs6x4PqKBHBW
qEzNVpWapfNtewlyu35u80WQc9lS5PUecTYolMG8qjcdnFWyePYcB9NQ7+xaROHAPvP22OErDFNV
Me7K2QVVQzG0BmmS34yVHyokd2JdvaKLvtez/LFKrUBVI8wTzJ17Wd821wfEV7zLbFN9U/jSNchK
LJyRbcWyT0t1cg29rtyoXAr/sqhNV4UQCax7BpyvyXNdLXJV1hY1W1/aVz/ko0pe0Uslv9ullpd+
NsAYDK54QUTDp7pfbQTK/goA7LFK/Y2DzIpSjlMLpJ8nEmjoOY1OjOaPpR3/Zer5jShOHytZymnK
FH7WkFMqJjA6AfpZvRrpd8FWburLalGcWio0TfqIYlH9cXl5hSYE9/fDEowvylFxS3/cE1d6RLxx
sO9MwTluqgyxTMXWiIkwjv19Zdt1eeqVCK1Gvtx/7qRvWnUTWveX17d5sVciOMskJbmSIErs/Wix
QHZsHGw1f0cIiK5cjMZqiP8Mk7Prkw3Eh2gegF0UAddKKj4tJnrCjFikfptLWclhEchqtxZV1jpJ
he/tj3pgx055wJhQEH4bjiOoNQOWKviXqNg/1XAlkjMmklK0RTslvZ+MiuphEqvyhnn6rkck+UTt
qN0pfaHuwcOw7HKlVLzLZ7flMHUAXPwd4nBWX7ftJisqhFTFnO1APehUpepH5LmtBVu7tbNrQdxt
SzWDLqUCwNlB7qLPtaljnMc064+Xl7Op7TYyH5aGkbU3WGsz6WRtqFREbHl5F/btTTPhYZ5P7/Az
OoJ4zVAB2/UGT0trc2TfKS7VaICWuO9OnQzVsFPB3d08nJUYtqcrbSzKIYuMCK+SXK8DaqiuJT9J
6n1ci3J9W9u2Xg9nJDKtyMZ+xPWaukMGMNPYH6nghbV5/qu1cEai76c2rOKi963MCDo19SZwVFw+
/C0zi6yEaSm4puQN9sw4pnKjFRKisSiQ9RvgXzqNflTkyhlD6iSlK4WJIKbZzH7piqHIwBezUB7h
TPuCd6+x5HLvkw+sVFagCpMENas6q2AoEA0iba/wlzQeM0aZm8lOKlhaRsfCEG4BaRKIiz3sLvLx
zWpRb8BiiknViI1FKdZngjnurNvZ2EXNdLoyc3s5F+zipp6fN9HirC5hdNIls7p2pbl9jCSwEqEE
fJgNQYy7Fa+vF8bZWrnqDSXXYGvDxTXCvZ47yfwSdztd1Bq7qe3IwSIiM/AvP+HX0blMWhmPYTnv
HE35PMXv8LnoBoepU1QDEGfcje3J3MRSBgG4Bw5BWhXo5Jdv0+ZerSRwF3YJ5ameTBzKtNyVxqEn
01Ui7/R+8CNFpADb12gljHND4Da1zFGBQZ0Up4bPDe+a0VHuX1lckU4VPXg3j2cljnNGZaZbMZHx
4M2i+MnqgUlBVMH28TPdP1+7KxmcZZCG0FzMAake5dFSnGU3gLm6Q9Mk+vB+DEfgm4EijdFRiWyE
SDCfX+3HJQs79LcjhF52k9fdKF/bA1rM0aGSBFnimDkmTagbH0WSN73IecV8YYxmeqEVad77mjTf
jSV56KzOkUNRp9SmdVIN3GMZdZU3rfNq11TVHLH1tS8E5PDVTU4jB6WEVH2cdcGLa/sWnIVxLrgq
s342xqr3ZwwqFg1AJQ/9/CKVAcAtBVZwe/sIYeYdnHp8jj+mZdFjvAqi+s9z+DDW17bxHieMd+Pf
IjhDW8vWkC8FGoXVyDrVbeKrySDYsH+4ymcZnI21yzzqVBNZHqP1WfjMYF4o66p1Bl/xxTP223f5
LI87oUWP8c6muGcNyaibpJbqzEkhyj1uHg5mfIkFFFVi8gWSJs06ycih20vTeHoHlld5OMZjsbts
dDcd/FkMf3dHI1vQrYLNQ8vctV6jnJydSBO7lNauQa7b2ols6T16t5LJva2ahgxU7rG0uevdqJEA
RavdUb16ury0zXMCFgIiZlU2bb7uUtGyn+MOvrepn4twcpT023sEnMsEnEu0plGLrAqK0INta3iO
lIfL39+MUmzLsAD8Z1vIwvwejWe1QjNbQlSkJkg8h09zf6jsAmw7okz6liBDVmTUB/DCsPmYkkhh
KpumAu8U2k4RxaAQ6gGMYUgnA/Hs5UVt6fVKFh9RDrMZtwmTlRL5SdYwiaX296QXkqFtKfZaDrd5
VYkgMm/w/GN5HQkTM9E+ZzwuD/oTsJgwQcqmA7VDefwDBBxmcfhwdi2bs3rE6mylZlavO8ZooGTg
x4Mz3nXA+YTB2P1bGMJXz7+Wx1lASy0ks48bBDM9ugrqg+ZVgYF0j37L4hkxYsa2vgBFRGUNyADe
/F0xG3tpRyBWIBZUjxGD1lI+SdkzoNgEpn3LFwKX+JccLmqqLYNMxKyon81PRaYFdD5g+qNTK1dp
RYZwy1qsZXHR09IkMQhSUCROy+I6zEsni7PDZdXfLG0askUsouPJiGv9+771ymzEcaRQcDRO3nwT
HaMTm26fP4o0YnsxZ0HsAFfv+Emziypb0EozTl6evYQoE1xeyvYtPgvgNKACrU8ua9BwPH4lbdfh
OvX/bmDr/0p9FsEdftp2tZ53Gb5vPoRA1lOVO9KpgnVshXaGwhK/OtLqCIN+36h4nowpy3AiS20e
sz78kM50n01qEJa2o2vRMx2nL5e3bvNsViLZ31dn02eTnJUKDGBfRk6d/0joOxJf6zVxWhYCC4tm
s4rWDbl3elX1pSjc/bc1cPrV6elYpxZyK2b7MFhPnSg9tNk7ZSg60AWQmUeukrPeBPAj6YKmDV+/
114AWBNglvyJGqiBql4dKJ+yj5cXtGnRVvI4ix3Zcd/LLfQ5LzXXlCYnBFilUhyt9wTE4JBGGUcz
4VL5oESZLSLRCSYtUvdqmAPr9+XySjbVayWAuzYdYwasBwioCXXNWfqURF0huDWbt19FDgBFE1k3
+CqkEqf2HLUEbSa94uhG+V0m9lXRgrTq8lqUTSe+EsTpGcSg+DSiF6TzpVvZZw48Qxoq3uVXk2uD
OdI4skHHyOv2yrf/KJszca1NpVaGOfCbH4MK+g56yL3D0yFz59uT+TXe63vGqJrthM3jTNfeRA8q
ksnI5aADiy/2dWU3G6TGc7NBUx1sqws/ca071aHZSYf3VGuMlTDOGnW2mRdWjh2W5UMxBWP8UBcP
l3dy08auRPD2CAS+oClp0aehPuSR+liGYeTEJr1D27M7VeMdtWZBulwkktMbNVU0OsdQ0CZLP8WY
T81Jfwf85b9oPwddbO/CoX9PuXy9k5y+ZNpgobELx9YStJHVUf4RgOIix75pp1Z7yd1u2wqN2qYN
HDuoO3Q6uxV1s8YdJ0H5a/vinXWQi4bUbJLysYBa6EDHYYNGy5ExaRiiiGjbkvySw4+PNsiqZ1mG
SxZ+p56NoQgHREr+dE9bR1Yc1nWfY6YefJmXVVKwjfzoaCThxSWleBwUy7wbEm8K80CSr9X43zF3
/IxhNFRCZVY7VwnnxvqiQ8XXRMsmkjlForrLIBrP3zT3Kwmc47KVvAAbFSTkzXXZ31nT/vJObR7Q
6vtcgFQYxJyngUV5842RPhH7ti4F9mHb2a9kcDao0BaAFg7oNVUtMIIAmNEF/OXTlAMol7Ufha5o
jG7TPKwEchapCeWwoZNNfYOmu7QHXRmIw3Rz9AurAsFPZd+rRXj/3zaSM0lxBWjqPkFrdh6BRQsw
ZCbWJXowiU6Ls0G6mbV5OcPutdaX0PIl4yUXuSeRwnEWqNaBwEFJjjdZPRyBj76LouHr5a3afiet
zoezPqGmNJ2pQIaWGg0oATEZ09TIEkmfhkY5tk1+m+RAoSiSfYr2K1HQwVT6jf9FU48JkAEFfVac
dNRWMrWwoI6tpx/zO1aPp4y36Ofcwx+MxsqXBfIQYWMzVGmV4I6ZVHIUSwaynzoEpDGujZl4c5JO
jpamXm8VwRxSgaXfTJ+ioPP3cnm8sK5Py1JH481rd/Ry6q9jL3Ozg3xCP5FLBI550/CuhHHmCuTt
SbRESDeGyNBO/bGUXozyRq4FVmtbSc9r4qwWiyjjuUBb1oJWubKu9lMS+ZeVVCSCM1r6bJUgc0Gc
bcoHqbsZu8fL39++yuclcDZKy+YuVrUQrqP/jPHvRv9azYKjF4ngTJLUodI3F9ghCnSNxQ8nVJFL
5z3LIETGg8cAAi5nkQZgBtoZSXu/zMur1Gj3mdo4mFv9fFnMP2jxWQ5nlsrCNJp+QofcHNX3AFc1
XTAKlpgWlIYA2bjZUcn4MaRDDdqndPAbXf6Y9FXiZLOZvsvpn38KZz8qc9GSkP2UQh6CzARAUJm9
Jzei/RLBh00KytZqqyGDbicAtJqHkzYVTlt171KQsxgufEnHccypieZWqjWforDOg6rSiGeWKGRe
Pr/N26RDR4gKiAvETb8nRWIrtCUtgREygMBb0ggcJvJ7HLCBMp6JdI8CXsTfRWAEsluaHAXsLrJm
1EKnTm8ckurjj0KzqUAHNu3cWRgPQdAMw0IiVP/9sbyKR1DCaI667MpeFlyvzX1byeFOKGppLVUW
3gOzPAcAwL2qal1wNJtWwjDQyYcxIJsY3M1KssjujQ6GCKiwQHmUK9lVKmo6hSFZu8tasL1rZ1Hc
EWVmy8q5SCs1KMdrR1osXh2mbjm9q2aINSG5hHQsUfkmxSQNNWlhmVgrBqYWPYwf6L6xHUYVVOxs
T4T3vL2HZ3GcpVVsqQKcXoamnfKqbIMlvDNEVDxsb95ELWjRNXTZAMIbPzqwkHwEBjJWZBZXpXEy
pm+FYTvp+KFRv5j1Y9J+vHxWm5q3ksf5P5INqa2Bx8+Xkuqh1O0vVFLeY+VWIjijEPVELkILVq7U
H7Lmg6qeQv1weRXbGSaAwYN5S1WIrnHLyKKsHKfh/9GPBORvEFZS1IrYm7fXHHrMc0cKGIekdld+
ED3nNzdxJZ1bYWx0pO0LGNgl6z1CypvEEunFpuohT4dWXHSPv8GgV4FuntUmVE/R0EgzX+fmdGfU
gyDg2mzexlsQ4/L4j6HwJcRBMUplQuLZN6+r0auBC8two1Fre4TvDR0WS/5B5MzCxTdKf5bKFxND
SZ0W2CLqKzlYA0E1gdwgoteid+0WgLQ0EE7Ybm4nEjewHCh8GXzpC/XeBfOneGHJ98Vz/8ymqYZ9
dF2lDqvulQ+VJx2SLwIl3VQTW8PoIFEs5Q0kQRWTvs1SvFenr2g0PcixGwYMehQARNLOOBpucStc
6NYrCPRdeP5g8BwoQJxnMSMTIDA6XkHWo4rJ1i6QXMM3HxdXx/xytBOxM28tcS2OnfSqKrI0RpuG
I/a1Vz9RckNqT7CHW+vBEBxKlmjVlN806g5akzXJBAHGI1qjgPgsAXVTCxiCO6ObEFUwttazEscz
I6O4XU5VAnFptDi0mMBYLCK031JFgq5jbJuiYEFcaB1HYzJRFaYrVn4kk9dmL/oseITwQHyvCay1
DM75pw2t48WGjPJr9YOegPlxtN1Gc+wPaM080OtoJwteiJsbt1oVFwPksQqighJhGigKryJUYSKS
+Zd1YXvj2HAzwhnL5KfklzoZh44ivdD2BvrfPYOqriIq9m4LsSykMdBR8aZjG+3mik1GRGYSfcx1
C8B0N4swbN7MlBAYhr+lsN1cXRtaUy1BroSilx9UzpjwtMPb0CpddXrUki9J7aUAuJWF8yXbh3QW
yxa/EtuSOe8NA5NVejIA+KIrd2GdNX5Z6NZ3pR1PZa1VeHFZ1C0RkHqV+UFePtqNZ3X0aYjU4h1d
Zutd4MKrJO37VM2gpen0sSO3sogDbvMsdSJrNrK4KN1yN03X6tFMZJSi+7r1Gmt2AdV9SiTyjtYY
xNeabuG5bL7px8ujOJHgwpFaC2+o/pdNH7RU4Eo2D24lgjOz1qwUlco6KhqgejTGTZKJHvyb3aAE
jURoFTZkWCVus4A0QwulguMYdvTEBqoUy0GPl3TDYCGquwLYxpbmjPeh/54iLkGvnIGeLwxz8WXJ
rjYbM8kM+OZ2V9Sfw2L2zOFHZanuZfvBjB4fdRDLwFMUnf8ESFu/a/9i97QbZbSKmOZk70hATdCb
ZkpzE5d09qO+0hzMnWgCJd96HK2lckc3T93/SLuu5ch1XftFqlIOr4rdbbezPfZ+UU1UzoGSvv4u
es6Zltk6zTveu/abaxoCCQIgCKyFQpaArUuX0FN70c41u85kBwPKHP22rhKYfAeehwqgQ5298dVF
Iym1hOM0+uah9Pvd4AsBH6ZvM7hgJh2NF6qiIwFngkujzkvWGnBe6V494HGEYjK4IAum76rGoedC
E20dY0BN0CMMIIazZg8xDCV1oMOMfaFFdib0e/Ce78FX/JnuGAuzRyZwflHSYHs3Fz3UB7NMcZBF
/ZhXRL6q41L0pdhcOLewzbrXStR7gFh54moMlaZvJ9h8sKDr+nf+a0r25CETdXn3le0V/KMY23Bt
pmmFqR08YohqctWYneHqFXKCAjWBy0ds2zZOS/iu91qv3pTURIzpAyS9jBXH7Fhf0dFMYGCjk1x7
Air9ZZFbrnG9ksrHU602g6xHGfxWvtQegFauYlEMLovYOlhrEUy0HpRyboiWA9BMVcrOSZY8OaJd
ve0PmpoUxElKMfnRRVrnVbPR3KvhJPLsZeutYf0JTOQ20xrtpjO8SNwYCxrq6tgbGzxt9HEV+fIc
ik6a9Yadh7rskG56LeYIPfWXl4FnRUy4FtFXgfc+HI9JTG10+rhhGruEzBwxjMMEQZIh0Rop0iNZ
tjDH/nFD4xBgLKGRDO5c/JLVp1Aw7Gq+GnGhv6wOG/HOBDH6TAmAa7SqHlzNlt9JIYrngZLp+foP
faD4YDtMTI/P6TMPo4tZyDPBTKgdIiOaE6WYXGMIlGI/aX4VcprJeCIYH40xvSjRomZ0DZK/lVGf
gK91Am0Zb8aCdWRnujB5P5rAtDEcu8lNXtDJD6LwJIiAr4tLPEDjeJPYrHthpbHXswYA/q1h6eDy
8mev8JpATm1EHhrmmm88cOLNNbRUC5VtwHqgiPrREOVaD416ClHhQdKVmvdp92DxwKPZR/TfGp2E
sI+IdWIQZETQKHsB8blG+yiczi9fZN/cDbcRn5iHcWbvAjHyiJKELuGmy5bsW6EyMRkYEdf8B3BU
stvdLzvtRn6aKGrIS/c4g+4TuFvOr93yxjlw1BWvErAz0cyBE5QwrYp6Gdx0T9nAq6C6BzGKY9xT
Nrb+p/V0Wd7W/q01ZY5ZavxX0ykMlPJOrd2u5kQGJqU804g5Zl3WVcVUTGA4kuYvej89tapyaARM
XMqDk4jpzuhE/zNaIVtWNJSL0fj/0SrRjEBpdAkwXefM6cvXad5LAhesjYmq/1HsJIUJefkAHy2o
6gjfaN2qv6wrkIHfGphFAxcyCHqqmEsJvuX2keT90Yvu5ipzUGs8l5SNMgJyEuP0/YTZzp+LcWUl
Pcfv81RjrDAvrVEnmjy4IKm0lYUE+sRjr+GJYCzP6jM0x6TQZarepPLGyNzLNkD//flBOq0Va3Z5
TYq6w+8PYPcpnkYdEEfxl0G8l8b9ZUlncK40Gq+3hXGCqTC1oKtrBne67d3iZgjSWyl0envwJcc6
UIBC0Sa7hhciOdbAOvpI6Zre0rLR7clVY3yhiGVLoCmPHO3kywupMFfCKeoLwVKGybVK2wwsFL8F
b4yALWkElSte8ZpwNqPlajUV+j0rI6/qvpGKZsSwpTe6i9s54V7do/oTlJ7wt69X7BlWGE/RzMog
TBEMPY21YEnK51HQn5W+5fhAjrGzTzEFen3MUcca5v1jqxxSHs/95u9jUh/vIIqFVz/GAtuubSPh
3QJDv4ofkuyeYwR0k89O00kA++g7dEMGiD/YGngmsSkYObpf7q2g8nMux+pmSFqJYuytq+bckCpr
dIvuwTTQqg6Oe9N8uqzQpndYCWGMDJTaQpTn0CcZYNXN4EyqS+IEjC9KnNmki1vnskDODrFvmOBr
ipcKqBDuYGEuLKlsS8x5fmjzpK6Uot+wOjl62HWoCsOYOyCsyZ62e+c3fWzoJJjPq9nwtomJRcmo
hWPfTZM75PJDnas+Gc2fwEbeXV63MxaWd+e6UooJRYM5xnU5VoPbuv317AjXvWWDSdyp7kG9uxte
5R/yrewrX+cdDz+JZyP076vlbMZeBYZbPboCQaePXTZCHwxjHQcj6bQveqr0i1tlEeGBem6vLGpw
GsAO0KjHyDUAulXiDRr84el+IEeNPKslZ1W3rfEkggmOJdB0B0ObcSuQJh/AbnvLMjnWuK2FCbAr
FT3wusxogY6rVEjaHpjwgHVpTMsW5MrGdJB92T42gyDmaP4rhtEkVaNSJhHC/KIBPT3boz7lhOq1
yB0L27yF0Imd/0pifGxsFUIWpt3gyo2fjjYiEy4ioVsW+/6X5CDG75T03ynHRvgmLiyTvui4YTzZ
cikdmrQ6LINqaymvH2rb2P9ox0b5MUL/YjHBIarmF2UMJHPA5Hduh+VoWwKvCstbSzbGA7JGluA9
kF/+6t34h+4sNuWrV2YwP4ISN+ByMHCskY3zYh0W2jinI7yI8X18MnbTVSfYDdqwZxcYUcfsVtgX
Xy6bJvuC9Tu5OFkMG/XDQWlBxZvorhJX3WsNhKZ9G+vgyV1E81sGRCRfmrPZWyaYLmpRsmu0i84x
oW3F/5x0FgOuzlBBUgwUObph+Ikr0Wuaitdhzd3R7QThJIc5h5US1zLo2gaXMhxTNNHwTXW768Yn
V7z39M0KBxAr/usgNeYkdubUAoewQW2oDfVHveutX0RJiv0SZ9lra4Th0RyrfAnkIpPuak2PF3vO
hGXXh2i/H/KvTTv3lT22aat4l7d82xv9+TIWVLU2u6IzJjg92RxtIbmeK/QudsmuzSL3sqT/cYRO
opg0Sa+XXCUjLFq9X3zZk66Am588Sw+EQqleyZLHLSxtpxcnifTvq3hYy2ZYtiEOrXk00aNRHTFH
7wzopRZtPqAgx251JjFv5SYvQX2LF5OpBsKGdJtrmlPKPPRJnhgmZVokZSJVp41uDTgIS/w2Z7Uz
za+X94onhP59tXCh1VkR3u9wP9T30Xjs6x9A6+Scc649MHlSQwB2MZri70otnSeMPP1Od3VcnPSd
4Epvl3XarAyvwqHCKGXGC1Cm42HEgV/85AGkEegWaoIW04sSiPFoT1R9z+dU2j5hpzjFqFnntTyk
MZIyc9KcvEWj0jgrThSnN7jh866+vKDI5DAK+r6jOkT8VW4XH8ysz6lfHRKgDmmecFwcxalum+z/
0/xFrfvsuoX3NUAQ6KAiZ28LgOVRhiV+z+T7634PiAw/aWzDo4OS2WN/5LVEbVroSh5zDCJp1PDW
Cr+F4Ws8V8jXstj4hUL8y0azmXauxDA208t5BJQAXIJEOTCSW7HkHLTtSsxKAGMd1pymUV/1I6qn
RmJ34NxCU483OqYd7/pfs5vvYg903ZyHhG210HqgqApN2ZnVa5S5a4XQHFyF5N/LLrkSY+JdXrnt
XEI+yWCWTtJAuVQVxehaUeGHceX25gTfqH1vAWdCksyXNMErY3iveOFcXWk4PTfGk2hmUUkJ4VYo
aK4hLI5czPt5mF21TJ/7LPJrFa1zWfiYd9YDR+XNeLNSmTl9YBlTM4Vai3q0bkEnfYjBWopBDkpl
nXDff3laMgnMrLRqaJFldMtR115mxZicBvbk1nVJ7GI28JoyLYk91GLjdHXxi6Ms/flLi8zkNLFO
BrnMceKn13Zv4FHdFpy2sOsvIYgl4524s57mYNinB+OOB+C2XXE7LTTbago2PGvBRXBw+1cd5Jld
ELv1VflL9qcAZLQcS6bWckFRFg8xm8021TTUDSQC0ON+V1Wx1/ffTF4jFz0Ql+Qw2Qpwn2YJ7wO4
vS94V49qe6p+JfLz5W3jKcNkKdWQAnssyREE084uI9HukjLQBs1php+XJfHUYXxMmCQkb+VOdy3t
pa++mNlDPjxdFsHzMQb9hlWeklUxErwKOZdmozC2Sw7tTgsUL/N5s9E8ZRiPMqbFMmoZSnyaSh2Z
dpjLwlnEkNN0xvHLbLvWIAtmIrRIkQsLsIHPZr2/vGA8NRiXQZJEqiKTvmyRdA+AvcE2yvJHlTYc
B8zTg/ENxkiSaFRhZXMX2iGpvTJMgn+lCstMUilNk0aoUSNF/TaXD13ybPLYxjhnhW0t6+WhyuNQ
xxUc+ARadl32P5PmOBNOky1nU1iqYTHRE1XL4Eij4dpQ9kb2uAxvlxfr/f3w3LdY4G7HQ4VlyMyG
JOhomQcNr97Go+hEO20X7kUv82J/eDP3yi72k6D1FDSvy7v4WNz1gZS63M55pt3ld3VB/vMRbHEo
NXIZ7SztgIzggZh+1/3AQKLtR3MgdNcqhtrmkHPH2I5RJ4nMlVMzCrFEZxSqhqnY2hJQIoH6BL4c
KbDGOXabojiqfcQZ1Nu+2Kz0ZBy51umkHgt6p74v97JX3JuuuDf+wc0QNCXNF2t3eXO3C84reYxP
p9Oew6Jkk0vbszIvutf3073lCA/5t5G2ebr5Peo1U2qTA+F1122f9NMK07+vPHAbgRpetbDCxVy6
QzY/mBUoUi4ruHmpQVVd1DCRiAY+Jq1qijqbJlp7A5izK6i93YFfRtQit9HGl9ocOb2dmyqtxDFO
sl7kMorSEm/xhnHbwcOEcchxXjwRzHFEGmpQRCIcx0K05/SfZPL/zZIBTPDjtqhEQ+t+bcDwieo3
0RNpvrfRtVAvRxI9XxZ1WReJBUakJG+akcPay+grGVAxlx8uC9j0j3/2A1R6H3WRMlkr9A4FwYJ8
1TvVJtrPUuDRk7DUE7+d00oKc4gAEagLOgDG3ttYOnvZZQAaqPamXwYCZ3N4CjFnZrBAX2CaaMMo
lZ9jtSPSyzjd/7s1o5+wOpZLPBhpDwgtl471VwcyPQo8bKttN7daMSYnMlOMGSg68tXkxQymfXpr
uuGu+z64uo+XhTfenZWdajvbIcYNELHXcuBPjW4022NCnzOc7JCC+JPUdlOBOLK7S4F/xyffpAZ2
FjxXijIOocsjzJ+hrxeleEqrmPqtaKdf8HLj10H3LeK1slx2dxLbsGz09aiofTliXp74zVw3dmcu
D3jq+KezgLk4Ek78oM7mgnps13IqTd3cjRUtQSQ7aWd5WqBiB3nXKI7Vs+3KU6gKMQGJMK43qA5l
tS0POUhpeVwhPDN5vzuuTD/XdAKMPVzCR7+9lj28eO2BJx8FqAKjWzn/Jw/mgKfb//AeeGiT0MCl
n3F9EqUCb6NY4ELqGva4p3S0aIHDVSR5/Euc7f8cg5Mo5tjN1SJhiBrRfhyLZ7P3gU72qxJ4N4Vt
ozhJYQ5bHVIpw7s7pJhTND2Md3zw0u2bvHKSw5wtZV56qQ3RO0MpS3WnCfS9dENZYNGtGIS8mvO2
DZ6kMXG3LKdc7YB67VZhdQdCKlepdIKeNJlTX9u+mJ7UYgsUSmPh3b3HHDGlm112tA4045mj5oJ2
cTRiixPK2MlxFOLyoLTHSJVsK7pvh5GTgPF2iaVokMImq8iMdGL0KWknzhQAwhxa5kkPleTw5jXp
pp97JMy8GIoiqpjB+hi9ZpEYizSjG7JBS2Kutc6gvBRgsAYYWfIDSJcc9bbX8CSO/n3lMeYwE8cq
xktgnYkg63xEF4WNsUf3ckim5/KSUsy5jdLKVGINld5oXIhr5brqylIPGuf5iPbJl8vCtpOyk0rM
8S0xv2tWI1bQLOsisLIZsyh6NHJU2pSiKmAkwzYpZ3zDMwg7FSmE1yNtdywwwdbHXCIymnedLdtK
BpP9gfMszKMGN9fixXq1vlUYfUYK6JInAAHQUWFOMNy+TK3kMXlgZyZ43AhxSTUNx7zPr9t94RXP
U2SXO/DW3Ywe5ZpESdf+ZCO8upJN13ttiFqYETNBiMwrNC4afnesnIU2LhI3clIvvfrrISLsGjpB
VyIZ2zfiIhsyEVX6ZSD2NHdoHi9RseG1E24esZUYxvjnyor7pcURAw64I5WFm4qelBicg8yzR8bq
c32ppqaAezfKcQZMV/xMUolL+sPThQlZpjAk5SDAQmjRUbrVA9Xp76QreV91Hk1+kRR+WTh30m2Z
OijQ0NwvaSyiQ6cratm2eNeLqsg2yb4Cbp02FM5lr7H9GqX+EcOGrULV+6HtFnSyHnoXtCEOrkGg
cED+9H3C4+GIhKYOlLfLUrd37SSUKdKYdWOBbQhCyXI7dLdpzqmvbTrelVKMB+n7aslRkpncRhHt
YVTtMd83MZooFY7v4GwSi1+dSw0QelsDRWJL98MkPeTG/EMTl0/Fq5VCjJvQy3GIrA7VVUkAnlXU
7gS5D0Kl56iznUmv5FB9V+5oBFhxP/ToEscw3M2E2Y7iYLpNYDnqbWi3djmhi+JTLeIrmYyjwCuu
MAHQBIfL2I/1ay197azArHhgxts2hwlytORIcOhMIph1YrRUIlSz1O95d5Mp7mds+s/vq0z9ZZGA
OJWM8HdLfVyGu45X8+N8PwsIUjZjG2ESHlFRv9KGX8n8mfwBAFP/WR+VOTMWketk0brRlXVfKQ8m
7xmK9/1MlB0yIqJzrJ/ckOwKYZ8KvLrkdsq60oB+wcp4q3oROkvExYI4oiM7MVyZ4Kl2sVeAYdtw
jsqmOpqiyBgxxrMzyyUwZpK8TERCy6+BKqtw3+gcCLNtATroR2CtOtioGW1SwItEFgTEGhDSfhEt
uGyvm65LO/0+s1r5IDQkLBS8QegAeE9a31o0T5UW77KY7ZrRSg7jUgptAsmNhQcuoFUcpOt3Rqyb
cmcEZA/q81vh6bI83rIx3kRAP5bZTqgF6NO9nF5Ln+qTWqnDJBwqgOVSXaLNWKjh6i7BW/9gckp5
9DfOEuCVDCbdwDkf214Z0IIC5hzhgQACtf4qSfvZ4N2Otx3+ShTjFedJGFJLQx83+E0AejFdhXI0
2BLAnHIzD5JxdpdRvjJQghvFNsiF7DiLP0oCUpd2vh67v0T6+J2bnj6HfeKbazOUxRgF+Cypr6xY
cdskc6ek4tj+tqtYyWESEDTSpXNoaLR4Q7wJyPKxq4ANwgOmThCr3Hri5lnT0SdvgeMAGQGzyiNp
2jSaEb7NRrGbgQBUtrRbYGRdtv1ttU5y2LoeSO2iUjNhODRPpQ2ujRP7hmcE6e6THnAljFlDI021
BQcB/dGLkN0P47Tc9ErGyeS4KjFhSU7FRZgrPAXQalHsdMG0M9AsJYCaF2j8PGmbJ2+lE+N00aIn
5BnKawghxCvvEEKuivvxiuIPg5dit4A/KL5Pj7z0btNprcQyvriNiCzDcuBUmt0UP0lgy7psGVt6
4QQDfcvErOkZy3bVWOYy4X+3MmvwazzIxugpmZdkOwFkAJdlbW6ZBuZXC3B3BnBoGG2IRVqVAJkI
i0jnsCQ7+0dwGhdQX172yGvT2Gy0Xktj4ktrFG2m1xJugLfN1wi4Ih7t0gftYZRg+g/EOEcd9+mH
z+gIHBNcpk1JPOOn1uemFiwM27jK42+4QvSxXgMG1B2DMuCRRGyZB5oa/whjzoCiN5GFrg0gKShv
jXQd88ye9/uM1ZtjmtZDDaQGAJgK4bXAQ5jfcn/r72cMAh0AqQCSC5zh1LSNKfRiUUXaYTiXN4Wn
BmMJkV6i2deCq9DMgygEJvnUi+FaESa5ULMCeLwRNoI4ekAzzOSg3GiBibcTnl3TkMDmAGtR9ESv
klmji2ell1Bok4MW7Rr9jviqX/jpZyLhWg6Ta1iiKZASZO540jNuAWS8K5zMEWpndgsA2PD68+mv
XdKKCYSmtBgtEWjM6K5j7dY0b8buGJWlG89f54Y38EG341wa0DCB2wTAYbYFphyyphR7XDkKKZjT
G7V7s9IXK9x/xuz+SGF7XDB0WqADp6Vml10r5ujIcuxeFsFRhB18UtC+FxqygLtr1/hzfocts2UN
zZfC5/waMA1VA/hw4M34aHa6kYcDXHr/nkHMng7yG/oqTh1pzYVf3fQLsiyqoiHKeERjDmysgouh
G3Fg8z72MArvZuoQaCTn2Phm8APwNKAGgaV5BgVY6uiPfy+eDAAtWrLMqeRrcXQGjN/1Madqt1lM
RoXhjzDG14GXjwiyjJdjmlkq1+215aPmUPf2EiwOkPm8xM9Eu3hrHf6466bPWMlm1zOZ5tLK4GcL
Ilj+0PaZk1pRf5vKg7mXpLqyjaE3r5KhoKWcjgcateV/dRRXcF+VAM0mM7aTgS4uR+M5noy0+U7o
QFpvSd3z5ZOweZ2kmMSaZlogBGavxVIL2PAcU4C4TtLXQ+kKg/4AMcj29AE7crWny/K2Tt5aHLud
emgVkokxrj5G4jmiQiUCYmCJFE9P1bfLsjZtZy2M2b8p1PoyKXElB3zMTZ3Ys0eHKrTUmd8SZ3FQ
gTskfh/kQXzgPWdv6bk2W/r3VbgpjLBZwgmuUsPYqJRMQWoqvmKWu7xTOS+l7+j4Z255ZaZMaKum
EE9VVoqe+YCizT/JToc8W3CMzDaBGtwCcKj1jN9ohW7k8yoEm1NBa12ZkDeJUy9oIXRt3dlTnXY/
BLmG9+4Oj5sycnx5RyPtsEs+U+nUMJADPF/A4GKo8eMiJ8skitH7W/SQgEbTz63IkeJ9ZHDqB9sZ
uAoYch25vobegI+CunwADEMEDY1bemkq/ciTbsoXigM973hTVlumo4PxzlTw9of5EmY7M72braWe
exdUDk6YBVL8lJYYDeBR9/2Po38SxOxblY6jHI4R3ulyN3ynobMc6f73bbA8ZFxeV3rcWDtdK8Yk
K6Rd1EUqdOLKOP75a754BveytO0z/+jEVo3BxkHMlsC/jNYeVAJ2nSr2Za/C2R62bmxW5qAtE5L7
af7Sk87OEYTEfd/M7mU5nNVi68cTsXpVmUfNtRrxqjVbRx7BQ798pl9+tSkqc1cJq0qbwxTxtdGv
xhT0h+Bov6wIb0sYl9+1VrdkNWpDrVZ7qtK4er/sLovg7Qnj6GUB2K3jAkuuC2H8WmlhFUyLJOc2
SIRTt0HzBUenrbx7vWqMe0/mtBTUFqYsVWBCHr0kfUAPmF1JxE4wk0swInlZQ541ME4Bbzq9XqSo
Xte610+zXS5el3/mSWetFeMQCjBSKWlO78X66xJpeCmtOGps1kfXIhgfsAwSOvBUFT1ej8lNeDQe
w2AIxp34wzrK34HtdsWnk+bYH4skF2M4gMSYP3LFrtlh0MufFD24vDubr74rtVjSqSzFwFgW0bTm
vaqWuxagiDGabXhA/ATRYHgj3IUPvKoJxyg0JizpWhlny0DzG6n1WhSdBUl0gQnE2TSeGMZF4AFT
Hyw0frlqfN8VhT3oex3do5wlpB97ITpodBtXGZOQp00HMoLebbzuVw9Ae9OVn/RbxQGByR0vc+Cc
X41xGDVgLsopRjXAmo3My2SFePlYPoZCSJwmin6mcpE69aJ8+5SSp2yb8RslWC3inlaeKFpPtpPs
KkiOiVPtgar1peMkhtuGfxLG+AyzbRYrNxbAk8mBpRyLnJMW8X6fcReNNTbxRGAXpbVLtO9Fz7n7
8X6f8RVG1sV1kVf4/aS2TT2IeaxG9Ac+mJyCGw8KwRjpwUUWyDsfTc6IUiDH1phOGn39oO0mAENn
GNzhDVqf6cGIYY5pVCVRIaITFHnP8hpmqjfP+e6yYfE0YY5oVagd0SJ0xpVoNDHFYy1cCVkHtuzO
LcvWnszrqWj3l2Wed2i+64XeQloHP2cDncE6WvcpWuL0FjeNInMSeD3zKkw6AOM7WX0rRgcp/35Z
6pkzYoQyi6mmTTmTGJg1eTE6lnZcoF7BPae0ueDcMk6qMevZ1+iXGEe0zImH+knZJUdaLTTRPMZ7
qeCpQ21n5fUAuTMleqESt1S9Ud034SGvOMNUPBGMr1MiRSJihueDWgZCC6r4NbarnZ8u7wt1Jmcr
pgAmHxcWgMi/XxJXiqhjWGAwrUNbZjv5A57iyPBkAok8164s6+WyrPObCzWClTDG88x53C4thReN
94NHp/Cm3Uxog9U7tdFj9YUjb/MEq7jjaSCmAIs7Yw6hWqjIhdDLIUh2GKhe8zOn0O6W4ej27AKj
9RlzzZdlbq7nSiRjGKUSaWpuWIB66UK3lXMnzN8G4ajFe3PgLOem81iJYgykBytjZLyjyoAcOQc+
Pp1eqANuaZyu0pmJrOQwwS9upTkyrYpW++lrKtzTZBdB4+KUAYfPFva8Isym5a8EMgGwRJuwlpiY
eCv63B602caDXchDjOMJYWwxIsacJQn6kdWp92Mreu7k/HmxGv+yPfBMkG7i6nxNuiWA2wu1yFYL
90kUHsDGyHHoHE1YICOxM4elLefKDYevSy7ZTQl6eqI6lxXhSWGCbkb6JK6HqXJ1gdhtvVtGzFmC
g+SyFM7x0ZkwQeaoJYUEXRTxjiyvsraP1Bsr2Xe44l6WxNkYFrTIFAqLFAKugopc3A/KeD8PPUeZ
8wob9XcnQ2bBRnpZmMp0xObLweDNL4VXC85k2mNva5j0qPbzvnVm0a5Sf/jCe2Li6Uf3c2V4WtYJ
6O2HYy8HcBeHQPwZeSK2/flKP8Yz9DqxQgUNpu9F/vGuUu0MbFbNPkflsHXILvp2ec94Nsg4BkUo
keiPInHbKX0gUaQHc6EWN52mRDwahvO5JmbvGP8wjgBoWkK8NYXGF60A7XFT2P2oALcQxKA/tSK3
lyJQlxcifyYnXC0q4zGq0KraXMVBmyTpWp6BTG02QVqLNh6PrloivnZqdOyahNevwFlctgO6JXGn
VzNmM1XhpgJDqG4UGDXmwDzwTOZsaqdJUE7KKQoHOkskgNPGbvQ8Ih7TFCC8kT7lG4GDBmQmBTQo
jNey5DlqdIKuiKH6saj7tIjsmNebs33STjIYnyWWpSh2NZLOQarAkDwm30xD5DIbUns7j8IADTaA
MnrOG6sLcaRgSLfCFTQMtNEpTaDO9HZuS47mxJ4Q9C+ak7nWvj1mnzp2f0SzgMJSPYqx2KcE3d23
RSfacmyPPEao81r9+3k7CWF2KjSiNq9M+KvuMHi0jlA4swI2w8WRPLxo8UZN6Sm6sJwWs2ndoDRT
0mE56ehnF1gevSn8P6b8to3jpBZNrlZueFLTbGonpLx02yy/fYzwTrfcTIC5ipzpuXQKnmY8ifTv
K4ntIhlNakCiqd+NpVfwsEG4O8VEliGa1LrB+zgclK0eah/ZhpOmDoX9zr0yUD51hE8ryAQZ0dCK
KJpk4jbqW6Jo9tRlts5NbzjHi0Va6NEWn+Ul3L0k3E7KwxTNjqwsbj8fgKLhzDmnq3nb2Z6UYqKL
orSgtqHmN8z/zO+3LsmW4HQvx8utBEQXUSbBVZ/2TrPkGM3ctkOdlTXQogaPEhiF7gQ+mCfpgPlc
t8cUmfGjB2QQr0n/vF6sgI4DuJ8WrdHgLZwx+84KlxRcrLUb/oOGEL+8HRG/buqd+H2mA1336oO1
b/7eTUGmqerAVMe0EMtvImGWkeRjhFbdsNolZeGlIlFtdA/9fX8p1Q6vikBLBiMpYGU+HrFiaeCL
ZzQ/owwZtO2biR2c8yTI8TBuLWVqL9ryUBtV6JTAhMjV/BZM8Jw0YeOY4xvQl4ROWjCkaUwuZKmt
MRcVqBVx2m+WKQ7kjNfIcF4ef9fzJIO10qWPU3RKYMR2sMGLNMa4tFMc5SiQJbf9Kr4iu/ToPCCv
zrvlYz5ox6xwXKYtmr6gXQZexwOQB1z9bR7QfioEhR/5PGhR6kOYaLAWx16h4izpm1ouiBvX0Y92
ChNbUzMfrJZuPvDacDaO/gdZTKBrFVkojBmLKi+lbSzXcvuq89zL9vk7WQd7j+rixNTSGMUjGnYK
L/JENFy7SJzt1E49OrzU8fLHrdTug2LMmY9nQSq0DkDldbXsiZa40tx6iUquMecWWBH6jdLJidrY
bjGiWJIqIHPoaYn09zfuD5/BxD9wggpLM+PShXFWw1sKDXXULBU8jmulCcIlk2GioLgACtSIYKGW
4oF4yF+QsFTENmUMh9MenNngOXO6fmcS4Uxl0UATrMkSiZWlMaFVbUb1DIfv2vCTg/kjlB2hBHAs
PYhkpxuctdw+hyuZTPCt6jJrxQjPokJpd7mtOqWLmt0dOOrB7Ocnj3/J7Acua3hWA73Zum6im5gF
Uy2MPloyXcTmNd8nDKOb5Zs68PpXN0/gSghjIdYM7A0pweHQpJdo8kJUmFTyg2Mfm/55JYSxD7lQ
mlRBSKJM7oOX/kALkxu68l4eMIkF8upD6fA6engimc3C7SCMCcC93aJ9mcybbPn7ivSHzWFCTg0W
pbRU4SWF7DmOa7sSvyjl18vrtpGHfZDBhJylG/ocrNXAz2tw89WMu0kEkbpVXkfzuG+jfDcI6ffL
InnLxsSaNlOrvoywbFKSN/aCpop9P4nd/WUpW0Yni/jPxNsVqHUZ75hiTEQp5RgHtbxN558AXLJH
XmsQ3WDWQ6xlUE1Xqb9amH2TJbhDpfEVypu2YrijEIA7j+OKtlZsLYexbZLlS5FpFiqOzYO1fJ0t
HrXt1mKd3ABEfVQE9XxCqlLBnG9zkKZvluYqXcVRYjM5XgthAvGCwXyECJgaOSjf9WdU6PFEMO2U
B/XJOOrf8xvM5bmlo7mXDeF/+NT/+jiZ7S1uwh64EiUm2mkJREXTX+y3V4OPPjgvP/IQt7ZMYq0k
Y3aGEWvZPODMisuxmzyTpA6awe1W1njLufH2tjq56Gb+uGdt0yWYlUsRENUHNNJg7kR15hHkOfpb
Re7E5kkhx5BwXNL52MuHgCGz86dxIVQknnB4o6+Sj7vobRs6Xel07nAdObWDrCMWbPHh8hbyzJNx
tHlf18mYYcJ2bg0nrUEfYKTfx7p5/HdiGH+bm0rY1PQFMLcCMu6bbleUf3+5/rBpjLvFQG8kqTn6
k0ge2/Cu+rAfCt5J21wuSwHatob5g7PG8yY30GWtoSFA0B8sUD/khyLl3Ke3PBKyhT8iGOOrqyED
nBI80tTeop0ft77aubwZ2+ntSgTj9CaznMzcALAMmZ3ka70Hq4KDea7vGBKhLMexx8uFtpP4lUTG
zAogvfZZjpDRYQ5Fe78HJV5/tTyEsW0+WvfRe48w9+61eZBXYhmzW8RRngXZwOjwUT8MQXg3+OkD
OmZtHuIMzy4Y47OmxCDTmEyoVDlNIdhl9mLV/3C2Td6IiWvLYKJ7upgDiOBRAaYQdiq4FmK/3llH
WuwjV7y6B0cjto0Vcb+POxU7plqhk8ryYWxm29CmHUcpnhwmdHWVMGCyEHdIcsj3R83PfQzu3qiP
4HPw0HflGk+XBfLk0UVeJRZR1SAxH8LKNfrmarCmQFmsHZBl3X8nhglW9B3HKjN0JjVzg7R8ciZl
usUrN2/56O+wedLKJlTGW2S6nEVR0SAXe41AU1v7YAN9E557TAiXXuTzGro2Y/DpQKl0dVerp7Zp
2YU6rGLqDlbjqYvgaLoDJnpOCKaffa6WjhcCTTYx4cNYBSBkF3BR1MTN6sSdDWE3RQvPC24fp5MM
xhLKQvw/0q6rOW6c2f4iVpEE4yvjzEgjyYqWX1i2ZTPnzF9/D7RBFMSPuCvv01a5aloNdjcaHc4R
pSnASIV0N9qUP3M6yM/R4+zUnnDDi4BbZrfKM1nsH30esCCBPVoKHGZp0zEqXqLmZt/mtg5tJYNt
e9WDQMxOFPCqDo5GfFnybiYaLdmPsv595qNgdgzv2BlzJrp5JvMvRX8cSQue1pMpaJyPs2Vna1HM
twmGODOzPsFOkGpIjhGQX7kcuCmpfhAhGTnCON+GXUDq4q6PewEcDJJxnMOXPnbHmHOpb2boa4UY
P201rc3UAtzOsTD4ZZFa0lLcjyGQaQ1Jt8RSf4lV4VgssZOYhZ+2sSsHrZ+aGA0d5nsh04G0lVx2
DQ/TazOFX/9hjEfraZFUMx0sMs6TAzwvK3GUm+WEbfyTyV0W5Z00kwYoC2kGkqilU8i/C8xB6NVj
y6XM45kpc+mrgbHIc45Lv1cHK2savL1fBuOqG49CdrvvcTxRzLUvB2neCh3qWNi8M4JDmB6j6i6b
z7X4fV8Q7+CYq1/NsjqOlAZhPpldIzK/TsbgicXi74vZzAxX1sCidehZWlZTVI6YRzVordpD480y
vy2UWsmPHuTzvjxOxGLB+bWlRUKTocFXCadBf9Y/M6anrfVh4kiZSEQZlGAAyrhV0NvRDe7Th+KQ
fJds2arO+sufKcQYeNpiyl8McB1jpA2kCclYnvMq0+72pfCc1mBMfFgUscsbFIZJfZ0bbmY+jYmv
12fVvBf72S3Fy75qLGP5WVeDuy+bY4kGY/IIxU2gGhA9ofGVeFMsW6nGGa3gRH+2KYUuc0ySEm4l
KT+WYbKjoLLyvvA40+mbL+6VdbDTAEYfJJU2xshxUys6VsdXWOhDlVvyS+NinAot4Eqw9s+PY/Im
c4mOAhGToAE8ZI110CTDZGBSO/sitgZ+YPVEwX+6hpckYx6LIqRLkxBwBlwuQHyr7fysu7NH3IZL
4bWtzpsoxhyiBizws4Sco0MppgJfaMLjoKK/8DHreJPAhr6qIVPT4oJKzaeksMeodIXgxiTXpL8c
BN6Q42ajcHV27Lsn6Oq2b2hB0PgW+ATQZpbyrNsFhmxh6KDtRKfZyezpU6nbv0qyK335IoUA+ExH
px+fDdXV48/8viSiwqSA3g29lfd5u2yYcTDRPYM5DC29u5T/M1EQflpeCaB2snoYSJnSd4uE6osy
n3usVeYvucBJ0zajAoxZhQboGbFnlAFPOOpb3IGdMVtC4MTgqFjCcylz7trt6Ip1Xg3nhVEr9pFj
pHLUp6lW4km6eLQdFgI4m6K3pg7SM45Wm/FU1jHUgLEuSWfHCyoggjbYfkQMKh8LohzCwMtimRMR
No9uJYT5Ok2bl0AlzdDuGGo7FN2kjm0NUGq8+d3tiLoSRLVdm4E5FFUv4Xagu/ygnPWi+VI+qkCr
Gn5R+rQGZIIHTrTbDEFENImMcTI0JZiIKsnVUMsLds+y43ApWJAZWV1iTydUip3ErRQrsKeKE8Y3
K1rY+yYaLBGTC+yIxph2XZ5MeKGCyGDycg0NRWycfBPsIUdvv5WtxQ1/8itpm+byJpZdJdSjENM9
BAnGVB6R3Fgy2C3QEN8/0u0T/Vc3ditJkOsY6J7IAkXxMIq/BGzc/ZkA+b2ZZLOhL6WJcnBUYvtS
KE8AWuOY/PZB6QaGlrFehUfUexGDVE+zoOPaaMuq9oAmZdhl3gdOL+u89+P2cb2JYu7AQY80ouYo
imRmalXqV/VTfRa64IRCCNA8JXb4yQhTDE0Cb9NRgU1FJwqx/3gJXhhMkMTef8amoqF8JYzJYePS
qHUlxoxkWoNwqE6toHL3P//2M2Mlgvk4S9o381Agaxg8yZMAR1s9SbcKsCLogGSGCMWxN65A5hMR
bErnidgCDOMa8MsHCp+Q2/0zHfQrvfmiftpXcNP4VvoxOUsi4Zk20SRZTA9TehaKi2j48kci2NxV
WmDRuSzA6CqQBVjxfANxfyaCCazaIAL9sMXPVsH3ofHjqsKw7OO+DPqlP2R3byfFDq/qiTROymjA
2JKnQfT64Dadr4b+sol/7gvaTopXkpgUKAoNzMGP2BUUTxNAsUBb+luysbnnhM7ymWxLUYBNBE8i
qsqI6iMlDjMDJINq3p+Ab3CsKpln0ZtX+koGDUqrm3ZKFKXHRj72h0NAZ+RggSueEm8AW2/9FXue
Dh1qCW5nXr9827LfVKP/vhILigVBm0Oa7zdHU/Gr5dDzELg3E/6VZkz8SYRhVBZszDvFciPPnSVE
TgQgBWn8Jus/worz1qSu+NEA3xRiQlHVZXKk9Rg0AD7rCYp5vSYcB1JeyXV6yNXIlgb9QtULjt3z
zpEJSGVrxoAegVg1Ea0YrTisbg3Vw77N84QwYSiUwrFOQAvkZII6/MZilQEK8FiLrByzoBxZm5eg
YkhYTABlismuJ0xtnSXaKFO2SM/sXkbuev62Mm8CmJzBEHNBSiNa1mt+tlXk1liyEHgkKTwtGM+t
1LEQkhTZeDRPlmR8ic2Z57j07/xocG96MI4bDfLYmDMOqv4t2gPucvV28Qfg1CqH2ONhWm+/ZVaf
hZ7qyl/Lqk0SJUGa+s+ExnSI/dfFJnSHeIuIW/vYSB3edGNcFzS0vU4aZEJp8msUfWNxFiGz0uK6
Lt0yxNxmJtpdNtn7Zr4dMN6kMi6sS2o4RDV0XNLBkmPUCKobM9FsQ72V8UacU4687dD7Jo/x3USu
NSUZUctP9dQL9OAEdGcX+EwXkhxzohPPHhkPXhpNE0odPFEg0rHDIbsWuorTmuCIYMEORUEUspk+
ZNqxOkV1dIqGhnNgHNdlwQ4FdWyzjMB1m7GzQzM6teaPMQk4GRFPESZApFGCheURxmcAiD6PfF3m
ZHU8ZyJMdOgkEsfKjDu3uAz8yoMrIQkndmKlSCJ4ST/v0Jg4EWpBazQV4oQ0TVbY3LRCZtcNx754
QpjwMI5A5It03LVZ/FC3oxthNZA72cT7MExUyINcaoaGWljpa/NVM/n7/r/9Fn8LO2y90+xnNJOA
BPIKcUmx5xIPfo86bnDAzpUNvtFj5Lc8eCyeWkwYCHqQpI4jJgkmwSPdxcwjweOEGZbeYhiEPAwi
Wp027hTZV9vfbXCOh9/7h8eR8qHeaRTFHOZ46xud4uRqbzXGQ1CObjsW7r4kjq2x9TswPQu1Seko
9PCWYCC6yg5ywCnp82QwMSAIiznLcqCQaMt5mS8F6VRFh301OJ+dhSsT1broFBBzOUJ2rcq5pcuJ
sy/hf7xW/71g2KGOZEAT39Qw6JOCruU7LSxl12iBYEJ+Bgg2RqXGwzDy8hJ6S+7kJWzVs1WGMckN
WmcH/wGqd8o5uqENs9QvDmiijjf0sdzZ3QMva+AdKBMeBDL1ZkaRYxrTX4pjw7tDeRbOpAdxWYR9
p6D4OeaxlWO/yRieOqRcPaeZyZPDxAOzERItpONZeaXYGPnxQwK66qx1Sok3u8IzcyYtiIysyw0F
L3MSP4SYD1QXt+Gy6W5+F1XCnKME2ku0CN6njkold/FMt0+K8CILbhadM/C6eV4q2F1QPyUG5nDe
/36cilley4jaQvwwl5clia1udMWWxwDAk8N+F2kE5UuJ7CO6LMBs3HjhFSVSSBzB7SsrvmwN/7Wt
4/FABTa/0kpB5gClJhGDgtZPMOvrCrn2xZxzN9NFTgJHf+aD476JYTe+UjkvzSGmA6M9ua6GycUK
uT1U/WNZZJi3TM+AIDliEYETarcLKiu5THkIHUaZSLTWP3gUVro9G8548xftLLeAxzlKdglMq/S4
ExbEiI5c1lguBXMbfZh7+4GXJ4XJ7wiIlJZYQH4ntmAgDu5ncqtxgZ22PhcIQwxAO8noY7FmP+R6
Qoa5qfAim23wH1uxC8DL4AZTN3gGSm4KRHgssx5rABFGnExpyxXWshlXyEgfz2ogL46RK/ZQ0jul
mL5rSmEH08ArUW0KwxqrCbo7ML6zWOBLZowgLoGiC8Afgke1kS01O84VjwljK06hWSdpGlpAmsF2
YtDSmkhvwv4TJcZYVWmTJOVdjjRvYH1sJYNtu/R1ASCzGHUBcdCwjRc4kUguIPZbEXRuUojnUBdq
yyzx2G3IAewVfhLwcputC3r9NzD+VtWlRLIaSx7B9E2HyQjZocmPquDq9bd9P+BJYrIopVaEZQmR
Chh9ZhVC6o6teAoA5lz3j5nCQwfbbBquFWPcrk8NvRUCDOmMdvBFxFwzVmSP8g3mPjCrLVrmcXne
149jMSzQYxm1apvXWAVMY80amthOZ87dthVJ1irRf1+VXZSp7hrAwQKdVTsYgIRWLgZeHsr7SNT9
ViK6RaiSRA4opp/sBMHL1F8ETW017SNWnTn2v+XKa3Xo37KSlVSCKGkTnjoZmX8HIaqxGBu0BSDp
glKYI2sz+10LY4JUmXZqQnTkBYNXgbe19AneCrol+ZMr4yWHbVSt5cjkGQRzU2PXF9QiE1LEofka
aX6uvnzG4EwNDRPEQZltRqI+Nc+Cid7DJAnfixK1iZFXUJa3dMAwLFqEqmmgBMt8I9IHija0coVH
MGgKsB+g+cClO8nPuds/UIQ6SqIjvuhnZPF+lrr9NdIEk1u22PRmFXQBoglSRgNsQe9thSyi3in6
WL3ua8/nxMvtdgS4y2L3R/kiesgvPgGypkFnqjzI7z7gB0xTPBZpPWNZND3FxJOkE2Co9j/g1qWt
U64vilGAMR0mRCWpMMRkCmsA3BOv91MMhNDmq37cF7NZyVjLoR955WhKIoWmmWEbAd0Ah9LRGJhB
qs/5aJOzcI5vwBVykejuH0plolWXV0IWd2r1qp3yazmIz5TbQj/p4IrFasll5vMGnrai11pRJnrN
BmYA8F5CcpDbQMsfmmOmXTfAYyt5q76bE11rUYxj9HOgSFmjVE71s7oUbQkpl9pZEaBeGiRgwPgK
Lqpz6PAQvjYdAQRPKoZDFApIyQQVQS2yJpWBhWwe/oYBSq6yH5QHmqIbgWNyGe1Jtfe/5VYU0AkC
DZ17AAYmo6zWVuVkdguigPqQk6u+5hW/N4ugawlMeM4jvZ6lFhIohqJEucBSB1MvOMfqVNWWdruv
0KbnrRRiTrEWUQMfqG0G5t0MWqFR9tTy3GKMbRSAXxY1tkgaZ1/m1u1tULw7MIGZMnph772wX9Q5
aoNpckKAbM2ktmIiW1PGpWrc+lhrOfJ7OaIp4tUeIFTmvynuQv+LJj7zC/ElO7TbyBov0qd9zTa/
3lokE8gKpZzNUYHICiXs0acQTpJv+sRGF9LhbQttniO4hSQTRD0mYY3RTPXYmEI4uRT6QfyohH5v
3HMUot+CzcyNlQzGHKUmXARzgYzU+ouabjkox1dyI5/XTOOpw5hiWHd9gMnkyokWbzQfo/wktJy3
/GbQWKnDDuCj890sxQR1iksUsq38iu5xh8cmA6ocBTnKbO78HLWynRNk5+dGvW+HoIFIwHR/BzGp
D+TDU3ZFyepNx+DEp80zVExwpagqZpPZ7CDTirrSCB6FZvtVqH1detZ4qF6bXrUSwXgVUJNLM9B6
HGEquHFYXSpScNi3uk0RYHSQwIyEDQJ2nHZYynE2xlx0FPW5Hs5qzpvA2yyuGCsJ9C9YJwK6JFRG
DCXUa5oGSACA7iw6wp1e81Bxtz6JKYpAtwIQlGSw0Q73VNT3BUTJXX0QI8XRp8TH1ID7389sLYb5
LPOgGYNO4RL75kcLCIRK5hWktgx5LYGJbdjYVwF0ns7AZP5rbne51TBTJjqpFzqfmZIzRUqPIxET
1y0TDJJ5aOqiRiAFYwCYcUCuR3ht0y0rM0V6B2GqAoUi5i4vyiRqI3FAaAPM6jj1d4Wc8O6DrfC5
lsGETyEhi96pkEHnA4iHatSpupg9yU2+BBwD2LrJ16KYExPSfpaJBgPQ8Z0sva1aC9h0mS0ro+qK
QfpTD8vchjUuttyOCyeD37RyCrQvYa4bINqMccx5W84FhuAdIXJRBrO6yU2ix30Tp0krG0kx+aJq
BGPIyMAYDRUtQVioANsWVKllVocslC0Djz2NU13YfCasBLHlqFZo22Wg0QEZZGnJbuYJdnFYdFDS
0YZ0Z1cPBIQFvEo6NYYd/di54EVQE7MUO/pOmF3BUg+RR5+VgkuutDvtGitVTnRKQAT6qSn5tcJM
8CBhoQkkBeZ+sEz2HN63fe20PNrHzeTIJIaugChRJ8Deex9003HRcXHhciqAmgbVhoNxr7qTrXid
3z/x0CA3T/NNGjvBueS6DrpE+EOa/Vakc9dM1tBeScZl0/4cP4OOAShBEfx6JhRj0ai6RSzKQChx
yUfPgn6lKlaTf4JJABiJbzKYOytQ5HKUVey890BRtM2xxcCHoTZ2hxkkf9/TNvMkU8WskQbSNTxH
mBQ9aAXZzKsIEIyKVxxVTzo0F1NomQ/Jo+iFyGY/ieS3lskYYZV2lTxW+V8vH1Tu7eTacDIwaRZu
5HKdbfM2W2nIBKxkNOZCMIBNSmknI1s9hG54VhxAUrsBus4O50DpZfLBt1fimI/XdaUWNYqAqltv
0U245WAQK/QzSwOBn4LqDZ1zAQoN/528rahqytgbodv4jNeVegLMxyD7q/rQ+rkP0JvJxvgnYOCW
5+WOo+jmjaeaREVtCjylLDyqVI9yBmypCnC5xU3h5b7wQJUDQpJn3nNkbav2Jou5XQFqafZBB1lV
6mV44SUekKixm4JKY3RF3PlQ8NYLN6un5ko99jQzI03NHmyawUPvxofiOnLkZxFwGhSVWtOxC7Ov
46bdaIBk1fBONmUWqQFgO7OR9BgIHiMh+BKjNOCkRlr7qjks95MyI3pic5nzTNq8zHVNRUcOwLN4
Wb4P1E0otmWZm5MzSiHa7Z0nmK2dDz0nZ9i+EFZymO8X5lMozC0uvOW6BZJzfqqeBju6WtzEFRye
C25mDythzJcrChN5xQhh1dh9Iyq4mbKHLItvpLbj2OW2JIA6KkhVFMIiTYl6kckNsE8cSX6JMRAR
B6kjA8FT49G5bX4nymGDjIuCfTMxbC5yRWsl1L3LbLErxGe17e0m/rVvgpvqrKQwoSvMc9JnYQ4a
FPJLU525NIAx5Ce8hjf9mQ8R0kCDEa8kTESw7ySxGOYYmRdgapeneDjkIafrtq3G2+8z10vYJzVY
1IoZw7OHeAI8fzbYQn0ZfWbuwlzpwXwUsS3UVtdwdebKcyD8XMobMrogH7D2v8rGt8c2nqjikSSC
2opNuHsQ7ZmNiiJabF7GxYNqupXB20bYODLIwLWBLQu62sG4jAaWUjmrsUzdgl+xaX2j1z0zuyPR
J7bJ1oLYhFsXtT6OAlz9QeOZ/U1DTgUvpdkwL12UABsKh5SQpNHzXL34zVYSTYne90V9X6V3FQ9S
ZfN7rH6fnuXq94O2lPDIR6CO1B/Y62skgHkOnMuAJ4OJy6MxpfkyQQcwfmf5UZSxWf9136x4x8SE
ZK1YoopQkBuD3JHCb5Mv+7+/aVKom4OCQkd0ZHd3kkBoO7HFl5ajr8UU3mVi56DcfhPFsfdnkpiw
VTZjNgF6BWGrSe1AKs9dWVu5DlRhlEqOn5AF5ggR4/kUxpxJl+cw00NzQY7Vt7FNtBcS3efm96p7
2BezlZbj4N7kMDGsQOFNyEucXuuKNh1clH4gwUL+2Dz+BfEm6p8JMyuJTDTrjGQCDddM6XbPdeHM
0YNYu/tabZrcSgTzoWRMry11AgR4IVKsKOgtWY84jrPVpMLBYatWlmVCPuCwK1JeaxX1fnJHm0V4
Wzi53Vnky6WGAhZdUhutx321Np31TST7/qziMBzRcOydTAN/2PRDFk7TyJkv38gO12qxaBdFXDe6
NsHuNPmr0tR+Ot9oEbrPPyadiyS3/Zn+PUJ2lVDol7IuU1RfRmC9XGon7MShNCHdquf+q+yVXvLr
E7v70M54LdGByIQd5RLnZUyWGY/qsfpeds95+5SOP/c/0lYK+k4GE++SqYxAu4y61ULfZXQcohzt
5Pfgal50qi+4XUvqoUyWowM6xFRxF2Hyky0UyFInylUBPD71734KsLkdxRpcgtXcT3RU3gljPCsf
uyXDblrpdOPTsqSWUF1pir9/gptmsVKIusHq3hsNuctTigua9pj/PMU6Z+yX9/vMvVq34pJ3MqA1
svRbIipWF77sK7C1VfXulJhbtSfoEerIpxzSaU9DOmEiVxQzr6+k4l5rkq+gwwKBWa7puKgEDbQY
oHPa/xO2LkU6A0yIpui6ZLJn2AilMVI3NsvrtDN8DJTWcvr/IJne1HUtiTlNI0wMc54KTOLo17EK
JLYJL+a+CKxObY9kTF1ANX4zw9GOl5pTVd2Kh2vRzDF3xMjHpUQIBozJVaJql1ExWYHSc0L9lr1I
wL0XVeAmkw+LksWolkaoAG0OGLVhKNsoRHIkbJWHgasvIiVWNZRV2Drm0I/9JMgA9DewvP+tOeqH
2jaew4fUtBQLi4YX2Kot/M9EQwnNEB0zOARjTsz5DfnU90hqKFvPhRZfZaqXN3f7dvixuoF5YyB9
0M4bUTTJYPILtYoSM1aG1JlPWOR2KQtMRJmjAL8BFNTgilvBoS+Id+GQEUjeR48ZCbOSkTFHFQ50
Yq+cAeQqKUBYVdMqFS15zweMO+uVhXKZw5t++GCTjHhqTKvgFQ2zEgRSgQmLfrQ6ZbE66XrmYffw
dGS820wbXWjyNnWqZrTA4WvNyvOU1FaZtrZS9Fbd3Ym8UWueTMbPzaUFcXij5o4iP8/TdTgfi/Bs
xteFeTcIVxEPZuBjP5U5SMY4e5LWxkhUDMT/lm2NZle/yFn0AL9VWLyX3IdoychirmyxxRYdcLEy
MOomViseF524QfEl4G02vGbte8ZJD3llHaIZRyV2T1MAFVFvKBz5FB7oZkNz1OzYNY7KnXpSDuJl
+IyS+CHi3Hy8Q2UzyCDRihmY4SmwI0HeYWVOaYdn1Ufz8MQ7U57ns5lkOrbgYOqmFL2n8JB8XS6M
F0ok/EjcyofJmjflf24nv/+MbD6p1CMJgMWd4i0zA9w+dpsnCVNxlBEls3mQERxHZ9MuQ6+Sps7A
yGjKl0F/ruTy1RM54ZNjmSYTTspYykdQCNIPhoLt99ztfjQUrmhyKbhV6NFx68yXOX1Dnm5MfMmz
sDD7XsudEvhw0eiZxpNQf99XjSeDiScFdmXlKFYyJ2tPqDca4q8xuf8zEUwICYqGKOMiZdgvvjS1
k55fCArnpHjfh4kcoRwpRZvACobmkLbfZDm2stkZRh56FU8OEzgSIZxMGcUagFeBBRlLV+QmIc8G
D8lj/6MAafF9fFK1XjExAgkPWopDVoZ2kXUPk8irOn18I716KmYskVUZCiaA38vpu6DUJ3NMneRS
A/FFfAI37QnDMphgAjgKJ7vaVupNGGNpUaDHRTF0qdPU52kY7WL8rjW8esD2B3oTwthapnRhpglJ
5pg6OKPRGc4Uw8qqWzH6r50U5ugYi4sKQUQ+JaVOqT+BvyoiX3KJR+PIOzHG2sAcPAFpW0cRQ/ky
pj/m6UINeEtAHBlsgVbRS3DppYhsKUY2u9FLlNxOopf9CLCdtPz7Vdj5hwnIFouR/X0H9b5xJH57
bHze2OTrqP7He/1NDpPlCoHZ5tqIrw/Ksy85uA4B9H+RnwIneJGwq6jasmhh6uyZF6ipVbFy0dig
NXswVskGcz2ACzCulhmm3Wm3eETYSjlYRncTzXfZf35swe7WohiXJWOrtZEKl001T+u/GCh2EU4w
3TzGtQzGU2UtAh6JMv91gSdIFi4p8lfg6LYoWeNz5yqecRG5PZfcmZ7T3jky3tsg1Uz7UgRRdSje
xnUJXG9e5YQngvFbIe+MSm+NzInTA0Zro4xzeNu/D1hKUDyZpsZ2VgLUtSSlDzOHBKepvpNSTnbF
+X3WX+u00YDm3tLfT60sFrGkytuL3QoJeGj/owLrrXrTtIGqlrDmCCCDRe2PcX8hCuZ/bRi8WvKb
GMZZZymcW7mH0/TSSQb0ZFaioSreyUNg7Uefj896RhLzFo0MIavUHm+mMXALPOUB0B27KvgPfxbf
MwM0vKLT2KHHAyLZuotQTQA6qSgSA72p97ergZ2UvNf63AnQWcu/DuFkadWp5zVeNj/XSgxj0cHU
5BjzalKHLBhANgpLLK/V5uEzZ7iSwt5FzZBGvYqUpPsKZr5D5g2JPYTWgJd8YMlWdBpDK/R4o16b
GcrqDGU2EyqVSOwVuo+NIUvilH5W+8FB9+mkUvSNS3a46V1vWrLtHj0J9K6a8HTp5m4GbsR4yFSB
U4vhfC+ZsXttjkUzoQ8yPZi/qPJPAIlciFHhcD4YNeoPsXSlCmP0yZC3Q4kWAoZ6jROKc7JgkSvh
rP4GHLOTnHswGvM619yvRY939a6eR3kexglVl+QofKW3Lx3zEr9GBzpWxisx8c6R/vtKWGqqGQAq
UGFKJe2oB9WxnsrrePrvsyw0eqwOkrkNy2iW0qGHUsaZsgeVvuFMItbKymPpgW9TdPc/HM8E2ahh
aFlQSCR3hPIryvqRxsFY/NhqZPRh4kU6a8akjrjde9WizR6APmEAlpy1Vz7PxcWSo9/850VYRigT
PmLcWNUY56i4KIAVFk+qdsoq4g6E2H90fCwql6FGSSorM+53vXV7qXNN0NHti+AYHovKNWlzX9U0
Ze6agxp7sXxpDod9ERwjIEyMKIehABUxYnqsXZjDqcGQ0b6Aj33T9x+EMOFh6VMQOg3IU+juePRc
gMJdcG9Df7Ivy3vlEvehI3Esj6cU/feVw4pjjdy5TVJH1G66yi/BtLmvFO/DMBEhn9TYqKMar/Pi
VGCrQJR/dOEfWjJhwgFe0eCGGLC7J2ElV7xWzMes7TCQf7evy2bdbhV22FG9JQDHwRiguFy7AJK9
V+yqsNRbsCfflDdlhHFE3mLG1iNtLZCJC01QTmrY4IZvDMELOtFpxfDalPGMrjO3SpBpKsppknn7
1zyrYCJDOoREjLHO4EjBsZy+ijGXlZI6y85NyCJ1SY1QxHmh/12PfGUvn0FoFx2Sk3rD3QqjjrMn
jZkYiZtiGhsRrtsDBH9+pKAMwf0rK4ZNH0284cfNp+fb7aQwkUKQSR6CzSF1wDnvhJUXhI+aQuxM
KaxpyDnBlWeU7Dp3qVRDnoJjCm2kdraro0knc28LQEPdDSBAzLk7VlyJTNAIgwKDBALcrT9VR8Wm
ZGOBF2O4g8LTxY7Mm4zjxJCPJbFBAD0QfZUMD+lyqiOMdxKOb/NkMCEkaJJ6NFVkFKF0zJq7Sv8q
dc+c8MEzeiaNKIqsAJ8AZLTuCJChzAmIpYMTVfHkQ//Eq8JznFhhYsei51OXxzSn6G7Tyou5w+f0
B/a8iokSibgMEfARUOY/YO/jFpSKeJr65hW6e/P1ZC9uhqJEYpXX/PYsx8PYF3eSKUrbhtiZTjsA
niyVVcS34fxVa/AGAQM257txbIN9fMvD1BWYc0qdaYycdqhvwRftR814mNOkteTBtKS2OWLx9KQI
xrGTh5NW5udYSr2l1u06i477fxBPeya+BFI6/tXHFYsrWbnPoX9uXgv1jTjwONm338tgT9DQCtcw
ov4+P+iEcQR3sJI7dXnTZ37cKFaY3kYxD5Ro21jf5DDul/RDEIY9jFUZLrXqfihu949su36GidF/
FGF8z6zKquv7HonOaXS7m9QtGh9ZtukqdxpQDEJgAeqFDXLz7Fv+gyObfo+PjvImm/HELpqVRZaQ
Noy2CJSswokc46ZyKcjAeOBxnW575ZswxisnzDQAQAqu0US+gVVr0Bxi8ON20U6d6ApcYD2OOLZt
qsVRVOo1LSMnJyO7AWO7XQuPZpu6Rv6tyHhHuX2T/6sd2znNE0zv6AuOcvCSm8VBl/aBhFbtUOqD
PLUzmzfhsu37bwLpt10lyBFqbsMIEC6APwdWqRieLg5Pzawc9m1k26XfxFC9V2ICIQJHWIYXZho/
Yd9lWiK/a2+DebbK7g99+kPjdJb1ToqQe4EIV5K/Z7FpdcTrMLy7rxMndrCDVno6kGEieeFogjss
szXMyJaRo7ef6WJJb75tMsFDHYy6DWsEjy5IAG9xF86S1Q4v+9pQv9lx4g+rVoIhhbWKHJL27MFm
CdSc6ND43NkA3qkxwaIRAnXpdEKDxeC8Yjt6aW2ldu2oPjnJDsZnsK0DaON99f5HCeLNApm40c4Y
8TJTDYfoyX40WA0YBgVXdZPH5DtoquzI5am671oK21HNIgMlFQGJ65R/k1WwzVR2jrnJfb32HQuA
Uu8dqywLoZskvKmn8ktFfs3qaFUGRoG0W4N8ov34ZoaKyISKWZsWCUsiAHLpMxfUhc4Sm34h8zrE
vGNjQgWZl95UUUqkeKl6cwcc5UblNEx4IuhtvYpGIBYZ+rKCQ+X990j9ri/nKecUHqT9iwN9uvcy
wJozBmIEfyp/51cUFEK9BHikrTh0gqO5opuaQO04ZWfeZu//KLP8Y+lY6HkvGXiVM+YM8aieT7Mb
Pb+yxB7N83JbOwtkYnnyTrjnYUTtJzjYvH4vtFzq2hR0qBtNF5J6VJanP7NzJmyomITplxGV15Dc
V8uvXngpGzw52wKXFme3az8SYuv0vSqDnMlhPEMV8TQca187pkdKdcTrHHPEvE7XroxwMPNxrgcY
YXLsjgBD80cgOcgHXhTaHPxaue3rv6/kLNhTA0UiGtQovfp/T0UCV670BIfXOnntI3y8RMCuJQNQ
TtHZhZwoMjABWaGwIld2F1uU0FKyQhXrEbo9uI01XIneKcT/vjK6AtGON067bYZvfwDj2UrRBQuy
QhTOh0tTPBs8ttPtyPH2+4xXl00kpJKKN2Ei/xY1W1+eI5Mz2rx9Qb6JYNy3FTGG04o04xTKG6PH
VRVhIL7pgtvR1HjXB08fxm11A8xHA2odDkANFOUmUNwu+bnvuTx9GM+twyHGIi3cSW/9sX0UitBK
seDBg9jcFIPFH2KYMiBD2Dba2OvVgLdchtThroqe6+BUqE6pcWIDTwpzBy5LWwsGHf3DMPd9mcx+
lKJpl2tA8UhTXulr8+OsVGJuwryd2nBMcLd30UOpXi39Qzdzdn62RQCKUQHOBBATmVingY5hkcwY
Fd/pIZsvx/pLP73sf3+OCPYFNdeFVFf0dVjV97GQ2sp0YRAeBtOm32M/6m892HdToGstrjwI0dSL
rL+q8sO+ErzfZ767HOUpGUY0aQ2QN+eJdogiHpDdx3UK2h5Z6cB87nQKEgUjA9AhadDonkF811eW
Ao4mWveZdd1Ts87tjfKbWnefGMlcy2biZjoTeegjXEZEvVxSzW7QLuO+Y7ad5+0jUUtZ3URIVONF
0WFsWJpO8zsN5cHOtFuFM+rMMzj6Z6zEANyRlEpKA6jpmtNtRi56leM2PHNgwuaUSXNkoJ/lLOZ4
+j/Svmw5bpxp9okYwRUkb7k1u9Wt1bYs3zC8ct93Pv1JyOefpiCa+MZzM3PhiC6BqEoUClWZ6Dx2
p6jgeNx2FXrlDgxuCrU4G+GEZUxe+Di73V1yR4czkcJVVmL9hTo0434MFKQKiZfUwNm9tI4ETqRC
4BwE+/uivbsPLQNYZzTchxCjhvZcKS8yjzln38MwFvd266MkS3QtBGIGxWzN04elazz0w1iguOXc
u/Y9AI1Xby0pgzTnqQxfrojb519DmdeI+dpm8i6X+mf/NZGBgyJNOszW4NzsT3RCsgL7ieaCXtY2
3dRWwAM5HGjzC/7LZXDa7l5a2WbgoJOSIc0F2qR7bL9WHqSAPmitFYGup/aih8IGi1pkpd/2MZa3
eQw8lOKi5pKON+6pHa026aw2f2mMe5l3j/1DZFGlDNDKYHifiV6Cdl1l1qvUCb7ItnRu7eppuFGt
9Cgcli/iv6c8fg2sqzkmkLOZCLUGo061POuKP6SnUOSEFv2J975yNcHEbjVrvZmE6AzOlsQa5UMJ
TrHCUZtTvHiKoLr7G7UdyP9YY0UsqrZoU1U3cUHC3RZ6w/N8Ewk/923wNokljSr6pBjUBBCLlhGq
mTk8VzdmawGb6L35IeQ/w23733VZTEibU9bpXQB86vNPuv6UGPdGeRvnnNOJuzAmrjtZ7Pugj/BK
BoamBfVyYlMaT6SQSWbVR0rLxnuw3b4DytelMfFcaGY6gWsItbUqtJfSrSU/6m5lBS3Dyn2kHSPp
YRgbWzEaDkzSUHrnmAp0aShViiHLTEzXZgLRWKgSQG75KGqznSUnM7ZH80ddcfm4N/dvZYv+++rc
79C/kjYa4kx+AFsOrZ1f0A8G6mhKLDl9kh1Km5s/c/yUesXeChkwQWt00KT0Gk/rplFnqy8NeIg9
4pVP/XP6zFMr3q4rrVbJoAmBLGMk0rEg9JsjLEI3u2/txRJc45yXyA7oyFPolH7x8W/mG6WVZQZk
uiaqjbjBgdQWP/Xss4yHifRf88FSrLzaYFup5KQJK2XBEzKRHqIEZW7g2X/bMLaVSssWUhR6SJtc
RldyUohmgXvbkcEbaDq8y/xmmrBaD4MpRizXkjqgrzmWP9TCD2ng1GS30QQT8wauN5jjZWfRoiqJ
m6CF+7WQAUtvMPB0L91SArHcKy7tM6+4KFN0eu/uV3sMksxZkmKWGb0f6iE40DFCTKAYlSXek5cY
dR10NSMf0Y4pna/1Y0c/zo//Q37C+ysYWFESearDBNlX81k+dcfMI/fI8CoXCoJuc8gu/1qE5NUt
r6tmoEWZVLmvREBLWvwUZLfreNneNkKv9pGBEeys3BaoIbzCSPUEYux78TtdzOhrvNx18/xe2WIg
RFskKdAF5D9VcAzi20S4N3ueOO82GF+/GAMWKdoVs4quBwokGIp6ToTPQSZajcnLE2g39p8dkrC3
ClMdckK6KHOapbMzs3Im8BJYgmR4cQ1O0CB7kY3CE+XeE4Le38eS7ej+v0US9rohodFemkuglazd
Bt1lGUQOWPEMMPCxgI5tTkW8zprL5Ndx8SyaGecAo4619/2YdEQp9EHpCzR/SIN0IaX22Op4n63I
cSGLDwlI5799MgY/erGqtTEfcMskflh7Tf+4//ubmfA/vg32YCx3lQSgYUU16wVfTA+QTUX+YH6F
RlgYtTZJHgXekNl+JBH2qSXTIcaZVT2KjqPyTUvVs2CKPopcvEOLZ4dFB8msIjPFBFGWJRjMXJw6
fVSEmONtnMOEiAwwhHljSHKHoA0zy3ig3U6RJ94HHZQ3KGWD6eg/9neLty4GJdQ8NgtTRVltglRc
/thGB5VXquGYYJ9ZCq2BzqgO6E46Px9eArx8mC/7q+BEKfvCoktt3GYDTqNgwRBoIfltPXEeBXir
YIAgH8JIqyNEaSD2v2pTApOtiiysRKvg/lq238mvAfTqI+sAmioND2D0BQWQeiw8KbCpfk586Fzj
swxW2dHnNQ7yFsdgwmhkRQ5VYJjswWYOsapRnNESoCVP+2vj2aH/vlraIOsk6RK0AEQGSLTmxDLi
yh5MHpHmdvVk9QmZbEHXjcVoU3zC4XMGuuP2MPj6x+pZBfPJeJb91k8uvD533tIYgGhIHMzRbNIR
vfpUTdFBzjRfVTrOgcczwwCEmC+SHExZ5qjKTaiZVqHcDPjf/jbRoH93IoH7DkSNYI4BGenbbRIT
QTQaU03Af4cqJLhNityGaqbdY/xLbWtrzIGBuunsW91c2soqs7RgrsdRXGgeEd6QEPwwoRMNvKxo
+21+ZYUBPJQY1F6AFjV0Aa3OQaM7ZQLJD31i5Re0d+mO8EpQHToxN8PcPOivptmW9Kgy5wjMn4kj
H37fexr6QFs4wTEGX45NWddAmVehssLrX9puTlyZZsqyEDoShUJHnlR9bz7PdnOUTyIahKWb/CNx
zEsFxp5PGkhPeGrFdM92PIltVFdN9NtUxEicVjr1imeiVXAZvob1yUj8kXd1lTh+yzaq6+CHDMoc
ewtaHEfzIJhy95uGKHIGSygczVUtyW6s4BnSSykvVeT4L6tDbbSU9rDHTXOJHjvtMI/PTcLpaeGZ
oP++ws+K6BHJaxRz5NTPCj+BmqVw3I9CXoCoDHZWQ6HEGarPTglNPGhcQB6+wqjLTfRMq8+KjUrS
zymxJE4iwts7BnMkPYYoaKwnjopjvIjddPAj6TKnt7gmWarpGymvDLiZNKxigsGbJhiHoJqhRy4U
FqElTlrgT57x4kdQxWms5WPk8lQ9toclV0ZZ+Bmr1AAjBsorl2qwytP0LTyQp+HX5JYoF4zcpjua
luwEINvHLscg2ZsltGIGP0ebnMrT4Cel04JQHdU4H2IsHO+hQLJnjwEaIRQGItMXxuACnmErPem3
4QfiVTaeLHieylsb/fdVNOSFkhCznGkj4wjKodYebmKMspmHzC0OPIIjjrewjTXLbBrjrLWxQ7ov
ZnVfc6W5Ng3oJoGQmkEJwJkAaHVxQp+QETtCe5BPMnhZwo+xYBXfKpdqJpR3wpHXq7P94L2yyYRA
MLeT0hpigka111LmqbM6pJolX6pxc69Wlhi/L6tKMntsGITpXPUU+62VYE44FTxACkSceSKX20n0
1R6rDJYkrZ4FCqpktCO+OwJPPkYSVF/KY2jDPS7QRVU+7Ps+ZwNZZTBDjvV0EnPc482HGK3xPEXj
TfBfLYlx91LEzSNrpcQpzAOk1axJcM2SV17cNGKAUhck5KoCyvu3MSVLg6GMFYyIWeAGk34TGp0D
DmN3/1vxzDCHjN4rdVGZwN6ou0TFcZxvmurjvoltF1gthQmoLNajekHtBp38ijfcxydyzCKPchdQ
sTaSWxL07P8qCVgZZSJq0PRcnukm5eKxTFMr1b8rPMHp7UNkZYQJJlIos7SEyDSovmrhxA/Dt+zb
6Ml0yuuVXJHzJTeLvVd77CHSxkWKZgsEU3KMfTwJ1JYBZdzFRnv6JX+eb3IO3cn2/W1lkDlFIlXq
tJTiUusOZzATewVejqDehL3T0CdOwldtlYJ7b9xEqZVdJsRiUAlldaAhQ3/4fW+MD9oXCNxTSmmP
N3q7iRcrY0zdL4lBcjEPWKSqIROQIksZOSkOzwL999UBKSQzFLZMgG613NbKo8jrxeT9PgMWQ6LJ
lVzhsDcWCE1/WjROusv7fQYlegGcaNIAv+v0yJKiBmIwnziuvXlBWW0CAxJFIguLqeJJjeYQOG0x
Ztg9lTYIS53xu/x5cXOv90U/cMXHfcscBNQYoNDzSu2WBaWQZcyIHZoqnlAGMPb2gth4+6Z4n5GB
i66rwTVL3UAbDoH5MzQWa9/Adtny+hXZfoSgJ2oTVLAwnlTw+fjZ3c/YLuljKCXZmW+4aTQHkdje
BFVNVAwpInYEvzvTUJV8w1kO0y/FzjEgzH2+53xCwgCDEoXLpKZI26mbUDGrEslm4I3Oben4hR1x
zi6eOQYa0qEOalWFuUC+qfOvRc9rbKWR8y5NX20Y/QNWyGDEUQO2LfR2jANx+jK3wh5Pr+Vhnjhu
znUNBiPmJc2VTsaBSF/LCyfxxBdyptdwKuhU+7xrJO/UJwxmBJjUCjAmg7F48Bw/NOCAp7PjhQbh
XmIR1NCNW5m3Rrr7e1+TAZGpDcay0F690TgQe/yog0afJtKyH97xrNEf2zPGAEcemJGg03lBMZyJ
3dXSYid9U6NNdVJO86DhOV0p6pf9COf5CwMhemgIpjYhwBOVWEIsWUuEno7x0xRxIJ/nLzp9bVx5
ZlMJndh19FREN4f+DdmblTzPn2lcFz8DO3zeX9j2s+81EnQm1QgbYZDLBmcYnYZDZFshJD3zo+JG
J4GDw9v1qZUtBkUkoenKykTUtaA1yH39ufzZPQ9WetYPGmXf9BqrsakU33xD/mbgamWaQZQpJdKo
mgsAExMMcgQS7sguxW/7H5N6wY5r6gyqTEkVm4YC2OpapL4TiqmTGjp6qNijjKEnzfTyEQ+CasZ5
m+HApc5gjF7UZOwDxLwWuXn2zRh5A61cr2RQRe2mQc9zimKn3v3Ni6jc6niVQ4KA84ZXNuUtiAGU
stUDCE4gK9FyMA3FFgSarf2t4gS0zqBIF42kkRW8kORQyw2WeyG4kcSDwiUP4a2EAQ65AtVsqiC8
1PAySzcCT8eE8/vsPR9sNVMvZvhSJXHAjAkeqP/2odhbfa+W2liNuKnGQ3gaxOgki61VdeF5VIfj
f9oTlq5/TsekEHKYGrvvJFGsqP8qRzdywKOy2m5svoKBwYBBD1nxTJZRqfid9LZ2/JCDLGS5+d3e
vriFKziYDz9ELn/enQMSLG2qNM6SUskA+GA+Zsmjaf4yhbuIQJGw/Nj135To+/5X5d2WWYaJicgj
ymqvKT4lR2jtGul95ZsH2SkOGmcPeUhhMEhR4uZaTyOW13m0KFk4IeoOKhjxBFqWvAgc6OOujoGK
pA7TBWSQaCz1Z1vxQNbvdT45i14Bqncuhz09oXYQ3mBgI+1B1aHFmPLpT52jeLkbq5ZxpjXX4YAm
pg/7W8cBKXY2Kha6uGwXZB1CPKBUU1gm9EUyEZ3H5GHf0vYD2TUk2BmpRDbaPKxeQ0K0qYZ8HZ0q
tKw4xKIUws0BygfQA81OYEjj9Zbw9pCdnZIT1TB6eptJjuEjbYisnrUvVEgZ0/8feYVsXoZs0j1e
ZVh1XxbSRMmj1EN3bJ6E2/FFaaEKMmKdUPsWLPkx+Lr/eTkozfZICoEctV0CZJNa3dHr4i7pjcO+
Cc59muWcmJFtKEOL0k3ZnoPwKAlQh/sbTntp5SRMnhEOy4LpiADXstSP5vOyHAuVk4/ylsHAB+nq
QhVrlAVCBaxoylGSE9uMZ2//Y/FQiuWaqIsekqb07Wu5693iPj11N52FLq17el/ni0HzVsXAhplK
wpgbtIAYHsrkRmm8quQBIQcsTCbTMI26TsQRRdH8V3FUPDzmfRSP0Z16VC2KThPIooQjt5OT8yUN
tvuxxfsJ2GKQGXafyQltYTYONrBFZbjh0mw+dP69VChthf3HC0Ex/DZ+FwEz1koFtBiS0jKQ8IyY
DBINjovsf07Mk7+1UrZzUy8FfF1W209BE3uoV0KiRbrRg0Xm5Fj77mGwg1bhohMjEml1RX6oAsmF
pJatF5PNcXrekihKrYCvISZYvQY4PRVroxgfuyGUPOy+f33xheDCqTrk30qe6OI++uFxj7E7TqrQ
qmjqG0uMd2RJ+6B14n+CP4Ptg8zjBLpLOmZaJLTXzTi4hlPe/NUsycrzmFxDUYcqMcoW9WT5l6w5
pPmcqJ8IOuCi9BNnr3jfjEGMCRK2mV7CyUHdnfV2cVRdOLw/6DYBGRpCC00CNrdNZj+9wZzq252q
lJJUaYIGklyz4k/VUXbDB8HWa4+yNaAd6SNnlTTR/nM6ZbCtkUnVZGI2YZW/R0nKg3oU71VL9KhO
1oD2OF4IcD7razVkFQIYPwdXWAO0GjwJuWLsRqCyRabxAW1/uMmiEq0nbvxtf5l0r/ZWyUBJkSuV
uXSIO7JEl3KOnbABb7ghQnukno9BYt4GAeHEAyenAtHP263s8NNLQ1OOPPF7d/6kOIufdRbE/kRP
PPNplXhflv776stCeVLAhBeOOCNsb6Z+wQKnkfMutn11Iposqxg2QWveWxsxSMTrkiYHNHNr0RFK
CUv4S9mG46sZZimSMiwBqYXcIdU5mUtbDHGgmT/2neIPhberFQYV1UiCGOg8oVBLaR0py3vjhyXO
ajB8ct/auNbo2bDaHjKZM2SKkd/TsmKKsNYf9QeaYCuJxZMA2Pb368oYmMxQf0r1AbWVuHzW8vyi
NV+JPlu9ChIb5AZR37v735K3YQxYCrOppHEMGJkUR1A8Gdd2rjwIzwYDjZ089VWgo4A42tEHvbdo
EQxzW5fWWVxlsbQDgcJqyzs66ad6Dx3/fMrXSsZq24x86eI0RlNMFAnuNP0sqsZSaz8lP9Tp1/5H
/ANiXG0xeZWSxYEBYl2wNhGnOOoguUW/OtqWHiB8B6oe3s19GzCu5hhUNOuoEbQWSxuT56Z5NAJn
fz2cDXudI1t/OkmuxFQGIM1CX3m6jGGFMcunQ1iavC9Ha/J7u8QARkGlcXUZS9GM+WFOlqexg/4t
KR66pTxUfXmTjertlExukosc27yvSL/CapW9CbXaDOqIjqpjBiTKbrqS93y6zalkXHeKwY4s7Iep
kUZ6So/u8EN5Dh/UY+fKx/5zAE7i0TG8/I5y5s0H40Jug0de2YW3lQygLNrc9KIKQInUr2X9pSC4
VKSc1ID3IRkMIUT5//l+gE6HMPyQBNPzvkP+4ap0/Y4shCxofIt7g05K0kJVeurHB9Pu3AVnWN/f
mo7IefT4Q6njH4vsMCsRSwxE1whp5YnQI/MCeVwlt7Kb5ZT42QP6SMwjb+CUesNOMLyfbh1nuaGz
+b2i3s9jCNKo5r6Io1NehJx8gOMXrGAAWDbB+hrhCG2073N6r/eoMg7u/q5xEJiVDIAkb9IngxQ7
UmFYPZiIhQlJatYmVhWqj20qcnpWeGtisCQURVXLQNboEPNZiV6Qi1gZl86f4+wK/SNWqDGLStmG
mYlhdFLZUvtTyDn0NDwnYCDDmJq+iAkytSr72IblZSmeqri0u5A4+9vD+1wMNJCqlFqVlptVIbDb
qjz2o2RVunHcN8OLXYWBh3Zpk5KYwEDtqTurbnYXOLFtXsIfUAHCIwGPUH/7+5mmZoDlEg2xzFnc
G31CCKWgrNXPWX2aVOiyxl+bVPP217WdUV/tMIcwEQfSjQOymugIfm2MCUkH+mrPpQCkv/MeFK52
mMy9DYwgF+uZZk/FkbYZ0Xdt8e63mgzvwPpD+9zVGhND1TLpY6LCmvEFapVfKR30AArjCEpAv1+a
TYdXVd72w6tJJqL0uBHHgF5NIqm+j/QSuQBpa7sJeZfJPzyiXy0xoTW0agPaeXpnnm29t6Nj79IR
HkozIdUeweWZlrEDtzz/L3ejP2SJV/NMwOXVDE35CMpNg0dTYDSX/Kh8SgpFpXWbhBPefzjBruaY
uDORWi1ah9RKvxvd3F9849605af0g2I3dv+c8RsieDvJnNKou0iTmlUxTunJGVsrf4gc3aWtl4Wb
PFLlW8Epv+2HIW+Z7PNLHZpTlUo4yZLjdC5wF0zR7KndZr/0w6vK7iXm6a/zNpJ9dBmLAQxSCfxI
CDFmqfhAZwsaycTqz3QSitdCxvms7KtLHBthaka04yo9peGvIXkIlPJvcjiToEKH2Uddfn3kWh1r
w6APQyeYeAMJHwxy5MoQbq5h9fuMMyoEOucaXqqcxrxTAifVjwqPRHL7IW5lg3G/LEYVfxbQMAD3
w27Yxd3kzxVYhyiFvuxTbwi9G5GnALKZEVzNshdNNUigRkhJDGS0gFZfEu7032YetTLAnGjGvKhZ
PGaFMwrnbPRarKlvT0aHYfXS2o8mninmUAu1Vg7DBPwq4hR7c/yjg8C4iCfo+tyJf5OBrlbFnGtE
ErOoEzqQnqCHOQlLJ40PeddyFrS1OdBDlnEJQd1XY1/wAyno5qzG216inE39VuA1XmxiwdoAc6ZM
mDMtQsrONNrGQTqPFypiN9mjM3/g0/xtgt3aGnOEKK3ZxZKJUbfkaGZec48SmKvbwZMcOukH2aku
AaYkX/Z9Yit01zaZ0A3iJguMCV2DeXZfS+c6vRsLTs7L/YpM6CYRhJ6VDNuk3C2e7uGsOqNAiWkL
+qTIK2XTH2MzqtWC2BNjjLIyKwKUN7riLmoPZd27avVQiV9iDVxM9QXP6Rwv3JyWWptkQnhYpmiJ
FHDyqYcZveLSTeVraCKpDlwiLRo2e4tjIjifW81MZui9vrYb40A0Xirw4yE1BYWWcK8+7jsHJ77Y
5/lEMNq40uAcGgF5Xa3+HGXt+38zQf+E1dGklUkBvnQcHWF8Uaoncfy5//sc/2alIMJBaZUhpbTA
CuiQshAjCYElmDXnhN28B619gEEKSRtSoZbh462bfyX5gYoYDH6M58pb84GSlAcixyRvZQxaLHmp
EjWhXgfeZlJ9meVzgjxl//NtHRnrZTHwMAjlMrTTABqQQpdBRIONWkBHaiuDQWdTRBVyFzWPBem9
20E6m86YmSresyW2bbPLyLJgAhdvlkk2OLlKlg/9XMyf9pdGd+RtLL21wuwYxKXVvqbazKgT2kWe
Hpsyra0+w6NeAmrvfWO8JTGbFaFRtDIFDe2ICV7v0NjLm/16D3tvV8NsFAnwvERmSqaCoQfFx3zS
gV5zePOT753urRkGyptcKEYlB7pK07OUmhDvvE/Uf6/c+MYI27sZFokR5iAodCCb0Ud+r6do8uJA
G+d7vSskhJo0td3rqBx9Muv8ERKAEKH39/ed873Y1s16ivIkiYGgYfQwhC+T6A8R7/zh2aCHxgpC
5XSOen0ExGXjaNf617K/wQiM8xcLUUXD1FDZk95Rf8gLFKwEGv5lvLiLZvaW2kfHZez/deKIvV/Z
Yfy4DEeqBgMcxZxkVz8JqT/wnqw2mPLe2mCdOC5NpW8COt1sYLh/+ab5HWaSKOPGPTkqB0D2I9RA
XAhK3anP6Hi9dD+5lZ9NRLgulCX9MNTO1HMRf8TyvTlTKhpKD7g85EfV6+zYCR55Hr/pJiuDTJZi
1CradlS0aM5xAGu5CFKDZq79Vjfiw76z0E16B60rUzLjkUaeKFqP/sxCnqy0iC0l/N41UFsfrTwY
nFJ42be3CeUre0wEpJkQhKqMS1ouHRL5cepCvEt/BiE8B8V5n5Du6TrSGkieVxNYS+LuPIqfRfnX
wpU128iWqXeqiiIp4BY02a6gVFFGMEyDA7AARxE5FR6tYGXgo4FfRC4P0Lc/3dUacwrWo9CHjSjQ
ibKXAc+39dxYZf654LEB8uwwB6AxjFJZBsCPARMfE7ksrWyjSGCMnHa/7S26rofBjwpct7oiAXCF
6ak0PoXkezl+3/c2ngkGPhS5AG1ugGtaFKuN38SyaHXimB6iTPj8nyyxbUDZoqhzEAMjgumuGk7Q
ZZMDTqhuw9A/34tt/MFUOqSwIDMHyajHdHyOhb/C8+vvM1Awd2NL9Azn7KJ+L9MbkEJaDfea/v6d
+U3IsP0vQVNGBGJy2JEosMscNUk1+hSilThNtHMyRg9KOnty29jtHPOeErdtQ6JSVxRwveoM9hC5
qMDLBnWTOSy/Y2TYTyvFz6XJjcoFgveyeld38aUU0IQfFj/2/WOjYkAXfjXOAJIppVG1UKwYvOyD
bI+H7C63m5vuNMZWY8mWkPwFF/xbkzQ6VhhYdVnYNBjjcsROt2TQdYyWmd/j1exvsBbs1Eg3DB2S
BEyUhXGhGlENx6T8vJJmhaCC+Pe6B1gLkTQJ4jSa9I7UQimaLIlDXKH03FvE0o61ozjNnIVsXA3f
WmEgthvAm1TR8Z3ue+/qnzFCYBtHcm6d4Hto51xKlc2IJqqp6rJoiu+awdRUm7VMw9s2lByV+qmJ
eHfCjZ4puqCrBcbr+lAxyyaEBdovS4UCQUmD+wZ96OCNzdBj4V0mgcI1roHgUX7/3hdPWlAjQXG6
kEqGfF+Mp2z+GglnzGfanGCiULRni4EqXS4ztSvx1kAJm2kbQuCElx7sGd1hvuGNsGwf86uVMbgR
VaWhjUhRYI3OP7cXOqdO7mipQOP2Hmz6hC4ZkilpBITvTDBp42Bq6M+GsSIbLYhj3KqawHmg3/bz
qxGWDYQMgYZGR7RxaJZiWrOrOFLpV990m1L5SJU3P//7txM44soik9Iiz1taouEbNgI4hb1S/zir
PBrvTQ9c2WC8wuyKtM8VeAW50AEgSI5/iz+ii1NGa2xAx3KPmRt7AI6G54/UA97548oy4yHxXONl
WIDvJ0f9e30L1nx7vpfvRM88UfJp3mypvL1STdbANShq716JpLFvIAMExO3I4kQyBIn7W5KCuDs4
Ui2JrroTxRvUOe3O9FQht/RwsuL4ayb96tOzUo122xp+h5aroLwLTW8GV4quO6ROrBpqwEI1W2nM
253NmEXLq6yLOrybZd8yhzHM8hCPddFR8lQ3PMV25ZZH+tIbOrz5yK3ET8J5Ae01U8MXYqIoUGti
1L2Ax3r5pCi+tByFhJNObN5NVzbYziQcP3VcU7Ko0ZY8yakP8mFyRBcTCQ+UbU+3YjyALiCFg0bg
S3aYbnF4vXAZ1LaSmvVfwQSWtExh1C2oJil3w1nxzUc0SNvNLf+w2sxg1paY8KpnHPSdhPxwtLU7
46DkwN3QJR+IJdmd3UP5+I5XRd/eRpNAVI0Y2EoaB6sMZlAXDUPbyN/z7KlNcDH9LtZPnLNkK3Yl
8WqDuYYYfaAmg4xYyiMbA5FohrHpmIIGoHfqY+kMKJz6+za3blhrk4x3gv1/6toRAoiLlD/kWXU7
zESx5Bm8ZrLo7tv6w7b93/pMdrppqLVA1WlXe+tWR92PXSiaZ8+t1zvmSfajS/ZxeuGY3P+kyGze
bluq1zKEZ7BttSufhu/NsT8MN+FBqOwZIsEVVw95Cw6RPYmaaKiyLhMm0U2nou0Kyl2jZk+FfspS
fxEgefPT4M2Ybh3Oa0NMfjimgyxNeGUE6ewD6l11wgFJ6mvsObL+fcbf+6UPYyg94pQcb7LaN8LY
XjQnk17EoLQKmXPhk+k+7JljXD82VTMK6HIab3BmkMlGkYVKDI4Uu4RG1vTYO5CHRXcsfSHrA1tN
bN5s/rZ7rvaOiQUoz5M81WiIN1ZypNPdkZ3jtDpMjdW+dG7iizfzX3SOaFBqhMy9SkRd1limRmWA
BGkmdeDIO9W3xK4PwYfhJJ0iPznp99we1s14WFljvvMw92SWaZNn+qm+bQ/5RbDTo+gMKFtSOR1e
W/pmwgrlWFUSNQwkmSwDYDiWS57kPdzIkTwFhD3aY/D6zin6/0O30SaarawxQbF0ozaHdFaCpsfz
JfHCj+XH3JYrqzuh9wccpZpiJT8HwdqHmc2opyFPNIxTogb3FmXMpCxmAdQUYCgBZCtVb4Hf5r4h
gac0yacqVn7s26Oe+C5aNDq2o+GeS9h3iKSeahEtjdivTsysvmh/qEn23AuktusGiVcRHyQ8GVVt
w8k0NlFnZZg5eEUV+jQY5USzQXgmrRtrnOvA5gaufp/5kETJhhDnRuw01UUEXbgCletWswTtef8D
bry+I+oQbJIBrT8isnebVBFHszd0nHtNFrpxsxROHyHpNJJIP0UtGsSiUk6spAtmuyr6H60ia5zj
cPtb/vMnsDcfZe6nnMQI/EkOrbryTDRc76+SZ4E5/ERRxzObCbcUlvthiCxT+rxvYDMpun5FjXGH
RewxI1+ihB4Od33UWXWAN1cuLm9i1soK4xSZnJhmI+ND6SDiVm1TtCilnnlRwM+WgFsk/7a/qs07
6co5NPpdV7me2eh139Ut7jTOANZ4W4dioqHZxtkwIfPe2HQYi0f1uY2Uq1UymcMwiLUqojse2EUL
CZI/Wfot6NRelawWHmLxdo5BSh00N20SDAjk6mEZDnLxYYh9zmeku/8epa4OzqQQnZA0cizA/cC1
CTIsyaovpttZaFN2xmfutO2ml0BhQFNVnagq264oZkKijRG8JDoHDyAW9U1X+6I6dBQ19Uxnuees
jmePOUnJ3BuyOuOiLR/yT6HfHgSXnOmNB6fpIfZ4VYuNVkYg1mp9THYSRDEqj4uO4bWz+aTfoRhz
kG3B0r+lB9WJj2bu6ie89Zx47IibnnK1y/YyxkNgKFGAYKi7cyDdGMXLFDzuf8tN1AdFMKrSQGOd
ZbnJpZIY3SSjy3tQbLGM/WQy7scwsetEcvZNbQP/yhbjlEEbtemQTLGDvle7z6CdWCfHRZpyy4y/
Jn3htQNmtGP9WTB4TWYbnfR0C8F+QFRZhacyQCZlxjJrBEFH05MKI4GCW/ihKyC9pRxxsz8iq+Wd
dNQP30XhyigDZr0YmKFYAVf0u+CQlZb0ZFwqDMBHEFmTbuPYGty2dSPQkvY+L0g2D6CVbQbTMrVq
8mDGxi7VhxYtDGX/tL+dm4mQLqlERgJtovz0FqnDOYhKI0CjvCTeN+K3pn0k6ABQD/ly208/R8KV
09mMeqpKbij6a0nnrcE0MMkyzX38SgNNO+hBuDdak21Y81H0ExuF0v0VUn98t31Xg2xnYtiLY9Mo
GHOvisHW4rsy8YPBzfQREu+8Gv3mdq1sMV+TFFHZZmOJy0ENzRQQMYS8t/Dto1WHILyqqBrBdeft
9xtHAxz7RgeSO3fGqSDhRhA9NT4t3EyH6sKr2nDtMSjdzQtEvaIBmXLtZIOl2qk7+MshqJ3gzoSo
YujxZle2EQYjqrqoSCY8k3F6VR/KUe6b2Ok7JbYmqIjFBPoP4AydpGNdyV7Q3idaYKXQsdv3lU2o
NjQIR8qmIpts52UuxGU09Ap8RbyV5kcCRU/u69eGYClAbGWEwZO8FiEB2OM8MC7jp/xm8mR7Qi+U
YHdWfg7v4xLMP3QUPrN52qyb7rmyzHzYQcmnWJ7oSVTdEuVxCnktx5vn0MoAkxTlXTP3ZYhYu4nO
vZvf0ke3yOks/VI7CHDwdtO53P0949lkAmIo9TjqAgSEmkheRoLYSgzBxXS8kxc8jvDtHHO1QCYa
AGl5EKTIkahW6gJqsMhBlnShWkF/M8QFRzFllNhlVcQACZOwTKSShIz2KmWQ5QpywUInkbXMn/e/
33bV5mqGrX1LXYBJmBh3YdrdrIJ4MME0IUG/fX9+5XU58E7UTTdcGWRQcs4bRc5DzLCqwuiYUuHU
8cv+mngWaGK9un8s4DSsOwWgVVV3gnFbyByc2E5EVktgEpEuw7lcmwCK/iQfBmc4Fh9A9efEB/VO
iGzKjitwVaN4i6L/vlpUjnliRYrx2UQ1t4ksoQ2AUzzgLosBCNWoFD2fsKz5RJAcUyHu5ibydLt3
Aiu0u0Nxqf39rdoM39WXZCBDCZsq/3+kXceS3LgS/CJG0IHmSttmevxIGl0YK0fvPb/+JWZj1RSG
It5qL9JhIrpYQCFRKJNl6tiqMD1pJsKSX0iVWGAr4LgB20fXpCkkycA4DTawnPSTnKQCwK9DIC2C
mQuufJ8eablu4Mp/EuZZCWO0MkNhnmoDYZ4seuyRlhUxoHB/3bauKlmUFUOTML8I/sCv1qAF5VAF
AbxSYS7sSnG1GOXU3ed9IRTOWN8J5QwyQo+SiBw2g0Bt3o19ZqDGNVGMwW3UobgBHZ5uC6mpW2Q0
U4vI/WkgJPL3BW9r91MwSzutCWERGAPc0kAV7TCS7cKsrJybx9xyRlf6sWzTZqNVkaIiWqZeCJz7
3g+Ogh0cog90/hPGNvOevFsJvrU8Bpf6cBEHUNQhVB0gn0wyW8rBTV4lF20w7qZJs40F466CEl4P
SXm0blv4IcsmCvGQsIV3xVyUWR7Veavhva2lp2VILHn6+gebthLAXI5RZwyzEi+xUzY4wYhmmY2X
d5G9L2ULMGRFo30Komggaf6r4UsBkQV5UZDvrmer7g+p2VhEvFOjmSNo0wZVoIVkILVgvIsRgwJP
juIxdhRB9Qma30NB9peEW5LMk8MYRZTL06AQ2PrQYwRic6wfStu0yWdyS7ssURcKMhNeqpknk1lE
PSdLPHY42Ev7kIa93TT3GRJU+zu16ekiNqybCGHBm2cJYwksPcL8vxxTycUTbejXQwxGD75JD2AZ
8XW/9sYDWke1x+jIzZtQJ+IddGm6ppmaRhTE+X81k2DKpwXdq6ADF9EsMdpCHF4Gg5zQeR+hd7XQ
butU9uZhOMo6z0Q3YXMlm0H/omtUQ1ia3NGN1GqTp9p0Zwn0U5jroKIBj1fs+Zt1vurKnOwgLevK
jOXciUorjOx5tt7ubnuxmnOrHQI0xIuomqHcEKHHK3Df9B9lHRcEoVWDEvtoWkCupiAtjV122swi
XuZh3GL59Z4yyXR+8Khjfpmzb1mbGLASybhCUZZ0JBPR9W+YH+P+bhhvsuxY8QpcNwFzJYUxIbTe
py2Si7kjGX5GPnfh074WvN9nzEStezPIZQz7xHOsEl9n3vW2echX38+YRSWOC2a8afQIFNaS1DYJ
PT3/a18JnhAG9Oea6EpZmDnI/h97ENSh8VjiPVG2ZVAYIagdMdmHkKY1ddiPOZxq4696PJTxSzx6
+2psW9RPEe8eQYnZqV0K0ipMkTY13S7Tl1F/EnnpuU1k0K9imKdPaEpDuiQTTmr6eRFNe6nOQv+h
19x+/KCWH/d12nR55ZU05mZJo3E0owT4S/MHst0if2CAJ4YWBhYX3j3G2STWIQ1IpwdoYMqdBNPB
BkwpBsnOWPNU4u0Tc/KDuAo7fe7AjXmsb0e/9EG+lVgBKmCiw2QD4xzhOD7wk0tbcdL1UlLtV4+v
piIKKUDYhqCNdqJMnbpX27ndjlbrCZfgENyhZgqywy+ZX/BCmDzhDFA06ORv2nAo3tgSWz8F0eQb
Gbm/by+8HWTwApw4UTBpfebE0iU3Q2sYnE7luMA8GQxcVLMka7FkgMwSxYmL/CjG9wTldfuKbL5j
17vFvFuGZuqJWGK36BSZyuld2ukluOqRvmQXVzvzX+eb6aWVTLazTE2jtpGGEpphzFF6Eh5Tu/Wm
RxNcLdSLK07zobf0wuKFSzkrqjKQUtZZUtcCjEPH+0HQT3CL7Sw6claUOoTv3KkrlLCTo+WmzNo5
nDKE7bsbmhyMECIS72hyVT4Ej3/kn67EMf6pRCuzpgbe25gZp3CqbFXszkv87+m6iLneMwZN1DCQ
9bwFQGZBNFoz+DStpJC+R7Ua8EySHp69BWQAJAyNSVqyNHcmD4XnXgx/uPdzpOHbVzp+KzrUT+Yx
vuPV7/Gsg4GOdMrTzlSxkET8EBV2Ko7gb+P4MZudCetlZIBDTsMIEwwM0I48mP29KNwn6XNdHSfJ
T8ubtD02egMwcfdNclMzQ1IlhdC6L7aeNJSEdjQrLUO344fGRK6luh3zT/syNlMR8koIA1dNAT8T
LCjZW88F5dAAhKDjYj7wIsvb2qjoESA0r8NGp2SUgSuTDOytjJdcrq1Rc42cc4h5MhhbWMah7DpV
gvPRCIeqDw7CqD1isOwDZ9F4chhz0EiWG105o8UfuVGMsbNaO0TSKDhQzqAJT4Q3BhIeze+2t4Nm
lX+WkNmrRe7KrsRgA6fKl/siGP2wim+0YjxOmJdb9f1rKOWHsY5Dq5uju9GUbvBq5Fxvm6d89Q3M
xWM0E6KZ6PF1hjhC9Hnqep9E2YsWZODPwmhnR4lNjsjNV8RVJBsqU9U06MxEzZyofYjqLwlemfv7
ydlONkimJiRZmrBAwFQ/lsJBKs7clxZPBOOo6kpOGkNoMZ1HOUepZstGbxFkcvYV4a0Uc6mEkq5k
oBQGTNXapQ+Se6Wdnf8mgrlQyDwgVZkiVrQMtgAeZqXljYrcBlsDbVmE1kuKrJ899GU5mSHqL9A2
bJykg/ra5FaM/nXEsR/1b/v6bG/MVRijTzikWV4REEpp8rNSnjr5VI2HfRH0SLy7GFf60E9YedZ5
b4DeThUzlO8uNzXyDaOHuZB/9jxZiWHBL5l0sTAEOLeKn6ifu+mYK5yK798g0HW1GODrzSqeugBP
IMrVh4CPi5513R692QFP2heRW/m86ZStdGIQj5htEjYZgBZTGWhFSugaRxQ/28MP1UMXqqP+QVZD
Xslj0E1fUOCNaeSZ0yyNO+iiiBnJDbdakR72HYNgHekwKoUkVMBD0znpLc2xmo8B2jYFX8P4Th49
8Hb0ygQfNvpSQOTP9jdEixktCgF8Fl9n5D+J1/toqtDuywQkd+1xuNStzdu4zVtiJZOBO4Og/ZVE
iJlUi2TH0uc4vSedbAfpZ+HP0HsliwG9Se70WinhuEvKtzBVrDp5keHm7p9hCgPvtmwlhIWJpJ6j
eQBB1lC9qvOtUbv7v8/dJQYkhCBf2lGApRsX2nAGBt/AHgv0ZBkW3t2eeAgDB0mHfak8rRjIMNUl
nU2jRAegcq6HjyAb4wjYRNfVsjF4ISdgBmwHQF8xe8X0oxHvxJ5zZOk37u0MAxGdGeeVgZe9M3e9
XYcemb7WZWi3Ki8fuQnjK10YbJCbUNIwPSVzUuWEEJeN2vM6/Najqmx5rhVMna78/d3ZrEySrxLf
fPfVxSHUdaVrDVaPPvJVzA9CthDVGBmtj/XoMON9eZzNYikbiiY1tBmEB05vfmzVs4kQpFjxeEG2
hRDUTuMRIOpswrWS1GlRCth5Gj2I43OIKEzX/Pv5FHj1mj+FsB5jhjKCQtb63AHtttMX6kmWEdEq
eKTR28fnKoYJTMztXMRNiVDdhDKqUKqteOTRhG5nPkyDmIqKci1JYU6QqLZhQypEhmnfppFZBdjf
5LsQ8zM7Kz0KGBMEDqi7/AsYXOx9c9jW7iqZOVgN6bNFVoGrQaHbsqm6SxdyPPvta+IqgjlS47yE
S2jAwAHhJyEXv4xjh3lt0ktIQO4TiDpvri5HJ/bmTTrwbiYS3HAplf2ujHz0rzv7y7YdJrvuGBuu
GgKhLlEdmjkmgtBHOgaI3IaphSIG1apvKJmBdovef5tfAL59tn4uJxvC0lNFNqIc75i6bJxBcOR0
sKecgxLbMHgVwly3xhD35djBRaIM5r2fXkavuEVrJgf8tmH9Kobu5Ar7pD4RlFFQkNqRnpfRS0rM
YZnOTfCDs1ubHuZqt+iaruTkhiFioCmiVpReu7Wzu+HcnNHv79EuDuG+4BFs8/Sif1/JE5Q4bs0c
mcxUyHwjuqDM04mTym7l7o/u3usKMsjRhZOUkGbEq7aqcJYEV8fkZSnkhaJ5RsfARNrNYZpLWMBM
eyTtbSXcG9XH/7hJDE4MAsou1BAg2LraKYpQQtD6gSMfMaeyPeZe/4V3iLdwAh26qKFSaEqOJd8J
iyINjRKvQnnEEzdH05fOqySl68L6LWsRjIEvekOm0oA7IaE9XUYjfvQqHXJbd0fQg7tgR6DcnrfS
q3nPu4J5yjEmj4tqSEZJzZ1yfg5CX+k4r8Qti1hrxph4jaoWpUyXzGnr21h4XJSH0njet4itU7QW
wdj2KKBkrC07pASQL40BrkTAs9cSR8nbF8TThbFuEsh5koZ4yDTRX2b3Ixpf1IEXtdmMwSooHhER
6ZXQ98FAaha1c1AFbe4U03jUtfRJNsS/eim6zUKCa1CKXoNkADOIKB+Tfnb/RMOrcMYOJT2cpzCk
/nN2UCXMpEQIcZk5WLS9X1chjMmNc5lnmYz9MiMMMAiicy+TF22oPQzc4vnp2+Z9lcWYXx+2gSlQ
hYL8LIU3UsZBo22TuP4+Y3vtlLRZIyD1lrTPY/kSVq/GHzCqw+FbWQRjdqbcxKKJCh+nmvPM7QtS
2mqQLU5JgtKPRyM95nOg+PuWsPneWEtlYLZKB6OqTRSdRDedI/94SwLnFuittTsafCsXp+fYBWct
2QbXaJjmRF6wV6H+KakjuzdfUFjEEbIZtVrpRRg/XY8mVAuGyN607oAuQ9BxHivk0k06IN3nJfY4
ps42vGpCYxhFHxaUos0FiVkxfcuF9ATe+pf97eIJYlAjDdq2GjBsytHL53R8NfODJpymiiNl051d
Lx6DD21Vl0Rb4DK/jQw9JN6EvDnSHak9IO1L3dnIHzF2WOexNfNsg/595SnF6tj3Q1LkDsZBOWkr
2spUupqpePvLyFWQwYvBRD14IaBIiViGX9ygSBYjc/7u1ow+kkvQW+KNemg/SkeOYGp27zwAMMQp
OjrDUUXIHDdTS/p60SB4tCmThGQtoB2hyTfhyLvypU1jucpiQwl1lalhm/Z0F6P7+DCB+fMp9jFL
kZbye2qJspLUMdFRyTl7VIcdHdmYAia/YjB6W+Y/CzsaF9lSLh3yJuav1JN/tZWgAFFmQlDIVhT9
bRpXOWogS45bsxmiU1ZCmAOH0iaRBAZ8ATzFP4kfep/O6g08EDy3qDyMnew7d9vod+8tH3P4gh5T
AusRyzemoGCPNMlJh/bQ6No5KvPbRBc/pSGqTDPZq6cO/LcYbSoQgfNK3zyIK72Zg6hNNZnrZQSi
odgzmb7F6JLLUMa9fxx4UphjOIKSMdYFgqtgtgmqSPL4c95N7r4Q3jFg7u5Sr/Qiz+CHhMMLmkAE
EPqqyUuSfP1vYpjrOwj0ppULOHQm7CK9SPpjgNHp7cjZGN7hYgBEaWKjKnVYx+AZJ1o1pfiql3s8
AijOzrDt3VFulgFeRKgMm0KnRYR97tEsz0ssb9/SVzNjG3UFva/nYHq7aMIDKCISLxMtkLsttuZh
RrST1xx/h6cXAxpwsKpWKVFXJKffJiN3jVB3+DnZjflh8OVWejGwgS6qohIr7BKxaEcdus+c7pB+
r2noBJUxdJBX96IrKF0erWb8b6dKZgAkVImUthLumDqrYzuoikPaaqEVywnHFjcJ5tZq0tVeXddC
3YhRTJFe9lEY86n6aqJc2vA1+y7xTNu4D/3wKHpzZruDK75dNrykE28/GQSZF0XWSxU4FZWjo2Vo
xoxH1KQXHCbozYf7aj8ZDEmLqdULWqs41LUjIe4qyl6af5L7oyRe9OTLPpRsuycrcQyWiKpQK3qK
ekJiLZ8Gb0IiIENTA/4xjg0mWVvyjXaI3Fq0eOu5/S5diWbwRRTU1KxVGE9yLG9zNzhS7orituPO
n+HsHFubvHSRPhtpgBiSegNXNtce45EX+uW5QOyc1KQhQVYmAGVoc0ZPFxhmyTl0CZLKgyWDoRyE
myMo5vb3j3PjKAzIDKgb0zv0UiKDfSTZZVB7dAB6AneOAscq2aKJRTFQoCbj+InLq9p6xIzASfZV
az6KyofR4HTN8ZRiUCWRtFiZGtwIAdjWhfag9hjakrb2zKOY410K7ODUReySciqglnrpHDr/0Hws
DuZFQF9+5vPyOdsP4KvBKwyCFGk+F0UDaVLtqCc6Ij6RbBU9SuQB5Ipe5PIK2Dl+K5vdWVJZG6p0
RjWNOSIZPxjf0bX0ad8Ct2WANoj2+6PLmsErUIyZ9Vgjj1NGIbruvP/jaNEr7L2behXBYNQsK02p
qEiE1Xhgz27u1rbgxv7fRD7pHc8h2Ta/qzgGl7QswbBoE0A/KtVNpDh5W7gZSGMJt3ZC3FeMnRiT
iUvejC0UU1sR5FhLV9ih3h+NoDrMxfgFSU6kL9vuppFisFvx5uptw+JPPdn+vMkAc26l4aYBx32j
ZDheGKj3Z373VQgDUEpWDZPeIzgyBh9n6WwG90Zx3LfA39xhVxmMCxTHnbwITYy0m5r6WnaUzNnq
x6OmttZgngXxDi1kanKjSa5RH4LU1oqXZvHJchl5Ph/HdAwGuUoySNpSI8QVLIsVzJKdLanVKJcq
lJ19pXmbR/++8odaMSSViH5izFgorBRVL0t+1rLnfSGcs83SIskCyEtU+tAgwWub3XCnXvB+n8GO
ocEkmTijZYvg5AdX84Ig+74Gv3lVX22DwY60H7OwTnCYW5eSeibecM6+NO6IfnyagEMH8bd9iTyd
WPSQum7uVCSTMmFYDoEkDwcUkfP04khhSXmkEiHiMka7VdYZl1Jc7mKx46SQ6OLvoC47UBbDPcfE
EGKUHyyLr4SVj172V6PVHtpadqVE543P4m0VO1K2UKVp6ApEvoVDfKt4cLTvpNBafNMfj3RKr+a2
HNLX3zhtP62Dbb3Uwq6pJ5Rb41VBu9dzXz0SNyjgQMEVDay3AK5idV+zztm3Es7xNen+ro5vCXKu
XgMxkEPGJyP9mgYXo+BczL9xN67KMRBRZgMmEGRw7RtnKtFXqhwCB2UC5ufFRTklussd8ryvFQf+
TMbBQWInGoIQhy2Y0YotZjYp7gVMIM5T+78JYoBDq4xMAYsH9i0TlMcmGisvazpU/etVbksLSQ/7
8uih3TsLDIpMQ5LGM21hF0/ohLrQBrL+mJx4ngdPDIMdwVD1cx/Q3M8R090uf0/Dw7Rb/0+0AWcI
enfA08RS4ppB0I6h9ibm76F7GGsKFg+emM0uMjBQ/ZTDmINOAnMIaoBU51THwRvd9JChvmj+pl/+
ZmhqP/Imb29b4FUkYxhzLyaFHMMCi/bUTy/ZuNh6+DTxZrH9BquuchiDUEq9KGoVfS3aRfOBVV7+
or6KR1pPiRaNF+HI4/z5DVRdJTK20QnzoJRUs3/qfs7qNzyYT+IxBzmUZskIzWXfedMVeGLZFFq3
kFI3G9S6qZfmpr2VDkZikcYOjuoToiBvkbPyY/9R4V1wv0Gvn/qyWbWyM5pRpkc8z9AEE8NyBHtU
wIRl3I1Ogac0d3LF9p16lci4qkMCJpMlx0um68EKl0reBN6U/ZP3ToQuagbRKHsfkWRUKvwK+wYG
+MWVEKt2GVVHpcaUp0rmEfW8u1oYGUw6MlnQ4SMpiWpPRmCNYnAaegxfKCSOe8BThVktOPaSCSIv
1W7L70R8NQgHpHhqME59kBiaPNClSgXDXgQZBbhw37j1dO8A4221TMqUI2NL2L6xulPVXM8zkPoq
9W2vDXYdzZ8ktbB0beJcItsaXUUxcChWxdIHQqqiyfSAigWrqr6Z0r+OyDL6MACoIDWcKQL06SVf
LR7V6akYHvaN+D2uMzIY8BuGRlX7DoqIvuGjcPNggrsU5YcLcrY03iwizEW+7QvlLR4Df7oWSFnQ
QqYJYqgvipEkZ9yUYmsV4H3/9AeydHBDYZgvZrSzDVsmKbSqw9xo2+wjh5ao4pCiMn/igMGmSisx
zAkKKTN2h/mWtkpeY/PHTP6Kk+d9TTYP6UoEc4gyYWklxahUO+hLKxqcpnzZF8DTgX7Ayo9dFkKC
ooAAueqJ0zWy9gCGpNZrpmD4E0BY6UI/ZSXKlAtShDqWq8rTsxhErihgslDbuPsa8ZaMOaVphEdP
WEKMZPY3KWg6FyX/tyF+en50BdQ6mHWm6mxYTiQVukomiMjo1EptQPkkQZznICl3UgaLnv89NTUj
kTmxIDzOuqSFRBTuokRl9GMXfvItfeNUp9jjkQdtW8VVQeawykKbJkHYqnYsIvGfLzdlNXiYbunt
bxVHDFtu3c7gTFIziJHRvkccuboUvEpNujC/OP5vC6dTbh5TVfDfr0Y3agkJs1JVbaVqdTcuS9Uv
JAxHlEjaHEyMwnX7IS4f4ir4112jjGTGDpWlMcxW76Gc2tp1dqrSxVGy4/4Kvg+AM1KY6yLMjXEy
CaSID7P9T92rcFFsOsyXxzq0uV/gAsOEWAnXrcwAngD6ZKWUICzCUy2eH5ZOtxM0i+3rtHmAV1IY
zJP0SO/jFlLC/AzqqizhBQ3oD7yzCRO9oyYxTA3v619tIkJDe2UqhWpTvs/0EZOYLcpCgElTIKkQ
7nmPws1VW4ljzm7UyEGNYA/ECaNrpgpCPvVBkQR3f9moPe1pxZzZIcqVcqwgRjD8VvxrAal0q7/U
+fO+GI4270Le5tS2Cnpm7Lj01f45E+224+SKt436umJsYNvQFhmc35DxVlPmTofmPNAWX3Ki74ag
cPZVev9UoYfIxDAUAgYvzJekOq9upjZvO7MZcAmaT5Uz27RYQrvXbszL4iIx98JF8+01vMpjoKFN
pd4oRWzV34MaMMXKbdz48neyXzzo6J3oDxwd36UqGB0Zo+9EzDvrkka1MULLrsvbVPEE4VOSBRYa
L+P4ppRuR+5GvithY4Qypq9Hyyh3GhTtvOqYw9EMDuUxQeA2dP59Nhqy6NxRomOuKjjymWdTRwpB
V1QYjZRhgHpAx0l/H1AWTar7hlyy8jZLUkvvvuyvK1029tStpTKQmJtSg4mGkEpiUIxVp2Z4wWNN
8VAMuy9o00jpeAPEezBx5v28GbGrkeTBBipPfyM9mJftxY+Pb0bq89q7KFy8V+ynODZuIHZKLiwV
xIlgoy0wZRXVNvroGdHnmcDFCZ+j6BtHw627GqdeRLMYMfDGZUw0EZpsMhe4A6If305fha+thdHq
mE0xeuHNggGLERqjMrf9wjuQ6qauV8GMmRYYP9XUJgRnZnfRQQQty7w4zKadSBgzQFRF1nSDgZik
iVPUGANiur7GGPcCXDupperfFOFoLn/wLjFXshh4UQWRdBGiW3Ynpb6gRL5cYprT3HMscgvF1mKY
7eqHQZ2HGSrpUXE7ZKal9s1NN4ocbd6H6ujBXqnD7M4sTtmSEKhTRnb7I7+tPAxqdDpXeBkaa3IJ
ZvDxHJ1Ng1iJZO7SqY+XpQyAW7Oiu1ERHeuQ1+jFWT02ARSoaZVnKJ+xVSOxxQWqmUezf94/Ujwh
DCaqmSDIGCYAhy3pnbEsrHF8EiUOBL6vA/p1g9i8D8be10pBbVs8BX4OohvJl73BHy3eOd10DDDq
DoCrihoaaxnXEDxFCCkGWDSUrvjDsf9ufKsOWf3WDKXd8kK226t3lUatZOUWTDOahEG9qNpLfGNo
tp48oZB2f4O4GtFvWMkAdaRa9hFkREdMaqc5Mye3lc8U5wpuAcu2WV8VYoAhxPyTgAQQVinfteK5
1vx9bd5KPd9dGhK4uHXFEJV3w1S6ZBzboTEV+xxcBod4KGL0pxNGIHjZRxWjF2nTmphbihV73zhe
/fZmXUUzFzEm2JkRvc1sTUtsNb6kaWL3Kufhv30JrxRkDDCtupBQ3nt78KJ7kHJjUG7u1xgVUB+b
zwWXJ4OnFGOBgWlIgoApHeju+VhVB3N40SuOBfJEMAbYqKmWL1QjUj8P3VlsiNXIvKAm1zAYy6vS
FA4olZKhgYJmkjQXk9FukHbxl0fhggoqF5zftIvIdETQ0e/bJU9H5qZSSSBIYWxgMhT6xwXtceor
dH/xPFCeFOaeUpbWUMeM6li8LsXD3JqesPBWkieEuZnGduyjAaOF7Cy4LLE3pU+xetxfrW1X5edJ
YqstpwVDTN8sIpoaF2v3GKqxP/cRaOjLm4nwNHqLGuyABlt42Ql5PhQF1m085bU93FAeC0pfYDxN
bneSXXS0oRMFletO4QfouhbPPOds09e9nmq2CNPUq0QLqHXSKoIc783Fr4/8MlaeGAY8plGOY0IN
JEFrPCVq6D3B73zeU49jIgoDGlOfLphBCTFtnVpy6qTVQ9txbISe13d7hoeNroAaSDLY2pJRrkEl
pENGmUVWFPtj96oWd2L7tG+Kmyu2EsOAelJVIGBoBboxzTE/5X7v6ZjzzFuxzXtxJYbZmHLRzWQK
AuDDgC7e22R83FeD9/vMjlQg0a7UHr8fxB/H4ibmRdZ5u0EtYuVEjNKoqRJdpiof7CZ4qIzbqmgt
KTrs67F9/a0WioFxocuWqB6w7dUn+gYtPDSv+LRXEgW3KPAhHCvbtOSVOAa3kZsQQyXEuknkcUg/
Td3NOHzYV4knggHtthtk0udYOoGMdi4fNeGz0POoFnhmTP++2p8ALOoGunkVOx01vxGDp75sfJA5
navWtMFQdEiE5WbsA87yvWfKo475z/V7l62WMj3qlQXrB3aMirKtfv8aH4WHxU1OvFa0/XWEg/6r
irKObgBlxjqGTWdp5rdZvmkmTsaaJ4NBA6NRpF5csIyxeKwQkQgv08CxcJ4IBgnSGBXrfQ8RYVXa
VYeh5V8z0GLs29w+HCCm8+ta5XWZZAkFz1TCkHBROxHhv50ck017yImyGEaE7WiVwZqMQ53fCXCw
9vXgLRaDBsGS6ip6v3Bxk6i/VboR40jkZTxGWhy6+6K2gwArU2agQJSlPDEmrNmIN2Z5mg61M7xx
nyUWCI683nI4ArdCl+uzwwDDSHPLiwHltAvtvm397qMEr6C8C/99lztzTBl4qIcBDY0iNgs+8kOS
xB+yqLiR4v7Lvkr7twS6UX81OzQTF9VcQcyAZkM6PbARbSl4GoVP+3I4ZsH29Kpzv7QY66bYivrY
yG5YPzQjxxx4IhgkQGpg0TqKNrX5Me08TOCwAo2DNu+r0t+2BbMQMQkRsUF20GQ+qeZcD3C168aa
be0Hsnh24KjPkx096reY9P1mD854UHhTGLejAmj6/kc0Y3wLBsAXQ68BhlDn7NOh9+GlRIeoJ3qy
E3u899FvLoqrPMYCR0WUS1GGqiQk/oAAaKANF2MW7TSKPyQ66CC7+CNaX45yr7hmMdr7FrNZkIIK
nn/01RjT1DXUeJMJ8mmre3hGqdhb11X72joSOtATN/ne/kl+di2TubHyOcP8kQBrrHXdSzWMdqbH
TwpROLptm+pVNcZUo3Q0sJV0aXOvAlnPYOnm4/7y8UQwl1ZYEGHsUx33SffYo05EGl/y8HVfxjZ4
XNVg7iy08IxdOUKNoju0gi+Yt9N8H4jWvhSe4bPVXIooVcKQQxXVD07NXeSkNnmQ7MTKMSnpzy5J
jMIj+F1Uo9F1Xbllej4v8kIPuC5HVjXcmgUuE24V9/ZFcpXC3JJpnsxFQm8uSu9LZ8eiAhJtmQ3y
87weaQoL719lV1HMJZkmrTTq1M8Uhimy+qC4z5XCicniyQmWksxWK5mcLdt2Zq4yGahqVbGse+pj
CqiFMetz23A6JN83SL/h8FUCA04liE/Tikb2MNkptYQn+hLskE1M/eJwT4ezl1/lr7R6VuDy/W7H
reSfstlYiGbkAVqCYCL5B8VLXdWXPFSqexGGyPROc5bvZi9/LgHJyWU+82YovrW07+wnGxlpki6e
hgxrS6t+lKf6L80NP2h+fRhtWrdX+sWX+uswuzjzdOImvoIDXr8B5qv+DHoNYSAEg0q/ILPrH+mt
ACr74Dg9oHnvhOzLG0XOCy/7wttxtlm110USSxFWPTqC57F055OBYefToTjHlxzvTfUuPwaW+FzZ
piNxig+2ge6qMQN0VSgIS1nC2vS5csPmJag/EbAMEPWJA3UUlfc2l0EfMcBAsZyGvaKj4Yfn8ZJ4
zXl5WOzQDj9hqPRHjjzOQWWbV8OwnlFrBXmY4C6eaK9s5OBtgPHj4JrXTzDiJ14OmSeSxSNJ7Eqh
wD62k/kABsPPRag6+2rxRDDwM8lDIscKtCKxAaf2JtU4l+v7Avpf4Udh4McMGkPv6JOw8+QTfE1M
qy482a0RlZw/CQ1OXurE3HIGDpSzpXFCmEQFkizYLTnE2O9ziOmjKLoS0yOewF4w8VywbR/ip9mz
rKREavrSDKGlXi1HYRpPMbjmunrkbBdPDIMnozQvtVgATxb9QJJPTWOnvCEfPMxi6fIGOZD6KcTS
4XH9QfcST3mkU7KQiWqQguqP4pk8S4SDlJt2qMiiIck6Sg3ZRrRqDJS+0kMkww3yqjfph6HmlRtv
msRKBP2ElbtSBcNYt12EPLhpD0tnY2BPqA/OhIAlWmbRYr9/st64P94B1EoeA1At8Gksejyyghf5
JDmZ1/5FziXgN0W9ku6Sh6+DrZwkN3sIveJUXAw79HgIsv3uX30E4z3FM2Z/jR26CMAhdiuidRyM
DI/DoXINK7+n1WDKt321N/F/JZDBrBAc/2VAoDXyz2ej/N4GpS1N86EdvH1BvO1kkGuoxTCQavoc
N1A9lN3Uc4j+mA8VOqDNi97zvKjN62alFwNjhiA1mUBgoN2nxRMskPed1KN690bw5cwH3pNy86D/
Iw6DEJgXnRCEnTgPEAezddQosXPT17hPdAoXvzVRSGHecIHYRKLc40hI+QAbzTR4vXWV2GFRi3YR
aT8qgjSwnGmdM1YIeYiKKVhoEhr8ZOk5/F+7CIBvYaBtXqKiMnXsZzSc0hRTVsFRtG8x21fRalHp
Hq8QIJKHUkP+jxYLGCcQNviSlTjNAc6Qh3CoK57bs8BlWubpxcCOkg5J3irQSzem2yk3PnQprw58
O6+wUoyBmthcMMyqg4wRnh5axRzwWTqKP7n/3+XKM04GVPpKkJJwAKgMcmwJJkbw4l1hcBzJ3fMN
e2CARBQzAVO7cAIKeXGMCpn12ipMVzXRuEswf/fAMQ6ePAZP6lys1TaDPDOyCKYHfaXlCaVPXNG0
xnvpkPr6w3CilIzzgR/B4Z1EBl7KXgWRVADprTu6lIIowdNdvAORuQ9flqMrxyTZSGadIJQZDzgH
uXzpo8cp5IX+OAbChjBzLRyniF61jTfb5leC/lCQ8iwYiDJ7wwfFTZ3sMj9yNpAnlAEQQZ60RBCx
hOkP/W5xcrc50vMt2MYNaLGmH5pX+b3OwZTd604Hw/CvkBImeTyJCoRWneybcCnU6FNTofWMN8GE
px0DI4ukxCmK3hXbzFu/jI5RL9uh1nLU2fcXoA/9jBVE1ro+GuOCnQPdoTt5uiedczu2JX/2Fmyb
4PASXzxbZLBkiVUQMDcQGAr3RL+VY46bsO3OXrGRrYqFPymVJKTG/qN3QXJwm7qJYziSn9yG395Y
6LmPj/+Rdl1NcSvd9hepSq2sV6XJJBsDflFhbJRz1q+/q/F3z4hGnj7mPFPFnm7t1DusxQs0b6wT
i1s0zQFoexW9xZd0J1+XO8xc3gb3043+ffIGZ9yU9vCDxy/yh4RTVcFFRCnsNCaa95o/5b4CqfL1
7Bn3Nbi874QvokuH4gSsJ7auQpGWnGJH8T/iFOWHwgs8LvDqeqp0/h2MIUayn4ZGiM3YGl3uYAs+
JDc/+KE1gZerxAiK/PWy5a+r0FkeY4MVpltbnyAcCeazWt+ZiXv5/693MuSzAMb2JmJ05hRAALnu
O7u4CtHJ6LeNp5+yXYK5av222Ulb4yrjzOTxDsYYIxBs/dCU8UHVuK0tVZdqjJDz3ik0jn7MAc+H
YwxQroDYCXBQCJlqt0wCG33oWxJmr2KPPkI58zCp/5CsnAUygT2LyjaTfZxqujU2YEG+h1ZuKNix
ikpA4PA22HjnY+J6O6SqqHT4eEZTOolop6R2AhSsAbWDMQKO/1z30uezMWG8nWttyujSdlzeZukm
JV9jHqAyR4TOvAx8WUJ/kOD6/CL9Kgu+1ZhGaFVlt7ms9Zx7Y5eAVX/owWwLOSDN2QjFY9V223La
T9GdGXFSvfW2xdnAdMZjdATd2inEtbUvwXNx1W1o42Ii4AbGGp7HCzlccYzDmOa5qaoGR0teFaBp
dht/JzdW86JvsGW/HXlQDus5wj9KoTPuQ8k7DSNSOJ1UJLQCJbehNfb3abC7/MWocn20ZAOuX3pD
vWY0Q4l6FfUNFIfEMsp/YYkXK65x1WGATSqtTg6ybarq19jhjL2slo2ny9L/cKtn8Uz4QeErmmX6
INevkcLS6vphtsHujFZN4PAKG+tWcBbGaEw1lqNQ6zirkqenMUKAy9BYyAv38qHWP91ZDKMpZRn7
hl7QhxUof4i/MdXbSANdScDx9H/IUs6CGB2JFb9JCzpwYgCIsQScrEXHwwrbwGRvj8FvmzZJuPsA
6wHmLJXe8iJPkdWA9JoAqcK2oekyGCeTX/WWohj41vR12vJaMrzPxgSbXMaeoB8iXZ7neFtI4qZQ
yk1CPlc9OZ+LCTFh4XexOqEaO4fPWXRDyp+pwvFZPGNjwgpRMyPXqGZQD1JiGDUAWxh/5pWngPRn
LL5QhwZHbr6NoKF7VwiRpUm/YtEWdY71cuSw9fIym/osG2FPVThadfKkVgfFf+7LmRMgeYrOFsob
XYvNLoEGYCqkL6wktSQbuflttmk8dMTyb31qTQ4IAThv3vVWpPyPTrDsXUKV6JJg4oTyFwFcAGhB
JN+oaHKg7EACBqajFM1Q7Mcdk5v27yH0aRtkIZ7xJLqJ8nZKp4eE2IuFm5EHm7y+RbQQwHiQMCuD
etQggIiIY9m+y6/bfEcwTpjrT339YuRXXcarinKsgN38zWYDsCAyvdQAy/n2CGyF8Abf1q5FCxwI
eGFo1wDnDe/oQ+tzC/XYO8apCYWSYCncuygodBJAmZoaepR9qSvZqnkYAaumsRDCWLoQAWqypY+5
IAzAYdFMv3p1vgqI4k5VybvQ1WmHhTDG3kelxDBgRB1kZ/XHEhEARCAqLAL9CpfbKL58NMJWmZts
ELKe3l/7MmLDOAJDGy2YlNsKVC4urXRhCWjPo6r/SLpIbQE7qgAcArIEdjrfO7WwFYBH7WNUSDsl
z9UrXVmgO06RrV6pJx0rud0xd2MscPEQ2VbDz0IwvY+FN81ymSgFcC7scfoyCS9QlZIHDrQaUhci
mNDTJZMmKDnOptcYhm7AbMbDt1pPtBYiGIWMQRyJUjlEhLv+SFGUVVffELumk5zc4UreeRiF7FUs
18UFhPmxeDQ6eV/HmnM5yaK/90Peej4P+6KRxmwa4o5+FfUuAtlHE76IAL5Mq0OkRbZWfrksjnd/
7MtGF3Kpwyofvb/oSsJWfX1oAEJNUSH5pJHrfnlxOiZTTTJKWVRB2qC1dxg3P5JJ+SmLIF8329bL
Zc0iwMoVsvTFqLgPKxpVLl0tE3VMoOZNdQPhvdceRRfm7WnIKDsMQhYeAJY5X5JjX+xLZwgAWhfI
+JIkuJvEwO6M+2DikZ1xNFJnvIeQt5Ekixg8NOI+sxtE1o1Qq6Z7WUt4R2FcRRyLel4MVCnju1DZ
KOLN+DlXYUoaNqUVAwtj772RHJnSUJZ0RkGsj4UuPQ4+F+B1XQHOMuhlLjyeFtV6LFe4rB6TF6C3
cbNNb4nX2v92Bf8e0fvNtZ/lMR8nDrK+7kUMIKZDNzq1Sp7GHDiranNo/XlLTONpSlU7y2od0/sD
p2Sxrhln4ew3a+Y0rnR62Kq0huxp+tyCrnKWwHh3EbmO0Rqwp9YJv1aqle/oaNmEEmt2ehltzekP
vidjCIlUNnJIzitxPVyfpTOOXxFzsTep5qMvZhnxSw5EM7CTTSkvC6HH+Og2zoIYp692XTfpdIx0
gru3tFvBM26zK9oQG7eUr65y2lcsmyKjU+4um936NuP5htmHSFNrOWqOED2ov3dusOBq0gTdlTeJ
bd4DqhUIe/lGugIupo6HAj/krc/PLX4DU8mI02TWRwP3XD+Sx/AnHVw3MLHYb81n1NHR8xc20ja3
8RH4bEB/iE7/3D37TgFwVF6lIS6gAfNDkUVOPiS2rt6PauSC6ssuovBA/NgB6RkWtHW0y3k9rT+E
rPNPYBxTP3TAvVbhmEhQ/8BSia1IZDNLCYaNiu+J0bttJYCQW/waFLza3KrbBVubqRNi6BI7Uxzi
+ycydbtJChqd6lnA+6VqOXa0+mpRNSLLQAAGZhGj3r1RQ7upjsly+E2tWoqk96saJdkSiLkZ5c7t
fWLpkcmxq1W5C71inHE7TVop0rxXzce9PElWMDZ7OS43eNxYxJx1azJrQOaLn4pl5+/JOGVtypNG
Bw6fLQqDhZSqI69Fu71suOs9r8XhGOebJ1GLEUUoTbdPvqlO9M28Jk4DJkOsP0yBY96WV4lTnngp
/Xo7YSGXccnRVMhJp8BYe8/f6Nt5G7imPb1gQtySDkDJvbp8Tk6MURgf7E8yugbUB3fTdaNcTbzN
YO55GOXUB7HWohIfy/xibMRTsFec8Bt1Oa2dYECZV5HjyWOBivTKCOY8hjw6O4Ip4cNvJFOMi9vl
v8CZWjXw8+dSGd/a5//vW9tmr7bbjhzniKOKnDDJUoTG8/+LUPUNxnYtrbiVh2d9+HpZE9bHyxdH
YdzkOLRT3A305uz6WD+Ke+JpCBXY6X1INtMNkgAbOPPbysPrDDyevIoWL1KojDtBry5IJwL5ZWFp
+8aereTXvImfKfhJ6M5Pl4/LFcd4EcD+mZ3SQNyEg9L6vmmPNm4YlZ3A4Zam6bPoQwpyDgTsaJpO
TL9LewQC9ZpKG7fDDV5KtooySOCEnMRx3QgW0phH2pzkxWik8MzTbX3UvfRasHW7Q6s+3Nb/pvCy
mpYv5DGqk4S+NlQJTle89uBdoszk0k1yJBgHjV3B4aXlq0a3EMdoiuB3Si/OMgouvptOx8i/7mpO
TF31iwsRjHaMZgTYZeww2z4IfDIVSBdj5l3WwNWsdCGCiTCg4CjjqIGIDmEs8w+ldFeGpmXIr4X2
/bKoVReyEMUElUwsSh0vM1Rrk8xOyvvCaK3YfJS7xr4saH22YCGJiSf1PHRBRssD8e5EgEwnY0EG
6zEn3d2Y98VxdttNaps/OVLpf71kXUyQURTdJ2OMq6xfWjxxndDOvrcHNbGojUWb7nHC8Aj8/3Ao
DvOXy8I5d/uWfS6epEPQ9ZKUQXZCvlbyIZcMKyztpvt1Wcx6QnK+WXYILRUjNcQSKrXpKbRbWkz9
VT+ULtkrXoH9F8MTwSrLc1ycm33zoovTxVqQSZoBqUrSWG1S2U0022KenACi81WICrfW65fLJ+VY
95tzW4gcwyEt0wgqJGY/086V0whFcPe/yWA8iOIXsdzTQhIpQ3CCTdex39gTl9eE40XeukeLoyiY
5EHvGrdHku91+xwbHAAqnu4xLqSaw2wGnibaXD3oMjPJVjsB+/3irgcD0+UbW032F+rHuJBOaatK
oi8ZuoqJ9fdttAu30paHvbM+sbeQwzgQfyCwpgRfJtw5BF2teWsBhsMqLcoCmts8/eYpG+M5tDGR
E0KdcF2dcuk+Tb8k6ePlm+OIeOvkLZRgqCNSKDSU6ICfl0m46bPZzobOuyyGo2ssIW7YZ6GRBRBT
kKcIDXCB89rj/X8mpyhkQqSRmmVt3uttZPXC6+UDcJT5jTJ2cU8VuILTQqf3hCH9xnRl+TpQQlsV
7i7L4X0PxvZDpQvjVpBglNn3yRytMj7NOW+dnDmMbAB31qTIs+BQ1ChQxftCpVLG2PIVy9ad2tQK
M4yekW0Z7GWf4yzZBvQHQYy9xILZD5oUtS5Fr8ZaDoYj8x/GEzqHoz2BWCXf9K1j8AZrGWX4IJUx
mzxRIjFTmsYFek2c7DvB+atvxP5/Fla6JnLmp4LSuKkweFrfewm5qmaTE7rXT6GbAL9QaNNVfv+R
tDAKSzWUW7cT3YIO/c+B/ZlznCUwuoZ5w6yairB1wWOV+YElKFbBwyxiXzK/L0szJJPClysiOxLc
DkaUGNLQunoFeAjkW57upq9IWd1/02VdvbSFNEbhGj/ypzGeW6Dnk01QIhQonFDDGOiH8zDKZYxK
VI6d3rgmrRiCoEt80HQehAxHCOuV89zwUd3RGred4QJGfUsMBzy1HD2ml7FITNmjsE55RDFCbgG1
7aqiZmEO3RUNX7DFKlWtIuqtZixfYmlu3Mtat+p8zp+IBeYvAknLxZIAE3c45Nlj3oM/s35oS17r
lqMKrMeuSSqRyoDiqWYVOVEdgrW7G1WOOvBOw9iQOqtpqFVQuA49aDHAMIbQHoNU2HVYo7l8cTyl
oH9fhKCwEZKw843GDVTdzSPtVhpNy88GjpjVewMuuS7C54g6i1sbg+PCEH0BFJbxQ9+8FjweZN7/
Z26snYusLqKgdVsltAJ89gb4D5dvat3pLM7AXJWoZ/7cJzpmrBv9JQzzxyqPfyklakNJclfHauIo
JcEklO+LtjHEJzM1AisuKx6t5eonM1RFR8cRbWkWlqfUIxVrH1rtGv2xMfeGucnzZ85ZaRz4YMUG
AgQ+i6F8qOI3TTTA7eE+R8Wlm/LGLktto7UBoOwUGLENTwUXaoGtDlDUc00HsxjIXGTlg44MpTGK
Td+DsGgT3mBCzsXyj5eh+vdVIeju5xhmmUtL+MnreX+oHbGCGeUxJylUiIQpp96TvXk3AxHgLZkw
rPggYoCm5s0TM9qqvAk0iK4BvhatY4Nx9/MAsEK5gUAAo2wA8+BFkcRJwdksiZXBwmuTKunSDFaA
25S9CdgK5h32QikGMYVemQ5qaWlQT070//CYkUwVU1wy0ZAKmgYmut77EyWT9AzNLYFOZtP+X4Zd
nd5KVDAFWb1L4Y+LH39bHGNksvUIX43FzogTwU6Du77bB/r9wAOYXLnOd+diaxGTkqVFLEGGcGgf
EajpUo5wp14Jbulq12IEp2O13HGnFdV8L1Z6f53t0AKGrYLY6RaDlvENLS0JdnBUv6dXlPGSW5Jm
wjfU5r1AJkEUMzX3DQnfD/OA0oZaIe0AGU62j8G2kNZW+zrbmPz9MhwUTmNm/bCmCAISpKYfCR70
vgk0bfJ9W6CzbBkK1ICzONYoLQH8tt4YmcUrG7/F64Wf+33cs0i2d9LOUaD5veDbWoJRAOyy2CEm
IClLO0W7CW4Nh1oMWimRJQPTfTimrhlb8o7jbtmhwbdbN2Wsssma9JH4QYjnTFYi/Az/RCfv5216
wHLb2zbN3/ZnWVFMMjsN/WCM9MRzfD/3Vw2G4VOR43w++jco0eI4jBMQ5S5pxBIy0vEQjkdh2F6+
LyYC/u+r/XNdbCZbRb05kRb/H3C1gQEmJjOxRqxI/DcpTKNLk428rDNIEbQJTdefqv8w9LxFWybV
+3AUxsADU6n0eISQ4NvsFXd0gDN01KvhpnsRH2W60f4gHKfN5ZN9qFkzSsCmsYKYt106QWq86x3z
kT6i54foFGxo9Xg+CegJhXhHE87IPZtCfTgtE2mjvlXrPIZcggXHeidv2234zcBwLAXP5RW6uNKY
hE3SdT8JZkijhYLf3OnGjeLom9zNrrXPea+zUtIvvcikiwap4OwHgk3XboknO3luAevM9r/Qplf8
XX66/BE5RiYx9RYg4GCgs8bppAqgD3JomcVfZoEfPhfjK9oiHgHehiO94XU76g8zsCj4FG2LjpVV
/eD1snnWwDiOQKykasrpHYJTsFa2efZLLw9DxEGq4PgPFtRsqLN5BIc0jK6502cvk38W5L85Dxa5
TEiSMU86fJ1icnXh0Ai7jEc7wjsF4zpUUTZCo8FlScKxxJqddhx4AIE8E2InHPs6rbMuNWBCtYV3
gNP/UO+kL8FNYIvW9CP6cVml/5AB/GNDLHK7qsjDbDS4tfl69H4jdGm7dj/vQfHkBc5fl94ZPygz
HgLzeELWmLjCUFSPfdjfaM3PSZSsTsq3vqHdNpXmtm1ZWWWj7lsx9lIBBafed0hCOC/k9QzzHDRZ
eDKtTLKwjELUSiYbI7fjMdkjeb/BaqjSWWQ/Ybu2vffvzP8WS1kqz5EUBBkZrlzVBoymdWAPC61+
4OFefWjmsVfN+BJFrQTsKEEOaC/eCDzL44TcEtMW96U7eWpqdaEFdALOg4TjJVnwMkzO+mNPUwWz
3Wv6dadwXAnPQthxx1qptLFt9N9BhgZSyt3gb/EodwOPq7B0A/RjvvqPgbDLVz2QFqSyhpLUTod9
P4o/33nJjbTlTWVxPDE7xFgPzRRLBC4yhlqMxfegCGxjJJYg8HJfzhdi0coCFE1yn6ZZ2gmTmtaw
mQ/ik5BYVfQbJPSLgvGzu8uOhieT/n0RqyU1ltqZ5iGqipdb/pSVHKv6MAXLqDu7V9W2UQV8HRo6
MdoDUg3ZAWfXLvX6Q7IfD+0hP6SW6IG6y85Pslt/j6555E28L8jkI2GY9eCApkEOnXMfhZvsORI2
RcLDP+WEIYXJQwy1bP1GpN9PPRD9lJNbIfhy+XOti8AwKQY+tY/ccSk6FWFmwMY64wsBGFvc2KLv
XJbxB/97FsLcl6Cks2YOGvKpWzpO0QDeMPyS2LX7NL/SrXJAjz5cFsk7FnNzSZOLxQywDVtMtiO+
y4RpujHmJCLcczGOd1ILuVIHxQcw0eRSJO12i6dSdE8BGzQ8qzF+vQ3/ltwN6k/wtUASraFKabID
umHoN2rWhL5dRuqOtOEubmUP5UyOd1+5QTTHRVU1NVkTgYr63o6bKddrc4SYpMX2J+rK6J6m6c+/
/kzvhDCKkQoSvlPng2sycg2UljExGgy8z8Q7CaML4RRKdUwvLJyvmiazJ98qSh64xVp+BXhGVOVM
SUGlgR3O1uNAAKxLAxIhZ3SAnuCOP3xPs7RHySrtdKPdf+LmFuKYm8uKSak7v0VZo0cOVUTFSYuM
R9I0n3hFvzsXc3s1eCSEpMC5+qywFOVh7LZ1cCNE7lQ8d8k+xfKU9uj7h7E8ZG+0k7dyeRVLnBRu
9Rvqqkp533RQrTHHTXMlD3KjQ65B4tPQGpY5xps+4oXmtdc7Bdn8Rw572s4MtKzsfTt61QHMACBk
Co8/947/1d8pVo43/LDL9+bOrz9jbwvJjC/RZ1XzmxYftJS0L5I0HvS+BHBDw6kTrITndwdknoFT
HE/jJNVQU/NHWWlWG3ecg3DuUPuwODuLGQgWcRIBQDK6U6SWsqe16kCxeks9mYPTPHb/dnh09XyG
pIg6AYimLDHnK4JSwOYuXHKUWlhgxA57Axa9+a569K8xr7pJTzpnbGqtLk+ks0j2ydsXgdbPsYQo
8OpvNLvOrdDDukJrqRsDCL51ArdmZQ+fsP+FUKaC1sh1PyUhzkmUn1gttLRmw1+bp89cJiV+dzL6
90Uul8v+FPQSoqgafyeC7dfXGTgGzPApUl+a9iqaH4r0Nk23Om9hf9XcDRWjgAT1aiy8vBcskIlU
Hb3SWMfMDjEfSFG4edlwPt0HVLC3WLqQwxid5DdZiEcMsp/9iE01Za9ei1fKie6uIVF5pEg78u3g
VE75UD0WrVvbb0Gdk0dQ5/Xxms+nZXRWMXpfFlDgsvPxauiOvR85Zt3Zosarya8bhynpoLwF7Qi7
W96VKuq7mUgts9r4erQJqo7jX9Yeo/jfZxmMpwaPXxdgntrHaB/xqrt6R5scmV1PTuc0x9qSLOGG
CBYvJV+Pvwu5jMqkQ2N2mUZ8e9LtJrXAqmODRP6m1+3hkSJFqjG3I7eupeejMtqj592sCQnMo8sP
nfJFq3czL+5xr5PRDaH2q0HMYQnql94RLHUroJCde/XDVILEkPZupAyos9ZfQ7pT08CmMLrg6KSa
H1iehsyIa7GCaTTu73xG0C3Tzo6TI1nTIfNMZ+Spzpq7Qc9NNiQduAcI9O+tPiwEY0yn4vd7X3yu
Tv4x/abuf0OfTQHH6ujNsVa3lMZ8vazDsDERIW0CYD3K5QcZmyh8/r+39uUHOYoiqQpwHYjJbqIU
YV9kJICcML+fq8Eiqpslr3JwJQyJFQ/P4fg9lb+qoO3++wghL+RS7V04bwkDNUWu5b5tVL4jy/dT
il5f8okaDVlKYcy9HibMo/qQImzLHWbWwWIkYsIWDFCPACfjpRarGrI4E6MhmRBLqt8ntNLVpqhi
NuAAJt/JhDZHvf97qu43G1iIY1QE2GQZaVFCsTXlayjfJxqPrY2rHIx5q+VQ5aUY+TYWdimpMdnO
gRU+x1u66cLtha5fH2YjRE0DhzI7QJbNSivHUwmbxk7DFYWi6bfyaQYFlZO6kcfNBOU1E1PO8ujv
WaigLGL0ciCQRwclMqzjIp76XvMY30lH4HFcY5rnss6vRgEMuPxzQvqLFhLNKizNxER6qwOomEJ8
WhTKWr9TCEpClIbib9G03lREIwrGhTR4ExabXxGEKNULfECS3E/kJ15B+fh4+VCrjkoz4IwxAiyq
bL8jUidSY7OAdhTpQGZ/oESlfDQtnhjmY2W6HxrBiLc4ZvI36haasaHInbwnFrWZD+5wcRrmC8Ux
gPhILZhgfYkaIKrHX6tQuh/CJrTaYrrN6vgWm22Ke/kO12rJgEIydFPUFZGi67xXjCYpy0Ez4rdu
i2hHW/lAUV8zCQk6uH9tHnrQSmrwThzjFuVEGtFxC+AW0T3stZM6nwLpjnOmlXTunRDGGxapHozl
rJh25c4erHmPfWI39Bovx6nQat7xxkh4Ahl/2EtTIg0CBAray5g9yvkL50QrmfC7EzHuEAMqgBpX
oINBalGo72SPHBXpju9IO3VTAZ3DKQGskPH88IruS7IpSZKmA24E/IHvtaM1w67IAlixf2p3ZBud
6B6UuNV3nPOtXuBCDv370j2pSqmFjUm/mPgquamnPRnH4oUSTdWbSLT8K97U2KoiLiQyeg94PNJ1
DSKmptReqgIxQe9cPfxEq+vdBTL6bo6JogFgzbQ1cttXe5nc6gmnBES1mXEc70Qw2j4pedPBb5ig
fuzd1L+Nsuex1S1/PDTE5Xwnnj4wik4CVfZjAj3swcgjUCy+OqNweFZ4rTnhM3LgY/wMegs3QxT7
r5+MMQJ1nnt4DSij3j6O9YOh/iK8juhlrZDYEk1KUjkM0hTN4OKUToc2vE4rztDGZVWX2B1lTa8D
kk+IWr14pzXbQfnLDSIEXqiDqmnYGIQ7ZwG9U5Q/W1+Bxg3+jRl/FTJe4XMlUL0TwMTDJkJ9dW4h
IHptnXqnbsEOpluUKqy1EuBZ0idQCKwTpDH2ZfVb/zrnozHeyJCaUmvATY2Sq7qZFd9tx/ARJV7n
spj1mLi4QsYblVPTyT21qNoZMHVJt32i07iXAH9lcunuuNIYT9SPTdHWM2xK1yRLjb4n0qMRXU3i
g2+MoJV8zntHJPuh+hJP28sH5d0n45yECssyowEfmOUTaFr2afIY97wQwj0f459wz2knldQ/XY8O
ccjWuEmQYoBg8lBvuNMjK2ON77ST8VBqGSmhPEI7KXgZqqseBttefsMSNryXMu/+GIfUFVoidrRL
M4DEEsjJVjh/T7hcBKux/6yNLNLdiBWAAlsl9LEwlDdv9Zt7IAuBThgjcz0G8V0gS238K5618T4c
C3k3inmmoAb4FpTBxhwC5tHf5b/HDK4/lRguTsl4lVzGg0hPM1QD2q0sPZvVjabdXlZ3juPSGfeR
DAmQ5kSoRhLvBMNLzee5PShC4uizS0oOGMBagWqpiCysXd9rpY6cDgPMO8lGb/d+3lV2tlGc+IqW
ispN4YS35tfLR1zXSGxDGvD/wCliNLKo0gxZPj6ZWUApaleecgd7XtZlKesZxz9S2MJ+MqWjFgqQ
0k6abaQ7TbnJst6K4qtC5DUp13rJuMezMKagb0xp0vdENe38WD1H2+y2xLjqj+gt0ATe+ETA8MN9
pqyrylkoo41k7E2zRAiwherUS8+FAdO7a9tvsXGd8vK3P9jZWRijl32XVLme4YRdiVMCLaJP+o0Q
d1iEyWprrvRf5SxvyqHrrFysHishtpq0ebz8Tde6NegOSaoM2CMVmsO46aIAHXpIHWeDyWMAw2AD
DP1tMK7KmLxUQDYX8ClP6DWyqetSJuOsq0FHG4Wqq3jbuZTwp9++mN9ntBPKDbdGthYZlsIY2wDz
G63yIA75J+rMZgwCt6AXAbHQNW/gfa18tbhMmc0jdbkBWUAA4xdDvKnJVrDnzfjqW/9q5pjqx59v
EbTK7x9PXURIYET0YKlDOXqBxuvmE0IsXX4BQy84Kz7hAM5XCaLy9xJ7IQ5mUJfDzZDQNjL9qQuH
O6UhkJVvxUbZXNbNNa+2FMcaiDl0ujDpgA7Sf4yCo3fPXJBGnggm5RvFQtOnmtYlpsoeTU/Nb9L2
5fIxOCYms6MjRhHUYS/hQ/VeDMDrxPXBBNO6+Xa2FQ8Js5P8uCxxLXVYXhyT4IlJQsQxoeFAFjxT
wHC40P2s6nIj+KN3WdRaTFiKYtxHH8n6lBCUQJQshJcOh3Y/DlXmaGELfsWufx2E0vxMoq5gGVtX
MFuiGOwKrumbnUHQpbHD4+hhhXnj/3zpHNEpvH+Be01V4IOZLYQxWojVxCGajMZEuVH1BtcH0Bmt
s590Ows2GBb+Fy/edT+ykMmopZ4rc6d0kBl9m1zMGWHOM/1R7AxQIv0tTih9Ny7vklrIogQzFySu
ezS87NRMHN/EhkSu7PtO25BS4TwhV41tcSpGLQfg7YM/AvZMYRtyQMBr3WP0mVRoeR5GITURJOny
iKsTAtM1qsGVjXEnFPL2st7ztIIJYRkAO+Qool8ob1BzqS2h4DTjaVxi9U4VKfIkWMdE1NLff5h+
kkGum+G2JNSfhw0ljahQf+bW4HhhhDkJHRyZ0xCV4NHUn2dB2Yp95wiytpticdeptdung+VrmteQ
5kvZhcdGGV1F42ElrqZDS0/CxOkobcek7uCKKUoujdRAM9yBvxEJc+SFn6iWLISxe5xyafSkMelz
0ddqK9PEysoyReLEy7X2yzIfeLPzhXFlVSwGqMIjuXLJI4ZvXDrm2TlgwqQA7LnNK5VxvPHbHS/k
+XUQqXqIO4wjwSX6dzN9FeS9Uj/O3L0ujtq8HX0hasjGKRVyiGpcVXFp7TbaRvtiQEHB7r5mTqpY
vJfpqs2JpoLGD8AjYBLvLUIHEwDCKGJNOx9z/SB3u8s2vWZxyuL/M163bQtTVGpYXLxrdxSFafBo
fOZ1fP6g6edzMC4XCb1W+GA9sBG8HimKJtCgjbe5SD4+Me9MjM+Nkgw5m4I7q30vVm663FUHyWq6
Jz8uraTo7SIcOFpPHQbruJbXyDgutCMLpaPZ/VjV9+okbqJJ2/WSplhVKtoVqV5IBwu4/O1W34tL
qYwbSyVQ34AwBi+pwhonTzhMtrbXDxTgNQVLTPwG2PIvIPt5Ssm4rSRNTW2coTS9pz/Svd5oTx/I
Nki7N4AO88J9zeM/53xTdg9ETeumNeg3Fff0kRFsWlfzEo+7oL1q4iBLIQriEOIZ8yGTPCw0qaQP
VPVRKh/qMLeSxE0lVP99L00Lq2hyS0/3A31qJKfa5NENrh508QOYbxoMcwxadPyAWjil2VM174l0
PYWKVU/7oT0mPFbM9bxrIZD5mHKGQkpNiw7w1x4m7Q7zgfJlyK70g+cFVpOhsyj2I85gZaN0g9Cb
fjqGRDsqRW+lZbLl2MWqNS7kMK9EMVWGqZEgx/jub4hTYT0kcn2nexoEjGT+xvaPD4mX2lnpcmTz
zii9d9jGXMqj0kNRe2+yy5tuM2+NHdI/cHsm1wi7oCDhRUCeSCZG+HWRx00Ec5TFXwi/VoxVL8X0
Od6GJ4WJFEC3FYWuwaXOc2VP6s00AzyPN57C0X52r4eIdT2MIoTElGwHkz3qhs638RRx1YEtFISJ
EHE0wHF2ENN1R5IdEo2TavHuivEifaL5aqjBMQ/J9CQKkltF0Tc1+3ugE7xjFsdgfEVhDmLo06K8
0Y7qT1BKB60tNOCKcS4r9ep1STIBEaiOBwv7mAeYna/OBa3vdqp4lLIUj7IJW0KXpaznCAsxzFfR
VU3tSAfTkTZvjX9wcRjHHsjeqQucVY6T4J2J+USKgSqI7FNh8UNEjvrIOc2qCiwOw3wbdCVVwcA4
oJ1h4jU7FmDckHhLVTwZjOsGOyGGhQxk9Loc2gOIYrGeMQy8kUzOTX14N+SSlONx+RYg9C2GeTcY
xbjBJD9cgT27puHwDZRzMvYRAXaNqhSwl2SL0kYLr2p8pobTnF4NEucP9OHdEHUkElsoQNybVhBF
VqndVt2m725D+WuVfmJIUgJv2f/bEPt20MaxCgeswGFscXDNNySUBGPJipd5vvuZUYylMPpJFw+V
muRRifq3aavFKY8c0d8mE2cUg6cV9AsuRFQpAebzBBGCcNLLF7njuFBq7B8y6sV9Mc4AhVigE9O0
RFQ88NhZZbYvovtK5fWu1s+B1xXGnCXdYDtlgR8OMpoRuCoMX2qvih25wWhFm9EG0WK4RXE+5rZc
3kzm4+HOQpnvoxi5IQi0Pl9jcUvRkskqzP426v1DLGe2XGEvUk4ftEz8quk9F2ltXfPP0plPJ8a1
LGm9TI88e/2LcWvsq1t/pwES90b8ghFou7aqa4qu9p1beVntTEhn2cxn7br6f08HtEBds8bEQaVf
FXJzHObwG5blXUMdrBmXMMXtzghrHn7merqLLoUEa0TjUGFyQ8OPs0iZYId0pj1/kremq1izXd8V
1x0nxKw6sYUoJhWc0lkFkBfystz3LS2+6fxgqzWjezlsrhrKQgqT/fVFOoI4BX4sJDcT8cpDnP/q
et5bk4bDDxp7rmOyc/mzII1oFOIsFbDpom+g+q2UBxMmIue584kDLUQxkVPM53oSNVpmHOQrWUks
eQxP/0fadS3HjWPRL2IVCeZXxu5WK1mS0wvLaZjBHL9+D+RZNwfiNGY8+7C7Va7SbYA34YZzRqX0
LSra2Nw1/o0oLoCW4zjVHThtAGGveUWZhE0/Ck4jEMGDKUWseUxZAccGilKtf9QTQYV5P226HIKf
6JbRMCiJhRBZA7SAUW3NH9obzWE4PPWtCIdnTw+2FVru44zK8udrsZ2Bclqc1SHGIM/qxmuAWS1B
DvV6ObzWbaVx3ydTytTQC3iqAWFz8THJjbapHpR+4mHMEE0/IwANJpq2ZSAuLO5e7EY6/1xt10LP
DIq0lz1GxvvYZwFbAe8L8p0XUZ9RKI1zTMNAVH1a2VlPRsi2ALBsd2D1lNb9B+BNzCtcuVkegKJb
5w4lcEgbsUKR+9kT7R30k2qwGmhfY28UzTbsmcH2LjkvpVWgdcpAb+125DGzP0yilo5ALzUmf5OO
9F1mTVWGdKGNv6SFT9t3g+JY2o0tCdLhveC5PQgXPKVCnbAKzfKe6UObBZb9vQRsZms/kOmhb6ff
cO5baVy4rFPSmgn7TOqUTW5vxLKrKuvo0E7ub/WsoAJ5os/EvYqw32AWy4jomC/SKW2zuzYWsZkK
FZ1zIToZ1C7vCCvlqcGAN37rM9TMGphHonLeXjlhe32c/9CXTlbxGMc7vMuOiQKCZYrJRoxB9RSw
hzkyEFMK5yoX6AjTgSvGxcMeqoul0JbghEt2Uhpfat9J4+F6kHz16tdkcO5C1jMdTL2IKyxvxTYu
6lvVZwaO8w14RjMaLrJXBvDLr7zS6Fgs3vUfsKspCtEAkGtbJhgr/2pwcZbGKB2yvLmQ7bAeewvg
0JJyvC7lDdUga9UC6+KXGM6ua11ta81AhFYA/vOcYPx6Bugblv7L8BsbrATaakiwEGAfC8xnCaxh
b439L9LZh954ldHuaZSpkF6ydWAzwP2Gao/ZRy8Kfjbp9E8Mimj6IJoR3M1TtwfnLH/GBJ/aVhBd
nLHY4ccnelBPv8klxV8yZ/VRNChdihXrV116BQbG9KPuV0eKjTBVYBy7oyHbk3H2r5Fs0XQKadEL
WObdEuX8agKntubkz8STDylKtIK3/r7P2agR5wikvNeltIYj0MIZK7TqDeMN17HsCRA8YUdSpDY8
2cBqV6ua10iW9XsrtAPb6e4wWB3UPpswa4Ly+Sd1nCiF2HU7l0NanEtQymnBLLeMDEJqQD0QkHx1
quHDdYsUCeEeNSWVpDlis54g5EWny3rJO/VxWWWBmN3e1kZLLM6/YEkGzWpgOwPhD+9BF2v5GL5X
bwkQONCKH5zsXeUBQvPT9dMJxXL+JjYLLaUAeAHMJIOWOt1jAjNoD/KR3M/+y0t2+q+GbnE+RlvH
BGgVMIcxqO5K1DxtGd57xrSIPx3s0RUckGn6m7ixURLOr+TZnFkYX2PirFMdABcjdqZvORTG7T4C
ox57oFVQhBlwpfE/VBJ0EQRhw+JcTZXlfUVbiG+yb1USzvY7wfmYkl87H+ddpsyMJ3vumaWzhY3K
lbCwzvhoi1Bkb+y3XhPFOZVeGiNEepwFIJezFhZ64kzSoW8Ld06J6Lsxu7oijAccz4pq0GPSsdWC
wU8PwG7wNM+6x+gzngdCpWTW9UaaqiqyYmiKSXhXMsUkTSqWOEmKIxtefRyB4TAfFtWpJMaN7gFu
QNSU2b3OjUzOs3R2mSxNjutUjNRZtW/dcqpn3W+igC4fr2vJrhZuRHHOhS5jvSysPppJXj281Mm3
639/18g2f5/zIhgE6JXCgifOkxkLpveTfGMD0LX8RIFshaJXTUQUtntVIOB3YhoAOTpm7TkvskA/
5LpAK8g035lS6efFue0/UfJb9bOtIM5/zGZFFZOtRPWBcZrC+DQESxA5/4Rnevcrbc7E+YoY02bE
TnCmrniv5Eer/62sYCOA8xXj0lV5xgRguSt1GOY8EIVXp/Pyhz6UPFnE4bSfhmwEch4j7zrArFVY
iJPhnIbOYVm7iS6KRZwMDyBRAXLXojSw6QHMCik6TwtCu7guaYMYquQVUh59jF1JHgD4uuTPWQz4
KuClygIHvzv/BZyLX0I53Z9VCv6oDJdanLv3ZrCiwBoFLFWP3fk2BUPvdVPbVXwdE9gKJgZtIMnB
k21SdD1pMJHI9NFSP61Lhs0My6nT75P8cl3Obt6zkcO5jGSpUKJna8lZe8zJjRWdSlFLcj/52Mjg
r06vF00ZkHywLX/DrZ+s4/puBk2uBvCaIrQP/2DUd9dVbWRyjkMBNv6gtNARLay7o4pH5OopDgPq
T10LWxgG0HqYZtYpIk0divjs99VlI5/zJw21YmJFuFfMMMmPP3kJMnqs/dlXfbCKxoGI3FP0JTm3
Ii2rOZktJHZy41fraY5GlC9/Z2FO35yL8y1xbRvWomDhcIomr+5nT88i0BpRgfrvu5SNHM6l9C2d
gPGC0wy6E4WlH/vkE7M3ElhQFxHUxf6z9CKO34eympKQJIeK2ocZ049FYN9ZTwxgXmzZQlnce2YF
CVCRMAAFA3pRBxGUIv/z6VQIrlHgRVTOiwBpLEkJwdda5cInGc2diJAztpf/WCIRvcJuWNtcIedJ
lgRbUJaGK6Tqj0G5maWn655q/4G9EcC5kSwzzGayIaAH4aX1hY3umyVw95rBHd8TDOFOiluLCrz7
fkQ1Ac1oaYxm6K9+2JwrNS3YrrcGtIYBg6RqyLD2RBW9v/EXv+TweXCsDhrNDSjF5MpuX7pgrQ2H
T8xJphlc1XQQjSTtu4uLQE4LpWFppeEV8KK8JYPfGX6qCoYDmC94k20jRP95dzanfRkFuIwioV5A
1P7raLdnI05ujLgGtH0fkLR7b5S5YNL+b5TkIpPTQrK2mdYmSIE7n8Wa9SB/ar+yTihrOCS5ozyI
anmii+TUUpnNGGCzGLpfyXnEgs6ctA7RhTmWvHeZBvBdbE1Fj5dHeZkztVOLDLgGrGujOLGfhsqJ
YEZFNDm5q/EbQVzkstNsGWW2RZIdmYlZx384Or37ot3I4eJVMrczprTh4eWwRoCOT1GgntgsfeyJ
3OB+NNnI4qOWjn61bsIP6hhcdmYPlD23AO4D7JvuKD7mekVIxrvOcCOQcxsYb5fsKsYlxnS4jzP7
MEmzYJJEIIIPWUOd1FrLdruLqY7DsTAHd4Zxede97q52G2y/ArP6eDpy9tSh9gaLgj1hXmWuD3l3
ioVAa7v5/EYGZ0HdqObUjOAnWi+mwKfv3NWJPN3vXkZUT1GFLxwQe7DFy1E04L4fjMEfx3ZzZFDQ
cm4wGZaxaYvXPJGVqeZDY/q9P75nVarM9K9f5t/o4UUa5xHtSaLAhMZtMs64ZHAkX/oyBYsHF/9B
fxDtT+3f60Ua/+1smlgDA8GY6tY1ksgZJL+pvsyN5ZmpaOZg19lvLpL7iCSKZZI2+IixVHjYQzoa
UxwucRLSibwvzTrMh387g6ASLDQRBYhb8ImWqnOeKm8Zb5wM2t6+frasPyYRPeSbYMIL4FzUVCsy
ySkdvAkQAIx3Ij+xwlsUmGjOgJslENWKeGvjBXJ+yhjnolknMnhW/U4ZvueQVKzOdSUUyeBcU2as
vU5Ha/DSoj4uuf5Op5o3FqJxF949cUcxWDzbPGDXsV3WttfwcZpnktwtpmA+5M0QBS+As9w+MlcC
AMPBY53CTj0pTv4YPTS3/c3wcfZ1t7qfvhqBqTvLmY0axKK5XtEBOVvWmmhGPzQHgmiB7fp+QCms
Fbh4Pn3nj8gZ8AzwSWMdcYdUVtDqjIGI/mTH4rrhG7/EC+KMV2qTaiw7E/DVyJqoR58SL75lAA3j
LQj9RLmM6OaYhm5VYyi6OW4NjGWkgzMq2sEuK8EY576SY9MFnNWm8Qbif8ZfLiNLH7wGL4IeD/5W
OSWtqFL+ZuDx571dxHAeqKhlACAQeKDXNbPb/lCe0bl15IOo07d/ZRdBnCcy6mVMAX0wewX9JGXP
U/d43SkIT8J5nlHG6MVcwZpGTKY1Y3ZPcwwrVvMxU+vVMTV0psf2pmlNrIObIi5VPnbw18i5pK7r
semb1LNXdwWY0i2nNWSk6pL6aWgBlTtKrp7Kmnf9yHx05ITy899diuVXe5AhNDsP0ydAnyTa6My2
D9pk97oogTa+JiEbhUeGgYHJxuo92/oSxaZDmsepF1VmBCryauMbITHJ9L6hs+7NaY5FTqMwfQyz
TYJbE0nhXZJU6uowFOj4jpYL4uanNo0Es8ui22I/YXOQmppVTMd29uIyQcPEdNTls5R+u/5JROfg
fFAG6udJamPcVm0djb7GUuUSXBfxN171l9G+4gttDtJHVq2YOtx3gSn8Y3PqGucVJjYGMWkZqNm/
3pjiVZrzEkk3IsOdlwEh6Wmd3hvWSyN/FRxK9HU4RyFXWVVrPXIi/Z6h+jahAepjDBs/DRh2AvXk
oXCjTpCyiD4W5x9ka/jTP0RlGNdnaQ2vH2o/zv76UPwwa02yXi8apF19d5pkf5EtQCj4Kfm3i03c
9+FHWu2eyJNZq5CTY6fbUAOplr3rR9n/PJauo1CApQx+RiOjURotPek9LHueBg08G1bxcY7/7ZrE
z5NcxHDJl2RQCjdTzV6qgOO7cKR4EXxz0UG49Ap/vgcem4KDNEfTcsr0rBgCt/ym6MafgnNmTTpY
ZJUVFLGRQpoBcMpZeyAdHUZVmQfDTfrh+tfZjzmXa+NcG2bAR7lP88HDzZXqfWJ8UcfImfXnVWv+
4/1xDm5YgHWSdnT2kAg5dECmVellKGmjIHMQfScuBbKiXOsGOsPJIUdV08ZR6/fRLCjrMQPfVhL5
D8U5NhJROpIR96bYxtekHjzaTzeJmc5Op0aPhU58K9LCgTSC77XveC7fi3N2dhzP6M5Bbr2oXiSt
R4zViaLEfvJzkcE5t6wBpxx2DzHZiBXw7jaPXTN2yh/Gw3xA94PxrjOOw15zhh7cqZhLv66SfxOl
fsnnK8/DTLEFEcNjdOCvZpBG0p2O3RGQvv0DqMxdA8Bkoa1YBnDK+DWVOB0MqR/Bk2OnkvFsGDKG
SjrSUjCzGcOT2Y3TjTSW6XfBGZkhv9EfVdewCaVCNM8vv0qtqcwde4x6ssse8oBOd60z4y02DlQI
YblrEwADAdkziCYUk1PXWCetJI3I98rmbiVfmvlpUUWxZD9j3wjhdLPEHo4BfNHZ68ymc2ss7pt1
9aCN5ntUj9FRNfJTLpudQ9r0c1c2R8GV7prGRjyntqO91rZuN7Nn3Q7+6k2hcmi/pu7sRt8MICUk
t5LAUHaD9EUgH9nABEQXxR5mzwBqwZy79ghZ0g2xBU9HwcH4GSFLi+NseS1cYAhwOlBRH2tXOfAJ
bNu0DEvnd8EJOCvUoUAA0NbYT1RymiY0pstSMI+6L0Y3Vd00AEDyGvs2yWdp6g1VCjxNUxr2ykva
eU0kuKn9+KldZLCr3MhYLVrKWNQa8Pytn1UAEpCH9Di/K4/aOTmByUL43t61441AduiNQLLOWJzB
YqNXnOdz4g4/0nD6ZrpsYaYOS9kR6dybcfTXwKOhhqCYoEF4MzAmETCANMY6w3H8f3dbxQLhk+TX
BzNcwxGFpjyYw+WQue23JVRFnms3Omx+AJcG2SWts7Lq4LdOyQMjik3uzZvI68HtC+QFbzq8yF7r
poEIoGfX2jZyudSooLYVTYkyeXOsBbX8PABzBotQqAwI4s++nl5umNOhokhx8wbMAeQGUTDYhuGS
sgIuflyIOEdfh2behIHNoTj10TWrnYdam7zk3IPK0ARcpcS+pv1O7xwDLxjVLfz4yfTqj/MD3jKO
dBSNIO56l81PYPe+0WDsy68gwFx6L9KigACeqyC2/zuuWSeYuTJloCtpnGsuW71r1BiuuTPvWh1o
Xyvw7sb5s5yl57JZD0B+9cHSfrMY9V1iTX6f684EWoIKs0iCr7t73MtP4VdGQJRdr0nd9J7R5c60
fBzLb4LD7hrIRgL3EllmLUqltMeoG6YCNB9km8f8cxlGz1NgYeuLtRMbjBnZXmMKzraby+hAoQNh
KTq8/O7okhfGWFoISJn2IwZ8TjG8FPWdCRDpOP+dQvBGFBfr0yVV+hioal5Df3QLhhHAlIKxXF0V
rSbutzw2kjjdoYldEVtmWYU/+QbypEi5wcrqcTg3YDgDffuHphJU8nc9wEUk//q2l8nOgS3Te4kV
gU8wSLCavhYCoxAJ4dQky1cd7Rw8Uwb7aWk/t9Gdpgs+kkgE56opiO6UJIZpz/WzAkZeOryrTMFr
a9ctb+6Kc8t5RpZ5XJgiZIe0BvriJ1MB3d3zdaMSaPYrt+DGSdkr5vXkCfVYMM+53fRh0I/z/Dlr
znr0/bqkff9ga6Zt4FRv5nst1cxmhWa6V2G619WihR56KZcP16W86fK+hnH9IobzurTVF9WIRuRc
mOLp3Ox+Lp38/BNTXhMxNe3rwUUYl/0XUrGQIZp6z9TbQxaDJhTbeUnZCDT6tcH/JpptDsU5hZW2
WWq1sJvlBH5HmGrijQ5Yz934XfnOYFDvnnzfHyjImyV3dNUTG4GRgZjMHpU9aAvD/Ov1e97Xm8vJ
OeeRqnISTyUsoOtbd0p+WNHqptqZGLeLEJpOcMv8szVvFzvvFXREShJaw2OpAX1LYGwC5bQ5n2Gb
Q2VqeQvHJD9Uy0PchtevS6SW/IDUOACXU8WOoRffMW6eJOidCXw52o14eUt0XZzjiFPgKaQ1ghXw
nY/GjOQ8j854KQtGvva7sheltNmdblxHSwC9qNmIH8V5+rI8kpMOFL3uLj3Bup0uBZ2zM3mxWx4Z
9SH9IUqv3mD2v1q6QVD7xH9Zb2fDRxie3KAEroIjVzsxMEswZSIkv2hASJO9OWxD624WzavuXu9G
LHfsLlPHZJDhMYusPgxtEZb27EWgVRVozK7/38hhv2Nzvaqs6aucoGnF3iPrmWEWma6GFid2YyNH
PstO4tveKio2iI7H+U9Db5KVWDBsqy0cO7uP8sop7UBwuF172xyOc5y2pfX9oiFvTY4WsO3ikypj
dAUnmzAgk3vFLcHCsXtd6K7L2sjknGhdJAS4iK/lWB2wae+m9aPW3mNG1yXV8bqo/efyRhbnHivb
AvFvwiYGQvoM9mY3fpQzp/EmvDvq3AEr4ieBxP3vBjYABcHVVPiGg2lFKupqKQK5+/P5WoXWQ+p2
r4AImIf040AR1B3eTPv/tMCLTC4Nqpeqn1Ibjrnz2VfEMBDSua+wCu+VX/VQIVN2W9Eg1ysvxpto
iDE+2LyJpho/qJsiX6mkBgleHwAutHXMj+tZblwDwEdsYqc8Kq7+mcHp53gr13gVaGAOsH0WFxks
UPqv6VB+3sOvH8QHKBm9bJvKHdB44gG1W9uPy/U46dK/3fbh5XBRSk/sKG4XTFMsj8OCWfk6sI7L
9/6P2a8wMSdEOmKf78o98zGrVLrMBFL8hHv+E5blAAZpD8tzQerpIgXmp175w3Fhq+syqSFgNEL5
g+FIN2F8yzA8k5No8mq/DH7RHz5wGWlvq01Us2yqP2v+etD99cTKOwmQWERs1ft2edENzo0rTVai
rDMjERvARrIeKvNzoneC9EIkhHPaSZcNaZNBSG2WIZhlj1FW+NUkJIlnLvKNRpiGoTNMAxANcoeZ
CrWToxyzNp1fH2fgrujnGqgy7U3rk2DwzNvuvPqZn/hr7133b7vRcCOZO6FRSDqxSwPFlD71x+gl
pe9oowajLnoW70amjSAuMmlVNjSSYWIQy3ixrPdGqwjC0H5s2Ejg4lBSG71aqqzDdQ/IoQAM324a
Si8M74Lx5YoKm6IDcaEoa5J+BF4BOhQKBrym9Gga+u+o3+VE/HxyoZQtmVQ8g2xzcUbtXqm+y6KU
QXAMnj+2VVZk6AbqwXX00kDTm0yEHLNrRGwyWMfqChBaOQeURYlS0AzetenPo3Fa16OdCTz4rv1s
RLBDbnK60VSmMQXLh2cjq+pBNZ0ebUlyYvO9ohwNIxakWaITceaqq6lO6hyTXtmSuySPvTZ66pPv
1y1z98NszsRZZtsbeR/V2uDZcft+TeTbfEkE52Aq+sbtbERwNjlWUoGFLbV/fdMz3qEhYKS+ws2c
3RC0kcNZ5prEcZVRHIX1Z+m9BISN8sgoh0QhaP/OVLAga1hNfzOKXq4kNkpzGjyj+W4pIBJcRKxf
+5/+IoFLzbJmbk11ghsuV8lphxVkMj4AGq9/+v1IinHs/5+DM5lRlrJpjPBsblFjX70cqGZAqw8I
q8IeRWtMTJHeasFFGGc8WPSVsEqHEQ41DyQjXNJvCrIsTfQA2hdj2Bhw1wCgy7OyDR21JWwt6d4w
91+nEkR6HbxaXEkIqFTwhhbI4h2nbNd2WUuY3FjWI0BJDrYpgwElcZRWNMy3rw+/TsW7z94mdbVq
CDompaEs14dELk+Frh+va8SuYoNvQVY1AhYUnpdsrFv8fDQ9PWBIBAAsBeit6M52fehGBGekjdk3
ZtVZaFcZ810vW/7cGt5CirMm09tlyW8am/xx/VS7n8nG3oGN9QNGZPFXt21nXdXopj55ZvNYRM82
igxKDlhVgTntfqONGPYzNtFBn7WlipNKx7KtdZwVbCvJ6plgaPr6afafbRs5nDtdFTuppjkdWV4P
pqLSb1zUD78ndxHWD7EFG+aBCIdqXy9MgioNOigaTwIyr8sMCCc2QjBrP4CH6CdVJxgc2r+9iwje
Pax5X8xEgfM2blTrkUof6vpFcHPsgfXGBdkXGZwiUJ3C31WwIoJFtvI0Y2cJ/z/ArXmiECE6DqcM
cZ1GtBvxkdIuf2l0cqdI8fPSyIJOxp41mTLoghRmsZbMPSn7RKazNES9V5UoJUkWoOSB0CcrwHeq
gMFRy6e8XwR1g71wvpXJxaairxOFfayfJXrA57G1QzECtyI6GxedclJGWbsgLX19LOf++GHMQPBH
g/SWVWJQmnxSQfM33trHqRVl+cyIeFXZHpJTx46qk9alBEXr1rHwUq/Qp7QeAJ6yPpZH4L2FwLp9
fBTz1OzOMWwFczraF7EKcsjXZCkKk2cFT4z8hC7wKYea+pKfuoPH9poL18KmM+aufyuN2v4CTnVJ
k9tNl6M+kwAEgi3araEd/sRguG6Pe355K4hzZApt9MYYUYqV7Pss/aQWJzoENBYhB+/OX23lcCEn
HktprVuEaSIjZv6ox7tCQRm2PGTzfTz8UYCwRhdkBrvV7a1M7tmmtpJqRQVizuTO3q3kKM4zkGpe
JL8LOoJud+vGQT0JtHbPTW+E8osSfWvkiVzhoMYChlgzdczs6/VPtpsybkVwDiev7WFSJonl8t2X
0q/C3DU/M5I8FOv+NYo8qylthXGeRmrrTDJKaOJsF2hJ3FqgwF1qQVNbeCTOzywa6eZxRqeWZqhZ
mc05adTzMCjvslS/mbXpHPfNg9lYTqLPt8iYH4mpBtevVfThOG8TZWalm4U8eK3cgI8mOii2CPVQ
4E1fs4pNdlLphTFhpgWzNNEXTb0px4M9fS6Vh848Wf2P68cRGDa/TpEUNjKhacE7Of5CctUZ0R6Q
1vvFFt3bbjFmqyGcC5mncpxb1OeAFacGy23qY50/+aqHLBUqnxQdTvL60fa/lIaHH5gUbCwD/TXJ
KxNSpYaNo2nTJ7l5Xssv1//+3zirXwJ4BvK2l6s5YXNs8mnEvgYbIGMBRz6Icv39j3QRxFnygL33
DGXv3su771KDRCV/Mem7QRMBxwluzOSMmI6GZI9sDWXuPhrzaRzfXb+xvUwL+Q+ADggjU+a5YTAy
pahdgTShLDpHnf6ojY+w4esy9n3ERgi7zI31gBgBe5c9vgpW9wPGDooq5oEeGKOxfCOqOb+B73z1
extpnFYXSVH0a4SNCrzLg/rI8JAYHbzhdQEgQxnkrJt6iRgBXHSVXKCUlz5LR4pTsi0LrXBAk3dY
7lcXzDHo6r2KFT4tCHOvbzKtzWE5iwLDtmWlc4Im7Ava60BuSe5BvRp2YebVN+NXsNi9EvDgWS2d
2xcpBMmyJ0LS2LUFRQNMGVHBb8tjCdfdqlB5QNJV2rUjRY7JVtlujUU0wr+bOm/kcH6+qls7anIM
2S30QdGPVvZ1GOQgwZxokmD3LHViUdVl/5NeTsb+faO4pJATTVHRZbfp6BoAhdCMOlx6UbNJdIGc
fQDmTY9IhRaa2iZBpyf+MqGf12hOaWZP121xXxRooNAkVUBgyPkt0E0lqT7hLbpQ30ofJ92jC3Wy
5HBdzP7FXcRwbitW4lWiHbKCqn5f2a2jqJWjyb1zXcq+u1cuYrjko85L27BtFPrkUxTqh+iYHlmT
uQ//LfnqT59yEcSpXt5psm5iq8MzpvQ8SZJr2qLJvV1PvzkLp2uYoI/nFaVLj9TNc6Q2n/RBtF29
O/WIpPDX1+cULSujVSsz9MnjL2yINLtPmlAenN5XXOrTW2N1MFwuoskVHYzzxxre0Vq9IlRObTDF
T1kpGs9nyvTGBxKFfSPGO8xvvZhNXs9KjVMxTKnxzFrh4wfTL4/ZTZo4Igy1XdW+SOOfCYY2KXIa
IRUslzYwpNYx1PVxNTpBYN4dmjI3cjhLrRYUKhMF1xYpJymTfDldXPqNlvcyVv0X2j+XOQnkFgTt
6geBWe0GlY1oznpruY9plWJYZAzaI5YSWYnMOKPN+VF3x9v0XheVnfcz0Y1EzpDLJa8re4EhT64S
SE7uV7csd5NuV78Ph4NoeGNXJTfiOHM2q3QBxhSeevVwasr7aRV8vF0vu/n7nC13mRLpRrTCXVh1
eqP3UnyujTkNckWPPbkwNUHeuy9PMw2k1RZQPzkTs2R1aWsDu222dQs4Rmz1HhK98NRetMUgEsTl
OHRSO50kaBOqVlgCZk+OUzcCxpQiWhfct7LLibi8BjDeQ6v26N7NBNjPUuslq3FsJlFpViCGX7bK
R5taNMY0RN5bT7Y+hV2RH4q19a5b1H6aRn4dh1+2WgaVAP8ZxqyBGZ0xxCjeEOrfGN1PejK87H3k
RE7xiFrgE8PcIQcxKLToqJxRY+eB4j+YjNTt+7r9UEm9s9p/XD/n7jMZ20PYe4Q3NvmdL9qrUb2w
+f3EKjvXKCrJrQ3TcsGMM7hZNFVuS2NwMahUNCKxmxtuJDPF3WRqTTNNUqJigCY7qoF6YKwkDDVc
VJjej6AbOZylUVIUWtRjX6j+uLj4lGHiRdQtboCzismg5DR8Fb2ZRSfjTE6rCjpKmIVHgeWzJn0k
5QMwqMA69xXoeY5SnmkdXP+I+85YxV4+gqlhoDj+17s01W5ZlJlMryVqtDWfsD7kLw9quPrkUK2e
6IT7oW4jkHPHBVbSVE3F2HrnJw91kASWHIALUz+VwXToRbDKu4awkcb+faMqi1TrsUp0PJfqO0MJ
mvWh1gSjDkwL3mQkGxGcNr5SQOspEvpFOY3xS5wcpPFbV57XSgTIL/xYnEL2uVrbVl5B8c9WuKLm
YXyPj8UNa90vB/VT/+m6cohOxmkjGNcKrPKjqJhGD4ldemgYOm3buqpyGObcuS5sd8oapaJfmshF
AdDuTr3d4nCtR4/Ka4udPPQf2Aqm4bGs1TqQANjlQePnsiOC6xHp5evP22hKHeUE80MxUr2+PPYz
GOAkOT70lRooiLWgiH0c7PysjsVxTKQfg7QIi+8syXurSDpaVGhPaRofN7K8mVFnKmH8ZxW8adGx
9UcfWw2heHJ+/zGlXmRxAaIyo65tclhhT/5Y66NcSs7cvKfR7Jj0zgKXHxClDSr4xMwSrh2Q8zVK
IXe10kOfptJInDKid7Wt3mQmtk/bthC8FPYt/3JCzs/Y6aSl2oQRl3FsgilBHQgQK9GiudfVViSG
czA06YzOlLGq1+k3+XhvkA9UEY24sJ967d44D0PqdZEmEOCiklp/WKv+xTDT/3gMzrOsVBvbvsBK
rrHcl8lBVx5j0aj4/k1Z+CIyQAuAmoxTbgxMByp7jOY40slktBzLagPAE32Xi+n99S+yr2W/5PDr
mQ3ebGmdAMl7zgG0WXzE4p9jGd+SavCvC9p3jxdB3KONVmiQSxbSg4GGS5Y7Zds4a/phaPxCIcF1
WftlVeyS/Xl7OmewBi1RyDEBIAUgLwNkMFkwOmrnYHMhXI5gvhWcTXSJnKnOYIyfJ2mZ0GZR3L4Y
ztISn0u5eZQtS2RCu+oNbnQNRMGYAeN3TptojW06IYCOmnbbRtEPSU2erl/ffq94I4MLZShZ0jpp
UdNZHjs/Rmdcc0vHegGQPRsuTwK4IKNwiQJKHRBpPWBC+iQJKuOiY3L6D4Ap3e4AKI7C37Ht75JV
0J3bta/LEfkAps8WxuBWDBtUxYcJNeAyLZ1iFExR7I7UmBspnNLrQ6JG6YzHewf+UjBxEL8JS5d8
T48WkLII4/gMV8EYxa4ybmRyuo8xq5GYC3SfaMG4nNc+dRo7EPbi9jvRGzmc0teDZtKJwpeTx7T0
6mck/IHmkXvsVNwyTgzsVjI+0fC6bu5nHhuxXKRSZwsgP8AVRT3EdKJT42LOnLGJol8iMmuRjrB/
3/hgukRFpK/QwVHpwULfnTWldZYmPlw/kkDVCfugGzFaHtlgysbTUE6Ow3JH7ffX/77wyrhwhabf
uNqS1b+2X1YPk+W3DLuCIg0WNf+YWb4Jvpuvw3mOKm2aTGWeUJdXvB9ecqN9nKj03rLLg5maLqYI
wnSaRQu3+w5/I5dzF5bUrE2mICLr9S3VUeeM7zPrcba/DEPuaFXtoGzs9ij/WIB00EQrZCI75wc2
p2nKCWD3UGWKvTVQzstL5kl4+5ajY9zjMrDpaGeOiCFGoJ/88OYcmVolI0X02j6sjTCK383Sf9NN
nj4iGdap0dg+bx0/5PnLovjXdVN0BM6JFHFl0YIt/NnZO8V4HgZ/TAXqLzAvlXMY1bDoJEcL0kvt
7lGfEqeu9Mf/dgrOUURtPAPseOi9pv2iL+/iNDTAtvQ7MsClYMtoSes8Dxa19TgBGTbeINMTrb0s
CYDr8d9EcI5oAFolXdlw+FjL5U3Z57VLDWLdLtEqetzs+4nLaTiXNNfzXKg57PV1HR+zfiooK8lB
5MHJbtaJGsn/b43zRzaqskTSsYzcAvYrBmsC4//JgVFFkcbkLj0YyGF+EoJKx8rXTpkbv+9B2BsL
oTn/xg1ffgvnoyoFveCyw5t57mhoFbk7dmgu1T0G8NdTZPSHbFCdpTUOmmQE06yKHkZ/46V+/QB+
H1GLipQMCapX2Tn9ogaG2wJd9YYhA6Bod9ffRTe/wXXz2h+8fAF+hT6y1DVtctjG5JJTf6T3idce
GHSR9kGYG+yb+uWAXOqTEmvQ5YStnqcYrtSDER3/BM0SvGwe6Z38LC4dC++Uc2DVPOSGnEKk7shu
+k5+DyQYrJuO7uzT2GmeWxd8zL/llC/H5DzaVGf1IIOAzyMEeMVDYQAAKs4NgcMRmI7NOTUwSfX6
xBYvq/7rkH1fk1t7PEzNo9WE/8nt2JzbmcpciuYItYc8oUGZ3hUjcYUUE/uB5nJnnMOp4qyQYGsw
vtQz0tQdW0xP/wZsMSr7/3c2NudsAL1rl/8j7buW5MaZZp+IEfTmlmTb6R7vpBvGaqSl955PfxK9
/6emMBTr7Cp0qYiuAVhIFMpkihkgugZXVqA1duzHtjaQOuOLbo45S020VAuiiNyrIpdrsUdRi4En
m+munTS2W/VWdwfoqVU7X3xMHGpccHH/Zja5oyWYHXTua+YNnmW5eSf7bqhU+lYLUAxd94flYG5m
iztT4LMy0Aku9BjE7TfGFvwNX7SzbjPKZJD2EAlp5l2fItaZMe4wWakpgL8UEUg4fJ1GPAQry43i
13H8tr4qagO541SoY+cJBQsR1dAO+3M8DbZKigQtr4apBZqWoaDz4te3BFRPFTFighiC9VeZ3Jui
b3fGbftf2KgMtCn+zwzn6SBrMpquQhIiMPBdgu+hGjiF9iRSoy/LOfyZIe7OjHIoSFkiO7ZqcFA6
ywUH1lZLoLoYNGdtyhA3hgfNCzdSDMFH1UddKzQetDEhfJIt6LOX/Fwwr2URxr4RjS0arEz/IRIO
g3DWPfQ3mOZmlB6n4X3dV5Yb9a7L5jVphLCsI0tFFb7bdghEpjsmExchcBEPHW4XaSduZSZMRyAx
td06d8qlKJVMo8NhUHcKqPHSnXpvvQyOCclmZM0cvSbuGIXwV5076mKRd9ZQoWUkOUmtU24mSO/l
sQ0Oh1P42rmyY2y9B/nC4RCJyN8xFa8S4isIkLbDxkc/k7bTElsaEcb9Q/VGMk4uo+3103MA0Q79
KPiXP/EwBS7L4Jhu8He7Rcr0rwTMANGZ6q1jh3TN2TioCCw/UaMOpfdcfg7LG68Ae0SlOGJ6Nv+t
+OclOps5Gnf3IgLVzLSKUfEbW9swMzu2VKetqQGCRfCDeJRmmmipVfkUh541ptywZ54wSLeFrAEE
h8dIovLyi6d0ZoZDPzkMp65OcXEE6OvXoALe/ahkKDpEB1W4MQKK/m/5mM7scTBoadBlrSJWztgE
z8NJdsaXSzx91O3g0f+yQdl70+7rf5u6xCC6LIqyzvSQNc3iMHFoQPia1GrkSrFpgz3T1utz0O3X
IejTF/vFiC6ymeh5Ukrpfcv3vNgtiruwBTszxhQkjTj+n44WZ4QLZDSoN/lDlMZuq2/l9jx5r+uL
+IxnnAEOz6bAkuIaXdx4fPQbwYbSd7UDE4aTH4adAVGnPUWFsbxtmDkGu6+hWLwwMZQXknTQ5IiF
mR2IWgenC4mA5ZOTX9Z0NcHjkdwkkRZAO0KVjl5yX0QTVJBdP9gm6V703td3kFoP+/+ZGwiK0QpT
6EVuroBYKsFsnKi4RkDkTz7dAtySOBQS+iwoJT1I3CQtXZB/30updRZZTOFTnHmUKQ4ioJrg4ZUY
x64sZK7s6Q8oIW8GLTyMSNys793njhhuWRw8lH0jDEGsRW75t7cT7OIOooNO6mSVPVWXppjxGymU
QX0wDhy6OrfqNuhjN8gfdPG1l92ypl6GhA0+GIqMLg1iE110ngLgQ9+UVYV7ywo26/tHfCo+CBK1
ElL2nRG7utDtkkGYbDUJ9rrm3caZ4q7bWkYiAxKAaJWVPz2pIrGweryoYMsf93IOTijdPKybWN61
qwkOi3I9ESPVL2I31Lai9VqJ+5jiH6VWwUVTRRLrkGKIMleMXsvSrWXiUlj+ItclcNAziElWCkKG
JYCAfdIOvlduU/CuBNTn+A1wXy2xzZzhTlVOgS6WcYK83T8ktIV4YbhTMVRdOOgUpSYoSIscBknx
1IFEwk9cxgs9gbTM35j3zaVkDBmEL+QsDrvbfgnyLuBwXSEHRFFaCnEuAYjYIKdy8o8GJBfyQ7ZJ
XqguMsotOBxqqi5J9TFK3MiydlOFAdEw3v6Zc3Ow03Zy06LCFIN4MPlmQty3rIv3wqJmKokzxNdZ
5Klv1SJpod1gFHY5vYO7CNEd1VxFuDlfV4GIZSiOEjB0CPLDJFibIECvSjIdoMyYOn+0cXyBZcrD
rhN6OLqiIBmbvBvI6OUTtSLCA3ieBfaaNPJYAd+mHjpo7ZCFnAjlPvdI/erPfJmly63SiBqYkKfI
0eLM1kPFBp3z0J8i9akqbpUOUzsW2eXHYHPlHCkcUnh9pQatBMxj/fHgwEVDZnXTgjkAooKuTMRe
lP9xIFFECsaUSywyEJ8sT3enIoD4+LBZ9wnK/zhoUEHfnlr5gNhbmBzZe0XI5QcbBbbW7SyuRkKS
SJVVTdR5wkTRVySzGPzYVev6RteDTZBaqCJGBDZI7PB/+kRXO3zdIQ/iGplD7Bqjh2P1Z0DrYbrx
98o+fWGwp79jxmaXg3OgdigZg8+PNOaYM+vcI6MAaY7c5Dhh05O+wwj7a4xmQdDfTre1K+z0vbRJ
3f6m/EY9BRa/4swud993UMiyJqsGJAr+tzZsbHPSb7pwOk5aQLACEB+SpygLPRETbYaAJ4HiuVaj
fo/6dAuqkP/i/bMV8dd/ErdeC4o6dzTuUdSxp+HQCyrhlNS2sbXObn4FBESjAGUxN87uFXyh17R4
gKThuucv3/azpbC/YmalUGszSaUISwFBseyAzelOLTDtNTkiRgyS8x97IXemwwJX1eSNMcILc4cR
bAjnhUcgpajY/qndTmiYQdNlZmM4l3LEZWieLZa///NOiSALmLi1oDlQUHnSIuGsmHluR2G4ifVx
K3TiLrIku4nR4bK+1YtXz8w4FxlE4AqNTbGL3dzPP+qx25pySfjlssuoIrSYJROD2tz6iiFVI6/D
O0sXn9UaKhCTtY+R/WmJCP5zse8CJVdD3FrkCe9SqTfDSzqBCWUNN8k2dQwHc2hglc7AbpYTIffy
0f5pkn9rdVonq4KAZE+ngTe7Eh0JbHoixZ1L7CD/1LKMTC+MEs98T9EcAbIrtXgzot1P1YkS2bI3
XJfDgaIRhyBWSHHuRHOCgo2UBJs4m8g5DfYzn2+cqxnuIWREVmFMtRmBkAmsRRsMzTnWRnqwds0O
fMeUW1CLYv8/AxNzKIysxUCy67+qlV0915iqFzZRgDYD7TghC4ipFApQKL/gYFJojULqI/iFad2m
Ikj81C9jS/WaMlBa20YOJSez6TTTR15G6hRXU16CNHbi9iYRSjudKLlHahc5hKzRpob5AaSy8uTo
d8/R8LwORJ/Lir+eXp2HCa2Mo1FCbs57GZ3qUKNfsUCgCDZ6cwv1JkpdmFoPBxaVhn5nNQUqtfW3
wLwNE+LlQPw+T+hhhCYeDnqFK6zXfoB817eniMpwE7hgcLGT0jaj0Pq4jFUzv01zDKCaI+rmxa7N
hI/1z/NZmunXz/OJz6NXfFmOkR8xnqa7dsPqT/rucjWjh6O4qbc6BgEbB6Ueps2J1qR/z8HC/QUc
aoBWT5D7GimATvLuZTDlTIrwX3L30k9gMthHnUGFZzam6fsW8EHyv4kYQo2S4L02A8I3fhP0Xu1w
8JAOaVvglofA8GFC9WgjbvpdkdmmK+0mZ9qEh8nJ72VIBZAlRHaKPmMGI8kEcQpeFpzlfCoywCHc
UmCddlA9ZoVLCzxjHZrG7ywfaRwkrJ3GiR7yxpYf171o+VBcrXOIpRldYngtrIvKQ1V9k83n9d//
TB538ZGrAQ6loNUJhZMBMTCrKIgb5EC/aIYdvKn32U13BAe6ixttciGSVkU21c5GrY5DMKTIJ6Wx
cHvKMhLWvrgpNGoehDLBoZZvFXkgeIB8zy8dkI2d6sR8Wd9D5gErHsInccSi08YBYlZu2CX2OHZO
k23S8l8rrv/6ofgkTmWYYRUnOGl1fj8GkS1nX4YsJYLbzz19nBUunhn9KLI6H1k8ddcc6rPuHjYY
voMGNkWEQhwrPoMzjZY+Gc2Q4tPjjRzK7mAYL7Gf23kCbxPC+8EbCRAhXIHP6ESmrwWJhqAwEZ8E
4c0Ydv/BD0AuacoSqOMN/tWqGxmKl5UUQSWp2Ml6f6f2li17ETFJsniHzcywZc4gN2vitDGVMnY7
f6dHjR22aMpOvqIdZ7O+HsoQh3xjHhtNjW42Vx7uAqjQDZGTeujM6v5et7P4XWYL4jAu6QVLalRg
XBu/6cZLELvrv794Pme/z0Gc2WV5rlctkoXRSydH6IjqnMyngubF/PfMCodlSmIYwtDh60MA1Y7a
3tFk/9vUyW7eghXT6KDpXDuxmT0nSvQQ6glxcqmPxeFck+aBiEktFE6huxLUu9yAPkF1a/gUEw/7
oU9o93OdYBH/1f3kOA0wroIQyki3rXJQwyM69jeW4Vbha6m4ESm4uHz3zyxyQVstBQo0Q5F4Ymxb
LN0m7f2v4Y/psfnbwtBHcJTule/BWSfcf90tTZGDwjCZgrwJUALo5FOs3uvUS3i5nDpbFxeetdrY
G7UoAtE3EpqXoy2CCbx67tEB9CqCale/LShRJ+bqax+Pw45ONeomzVDwkmvkaWKQlsZPSdnaHSjh
BvrLrZ88k6ecm8yuySUD5tgKpZO0NzG4cvIRrOlbce/das/ZjhoiWU6FzbaVgxOIWkxNJAFOgoO0
/ae9aXqsXdOWNtXOc8THdXSh3IRDF63sKlNjW2pVe6N6S6aH9d9fvChny+FwpdHCzmprOXal4a2L
sX9W6WTGreR/1+OXoCEyr5+n4FgAMDPH4YikIpVYdXDKMLEHcEUy2gtj4x/k5+hbNiLU9WxG1dAa
2/VlEtt4yfnNbrVEyVpN9wGfZpvYuqTbUUWkapazXdelXWKfmYm8rtpWUIBc5ksQ2tlB3aBI+Ri9
yne75lJhkfck3RG1LA5E0kLK4zDEG72P3sbk0aAiaMrbL/8/W1TR+J6JCk7kNjWemP1O2aObL3As
PPo2CooQwrNHTe5QPnIBtplNKBhV4JRBTN07jHh5PEd3sYOZfqPGZMI/tIvZD6W3oee67iTUVXD5
xDPLuheG0ZRgO5UncANCzVUe2aNlG7jZm2rZaerE93ipoKBOwgr7UivQedmUmekxHAXVkBB2sfo2
q6dbKZ5+qs2IFts3spxOOQ4HK5nWjmo34dKDxJbxwZric0dw0KepOPW7tWNCWDXBmfB5TPrXs395
K86WaLSKBpl4ARmY44SBk3MF3bHqkG0tw+5s8ZAepiMja9gwFeLyDgOA8VNJ/A3EjXEpvc3+BDE1
jbKT4M61/Jz1+COSrWw9r3sRsbX8qHRgtWUrqLARlj9AUmSbyn7dAHWz8wMN1ljEehswpDn3m+4Q
Hps3iXkLG85Cj++LoJAMJtSiOKDR/KFIikxHySwY7CEObDP8sr6q5YTWFT8vzFezb1MLYjR0DD+L
D/Os3jZgXG2e0YJ4U+8Gu7oRDzXY5tWt3toDRMaiY7sne5eXD6GKOi5yTqrE5/WF1JKHSczZ81SB
opT2pka2ctts2JhI7rlUUnq50gQdh//Z43ZVLNAwGAuIJVjoGe/Ls7Fho9nFmcLxZb+/GuJiwTCW
u3w0cO02gnCSg3wTBvmxlg3CM5eDiasZ5kWzTwj2RLGuLrGR8iqGlZMWppN1ue2Hb4V4NiTiNC+/
Fa7m2Kpn5jQowjVQQ8ZJA0dG8ANdFE5q3eX6XSjtQv2rqRBX/PIhuNrjQj9F8LwQulfoVrUOmfpu
UGrAi19JhQC9ZWlQx1C44KjSwSDTWFLoxlDtVOp90BRuMhzWz9niN7oaUbkHVizIURhkNSpk5l81
+tGEwS6GxypzM6W0u5TwiOWoaGaOe12FfmVErd5FbvWe/6U64MU7G7fedjr6p/wEBrIb7YvyfX2F
xDaq3KlClyXQMRBDN1Wf/eaL1L+0CpXJWnzpzJbFHaiqxhAApn1CVyy+p+WjYd2nxVENCgeMbvaf
LYc7VEUy1okGZi53FHW31PTBmbqusrNcJZLty9m52aK48yQoUikObYPwR7KrAyOJGnxbA/fMQQL3
wUS9FpcDvZk97jyJ/gSdhBD2as9z/FY6pWZ21gr9HEw5uug9J5AmF1QFaFpL+y3YR2y/D8/VkG7U
sHwoJut1qoW/13eb+rBcYOSNlTjVoRJiwiPe9P5BGx41FVS25RPaD4kvu1xim20AO6szAANjflsN
ZsXqrt7OuIkhhYOxZtDuHJud6duUSv0ifs3McfiSyUEEETUMKUTiaMe1i/ZaYkWEBZ4eKfZkQU7G
Cazo+q6KjkX4sf51KDjRODjpBjmJO8FCr+GkO4YPXd4BymxjzNQsJYy6eeERLOL4H32vC+lhmLCN
imfu4yJEu0h0kDpKZGH5iXTdVZ48aZDwZlB0OXSHD+XDwwvJc1W3fs9ep00CuWAqdCfQjR+ZgFpY
jhlxAGoe17bsv0WaacfGbn2fiVOgcZhTdmGaSoaGU9CrLpg4XSnaa1Fk9/q3nOr7pxbEoU4JfWdI
B6Am0CoPaXQ7Kc+pQSQ5KBMc0OhFEzWShTuvzG9yf19Wh4biLqJ2jMONsgiybmKfpUpyu0pRrSkL
20/vokqxs+hPjwEHHLpcx6XRYkFjAfWh4oBGTpc94KSv2q18ZyGGBEcTJRXPdunTE3Xm6Bx8iHXb
dqoAuEbvhlOFm9ZMQMD6LPnEPUR8Lb6HZ/DHflRzLE4vIfNgVZijjM6l6W/WfXz5GXVdz6doXy6T
QUvxyXTQMd6pTukgkjxnNyaaVE8SJjgThwpNiOCLHxhtPb3P/AQmlfyhLUI7nkJHUM7IZNoa0l9W
SNEsE27JD4x6U9VnGaRZMOLwo80GO0skR0lV29SCv2sZC1/fUwL/dQ43pEy2QE/dpG7TNofYy276
Ytqum6AuTV5GsNUMiAKFQ+SCAZuVy/1N7CSVjRGOA7o4tznxyCDdhAMPITDKvvKwhc3Wv2Xsbv4m
AVfByTgm0BmuQbBMvgvl9ZOmc2ACTtCytzLAb3BKDv6+3jV77czk4BuH5uSQKR/hwKQW0jHsRJy3
9NVDBjt5913jeXw0nmRHBQO+5yZvyL4NN8VNv00ecwcdCQ/dRnTjre9Ss7zLMagmIZlvKRLkSLjb
oA3EqsXU2f96BiU7uIOg5y7Hl6XURhbXPTPFfVi06miJyc5/4e/8QbTT4a84useRQYKYYiFfDlxm
xrhPClaXKFVLeNFFWiB18gqQHWwbe/y4JL0Le/pa7PTH9cOyCKUzq9ynHcV6GoQI0WwTpJDNeB+a
x8ikwljKCHcvpKHiF5PWom0l3YpyaWvJMQgoYv9FZLmuhE/g174wIfRB8jDWt0pzXw+v6zu1DCsz
A1xk6Wux5WssdG2PxUGwEzc+N+hwZmTcNEUuc61PV+nMGAOAWeBfD0MTg4oM1dz4qwmNXPl7kO8E
qgGd2jPukVomfd12DSLTNEOqc7gva3d906hlcHDfeD0apXNAcQa2AXXaxcpH2rzXVMKTcDA+LS/V
mZZUnR66yB87nVW41nQY66c/WwuHBtBgjssS9RsXA7x2k+qOhligviuLf69cz/Lgs4/PQYEElS+x
YncyKEIRuUl2/gJyK0d+r+zUzciJDuojcRggKHEYiYKB3SvORfCtw2u2UnYRFQAvv4Nmy+JgQAaV
IegRYKdyy9KZTiwitTbaV/m9PeQQi1II4s7l9MHVIJ9o760gC3IFBjvfte6YOpd/VO+DBloSrv6E
g4uB9Xqvv0yUYQYFK6eXz7/3pp5UpYAPWG/wbN+jQ9bVn5UdyxKLVGGI8P1L1nyGFFNvqGaM9wta
SjGPqLtZeUKO2ln3fQr8+Nx7r4QjiHDwBqs3ojOhB2LYM8Eva5dswi0lHrQYBM++G4caUo35m5Jx
JUTjjSGrt6UMXQe5sAOrdKVEsQdz+C9h6cwi2+TZJnpTmgligk0cyrPqf+RUFyDl+zxhx2QUo2gF
AMJu228kN9l6B+MxPE0gmIqO5ZtF9Ggtt1XOFsRBSJsL6FopgIj+X3Vis67f8pwhlrgXXqUj88PE
iZz+JkUZb/qy7isEnMgcnKDtGIqqAZLUnXcO9dvM7+3QO1umRdwty8WR2Ro5PAkkpav0QURvKnjw
wiNT8THAehgcqR5c4ojxDZaQGe1BKqvimkyeCoylCG9at1nfNObSK4jBd1eOCgpbqgITCboblNv4
Dy8vfiy2jdK6VnscqWx4soxnQ/qmyyeVvLqoneICCrOslAG0ZikmfVs38ZuzaIJg0yCLBux31raL
Q4isGAz0RwHZDcmOIyc7GKAkr74pnavbyS2TZaM4Aql3Bz8X2+ld0FQVHkGXXiI3PnZvzbE86De+
K3xfdwYKbS8sTzM46pQs6roIATPrqcjcfGeAbPNkIGvT74fMoQbaliur15OkcGiRlaKPcX3An3yO
X7V31dH2TNyRPZz7e9ZdHkPsDnRQW0zjONaBfmJSrx+FAw0xN0ap1Xs8td7jWyYvCT5R8Fpi5gcd
Dg//yKpqz+vbTJ05Dj/kpg+sQcPzbqwhTKe/m7FFXCtUBMLX0jI5M4wyw4eEbqDTqA76E7fGpt8W
r6CHYqKkTJ9ciWwqJ0GcQ5V7q6hGZ0KzG7M/6phuUyk8tMZ5FJOX9Q38za2mySCKFlULUru/Xpux
IhXlGOJMMK1V1kHYfNO/G864Ba+Nm/yoqViHfZHPx/5qjzv2o9oOZcQSjLGa20P9Fud/K367M8tN
kYjQiYFKWEQ4yfJOXk2y/58dRbnO2zxRWXJHeexUZzR/SP2e2MZlR7za4F4WgwnVc40VCPwEZf7w
EZc1ZPDM5/GjPWngOwW77YYwuQygV5PciS+Nus6TAfdNgGQV0BNiPofEcw1HvRN28YfgUkTml2B7
7dtxJ7w2rUmvfPhK73Rgp6tOE3TJAje8iGmW7rjtTxmEtMCKtEnOlONQX5E76n6gxlbul5gdszAt
j6nPSDrLjUwcd8IKL/EGyhOj7gV8x6DdQFR+EwenDhzp65+OOAO8Tg/aIxupYA4pFh+VUNui5Yji
Vh/cWHkSUn+byi/rBn9z8/30FZPLRVixCdlYDyU1dvOl+2nvowUNl8J4GPdjRSyP2kMOUvzOU6qx
Q/QoVe9ieyrGvWh8rC+IOG4mhyJZ28eYSmM5rwxcdtW3iBL/oQywNc4ww+oMue2AVO4wyrvUABdb
TpXGKRMcZOSynmMKAxeLpueJM6roo4n7+Pv6RlHfggMJOURrtsqesVLzJBoZ6qPvUkISjrAvugIM
JgcMUmEUk9Cz3cIlkm7ynQQVlJvaHTDo29+ookPVE9mfvWaQAwMplitDKGDQqNzCeBiHb1X5JcTQ
lJVn7voOLr+Ffh4dnqmjCkdVrAN2WL30SVag8SKY9tgkX3KDGsBYLkNAGPv/LmOeGHxSsnj0Zbi1
CRZNNBezrEPc2yWeX06Lvji8+c5UwwBplMOGvhdlP59wj7THDlPufxfoCsFduddd34BgGsvKkxUA
1oC08v34Oac6rY2+TOD7TKlMcYd9vU1u2QQrNSNGro6dwtlBxrCuOYyssoOsxwg+cpaLG95iRynA
eOg7waYW/70IxSX5d/2MHHhApMrTUwEAGCb7sdsL+k2dE/XT37wvrjY49NAxbpGFPdaln6ctSPR2
guNlNiTrMWiXOD1RXCfNcTgSZyNkHlvci2zGk7USD2/VvnaZe6D7grrrqTPH4ckwVVmWJlhcOZ1j
86b0EE61G1KAlABHnjXUhCA4Wv2YmVLfjfWHF1bHxKQyievgqPHTThrKMlUuYutAY/Ihb/DILTYG
Kn3CMTuGruzb4n9pYfyJIprIvRyErGqiMgE4mvFhUN9H/8s6Iq5vm8ZPNelRK5VTxGLd/i9xOKrx
V4nq+qRMcCFEqKKCFXmoBNV6+pTW6hH9Al9QgCDcmvnR72FIEzlwKBXBKGWG7VH54I9Hv1HQMiU6
xXRo5fuioXh8KHMcLiTS6MlqVQCLdPkxKSrBFodxtBtLeRnystpUUTBtSlX9b9SBM4/gwCLWMpRc
WbiUnDqXcX/4g436druVHM1JYlvpSTIOAjEgO/cr8BqG6OvmBIjHYyG0FXfaF/vxXQKZULBBvmW7
7pPrIbUmcoghpCEUk/MxdJVWO6HA/GTE6nMZpt9aUztNerYfUuuUpznFkUg5KheI6EkSg7uKpV38
zFEyc5Nqgx3L/W59ecQzHVK7v+4myNxiE0T2aED7v2e6sPF3jHBbZVNwZHxFLOvynpjdmr5aWp1k
YVmFdfYwbpC/JtRILXEzaxcHmtlQUisaFRaasjnx4sDyKuG5s4XYLl51sI9ozxYRDK9fK9plk2cW
C00IVQ+9fK6mDrZcfVX6xwZUECKYCdY/13p4ql2WPjPkqVGtFazbohpLcAt+0UrDQRus08umrclU
bZ6AFb50GrVN2MQC8H5sdbcQt6g0G8peLMNdXbeOSTUnkr7IoUkUxThqOgLG6AT0Yqwx6bnaf8QH
E11xNq1vx1B4BaUvE12z3WQ1AnVU4CiWdNsI9wold0H9PocdnS+YamDg900QTapyaCPptu4Pv9ky
UzcMk/3jk3lhLqRiPuDK9F4alwmBewf9WX7qMHXCwrX4jbDHYvbPW3a1x8X0Y6x0Zq7jplG/tpUd
3Pe77kZ61EuXVfuSH1S89puzfLXH3dd1XvpdW2F909209ffxsblpUrv61jlsTrfYlQ04SYlD9pt0
1NUo+64zv8hKJPUkEd+td6atrNnVSUJ9mGlYsbw3BIfAPWKdQaiRbeI7lI+pAt3yKb/a565zJQgj
LTUBkv64CTp7cjOYlXHdoQ0HU66jy0pz6bN1rHaUKvkykl1N80ew7eV2ZO8nPR3tLDj5wldveJN1
6pWxHLte7bAtmG1xMCRaZHaw07jBs7jJth5ohxQIzzBuN+Ge2lJqR7mTmBZGoEGmGEgWHoLpreq/
luYpKO9DkWpiJJ2Hu7hT6NONpoAT0h/VB/9v/Wjshwtjzf/GT6uNd2JTYfK+vqHW+Zuiws995Xvo
Za3uR2uC6ypPTE02P0Z31q15YtX49iDb4dZEZZdKOy5f6lej3Ltg9ErIJymYmZHCl9LHBh+qkHCY
5flP7WqDA548MSddtwAE3Rbj+iiSt3+hdf+cuOlOPqhgeK9sjDR2NlNDBdGEKxK8h7+pKF//AA6J
lFpLdCHA1Rsd2Nxptw8P8pZlFqhqIuGrfPt81imDJ4xYKWsGT4fnQDxXwTHsbxp//2dornFA09cQ
oKlVnELJshlDrH7AHOidsZs2EbpTqcLCcjhx3UEOW5rIRDbIglhDFHYPaVMc/aR2KzPfJhIoyMzu
aKrC4/oKCTj7JNEkxGafG4gopiYrnDYevgxVUx27sW8dIwcd0p+Z42DGVPtGiFM9dktpOhVC9oQG
dIg5y0Nmy9FAKXpQx45DmnzQm0qusJ+9tg3S90rcDVCvWV8RYYNvpx8VL2m7FF4PeZw8/ysT7+Ts
sG5ieXD+erT5Vnor8FQ/yNG1m/9dv+qvE5ilM9DQCWxsn+khQazyRkjsYkfNJFDRE99RPwW9Pho6
drD5aDfWe43aGuDkPktsFSzJmFqjUjYMpVbCJ76jXqrSSggtwLMGlSkUJw+suOVhZJ3x7P/pt+PC
mKow46a9JCHaY1AGTto5QmMSDvKb5/jPU8131OeRX6GfDW8fdVchykUaqv3SjQ5rSBAOvmhTDQmU
R3Io0iMyA8sVMEssb5roKVY2Vf6y7pEEAvMd9GBxiBRNhlsEEDPO0NLrV/uqe4kMZxCSzbqt5TfC
dfs4yGgDIRcE9gap9G9V/qboBCRRv8+BRBv2U9KUQECjVpxCj06D5lNXI7vfP3m1LktQ9NBkXRY5
G0XVFnGYYQ3qLrrPtvkZZccWg58mHttkTWjx+1+N8QmLQvfVxmdU36mH8zoUd7WiHxM5e13/LpQZ
LqbBhMGo1KzlXh33tbWZvPucksdZ/DSzlTCwmMXAQy33oz7itoBi+A3aUQ+RKFOVH2oZXNQiZkhF
Y9gYCTrzJVVvmjbfVQLZlLx4zc5WwiGNqKJOF0smq/SEf6nHyYUoOEY/QnR79G4e2tOm+v+YPaHW
xv5/tn8Qy8asx4jUVWCA6suJoqeCar9gnrvi2Zdwe2YiKQVrFAVcTaK4a1tXiSSwU2GiWPwACYqN
4+QOPjWssBgmzTaTexolkQ/WRgPtTrkObd3XftpH1gOUGEfkdxoIIa77+TJ+z8xxAKSIYF3wkW3E
S+zSferGP1SwZbB3mH+Xv61bW34dzaxxUBEFYZAWE+IJ+WEIbesgHboPc2dgLErYlCBtOYGLZHrU
bZB7bsHQTud8CFe9/IGzLxpqXm4IAobMpALiH55dND9w9GwfStzrS11OXVyXyjd6V0pSVcOAFjL1
LCSspf0OqZLbAdVBzza3Ah7vVIBNHAi+3TtKJ8ZRg1duYryINSiO7kafGmgjsJ5v9i5jc/AkGTlB
1r7OhL3r3hZemJZOv4804vKiFsThipAGk1gr6EztwVMo1NVd0ydQroupRRFIzPPo9tCKBV0/27jT
P4Xc5K7ZD1DqvtTGAV2Utgl1Dvieb0nJIOsVoAe73KSvA4Sl0e4UO6Vbngww3G47u0Oapz90O+M+
vZFp9W6G+yvAdhnrmx+DyR+kPME5NF9U0AeABdKJHUhSDo68RYvAjiqjLD+fZ6eBg5lGKQehybHF
RoLFhbEdxj+sPrP77hwaH730I7YeYj2j0I1aJ4c3QoTSq6lGuJnQWSZC27REwvJDvwv2hROSmTsC
uvlm8CSF6nDJemW98A1DbY5Y/FVYN/K4xRid3ZE3BXE78Y3hSZD708jGxttJRHLwh9bsg+AuMgpH
1w5WHzsophKotnxSNPQhmLKugkj21ztXqFQhKCoPTdytulOT7CbNi4914Fw+9D9N8J1yIBIO0e6O
o5F7vS1FjxAKgwri/s+McOGdUSiZVZT4UhoYURvrGQLsth4//5kRLsATykDNp4vPK+1usPpt14Jl
Xc7/E0peN4ydgdlZLkVwLLQS0m9dVUK24mXqy40CFpb1xSx/edMyNfCqypbKRVuD2Yq9ijEtTGdH
qWvqanpbogGMyPMtPr2gjvQ/K9zrLhdEuREzfJdKBFsXOKRbUXAa5a0zcluRn9aXtOxpV2NcpBUP
bWTJI56SZndnKTvUyBEfE9tG2eBwz/TzRhhzDQ0HrbZpo2ori7KdVP5/OpfXpXDnskjVwo/YGMpg
3oF4BrRF61u1HDb9/H0+r9ya6CpsG/R5StkXC9x3mvaQKbuEJPkmvIynaMmSqTT1FDJZRVHYqdA4
uU6xLy2D9HUp3Kk0oALnTTookSL1I+vv4/iYWc9ibblW6CitSHz/5Q7Zq0d/olwBYwOq3vBo1uDU
3ko3/i4/RXt03JH0ssuzGjNbbHdnSGBEoi5BLR7B2dHcTW6907aSjRtvzxgaMaf+Vdsw1vzomJz9
70wGrKH4psjlcjCR1XlXBTL+BLT8sTw5phu/lzny883OcqkC62+iiuu35OBixCU7xKyukyWi3Qqv
onBS1NRWgl3YDdvJQlEgPdTi9s8OA4cbYy96ZpdC8KGT0Ocyqk6RmzcZ2FTGzCPuqeXk6OyTcvih
4g4RvP9H2nXtSI4j2y8SIFGWrzKpNOVtd78IbeW919ffw+q7kyqWJonuucDOAju4FUkqIhgMnjjH
QmC3nnYcdbu4qrCroac/RK/0S/fC3jsaBz0KQU0syFs6l1CSThtoEeIUTmZqy/rdMHwdFBHj0zZ7
xHl1fHt5HDPgQRiIsoEQaHNX+/F1slOgSKLvymO0K06zAmJK9BDcysl89fj2trMzf/QniMj81TH6
jy/xbegqsUxId+G3gPHH1k1QQf1SpuvLniPYVb7hDELtVFowUAUEXeKXNDq2VPFAYy84RUVR+KHP
TOduKaM3XNbsMHUXC3NEnxjHiZULEVmCnM3ztqhxZHWYNEaPifxCYWVTTdA2F+0al1MaqZLmgqGX
4/lWSnYt1DvHQHCAimxwmaQdS12Ne9iY0iFzIUpq7appyuwor0UkNCJTXPrACxRNDYqyo6LPkvI1
Ho5dIoje7RnfVWBxaWMx6ZyGDMdOQPA03C57TIOAjK94Zbda4jZQ9OlP5GG6RSQ9XPZxkTtwmSML
slAieG53u/RKjW9V8795A6/FhFFzM7OgreoW82Qry66tMAaoCjZQsAhejKk0aCzHFvqmc5ztktF0
jFQTnCIfX58gf20aRNcty1QUjXAbpQ7BaJZaOyG1xw+qW/upozdO6zJkS/czcAZRumU+/O7S/2ZQ
p1SzNI1+EAHp0lmJKFEBFEqP7XgIu9yJpadRqE8rssM2d1WGKHohDbj2dG6qy05GOjS4x9LOLBDu
KfmPy9724cLArYnLDSWdNKUh2ERDnp/6eN53gbpvw8Trq2kPqQv3srkPscuZ49IEhkKHYaiwJB2z
toulXoeD5VD5jxnnOTNcihgVOR2tvO3cTiaALZLkZ5GbgvPug4tzNrgUQeV8tJq07lwtz309XG7z
OXq+vFsiE5yHxzl+dVfUkxuN/kIO+vD5v/z9D3ofmgZZk9iI4dCd4ulh6oOxSADGuvzBLR7zXrdW
YS1ZNblB+aumpZsPx0gSPdJtGjGJZRgmJQZaDu8DZjTDXk5lGBnUF2reL/nJaoSN/s2PsTLCtQmq
AQw1Up9h2vh+/CXZkCr51nyTvga9vbxJelgPk+gpQ2SS/ftVIliiplfNosOYf3ekydMgIgPZDH6T
mqplarKKnXv/9zUzz6ZgaCZXaj9p7W2gXCtQN2pCvNPGgnvc9ic6m+ICv4lMOa2YKxsAHjV+jPCf
h5fL7szC4UN+Xi2Hi3qpKIe8imCjNm9COtmG9KWSfkg0snviuZdtfRSKZuG/MsaFvxZHJq3LcnLj
l+xq9JqD9D3dQ1cLN0XLrTH/hjcYQ3FNn8EsG+E9kf35S2vlUkMYStoUEpYarqKDdmyP8xE8Bvtq
N+2bk+GWn0gIgWCGYh1Fhf7m8WSpiglNBPC0q1wg4H9Bt4Rg5a3i99PRUB/QKo2T+8sbvOkwKyuc
7we9UapGhYOpC75GxmL3yXOWLwKv/Ij3Y19xZYWLgKWmRZ1OCOoOF6jss3mKXIAwbkcXnIaAcJE3
vQkR3m/TT1dGuVgAiSzthhRL0/xwnx+7PXpnaGiIrqCb2QM5UYFcOnI7n3qzWmuKMhl7t6qv0+hF
1v/0Mva2d+e/z2VdpZMTvaUyzvIidGTrai6vde1vTqjVGjhfM0vc3yet69y68OPke9R9uexloj3i
vAxNuSDHHCkmwIrpNGbtrREW3mUTm+FCZVkzsFWMX/59ktXlPluCoMAhi2qull4yZU+Hn+MkTAls
Lz6khLMhvrCPQClqjIQZuu4AjkrA8tHZma0e5ysmOaX86T2Cff6VOe4JYAx0JTOLvHMxBWaqt0N9
UnqBh318XOdscC42YUga+KhwwjVs9JjeU6Da5LZ3WU7VP4vgZdtfStXwNKPqhslTteAJ09KaCMdh
UiSOoj4P8wFMcXYlBg18eAV+W9fZEnd4JL2WzpJUArw9GXd1KF9lCh4sh+o1TZuDWuYHqIw8YLTC
jirkCMkUpL3N3ErP5jmXjPRpqvGAOUKY8TmpJ9vq/S75K/f4xwZPzyKXGuCVwE4hspZDO1IvNqND
maeHy9G1GcDnpfADHHI0jipphh53JGKXqvWVDGkt2C6BX/CaBnE4JIBt0dHVyfeufayiW2L9CJQ/
fod6cwqDKpaB6dYP7KvgXQ5kyWhw7TOj66IevHjs97Jc7C7v2GblQM9m2GrXRSWZhjBqtc6lBoQM
4y/yYifSaJu0tBXiayIFyO3NO5vjirIxTMyub5GVdA2Uy9HjMH6NzcOgvV5e1bZLn81wEWVo9TAm
ITJFKL1U6bWh7bvwx5+bsGSTsBuGIn+A6UnxlA9xM0IhSt+XmJisT0X0ctnEZk9jZYNH50kQFtch
YoSqx9WOhpMBJ6/90NDDDWxiy6dRlAm2vs7aHpfE09kqSDCjjBxACFUdpuFFKn+qf1X9M1kfammm
ZXx4/EwWTHmqMioeMLHZVXSqlms1/WOiQcTP2gjn2DLN07pKkApiPBN3aeEpoSLINlsXprUJzpmj
sMzG3sQJUePqRxsXchi2aTxBra8GtO2yL2x59NoW59FVp0Mh2kC3SVOerPFeVn5GoehWtpU9LWgJ
qJqmE3g1V14lEBtuyZJ2bpwGdgDudaMTVD/bqzhbYL9glW1Mpj+tdXCwXnrNU2iJPmrGX9Rw60Ww
n7AyIY1FrNUWnCtYbovih/XHDdk3vzovgfOrFoSjQYh2GAhNwtMSknvQqjiXvzU7cPnSbb0Ezq/q
fEzKNEAtNRoQsAU98bU6lruuDwZ77qcrdfkaEusQFqLTU/R1OB8rgQeTAhNXBL38HOFZWkkOgXCk
a7OKW6+OKzeaShsTSQf+kymtFK6CS1b4rN1qu3zXAjby3zyORyjW6HXErYnPlXVHVf+ik2OqCZQ0
N7PmOWx4aGLZZ5pBqmLCLR/80dE1WT5B2c4NIeF52S8E8ckjEknSLsU0sxygJo7ejfsyXx4um/hI
D/jevXlEYrlYeaqkaDLFL+ou9xiJ6nBQ9sHVcuxqvI7m7ngSTY58xO9xRrm0UDe1VSfQEni7AtNv
NdwixhTHiT2vQAUxxkhH44x7CRw35g95H4kuFlsF+MolecRiSqw+VXIsmvjGkTVNhmOJ+b4KWEVR
u2QzxlAtmLKGe4VhcTk2G2fZKtn+qkaCKebZ6UFNGAjlMzddZWWG29FiSmnQsubXdFtRKKCau9ib
TvFzpdsA5UCTF1dA0dy+aGns368yb9cN6tIuyLzW8BCZT5p8U/c/L7unaFlc8p1oDoDCABMxOZbj
vSJ6qNp2f6JpsqEBlwWqxfdrqJQk7ZcC8OXSm1ADPREn9aKdVtkDwA9QX//EekBUOFz0Ed7MIuBs
l0cEzTEtAhDnoZTwYkh2HFKQ7CoP6RXTV5R3qkP2Iqrdzay1ssjVeq2Sz0swwxGLAKODbjp/yqRX
hf66/MG2feKf/eQVmWRLUrMI84HuEo6dPWrqPqehaUPwdP/fDHFxVUE2YxxrGBqS9tUIrOt5KR7k
If182cy2A57Xw8VVmpfBEsjYNbT/7X5pH9Q2EWzZ9gG5+jJcHKV5XbZhgLKyKhG5zR3EtF3ppzQj
GZYunuT+5l1h7XtcUNWtmpE8wN3cWIbHKKBfA9BvXt62jy/onH9zJQ3B9V9aAvg346SU7MgB3OcU
pvYsgdscSR7TbWlnQ3LuMEj29BfNh/UCubqmH6Bbp7bYUN2qPzdyex8Vyi6UqS9Y5OYxsvpwXPJY
ICjUtCPeAK1r41js8uv4ivodm0bciaYR2Z/6UCKeTfFQn9CiGhAp2E/WNG791B93jHdOlCQE4cuj
eKQWijtWiBsBJMnrVgPM/GpORK1KQUzxMJ6qs6RekpDU6TLZNXQrRHDOf4koEHoQFU9bGk9NMveZ
YRUUd8H/0aLB+/YaXmPqnZhTn7nyx09zNsZ5m7mElpQv8Las1m2pxIjvs5w7QVLa5l99HpU9vKhE
MRUeDdmH7ZDkBA5HIG6cVftR/VG2r5e9evPrrGxwGW9uF6mK5qhzC2W574dqPPWVpgggViIjXMoD
s3EwBDNcwByOrfktiJ8uL2Lzm6wWwaU4Ky4TrWlZ1dXnroFPoZaObv1qCdTaRdDuzZhZ2WK/ZVUG
qUqmDVodjO6cNr6SZj8jebyKKlmEhd6uGVaGOEebC6WgBYWjdSBxYIx1lhvcoUZ5ZJCX5D5wOsHh
t92PWlnkEtyst1kwL1MHgKGyy37kXnSLYc6HzNaP5a4ynD8ewWKnxtken+VMGtFI01HFKukV5Ewc
CUQDRhUJDifBB+OTXGLKuamzd/WkOczDNQ2vG5HmlMC/+RQnTW1Fywom5MWLyesUCGqG7SVYClj+
KMY0+StorpllGbM3xE7z5PQmIFej6P1wM4Q0BcwCxKCqZXHfPmqVzqSjhEcKoztZMl4LAnUXxP0R
xdKxyNrnyxHLIvJDFj2b4/lcFSkuWtIS3R1b6Fi1iuy0YbOTFclJjebbZVubu7eyxZfCc6QChIwL
vGHNxykFYUGJFG631kQErrbpB8CL6RbytQy02vvc0DaFRfTB7Nykg/YJaXeDJSRt3V7N2QaX60KT
6nEQI0j1R/1A7tuvmhd6SAuGB61Be7wa/MIXiSl+BFazSF0tjEt6YRZAQa6Ed2j+WEMDJfYWlxV5
ucMeHcsBHev6rnGqa9ER+ObaHx3lvFwuC3Z1UTRyBsvWdXel32ozGJ7SE0aJT7mTnfJDfTc5gc34
bKT7wO58EXWtaLu5uEC9Z+QFTRDa6TENXiKkp7EU9U0FfsOPwk3oMOlxmwHVPYZ2M+8nIYxDsAx+
+q0dG2s0oTnt5slB7+8yfVdYfwH+WvkIj8vqFqtoC5L1yLPJF0huxp6mQSYlFJ6MorVwd8EGGmUa
lZBtreYlCkpbC2/IJKKmEhlhn2x1zMddVJApmFC1Np80kLSXiU3L3eXExHz3gm/zSiiFrk5lBZ5i
NzahFtiCwwUjJssITq8m9MGjfVJDUe95u6qAQgll7NYW5Tmf02GEgjLrZqqP4Y26A60KBsmdYG/6
xb7z2FN72AqyIguRD8tcmeS2ktC4BlkDLjN5V9ih8kKXxRmsRwzTe3G1j9pDU4ruT9uNHoNgPkxR
QOTN0/0GUlP0qZr/vpAiRzLVXh+gYVykmKyN8lNyRYyMm0eaAfgqukuybPFIqZFEnVL0QK8o1b2M
K2EeOvOym5NPl51mM1eszHC7aRl9nwwjwbh1VJdeD7VLv1H72LtsZbMcWFlh4bFy/zkj4zDgscA1
rWdVvy4KYxcMP8PkkBBV4B7b1zcTOn2yrKqU8NAl0sWN2mD8H9c32SFgtYZYoxvsykPpFv4fS5Gy
k8zUqYZvZJo6j1XXC6Umpo7js68SuwXRL70a++so+KSW/uUt3C6nARy3FIrSDf/9fg8XvLYEeYiq
LQwLMCMqPt4RXKtTwALwTZtkDwq+V00K7qa5Guwunk9aNl8tXSpqf5Ot+Fv9Du4Ii8fW1JYObyQh
6KLMXXsd+tYj67w36FyImv2b7nk2xiNBwinvGfU1eu0SaCeH3i5KgWtuphOLoKGPWlhTed1aVeoT
WQFV2VtvpNh1++aNH1BUeWweABbFWAiVgQDQuFPGquI6DxIVAyB13zlZloOkftYLey5bKooAeesL
UUMHZAwUzQCavveUvGuoLrEKlZHwMrFaw9X9ZD/vRTlq8+ucDfHj4lEWD4CBIy1ilPeQQBI7oong
82zu28oEV22HnYldskJ0aumtrn+ZrYMuQht9nGRkQUzxfyb6fpjSZL9hlZ1KSsxAr1g7PffD8DZF
b3GMZVeXvLZ4yUETVjX4Hz7/RTxTwCsNagIXYvFyJ4naBEpowSOGXeC39vwzPtIb+TA5kg+tOWj+
uAKDWw1HqoAMUjexSvLhtSKbwrZeAN7RfIs1HP1Wd8bvOtSwxz2RBd9tMw2vrPFvFBZZSDVXsGZl
b+S41ojCYHKSGPW1jPpaVFlv5se1Qd5TSBo0aHGgtD7KL0z0SrsrTkqDu0TnREfjRjQAsXWmre2x
PLnympzqS9caCuoQVbtTpW5PR/lGqdqrKFevxlIW5d2tSFjb4zLIIpkoUkF95E7fEdkOBJMi1/Ty
K93Xj3j22Zff4p0Ibbx5X6IK+qBoGFJq8L3QiShZoPZsbOl5hOZdt4tv1FvjqO+TW8tVr6Hr+EW9
t/DiSvYg5H0MBF60VQStzXNn3igDKh+QUneh5L6zsuB6mbvj0pu/piASVM//4rDnpXJZk0Sp0i4L
2keMjGk4pF7uF6f4wKIRPMM/Lgfj9sf8xxgPNNA6RcsjEymnmJrYG8MiwKXDCN0aSepw2dTHgVSk
N9TnBM0ewLl1g9vEno7JWNZ579azDWGWfYS3wnFX3OCtQUiDtB2FK2PcLpaSLs1JCiCidq9ABCa7
pbkd+9Iz00rvnORLNwpOu00XORvkkctUbpUFY9pYXWOBGeWU95+VPLGnSkTntnkJWO0jX+sN6jSb
/YiKXL8N/O6O6fgE++YX9JBccIA7Ff4pev/fdkoN8G/9bW6Qn1Msc0nP2xHFlg4FOki0QCmZojND
fcYgICQK2irt6Nka3ziIg2xpjcqAjMleY8iGE3XGHfUZtkEspb7ZBcI4pCLjxLVUQrkukNr2bZox
HMWwaw6GU/oMTgwRH3/wVKfcRcfatJvqOXHCF1E1tlW4rE1zIZGVySwFA5oLaoap7K+hCFa2Gd6r
pXFREAE0l9KlwmiIjuHv7IXKT9X8+XJcX7aB6+3782cO8qzOTbQUTDOxg/hmJC/yENp/YeSc//lW
sbQoBlkoomuw5rtZ069oEDjK1Atqk83vsTLDnaVlrjf9OKa9OxuA0cTNfiwSQX4XmeCOT3WgUwty
DN1N0xc87tl1XAoWsZmJVotgv2BVENCqixjdJ97X8Dq+0Cci/1Lp41SKBo9EdphjrOwAE7QklWwB
HU9vs+pTH2d2bj4MUirIrNu5fLUg9kNWhsCUM9MUk/lMZstRIC4e7bIWXGV5af++TUd/8/KxOu95
ajR17jqNhoAwW+pT2XxShKW+yAu4wJ/NOirlDududmDi27E3fDOByrA1EF3gefdx0v9cdoUdv6td
5HLBAlE0pWMmx/ZKHV9UerMkIhbY7VqUDRXitcUEg9P7L2VhUBa05QrKtC/smACbeGKb0KD8HnrU
6XdMsi/CSFovO/m3ywlicwqOojr8n2nOSSZJseQwROgOO7BKmvv4BATKAYIvwZVBwR+NNL6nn0uv
FBjeTH8ru9zpkbb6rI/Forvz8jz1/bM1jU6UDaKd3bw0EXD3qBgQxmgPlzYguBKEeYdpcAYGiPfK
XvI6ezkm+8oXTdRuF2orW1wCabNUb0IDozVq5zBiTlZhTDLonDNYE10HN/dvZYxzGWmYZ7kdsTDZ
ODFuVWn0QpIJUojICOccTaWE6qLCOcrgJrOemuhayh8uO+BmNlytg/MDagRRrxW17ip4xiSn2MRI
UvTZ7J/+mxkucQx9pA+ljNvlNO+i4a7o7rLoUdYFyIbtem+1Gi5ZjEq1ZGOEeu9366b8KTnRrxFM
vowSPRWdWCKP45/My7mWLHg9awlA4IU90DvRC9O/BqmRiPtrc+oZ/dj/hRL/cr4A3TcYpfa7MVs+
sPY5qDd3cmWXEMmArJ3Hitp2L536k5DuaDPxE8B5qKGBh4tHKkOeN44K1oEmhV8kT/30ctk/tj39
/Pe52A2KKFLyCh9OXny1fNUaXyevl01se/rZBBexZphqWlajFotwYBXW0aweczO121kkwrP5qoOm
l2ahhairMuXKsaCIm6JOZjbZTI4YE3fio3kDolRXPyqgkw6F86DbX+dskMuyaqctZtXh/IJm0y+t
Vr4N2fe/2byzBe77mEVhtYWFe2kg1X6ZM7I+87M85G5hRO5lU9uucDbFfSe0EMpRLWIoP+dHxYIU
mf5L64SYbfYN+GcwzD1RApAFxQ2Ky3tJPGWVlGLLIPrstjctmObiQ31obLIXs9ttIjLX1rj0p/Rx
byI5Mb6c5jB8YiRhyj53TC8+ACXwWffjO6a7at6pT3+xmSp62Dh6DTx9cJuZmENotDF7BiZXQ7mP
5tIxhIBTtlcf9/JshDumIBipKlqPNwBDe8rryQNp0F0vjU4gLV7a/A2tCaq0f5bEfbm+b4o8sNgE
behX8/fQ2I+af3nXNhd0borwqdbKZ4n0Jg73xbK8DiRDk/wZN8WEPIb9p8umtpPFyhaXLCxjqChE
5JkjDu78Fe8NbzLR0r3iEPR5M0cXuIRocXyyCMa00cIeyQJKeGCNs6P2VEGcWiNXFhWxGG8G82p1
XN6oy3yc1RqO3ymR05jHQvsUqYLWLvsbH9xvZYPz8Zzk5hIzxqGxvKPqvqlFRSyLzksGOP/OwnBQ
IpV1rtBFWq5iD1jq0DdvoBYKtV/DVpwCkOoZtJiLaAppu8RYLY7z9rRu1CWnsJ03AB5q0BE3nuYQ
KuLETR9FEMB/ccb/9ZRU/vFXKmpLnSIMx7deesP6ZcVt6KVOdxxdxenu572IyYAVZB+2FpTMpvr2
Ts8/01tx3UMvCpME6lRjfri7xdvfjR6rhm1gdn3MXxJtutNzo9tfDrtNu3jg03SWGE2+GZmZtJsa
E2DeuXnRltmrasMe5Nu6+zkGT8tU2WYq8KLNSFhZ5OJctUpNgu4HoB7hgwLMT+5ruSAQtsvflQ0u
tKE2aNCQndINtRkzeu6DO096Nmw27zfuRTLpm0tCoYPRb8zTyPwTXKBIhWqqOEOLqXws1WmPKs7J
cqDCLn+sDTsEaAS8xcoqRTeAOz2ldjGXkQ2yxkb5LaN14lhN6M1pKkj7W/sHjIpMdGAtLIr/hreu
OjY0kFVrDAcgv1TDs8ASHIAxJMxTuzYX3wSdbxRLN0UZukmuOPn8K53In483vvsFXKopSo0ugYJ4
CKpvgMkUnWd1XigiBtjcUAI+FLybElPlYUcSjfNporj01cFrHb1Y866YRHu5kZWxkrMNLvP3Fmo3
c8ReysfgF2tP5w79OhZ4w1wcAr1jFRLjon6/yCb3/aZ2nBpcoUZXRgqLu/7U9X8uU0jMd+vivpAO
npc2YXg3za+/qm7/HPrsBECgMYFLgB+d5jnu7FLA6vgvvnneT+4gqCQtXWYFwRYdLB8o02NnN6BE
/i0ZKERsbZTH71bJhdwUDk0HjbvOhZBfePNbNXD+gedgZBI380XD/WzTuGPgnTnu3j4UWVzgrQat
m3w5aEtzP4ep12WDW+nD/eVkctlHMHj4PsbVKjODtMbKEFvh+BSKRjgux5bGH6FKk6poZOOdOenq
7GZMyXVdd5M9LJlIA3HTkiZbJiBSCsgvuWyflIWpaRo6o5XxnUJPvJqf+1LQUdncLUY2ZOgKRBM0
zutGYNNJaKADteT36XLTh58vfw32///hw6/+PudnKSVoC5mxBh3jMLK1BtzfbffSxqMXma1rKiIx
zq2mPJFXBjlPK5LWahZ5YFSCCUgkDrkXHLRHFciDN+BIUtt/lZTOFnkkBzj0h7ELUGroE9lPIHog
efs3p8bKBIfdoCUBvnJUMGRV1t+WMP9VVur9YPZfqNn+vPzBNiPV1IkKAAzmH972d3VEZvqih6i1
wdk2q+7YvCjacNRaPwg+Xbaz6dwrO9zxUZKyb9UQ3DVhelSypz79QkQkaqKlsJ+wWkqXtUOu6+B6
zQcoN0GtGC8nuyH9Hhb7/7YW7shoxiZSwwRMZ20JWcjgJI+vRHSkb5XucOzzh+EilRQDIlV5A+KN
1Y36PUSzPfY1QAv16k7HXKT4Cfqt6/cxes82uehdcqkmCSP/JPfs3ST1EsmBdpqfvQY7PEa61tvr
d+RlTnmS9rP/ix5ECFKRn3Dx3ORZr6Q59jbKv+jFIWu/C4dxtpAL663l0SbBMAdlx/i0QO/OxN2Z
dlR10ordd9RpNrGTL9ZNKguK3u3MC/49S0PLFQDL996J0ZU+ihKCQBtrWy0SexG9PW1v3dkCdyOZ
KNpfhYqvN+e/lmqySftp7kWNNtEyuEMqTro8KBfQq4B+zDAg4fjn1yp8m/MiuDxhpGVlgCIGRM3N
PjeeFOXJrL/+TfieTXB5wii0ZiBFAljH0sOn8ynxASYjrjQZ6Z9PbeAeRXDJ1fAOafAYQ7lYNGLF
AF+H1o3e3+j1rlv8y6vZwqStbfDnkdSN4VSaYLSWfe0YIWjDU+tDNwBaMpA9VP06/n/Gq8AjN8V1
BgTJ5V+wmXfPi+SFUjq8vk+ShOuchJngagcMv51/tyLRaOhmabEyw7n3ACvA4jBseQ4C+fE7/N0G
8Z+N8WQ7Ci338qI2g2lljfNzKdQtZQqwq0bhlcP9ALCfJPhym6G0MsG5ujyrutzpQMUk7RMZH+NB
MLkv+i6cn9dUBj0exM5cs/NT6QF6XFLt1LNolmf7pFqtgzsOc20ydYibYR2xbRyj76VPPcNNXpKb
2c2BAgMexxK4nOjrcIdjaZYDlaxMc0Oz/6lhJvCmGmYZYm5yu7vsB9sF5mp13JmYJGHU0xn3tPTX
slvcBXw+pLJxRfylOvkueRZd1URL4w5AkPVqVgkNMDcIlS/NKF3JhfWQ9unj5XUJnO/DUyeJFMr6
V26eH9XyaGRPl/++YBl8y70mwdDOo9S6E/lJZVCnytdaJ3BwkQ0uI8T1DN6jiLauPlCMgfw0E8NW
m+fLCxE5AC9gUlRgrjYZr5/sS4+/33nIod8tDhvxkPciIMIWDnCdz3kNk0mZyFQP+DINlMDjhwhK
4EyQEQRE6LXMbnklu+WtuPhT2EX5Q/F3dnSewbzT06GAbBsQ6lp2ooXualmLORPdL0PlVTYaB6jo
EzEzZ+jwj8ubLPJGLoW0Q5Onxojcvmip3YWfkkpw5m/XfBZGWsBgAQjO22v86nLQalGDjI6v2HoM
Lp6C0El6WE5g2z4oznjofOkuECHT/sWoRYEZwNsx/vO+5uuXZByDOUDNh5mGFL1+clhMiMoiKoCS
HffajfUgZKTZPifPRrm9XALJ7MYI0IzQfDWmwSH9XU2PRNtLTeZe/mzbAXg2xaXhOVH/vxgsis8l
eWytg9WL8u/mciimDImKuTJQB77fQ5VINK0LuCWjhgcIaEc9/T5wccSgPacCTyXtJiDSRUXNpkeu
zLJ/v/KXIZ2riZQ4/9NU/RwryxfalX+TvlYmOO+YzKwxGLeOi1urU6iLt7SBuygiAQ92YHyI65UZ
zh+iOZ50c8GDZHJggK1ur/uKlxyFb02b+WNlh3MGPArRyViwY1M4vmRB6Cmj+mpV2S6fh2dCk4PW
p7ZcKeB+1P/GD1emuTM6VeYgG0ZUUmH3IOXXxLqVg6fLrs526dIucscyFHLaHgMFOJaV26aa3bBU
7d5AEklmQWf4DdV5wRR/NCtkzgbNwIACe55kE5uM2Kx+1R50+/cEZ3s9vTZ74w6aAQfNDp7Ue6Zp
F4R2+Cg6jQTOwx/jtAdx0QJ2P3T9GZNh8+Y88kkEQN+uIc9fkOf4WPR2UmiFLv/oFAcwuHlRYcNT
v3QeEDa+ekfvRPDCzdy1ssjllWJJwMfD3unV+DmOfkTSXSIaiRKZ4HJIVBLUxjXcUqHzYjdWvB+C
4GaIhaL3ghzJH90a7eJ4HLCWFle84B6pH1fAyDXczls88ln1tV1xBD+YIOzY77/kqFxmMZXRqgs6
ju5Y72TJT8bPl2NOtH9cRunSCLOjJpxvKlvI1HmTNtixLCiEt+u7lSNwycOw8kTVKDqTyuPg1l8Z
CjoHqluChiK7vuxEJ8sWBADkkv+caLyKAamGURtHtMOH3bJT3GwnQ3/NY55ePnaieaB/sQa6fczM
Q2qX5z1taK7KmOplE0gEqPXEBWLoyfRVL74VHQHb3+tsigupoLQqlSzo3UGgxh6lnUy8Lvp+2SfY
1/joc2cbXEyhVZ2FWs/ClnaNQ9JCQb0Y39RWMh0Xs6u9kIJqtdFnEZ3EdiY8G2aLXxUESS0vmbFg
uPf3MRr7OuRo0p1ohvhf3PFshwuq3pIKox0Al2s9ZYfnd3iHHRwYNMUAR139TXu4vKGij8YFWQSJ
24nQYcTs/EOGaTj5kI2H/2aCi7AIpEMyLUCER3BBk6tdEGq2kor6EKKFsA+4/kCtamT9gmwUkieQ
kNpJuKOqoGQTfR1+JGwJ9Tk1wPyJ2AXD7156BUji2+BQX33pwLBli8Bd/xK+eNjHLD6o6njmKDSM
s6xIkZ1+s++lnvE5PrDjPhRK2G5v4D+meNaoXp4LKMfitpIu+U6Rg++9Cbhrpjxf9obtCy492+E6
4a0J5vcyMlD3voQ7y1E+URu6tY+Sl7123uzq9wzdIh1Epcz2aXU2y3UL5JEYo2FFQPGWYLUZX2V6
L1gY+wsfc9PZApf/WrMeIeGNhek4Sdh7TXMaHHZfbxzxMbKdj87GuESopvVoxhIS4W8SS8nrd+B6
AV788qK2S4uzGeY0q6gy6DTLo4ycrs3XGvXq4KG2MrvWb4n5+bKlrdEZdMrf4BgW5A14CG+oyOWU
jfC/Zje4wFW5ya76FtxBTrnxjKv8UHjxbizB4uQIDDOH47/b2jCXn5IplPWuw81FyaD71QIJGF41
vxaPYaxEyIjNDLI2xqUpdR6GejQQ0HmdOcsCDqdG84oidKV8/pQXi22Y1ZNKyp/NSCynDrtf4dik
jhxG3uVlb33Z1Q/hrxltH0plw7CBSvSgKKlfNP1xzKx9NlYu6i7BJm/RlK+/Ln+TiIgK+v0CbS3V
NnwglyEeXeHdrQBheYSXCnIr74gbPzL8i7i5tRX767VysQ+JohIj5giW2FQgBOTPRNBf2sqdawNc
6Js0zjTkFVTeat5DcUbLOjsuTT20W6R14ez1VqZRwEAAJTJdBhkeZy6TesuKAgNvwbgitjfqPvWn
4+QxtFLs6n9z6K2tcamml1Sjjiw0+NPZzi2ngiJW6Gl3031M7PZKOqIN7l/2zc3tXK2PyzrQuWms
uah7tyvmT63RlH42KV8GqDb8cRBYaPuRN+Vb8AjxkEcyhZJSpTjPpfBBa37q5fdWvssI+JQFm/jR
A98b4lYUjMn/k7QaY+rJfXOSJhEP7MdNgwmVQMHXxD8/dBvjVA7UcMG0aJbeVsl9qT6njaA38bEL
8t4EV5yaaqUMejxhOLT9rg/R3siGozRFN3Nn7C57wEY7+r0pri6NO8NK65C13Y/mjrXAYz8/sEks
UcW9+WVW28Zl/7YxMqmo8EZbAzMEZghXUk3Btom+DJfzaaGZXSgBoyabn8zxpZJe9URU/m4ACt9t
GF++AduTT6EBIGPvAAbtGc4C6nPA2tHtq3yR6oNgRZSr4aL/I+27muvGlW5/EatAEEyvJHdWliWH
F5YtzzDnzF//LficO+KGeIg79oteVMXeDTQajQ5r0SAtgHSHYajRCE9NPTwWQ2UfuyiUOFa++td3
87VWgueGxc1BEQMQ2FBnJ9Dquym/DwHorp6Z9jL3MgNfuZ6v5QmetWA0JHRGurn5m9cJgKmnPFle
PznJzxjeVfHmf48gfy1R8K5FPOtdkqEbJZu+Jv0R/YzOnx0lcWjIYg1q9NqM5pZQf6zaaXIamqaO
qRZ3IZmOk073lW//XWT1S6o33rZ0yfGyBZcxNWpR6JTPsCdHzb5Esib5j3Hw9fIJfkKvsGPlL9qt
cR+3blWnDlFGh8WpU2azO1ETtFISZy5xg2IDO5np3M0ZdBrTvTYCZk51/Qi8b/7b9tpJrVF0HIkP
0lGKIYPyTUejUgYw2vpifepBa1F48eO/v3aXa/mhl3byc9b1NsSR4o0maN4FWkcr8YXb+/WhnzZW
U+CLZmg4BD8SRhr8k3owz7+DLHutiuA3whAhdh5DTK/9tLNPaoN0vawmsO2bQPt8/Taqxxh4UA2c
ILqdHT1Ac/Ds+O2XeHhU6h/++ENiDNsnCYXMa3GWAoTDvsSNODz630oYQ3HIiRN/Nm85x67xOdgX
n7dFrnt549ekBub9xdpbU01Bg65xwDJp1o2Wqy545w5pKMNyXFfsXYygGIlMs9BSftXPTpM+5TK2
wf9xjN4FcD0Xj9gsb4ZgJoBpSV79g+qhReqxvgxfVLdCSq35LGvhoOuG8S5P8HlEr/pY5eeo+Dt6
Yt/4dTzfoMsQVctop7jMAVLrzehyoLASAXt/jk68nYAdf7VWHrc3cd1Zvf8YwUHmHYuJjZZ1j9rE
aeKHQHnLbdXpZau8vou2yTCYSnRVxMbpqBZZbYJdbOud5e+T5NO2HrLvCyfarCx90G00xGbp2Qzv
/U7Sebi+Tu+/XzjNBaniXKVYp6l50svaaS1gD8YPim+424r8j9D2XZJg70xNS+KDjcnT+ktdOlNI
PbW7CzBRWTSHtCgd1X8l4BDdFitbP+EQROWgtnOP/bGm+3gEf5YMwlEmQLD6avCtfDDR4ToDx2D6
2Sc//0wBwZAVald1GGKDguLJJI+NITu3/yOEft8Yfq4XfiIZE6UCn3iH1ptxb0aOdlTcFkyrQHMt
PEUOQSkzOeF6B5bQ2BkZLhDlWKJHRNsnGCTnCKXsJ+2cyeN9KbY3yKAnJBslJrGtair0toMl2M1R
z06/MRrJ795/llGEQ9dHK6/CEO7PGL5Z1U2FXuoykYQRMh0Eb2APnW8GsGgvi/pnv9bcMoyet+3t
f1wb73oIHkGP9ZxVBC9D3aG1g1vQi++RjWwd9Twj3Q8EklZyRqUiudoLC0wjjXUKFzmAa26HTKt+
jDCwa9zUljvcpLvIqyR3/Ppd9a6k4BZsI85nhXeJFnniFMpDTXdBftPXk2MnD7P1ur2m6xHFuzTB
R+hzOnVTVgOeUPtUYazOqG9tGZ/HStvVtf0JjqLQ2pIZfDR3qp30AVnG0MlAF+8Ub7webh3J0Xez
SzB727qtoEJcyxXcRzebpEQOEPXP0MGfN9R2Pf8EbHvLsx5st/jCyxvgcXgBYb1sG7lOH9/J7wsr
uJIsYZwEUgf3Xv45TSuHaQ9tcvIBABDgZbKtqGQTRRTqoUhbP1OR7GzUQ5h9YdaJmo9/JkLIL5TA
1tM1GynHqnSLYK9Hj00sGbJaf4j8s2IiFblCwaeQzfAgvIAC1vajdmhO5CgroMgWS3AidTj0SJ7i
RM+ted+myTnOrH1kGTLjk8kRPMeQ9noR6ZCjcVADgNTw/DqG0j36hh4QQFbaD9JOBu5kN4xORIoG
kgFIKxXI7G0H+VNXBceZkzGv8rQzwIuG3Z8upuA+MoPVg83JDkB55WbZ594oHa389/PpV+dYHJLU
Jl3VGwKXqFSnkB0THzlOyRzmShH0WobgK0qgaNRTDdZWfu0Pd9Vtf5yPwUt7Vs+87UQBQeLRclNp
PU9mJoKfKEN7rtiMKHpo9on+0JNTJyN5lsW34kRK0xp1CER3PHvcyQV56rkGAQb1wD17+CMvIU6e
KElW+sD3x3x/cCBK6FTNsetkmJ+SIE1k4WzUrvctC90LIG6j+jOJDlr5MJAf26pI/Lf41M5HRfOL
AEdJb4qzOsdHI+/Ptjm+kF5zyehLnJ/EDHTBW5haYxVzj4PUF6d8Okap6+sSF84/seEcdP4TFqEM
GiMzreTjzIGxD7pPavd1e8Vk3xd8gd1Ndt4oGOOyLeWGjsXTVJe7bRGyB4FYko58Oth5zEHUD+WJ
7dDsceTgABzIR16klO2J4BLUqOjHxgzR91kr91bTecFMb5pUlrxcAZ67cj264AIwjhbMbYR3FDFd
41ydg535VLzlHmp6aCed3fBoPwYuJzkG7JPs7SE5TWLVOU7NIsiKGF0Y9Qn0e06iqc5Ufc0tWbuH
JK4V683Mn5V5NuAbyvkhqm8MoG8y7afZfbXQXppIbF2mFb8oF7auBlGaTVrNPOD5AX7WAOBBn72m
JvI7Kt1LjFLiKsSBFDI3nVrWcEicKSH3qlvzKX/GJqLVBKA+dwA8cy20LzrFcVuwTEnBZzCkuKtQ
R0wWB0+KdipR1o5NV8qiLjnXYjPr2KlF3qVQTxufWXBUKknyXvZ9ruZir+awTXTgK3eeRTq2b9Ku
3hf9EMh2SSaG7+JCjEGUtIswXOqVHu9mMdzsXLj9Ud9N+xJY89ORPm1vz0oP9dW5FoHtzYQkFuFg
mQrxcnir5FG5Ky/67fRG9vERFG6eIfGPkhD6QyerEdtGZLdAe2LlYU6A8kR62jioCXqaHt6DYOvn
OL8UkSE5bpK1FUHuaRYEXcA5jRQ131s53RXjIMFekhi7CCiVzbGazSXG8Ko5d8owczJ6GZCeI3ok
SQfKlBF8h2YZ6YC9G8BUtFeSyin92tm2DMnFYgpPkNandpuiOuzVExA/9n3xGmsSc5cpwf+/sHZ1
DklLLdherN+MzYPZy7KXq6bG0O4N5BKmfeiD9GmtNpEPHThbC+dsVvFao0f9tL1Uq3q8ixGL6GPQ
DnGSMVTqgxEgYsGlsFpJ6C/RRCydB7UZxYxxN3rS9/+PfZoeZc3Y6+5goYpgVwZTjLHlj7NmpzU7
3tcGJMJylzqc0hH3O6B0d7JLdz1gWggVTK0bzLLXGeBYNFxC5+5QuOxrjOKUQ/fFvmtcqcDVa34h
UDA8VkRsiGq81cY973mIdhzGr4YgF7i9CGLS83DRT8oxvpUu8KqLWIjmx25h8ygWgFyNT+q2wU7/
on6Zke4Zj8r3/mw+Mm90x532SqX5BJn58F+1kGoZdWP6PR5X6U1/k5yj2/HcnOKzjLFWppx4fWmB
EU4B+j7bzL4Lg8CblOoHqtG7OaklZ05qNELgW2S2j6oH9vBXUzW4mMsSpB7VDe/2UT6VisQdylTj
K7xYwSgdp9zm2MS0vPjaXXSb+HtfBkazvU26CEs1R00EKBoISfLDoJ+15CUovhdD6VSY3EqedJSK
/8RzoSvwWqsstQyWcK264q8AnVnGz+3vrz8b/jF3kCVfCyDh2Ou5jfJOv08/Zd+Lu8aNHvn4iu+R
r8zpOld1OVOs5XvDRTbwv55TWEgXHEtotkkfV7ARnq3LztZpAIx/7cRn2Q2wnj1eSBI8Sh+WDctZ
iamjL8StZgdO7JbXbItT71Yn8xVNQF9lbmzbJHWRda8MlFBROK/NTDHwkVBXy4KLNjAnzmThxmow
sFBP8B95B0yBzERyvEl3TfzDUi5+I4mwpUsoOA/wWTY948Y/o3ObI/fvQXtEf1ZecdIOgDp1Ekzs
yqp3sjUUvEgTTdpg2sg3pMPgRCx22x5QPql+6fTa2z4LsjUUPAhrR0CQVnjERrOjNy4ZLpUMFXm9
EvS+T78OxMJLkZE3TZkweE4Xzy82BhYnYABY95xGFuwOsj40iVK/JlEWArtmjllh8PXD4GVzN3WH
cfqyvW786HxICS10ElwIHshZxSYEcX58DoZT4B+2vy9TQXAS/ahnwDlDSzvaEz83hfFS6P5DqwNS
f1uO5MbSf8Vei7Ui6BseTYBI8XHV9pzddYfsMJWoFO9UV3tNfqMfGk+7xcJxxRfyAvAm2n4Bn9RF
2aHtukMXkvtgZu4f6iU6h5zUdhzj4NJv+nN5wgiGp7hN5dmHYo/no6TjYn27DIDqG8DD+jDwERsK
shgdyu2ZrhxYkF6SoDr047Tb1mrF6kCyAFQztKYQBtDZ68VrUi1JghBQJHG7q8tnrf+0/f0VNa6+
L9y86WiU2TQhX1dp8dmo6c2Y915mZxI1ViKKKzHC4ck6zIH49X/rVbzjf9izPT3+Rg/glRjhDDU9
WqGriY9JzekOWcjnPo3RopJJ9n7tCF3J4bu2MGkF5b0MZCX8CPUeQegOU9vlF07lpjzIYvWVu+FK
GN/ChbBoVDWm1jOAZPNLFb91SuhOQ+hgAkbiGWS2IBwg3Q7VIOA3nzppZxXsjM2sXVJTOW6bnMyk
hQu2rxXFrBmoqLIuupnKCRTSRS9RRbpDwoWaMj2uWos/AZC/Uhz0G7rJLYp7p/4AX/D0ZxoJV2pX
dKUCbjDMmOT1N5JPN0FOJN5NsjciPW+pmjpwoHGACgNRiBrfm7ntovP/9EeaiEB/Wd6jD7TA+z4w
U1A85pPtVUUiC+Nku2MJ7sDMTG1oJng1oEKcyS50g93okGey52NyigTHTmJvluAU/DBTg2xEoo9k
qeLqoNT2DGOSRcErE4DW8piK0zipOhS2zeATeJBf31e3yi4C31ONnCkPerpj7FY72UtXKlVwDiEt
qEpznNlm17wy0KDFXnvheMzdnq9m8BzzUsgfWongKEAe4mt2OMAYm/ivNivdsTJ+o0/jajlFL6GS
2bdLyNC06e+ye86i4GcNSrdte+dfEYK6KymCm8hrQJb15QAsNvWxLo/RANDOOzpdtOjtzwQJLmKu
omnsOXNcSX3AC5yK8tOU3mTmWZ8CiU4SVyGmAf0mAOgQHz6Kgj3pdgUAzmUdAJIjJaYBQf1UVEqF
OdDORskIGdpbplFJPMxXZGNrROKixkiqEmVelDp09qCOxT6n1SVp+nPXtF/Q8OphJulQdf0frp52
fdvqdRIXLcfwnEcg0mhd6hQZwABrgFL+kUXYQgwRqNPQjT1uKKV6VKZXyz4N46EHyKH5bVuQzB4E
F2GWDBnuET59DusfFfD/sl77Rtv2DxdOcApxMzY6MLVw41LDyfIfRRq7kTTBwW+GLasQ3EKQxYU+
KXi9cqokji8UPPYYseYtO9Mxk/RpylZO8A4xeLrVskXWKGl+9tXnNPwyhjKCrnUZlsFJR/BI0gSF
1NLMIi3VMLOVe2ryRZ/dVOZ71rLp8HLvMgQ9tFIZtLrHcW123wjuCP3in/IjspSnAlPiviu9ldb9
w7tAwdt1YU+7aIYLGt9y0AH7zIlwwXeD0//NMYr9aC/vQFgPk/+RKTb20YnoWtvDMvCgiR1lIneV
1rdOGdgvUyHDc5UoyIRnk+6PUZ6ANN6bwbjQf5q0l+0zu5aFWm7Zhwa/ygLJMi8NKNS1TLwyZq95
DADuY+XO0Lk5qKqBoy1lklxrA72SK7i/0J90qym43GRP3P5kAg2C7JKdz1EcJzf/joLI6HKQC8N0
ZEiKqy4fzZGcCAfMKmKtr+gwmqb7AA+bzsERxVEgVTanbC8LX1aP3EKM4HkNIw3SMMalD2w3k33z
5wcqwwlZNcaFCP4TFm82Zhp+3pZw7mZVOl1/G0aVUxhvZpp7EkPhG/LBIS4kCW63DCw/bicUcsDm
FqIDvzpY3nRfFeiF6bB2ww9ZNps7iy2BgsOqqJrnWoCXiO1/V9kPFjyT7HtnvahoE2ZkJ1Fv1d8v
1BNcF0naig4+YFLpIXwwj+Ox3NmPgApArj7Yd5IrbC1viYSObukamGhABCXo1lQD6YIG0kbwW6E7
5ZD+CA68raiG1wLIZiOJAVYtcSFP0C5tTJvE1QTYUlM7ZpX+NM+F0w5DJJGz6q4WcgR/TG3bLCaG
drOJ6uZDGOU20F8bK6YSORJ9xFeqGgD/w48B7QBkJm82I6C5030cMonRy8QI3jdrfVAjaThdDaIa
GrUH1tMb3c9ft41v9RC/r5r4Sh30jpWdFSNr4I9fUzXcNWUZOB3mNYJakZieTCXB7wZlERtjUQDX
XfurTusdNd/Mzv9DIYLjS2OblSRFgTsBYK4zJOVTVNLvpab92F649YBjsXJc24X7q+O+zguOl8Lx
xrKz/aThAfzFPqQghZ2eDOIqFxn3gsTELcEPjrkOsrEA5JJq6x+mynwmlgxLZFUEMr4G8ERQFBWT
I0nddrHK0bRbdpOniRv2sg1aT4wsRNDrhVPTwdC6DlpwADVeOLGf5ieOeUqO3SX6vL1Nqza3ECbY
XEKmrM8p0NNM6nXKTzLvk1liCatHaCFCtLheNeqo9RGuh49dgGhsvO3IY2jv/kwTwd4mUlUFYCoB
cNomTgm451JjjqnLYPS4+/9w9ZmAHASFKAWDqXA91OlcBn2vDV4f3RjBFzRUd9kTsXyniCbJUV1d
ONNgnM4OdEci+nIax2E2GniGVmPmMLqfkt5prDOVAeyuygG6IlMJmD3AQHttcBodkqxIgecYabnD
Sstr++yilDXyFOHxNzZpIUq0bUUZidGjN1LBbbQvcnLGVTzBn44SQTKdBLvO0sgY7CjAbRef6ubC
CtsbtecJI7HbCq2f1oVGgnUXoZVMbECH9XCeQYc5H8uL4VgOMEswGC3zDaundSFMsPHeLAuAwCFn
OsffAzsEmOibPkjau9ZkUAZzs3Rbo4jDr62Bxa0RVaHNS3XGt0zLbAwR+3vN/40JKWMph+/g4n4w
0WRZ2xiH9dqmdNrprQBirlr+RmxsE7B5Eq4O2CZ/hXsLMbOZFD1VAVLtvwTfWyA/VW57DG6SU/sa
uL9TfboWJ5pD2w9dnaIZsi/u4+ZimEe7P22bHA8Irz3QtQhhg8KKqf4wMs3zDfun1TQBEID1BCzi
trkrZ06i2IfAG+JgxNuC+W/fEizsWAgx4TQBoFIND8X84DNJy+pKIvtaM8G3tj4LVY1ir9LIMZ3b
Ch06AHt9MNCLVt0g4D8fJyldwbpStm0QQOtrHxhubGL4mV83g1doj2N03yifthft43HiOv3zfXGW
KLSNPK8DXLBjehON5zg95oNExEdfdy1C8N9VEMxK3QLUSp0jp8qeUuXOVJ9NmRiZJoLvznoGprVq
arxQ/z51mEHYpxhZ2l6tX3eNYGMqIUTnjAMaIMAEEwiajlVoAufYwvUJIcMuOVa3luLUl/kRRfwb
EHh76V+88bPadY5yknnYleefffUDhOcYcDZAwqKXDfw50BQ5ZE24T9z+HFBn3LVuspcWjfi6baks
PMy0qIwnMmJd2aG9mT0+paPdThFemxxNQxYjr2R3uILArQEfgUmBHHftdwMApHblPA0IL61zcvZP
3eACbdZ8qrz0OydCpZkT46BpD9boyHK3K6cNwkEDic1VCS6Ya+GTHaiKRnHaRto6Sua1iQxa8GP+
iKv3LoH/goW/N/MoImUDA+IluOT8ny6D+CzrMlhxwldihFUsG3PU2jEABmzz5I+3vv6NdbljtfRQ
lt+NTvZ4X981C2GnbSI3hm6Za7XmUGsaNWox9ugSV99HjdM4qWcBV5nPcwXoqpo8PiSLYp8kwvkY
8GJB3yWLpSSjS4PEVloAmDdPefJJS/8K9Ic8eG5NWZv/qnEsJAl+rEjswpjVCAibquE2YbFLaO9t
+5eVcO1aG8GJxQ0pSxSVeC6Js9aOx+DQu/o5QC+5jUkXibQVz3y1doK5ZxgAz6lZw5m4nEGl3AeP
6O0Lbsxddho+EUcB7Qcm3GWQ2OtObLGSwiHoS10JswQrWe3Q8Ow1boxE6lu3pygHK54maZdcuRig
pY1XCoA88SoSzgLcCdxXh0MdgaytO6J8UbSSbps101DhMMAsy/D41oSFBC62QlkSal6ojDsyZm+0
bp4lm8W/IfphqKChQm/j8hGHgXpVafPcLsD5e28/16fmEJzx3tobTv1KvN/JQGPBbKTdiA2yciYO
6AS2YoRGCj9cZYdS8bI6czEk4v6GUpRo1LY4oAl4xK/9RpwOYaIHVeO1wOonOwCfPkYvJiivNbd7
ni5Msk8rWR8byEmaQQzTUCn+XMvLyjiuQwPhznA2zuMnTkUAuBGAOHIEGjRNSrtm14xvKVAIGKJW
sbrZxzIWFpD0++oJU7teqXaS2HRVjMZwXxoElIdiHnDWrJlVGmgcgpw6nfY5qj9piQzocM1dUDRj
EpiDxkwqLl7mj4U/IpBjUeTY4+wq7U2fEcTbkhO7vk0LScKqmROCeaVB9pQdoieM6h+ylwwt4uiB
7wAhYe2odNpk7cJc6ibEVXGjJOgkYkgy5JNypHXkEb9zispI98BTiV00i6eXwGpiiUWuxQNUB6s8
Y1RVmTivW9R5CaxSdM7xuSvedagdwmONVpztg7a6dXBOOgMKGY6bcM7MeqY2PBduySJxZvvEhkem
ACl6+HtbzgqePg6YaVkgO0ayxhCbQWnhN2lbdcN/6aSqA4jekxsOTxCeS1kDzup1uZQmXMll6qtV
WEIt7X7Y0R0n0Alfp72OONj2psO2bqtnbKGacDd3fte1czIg9m8w/Tuy1tFN5VXJ5922nPW9el9C
4TKZxsTU2wHPzJxonpV/r7sXvXolsS55zEhXT7iGtaCLgynI8WI6Fa8cTz+4bUDRS7x4F0gbENfi
tOVW8dVdBL5TFDSD3cEwzLACsfPLpO0oSNjn8pLGP7YXcKUyfW2EgqMatdJscRPzNwQHmU09Vb9N
XPPFcMBe4WZe1zpjLAe6l22c4LX60A7KKUQCohioayNwMusfYfKWqBKfIdVPcFa6lvsTGqh43MZ5
pMFicl8cfA/jLHfgncETUF51X4twltsnOJDYRHRDpg4RTnMci3M8/87hskCTblDNwvtPNPqGKAkY
Z+Gg4pQ+FNboP0xGmviOFujk87Z9rPp6vN0NCpdrfQD6jKO2rcCniuXj3EdK7Gi94aS5j8FqzZmy
G62WtDetGQYuTAOZFkbgfwXl7KBXsiQNNI9OO7UZnaZG9jXw0obstzVbGeNCClHH+1U1kFE0xeF+
xe9MlqN3GZYx7Ia75hDdWvftHbnIOlbXjjMe6LZqGkiTIu11fZyjbIhHmiOHV6uq2xT5uZ2zi68G
np1Xf48Nk2R9V1dwIU5YQbTqYNxkgu814sDpu/Evo1d/oC9xpwe1bA1lqglucQaRQphpeC/w/q3Z
U8H03P6YGzcF+sNZO2su3GPiauAUvE1+x3Mtl1XwkiXRgiqAsp79XACe6BNnJ81uTVd/NA/K5M67
dJceFJnG/JoUnxZLqXz1F755NiuraRk07nZfOIdhdGh3IWDcZPBSqzcOkpimZRtIT1hiuB9WQ921
VYXi+4m3vJfPodc7/jNkITfwO+++hTAxFBkCIw/S2aaeQQunmb+Y6lcy/evGbZw3w/pFcKDZoDm4
XrkGBCP6ZCDPokfpIS2tfTpKU378Gx92x0TDB/iq+Wy+cNTm3iczq3FND25yFx3TvZk5IV4tT/Rt
8OJL6eaurnmZxEmunjhLtQ2QgtrUFEcmB4XkZtCgacfsD7jW8AA8gnXDxR3nbPusVfXwOserllkI
UIUlnBQrT5oWxpfVb1pxNPPAMWXpsDUZeLb86pqhQOoXDLwd7FqZtBjHKsa0JG0e+/wzCH4kQfaq
912K4Z5lcY5YGsQh0fFEp8pdFp0yxBlmS53CTxzVvKPspon3HSAothdwNZ2yFCuEA6HR5krV4VT5
t+0pxYCyywn28HyZvPFQH0CDk7t/KFIIB2w1ZjSi0HQ49zdByifzHfLQeREuUaAs+4Xn77ZFrl3a
CyV/8d8s1rbuZrSR+Tlcx2Tvi9Z2MNq2Gzt9p0bprjS049Ran7ZFrj5DcWEzJKINlEiYoOWkGjMZ
ElaDI4OTF+LydpoXy7Nfwjvi9QceaW1LXDt0C4FiNcYO9YnlBtx/3VZe11xm85vfVE4NZtdtQesH
4h/NRGS3ciyCbrTKwQO/HwsfjH4f+5LTsBYxLnUR3BZIBJnfKXCNmT2dlbjc01lWjpFpIUQFLTNQ
ordKjAJZllNP80WfqJtSXxJ8yMQIAcE0EDsKG0w5z9PdFEyOZR0qsAZu74hsufiPWNg36WinF9x3
jMNnW+8c9TfqYypMGFk2hsIVE7u4m0JniVFBQFK9hf1Dov+01N22Dvw8iDfVUoTgiGgSaUmYwaqq
9DCHn5P2RslPuX0XxQfAoWHiWiJvLVIzdMNCOsoyKLS7XjPTMIHKWdmIdo3SBxNUfDKs4J7FFapT
bXDJDVlsuHY+Dcs0TRW8UCZSYNcC+9ToFDYZEBh+8fWHolc9m9xnais5O2uKmeCeghSkhNDncC0n
r42sGRn2qlZ+gO9q0O8S8rkwv5W/kzdcChJO0ASsuqTz4eHKSnUyu9qDZ90JxkiSnlwz7qUYYaMs
TG2m+i8m2+KnDjaPKPn33e54iixWTDg+aWo0tp3GmpeOVuXaQ6K7ugXCyG0D518RDXwpRYgjAmRe
7ZKzRfbxSztPTuw/A7Plt4QwsF0TUHRhpPp687XOspusRIlQVc5BciH0prI/beuxGjKY5F2GsFx1
wTJbD2nt1V+6nR05uWcWRzxw2HN1mm+j1rWsvewGX108pB8JyLMM5NEEmY1mkhoTwShgzHdBkztj
ck5HIlm81ScGemlQSrBQ6rHEhKoVVXmdR6igjYBRoQC7AWpl76pnPuBoKo6Mg3q18olsJ6JXA0xz
qvikMfuIWX6Fl2mzK0/1nnNRsB2gW74ZD+ZOPxTgAg5ctDJfmCxwXvO2CM910P5hbuRD0WkobTaT
DIFzfOpP6T0HgVV34aMsJllN6S7lCPY4Nfk0UzNDp2yHhoPuYAFw+2e9g6F8Kw/S+j93beIRW0oT
rMT3y6iwUgSz5NyeinN1y07pBUHEydiH5zr2tg8C/+0fpNmEv+FQ87fEIRlM5LBpNHCDGJ21x1F0
LK3b/44IE89dYKuhc0R8FKhhWoclYjrS3NjjjS1jcls5VoBtQ9XdxDOUWCIwUQAo9jhtDOINcb6v
Qu1nlGB+rskkLmNNDGi1bYIqHeEJpmuvlDClrqI8IF5JrNzNqY88RIpiU1ImsiH/tTOsLWVxG1nE
QhXJI6Vop96rbSe7U5wKw9fB7a8WlwKM4dIX9orNaVg7qurQy8Yr8VpeAX61eiyBwzG46p6hpRnJ
4aN6UA7ZHqQ/kom9de0W0oRLJAHYyGgkwLBodt0rZ2gKkAYHZlzLOzJ3MkLU1X2jGhp0MaJi2iLw
sTZFUatVRe/Z7Km2vk5Aqxsety185WmGvK3KUCQGNQ04M4XlU1PbnlKMu+ohMmO3qBt7rDuG9LFp
Q7dv/jW0MuIhixIw7qDkjtHxa2ljUnUzJVg+c67RQH2YrMkxi3+f17kSIsRFva4kQQSUJS8rAVpv
k08hkwWvK7EkTpJFVRPVb10T8x41aYoYuW00kRHFGQGrja56l8X3SfJle3tWfNyVIMHe8ECK+jJD
z6dl09uUQ2DrwWlbxMeXss7QvmpBERgAxv6ETenCiCgsYhFK295/kOqLQ+K2YPk5cyCx/585wA8x
siBS2KIsoUaQM9wIlaI7hQo8QF/fkfTR91NHIZJD++EUCcL4Gi88Up3RKcPgVeyF9n2VPYwmeoJH
iYf9iFkvCBHcEFDR9G4e2xiOAakGjzcnUM1pgbd4VO+0x/yOj8L2XycTdCnuH26gYCQhiVhem2WM
uu2vxqOLcYPGu/iVF8wSr/kxBY7xsi1TtqbCxahmYUinERuY5uMxzc0DyYt7O1Bet8Ws26ZJUV83
TVQqfsXCi73TKSGp0WNZ2eN/BkULV8dpu0OAjc60+NF+kBVHPhxtvpELiYK1KPqkabFaxR7KZo6a
PVr+t7h6DXRJWelj7CnIEQzGpBNrsqqJvSB1MKB3hnouJ0XhbCjIxT1wEjTQbHvkIsvkf/ApgmTB
XPIZCOeJhsTfrJyL6hvTvm9vmmwFBdvojJy0QUEi3tWnpY+2Dcg5Yze2/x6ER1BESFkYbE7InPYx
qOt6j9c+bJc+A+h7xxvuNImblK0aj+gXllgipOmtFpaoVZ+U4rPmS0xdsmpijhS4eXEa6Wrk5dHL
GDwk1n0Qfu9lT57Vc/tu3eI8ThJlSlI0DPyVfTweI6PLAVJuDK9dDjzfbTP4+Pb4tT2IyHB0ET6L
USdIxQc1ZNBIu+dPj/mYuYDoc7KHVtoi8yGKEUQJV5hFU7udQyPxIjp5VsscNt4Fg2Ok3+fx1swl
AYZUM+H60pMKzZ60zIAvhMEcN9lZD8Gpwji04kkjTv6tq1eOoJrgj4yUkgyvnwhNRtp+PsUeZvT1
m19sSefIS91skGi3bujv2yY4plZR/+ty04g+NAZ77WwQbm3bxroZvssQXJBFYjvpezhZ5lfOMH6y
4tgt/3UcKKyc4IfmecxHv8PKgRTHVY39EP6pGoIDwjxy2Y0Ep8kqDj3F/bfXQ0m/iGylBLeDNGbS
Wj5E+PO9Ud+z8NBHh+3NkBwesQs7B0BflDS4iQz/rmq+dQ3KhkiPVXej+b2YZdWLj0+o620RwX3a
Dj2jk/LrSjfOHFAquW2d4QuOD1D4Z0k3omT5RJQfRkwL3DHQrajeFHtfKpWTky/b6/cxISdoJLiD
IE9CVhsIhsZ7oCRgrCPDYD995jgW9SHwks/b8iQHVET2GdBkFqBemnh6bXs0RztxHnrbImTLxv+/
uOymMitJP2HZ5vy+GHaV+ZLJqu8fMZOFVRN8gGHTeAYWQuxZtx36/5pD/sN6iM7mHcozHBOBN7ED
xuWQ3qJdw5Y4OZmCgm+IshD47yVJPKMxnal8UbrZoURm67KTJfiHxLSHTDGBU1BF5yIAUBvlvUqK
Y7QheEzPZiULKvk9t3FZiK2ipU+MsLR70ObugfTQn+ajslMP/j3bG8doLxvfWA9Z0GeumVS1kEa9
tpKmbS0zspUY0PmWa3X1bTh3T1NZOLEt5cZZ37B/ZInV1cAf1WqOaeQlxZ1pHFj5qYj320b/P671
dxlCLoSgHVVRNJzjfm+ds51/Mm8tB7OByO1UkuDo4zDaL+t/lyVELMaMepTiIzgyHv+PtOvakRtX
ol8kQIkKr4odJvZ4kl8Eh7Vyzvr6ezjGumWO3Lw7hhf7MkCXSFYVixXOoQQomWfcKUfxennW7lK7
cdvBUlx1B4S10Jq/Ui/CGyDhHB6bW+r0oiuFZoydzrg1VCvoPyn9YyR8v7ynvGOjvmzlSDrQps95
jS3FSK47zN+SRnNa8fR3QhhvFRqjEIHyCqck3Zug92tvpP9MecIcF+OszMIsjDyAYbVBaPeNrVXE
MoRDEu7+bimMXxICMU+nHnIwXGHHgfDcZLmriT1nx/5wCZ/Vj/FMQUHAzi7h9NV76nxp25h0/7P5
Gu3D7uVF8VSN8RNAXUoSiSDa0+LQIqKwlzTtUCFvayXhf+ZLpweFlnyZ1iHQxc5sYJT0cZrPUuro
DfrvCg/dh9bl1Wyq9EoCs3VtUipFDxgaR1M+yU2NNCaQ754uy9jOe6yEMFumTyORqgnuYcKsauaV
1+IINnvJFz0KTSS8Tni3cVzS5imdRbIP0FEwu6ap5tCJR2nXloGbp15TB9cIPjk7SD/+3S21ksT4
WV2qQ4xrmJgrb3Y5uUkK1RI7SsaqW2b8PTAkuxAmjsxt574SKv/uiSS1n4sxVWIsL79VunlvBt2+
bYinlIEfSeAJkadXeSBPZjE7plxwqujbWoMiEjodMJ9KGEeYZL2hhia0pum1B5S0gI8TxvuJjI+X
NWf7FM9y6HesHG6d6cU4pXgJS+EXablKQKYaYW/74T9jS70Z2lkQ/ZCVoLZuZ9JNcLp9/o+Jblo5
ssSRE71vuyk0nP67a4w1Z0Ehk2bEW4E2yzd3/XW3m2zRq06NDWiC/eWte98CyCyJsWxxBi2QMiGP
GiGJK3umcZ0Dy2FCHg5NFkF3SI17eeIhH/AUg7H0WSPG3MRt6si1LbeVLUz2EPL4C/6g/b82kq2s
m7EeB8NSIqu5r/BAmXaLTw5vQ73cqTneobHsgonSo9RkQhZaJ3u3uGv9/Fo6gTRb9dB9/cCb+34/
UfH7sWmMZZv5VMXoC8XarurMik8RYDsB+FEd8yvDMg8dEGQxVDH856YvRizz6iuTHq21xoInRB54
5ogB9zDmJRi2ywpnA2C7pPJSCNMgWmjc4eZPlJEyeYgfpRtyj1YMd7wCERAYNys8kzi2QDftvY8+
KwzjR4CbLmdEhmDRNx9+cnFN9zTrlDt8oAyODWiML0nx1FSXGcLi8k4cbwsAx/U8SmuuWjK+pNN0
VQAhM/Ulkic5iYd3Zu0s9k/wK4Fzm/KWxPiSLlrS2aT7h0fLPtHcRW/2auBdPqXtV8RKPRjnsRCZ
9FOE0l3jZfu8tlWbhqdP5dPigOAa7Reo4oleMFj1J+1b1b7hPvAmwjkrZVv1SwVklyFgCZxG9GZB
tyLjqtUKzvXNudbYiWY105QiNUOkwURfG6/1tPWqOLJaXbcvbyk9lwt6zxZDUYzt4kyE81rU70Z+
p5jeHN0JeKBV6Jzhcejyto5xIYWeLqa+IAqvhauo3vXNy1hyLjUaV1xaDxN3RCPR+2JBMWYKAazz
osavl/eL9/t0iaswINCzqYhG3Jk9NkhJHhoeMwHv5BnfYC5Zp4oVrbvMdxH6sHphX/eSVfGoY3kL
YdyDOmih2gIm0RFUWzVP/cBreP5DTP/LpeqMS+jNTh0HASmMQLenl/ym8iJPrazxbjqoL/oTnQXh
VQ94Csb4B2kJdFQqsKhauJPnl6D3Jd4QNM+vsqCc4K+ZzahFKo2OrdEKZuBUx95b3M7PfImjztu5
1rPHY4tKI1GqZqiQc5KvZ3S0FQ7yh07ydbAp+mN1/bcxITucn/VyMrdZhGTrbXbX+yYYFBe7/cTH
bOBFnyyPxKIA5kIMIWnO7xDHkN6tJd9E/TRSbWAAStOniTuyxjEullSiKhSAg3dvGa/FUwBIm16T
m/ku3ze4KoR9dOitxpk4UT1PKOMyRiUKJDWES9LT4IekZLsurm9LHbyG1bK77J14sSEL25ktAUwg
e0uIKl4pYpz4bcBmRIZZQtuWEKO909zLC+e64tm6wXiTSjRLPUNjBtpB0pvxS+GhzGGrnySMAip2
+9B+FTl1Iq4ZMt7FTCQ0GQ4IOGZkdCgNrLEPrxRf9mhZhRcebvoVtDcrQOLQJXSx/u71a7ntlk7D
xVX1wdGYkWOZI/Wq03md4Tw5TGgvDAP+U1D9WgrTkRrzWMXBztATTjVg89JfLYe5h6ulC2YQguC0
xslOyLc6P9RoV9AC0za1l4FndrxVsXcyqaOiorsXtSCuEzWMpeQSUDkKgxfF0w9/d/uvFsaYGkA2
0fFOn33kVjt0t6j42zmy2uUe/YogYuOlkDaVUCGGgtlsdOYQtl0nG9EMoIQpMlQ74aHbxwfDWXz9
XsHcPr/8sLWNa2HMNgZTCwhjVUidYnwO5kOVvAgtp6Cy5arWIpj9Cys1E4ZqQNgpq1amPrZlaBfS
TuD1Rb6HJ8Rjci2IiXLSohj1RpnQrXUIDTs9pU+YucHtlvu6Hed2NLuCP/gFH5B/6523Fsw4qrTt
k4CEeMVinABUCrFbfW29n5VLzAF9IFhcC2N8VFkr4tAYiOLnKNV3utbrTp+Uf3lmTMxT9kocaLmR
YpApdbUk8uVhkS1FC/2q4bIdbkWNqxWxSVNhTg25mjoEPXn4EoUg9DRU9wN32FoG42xlrQKBOIrM
KAHpt8I3yantEpAYrbccDKvfVwf+LCNvWYzfHSI9noUqyZyYvExJbfUaJx3KE8B43C5tR2UyoszR
pdlqwF4w5cTj7BtHtWXGP9QBukkpZbnTvRj3FHQruFM/GUB2xFxt6Ei8fNBmaLo+J8ZZGEpFlEzE
pnVe71JSCyi6CmJcGmgANzp84DU3cLwTi+kkj5UeiREE5sFzDJ477dAXpZUSTtM276wYFzED7S2Q
Rqp/fX6jZqbb6iFHx7cu4PXWMY5By02piE14obrOr8rcyoPOVpsY2QzNkYze0bKEI5EeBnszriUy
XmKRh6gohh6tO8uwQ3MwYILjWz5Oz+beIUYiOiYBDYN9rixtrqqJnBYOAIgASql4aW1+INMEar5f
IhhbXdBMYEZDlzqp8dCTByO/BQfDZVPa3KyVCMZaDYK5ZrXKYUllbcUgkTIWL05ansFuRSvrlTAG
G1b/XoLjwbylmEbafrn5maKTj/yOTt6q6N9XqYs4EY0OsLO4+pajDJo0NfukJDzM0E0bXW0d/ftK
CDHQ1DyPNToTixsRd/ryVZV/GLwxgc38/nrrGBuVyrg15mDKHRO47qh7mo21zN20S1sVEGzgEz2W
kziBfTVC0TpusytgYX0aopTH3EbN5p1Z6RjwAMk6fpWdxknmesmrHI6vTyarQIuLuosRRet5aI3y
bSQehOnlsm5uPrXQgPJLJLPD01zKSi7EGTLVvTvs8dSqXf2mO2iW7HV2BiIXBx3/l4Vuqs5KJrPd
RdWnGRDZEHoS9IekX5TUtBODY9ibGYH1oTJeMc2HPEkBbud0kWpYZVNhSZOOmsYwgvanrMbXlgyV
LwsETQ/NkANWoZY527u50pX+Mn5yysVuSARc1KUp7hq9va5JeAW45v3lDeUpMNuEmNQqwAkxafw2
P6FgfgIvo8Vv0cwt7hZuOYzjadgeREwzx4MuxAi3AWJKpzVCt3lWrQ5RduMX9sKLDTjXANuGqAOn
dZxm+GizEB9VgDsCj+bp8g5uHxRG6THPCtLot3mDtaOZ1JZMkwJvZgixk3cKEhsELRZVVfJIo7d9
2lkUoxNCJfeVCZIrVL7+kQRASBIr7F50wnv9b+/aLzlscK3FRlHLE3QPKMHfgcx1GLT821/tGpvI
AKG21Asd3PMo7ktAji+G02ccE9oODLXzOpgbWuzHvDHJm7ZJXmTnB5AF+8SdbDqkSBIuzxlXIHNf
Z80opArQTwAqQ6EVgTp0Sr7qGCuR3MaX0H/oXt5F3kExFzeQHIvKTGdMFcwP+XwTVIe/+32q+2vd
btuxEGSYz9Ttg+p6zjivEe6GMXcIXjumlirIKlNeHOUq8yLn24J+KJrEDh304P3depjrY5wiQKKZ
CD7VCU/hO734cvn3N8vGGIv+1xnIzM3RDKkkxWWFm8NLQS5qaQeyE2zxdUEJ17BCW9yNDgWc53GJ
c5yQzHiGuQAFlIQ2G2eJTxUm9vXQVvoPzf2sVqeIv6tDAq6SVJhljEI0VvvDoNjXrumOoTu4JUDm
P5LsXItj3t+aIPXLrOP9k2pLfYpbzUTmuq6Pca/zrkGOIbHYIWMgBKFMn6yy4iuKP/JGszbPZxW3
MHoBdLdeDQ2kmbr5rhkQln2fA+ey7vFEMCrQ6WUjJTPCLnlK/DQEUSswnrSCNzm/uVPnlbDxAtHK
Ba9tBO9V5PZBZBkYwv2rhbAxwtA3bWyGOAtV8jPRRA7OqXTzL4UwV0PWCVlqTPCcYnhfCS967igf
acFdxccsL8JAjCYyZohQ5VcNgJkZmn96XvjGOXV2JkHJ1Q4wmXjAJ3vJa638YLzqpzIBTfjgik52
oNPxeu9ePqHNOGSlA/SjVtcCKO2WOMj1FPwqqqVJL2Bid8Lwpib/GdWXZmdXgpjrwWw1oyIGAh5l
HDBLi3Y3UQfSUzV7ARoK/25RzN3QZupcqCUUGySiVq14vZ64jXEsK15HJP2hC081k/EFvSEFkpnA
F0xy5Uo6ZtcLoLvk1lA8VHLLWdVmIW69hYxbKCRzjoyFXnngzsicIrJyuzgq94sd7RJKLuFltsYr
w13UShXoBr8rSE/mCDXVFI8XNIGZphckJVJLny4fGP3yP+4jhDDXQ5b2qYj+c8yy+TTJmPoNXhGd
z5vavbyDkMO4itScwYAt4s0p3Wr37aHa02uveabMC/WLDNxsWtG5vLTtes6/ig+ZTCBZz41WmDKU
sT+A/M4vkL6yiq+1U+/r2+JR+kiaaSWN+vyVPTdCUi8yAFEwsJdYRXJblaUd1bxWIqrXl86L8RrA
3u1laUZsRCo8osNPTfpggG/EQN+H1t+UIu+xyVNCxnkYg9qpSIpAXn2rmT9QPlLKnnONbAewq61j
vIYe140mlii80SYMwQIrB67Et9xzdVO4FHngsmZcdB5QDMZ5yAaghTsdAXMoi45uAvKOlJamgX27
3InT6bKwyykeSGOch4zkaTPFWF34hb5n4oOGm+U1ehpc2RF38gkcwR8ppytA5oEwQGso7HjMUndy
bwBgDXWxwM/hsbrdcq+hhRWcxzteIn9bRc7CGMVHdAQ2UJqJzMx9PexJ7i/V4+U93PZSZxGM1hdJ
v0SlgPQAHShQdt1u9Np94/MC2D8c1VkOo+2RKoitOGIpyy2gHXcouuyV6+COPj5Vr741nfjr5YVx
JTKqrzZSlU20PBb/MB/eiHBSq3kuv+nXkp2dBj84jTnH3La1/7xIRvubRI2UrIc+guf5pV0yX5aQ
7ZS7nWg0z8Bn4zx/eerBqH8VzXWcBfAgWrof2mMkXyc84j+OCLY/3BiCBbxdEQr3IrKMXbrsJFN4
SiXe1MBb8/d77/tr69jm8NRoChnUD2gOHwy0Euu6ZST6SdDGr1MoAJDA/LGo2etIxsma9Wgf5pqd
ksWrK+VqFMr7OVt2g64dxam057L0ctnYF3NraaDesYy6Uq0qEZ0ox1+q0a0y9QT4cy/MlW+KFNi5
ufijJphWlmG+VFTtqQApWhQfyCK+kj496Hl00MJO2YkNYPmT6cuCptlxFvei0UpWHXdoQImvRmXx
TFSpRmF6FEGq4raGbE9ye5cQcFeQ0ROX8DUOE1uopd2UCb5YG3v0yXnKXNxztJ9GF+x+AloXHDw6
mADfkYNkU1bGgyglzlx3Vhe749RbGsDWGtluTDc0XhVwrknDSeNBo/E0Rv79sgZaC5Ex+5k5aPzJ
ptgSky9LznP8m3nasxfWmPgDdeislQ0BXuub4TeV1frKqYhs9ZaGjeIuUq2449j2du5kJZNxxtVo
CnEr42orf5Db5gUli12BWGvaITIwIhCiTD8WV3uOwa91+Sy3d9QAGKEJfCydzUWicSaear3NwO9J
rARwmLrRApMp5Iih389qjAIU93/FMAdndqTQM1FJKKjY2H/idhz/IRY5C2AOra/zOowUmHjr5l90
D+0ytnhXv0y2hnH46B/eKDdvPcx5pdLcV6D1QigCFoiqBTEO8S8fzLa7Py+IHtwqLg2jsZGKNkGv
qYg3WWlU9hiWz4t0OyyhV8tfL0v7w4V2FsdcofmcyUORooFltOsn1Sa7xKlaW3VAEGIjLv5c+NyE
5B8C/bNM5hKthl4V0YRECyLRneTk98NX8ETFd3Ta0LwTeRcoV0eYGxSAdFKWqtD1ANwBXuFIuwi8
zY7qgIjT0wLU7HghMk9NmEu0K3u5ihvaxRDr30iZFFbX8nrVORbMJiaDSUmMSiEYiBcOVe2X5q0U
f+SNBK4VDLjCgEGN97su5kY/VekIEYgX7UH4oqat3428FOtmtHiWwmbX2iEMKlND5QXgzHZoukty
6IdTpezD9lCnV0Imc5zStkKsJDKv6EZdkkJboBD1bM1u4cTg+nlsjuANc6qbGHD4O14X5qZCrCQy
frCZs1LvJB39453XlDdo/+DYMf2Bd452JYDxg43YDMChxkXS/6j2b5SadwA68ShIr8Cl7972Gniq
AN4TTAwGy5RYNGjjK6QSb4grA62emGOwO5CFk4PkylbsmFyD2lT2lUDGTYHMrhiyAkWZEcg05g8d
zAnDP5wtpFv0fgvPi2Lckio389yrWJToLx4tZEmJTdCC/7OSpQgW7zKhH31JIOuXSgxTkUnFcDdQ
GTAymGe+thh2rfKyAjxBjB33RgeCkxS3VjYdCQhrYdJWL94kqWBx9nBTDU2TENkQKR45Y1m5nsXF
oiPz1roYdLaVY4SJifSq3pde8hhxrspNpVgJY4xKq3OgSmRYVh5dK1fxeJzV3eX1bLqmlQTGqkal
DIdBxUsluaIPWcBm+OaBT7a+eT4rMUxUUURFV+g6sm0Al3UN9V5qrmJQNDbxR952Kzl0Q1exBRkX
zHjGqGVpkWzN031VA2+6ebi8Z9vX+0oKY6ujMFNaOpGGZBRlsLUH0eqs1qFNxSjg89oduPIYu52M
sUeLipY4em+1b/R0xj7YzS/1J8wj7nhpyk1PvlodY7SJogCBTkERP+p90XjKeQ2QPF1gbLXI0cbX
GQ0KgObRqApLkA6BcKxMXkaeYzwqk66eRU2auwFvOSCgh4luke4xkgT3si7QrWc93PrByBxNP3VF
Jwaw0FiWjpPyFcS0jjkRq83zpzaQOd5n62jW0pijmUkSDtqMWLZAb6QbEZCMRYnMi7suS1HYPD+o
UtpuKKixYgglPQw89sjNN+F5GQAv/t1KlzzrxDaYMTuMjQJELTh8KT4QcWlWS/icRQCpx/IOgc3D
Z97SvbVkxqHOgJzUAdVCO81OGAbTk+sYGciZZ7FbqgfCF0Du6zK47liWu1RrukkBL6GTqIsbSJRF
VbKnMeMM2myGeZRxztRAxaCCKf73jTSkKsgHzEY7y4NkWj9rGKZtDLb8jbZeYWCQEy9vNpatJTIb
GEVNVPQayrjktttLVujG16MnucX/wRe8WaJZy2LuphblM6DVImkcPMrAq6WQpAoGFAW7Hq28tIon
dLMdFx6CxKaKrPaUuaoG0HKlGkHKdSpQ3i3UIbXLMGtcwFk0+ynHMNNlD8KTx1xZA/oBNaFCwWsm
gBtOxOOc9oAnnG/ldLYvi+LqC/2W1fVYjzPIIiqkrWljDh1PMU/yXQyOadrJZIJv5yP+arWXjHck
k2gM04Jm0qk1bDBeXE2RxrGBrQCGsusCdl0H6ThLOjFIGVnCHNtXXE1XBSDkFT+9k3c81uBNn3gW
w47li3XZ6HpJ4DikxOuMdh9kvJLk5lWyEsEYc5jJsRanSPR0WWmJ1Q8DgHOdYqV5b+mp7HBUgRrq
u4trJY0x5KFRslJs4AmpKgAcyzVvsmPnAlQEbpd84kijpnpJGmPKulIsXdxCGrEGEEnCwe/QX2RV
br6f/PiBR+PIOy3695Wex4oQ6GWPh05UL6dBrHeNVnLMVuYtibHbEgjwODFkQBoHyVRH30t78UCr
hcpRsxdrOMr7nw/u8lN0I3sU9k47cbZ123f8Un6dseelyrVETuAhaeNtZOvH0QV+7iF8ND8XN5T6
OflnPvI4IjYvt5XmMEY997LZqibtV10+jXFiS8RBuyLPVfH0kwl1WpL1SjLADXdOtV8wB08njZf7
yS1cYc+bS99ckgxYJAOcXZLEEoIVulAAWRKml2WPhbLrtdNEODfnpkquRDDrCQsDMy3TiKLr+BoC
xDng6MKmKqx+n4mq087s5CZHo1iviMAAfsU4oFVrkaUtHEGbSKPqWRIbV0eBICSLEUPxXwx/QXIz
Sm153zuzg2HiO+JqVn+luPOuSSzyOvFCq+3gcSWecZNDIteCnKCIQW6HyJHt/qQ/I8P5mDTW7Cku
cB+Agbwf7kG96HLMjb4Y3nmxlWiqsyu3UvRBPpIZL6PB2OnL4xR4nV77o37o4s+x/CUYP6vV82WZ
nGNlyaCTuIiDtMdq4+BOk/1BKF1h2tWKbl2Wsx3YrdbGuEy0sql6LOPlrMZ7SnsQuoizJq/cS9dw
Iz5H2qbzXEljnOeg1c0ctrQb8D4/lYf8GpgTxNJ9+CzHyK35xIPu2HxDr7WWcZWiVhPUDJFfg5jb
wO/9/LGzNGv4kiAnz7vKN+kI1tIYH2kESxrgXfizA3oprGw/HgJfcaad5oyefCsdxitih9/6Z4Pj
OOkvX9JRxs/IsgrWcMz0O6KZe9L0DM6FSBUtfVKdZeQZBFX4S8IYpxPr2qAtCrQzSzDMfVi6HQm/
h9VT232eg85K8pdh/EzA/brw0s1/8EJgGlPBXW6CDvh3W2zSYhzKBnEfiJHSp59Pn/Ba+FK/4P+n
2O5cCuXVXVfX9TO3mXV7k8/CGWWKF2VAdxDCmV6p3brpXySCZ+yQ305NelOJzf1lc9m+O87iGG2a
uzw0tIlqk3IU0sPY8dpzts3xLIBRmqUtNGOcDQpsgPYcN7oVbuS99rCgxiju1NzSOUH7H6wRtHsi
wdvV0OkHrTwpBueyYFqQzJduZ1SsKi+9Nq7kWzrBMe54WejNyS8VxM3/SmN8W1x3qtzFb49WmuQ0
b6aD4KvHkFtz3j6osyBGKYe4McSFTLjk0Z071/KVUDb7y7rA3TpG94Y0LkhFp0Nob5oKcD7AUPgU
xrEEXwIPWJm3IEbz6kDQ80qCgdchID0r82BKLWdahCeC0b0sENRaWxDDKj1S6fNrkvOy6JvFnPX5
M25qkcqsr000GFUv0af2C2WSD5ziCLa2dE9JYapH3gVHD/q9Y/ylCCyKk1wQM4PZIscphZKjRFJn
qXUmO0GWh5yHyCbYxWp17FD0nLXJtEi0I/Khu1KvUdmxC2f5Gnw3dbu8yu8ooGFgd9xKCOfgWCyn
qO7hmwVUQkC66Ihu5gi1TzVRqVFXb+xxJ4dW93pZ+3n7yvgNJdcAik4tOcz3SXenmn7Op1TYjrnO
h0cXvnJOZTQajQTYV7yqEuKSt5aL2lHvMmvEyFflV19EJznw6B43txO8irqG6XZNZvkXJympx6xF
kdgcoys1GXaKSdzLu7ed/1nJYALYOjK1EP3HtG282zdovrAH1NVfZg8LcgkoQTHywxm73TyxlUjm
xMQWkHOAD4GWVPdRcV0rJxI+XF4WTwRzXm1cLUIj4Xrsu5OU3rfkFPcfeb2tVkE/YaUSibGEyB3T
rsjMF7PFklRe3LapdCsJjFsvRlEBeCH2CTBlQESP8utYO7UGJ5LgbRXjz0OMz5NQ0+EJyZd4eskA
H19H9uXj4Cky49DHLJvRuAmHHpiiVQezFfHg43mrYPy5KPSmLrWIHsb8UJmvRnfIUfO9vIrNEO98
HixDgk7qsYmBkukM4QkFy2n8jMOIm11fu5cFcbaLMO9ZqZHqTF2oaoVg26xzy+TFynQ73l1Gq6Uw
Vg9aAn02F9R46bAIHanoPdWTd9xHz+ZrQFFMSSaqSsm6fzeSchxyktGu+RJz0qCoohkb/RFo5J7s
pNzhyO1b/SzuLepb2STq1lm5IEePGLJ3w51+bK8jJ3oOHmaHpr6iex5V9Lba/Vrf2xN6JTAVzbk2
exXrq46gvtkJ5DkMco468IQwh1VV8VxGEQqK4Je0wiixYuNRGHm8sttKd14K45WNckxmUjcZxrN9
zTwVCc98tos3q9NhnHLVlOkSLXgiQRmi2OqfRBfctYf5dVC97EmyZQAfG+7Eg5LgLYxu7+qMqkQV
xjZGmi2f9kYHrlLeFP22MZ13jvHT+YImJMWAuWZ7iqmS+umeFk+4xkTN/r3R6opqEMkAjSjjqafK
jEOTdkxUZn5N+iKxizLeVREataX0VsmJpTSKp7XgGhlmYKFwk13b1nz+AMaNL1WmRIVCE0L3xqHw
hq+dpYDk0MaUD32jDR+6Nc7iGOcRhZka6yXyFmbQdp4YN8NtPKoz5/5759WRZJXAf6mAD10hOhuX
DxnOTzZr1ZZiYR+XupsvBSwt8YUlO2phw3nbvM+qvcnD9I4BxmEVvMO/q2OqjfpQhi2IlJ9kkHi3
vmALrZXGmHyRd0rxX/eQkcbo5lSIpEsJVpcJt7n8FPDS5O9dLiOAUcoxCcN6UhqMdl1LLx2e0oIb
+oEHXtsflFQ+s+fTf7wcGYGMEoIquCsyjQocg++62p3kutldFvHWCP6bpTEyGM3LR6HvkEqCjM/F
HrwgtuhPL9KLYBUOBuEBRIO3deSA+AEMsPL/MRDPUxI21KgiUwSsOT6gdcmLCjaB6dS5kk3syOVN
L/NOkI022hZzWP0EWaOdoayi2RTwt7zW3XIPejVbuIs4JvDOIf++u4S5zwYlIUYvQieXID0kiXit
oev/8gm+uzIZEcxlNiqKoIoN1qTKB6k9NsleUB4ui3gXnTMimNsMr6YllKgeGvlRq2/0cbZAW26p
Ja9piSr0O2VUwOatEgVx1NsLbnV/gQckyOJyVO2kk6yusgJAqRz1WgFQt5OpnFfN5qpWwphVTXIQ
GUE6YHAnOATDDr1z9kCcRuct6v27k27fShDjBgW1r5VJhKDkClBnuxpuELeJv9gKAIP53bubCrES
x/jBgBhmTEqIm4Pyrjan41IoV2qc8rKYvP1j3aHaTlKfQU60L/YD8FnJSbsyXg2n9ZQDSlEUHEY9
8WBheatjfCJyWXGJjkCQE3SFtq+kSTsCPai1iIJC3GW154liXKM6DZ0y6FhgnoUgcNGtOi3u8pR3
b23eyufzeodMZI5gZ1ogpgQ7jCinXtrY+TRZ+QRaCcI5te01qQTJYPx7hyEoTcqYyAIsrJCvpMqp
cl8VnY9s21kE4/Pqop2KXIeIvPlKMBdH2t7WA/MvpTBur+nVAbfhpNpd8ZrGh6b8Loz7ywuhDuC9
NzovhHEQWSibVapAhCJf9RiDizjhGO/36VmtvN1QCA1qONgoEC0iWTiIuRfOwuhdXsW2ep1XwbgD
cFAkpa5hFUD1jq0giW+zEZVxo0yOmM/ExuUfuS0U3dSBAENb+hmzEbJRp/QHiDIBlqAK93H30nd7
2Xi9vK5tTf4lho0bhrzWyy6AmI4sfmF2rhgYN4rBZc3hyWEyFEM3ZsLYdbCYl+yqvCG7yIv99Ar3
eO9JaB2jgZ/0/e/WxpiQijuQZHRt8ODa7Nf6V8IrQm1fteftY+wn04IoN2YsS6pfiuyzMkdWRURb
wPiPal4XPEYMmX7yO2PCGwDvD9qo9tbYsFJ2uSyrmsBqbdVPT5pd3Aq2boc+eaa1r85tboAijvcV
LVuCwuTr8MpLnr+vFNBrePUFzM2h5rFcRBO+IFHsYr98k7zg0PuJZ+JNCZaJ6ZDKFq34jdzuAt7a
GYvIalAiZx0kG4+zreE5CZbiQ+9NbmdXPq9Bif7YhY1mrxMx1FCWUCGsuAoO0g60PS5QUQ68Gs92
3H7eTnbC1JRrXVQqyBkPBmr7y07c5/sQHQwF6i2XzWE7glrJYuxBHjq1L3rIat3JobQgwknEuto9
re7oDq9hbzOyWYljbCMIqwBAGxBnarej+b0E8t3wT1R95qyKoxYspnQTU8TlGmL6Q7H/GReKe+lA
Ae4Ln5dh554Xc9sEpZiiNR/SZL/a016MYkcOtP0DvMgfOy/VwD9ZI5gn//1mi41EmeuspBEvUqE3
7XXg0GqchMIzJQvgQcFvumjMqv0rjrEvpc4mTOgXiKBUzMzHiTsttQskdc5NyhHDDjIOmCpMJgNi
jOCui64IcIfIuLusFDwZzG1jxggJogEyQOncG24WPBcSpya1rd2/dovFDy0FQOpWLQ4nBSXMVFuG
6CnRhDrFRy7o86mwWGHpqNOBJCwl7U7zuE/DL3rHGYvcjKBWIpgILSFiGGphhVBTJy+LMX8Tq2j/
dwfCmI0WyKXR0lX05Y0RHcTmpShPfyeCidDKEETRSgoRQ33fZze5KNljzwPLeN+U9Xb9nY+dea4p
i2QQM8Kxy77yrdqrT81tez0dUzf1JZ/4NCdN/qlCq+DiuPBOifEGSgYuippgfaKs7eNJO0yYzv7A
FhIJoEWKjm4A9jLSWkmZxjLHWxSDgt2tKd1P5eNlEZtx9EoEcwc1Q1H06gwRHdA7NOV1AviuCiqS
0AmSj2SNVqKY+8ccYKFRCFFL9xJV37hmsx0KrQSwdqO2cTaVGb158if9k2ItL4uDeZZDP4I5F52I
0mF2Ol//iC2txDK2lMlLNscD1mWOz2rwzyjeqKp/+ZQ2dW0lgrElbTaTKNPoKZFTaT6F+kc8zur3
GSsqdXXWMXaEyHy5DUvM/XMxQzbd80oCYy1yF/RJP0ECYGziIgMPHsKqoLejSXQv79V2SLASxdyb
dS7Vct1BDegURO6WPmC/G1f0Cjf2Ct40DMd+WDyDXJtJsygQpkRfNW0vok2xukcKiaYSOQujW/Qu
BD6vi51SNtKhk0ywJdhlq1tBdqNpj2KHdicptJLBISMPw5rq7SV5jGvop36qBSpvKT/3qmnJ7bWq
NhwXx9s/xikMSp5iLAH7l+Vebvjx5OrIvzbxrgPR72XF4BiRwriHvJ1bZTYgKm2/Ct1j+N8BGuhd
tDogxhHUoIQp1RECiqvK6V3FA4jYcxLYGN17qT2k4RPO5vFOiHELjWksSabihKqotav0RPLvUcab
T33fnMgsi3EOUZYuxpBCSoJwnhyj2+VEyyZ0HAAo8DxYOd4pMY6CxKYZGRKkBYvfpDtN47TW8X6f
8Q5VUBaLXOCQoiXZqSr5H2lf1hw3znP9i1SllZJutfZqu20ndnKjyjKjfd/1679D55u0hlaa7/i5
SVXKVX0EEgRAEDg4BYLB2ZZtR0RkUcYjLx4k2akzrRpptYDJZbZ8ifzOmZzyUdmBse5O0G0ak5R4
J58vvKqsTclWqMw+yeqQF4GI94wAg6RTkdhDyhvVsalwKwhmcwR5EKqBZo2U7mDOj4q4D9KPRAkr
CGZ/oilTA4lChEVspeSUG7vbZuB95TDV5ysCa7KNWC0qrQGCcTYOkoVq82Pjmgf+vMpNg000leC6
aBLJZOyBiu6L2ZDwTCZWy1nqG8xSbB3DTC+JoWEWcFTYmR65HOk2r98rUMYmKFOeh6aAy8PgpY+w
de6wEz5THv0OUxtAdHYbblvnDBNcqyoebgkr4jDL4ICAzvXBnZLF1rh8vw2wGTdgFvo/AIw4S123
jSAAIFN/doJjRJ9nNbaagUfns63ZVxzm8AxGEA9KAJyBfB8EJ2xHS+Iml7b35grCHJ946MrBMADS
OKO7OBh/hX5J9QlDWNCoW3L0nB6Ud+57tXLMQZKGKWqbBEZIPNAsDNo4fOKlHq+ohaMBbBNtIpdq
qdCHWpm89hLSrbz2/u00mS4rCpFxFQKB37/TLsFQm4MmI9Uv7Kr9fIdZXrZpL4cSabLsgMGdnDBh
+zn9isfaB0UkvRDSBxK1smcMQgdX9wUPqXfRZ2JFu+oSexrHYWwpOabzEFMDBw2Bafq3hJ2qTfWA
Ic42JkYdl8mwFaXbKUH4laTx8+3ztKXnaygmE6MbaZASAVqxSH/r+qFSSquUeTZoy/DJkojXYeyW
arJjnMNGT0xBxdsfOUdQcFD1PUdoaoicwWp/SAfjCRPtJJsSp/GzdFtqv8ZmtEXHs1Dcl0gI0sJI
5KR9xUcRhM87y5vreBWRLTpKpkpXdSRwbdKdhORcow2A5wk3FX8lCtsEkJgTJsvOWMblqXf1V9ri
EDnVS4lRss68j9z/PJoCjnGNR83X6jFDUyUJwyDpk22uHdtZtDBc6Qsa+vzbKrgZHq1xmJg/GuoS
7NLYog5mkI4WCpzYHnaDTc9Xg6eD0uXrBW/DqB1bCdfJY4P5K9TrZ8ck3uctZqTzila4ktGPWIHI
Iy7OMs19Z6fJAcc06nLDQ2oHu+QbDZc1UPzX//O2MS5SmpckNwgka9XXKjwJAsoIlRfOntE9Yb0J
zC/4zcGiCrVjQNAQ2KgkWBBcfuocAy9MgTPgFoo5qLS/i+gosbqNuL1fV0DGIaMBpi8EHYBN5Gul
a4bnUOWEmjwIxh2LUWhkQ4i3/HpKXUFQnVSbnHBQ97cl2bTuq6VjLJIgyDrevwFDWt0WNLdpBoco
p4bHX/2+fZKeX1RpI7pF/x1aTv6tfUGpIRNl6oqtLrt68CSQVw2XUT3o8b06HAPZE8IOE+eeZcOf
o0OR79vl1M37ur5v68NkfL4t9lZgIOsGSl1VtL6AYOrfX5M2YztNvaTYAhgeE2M8TWLFCXE2N3AF
wWxgkEndFI2AEOuHJvLm5pJPnMoSnhTM5lWzYZSTDIhZNfxIDjzSBxz92JTCkNHAqxiiqLNdrzHK
WtOwNhVba/TUbZY0tMogRJRBdN5dXtnG0mh0g9mDIjt0HV1zJBhiASpC2wbs+GB66mdKnyq46UG4
K+9Aiw8yHs018JSm24aVPM6nDOz4spe5eWQlrv5Q3isuGvHtgUf4t5m5kzH/+p+vY/azMYc+KyN8
3WgvnnSSdsb+x4y+hvLpIznbNRKzrSixLvolBBIBXW0Su2X4WEkfMS9XadiHNX3GEMl+oWsd3Ina
yyQ/i3nNuX9x9pOdwFPM6VAYKTAMyddTCTPmj23CCRk3j8BKDiYsmPS0mHWqMx3Zk+ghxyiD25Zi
W4jrAWB9S0ZQkBYF2PZlj1uL1RKMsuMcsm0hrhiMNSpqYczzCRg6uFmnkxI93ZbhD7p7BWB0d2r7
uhBLnOLgvDiUyjTYx36+z3aV33KeOnmyMMqrzJXUmjpk0RLtlKaK1fXBR8ze1SaxfTh5W+Yk1SFN
pCeWMd1poXd7vTad4gqAuYdE1D7lOWQwmpMpNpbZjrZS/TUGX27jbN7mkIf7x7q+ZTdXIVlSBjSS
gCSNF95RjojlqD8G+9SuHe0w+alh8Zo+Oer8FtavEGuzGvGsBtFy4cGoT0L1I1A+3ZaKowFvQq8g
4q7PNHWCUMJyF+if2tq//fu83aEirn5fzoZBm0GBaGdgj6r9FoSByndl6j8S4632hjn41QiqUp2K
UZtPC3Hj9iAMHEV+37NEg6IVBnPwywTNOI0CDPJ18gIfAyxpG9u0q44YiZbui2/0ysFjFuOpAGMM
1LyV0kgAaKc+RtWurZ4nXukZb4sYI1CKyaAtM7ZI7r6P47OmvKrNxRBLzhZxNI1NTfRRlRtlDZi2
ip02Fo5NwHuw40EwpqDs2wIcnlgsUTxnxT6dvNvKvH2PvqrAWxHfSpuFWp/TDMTu9pj+NS3m535M
Lcy5OM+C7CZhexRRJSjIo58H8Y92kV9kMwkteVT+O83Rmy7+jm9YhoymUklWT/Ck+n30QHxK4p1e
hmOFqYyjR5+mZ2fwY26Kblsbr7B0A1bya3GBnsMAeziY90bqovlQ5PH//8H9XTEYi5EpmrzMNKCi
ZHAxhgHhTu/jxR2FpDz3t33PuQYkLENaHRd9NSbAWu4p8VzhhQf8CxbJ3K7cxqXlloMvOpjU4nyk
82UVN7IdfG2mx1Mq01OnePNwTJIft3WVt1WM4VgCvY91Db9P4twpw9lLWtOuE940Wh4MYzyaWRXz
KMMKjmHjE6P0GlU6xrrMKSt4G6L6Lmtw3Sk2S1ZNujgWEl0uOvjNqm0kKfBvsKePYiAMBNcoUSzV
Ue9p1WjqhQ5tHZHc/F5wiFt/v724my+Zq917l1DrermNZoiNEHZ2wegHlpXcF+9LEH2L33kpwj+E
Hr/PBEumITRT16Q0cG7d2VWc4JAi0yU+aOfRCe3qa+jxmsI3n7bWAir/Pul6EBbtHIe/cv7ppdkZ
98j5O6OlctiFOApkMCYlIn1pGm/epxYsIXipdG9CcoGzXzwU+veV4RoMocwTeh/UnygbSeFEeKvL
/Qitxui1REU1iBs4gv3BWVw3jYlJWhMXfWEAJjlTyrTlKNi9R6zFpUXA/JkbHBHZcsJFGtpEorF8
pyD3FIMJrrjLkr85C0nP841z+G72qKbVOgISqolqagVnclBdySr9As2eeGbfNe6EOXETZBR3PLqh
zV7MlVKyz6Aj0dU8pMcgia3ys+ShPsKrz8JdsaOWWvFBJbDXDrSCNrMVKzvz4nHesTeZLTXAZNl2
Jv2A0pJehxNNXhLHkKzm8+LySV/oz91abCbiTOt07qURcHq9S4hsaYlkyWgsHBeOs+DtKuss5qxS
VQW68/bCdzbd8kS8iEtiw1NRxlkERiUrhO5flQ5eO2K0z1A8tuP4gcKMq5pILEP5QKbQCAVIo49H
MXkItN3tQ7AdZv5zsPF0829jIuiDETYyxMh1bzHvYl5hyba5N2W84YH9XDPeQqSVtcrrwEQvOsLM
ZN/sx6+0CTfJLHqoGruwo//DRBOZqtI7VVtBMqmZoNQbSdcNOLTIQuGP4QafJi86ka8JJiWAPJZy
YlXu/KB8xVi8Qz5Ygq2c8/3bkzOaNHg5+02FXH0O437URsYcTwWfMx8o/9uwk/x6r36AlITG0Ssc
xvtocUOGQQROf+hdBJuegJ6bdD87OUI+XpvGpvqvwBgnJAZDEdY0hql74xhpsFToLVS41WnbZnKF
w1ipuJzzOS+B07rdqTMtxbToqMYB7JK1A0IKdNfmp9jW/dahPMARt/dl84CsPoCxWy1JwNZAL/21
rvizFu2F+EMX/hUEY7HURhOSgV7Gs1j0M6XxFzKhh07kXPrfbqW3zgVjsmQxBRc2TaknJ+1etHEU
/MGj9/7Iq3YEM3/om1yWWTSrXXB5PjYdwFVK9s4sV4YuDy3Qwzyw1MrTkGPO0GDOm0i5Wfy+Ogds
fbiJybI5GGxoNn/+LNeIrMloDVZmDbMVlBaNkEJHscIn9Sv/QZWjLuyt2ozaoZ5o8qYzOrvrwXM0
8I7edjC2WknGoNRilWYkhkqKl8mjPEeTRbsUF3t2IJzHxaM+4IbesL1LaIgAARFYRuy8eEhNR9fd
SD4N+rnvPwnwfRXyR+pzx/N8HLPJzqWaF9SHoQqRbiPmL+ya3YzpCyKYdG47wO04aLWajIVBXXRT
dgQ4yWnyaGv7gAfcX51ZsaM7t9F4h4CxJmKApJGxQD2GSGrsQQrOEhnOOkq+VaH1bmNxTPTbNXTl
ecOuzcxgBta0eAaudMZu1jjRyfbTvom5H5KsoxKCrWmJ9K4Q1SF6a0D0i96iqzddhPNgj57uJzs0
0YSWuYs+3RZt+5RdYRlLJiRa2McSbnS4sdsaKUEDHnOuWds79RuCvaSHqlmB0Q8QTWc6JMutwvTE
8NuQ8PJfHFnY67euCZGaGjQCQ5WvpQVadBjxX//2im0rw1UcJiaS6kBPGh3izOVDS16W4th2L/8b
BGOW8loImrCFLkjmrpf+WmYfk21vQ/zB9F3FoIu50ml10Ia2HIGBwREgrnmr/kl97dwrdvpA55VL
ew4iXZj3xu+KSBd2hdjKYSLKPRD7Q3BWPDhLJzj1nnZAKo3PFk5d/S00xhhlWhrF4wK08ZA942Km
+vEjKjHs9DxdpEv2WXx6mwWzC1xuL8r2m8D1LLOv4EkUSmYsUo1/je8Ub8LQG/rqPT+0ju4LB+MY
ezxzuK2Vpoo3exUmWGUin6its7qKYixu1u5JZu4mvNnFTfiRp0HzCsOYi0Yh0ZRrWFUx3vfRhYQf
equ9ArD8BBgSkFUElc12KR3C7MGQ8ZTKuahtu8PfMrB0RpnaqF2RQ4Z/qA1HlADk3Kz4H6KnKw5j
KAxdCMtcwZb8GpyTeAgO3QL/pvaveukMI0Bo/77ACU+37eAVmDEfmq70mJKLNazSr4VRWFL97UNH
+YrAGI+xG0NBpEeZdiqr4P6mQ1kCC1lH+4MprJVKMHajSnLQdIcpdK7/FJKHvnkdEo415JwejTEW
jbToA8mxYmDj/jFo3SkEpyaKfx5vr9u2J7wuGxuzhL0Uz3RjjOClER+N8lkK7pL6Ix3yGEP+jy3Q
3tkCzC2YGijefGj29WXCrVy1BozpKe8Lm3dgecrGWoQ2KSn7JJSt117avr2PJ94M8m1T/lsewpQv
gzK60qoBy9bF4o7kuKkSzM4ZxOOYpalFRyaPkcmJxzhiESabk4PerVlyrKGhfEkpKTW37Jxu9nsH
dZWKMQ852iH1DhM07PGCxCXxZTvCg4HyAlpNzH02L8lOtEKn9EKP18iznca/Kgg7033KurTrQ0DT
TFKBuerTwfTpbY5XBvWHK8FVSNZQRDXRUryR2xpKjMMj6sHsBW3TlDYucnk+kHO82GaRcGyjJtWx
Z5FxL3T7QassdfHCD5XsrVaPMRZlWlSZ1EImtfmsSM/pwDFGPNVjrEQ8Kemi0OOLyTE+CNAOkcjT
AI69I4yFmLpaa3Oqe83sGcrR6F6N0rlt63gQjF3AUIvACE1IIZovafpTacFwxqWN/kMU+1u/2O6Q
yZCGjJiwPsPr6Ope7ad2sVPBuS47OUYb8BKQPH3WGbOQ9UWmkwJ49MkN/RQuCuaPMWgQc890ZN5b
EUcTdMZEyMLSwTO9oeFWJrvLDqHDRfxBxav8yJe5qSXOrrEVBPmk1UWeQTH69CkeGkcqwYXTj/Zt
3dgyfQo4U0VFlhXa0/rvm0AcKmXd0Af2uq+crj+GsuCRxCtzvwj/ug21tYRrKOawZkUopJIGqCL9
KgQnUOXf/v0tm7P+feawjiQFG2KA1EAhPkzTqS6/mOiB4pY/UBfHOos1DHNgE93E4NYFiSqawkHb
72702n2F2JH3qMxbL+bY9n1pSBkG39uYHYUMVa/xsgEcADZ5qSSKTkpagRBhHKeQ38mBf3tHNs/o
aq3YrGW1THmT0iSwePnVo6N+ifczrX/BEyDP52xdJtZgzBHF6N4iMTqIQ6mdaT8GbQfi86TzYJiQ
Pq4muWhoolL1pxOFkXzQOB15zXZbx38tDd281RU97JMxKhWcllQqnKnai4XshrxnRc6ReZeO1Iqw
yHrIUgnCuUpqJ69av6lQJafEHEOzeQdbC8Qcf5mQRHgrzWqc4Gv8Ldmb982+P5d2autfi8/ivXkp
7mi2g9cdyROSsQt4hug7QcJK6mgnNYcHbVgsLdsVvC6IzbzhWkLGMkhiIAZLD6DRpsVKrZ3cq/vm
fthl38O9+mM8lY6wT3nlzlxYxk4kJJUFsI2DBtbL7/JH1EiB9lh+zk8goLcLN3XMfePxKrO2LgIr
WdnOyWEql2qgRWDBFO7jQbWMWgbJ7YwBq5lNlM4lc/yBe8AaknH4Mma2axGtHZ/Vwxx9m4Q9x1px
LLvCGJAgRtKGtJBJRQlTTxu69piahFhc4yC9Hz6KV821KKwNmaK+CkNsGYZAoT/yvthPqGrrPwWO
vE/d3G+99Lnfd+dv9UkCmRqqX+yK4y059oWlyNDrAflfWhemmq1tdosfFtK5jrgdgFSUG+7yrU1l
Zccw3zosY1pVOh7Cu+LU4ZKTIzSEx0keaR0Yj/ieJxdjZlACLM4GLepp5/txuF/Kn6nGqXXbDHXX
28dYFBQ/5h1mJ9DHb+OQecGX7KinFqV7oPbLmCyJcw/hIjKmpQGps6kYWMVfRDexK7i6O2BKHh1e
EDriI+co8HaNsSlprUhw3ljFXzWe5muFq2lsyz/Sn7IVubzRHNuRCKHzJkyCGm7mPCQJhnbPI86D
FD8O0qXgvodty3MFYLypXsxtP7cAaA/ZvjnRMXKCq5yXBtVemRt6vKrL92NO3074FZCq6UrtW3Ex
tWn4dcJdYYdiqNhqac7bV5/mV9nL30oYYu+/D0tjgBn9DyppliUVwPNFv58/C1bsdju00I/W6JmH
zjceufP5eIvLHAetzYZO7wE5eKijw/QyZFePJpST9osGd7wir21/fl1a5izMGJ43jfSdrJrvqvJQ
K/405lZZv9w+AzydZI7AMOa9WMk0m9Y9S9JB/wi7IAgG/tF5tmes7k1TygW6UZ3idYHhdVr1XJGQ
05r2B9NxxWHcpmL0VZcswNGe0m/BgT6sp7b5tTxFO/qwzovCOcvGkjMqsl5NOT3KUTVYUnGcdN5V
nC78e49yFYgxFpVCpgmPcshB/kieRdc4Ez98e0+iFR/hXvjax5by968aTm7WgaPr78or5390fTyk
d4JFe4wCR7W0i/HaoZ45/d+UkC2o1NJ2mjua5BAS0U6zAePkn2+r+ba/xIAasFmJGF5Hg6KVoRLU
dKkEQ8OtSYlsAzRCRfZUZT9ug2z2DCC98BuFUUIt1vC0nZNfl+bMG45dYDdudicjIhZ69zYaTyQm
juvKHFSKDcACdbD6KLayNrXmlBcF0J95r4dXmRg9xKTeeilKwKD/2pOc2m+O2ZGOExJ3ga1xtukP
x/iKRs/dap+0RWvjosQ+DeB9Jrb2PXSlxxqE07PT3hd/8Y4xbw3p31dw0ihrRTpCuDl5MYMvOmYQ
CwqvpXX7EnGVifFV8dIZi1BApsb8NsSuNqCCUv87Nr1APGSKd1sr/pCMuKIxbqoO01TLWqAVr7P9
a8CZ6bY/MHnV4dcX8daPcVIkV/A4HKjIfNQ/A9z/+tcq/nlbILrjt/SPcVBhJ6HJ3ADEDGYebxpB
BBVIOW+GxB/uKr+XjX3yEUgpmhkKYRHA08r8ygvOxtfF63BRwXgTvbXC03KIdt05fJbcxI0dbvDL
OWjsA9AgCG0sKRC0cwhuZsSu4cOWRzouXua3cmy7l6u8jPUwh1kjXQ95O6c5ia62W7z6LkKvvH4n
3yugFaWVp+2JUkwqX27vKOc8sI9BA2bKSJOMQ4c3rx9KNlqm1uz1uMaIq28tERwzljhG7C3Hd0OJ
CGNWOrNQS7Oju4txxNmXYl+C277GCqME6RyYoJ/JnXpPn8a1Bz6n9yap/sovsO9EDTGLRUJTuD2D
PI9a0cTvULZfeKUt2NKl3BdI62ffNZdYb8Oljx8LXiVFliSJDj1kaf0NsS8xZQRfAJ67JviZlse+
fkqUz0rmxtM+KVxlMu24O5do7Jz92/u9aSRW2IyRiMnYC60CFo+qMewK03BNQ/PabnJvw2x73xUO
YymEyVwESQTOglosDxEgOl2yyO4dSpcUS/ZtOI5UbFo5GwpMd4+wolF1MVB5O7SnSOPERdvZxKtI
bGbZJGk2tyMKHFHeeFLtZwwG2WsuRlb6nUWrfmn4p+7q79xs26Z5WAEz5oEIMygfQ0jXOOHjnDmd
Uz2b36cjqtJLqwX1sItxBY/Gjr6p8ksteWvLxBxZi0Bq7rGTZrtLzc9VmVha33I2cDvWWMnIGIWg
EMdcj7G42anYm96yA5mXp/gjBnNGbuhw76zU874zQis8KvUq2DDacslaAVLJvrSn1b+GHxwInvRQ
LfFMW2bjn8JB3PHScJvFYcoKl4k/FHTpGkUL3OwU+LRHsHBKPwDiFxB3erNVYDoj7yxu3l5XmEwU
Itdx1lR0B+eD5BUOJjPg8TJzonvdniKU/GP2qRMW1ofiuRUsY2rKPBcq4+289IkrgByyVEKMQX76
344+Y2g0o06XwMThKKZj0TwtIJnJXv8nCDbxPNdjqc4tdDMU52dDMI9FUvmY48G5NnMOGsvAnIp6
nSbojkD/qE+Kb3NzFiuODeNBMJZkFvV5WpAgsLvgG17+AyWy5I9dUq77rrAGo2vTuU0gh3op9rJb
+8Ep2A3oAEQHLvfuz9FtNqdstF3YZBqVKFGtUnqdzcdWfAnB83JbBzj2gs0py0Ks6FUHoQZFtgZT
8udQPnZ1cZDSwtOThaPVPDuhMHaiF3VpkCjbVucNDm3lT+BES1t3a0c5IE9vC3v9+baImy1mK9vE
cmqpc61JbYC1HG3zXngtvBjMlIqvH+Jn2CuwMvE6it9c5g0rrDAmohICOSQVpJw8cjBczSqg+gfa
ui24yXdQES4X08/c5UKs8nnwMz/mHIjtq8ZKWRnzUSNGm3K6r40znMQG9AI0mzidMqe0w08DBnni
OQstIQiQKY0gkt+pJ/J4bqmYN5ZBZRIi+oLMU5Fg4RscyB50ktU57j6rjWFpZLAG3uyM7WvpVWiV
SY1IqS7EYQmDNto9mGIJWuaRSLCUQwEaQV610Wa92UqtVMbooDEklQvqflQM0QEv7aF5q5kpLh96
v16JxRieUFM6MCgAKK8egpZOkveCiHdIOIZAZQIVYi7/P1BpxuOIIeLxHTL8dvI0WDXG11sRlnG2
6z1CeY9X2bsNTTAiTpJwyTaYmAX8rrHY9riUqkJgF8bPrj3qZmAL2c+Al4nedhRXKMb8ZGokETSb
wuUJpyLBWMW7mEdov30PBJngP+JQcVchGAbsCYUgQZzWpQFJa4euOOLFIgK3B43A0ge8mPu6E+3r
7zW3XHD7zF3RGdMzB3G8qBgEaxexYJVt7OUmJiJKtV0m4eNAwsdmife3DSxvURlbg1YlEuUTBMZD
tYtGME+QKydJZOc2zPbr/HVh2TS/oJNZB0c3RDuN7mjroVPtK1Sex/6iWcIlPcmehv5cXrz3B7Py
e0lZurhB7zqtpUkT8RAcykvkdEhSo/XfEnc9t9+Ms5hs0j+SQQ6eBLKCWXyXdtxHbWd1/7X0GFyX
yJmp6PU1ZBH5JkZHCGaYppE54R0jXiypQdcz6NfGfSn6Zn8Sx4ATY7AisXCMfojVZCZNP6NoMiSg
2I92mvaUNQUHhY2YGBTW2VRtLaNLlqJIWLgvZHwVlGPUf+EoIfUha5/GwjA+Juv7rIkNunbwqTJO
94LWw3xPiWp5lznOurEORimH0ZhVQE0ZiqbTO1yxrEkIOevGQ2G8y6hGRqMPWLcI17XmccjcYaz+
RwzGuVRKI1QyXbR+Hk9BUX4KNXKcSp23OfRbb20OlXVlehe1ztMSPD1282O2Kd9u3Du5YNEZ4rLV
fTI7bu0s/fJbiIxDafRaNEYdiJ14l4eBV0+8KUbvUgisxjH+pI+IaRQzIJanzsnvej90Z8Eip8mm
FPi9yL3gchEZ+zDoqIEaFrqMjuqLNpgfQPymWpK9uP+XCnfeGjL2oZVnNDh2gAsX1ygem+rx9pnl
WAb2XS7HXR0M0/TISp/J8GiSwmq7Vx35tNs4nJPEtmCBANqURDqGuG+9fEzsTLjrtYUD8u4GxagD
O0aeECNoG2oVRrs27OCAqH435XAS1mRjvozd38u7/mXiZLffOV8WljET0RTUuVYCVrpv8CiMd7P4
a1xb8sN0yPe1FxdWCe6w0OHVm9DNv3HANMZ0TM0QdW0A5Rj1zjMiTMvQVN02dc1epsKrJmG2FmST
0Sa7v72bHK3UGFtidmMdVXQ3xxzsW+NL3zq3AbbVBY/Fpm6quvmOwbguO60ZCFJWkmBPRD4I2WL3
A89+8GAYC6UUWl2nkwq/KF6GQsRkX83uY44s20fsKgtjo8qsKObCpCCtYgXkrtRnaORLzc0Zb1v4
KxBjmrp5mHCj1LBozSDvMPMRcyb0QnQqMZlcPHpOZubKzVLZpJItRTVK2yxj4VtWNoOLbjuFV01G
8d6r5/V7GNslgjm87gN8z4jocMTci+IkfqbVSc1L/hp91i/IY09uAb6MrOOs+bu8xq8j+Rv77YK6
8nYqhhyUVQIFGkyrd6OHX6MOdDv2p9nSDmDQ8XmnkaNMLFvPtGRpMCgQNwcL3PSctrvK4PR5bh/4
q1Tyv3241PcxeisAYVaml4SJrcrdT3GKT4NBTqrZo3cNRfwxb6Dr5nHXEA1rOjGIzPaIhErblUKq
I0sSflPmU2t+/8BpX/0+xV9t1tDMZAAwvHhVWZrxXGuJpUQ/b4NsO4cVCmO00rjJJqTEaQEzObS2
9BI5xUux650ZHIFgIs8wJYJXcbipE5qKgkOM28TYJiYiTpdI7gVZoUz9n5PwS5p8y1VeJmnb/axA
GK1QkzhTZg0grUtAXxTuJFTj5SBha8HFQceqiVZhlzwuvU2ztkJlnF45LlNTQGi7Jg3mAPQP4LE6
qKLpiAKPw3Jb/66ryOjHGEhy0QkQMA7PvXpHeA0kvF1iNCPQKxCALnSXFleYkPoI74zub4760V14
Zw1X68X4mlRFyWREhRDb8rvcLTjD+S43hf0IouK2zS3SV66sRH7TB1ae6pk1ijXHfvAEZVyROMnR
WMdwRU1xX4puRxaraP9rf/Cb6V0Jyrihqa7ixogAUomnJToPw+72SvK0gXErqpGoYq3h9ws8f6YX
7uvSu3dsRgA2JhbLqJVRkwRDgcpPDCvQnXbxB4IqFOMuK10jx3uhcBQaThjJOVBsiCzoYqkEHeSa
Ij8zzyGIpeFDJvH19vLxzAUbJI+GjJf6AU5k8BRP+yG7Eh5e1efZK8DaKFxkjBIUPC715mYwcNUK
jTEXGork1DTHoiLJaYlI1hqvaXonxokdQQOJ+tdtKTmazobGeaBKCuqiMK5OGawOnXMqgDION8Y2
CMYxYoANUUSR0cSgG00t6GiUKpxb9SEKEXP/x26UX7r4G4KNY7RRr0Q5gVKkoptKp0h9ub1Of/CK
VwDGQy1NjIe7EdpAZ3Gmbv0JMzzc0O8atNRSTizxe2YXgnUbdVsZrqCMx5KVMU3IAqnkoDpVReqP
0uyo2rwjSo/S0CpArBq5tzG3zcYVk1FAIg7zTHoIWhk/iL7PR07BMEcZ3iLSVRAjzmIrRhGUoVEc
Wdgr2UGPOBE1D4L+fQVBCO4RTQaIKPAV8owBQNF/nd7N6hvjpbSULLFKV6kx7uXymEx/Sxh23NXH
iafZ25kUOsz01+lhS6IwSFAyMagOFuEyf1bdaac+E+RRUJng0fo+LhXb5vVohUeVcrV6plZnc06v
R6MdaJbk9ZcEIzUCT7uovd2h5CQVOWrO2y/GPkTBmE0yks22kRyW7iiVd1Hl3dZq6rHfRxW/F5Gt
giplYVDDGSqh4Our8lLJ34RZc5XycTB52dA/OMYrGGMrxkrPotrACib75IGWk+C99IxS5M98jt93
nS2MIr4jAxxJ0ZvxW7QueRFskh5bIShads1xOpoo1GtP+mKnna194V2keWvKWIoY+QYNfKxwkGUI
Z3yqqqcKBDHCp44XynAUhGUHNNVRH0MTSBV6RlsQ6U8YYah8u60i79672aVkzMZkSoNhUsVvUGpK
WdLTycr/IpVFOxl6L7prLGSA/wLbXO2iycERwaSQ2byr0LanIRIKS4mJSY4s030Sj31g5AZU9V7/
ke5A2IyJKQuuXqfojra0FX7+kuucI7htZVaozKkPSJZknQI9Un3hR2sru2CvWsJXVPWCRBfVc7x0
/mYUt8JjzrwSzrnctyai0/ochk9R/KKGp4DHg799PK4wLMXesqA5RU+xmMm+dmkneuEs34ejrOBJ
WrKjHdmFKN8IHgOOMvHWk6XcI8Ms9YoG4LEC/ZOQXMwIwy9SoTyQRr7LpNBZYsw0UyIvk+VPcgbW
irw89Fp04Wg1jRHeWb7VCjAxhJq2YViFgWofxzfO3toPP+0L3RITa7DR+7Gj78nUmbTHBtnXzDfk
3e1P2Dy9qy9g7EReKvMwJ9jqoHuUx7PSPsrS99sQ3H1mrr5VXeiClAFDPed/U/beabc8KhfyZVZA
FlnuKQFX9knbG6XLQd50lyvpGKuha7rZyD2QZb87UfdsgpdysSnnV4wpq4Z9G4+3mEzgERRJRkQN
59RMvhaCM6LM1ew4NyweBnP9nYNJNqQZIpnCQYokS5psveK9tW57ydXCMRZnFGIZeR+gjIfFk93M
Qwmkdl4wYABV0LwszLZIhqSg3k0HQzijg2ocCWrS4zj2PaZNBqmnxfJjmPzXecJvLoRcYRg1DCMh
IQHdnaW6DJFv1KoVts8RdygoTxz691WMFuaLOcoDcKrX1qVMVcmTeRceiqN8nzyqO/0huvBK8zfv
BSvRGMVbxk4oi5GuYB04s6Z748QbEM+TitG7pSljSaQ+aChkL9HqQ4IBmjP5UHZnJQmjeHmeKji0
gEmbbGcKyakfRDdICOfWS3/mveG96gLj4doxJJppAGYaXpBEksa/pfZOReY2Ur9IAuE48M1g7CoU
G+D2lR7SVntsjylahpA9iZq5Hxb5gE61XZjlf982Q/Tjbwj3Vr24UsAUmauqpmFnm74EmOvbo+PJ
CzNPlEarye+WMHdvA76roGGOFhvoTqUiLhnVvwHDxKL/R9qVLceN69AvUpVWSnrV0uput9v7lheV
4yTa911ffw89M7FCa8Q7yVSexlV9BBAEQRA4sPMrAx0GqVUdQDAV/+chuCwa4y9y1RyRFgFaKewk
c9flVzovqOVsKDaoTfSwTfCuhyfr4i7GdV5uOdfg9RDrpwGydDJxW5TyQJ2EaU4YtYlZNDmqMzqr
7jkxxqrt6ZKG7A4GVatsrIMa46CcqO0JpfQ0d+bFEA0wjEixtGa8TfP2ftsWVjW3wGNCGrmZhQ5b
C0GdfG1ED2L6H6vN3xd/8fvM4pPYiJIpxO+3mfrYGN/mAEMBQoUXs6yuzwKGirnYQ7LUo92XWnT1
Q7Sxk7z5qb9Q8FD8jDfcd3Ya+QyCxeBpW3s8WObsGIKsHbuenrvypSkU1kguSu0shW/bMKvOfCEd
/YyFdJhr9XfkbeYvlXEKW8XqVY6F8wyBOTCETOlLZDKgO9Nu5PPIO2d5MjAnhSyZGCk+4vd7su+6
U9o9xNVuW03rfm2hJ+aYEOsw6H1qzOolGGNhBSP6lofd6NJUC4/UfNVtf4B9Kn/EG1up+hSMTiH2
QLrhhfvf4JhmdhBb7ih3WZP0FKdDl+rolLvqIXgwIsc8Vxh2RG8bimDNL+1OPwh/qFC2+tFE0jQU
Wth3ePAxRyo4+hg84ePqHqNZiveIs35bX2iU8RW6STJxMCBpHlmoeb6AUu2S8s8MO3q7xLhmt939
Viy2AGU8Rz8jFusbgErJw2Q8BhijuG2VnI3FEh0QsPF24vu1uR0sVPT57X4bgOOE2MlQmLdVa4Re
j4t0r0y3VXwYJzDWqrGzjbO+gzVM99aQcDNUdnf5IewBhbcg1ftSpbNlJCc0DHK0xQFhH8KQV2w0
k75ez3J8RoG6S8xij2s9x3HzYCTGo4axMZmDhPOiRFGdqF4lLUp8VS6l4vri/9QZ+/Cl+nFlNhPE
KTQL5dGqW3iW/y04vQ8Mc8pLXo0qD4/ZQtI0KBgPBbnE4tsEuqY64RxF61dN/UMi+gWLsyjvxCLP
W0ikWbhqvtMJ+yfdkx3+DDLeItG/L6GiuBmmDs/9GsaLirtOOqGiaNum1/VlYMKYpplolWZOvSIV
kgyhA33Y7W7kMLTCsrvfhqA/8Sm8x8H5DwRz8DUCRjeTBBBDPVndeB+azyFSgC3yQwJncXhQzA41
0J+MPlpAJQIYtKJXQXhOpND26/s0/p2npw+p2DtSQ8gYCSmgivys9l98lESbCefWt77+PzXHXozg
gipCQI+AcQPo6Cwdv78zZ44B/EvM8AHCBMAaqGfELEKmGjGVY1o4BzDPs76YQNcvXvCIT98/ecMY
3vPmC5PW5CAQBYoWPRreYBue4lR2dqmd8RQF+lDRkTzaBBZbyCGiK2V+2bbF9VTqYtmY3SvqGIqN
0lsYI2rjZgfduTvy8kYs08uP6eV/HbD5V+jyoVtmA4eBamRxDmnVYkpPXTsY+9jsJjuI0tHblmzV
VgzJ0NE/oWBwHQM1BXMSGiUc31jeD8ajVD6WvDaNdeUtMJgwPC/KWUZJMcS56R1tl+70wFKR2g/P
lCTEdPrfWq0FIOOdJgyYF/wKQhkPvUPHvoOQ6RDZ2YFGtHxml/UyjQUe46oKKTPToQMeZis5cLv7
wE3s6btgt5auWZRyVr2dnnizNVd9MHiYUEUoEhPr96ub1/vI6MMebl4REkvAG9v0O3fqBQBj9HIS
jsaQw4/4ZXtTaQYOx/hyyMSrRAT1Ra4626a4Go8t4BhT1OqsL8QAcGU+7oe5vpzVyQm7ypMNHhnf
qsNfQDEWmelpYWgGVDcjLaE0SOUgdK4iZ4h3Y8GNz3mCMeZoSoMyVi3QwlP2ONkixgErT+GuvYho
pftrd5Kt0uZ1W67fChYyskZZDJosxECltUPjvRRa/mBJgTWDtUF2+ofu61xZwRWvzez9BPvkqhe4
zGEqK0JkaLRCT7rSwOc7XMZOcll5iBHIdeCpKCMWjuCLdITr4Wq64NGyr/uzn5uC5SaSxRmF4SGk
TppdhbHW5mEUOC7zX/yZgdpeFXRKiH5+3XiCn1UFClToDVbZNTfzHsN8CnTnoB/Yjt30oVY4wT1d
qs8q/QBkzloS+HpkUsAINfwNuRMVRzQsvZatMUSYEvHGA/zLGn4AMq6FJG0267Qku3Lpu0h2E4KO
Fl1ioxU6uju8pecAZ237oB+L3bDnco2ub5gPeMbxlKCHBbc54IXcKg+ZGx3VAG9a41HGbDywF79M
FzVetngNvDw1Mw6obQe9amYaZBTfJDA64Rk6/FrMktME16TlBII8GRkXFM6tnGu0PlyqK1R27qdB
tJX8m2ryao7Xd8SHMhnv02oYRZOj3hlXNnJbS19Fs3rMMonjvHkojLdJlTzSJrpkten5+Wsi7pLf
SokaH4IwjkVQfH3INUDk87WQPkjmdclrH+dIwVKJGI3eVY2ARZn1Y2leN6UVc0tzOAvP8ogEYj8X
qBlG70HYO3Gne1Mzvcr9eBGp0vPvnKg/NaYwfkMPMmTEaTVJK47w/pmdoJ9FGx7mPP+z5WdJRXSj
EUYReXk7SA9D/qqn55g38JS3NoxTiJtODOUcEJPSn6V6vug6eS/w2Rd460O/Y3HVaAcVc3gH4Ah7
csxcvGqCt9Z0gxvkd53gmtbcBmhJOGwv1ap0poxAHGV0aH5jjDuUSSkSH1YRx8ahStoro5ddUgr2
H8GwyVcFVxgxIYBJFK83r0fDGTtO1Liqvw9J2Lzr1JmZ1tNnK0EsnFx+jcIMhLY3oc9LEK5fChdI
jHkPI97/RBMr1bi0ka/7jlGJIChIbnxH7DBTixInRXev4a1v1faw9xvOscxZM5M5JWdlkFUtpjs5
u4sF4jSoxJV4+f/1aGMhJWP3Rj4PQzYBRfQoX0901F3VGe2/gg3T+a3ygQUcY/56UeI6kyF1nev7
0Cb5KUexV/5n1s6mXvMoVDRFoCtXXAR4+Gluq/7HtqWvhvgLOZhjDxxQGJVBH/LNam82B6W9HpS3
sN3V3CoSnhkwR5+ZZ5FZiRAm1QS8KSiu3iiuqhR/uHUZD6FXRalkFQQaMRS00U2rEVKrqEeOUW9v
X10Uf3V/c9+WYvf+FoSqw1a/bAXw7lyawR9Jo4tMDD0UZEyiDkpTjH3U3yvtafa/bVvA9rroIuMe
zNks/aCHI+qqN7k4peQ5aH8n0/bTyHSR8QCTP5hdQJXVjE7jf0+IG0+cM5wnBbP9s7YkRl5i2QUw
Qo5lsEe7hJ0asbutLPozn64YC0noZyxOvbD2Zb8g1Gvrhzq79FNOOxO1zq3fp2a3+P1SGTqlz+iO
R1iFSgMlHqwkFi2tv8rJ5Tgf5KL9QxNjPEA5oGOrkqE5eb4KatUqMfuh4ZSp0b29JRaz98WkEuIy
htrkuXLH5g5ZLmuuHkgoojffTjrekcPDY5xAbMyxn41QI0ptbBAO2Kkq3lfoT86q0i6HGSwr4sQx
jXUL1Ahej2TMytAYPQZa+XePlVS+zMqXPjs21d229fEgGDUOcezPvUkzTSjPTFoLrbGkDTn2sJ6y
Nj8EYZQ3m52cjAlQKLHsexL3rrVq1/QqMN/xWqrXN9RPMDYRMbU+GXoRYDGoK4NdGjxvq2zdT6Pd
3lRFujLMhk1aJMtq2sMygeo7vsqaY5I8VDonmFuX4gOF2baSKXWY20j3UIF6gFD3Gp3X/71+UH9A
MOY1YzRpDNIiRFHdQ0V2WYxkpnoU/deq4p1t62b2AcWYWSDnvZLQW0qlx7ZgHPsS5QARb9L5eubN
/IBh7Axl5SaGEQBmvjJK278pzsROjr4TeOKVpIGAzAIt9lF62TaI1UARM2hUZIJ1ApIO5jCqwhj7
X6yxiS6rRzpuUXyJTtOuPLdoFPC5N5Y101AkeAVTRhmAzBI195qedHXfY92kwyycEoFztn4ipqOv
IAqmv+gawmgFHHu/Hhl9GMZVrww0zVYfsmOLSQ6SXVvxMeTUWr2/HrFefIlERV0cTmEGNqdOBlLh
liD4VvZm5elopbqKXFz/UaWeOpmdPg1oRMicAu3nGGf5IiA5kLi88Q6rTkpRiKFpoJ8GBwgjdZgK
ZK7HjLZeDCm4maNjhgHBUg22a1qNw0vXrq7iAo4RPQeph6jGgJti46WP5ks0izvbhimvuaqlSIyr
CsRS6sQOGN0xP5AzqBwxCy13RDsH3yDllcsdSuz7Fp6VGxHvh9Oz4BUYEMpbZ56sjDMz/NFAUJgi
BkGVvPkt5r078X6f8WSF1Kqjjno9JEGA4Ve4Afec6JxrHowLa3IUg71jEJRqDZ5wbi31qjjIePj0
Yb7bK8cTiHFkVTBN2aBDoEK6EslXk8dCtppnXlgG2xpj6EaZKQUABoxoNMD00KkWXHNyBBueHT/S
qZDJlXAdu5gZdIFnZc7GXzsPlvDMJUSSpj4YUWOA0+3bWLmR0FoBr5SFY/wGcwsxiiiGd8kRqY0X
dTagFh+RqCw7YpbutleLh8R4jrpEYpHQbTbrA16OX+WxcNQhQNktp+SRpzZqNgt3WRExTxoNQKLo
TeM+lx7I+H1bltUzdLk09BsWGJgKVhM5B0aElv4MUyYSF039rgLCQuR2wtfmVMFDZF+3YalBfzoI
PryhwXiIrBPCriuBmh7ag3TRghGPoBWERzP+Xle9hcN4CqHtOyWhXrdykdPxsrMk7HpQQu0am8SW
jwGyBa3hw7is/Fg+ZminvO4O6v6/s8e/n7ELgRl3Es7FIGoy3FUUEWswXT9HL5rOsZf3aqAtcRk/
UlemQEa6mMpV80hHYcYvjU3nOcj35Mow3ysj0S3iZJwQgrMj2Gxn10sxGWTgZhGYIc3IjrTsNQ4b
a9Kzw7bl8GRk055GEmV5TX3lkKJgDUwNFnbGPvN6W0Ijlr+nPprOjOf1SnN8NFtqarTZVLc9cFU8
YbfiTW/a25LxABi3MqlaR6QaAEIR23VT7ENR5azT2hVgsdnZEVqBT+ZMGgAhivspmyxSRpTsxO51
sAJKHDfJA2M8S9yWRSNIAMuVEylfRek0aU+t8hJy+0U4fpLNclbjRKY5BdJozLdBkzgiQf1LJnHu
aDwYxpnoU2VUYPOnp1hq14hK1S8J4U2G5oEwjiLSRGVUDByV2mwkFmkUJ+m1+yLi1bGurg5utKgH
MsDryrIwxWDKMhQVx2Vvzk6djSgu/VHX4SEt0rM0TpwAYP2OsYBjTue2y8cOjEUIf4+0/0Ha62cM
7cTtjFfBtn47WyAx26itmtpofCrYbt7pO7A+geBMuyQoD8K8zp3IeV5el4yIJkqDFAmVuIzPTf1u
Lir8fzubrvrONczcbkPHCLB46YOsv0Tloedlw1aPzw9MtgjZ9DG9RuqBOUBOodL2+uxXllqJF5Go
PMhCtpc6GRbU3W27KB4uE8dFYKtJfZkWmGEAOx3T+/8N4F5lqlMW8jHWEvp+ps0NcOpdjDP5lRwx
+8qp99EJJarKUXb4rM2r3ncByZhNkcitrnaAlNS3pn3JFHdbdVyZmGBOi5ohFWmtXHyad9Nj6sSO
6WJq3YmS6WdX+oFXe8WTiHqaRWQnTmnWdCEAi7GwxSE/9PHMSTbzIJgwrk3SQNcmKC3tPbP/kvo/
tpW26gyJruuoRjBFnS2aRHlmgeYs/L5WlNaY5fZAQkvn1RmtSqFLmM1qaPCHbH1fmzZ9kGNv21nd
WMQH70LQer8hyAKCWfxhMMQxo2XvUX7RIxwzrrqIc9yuBkYoOcYgLdMwIQhzPAWJmXcDeJFs8WZ+
RkqjPym47me2fwpO07N+HDEkmXI88grg1tSH8BYZFFPRZZFNHyVRkcbBEGKR8qshuWjV+23d8X6f
0V1tgixepmN1FTU5del4xAgo679DaJIsGqZuiGCfYfxak5RCbNJBrfFg7vIo85Ses/3XPOcSgfFo
elQEqAkBQlU2l+EhrI+VKNlPM5iZJ/FajV62BaJRAnsRWMIx3ixPBTOPKFxC7zTVOe3sUjrnkuhg
0pE57rfR1rYpUZAcx7Q2FbCM+qK8mQotRsySJc1FUWaWLPfunNb2n8EwOgzkwo/RrIC0j2GALRYn
QXhXhJxttKa5pSyM5oTW1+t+BkhR13YTovDloa0vR+kVDevW2Bu/YXlLOMa40xlzc8oJ98Ky2Uvh
S0+etnW2msdaAjCnQNHgRhGlWJvBFq4kJzvS62AUWfIudbsnXnvPuiXQNkzElIrKXpLUoIt1mV7O
yjGx53mnDLOdaQ/bMq05BIK2/X9AmCXSe0xNDFWAICATXEHsdLDda7q7jfIvmvuAYZamy3UjjXoE
WLWT3pe74NgeaesDTQ7nNm+6MU9x9O+Lw7pN66E2qExxcSVOnpJfCP915CFNQSzVxhzWuj4VuHoB
ossf0+7gG6nl897peUvDnEHT2A25OcCcs+CmkEPL5HUB8/TEXI/C2ZjHSoEQqdZY83yrz7lVGb9x
0VtqijrzxWIEShoGeYGVl8LGVlvRKWrB6ZKUZ2HbwqBl7VecsUQuI6Q40WTpb9oOZFc3wpk4wuV8
o3v1LW1iFb5xzJo6Y/Zo+BAOpF2/gsZTIWgavTdMx2jfXY6WaWs34R5Dhh1eew1nC2lsZYicY5Rx
Rt2BfBMj0dd4wSV4md3ZbTGwm/fCIq2dsUvJGL9gjkE0RVSyBuRHsxNcaPvwYIA/InHbJ/V+2E2O
9uA/B3Z45A134q0k4ysSeRLACA1BS+k6ki4G8bqK7zkLxxOPfsPCKgdT7saC5oe0u84dTxiF5oAP
4bp+Mk70wYyq1HCLXeg2F9FXDjY9WreMhvEdxExJPbRQ7XAk3niY98Y9rYwDj7ot7rlXePprW2iM
F0l05D8UmvcOXgeXjvdOvMpDWTqmkOk39GkSgwN2Emdj8JaQ8SxplUTofYPrEvNvUXpI6QBzweHo
kX75lmSMZ+kkoTaFCZIZD5hxDC6fzIufBJec4q/zWcKQN9qhEj+MHSdC+zS09Vfnr71nMRbG0yRN
GcURFjA9NY/B61+EALobHMKv4jcNxADins7irp7EL9sic9T63q67AM40jDvpZkgsGftkPAriZcmj
JKGba0Op715oAeFLqR8S+pjQZcc6OQ7qYVsE3u8zfiXLDTwhVNBdGZzH/CIPOXy2PBVR/MX3T0r1
d2ZZAeOhUDqTHFkxr0SdJwTjPaowwPWQBhhSlFlqGeAO+rKtJp4YjI/QCtDOaNRHgGu/kC5yHbPk
3W2I1QZAgkIIXNVwzTDYEqnJzAIpKHDX7HeGJ95kr+/0QM4M9sv8R5DZkttfRjtecLaa41vCMr5B
E2Zp7FLAxofJxVhG9MImeLDid5SvXuKXSIyDmEetkbM4gqO9Gd+y1/bQXlU2faTtHJyaR6S/1B25
iHa8QQ30dz/voZ+KZauoQrHNgiaAhLUs2UMyW4K58/WveuzN5jH179LhnrOU6+bygcjEITo40ZOh
AWLjjigOshqvxqvwZX9Ujtm9bEUO+uYGi/fSvvreuVAwYS6RUTj1hdkBtn02NGtKLbhEJ/Hmc1VY
3U65SW8LFKnxJnyu+/0PYRkXUk+jGhEqrJYbaBIxd0mOXhQBLsVo7gP0B24rl6dbxqOIiqCJPibB
2iP6UXLjJpqvtfBuG2PdoXyIRL9h4bXQhDLrdQSRZOEum89tyDuy1mOODwDGn5TzVClKia0wHXFS
OtX33ors6W22yU7cNzxSVN4KMTHHBJ6VSCwhjpnEdlDeqMq9oKIYSfFUwrlecG2QcSe94YdJUwFL
xzMtKnTwCF3hGTo4oPQIY2ZbtE7zknSrL+FLu2cci9wTc0pGYNLGetEtjgJmm003nUsdGipoXOkc
nilzTogSLPVK8NSL/JJHaPkvF4Kfa6ozN566zqdxmPAV2pUBvp7KU50Z4zjoyPjc5r3YcnyazniY
NI5VXStgQJQACbVmIECSXEyV9bY3wmpmf6FanXEpQRf4kV5ht723x4zgY4681DKscD+cais9Tvvf
qXldIjLuRI19EGnUkCxExwC5CXkT0Fb9h4pSQ6IbBAlRZm/PGOdQRSaSRkHaWEP2GMktymoO23pb
jfIXIMz+NqYkD5oYAbeS9XbWPmbVAHaT67DjsY/ypGG2dj2OUYLMB4yuNS2SPMUkdaSUYwX0Rz4d
oAtpmD09ZXUU1w1UJvnpDgOdHbEwLvu5t0t/soqU93y7Higs8Jj9PEdzqqs68DoQH3j1yfdAq+r0
F/l+eAu8EaN3sx1tofPdP1o1tnNzGANkSHvgxsgfdaAoEHB0K98HXjnXeqj3ISDbvhlPXeJ39D6G
SVn25DZWfde3SFbkP4w32nAWOKGXe4RX+M+xSraVc87R/DNRvU4V8dryxYjAkRCfJnO3rcfVpjqy
kI/Zw0PXJLlRQ756F50rV9pJJ3Ij7TBhNTkS1GrWT+hym+0Zvjlz/hKYSz/OE5aJE4YxNcJxhLCt
49+g7Rz1t8VlgkJYzAfBDMzkubhKuazGq4EDnqlQzgziRrAa/Ro4TJJURfAw2CkiBmqQ/ShwnuTX
pfoAYKTKw1Eb2qRAEhLvBF15UorHSrpu6vp3oqyFIIyXTECK33T0XmgMghXKb4HagATz27adrB+Z
CxQq7SLO6nFoN30GFLoPZjDV55iBY6sOBsLvA7yGOhw86qg+O7IP7THesiczCHNz4PmJpbyB23Nf
O/kB/LwOMvoexkaqV+F5OPWodecSeKx76g9sxomWZoBrAb1CNm4J/vZkT/l//NP09vcIDI8/VIEH
yfjRKRxiVIkCUkp3k/BdL74LwRtHpTSq+XeVEjbPm/Zx5pdUpbJZnhIT1BI1cTCd99RN8inBDo8K
3+pIuBN8wkm//Isb/UeleBz+1XxC0lRzTbETq3gMbtvrDglRXCkd3Q7P8a1/0Z/5xe6rkddPm0UE
8SuoH9TBNMYArYfUHaRdM3dWZBSWXNyMeWA1Zb9rNc6u315IwrYI9kYY9TKhbgWEjEnx2qmhVSn7
7aXkgTCuRc0woieigqnx0TCc0jg3Medg4EHQvy/2OykiJWnosxNKjC2havGomlsGj+Nh/Q6yWCLG
rYSzlM9zApiuxAVLUuBa6GTY4Vr7UmDDZYf/K1Tedi5EZJwLOI5UEJ4A1bg0r9Sj72kB0qAZiDsT
LxAwg2Jwwovu1J7lPe8GtH0qEJHxLRUJJWmkp0JUPErqYxfpdhCrlpzn9raNfDrZZVRfIHJWQf1m
YAAW27ADDi7sOdk0MeFTeKZ1PvKLFFl0XovhGKFVxJbmiU7sZhHmz1OWLDzNck6NT9e992/QaUED
GrxBHMi4NbMkQpiAONlWUltCieyzegQ9Kpo/UPfvJfQJ+Eawtcv8FY9bzoSXEZp4zm2eR6f7Yen5
/voMVcF/GGlE2JqUdDQjw4igisJ4zuWXrviP+5H9fWZReykX1U4gph0hkErCR0x8tHz9fntBeUIw
ukzjyohLH7rs4t48EiloD7Mc8lr1P3nqv2ShWlKQPBFZs5GbNpTnCbpCbnNwEtMmo90eiB3v6qfK
GQpLEa9oXixMHF5Q/+kKy2Iz3mDOplmvFAPr5AZnOsE7vqoxBZQS+KJkyJ72vEwAe0K8AyKHi6J3
HXMJ2aKhyq8nPwiofcb1terrliDMtkZ5l6vRGWpMKi9rSxl4d851QRe4dK0X3hU9B4MiBBC08V3Z
FizzCWQtNrkzcozDDr7l7rDXOObDOh5WVMah+7Gi5H4LSDGr77RaeColsFiNhohW7ITje9jDg8Vi
1lEYw3qOCqi1TbXHUDVLC6XyJ9Sncg7bdWNd6JFx5KrZikPQKSYaK1onvsZ0b1e4jY6RR6z4THaJ
MzyFLjfTwqYEWfGY7R4KRDarDKgauDDj3lac4Bjh+Ro1/2BG5fbsfeKSZfGYnT93jTZRYlY7qBIM
RxYrYs/i/AS3FtpNVAdupSeI2mpJ3xlTXrhFTMofoj4SXvk0jdI++dEPdatM3qySCi2YZNhQDJ7r
zPUPIF07gIQTt2Cey14zIQKOShzOMsJFwgSM2qS1YkBPDi36kikvcn4vld+3Heqn10iq1yUGEx/m
qOsMeqyl3UxWc5zs+iA+xI5gN2+Dl3nSFzpSB1zRD9Ne5rF0sXkaFpq5fWLgphIUOUxIn2srUw6R
WllSdysLXpXdbIu5tvGXUjK+Bu9Fuh6kOhz5NCLmr8abOg2PbR7nVttyPRv9cNZElmiMm9E7GZRH
CgQbZHDDgtCNaPNZ0FK3mcSDmbeXYpiFdkCQkdQTNNfWhyaenHQa37al/lSAz2qY8UFE6Es96QMf
m3RwMXOgvirszG4t8U34IaPKROL2gfNEZ5yRUKEqJBJgsqqHZNv4PLjj/fykOnHmDI7hW5ih6W4L
ydskjCNK80YItBT7MZcSO5i0S7xUOEgz7rZhuLpkHFBZYLxl0gGnzsTbbo4f0qEObF8fnaoSL82i
PunybElZfpxJuRcVXNereY+ZxpzGoXV5CRjuQYBKOSd/PTbFUAtac/YRZ0XysdBl14xDL6l4Hcw8
GMYvSHrWQIkqxC0v48rJmx8Z90K8dobQxPY/ojAOYIqLINdaYJh3lCQXyfrebZFoAyPCLgdPkrO9
hDyRGCcQCl1ZDLWA4FF+qSvPN6+i2tuG+NT3/deO+xCJfsMiqJkxxLNpG2Ckp/g626eSNZ+623QX
Os1Li95GGt+D/ccxD6L1Wloq3iYkt70cLqT/OumP/RJm71dhWtcYMowv6SfMxdonzZWIIZwpOBe3
ZV4NQAgyC4pMdPRVmszOaPOJFAXGoyNVNLk4lsEhp+3jq9Dp0CmAVsDaqr9IvcuLW1eX8yesyaZy
ulgaktzEyVWVZ729Bu2pOnKaKj5dzd+VuMBgNhtSNn4Q09NxFDD+SHEKrzZ2mIP+5lsYfgTeU5oN
1g8chfIkY/aeJmWzUFKFhgdyLI6Z114HR/2sWnSgRhTj4mEO/GzjquvG9EuCynHwTxDGdadK2pBY
xBmpVOjmxCi/izHD+jWRRa+kdKger5hjXU4dBEFEpgWxzP7vIzjvqsVhoWtKbJOwTjFt29CtHml/
a1undG9/OpJ1UVNBHqPJIpt7E4JUqdoUroZEwxczMM5xwZsP8Ck9/G4sCwxm2US9ndQgwA04xETH
W5rBF9zp2/A8u/XN/xERr67XAo7RXtxMZtvK0N5gJzlYeWkTWIWON9fvMKVYtHJb/7atRHqUbimR
caBil8diVmA3REhQ9O5k3rX5TUWQnNZe9IFTirV6P4RDMXUcEaaIqay/ulJ1VmSjKBrqVuL7YE+5
9kvwkagYvwyPYvPbiukPfhbvJyD7Ip5NJCSjCEA6a1y5SLy/Cot+6+q0EIx9DC/nKhPmCJGE7I2O
YA0PBe69wqXgxa5w+GM0xionE2MXC42q8YeBh0lpn9h4LUQKA8kEgduavR4mfaway+WiR6jQawzA
RY/mFea+7hJPvIsuO6xbd5d6PO7rdQ+t66oka6Dq0hXGa5VzjFJcEccc7bEfHWJnR/khcomTWsjT
YMqSI4oWj1Vl/chboDJBJ+VlbQt0fwFV2tECClSiWeNX4viSRbveceG+zD2ev1y9xSxQmR3R+Woc
9SD1sZVWa750ZaMkltpIMjZE7YeInOqg4s2lp/r7vCl+6pe97gZl2Kc+NqdtqBcZ7oim/zKYt4UG
Dm5uunbdSX9gMaetVicDSVKk3QKCOEkLL4Qhud52YRwVqsxukPUwiesYe2+SR9sH9UoZQZJq79c8
2tlPDEt/HQcf0jD+2Q/FyCh1WGblmlczZiSkKDGuM2t4bOzYqS90u53eg13aQRtgVOBt63UX4u22
wKtnrKGjGxDsW5+byyMwpfcyTcsq/msSX0faN7/l6HT94FtgMErFRKmqFRscrvINnQWROvNTgrKb
waGj13l7b1UgU8VkJ+x5MPMxm8Cfw3SQcDeyc/lkJvfJfK4TTkpt1Ug+IFiKnlpoS3WkeZd2qmy9
eSoHXGXFK30Ure3FWdfcAomx+DiMcpg8NDfYcm1R70yHhBhvCsLKCFVh23Ac1bG8PCRD6eNE4y1R
8jTjPjD2k37zZxCs0RdqBpoXrE5SPKbDdxCQ1j0nA/eJQel9Yy2UxoQhBD5Q10O4wcbNXnWnBbcW
6veedB9vKclpcBAdePH34J6W0OFd57At4aqTWqBTJS9ueIKOtuSyR5jcGcW8R1d3ex3qUs0R8l8s
Ay2w6N7TDOD9CpOUQxy0gYi18ohH78bKLd1RlI2N36+zLtMHGHNX1KdO0+MQq+ZPN339mOX7bZ2t
Rlbmx+8zh7TSpWJfjwrNCrWHBLR2rRvua493cVp97iMLHOZYTicBjIA0SRwf5pOJ3J6jPSuYXERe
sFxOeNu6M7JfKbrtLBjJZbAzOYKue44PQRnn1I9SZwYSPkDFA0PY+hdBJj4W83gZiTwOyfXN/BOK
JZ4opFpoogxQFdpvoypDEF6Cyiv9HRcFrmJ6emh4wnwP+Bb2npAwyRFvwLm36ms1xo3jV6jGVSb/
rc1z05LSFIxlQk2sZqrCfScLs9XGJLCVUik5u2JNZh28HiJa2zFSnJ14K6iFQKp2gnrlxk30xtEN
4aKQeLTTq0nxJQ5zoEmtOY7ajD0u1W5bO8UZnPiO4WDo+3zbOLOtH7vn/v05jl8qy5OR8aDZFDUY
j4Ejwa++lcmzCZaCfOYs6lpQhxdpvCwooo4rMYNRyELXxDH2IyoobMybs6Z2Jw2RlXShmwlftzf/
6tMNpcsUDRljmz5RR+AptR21Hv5awjhn/0Y3dq2B17DmrhXuBPO7OFvT5HQaZyuuL+IClnFq4xQr
Wp7TGP0G3c87FGdGDZ7+JZRVo8Ihdog1Tki/aWBu+X8erNZcwVJqxucNSqT6GiZN29GP4Ud4Wbki
piDRvIoxWBnYDRzJRqkRisx/43wy6YQeFf/AA8C4oCbMdLmjB8cw4eKsGU7Ls55PPTj0ADYNQtCx
amAEmMa42VZMTPTg4LgY7Anv4tJFCYdOWwF4rTBrOlwCMbKMSYc5ry2ASD5ZPXFbvEjP5Q+/lTkb
YtVGQV8rGgT0rp/LrIW0QmdcN8Oz+C69tfb7CRc6G8PTbkuP98a/tv2WYIxlBnMZ1FGLPApe/awQ
pR/BAzFvDQOFH3HLkWzNnSyxGDOspqENOvrIVhSYaV08kOaGy9qyjqFoMrJ4GKfHcplJuCSmLcWY
jekmMoYHuYq8QPuv01Dezc78gKGfsTiJ0kZos3EYceLN9S6dwWbmi7sy5vUl8aRhVqfW0qiJfGzc
uUIxfDB5yVA5mZhy/NO6ERBTMyQUJpmE8cGyHsxKEtCM5FQ6Sv4sjbmVmb5liJM1yBzO9tVw0gTM
P2hMzDwIylwSanJpZCm73Pkfade1G7mubL9IgESJCq9KHdztbE94ESZ4K+esr7+L3udMa2id5t2z
AQN+aKCri6wqFotVay124JKfml0fqmPoC3sSWATgqwZrcdxW5QCb6EFYzyKEdlTczI93+UkFRyDL
w/L7bodeZk/bxb4I9WIrk10L5jYvIMDAGVhhpjRvQuVkJD+uH2YbEUmVkX4AgdxEOxffzLUEGglj
4I9hsvJ7hp2axsY3Us+gIvCTDUXWgvjmfqVVpN40EJBGwMYokmIHVFBgFajCPyROuRWGcQ+T6KKX
yHjUQdMcgHZaCkJBCNqw9N9UIb/77TgvI8EVCbEVdIMy+Twbu7J9jiQMvs6P17dHtGqcU435QKdS
Q4KYlF9S6a0Voa5tlTehCwBVZJQeUPbiwuk0W1GfpVi0+ThjHj7zhxv6qNyOIGlrdtGbqOK+Vd6E
KLR/oIsW5Q6+E82alDlUInZUYLCkeW9Bi8/qOXxm5VtcbjF9L5rV2l7Di0jOhRSaBI0ZQ6S6TLsl
UXbGUP7zHOU3rbhVlJqR6LWGSF4lg23muR3JgoAnUoJLUXKt6Po2Z/sEDPP4lP1TKnicRb9pwGUm
WkgMdDVDg0mzWowcDCHuRDRrg6frBr3tpL8248ObRNHMmc7kdOVdOJ3NeXBoehjq2b0uZysBWiv0
4VHCkCudAoIYFGDFwdgve+W2RYrK3jejl+uyBHvDD+klfTDQOcTemMNdtZxlKmos+h9eelk1LgwU
Jq3U3kIOzAD+4n3q1Y7pAq9OOjM3DZxZFOI+AJ6824OiKaoB3DLT5N8Xa6mJzHoZ389Xad97pPXZ
C6rpjr78JUOZV3bpW4URZxDjih8GNlIWNKpepHMRVpPlro71AdbYoDcFvButVd+2Rvbt+sZtZRG/
yeHWdWritCANDqXic4H+Bswv3BWfSG9rPwDuvV9EWHAitZghrRK+IoiVNFWwqFV4s1g3c3pKNEHt
etO/VivHJSpKUioapjcRJ/TllJVIx9PGUxrFUwxRn4RIGy6uzlNs6GGJLLnSfkYg0I5ellKwQSIR
XFy1tEozIubEGBi1w/AvEw+1obI4181AJIWLrXJCjDhLcMhaLbWX8WfajKj4xAIpW++/oPZQ0LZv
oUMRrfO/777aJHWp6+xK9pWRJ+hvE55kuyNYrW7nU+cUO6EXbwami0T+rYsGYDUaI9hbYyaYjPlq
ghDj+tJtS0CEYKSHhBjc0g0BmlQLAxLIkNkVev7Kp+sCtl0UX/xfCdyqhdY8DiUOJSQo0hOrG0tO
4FegFciBKSNqwRGowz+UlH2WUJAL4Q6j5hjCSTxChDg9LKZwVwmYwS+F+JpfFLbyZLAla9zZSX5q
3rRHCRfzS6jus6bbTGR3rIH3mkAumOaLpbGeatbZPHrd87LX7mekd8OLqFKz9ZDxm2pM9VV8a4kK
IMUQEaH4DGzdgbENO/Q7Q5N6P61k4GMxzt8MYEsEuyeaL9zMy1cry4XXQZOLTrVwahT1Ad7cZ42/
tKd+um9xtxaY5WbMWMlin69ULQLADZQEkSlSivB21uqvQzYSJ02XzI6tXr/Nql62F5rVTqrMsSPN
RQVCpH72FyPKfBoYoW20TXSzqELq583fhsK2wmAMQVrIPcKRplFbK8aG6y3uJ/VLmATOkAraNjdd
RUVjlWpCTfk9/1otQDeFWdgTRDMjRcFz0qLENxr1n1IMvqchKymc7aLzlCyg+MAZQ9GZkDVeRR7i
RjTaINKFs9sebdtq2CIpBb+ubWRnqxZBr2+noytFeNtsldRICyxX1DZH0tLvSp44qhWcm051AjN/
oPF8r/RITi3tyTKK3XV73TaJy25x5jrEXRAYNTSUes1ru97LpM4fqCpyC7ZSH2LNSk0uJ1hCPZSy
vMcZh5MU/GyaBzw3t5idv8fSzMQROb1o77gUQQ1jauUVwukkNZ6up4eeiGowosXjDjlplFLwnGLv
zP5U5sAvAtIphnqu79B2xr1aOu6gq4O4GYOJ3YzAbIdRQi/4EpwMf9kbjnWeGY6Jb2GgDtTpbv0H
3YQqeOz+68zvgX3lzGZWJ6OMWoADsk3MFILtCfw2Ze9eV3EzPq+kcHEpSgK9j3LEJXPIbcV4HOfG
nhMJrNavVVcK1lOwaYSLHNIURtnSQ5hc3NRgnScnI9hf12dbBBITEGyheMInPzOGWQAVysrE8r08
HErNS62H6yK2rfsigjOKKq6Bvl8gIUlCBNk8vJG0RtAcsl2SUX/J4JOesQlSjbAruXYG/Uj/quK8
Hm7M07JjU9zEjTzr8AeTQDC4i0zOFDrVHNqgQtkxU+5xMAbjTUI/XV+67UvzSgZnAUtU9/3MHs9b
IGDMt8CfwKxI4Ks7aQd84s4W1ZkE5mByp0hWmL01oc/HmWiCV+Rn2n3LTcHMvUgGd4zMWgOC4gX2
MKB8Qj61w87UBGVUkQj2+SoWZCQpiDmimhH20pEU3Z06lbt4sAT5w/b2aHidohhLpQb/3t+rRR6k
7FnCeDJ3yoltD8ZqMlvG5DKDQRbV8Df1WsnjTa5WmnSqsHRSbNrx1DpyCRjOXnD/Zg754QDUqAzy
RjxWKu9ar1Yv0IIsCdiNNQHIRIsOZoB8gRxE1AW7GRdWYjg7kMqsSCgGwZ0pfSnJqymcGGarcU0P
zgpyU48b8v7YXC1eMJc+np/9JpudoXGGIHFinXhUAUc2sQR+y07Ta5K5FIKOOa6tJQL3omh+S2+S
xsvi2o6zwVarEPdzER+faC25DIKGOtHjFPEvjh/U8Gz2ggC7aXhsLMigmETAmNzvDmVp3TyP7DUx
aECLmt7FCA99IhqP2Q7jFzH8ZR/bJc+NwirER+sHppseFZvdu9Sv2SuGO26so/jddztnWcnkfKov
SAKyUty4RlCkKmAuOtCbcjdh5NqjKYqE1rHE8WHehm59Jx4n3a6orMRzER6nVkdriSVmk939QFMj
XA4ImpJjqLv+M15l/GiyRa4n2E6NC/PBGE1ly1wP3WwAIbGOnZndhCURJBfb8VG3EEIoBnYwuf+7
2YRqghBpwA+apXRHhdwiO3zpAvUlzoc3GlMXcOVvlaxlNi73Ptg5/IxmvjylgvNg++qy+iFcrLH0
SZIoy6QYSlB3kOz4GJ7zA3HLOxGQxna1ZyWLCzsdKFnGJIAvTr7xOUdpRAW7kgIAajS3CdtHhZpx
oWaZabPUOoI1a+MbMOYNMNTGm7zhNnlQBAfDZpRZacZFmUVXlGBij4a1NDjITvfKaPrXM55ty7xY
DHdPASi+FVbsjYgWrWtmh3IEwxf9dl2I0C65cDbmSyIHJnxeO7NGzvS9k0y+ozvVSQBxIMqq2Lp8
OA5+rZvBT8UF41IO1gQfLxb9xyxRf9LmHxIdK5cEipf1hSK4OIgEcjHNAgEnTUMItDA85pey2jk0
VPEYStPKBR3hzKCWwt31Vd0UamDkA89wmiLzGLkNVlUNKXwsnktPm9U9Hut9E51VllE+yHktOJK2
Op7QKXeRxykJ/mwU1mP4WZo+admrNkG13g0oqJnJcZq+AP3ENqzX60puusBKKB+uJ9VcQtaTlNbK
rghNPzUV77qITRdYieCCZkWNoRhYrXPMk5NmNke1BuJu3v6Jp63EcCGREW4VtECZQ2mBjo+2u9zM
XTWTBKYo0oZ9vkomMfzSyj1rEEoAmNZqn0IL/9AGfH3NWJT74GErZdjnKylmNOeqFqCCMlqAbR0G
u9b3YbfHtVcgSGTk7POVIDo3pSHNUCfKk3slUZCBYyogBpTkEOwUKglsYTtSrRTj4mFgNrRQWFlP
2mM0el/vcueH+sCeLlkVWvR2INosLi5qdEIfTQVpRYNmMfDkaYvCCsPP13dL5Lr8C3pWL/MUMRNX
74B+ZgMN/RNir9ecRYnOtl1YrO3SVIwPXPQLyXWUkZG3hsXbYO3Z0EiohbbUixLw7Y3C0LyMXAe9
Yypn5605jRUaA1ANQEvIUDIO3V2803o7A4YUGyIU5Rlbe4WHOFk1VIISOf+6bZVdZpQdTF6lPxLt
2zh+sjBcd32jtpZPUVBVo0TTVUXmlEK7YJnPMmQsBegJ6OTMcvmMOcn90HX+dVHvxSzehdeyOBdu
rUQaK2Z78wOpnPh2cdHseQNSIWA6Ju5kyweKqyheIR7ocTxUIORWBenNZua2/gmcc8O3Z2qyVvbo
1H1mQDLTTeCDDMoC5b0YU35zA1eLy7l2EidLS5EYoKn8ngwPvbXvxofri7o1E6muNeIcuqv0HsOI
kNF6GtDW+tt6F78xAGawizrGA9IdW0eFW9R6IVDt3f9XUTJeSCZXFcSW0q2knofWT0QH8abDrVTj
H2/KFH3tc81yOMxZ433uST9kNzj/8QSZgMM5/iRYSnbsXrHPd+NZ6ZSbjbwYKTtiHDY6mHv5Ofs0
OAtIA8snyZVEMAdEII9LA7og/o95MDAn4gCV8gzYWZsxgc/7PxigWtvJ+y11pVxfpNNAmHKK3O+t
fNlJmiG4gwliyfvdfyUiRvNpiNQGzmU8NuZDauwICBGH1+vbxAz62i5xUSSSpqroBigSkbeMekky
O0V1S4b7eL4dcakeRFdc0TZxMWNpqxLMISxmHKrDuFv2sYMRmB2M0BMPC25ln2ub50JGMyj9MABj
AEOQ5lmV9YMiD7vrCygSwUUMSUV+s7AH6NAsXJmCcaUR3b4EIviXGsskWRbG2CP5uJwUm36K3OKT
cWb0m+mdmdsFusGuKyUKFu9Damvji6ORhAu0Wu5isPv0u/xMb4N99jqegMB6I7ooC+If/3ATz3i1
Bjka3CmhcWhnTZeGdh3lFKzvvSECeNqURtD8DJZRRUc3+e85qTpoZmax8f6wiz1Szodh7r+RbhG4
lkgM84TVGqLng0jS0OG8SkbfiC2fBNqhjlRBnNg+hVfqcIGvVnUDRFO4mIzO6MnfsFe79CQzcITM
k9w/6U5WVtKYsa60GiO1U2H02Kqp8oAKeodWAEGM4O0dGDyojOAVBw0zQHDl59vlrqhDOpqDmxY3
Kj1b/3Rqgf9+bsHauloqrShGtyW1F9H91Bi2NR11ICcX4c/rnsRH8b9l4UKCCViDfOipzNQ2i4Jm
Gl28J1p2W2Q3UWweowx9X4EQrnFz4dBgbWJ2SlEUHm0kqvJqyaNqdCWUmwf9rI0iJpgPFed3fS4i
+JtI27QNMYp5dAk7ZmcPdAs3uVN5wXNmAyfODz6Je3wEavFtvSEZh2kkWMO8nO0iPwzq8/VN+uBC
vFacq5LeyNEpEQMq9MjwRRbgi1SegerW/2eCXbiGnP31Y9Aq+gT71mcnujf8/IGRqGp2ezJ727wz
bdWrdkIsLaGSbJlXntvljRb3C5axxRjf4rZO+dLsB8dCyTx7E92MP5wgfy8pgzQxMexKeUwTaWrn
eBmb0e2d2cnuQRBzGyP5q58ZzGTgiR6XP0xK8vK4o77OlSZoo2Bwo5N0hyk7N9j1u3eQ+dLbDRSI
JgyMFeh2YjZDPtDzorkUQJ60JMyDdnQH0C04xGMzQm3h4C2kPzETqt5QefCum+y2T/xaXv7lR7WU
YaSSBdhScIGE000pBDL58NLCqcW3lOkgawGEL0QwHppEdfRjv5v25Bmj580rDpejGExLtIt86FfD
bkxpjV3UQuNkVnjqpujgX3KnL7XPeT18CbUCaH75KUo+Z4V8nLO71DA8gGaf1Nb0qql08fB8Hxai
vg/RenM+K0ntrAVTPLrVcIyT23D66w/2U0WbMF4MiU54yKEgNUvaEITuOQIfpX6fVqLaxHuauE71
3/dzJYLzfzkCo+li4tgDNNQtcO1tAgyBIysWhG/TkW0p8C33iV3cFl50/Kc9W7x05kSr6BPWUgt8
38Jw63HYy0PkV8KSyKYfoiUHE00o86Dn+ncROPQIrYtmclNgWo8JBttS028DUagRiOEv60HcWY2i
mFjHXDU8DVUlp5Cb8lFSitK5bhUfHlv/XrVfKvGXdlNtwF6owewYQAjxYg/I7+VrsKv85IkhTauz
Ez6jBdsLAmDbiUpm2yEAIxkyw5/HXAh3WcusqsjqAuIxcWkAiepz7ZRO9Z0hPkaL3Txkx1jIu7uZ
Ma1kcoFct7Rl1qXecIPkAK4HzQrw4uMuo6hUvOnRKzmctTRyMhdajfBmYMBAJj+XXJSYbxrKRQLf
ZJUkU64FILp168ZGl1V+i9T8Tf/JUNALb8alF+8IwtH57YN3JZW73VAyDa2p4TSiT9SyAcu7G74r
IbjuylN/Sn9ER1HlRaQmlzxNkVzHJOsml2jzjqi+OWFSSRE9JIik8AE4NnDhoGR0R6m2e+u0pC3i
pGDijtnWhxC5WjsuRLbo7JO1tphcUOR4dVD7XVgfYgBoaEnvSE1wO5YittbttGwlkym+CoxWm+Ou
o+DIawD9JsPFw9quAeyQ3pN9tlueBBFFtI7M/VbiCm0yk6yHSwNxEXTIrHsCPF/vgHoW+JOAAi4e
sdjOeFc6cnFEG6W4NcoUNolLQ3tbHFSXccYMaO3Bg5Cd7DHi4wYi7q0Pb/3v0XMllgslXZ7lVdLD
MjugSeJ9AReVG7rTMZKQCxkRt1OXlTAunixNZ7SDOcB2vGA3WDZDEbO+L7Ya2vk5dQaAyEoZUnvr
mBzVL9d3VRAzLTYOstpUNDTIalblk0vbA4FjTPIjJbMra/90mu3vFdVwGABf1TJ4RCdllORRXhDS
zKI7hXgrp4HltaYlKKoxe/johxcxnJGakUKWQFZnt0AsyS0vq7wuO1rlZEeFCBxo2yEusjjbXEqa
9hJpJ7eoz+Gy6wFgZwpOgu3tuYjg7BAIK1VEDIgIZf08jGiqqyoHfKrf9aEWvMmIVo6zwhCheO7R
quEmYA8D9E6j/pyCZwtLSdpIkJ0IZPHdnBWm0Iw4RygJ4nxH6SEhe2OZUD/+K8q+XzdwkSjuUIv7
sJhDCZ5cV5Ftxic6hfbQGzZAjuwhPFwXtmkRFFQFAIuiOh5Cf/emUKumrCz7yQ3KyM6IYQfLUzqK
qpBsJz7YOMW0DqVoECTvjIwrny2kMU8TMDq6rBGp3nV7Vj4Rw8+IxHC2h+7EuDCUDkmI0scvXWwk
IASvLA8YhJIzkRnIt/po9YdWqe8LqhMB2tWHZ8r3iIF+KqJQBYZucsdbr5e9YTQlqwOMgNZm3EyG
A0Y2B+QXgWsgPu6qW/R66QDTaMEd5eLpUJhTbieyq1/BB5RZWzSAuuD6hskbFAaQLX8qDLt1+xOr
R6CF6XYReOKmFRmEEAuQlQCk5jwxrYJiSTuINCQTPQHSoe5qZLOifpFt1S5y+NhfDXVc1WRgZZ3i
efJRNd3HR/3wo8ns+rlzqp0o39vOMFcSOf8wWi3I1YJiMUEDJQEiOn8rbqpXxWHDjOat6L61magb
loJOAVNXNZ491poNoMBrg+Gapr7X+uFkDaJWLJEIzjxiVKIJGRDJouxlkHdTJui92nTClQrcGVPN
0TxNeYncgFTPSV/t2yI+FcHy1jflCY1uXiBpR4BeedcDmUgtzvdla5p1fYjg+xGIlwC6jurJvxTB
WTn6HMw6LHGLUiJAFSqlbYT760psZ3GXxeNRZNR5mOdYrhFBpq/tvLOs45K+DGNkT4uTJq9F9hS0
z3X7T+k43wMX0N7QL4ImlQ+tMHWHt9eK4MhJSvOwoHvEHmJln3WaYChic5NWctjnq3OgGwb0/80J
koNqR5dDrh2ur9+m7a2+nwvA6jwjj6twH2S01Ww6YfQB5r7rBdu0Ge6Am2UA1VD7yPNTLRRt2SFK
6JF6Ks0TIFem6eG6JttXpZUM7qY51AUAbXVYAnvpYhUs0Jx71FOPpl/sRG+S25eWlTTuxqlk+WhQ
Vk6qPX1nfB4OQIA6Y5IafTWKl/r0TYw8vpkorkRyttCaklGaNBhdOG5jWzNwPpLpLSynvSXF3/7l
anKG0ZNxzkmEXH50gPWBhgkwwTJindnX/ezrv7UPLsQGM6rVETq9cem7NXrwF2mvRaPZ13Xa9iXg
WoHzDhiNPLJVG1hIcEZkbrmSe6li7KyqFwS87S36JYKPRovS9HXdZsDwkzC4q4DMzgp8JFD31EwE
9i7Qhge3ouY80inNRjeOEOkkUBRoo2DBtrMHQPP+Z8VUzqXww5dYwRy0S+/Kb8ERaZkT+dnN/Bkb
dZu6xa7+ozhxEch5VUGKPsV5jqe2sLENeg6Uv4JMsHDv+/wht15pxflROqqzqXUQwmIeAx9Ynlpv
IPbX7lD4wHu5AQCqZ5yJn9hPEfBsQlBpMqBEYsv2/2PmYPP2svo5nKelxaghauGQLNFdc9C8xO9u
lH3gLrf6z/xEwBTE+qHEoxXsfL+2DJzPNRTAzFKHin/cnhoKrJFzOT0Mhp9J90EqNCVmKtekcUmO
pXcxLk4IXtLe3KGLfiffZzZDX2I8F6LnhP9xFlzsiOm+OjYVs0iqJGN25OgN47XZD/sycyaH8QID
PFsE2b65hxYx0dppKsjmOe10q+kwI41omXQYTNO+RMaBqq+TMXpkFC7lpuevhHHKJZEyhfOo4TIE
rmzwd+5YJ3Pghqf0FN2+t8cKR8k2d28lkkvkkgCICx174NK/duDQRdV434R277LBWcktBUnP9h3i
l7gPxEdaLlGFjKi0gvKid0wEntijBgqfEiBuv3Rg9RAi42xmKCuRyu8WY8xpr+tdj0RIeZjDn3Ly
UhBRdfX6xlkfmKq7ce4bVRqwcZNrvNMtTfvqOwDPGobX7VTnQXQB3MzvVmpxAZVoKiExwcZpOxMv
tIAFPqAIuG8FOybSjAupmpTMk9Yhhk3BsV8+94WgULC9OzqcCwDLjM7x990Jw2CYicIMIv8hxz8q
63MeUcFpt3l2WxcZXDws4bpKWYWTq05+vzxLWu/g+LPlPhIIEinDBQsrIXklG9HkWu1nGp5q+iNq
Xq6nOiJduBDRNlaR0Q6pzmxKryN4qCU8loWq9jJbjXtd1PbWX5aNCw1amg2SmiCwI6OK/GlJtX0b
lf+U2e79vnXZHL6zSDdGgGwPqGErhXLOxuVoBbKjh8n+ujKCreGbiaaANCkKXjilktKuu+Y86sAU
pqKhJMH2fMAHbAd0KWCOx1XnziFhZPdh5SzZXpEO1/URbA7fOIBJzVjTWpiaWRqGGzfzuFdyVbQ5
/yNe/7IBg3P/Ao1lRcN2BwhWuHoVvhXaKXqWABZhp37oy4/X1RJtE/t8dbz3YI+bWwlptt5+G4G9
MkmeCor1fyeEjwdNpgIwEjDmSRjuVDV+LOTsvlUK/7qY7aehlWlz4UCN0sxQYtyNtR2ck6DjeWeO
QHNkc6fUmd5AeNB9a2z9RkKqKqrAiiyRCxRNh97h1IKSIQt82r6QO7seTEcFqs11PUWSuDgxpIOh
LTJCeGGdC+t7kSt203R2kjSCfRMI4h/WIyXIE32COqSIvsZBetMOxeNUa45exv/ODvm3ADmSS4lQ
3I/U6lk1/T45NaN3fdneK/0fEmd0/iioqVofKQQNkgLsM64M1FODr6zLKnKrT5kfuECHOrbgnA2d
KkWXt4h3bHsZL3I5n1blth8yoMC4cbXrhjcSgVzprukFl7HtAHWRwnlyS9HSpZqoo02Z7KR6a5eB
QMJ2rLhIYHquYoVu5FpX9uzkADxqMJwJ/ZmPf13fJNFacS7czUsRtxbOwGKo7S7+YsaoBw6xo5uV
e12SaL04f1XmxJiiDAd7hwZr3ARup17aXRchWjDOUa2UjkBARTyqpPNMbqd0nwUCvxFowfcnDkGW
5/JcoqJuNZ+KkD6oqegBbfMKSAApDQhzGX8y+w3rfQdBy5iycqB6xzgphk+127p/85ijj00Qc7YU
WgvjzDiNwsKsEtw351HZdSFYTMvEv74tbNn5OLAWwdlxNBZhgHd3tFUfGzAM6YfRbw/NTtTVtbX7
azGcKat1EChggTZcrc/tRX3NM3QKxKIL5ZbDrKVwZmyAF0Cv2f181tofUqYcCoC/y+PkF3OTCg4e
kUacPasLYxXsKpTqpxsiPcrTUyAae9isBqPvHTRWmIv9yORZhdk8aMaMaukRvU3NYDO4ttLR3Whm
ZEwo4rjzjbida9vsfonls+IpABx3kMAmjObck9sg+nLd5ja3CWOxhCpU/kg92ZFcxdrhKNXm9CGZ
k2cyFMCNrbOnfBwFqfdmEsmgaf8rjLMJUum4SDQZ6M7wTDl7xTs6V3GjoTm7RAW/FMnbXLyVPM4u
jGGUcdfE4Z1TGyhGLqazxl3kG48AX83RhTfCu0SN2cx7PjjxRSYf+HIQFYaDwp5zytiuyR3BW4Xy
mqD7ff55fes2w4WiapiVIRoIiLmINIOuRMfIh+EOlg7GEms/6d/UPHuVSqDygDfIbofKHXRJYDGb
zrYSy0WpBgjD6AzCe1LYqLY5eoX8kE0vf6Iaq7LJoIfX+EtNFtQRLUJlcOX5UKbEVuUfhmLac3C2
dN+Mn9Xw6brAbTe4CGSWtDpK+gYD8TTS0X6NNcM45ywZhxSoC7ks0GzbJC+CuE3LwfYNlhmYx6A8
jtZu1gQdjNu7c/l+bncyuVSjekAfebHcknBfdY/TJOhmEqnAnR9EVYMUedzklsZ9RXZESFhONl3o
ogMXJpbSjC1lQe4A4pUGwADxUf4CAhHMHLnkxnJbgT6bD8zkvab7t7VxYULN265u2QusVNUHpRkP
02A9pmn3sESVl+r6fV8X7lCzm5u+N2kiqHwJ1pO/zdAuoEBXS3G11n925NkShV2BSXy4wiRasCQV
om7ZRcZubhbAiS7L4uRtLCqw/Y8I/2vreHbOxKpmuQ7RG092bMZId0Kv+66BbY74BTAdyk//ym15
+EV9itpEktHcVABZF4HXzhKCAf2Tpv47tzK5+NChIC8HE5q1rKywSf9ljr+N/T8m8GIlMIKkSWU4
PR95bgdJWlQ1RdEjOUynAky7vY/mOjxnxO6fPMeuRTEfXAW8rusqsyomNsf3eZHcQnmuosP1zdm0
u5U26u8iEpnEeSbhWlYER1odWxLajSporNn0nZUMbl+kOpFHvYLvmMsMjOPEU1VToMbmE+l6qbiQ
HatlLGMUGmfD3yOPiqvuJc9qbd22Htg8dOiL7Hr7arPSiwvjppGm5gjAElc7qz+K+xZ9DniNCdBi
A466atf/UX1vrSQX1JWFGHpbaOwVYQaqP17vBsOmGFG02Zh55Rj30bT7d/bBhfkisVCCUvA6qQ7U
zdI7Bg0cRt+vC9mOSKuV5II70UsZeRBWMnzFrAwaYAKXepU3OYuX+/+PTkNm1R/yP6IC3xRk1VhR
Tl5Jq5S0KRLqzu0iYGG3Z1A1Ou0PYP0zHhpUgoVPoZvJy0UkP5BU0iEyu1JFcAJpS4enu6xDbTY9
U2/wWEtp4JT77EUodltTkHJTGZdvyg8HpVIFHPoGwXd+aE6VX9wxReU7FfiPyUPo/kkbINgmfonj
zEXBqLgOn8ArRHUb9fezITiG2cZ83LjL9/Mbhx4s9AKjmgBwf+B7WS4FG9I0nml7G8R+U/wsFlHi
sR29fonkT/4wrYdFAZEUiurSneylnnkY7ycMCtyWvnUv+dddQSSNe//Uu8UwQwoFUTC1rPt0EhVk
tgP+RR3uTJlGjMHRHjFkzp6k9i8lO6r983UdNkUAqAP9KhaGTzUuTBloA1fohKbaxnyJiFcXd6oo
Xdq+6aOHDS4M/NYPZMETBvZNXN7QEtPbFdjK6nOOifDYmX02aNe9Djvx4Ou2XheZ3DlGlz6q0xEy
E7l0SfS6FDdLLmhI/oAi9p5erBTjDrKehg3ujBCSHfLHFh3n+hPqS07hSH+0SxdtuNMrzvs86jQk
1IpK9mFv3gGIwJ1lQ3S/37wowBRAEKtQDWPmv2cYcqS1mZSh7oMOggfZK9DHQ75IL9Ku2wWPf9T2
TDQ0c2umiaFLvmGfWlmgoYKBPlTDGfziAPPbGbdy72kAvMq87E0YYTcDu4beY1C6vje0/a4fbc1e
CnqEvPeRIjfcZ74p2dpBflIeetf0q7MCWOFPIjiEzUCxEsttXxH1criwCUK0DVXVQV2+/oETU01H
0wImRCgPLjNjWrCgAbatlb9W86OCaJGKpnq2s7aVEC4YJSmpTUmFEPlY3pBj8gXdok74EuAl1lW8
9mnei7Zrc9mAJkNMcLBQ2Mjvu2XkatxMKZ4IBtRUzbu4FhwXm9Zw+X6+0b9J5drsYlhDPgd+1t6Y
KC2ZySmlgrvOphxdweQLwKvRbs/FWFPPlSmdZKSCxVuVHFv1hgQvqagteXO1wL4MYkg0qABu+/fV
GscyHiYgXbpN/SWuKrvPPl+3sm01LgI4NSLZkMdFXZBetkej29cdYKL12y74+e/EcGlJaIElBL3P
wJ3oZqeKgaQZaXZflnalf7ouafOMWK0YZ19SkkVKFEHSIOcPWrRgqmso7KCXvetyBDvDd7iOWqqb
CNq6W7avtZHaGe7V1yWwpf+Qal004RtbA6nFoL6JvZdLq/GHBqjI40wL15qn7nNRSAmqFJriXBe6
HRFWUrmIYAZxPcoNjj/9q/UjyOwWxQnwJT2hUho9WkeCPDn8LpDJvvOaptwdWLYCgFh0aOE17kaP
9URW++WIMViwHYQudf+lNLazq0u9shhDOGfw3Oikvzf7B2zENj0xwsbMyQX2KHAwHsGTRqZalQ2D
aWpVe9SewBVnl91+igV3/M33cTSE/TdUqFyoKI08U4wM95sM/AqFS30goPnyYdhXHmK509jdWRrt
5EVUyn+fLLq2e1wICUuoJ08oknQ+IzZS3fyxOATH8GbcxV7kLozo4XN7QIOPz6h6SjQVI53a6QKH
FDi+yoUYQ5vA49waukvkMzFfUTaOEkFuuOnzKKGDbhQ4VKrOWU5e1Tl4k/HMNC5nPd2Z6ut109xU
YfX97POVZU4JrqfmYmBueNJcc0xwsdJgN7nAA0RqcJaiRWU+zvGA6dfmOSyfx/T536nBGUTVT0TS
QxzxuZT7YTzb/SAfFcAn/4kYkPOaOsaPDH6MYQb8OVAIdOxGBcqa2hmj1160I+y0+GDbIH/6jww+
ymfVSOcM8+oo+ATHeqcdGD9gdBT50PbGX8Rwl05laoNGrdllKj1l2teowFucIJ3crt+vVOEC+zAU
ISCDcJzogaTsiDY406B69WR5w6C5cviXIbX3UZL5KIMf6qb5I6O4qMjFeJoD5sMcsFuSfF8tj026
TxXBObJt1xcR7POV+zRNqsXAqEcERKN7cUMV/7rBCZeQ889gIUo0zwpyvofZU91lr5/KQ4OG5VnY
SCGUxTkpujbwsqfhHhVighR9G2z4oqMAPpPdTtjssF3/WxkH57ISUGj1oSXMzqnfvNeoPDYBFzry
PtmJilQic+dCdWxFeoMBJJTVy1tintr28yQK1SIRXBpoyNQKO4nltaAS1vEagcdzXdBRtW1voHdF
CdPQZX7YYShgbkGHedU4/KwFYK2sc0GIY5v8MfxcJHALlS0GyRL2xmcustsi9QOGddJhSkWQPGyH
uYscbrWyVlkmrZ6QNPsVZn+mvbKrD2IzYz/3gzogxQT1JjisNZ2zMtQLYrwfR7DpuQJ2WWIvzTFV
/P8j7buW40aWbb8IEfAovMK2YdOTovSCkCgJ3nt8/V3FuWcaXcTu2tKeiHlSRCezKiszkWatZEwt
Mt9rEo8jc/P4VvKY49PmFuTtgoE9g/oh654MbDOZ95P65bpb2DS1lRTm8BJwI2OEB24nBnyRXuZW
U2B8L+MUXrelaDqgWFEMIArjP+cOoOkkonlkcB/kXzD6bcW84u62GyBnIYwHrdIy1/q6p2B2p5IC
Mdm/VGw6Cj7wbhweOjS97c/WcBZGNV6568BY8qFJMb7QCd+l5BAN95o8YGaosiUuBvu2JZxlMd50
rCRzzCJ0p1o3vU13Of4HZIq9JNjkNHziEdFSd5X/V/iO8upAGYsX4mUCESL8aue0r3R7NHMiR/yq
WoOruFlq8YiGt1+YKWqUwERCQ+fyTEfgAxcSQDqdRdup+W4S7nLz1eh7W6q+FzoHTHzbJM/CGGsB
r4OSy/o4OAq+fxWsmmvVT7HjbNRsN/nIWQpjJlM39VU7Yejkn3Xmj+9RV/KBnu+HHq/6z1OJsZMk
ClO1nFDUq5MvemlTQjIuuDdPBmsT+tiIuYksIoSfCCdwyAH4zOB8qmw/ZRRgCRZ8wRXMotwu2RhW
pEEfgwLLi27mRd5g0b5Ju1ePgZtzrmnzMZ/FsRN4qVQ2kz6gmN1VX7NOsEtqEsWTViyWrHHi7rZJ
rIQx6XI852hzUShR1QddCjBaAZJlJb+pSSS/eCOt2xURU4M8Fa0Ok8Vo1eZBQwqAICy0GNeQ7cqL
AQc27SLRqhUbGQbmGpEk/UVQWQllQhfKME2ZBhA6YZI6MH8vwr3JrTBxVWNCl2mMytjNCXpRmPtr
H8eX3DZcHbiF8w3FRAluuZDpmznTWS928K9JFlJWFBprtLEtcKMc6xfBjnGK02sBaHvyqHNSm+1+
zkoiYyxClOpZhewWxlIjpKX+dKjRz6n4STRPN+YLS+qMXE46mGXnUDsBZJxX2qmvAr7tA8twxyPu
3K750EqEqBoimh+Mb0yjWhaCBeV746lCp6VxejdG+wMz0W/6TXJLsUqjh9DjPYmtx64gEVExhGMS
zPxdRpkojrSl6RHVChXgAXPvaSTao3DhLYASrRqR48u2stO1OMYpy+ZQZIuO1KfSY6tSd0l7O4i7
oj3mJkhRc91Ootc/f31riYyLluQ4C9sWtbS57mRLDdWnPNeA5klS4lyXtGUza0nMOzcSSc0bE6uw
cfM6j1+MhOOXeb/PvHA9yEalCfEdZCiCtyi1XZsy53q24tlKBRbgLBTjLosTpAEluVWIlUV3RuVd
P6VNVF5FwvYP+IIUHfSplxYnmS1QVhNTd0S/w0w0YLD80u2By/iNDv2gsjoc8v3i2uGb4NScssIn
uhvaEV4Lp2e8SlSjrFJDqUB5ej7oB4xj+9px+NEcJZDdyE5lC3v9WPi8uvHmOtxaKvPIdDPK56mA
1TeZXVqksUhmRXb5MHUWYEpH1KE6n8xetMNI/e5vunRr4cyTq5QcbH8gZ3ViPTvquu5FhAeSv/2q
z1fKvLF8TrKwoOs1FH0CtH77dB/tGp/3lbH9AM5imAdGaLMxaGkxsn9UJS/VOEnw5u/LoCaU0dFE
tsWEl5C0izrBbh2xuccqptXwdoQ2n9dKABNVmijs9DjDZxL2ce+WOHOlXj81c81JODYHOpSVHOaJ
dVJhCDG98kWyRrf9TgNYE1mhqzvQbkbtPneG0uZ9sWzGkpVY5nGVYNUejQTArmMdY25UtPT5kM/3
2CJxi4LzkrePUsdoggzYQpmdhMhq0DXLA5yhkJXW0DzlYA3UDI5BcISw7lDIEsVcOhHBsTG9clGs
zBQfDLXkuMStLz04pv/TRWPsTqx1BXtQSBAj/UcmpbasPaX1Wyd9w2SOlYi8RaXNeiRSYEPEXg8K
NaydgxMO4MUEM6TtcpLaUznulOTNHBZL7VwzPipoFebqzdBzyh4fYw5slWAtlzH/ahSmOQLtuqM8
5bfDM8bPrfFX7mfH/IZEyKzy58YWrczPblp8wGcHHqLD5sfG+g9g3kUlhO2wzCoG+VHp3efoaOV2
dkwBSEPp23iOlzpWRl0CLiYgo+swUszPXMaaUMAI/qhjO1gSJyuWvsVxh3FP9ICBAXk9pm7d6IUo
5mRVMssmOMMBBG+2Bz3p3YmE3kiCX0M33GPXHz1EEyhl/bhrRXM/9DxIjo2HciGfOVi8wTbVJw1V
4OElAkdzewPeF46OIuc4Ge8iRQZJGmHCfh2WBYHWgi2qxUY568D7Xtt4jhfKUGVXOULZmEONKjqm
xrTptiKxpZHBDkvgAEjovpLQjlXjzydQLkQyMVosp2gG/zRqFTkmZoPfWh5aMtbTeNB7Wy/gQhAT
qdUFI59TK9DimeIh23bo0KzkLzZthXEZWHhmwQTsQjeHQTaw2auUpadL2U1eAG8r5dWVNuL2hVJM
YlwHkzRUESyjj7A103TiW4AYyzE/ji5sLDDKiYBXDcP9sg+kFrf0i6MoWdkMIwys0ut3+UyJ/zgR
iOND2NCQAp+2lDNsrIuxbGnarhYOS/CW1d+va8c5QY3xH43eqWYTwP6yOrSD4cngcTFvn54C5F8w
2atosFy+qbhIWx1kyAjXgANtOrtVXiOZ1yPYtm7MDVI6Uohhk4IuJHlSKDL9hh5dzat94iCw5Hsg
coEx7i+yAwKmiP+TxlqEqQummUxwukYonfQJAI1y/BAqvKHPzaNbiWHCiJHESmgShBGxHyoQanVA
/2x9ae55Fk6d9Kd4tRLEGEGl5+Ni1h8AY8Bz98ZXFfOeuiM9aODEBe15+eO60W3a9koeEzTCwoyn
mSLGADDBNpTFESLJV8LWGkUeOA3vDKn9r1x6I1RqJE9QrcBS8XQoukeTvF7XZqtKe2EO9G9YyTBK
TakLEVmVdKce+kcK95/a2rdyH9rDCbNP++vytlXCUC6mgDEPzA7nDktYjIqAFwVEAGvWZG+ONVsQ
ebNxPDGMC1dywRAbCksT56bdCIZtLpo7xbJ9XZutTxac3lkdxkEo5RDXRYdPFvmhd2lxL7f1n/pz
5wp+42cnwxmPvNb1tv39K/KjULG6sFCP8jxJcWFCLrtkIeCCT35WceAoWsBLXniymEecy4EizRk+
V/QHGWDg0U8VE/aqo94tj3ThqHRQBAO2EOdDcKvWglNFQxujrYoisVjkA/rmyVDBRY225FU3NOPG
UOgxPwEJHYXa0etvGqv2Us/ERgZvEmYzj1oJp2eyOl8CmAXBlPG+AyxNd62vAEBQfgnjYyxJaBv/
vm5BmyFsJY3JbKoxMAnBCr+Tdu+l8tMoOSFy+yGcj5J5CKWW6HVOaPo5m++Z/GPKkq9mzOU/2sxy
V2ow7yCVklHtMciLKW7Mbdr/oO8qQN/lfgxxDoydrq4FVQ/kCAcm+0OK6X7FSTwjt/rESjCA5WCE
EsQovG+irTbF2iJN5iFg6tUUilqipCGSpzgxRmF6L8VcoQSI5sAdPF5RYvvl/XtvJhPVjD4zCpPu
Ome518z31XDbyyiFdE//k/mZTDCDk9SypId5yPO3Rr0zo4frv88xP5OJYF0bSDVp4EDk7DBGP3Xj
ceH1gKlpfY7/55Oif8LqvSpJKQqiCmeBUeidWL+Q8lsjPEnNsY0eR32vd5xiM88AGf8Qi4VOogQu
30j6oziUd7W4uNdPjacS4xRivVITaUTcp4XJHgtA438FMMPThPENwBpLUr2nxajgWWxOgcqpnNA/
89rNME5hBFenWkl0QUFWLXHaT+YXtT0O/Utb7q8f2FYbavU+seZ4aQRG04dmo0IV+j6bm+7nYgWO
uI9PqhU/o6hrJw/EDe940xXXzVsWGbfQTXqJ0WpUkFMV2eYw/hqGKbMSlVf74slhvEFdYdkjjuH0
lOYhCH7P5V0qd9b1M+TJYFwBOB3MUBWB/1WlL92UWnF7ErL/KRrJLBKUUfcJ0SjRUzi9iEDmSuTT
rHDGTDnZA/ZQL22hGKOgbHOYHXmhBPOgsHoxvdY2yg9cXromrX9JToklILntTrzkhXeMjHvoplnI
QwJLrJQbTfXz2csI5+v6+ruSRcY9tGbeCyrm3Z14PknaN/N7Zrx1wi/Scjzd9reBKol4nwCu0TTG
JOZOU2K1gC79YfGmPZ1ywDT4XqRT9KAx5DV1P0VZTImAD1mk38Eq+l0yI08rWiDsFRMIv0FS/Btg
w/50nBOrfB/f873kirtatLSf182edYKsTPrvq/Ch9lMrxSNkykLvtmW5j6aG4wd5IhiDnPKi0JMA
7PZp/2OQ9+nIGTDg/T5jcqTEF4gxgwS+IN+6+rZKOL/P5iLsETH2JklagxISfl/OD81y3yqjZS7f
JG6Fn306rBwmHgF7cKF1dtPGYqpnqOLPRVOPYcldEOXJYeJSoRZ6GcnQR3oy7jAn4SpHOAlfuVX8
oQYOOniPb3m2zZHJjvHLSlR1UwOZmO7C9k1lp8Vzr3DCIOei2H2tDJN+Zl7hAFtdf40G1R9mFJSi
YS/N8pfrz4anDxORiDpH/WhAVGa+LMFDVJd2Gf1p2PvHIAxwbkkmxjzYVkQflZ0iDzi0ZLkVEPBi
ILflP/5GkbMMRhGT6JOUm5Vpd+3kS3qwE2by1AfC4/8mhnFtptrPEimpbQ+PS/RVaLxI4DHhbF4/
xb7DLARdRmbsuu+6XO66BnYdpsc+Cm/GtHWzMPxikmp3XR2OKBbKIhrlJMSQsWmTRQYNJuJ4K9ZW
1uV3ADHi8kPSw1knkh92cFbso4+08tF1lwdVWaGSk5mWaCte7iZogWno/Fn1Xt+l3O+9TeteCWSM
ghAxVgGJg5OUI1uSQPve/Ax5m7VsGGe1YkyijSIddGM4Q7Oe7RQUdvieyETVkszErkZODOJdGBPm
hlQeE4keYdo+zpgXkU51sJtqjpV/GnVjdaIHu7opeTE0fdQgpnXL2wJfyD1Gt7v/AojhU27CSqIK
rySFRtqEU0nfLXb+gkPqZk+RUxzDvXEA4/kvHq3Ep0ofK48JgsqklaNBoNnwNtuiW2FF4X2yuy+V
W+/VG9EadxMv/aJW9tnsVTS7JfB4fgJuUXvaFEggUkRxkfKiCq4kuhSMunSEvaE419/0ttGfxTHh
VxZ7pRmV0rTVdNeWN5rmzTpnNf4/3NpZBuOiAjUadc2EjM4ZXclJ0ZDKbRiirYJcJTvxAuJmZiT/
K44FbinCLojbEB5x6YLEavQW0xYDr8TGE8LYfFnUSbZUsMQivF/yfZG9/829YOVCQ6almuysY9eM
QRfmNSyvGmyhD6wkuJ3nwLouZdtBnKUw70lNlFKLy8K0I/W17u/y6KGpEitT/7jb9c9DOgtiHlJs
DECBLalVHyg/+rQL91hFsBOLcgvzPtC3fexZGGPTotFhRaFKTduIH2vxKGl+gfyrynOr5GV4n2oQ
rGKMbavmEIcLlVW916+G156mfXww7amx8jcKFkQTy6oGbxGvo0d/+LOf+FdJtqMnB7LYatHHiYou
nS+mThccr/vrFkLP6poYptixCEMwlElm2mOR+BgMd3tjl4jPFfBTpaWy1IoHpPGBLXFNIhOGVaOd
hcGAYvoJ4+H7+jU81t/7x+YuuxPsZqdauuQYgLEaj+qx9woLPO02UH799I43w739xs9HzMRqsW5E
U+zwxnHDjt70biTweO4/1S0+7EcRTV2Cx6dtj8uIhqo8WuYh3nkJHjvpST2odu8LlnGs7ek4WOKT
gVzEFz3YkSdoNq+v9Gkah5XP2G8dGPk8UzPCNO3gjwE+tvVQC9ys1WRgLKmCo8Zg16XVVmshIeYN
Z5mgI2KKHFe0HWsVAytmomIAL5z5S8ZBnwMVjVZ7PsyvdMs1Pr23JtbAQjtzK9/AJNZfXfBZJPuG
JCK0RV0gMIXiN036Omv+9cfD04kdiahJqqEKAJ3CV+FpARC6Qsd4H8W76rdykB3KzcG70U2jXenE
PJ8C8L8YGIVOaCFbE9Lm4fW6UpveFaUh3BDBLiXbp2v0UqmzFBYzV787OvSnH7r8i9K8ZcvbdUmf
ZiQ+jHMliglPsDJN7hs41+XuH9qrFAN4I5C+sF/g/lXUWAljQpRZt1PfZ/B0RZU4kejVy9vQg/cK
pCM87sBN340+ONCxwLkMiPzLRw9I2UKaCT5xww6wcsKToX3LR9NSdSwvTX6w3IYxZ2jrPxzlWSQ1
m1Xm3IfBLA+0FBHtR1fEsETTWYuv+apH2Ub/6vt6pSCTHWVqm+PbF9KqYrD67q6THproT3mc/rGO
s0qMdTSxaQoYeIWlL1/a5tuYfQtIwfFKm69ppQhjFDIKUclCj61ovmrLKZN4Jk6v+lO0Wwlg/D8I
yQy1F1EiCL9HzzHIoQW79YzTYvd72eIjPmx7pJU8xstGU6kImYqy5GjHt/pheYatO7Gt+GMMDjTM
CzrhHbeRSn3OFSV1plFTYGdnQGcLn/I3OgIcLSlrtyMY1ScMm/BSss0vmrOGOpOxDEVQRT2ek02k
xepb1eqKzooA7clxTvSPvqYU42iTtsxjGdCztuzrB7pIIPkEyYi8+9PpmQ87h5cA5CEG5T8hsslV
3WrzhCszx6dg+KH2kVNi+e+6OpuGrmmiJJuiLn3CR2vCqG2CHmGDYHhvGbQnteFBHG5ezFkE28Qv
QjNXhQIHlou5lY/PXflbVBWOHjwhzO0HS1dlsgQhozjZM6aYzeG7zgP3p57l09WvNGGuPhJlIJIH
vWkHSIPl5KcGeYv8FlSCff1WeIKYQDEkgzDnJX5dLG+r0VPmwlHrLyTgeCGeGCY4NHE7ZVkGMZ36
PoT3Erj9orFypmp2ruvDux3676soZAB+Q8wmvM3K2JvYfF9OvcGpNmymJ6u7YaKC0U2jECm4G8XU
amsollcNOMZWHetPOi2K4zj/R5NjYsRI1KSYE3wmSAuKUXHiyX1qg7uXI2bzhaKSRvd9TNR5GTFa
GwqFniGXTKqvUn8fSk/X72a7TLMSwIQiMcyVGeu/GJ1zMMDpUsiA1K+wl/sB2enyCEA+2wIgp+g0
oCrjcxwfQJe2gEJXUYq0OFmX2rElzW1dN69CPnPsYaM6eSmHeawAZVQjRccXVrSv9r0f7KeD7JUe
HwOZns+lV7gUxDxWMYxU0xigUCfHz6OC2eug9NVecqoy94ZMtbSu8zh39jmTvJTJvNw4MMogyGEU
HRBUdDs9tLcU/Iw4hq3fUXD61CPgpKXjUbx8eSOVuJTNPGYRqg6BCX01yVSdKpmWh3YROrtY2sZS
GjneK+0y2EkxBjaIs0o76iUBsKJqbTcjNnhqM6pB8FgqbjJGyTPnZKj5fL4NIiOkgbMdqP2X5lUS
9JHGPoGPPkme6k67CaisldUB3I8H87F1CaYIjgrgcmLljn2Zao3FGRO0GPYMIiorzWWb9IUbBNiL
zlvXzCarSdDDUDqOaW+9IABUYAVQUrCLzbKyKvKSl22CzyOzISeAY2fWlOdHkAf8+ccDenErQYxP
1VJdQOsPZ9m6IwZeAUB/Cp4pMRDZga+QN4v50fFnr24tjvF0A4p3rUyvTvW7vWh72hOWfG8BIQxK
In2PZO57+QxC8IfZIxgHJY88estNy17/AYwnNOTKnMUFnlD15d/dz8QJHOFlxitS/MnF+hVqT7xW
w+cQfHnETF6uz0JZgCsPdZjS7+7b6tS1XsWbmvscQi6EsGgZQplLMTIXxMYMzZNEcOW45ngkjh4s
g2vRVIKm9BGSvK6xMzHBuDe+NIIfqczL9DY+aS+1YRy7PqdlsYTQpnE6LD6BiQZjFje0rJw60YH3
EfM5r7iUxvgTA9Q96mLgkTfTk2Q859JzUWH9EbwZbb04153XViQxRaIBT1gExgfru1rgx1ZVjozC
DB/DOrSm9onIX8a+tohWIl7+lR85i2OCSFMFkyEbENd3hhUnuduhCRAXvFbTRoJBj/AshwkYXdf+
f3+1vFe5XX2t7dJujtNj77Q3QW6ndzzH/B8e8lki47iaqTQUcUR4LG66fermfnFH9uSmeKVlj8BW
fvIRVDYqqpdaMt5LakRw0UuoI9F8I3cndCdNn7J08DOO7fd8Vo/xU0VMqnCkxdu66nZRBaw+rJpf
N8XtI5SAgYCGGtCz2WnHXElR+S8RZDrUYm18htzp9+1ooXqEhUaK2UJADpfyqsGbmqHxpYC7Ah0w
FkZoUtJArGQcIr7lLTP/ZfBa49ve4yyB9YViHZlCq+LsKuxkO3CHB+IofpPhEz53gAhjc86RoxHr
GM0mKqWOxlDVL/aLAzj8h9hX72rQL+mefGyPvE7yZnawUpBxj2EUp+FIG8lBOFlLDa4u4b7pvnHU
2sx9VlIYtygtYYgyHNwi+Nji18AvnBnUUpUXOYbbfTHcZbaz2xIHajr5HW8vYNMnr4QzjquepFTI
BNimEL8Mwc8u/JEIx0gEyk7xd9FmJYtxXlU+Nmba4f5Ac/cOyJmd4eY3wOa4+W9WD7bvjhBdF2WC
+UgmGzDmIq5FhfqQKjssIoCVo2qfxs3j9dvjiGFRkUpQSmqko0kH+NSALL4PGgx9Ftzi8/Y9/asO
O9KVjv0w6AbuSQPEg+FhxxZtkKCyoi/SQ75X0N0pf0j30QsXc3vz0cmyQjlwZAMp3eVHQKJn5hJi
0guUEJInYYMDG/w/OnBDUfiSyjb3XCbSzdC9kshEHDkMxCGgEin+2fgquyD8uaM7TOKewmHn6PlU
IJCpXnjbt9uOGoQACjo8YCpjaRkLLL0lUYyXKGYfyK3xA/la7OTemux6L+8ER8csbeBet6DN578S
yrxAKZblcQFZlJ1Q9G9v2Ck+7ULz5qu37/GsG3uPgzzWhiwQeylOZXCn/ymDnAx+anOlBnNrUtSN
gqHhvYGvzFLrwgqDu2ncXz8rnhJMYqDHJAzrAWfVLQWxu0YuXLDKpJyAvfmmV6owOQFpezIOI6Qo
YDswfy0YfE/erivCE8F4pz7WsAur4DmT/kXv3pcksIj65wVpXAlFGAOpL93yYE4ra3I5ywP6dJvn
Jv+dDJzZuE0lVr/PnFPfA7FSp+1mVVjKYy6LgjtmBCSFrahb18/rE5LTh3mtZDEHNkkNaXUV5kuR
DCK7tiWHtl2wcnvSrXY/+amT+cvTdamb5nYWyo5BDUQO6jyHTUvar668T2rOQsLG6MvFDbHQLNkg
RAJqrcg+XdGuvxte4g3H2A92mh/coRFiCXtiZ37J20+licun8sBKMSaxSaa5FGegctmBYUf3Ko4z
96VbJBoYAnQLn+dYt8+RFioJ9DXYSSy1EauZhDhHtSeFExW5YaljkfrXb2vbHM9SGA8UZYhT9YeU
AEOhadgBcFd9bsbx4bocnjbMswpVJQHgBA4v7jwAr8c6LyGkCd/n2zkrwryrVE8B91bBKoLUCk50
2CtyBHt5RKdkdEr07XmM6duZvCqD+psy+0gfn52rpoJghCDOWvC6ZD840YlJ4zG86VwsadrBIw9J
kp7PJ/VWwuj5roQBFigU6wFRNkl7S9R+DP1tIfpKfk+AEnf9qjYr1+ZKFrWZlSx96vIsCCFLwwB0
vJN2DZ4WzZZ4R8hTijG+tKu7Cc0LFDDJU1DHVqTFtq7/mJrfkvnrulKbdr7SibG/MQFpljxCp8HY
tyI2S/ZywImz9K+9dkWMBQZVI0+CGaIEtezm8ocp3zXhXceD397Ot1aaME5dG+I2ISYOLX4dYOLR
PyhNnvYYJTY2H9/in7KTfeOxt22+37PUj3mylU1EQTMr+ObH0MP8lPW/kz/Gfv+IVVjE0hQigR6J
9epGpZWTIeH0ZGmydfNmyd6KacGedcgzb3oPn+/pLInx40MllrpCTUFQ3P53rFuKVzjTjtxEwPBA
E9qubjuMPcuYEeWvnW0byVk4+92aJ41YB1BTLOMdhmN2VUO+mJFga5m++xuTP4tiXEZLBiFJFxqI
S2OwzFC6kaiP75eGU6fffluY7zIBF6wSdoJuAoDlEABC0R5ljEWqqOWJt2PNo2ratsB/pbBDc8Uc
B4m5IPsD518LGto0TgCOjRyHN3uz/cI0wDxKhoopaHbSDOOtU6IMHw3J/Ds1jvRh2LVe/gExq+5m
0Cb9VbBfiWQ8oTilsSbQrFCQEneQZ2eIOv8vzGElgvGAcR6P3RTgBS917CO5OAWT4DTx7F0Xs2ng
oKcxKE+cBIO4DB51mpepqEJMrwiHpBROpSS+giPREhOJkwnyRDEGruKPr/UBBp4ir1jiRz1qXSPZ
DyGPmmy7grxSiomIeVQJSDnxainU8QIE7gUf8w62Z+zxBi3du7+qoa3kMeYwdS0osnMcoqIuTm/I
njaX7hDPf2MSKzGMSUxJMpCUPtys1vZxXh3CLnNHIXu5bhKb/mElhg2MoQAyZ/qxHpVFas+SKXmx
2s2nOcOs71+Igt2pdLmXgBvn0vq0JBAqksO3B4Z8AlrcMSXpXpUjzsFtWt5KDDND0KYY9aAAvXZU
LLo7FWILlObfmagDPDQXQu+PlUIdCTt2AP/BtwBbTcr6eF6qMiB2bSDES28gwbX06fd1IRvuFQKI
JpqyIcoYjLg8uSKIBnyCEmI3+uMQ3xkR57NwwwjWv88u8aEQ0sZLDiWk4CSDPWYMgDLFIxveuJcL
Icy9pN0g9EkLIUMSv3Sq4ZiR+tSJ0m4qij+3tAtRTBYhTfhptcR5xck+qt0uuE8ETgDf+n6/kMH4
UmHBvNxAvzCk3goNh/jqxy6isljjW/1evNKP3dkq7PTLdVvY2I0HYfPZGD7+fZXtgTBQSUYN59ge
Jo/yo0dOC45ZFDAl7M4kh9BZvl4XuZGUXUhkPCx4TBdJCCCxaN6iMbRyrXaaMbdS7RT2L0VsWNfl
bX29ARJCA1Iy2HkoU/ClvVftHIXZrBMUTIFKB6KS0u526Q2F0jId3szR5uNaCWO0G9NQEQA4TGw1
OczkplY5kZCrDX0YqwvryCiPPYZB7Ky3zTfJit3AwQziDCR+jTIb2JzTo5bH5NAXp8dEjl4ACBP0
Ibb21L5mPylLieGO781rv8/Rl+ONZlDn80mcCXAIUTfxjSAy6ulROBVJjsuikxkZNj0pWRe/3LtV
WgI2M1FQxkbaB5q9y2MsqixXB0El9mRa+ikHAvm96oZuaieGBdoLr7yR7wQf+yo7XkTZspC1ZCZG
luAWD/UEGpZa4yV96SKX9v7i0tYyGBdfavOc6gZkCEYrWRoQ3sUpPsrz4uZafGcqrebUo3qX5LJl
ZhRiWfUqM9zFBS9x2zTX1V/CNoAmUykxTqwR9Kpnm+LbJ85kqc+GD4B5nzfispW9YX4ZuSgBq7Dy
qRsjN7FqLjOkqQ+SJwNUDrPu6LkuH0tyArflSo2ENda1OMZYAUxWiyO9yrm6nWrdyr9lBmbx3Nbg
QQpvVWouNGPstYp7QZepX4mSG7M9yvhmSeSXAs2EbiqtpfCE4Xs585zN1uNfK8jYai5oQ5SkOM98
dsXfdK6esvWp5mH2MPoHmL6a6282n8fqChnT1YpBKKYBig6eiIVorPJiJS9wKje+pyMOmc+bxaKX
dOUS2XSlyEijZBM8QYI92DbGcqr0ImC0iCgNx5fyJDE5C5DbU6xiwFwqYdkVGLCP8695rFpGnHEk
/QdzITpCHoErZfuhpBDGEgQiaAIJqo3cxRmC+V7Na8MKxcgVc8U3y8mtA9HDyC8nmdlW8yybzZcU
vemkAUajtcVRKnu/zfRfSTfF1twHvOi+lWwq2lkYteBVOKz0SWlAuQ1hJYo6jWHcKOiAgaUu55S1
t6Zu8ALPkpg0AhUWSmEHteYD0COxYPwP/TAtHvFWYrffwFkUk0QIaijrGTgZ7Fjxa/mm4XGnbHvl
lS6M4yImprDbFAIqJ3igfpLiDubAZm1s/r7gtpc8a8O4rryIMKDbKXBdtXkrSdWpapfCipJ8X9ZK
B1689oUT/qiFfX7SZ4mM20qFPo8yVPKx8hr1Np2Ryu6QJc226HW3DTdn4dkg47Lm2syM5kOc/DzV
btH+MELOm+LdGFsTU6o6lKQAKskPgxPSSj14AnRLdBpbcLhOmHOA7FZpIkT1UIIH3hZ2wanZK7tu
F9+k+xnSIpc397itG03DROAQgNiN8YtCGy2NUMNAWrT5/knQyT7c10gwQ4/X3Nu8rJUwxjtlAvYP
tFyG6SOMFbF+wOLAUTNrh2ODm6HTAJ+ErmE65FOpVJHGRNQUKCXdEd/0kqc2cbQGdXtKkBgdhsFt
Ruu6zG3V/hXJ2oggmUFbJBJmGJb4S6GmThf1d2UYcbICnhjmuqoFMMgmdrRtoR5Tq89yRwZ9hlWS
jGP0m27wfIQsDvusaL2hDdAnLmMvAnBIP/GwAP6D7Z3PjIkfIJCamo6eWetqb4oTHhYMi9I1xcpG
aYRjFJuecKUQVXgVrJQqF4NGnfEluuwBvB3NtWVGkgVcQbuYuYgYHAvU6D2upA1mFPR9AiePZYnZ
JtggxB6mX763To9SZuGrj9fNb2uqXlaIbMggoNFNwGtdCmxLFJzkQoSP+tbP+KAa/dAKUT3VvllL
aMU3kp9kKCyAIAA4M9Pd9G7e8zzXpm2u/gTG8zdDJpRpjT8h7TBoKUbGlz4R9lXCqz7S3/kUYVZy
GJev51mbLjnkqNmTHL6H86lJnpY4tEju6x2vKs3Rim3JqeIizsqwIMmRIkvKHhqltGQeKvxm2kYX
TAjlwvnUCykCCeND9Ogm8tJ1utXN+yR8QHS2r5sJTw6Te6hpKuVLBDlBR46JKLvAL3gnZrEfco1j
kZsOZKUSY5DgGJsoKSOsAd2witz2gXddl+2LOZ8ZY27ylJkT6aELqbDcLD1J4p3InW2kEemzrZ2F
MLY26G2m9TK0qN7zV8qYnp/0n2ViaQ90xlzTOPfD0Yldop2rHtXhATqVwb0QWE3+0+SNiPBEMBFE
bBstyjJoJKZPhfFTMQBrGv66fjXbtYDz5bNQ11qtYYpMh5BxRgqIjSIwVoJPT3mg9C5A0bfTH9cl
8rRiQkkHcixSAITFJrJfjO/j4MsdRymeCCaA1FpSheYInYbgVOMbJNlly5+vasCJg1ZUxX8a+HUv
nXiMyxgC+uUIDOL9MHU/ulG005w3QrEdeFdymLc5GyaYB+lXIuVLpZRs2IHaG26JWbXCrzkTXdvu
+qwU804r7IES9F3hc4Yfph6A7s1f6m9SthPL91LdXbeD7S/FlWrMgx2jfqmGFiUMNCkt2dbt8FDs
Zk/35l3NkbXp4TBEAR5HUwZpGiMqG3JsDAnIMvM4PxIl3U/L4HPU4chgHQIQNIewKHF4y13/u9nT
GdzMsOo3Ayj1tENeutLX/1Ek4yAMJQ01kdbxRhvG9wgwfgAzjvf6OwX0ip3M1p7/R4nUCa+SJSMU
tLmjXzzkm3wAKYUroXZo2P3bYs83uVP4+v8j7bt25EaaZp+IAL25pW92j3eSbghpVqL3nk9/okbf
r6FqKNZZ7c1iAQGTXazMqKyszAiHYXEX1t+3jn4+r6paT4WcpGdOPppEAQOTXw5IMsgtnGOSVrB2
kfz7ZoFLjNJW2WGBjXBnaEE/MNBvv+S0WQ/Bro2BxuDqNSN7lp5+OkntwIzHnknaTSA2hiiEikZ1
NPgJhqKiMyv1QW8VcywCsWfwE5PY+XDubuxQCJUtfVOhExnnbv1Ypd/CLDO59jLGV+v4ua4emfLp
5O8d2aNASpcEaBoRRMyF2UzXxuxTyJFk1yN3kULDZLjf7lGyWR2FHGki5OjxhrV2AHhYRAolcgyn
xkPcU/UJGu5WJaIYNLMuqfvA/8sweLh+95MBfWGYNobhHrxqkK4TJzNN4fmh2V8TmfOOlT3vZwIb
ixSaLFGsdim5CMUnNWiCKEBcu7Ozvg3aRnbFiuy9ixcR0tExpaFguob6tODqM7JFBSgbsal/qU8y
6ChBFWhJtTU65N2Dda/c28t3gwb9SaMwbBqxx408jb8uq7d0nyblLw6arQn6G2Z8l2AEHnfxWPZQ
CIXqEas8vvsWvbVBYbAsr7KkclgGeMwuypsgH2epl8HWPFLnwsgcY6dY343K2Jo+VMWUnJ6Z9DnS
naKpTUFioMj+qhREL05oTNG/eecGF3VdCXnoJ+LLPS9WBBHzCDhilX7+LFjgcHzgbFYiuhtiqDf+
MklhfaEsybwuMFn8IKXq9EaJzPWOcAdVD4n7Fw2j4NVHB52BnAccBZRrtBBjqdcRVY15qh156V0p
Lhj5297htTVBecaSiMZg6FhQB6FeqdHP6hz9RVVra4LyhX6d2iIDZ5qVK7jKdRXkNoJUYKxjNzXc
WqF2ZpiMpmi7CTefYAT2oaxKiqom7xvMA3/f8Tb7Qrx/43glWkqknMNH43w5EOzJI0kU5iWD1cKT
Ong71PvjM4UcUPQBtl0cdTBLkdSD6GfELiUV6oFL/WVdobMwZ3pu1pyqnEIDr1HKnMvWseHd1/yt
Zeqojtp6hC4bNi/7UV8W0DiM9moLJgQ9PVF4u/Lx9ujphcmqN+027sjg5RAFXRZJG+TvH3mJdV4b
c2woGbwx3PVsXIsn7WmBinkcoLd5Mlkjh3vpz9YilSbUs9bomoGvnEmZm8m3ibDa6uhJ/5qtByLM
MuajQRCty2S4kfJVneeySI8qyKT1yOnQC2lqvalcF596p74Pz+DF+JdwTBukHLZCswLP91DXgzZa
yT2u49dsvD32FBrxaROUi+JBWw7LUJ3tYnzKlZt0fKrV/2iC8gjBUNo1I0LHZTr7YZZYYFVyq4x1
5n+AEnoplB/oTdJDQ08janY/L9DzufR5t8SAEuuWyfpqVELT11266pDltafxaYh+VEpsjixopLNf
ajn0MFmhYKSwK7Az63Qu0iu1LCB89FXRbuvyXyI9bYk6rwAWKz+H+HCcduI5X4muRo3hyR9STtoG
dWAZBQTQQLk92/Gl/6QGRFybs/rA+PJzQokVOTTy0uaow0vH3HhTkCWJs/BDrAaMl2aZnxSYmEvi
27zunCST/q2MBm2UwodsyUt1rbHGuvUH6CfXd5C5OQ5X+tynTVCIUOCNuuBHOEWuQv7dN1j0Hay/
T8GBPGl8Gs36bM+NZJXSGow9qxviw4wBvQYKD/QsQycuNE2gdpRCj5koC9pJ5oAysnPJNav9UjpJ
abKyMkbM6hQ8rJUAbVIVn05tIPqr+qp6XzPpc0ngb098em0UMORcj2lgGX6X5ebqolvnWrZKez1n
Fljd7MFenfXe+LJa8TkOMOpw7Bwfzl7KOl2Y6g015RoD1hfFrJ5J0SG7ysGkhNo4yJuQ4ohQbRS/
/dvuDNoshR9ZFM6D0tSzDantpyjCs2RcuMdLY/glXbsWRUNSJhGhpbfE7+Xuv51RdO0pL+UxCWtV
t9c4tFQh5a0yzyFVlQrm8ULoZIX+VmShmxx05HjInebYIlkLLb5387C2uUEyZ5VlieHvBgUVfcWD
XpCcUav4nGXntLtw893xYli7QqGF3smdMZBdKTPeCmXDFnlW5+b+KjT0/2MiHVkltYqlbEBGrQGQ
cu1VIUo0zU2dvB4vY/+kfbdBLaNSu6jCDBqcy3jpBVPXXA7kESBCl7uHY0v7u/9uiYK+odKnSGyx
+92a+EutXJV94SYl78TK7B+b+gMYvNui8C7pJFHvFXw5RTCJliqhVOtPwlm9rV7FVw6D27j5sqf8
9n3i3SyFgCNXJEKtw+2a5SoUL2nFuFMx/j495sL1M6hfCcJWiQbuiBtsHiNEP1QLfsboryXQ8l4Z
ugFlDPUBRq3R/tnjaTgdCmSlM/ks6ZQ/ZEbv1qjMKJ7iNVk7eJ/hz25x34GhK7RXL3x4K/EwJZd2
v5/CyyDG1EGcSCMd2vGTKsIkql33p0h/VkEixHC83ZDdWCC/YANx4FkfQ0i/6dCMVls89+jPoAuA
spPVm9HjmwCJauUBi6+EZZUCit4A/1cCbLWV5mpO7+LebWTveGW70btZGIUTjWRI3NoB7mYDRBzd
62J8X8rOXnpWUYRs+YcsYmOIggmUS9EyqkJ6fHQJeYV0hqhOfu4gutx7GC5l0Xe/geiRPQoqctAw
THUDF+ztUjSJXBC4aN3sa3Ev2LmdPEWe5oUmnm/d3G8XUwlAo+LGT4nL+iX7obdZOYUeE+mE4DqE
3oDQQxX+rWX9K0lems/8mXll3EX+/zOHyjtVel9BkK6UtTFh4dAntGKr+NI8hbejGfpFYo5oj4QC
p6uGVjoxKjSHYQjLVM7U9YZeFlCEtue4NMPwlGsMJzqMBxigYAXElj0uI9yEpOyFlyZTEB4zfWXE
OmsV1DVrnqaymBYOCqn5Oaxu1onx9r5/iG02iMISpQ95vgsRCdBYvIDCxZVvsytDM1fMqauu7MeO
UpsV1EpPx6HO+noUmsh1PyRchVDnkRJqpTmE3jIkjK937O3YIwpQlrWY+AhKnIjzyFetJKis6Eq7
4zyiUsISiPhQE3w71jbfkkKVMp54Sc/h7NGz8LBg9EvCdLfOmcI9dGasEPwJi43CVqD8ayI32jKF
L50USmvVwjKGBUFzXdqRo4K7n9RmEpd5oLL2jsKQYlLjQp1QNSNBLV2gIX/CC0P9LXSn1+jCu5LD
nfrkby4Q7x+XHpoQ50UZ+BUQyiu82aLIywl3o/ryn7zyrQK2OVkLeZaFhJSEpsRKysu6mkXBcHyW
T779+8ZG1PVKg7kMFIN80iQ0nvMzGX2EMoZj2EyKxsMjleRAv+cKqiGMYiQC7/lguYc641dyXY7A
C9nYvKtl5huRocsai2LA1ttDwWaNYSSP3arBarhgtFP8hzkkzTJAwYead604puRArVJ7XGenSAbn
2Bf288aNx1Hgwad5g7s2IGpoTe2GXPaLpwzEv+iX8AhNc/KQjwybrGVRCNIUFUboIuTeRRW58boG
Q6l5x8s6zkXgERRWTHjakksZWCE9vCkXPgP7LTwMnSsvucRuRlpCUCRKnT4Y7OqW8Ovxd4bNov5n
gIhAgQhIfzm1mqG7FdZSYYLO3lzreDUTo2fcod96Vf+YfGH+nMpBuCFWq7aHM3ZO6KlW5ZWP/JXg
G/cYsf8qQGktcwd/+kbEKBPmbYCxTJFKQxJoJ6wjyTQHMeDRxiQGHUuLkuE0IpWIVFqJcnmD9YFg
87qvYi9WE0aawFoFhSK8mBgyJp2AIlJkS8oVkkgU4BgbxTJC1rkBjXaWmiHMkFB1840mW231Gsf+
sfMTpzpyBfITNiYwxhmVITknZY9MnmeeBLGoNGAVx0mYHpmhkKPsEzFLY3JAohN0kNML7qC2KFX3
06xGZiVpjGWxvhwFG3MLssd4xZerJNlcWhkDhVdZ+Pn427FSRZECjlSPMhyQ+HgkjvITXhqsxosa
M8PEK77itQrlU86Ovh2bZa2NwolilbkBRIPIErM4NSMlFa2RV+8lThGdY0uMo5IufPQYYE6XCJbU
NjrNzeeER9OE2p3GSWJgMOtT0gUQadEiTCbi+Jrd0FtP3ZNuK04LEj4kAlwArma8dOaeyDPuRKzc
Q6KgYoIyINol4JhppKF+bhgPoZw6s1B7fZdh0PdTrWvoeOg/NXP9yvXLo4a3quOvzDpWaSJ4ZarF
SdDDydavyJs52MR97b6GBibkh/3khjUjwtpVClXUNtbHYgI6zjHmXnW/lW+4foDELauq9QblB1Ev
UeAyV2XJzer/wCX5qnuK23ix2+NpYLEVPC7if9pnwSnc0KrOacB6JWBEikShTgdl7HHs2tkWusbk
JrdsesjvMVx3/7CR0EOkYT5AohVuVnEMy4bsXlWdo/RcxieGe5AD8eNXfDdAuWjRaaWR84oO95ic
xF/96Cp5JA2qic2sTuwuRsXoiaaBmuaD/FCvlq2wDggHtbZCb/CaqwJtUpgckk3DU93WKp8aBpy9
pVcf1rexSaFoM2dgduzwONc5hL658UJb8BoP89IWxgQI6co5dNDOz+TV2E/8NpYpJJVDsMIODS7D
s9tCOGD2xTtCOFXahUf+20CVu7NnBzK/AuYV8iC/EpzUiW4Exhbv+umv3wHejd8P4XwQ9YJDV5fN
tVddeLuO/8zxy7EXsUxQWZeW80ZXV8BXPbozkpthCKbs8djEse8IdPknbEI578JktiMQ08l9YeU6
6/JGXOHPriLwVNaVD1qtyy02rJXvZc5fyu/zcN1wUALhvVVkfLJ9XN5sC1nwJjea5R4Mfgm2RcO9
QHwuXVAghNYYcF7hducks1jh95aYflyfpoqGqqg6RHJ/tzgaaFkFxwSqsJ/W2/wUBrInuU2QP2Se
/iCiFNs7/G3t9CYpRYln5TPrA/9hze+/gFpzKQzpqCUCfkHYPC8VqB7m7loYZzOTUtXMQ+4xbtEl
nKSPRaV4ooaSe/QNj5aM/pB9X3r/GdTJkc1ZOocVfsaUZQ54u12iAHrsrvsR8W6COhx6PpzEdIhm
ux0+CdJNLFxF0tf/ZkL7fTs7bhTybsD5t4QPndaYdQd+knBiHEAfmgzfal2gkvk/r6EANEYaWi4y
WYm9OCJkwmM3fBzcn/pnIEPxWPQ5+31PG4sUcOoSV6lQyMLLB6ZaV6S9EVR5NK/ELAprRmM/iXi3
RbPXrFNntBO0C3E8xLekoxC8HS8/j4rcllMTPd3BaOHybql+ibnhe1az364vgggOISnxhKnr913E
dbWSJyVFFqFVVpo+piur1WDXFTcWqBO+5uJ04RdciZPET6fF1MfY5P6qz2ZjhMaWrODCWZDwrB2e
agPXYkbI7lcVNgYo6KgMo6540mRDlAVla/LiW94ZdbOyCAOQEVsYlcRQTel0IBX490zob1GwMU9B
RoIp8hBCGnhCLc8iCHNV7ftxNLP8gAKMao3mrshR/dL0Uyt+1bLX47+/m5dvFkChRZSqoqpGyFZl
1HMFxYsgATsvKHgxShf7VfmNIQovcmHUNPCjYaPcxSKMq9VVAd4t/nNjGx6e27BJGqatWAOArO9H
gUZXrNOSRYijuruKxbuZReDH+H50Pdxo1ylVIiTiq3ZaopPIRyYyA75+ON6mffB7/3x0SXzGKqqc
FLCS5zeOwAf9Qu4zww2bBIQBDHRlfOBTjZOVBoUFpbCH2l3V1OJmRvZJvvuHpGOzHgoYBLlPUzGD
O4BZHSn/6A8u0QL9q9fyjRkKHuRpzXRpQPgk3C0HMo7xSdIZEPRh/o3CgLc+wE3GhqbsWRpTuBim
0ezxlAT128xn7bEe61gx9FbP2FiK8SoiqqQ0xwf57fhKLmbNFWEBnHFpKT5JwXKBTMET0y45Co42
iwIJPJvrtRqqE5xvcWK833GRqTlSMF8nbnjNKkkzl0lBxVAXIKyL4BvkwG0CouWWeKufYZZqtkhC
Op0bH5JPPiPG9pcJoBOINohCK4NF1RAWEa5FKEuiq/V7bnPOcls+E75IKWVW3vezXog+/M8cLRM2
l3oUFx25V+Do6u61c2wbkFYtr8k1O2bO1u6H9bs5KqMYJaGbQ8wH2RhccDTp2xgr535g1bZYVqis
IjRAdBLKOPD5LDQNTbMytLhGEvOpdR9331dD4cdcqGEfZcDdhQztWg1033F3Rv9NZkHEx80gCgZO
TOfYQ1iLo9CkFTkMTnAAYUntz3nNPcnGKxcO/9EPNfIzNmGucdkYrQ0y+GRxdKhcpC6KL4Yp3vAQ
Fx56k9mNQgLqY3yDyBslGB3dPVR8L5KWDnGE+Na/4HCx0EP3IPkjeM5Gh7cL1/Awrvams8a8+RGn
O7JMhTreAOZu0pBnk76HIhjBNqVjDlr0J5+1yv1M4H2RVCaAHo6uildccxtNPWVK7nJZwfCPt9ey
g+XQ1wY+NQpBVJTJzi9rAtG6EXcjFa96hMZQPo0Wur297LG9T/8/uOP+cA79WiBN/ZdzerGKEUKP
MKg2b0O9Cib104B5E2P4i0wFuQ5l1ErVEHy9DdG1T7XbfB9fal/wFG9wB4y1iWb7vUOlYGV0H+xX
zrX3NVJhDx22dERtEj314Aco7jMMz4Mp9tPs4KU0YLER7If7uzEq3Msmn4w2R4unPuMloitQnhit
XF4YXsP6mlS4g3KN4/BB0YlgBE0ZyM0XUb/JMrfCeBdLRI5li7pOrBJII5cZJY5Sg4wNN5gi9DWL
uDentAavaHJqWXzdf8hc378iBS48Jy3pLCMmeNAnitbgZVcClNz0c8Skr2NtGIUm8ix1vWhgAmvV
U1Oqg3m5KRSWetgHtquf+d77giggMeZkKKoBPpheVixIc4sgtUkRmYwgaFZ1Ig/Y4s0a6GC86nGv
MU7i/fFBxPqoClW8NcANxC8VELuFZXRUOXi8J3S3AoT4QKl9bI3s0AGq0aSAHbdyQqzwGPZYb8IS
TKJpAp76byqfmF3KkvLdP9h/fV2FwpaU01JI18Fd1PFLmMgWCqKBUPOMpP0PdYN3MxSQCHqmKWWH
NU3/633WHnQvtjJH/5GjbWtAY1NmdpfIGq+ST+I3mTUcTpZx9E0pbFmKMiq1kBRd0fo6n8jLQx8k
p8kmOyiwJrZYH5WCmEbBCOsyIzAaUbHWBXTymuFy1T959OPYVfafVN8BmmYRysOkqOqfuTs5+hrP
cCLV4m/1G6IupV4v/nrL5nZkwJpCYYyahbWClwa0d4STmfO3kXYbc5/y8KWtzxKLxIp1CCkUzEjA
ahE8D6QQOeENXriQ7JO/RWXanr+znhNZW0ehjdo3sRTVMDZVlVVVTql/rsQYL/B/UzZ+3ziVQhSk
Rr2S5bCjxn7f/xhH3oQA+bF3MPCZfrWMerVpoRKHbeJnUNp9ayEKrqXME4fhDSoFIaMwQqKGpLPk
Qp747UnxszsxxRlnNrZ+w9uir9VmflXjIsm8K5PvdBDYKgUsGtf0iRAT49pT2T3mTVAktwtKxkVi
L+pV2p14pqDlH66Sv9BMpdCkU0cuHzrcGMZPKEO4hMKoNwcXPaBW7rArRPuvpxtnofCkgwB0Mk9Y
JLmhxyfBbWuTZJzlecElBVrXX3vcYPMrtNmw0njGYaSSeNlcjiI5R8GFB3BzWeM1SuELnR6AwNDh
Bc5r0IJ47LKsYFcpaOnLSM94BTeU9aYCdc0FDx22aquzi5ZNcGmKjIOBcUtRKWwZ6kng5BTJhbSC
G9Fr9Mfj9bBCkIITMU1RDwtxvOogvxWeyuosDZ+PTfyhfvPLG+nCBtpcW14VcD0gZ2uMvvU78J2G
dvjPjA7s5sQ/Zja4T4AvvMmq9zHQUqOKHLUS8YI8STrak+fcrDKxNZMRzwGqOJ35mHMZK2Wc4hqF
NG09SX1FLkLkJOBMPEll6MOSzeKR+IbG2DvW4ihoETAaz88SXJ9HlMm3XWnn4t0wPR8viuEhNPuD
li6cEJXwkCW9qpRrUf4uJT3jIGCthMKPvmyEYlRQixK7xFLiwozzyFXXs8Iaq2SEk0Z+yAYtOk4q
lbnDBiWkPaAaHEMZ3ePvxcrFaTnhzqiGdhYAvp2zuiNSuRFj0MWJv/D+XzV0v+OuRqED18h1voAl
zE6qH+nwY1q+H69l93NhAFWTFIUojVP7svBF3kslcD2M3KW/0cB8dmxgb+MxjgeGdgingxGDcuEp
Wmo5qxa8l2UvYXI9FOAMzi6KzNnHdnZPqK0hstLNxkdpWfUDNHNw60yuSV9Nct2fYnBNahEORuMO
U/9O7BSf2Zxcuynw1jT1EdM+l8TJWMnb8erGXmtn13iWBA2EfuFxKyQv5LnHMS40u6WnrVXK0401
LqPFwIL7TzxEoLurCX4oOoqfuqgqm6KEyRfVjV7jQLPZo6RkTXTWs7VOnZL5lBeTMWPNo1u9yTXr
9kDk4We0jJBPHF/YdIC7BAuGIIhQM5N5vJNTzjRUidhkGJS1l7spttrTcp3bo9+C8iroTuqDQUgI
XdYBTQ5IeqVbo5RjlQ16c6oaIbhKP5bZn9tgrF7D5kqJ8Xy+noWOAS97X3Zrj/KmOJUSoxuBYPz4
tUl8cZ2hI/7lOFp2b8NbI5TzRKvCqXWJLxlDStkR7OEpQxeeaglgDievSzo0X1q8S5CcrrphHdq7
vrs1T3mPOqdLkg2AncYZ8RaiXWS0wkm28KLbna2by2W57cHaB1UAm8Vws4d4W9MUoq6NoiRciDO1
4q7bWgBP7MyAoj3I21qgMq6049Kc15FAdlFrtunnEtJnfNSbQsvsZ967+GxM0eXnZJJiyBxgBT2q
QpNH2goFHzoz4WN0KU4GGYW3w2v9mjsp/xx70F5WvrVM5V2r2PSioJCUr0UFLH8wtMHkxtnSmudB
Z+SXjIigq89pFeIpq0LLgp4n4BIfIWl+XeYKI+52j/Xtkih0yZsijoV6ImOEk1PfZoHmJJXJu7yd
uTLrZrx7zdhao2BFxkAEtOpwMCo3hLmv8sgAUHWCshsUilnkZazdojBFzxVVmCdkLPPIgTbjSeaf
5+wF02GZyMr0djdLMSQIumkyOvNoU8akVH26TraRptegVXVCo3OzcmJUL/bPgo0dCsGUdUTzXlLj
8eNLdF2fBq/yoidMx+Doy78aQRoMZ9ZX3D0JVFXkRZDAGQo9U9S3YGWOpXC00xP4JvwEinWyy/tM
dCSO9uHE2dihLhkh1DDyuMrIdQoyhs8FYBigPNjlteQUN3Gg3h/H8u6WbexRjq9WRdy2maTZUbng
bcAXoSRXTqdjI/vhtbFCOXwbcd3SLlgVea0Sn0BBa+Um1vgImR7GnZq1IMoH47lU4lqNUeuVFFTk
Jzm3dKOqb5e1NBimdu++xmZZlB+2mNzgIIqChQTTG7uAbC3fw1vysL8+455oxQF3SdDJe/w5ydc6
8hHqBOUbuRIXjXDPdXY9fufGipG47zo7knb0K6gG6GkoA1HGJUaJDgJslx6Qka32raOOVe3cTZ4N
9CDrkBIRhA+DDdystMUUL+QytTiaiz5cW7sefTK0YXggKbDjIHKZvKm7Z/TGKhViMq8XdRIh/xnd
8aJ/FUKoa45+AzmxC+kfzG64yIJyvM2SoBNZhqlYi4wwzEYe8DhiAik/aa/rpXYTzMhHzqqZxWW9
Xy2Qt+JBacTUlSsjH0rvU180OZs5N0/O6A8+tPkIVERWRYPucAMHXq+qD2IWnYWWM/tsdIUBDeh1
V5jd3L5kyeD3Mn8qJ8k/9uH9LHTzA6g45YUEFBUZPgame8EnljmQVLHR2nRa/fYb1LhNMrffNmZ6
NbrymdV2sRtCOlhsdVkFaYxIImBzY5wlSS0HGSmMOqzmquKBWbs5XuDbPNnHL/zLBD3als9TgQHB
mfRMtxdCw1GZvbv80MAeegMxx/ExvxD1yiQoX0K/usT3sluhWJ3choItwA9Sp5aZJbNddHxfNz0E
1wytEM0JIq7gJF/sG08IDaeoGut48SwzVIgNsTb3nD4g5wDPSnQK5+ul+JuZNmOzFCqaFL5P5DDp
UTy9IeCrnedz+k02q1PuVKUJ1GesabfuvjVIhczcJmLIK/h20Vcgo7U8cZhmhhbDV94svdhhuSjr
G9IBIktVNyiIUGnqvDZq/bHO0COwMM5mlhnqDAulUUiWGmdYz7mC6IT6DbNtdrc+s/1y9HkiTEa6
hh3B+ehedFK3qlx1sjIRzCeySRirW+gROVBLExQr/c56RdgdX9jap+590VrFIoeABPCSp3ty0RUi
MOGsVnlPSJmHgPUytHuCbpyTwhe+lZR8zXBEi0h4yKA/SRdTJj/U/mX63Q59CeQGXq2NAXYIN6KC
E7R/IVd4IOkZbKSu5gBRHf5R9PnUGj//pyCnW5C4Rkgxg4WvykXiaz0tj3EU+VmxesdmmGukwETm
sj5O8AIFPh5TDUSiHugR9Q7UDPz+Jf1GNFfCh7xD+0V7xZodZISHTKFMJ4ZwXnJVg4qykw6C3euZ
H+Wpc7xIEgEHh4VMYYtQpgoa1gBmzTyYgiyZfQRdoc9js5hNyJIZZjinTCFLOfF1LqQTRjBXa1RP
w5CiGyh1xYK3p6ax5wwTYILCyClZK6RwZlakVBNaeKqclO4wQT35ayMn5jC8qBLj6GUc7jIFN73E
1ZJETPXFZZL+icbvx5vF8gkKTqal0JA94ftNy2AqaiBXjyFLiJa1BgpAarEfwCKDw4ZfQlsSZTMD
I8rxMhgm6LYipW/0dsqQ5aMaxnWXqmUF7n6O+SsDoluJYmmex67GPsxuegvWHT/BBV2ASnfvMa8S
JA4PAojuJIrWtRSh50xumOUjURfFkMHnziaDlNxt6jGTgf1c/n1tFC4UK0gLChlNKOGV4K6nxAnt
qbReCeUUSPdvQke+/sun+M1BplAw0fO1pjQLcsrebhMQYMoo2o4XstzQ7qBmryzmiu7IzE4eWJUJ
htPTOpMVdIVCyD8gXxdDd01rz1AgfNUbzrFTMmCCbilaeCNauIJcCaPVaqaHYvC16B+NP4XMIaVd
lzF4yN7LGH3/MIleSWjdWCskqR0K0SRBT+6Kq8SqLmQL+W+sR5vd0VtjY4+CjVzmR5mvUbUiIwDz
JXOiu/os+IXTXOEBxV0tQgA0+YSLwkBH4yliikXs7uHmF1Cg0kZqD03LEble14C3BIRlkhpUYWsf
7+Hu+fLLzIdh8yRW9DYiwLJlfGk91gjH8WoEempS4uGQQ4n9E7TsJC7GRTcGr1gyxjDbLkxuVkOl
H2igLcC+xmv2iDuizIu+GvEMJN4Fk40JCkzKeijwsCxMNphCvmjhYCU6j4aG+BvHCYy92W1offdC
gacgZNQmKDTPAMrJ4m7Eqwzq0k4WkDaiwpLt6ZXw1+nmfF+cUAyBfqJyYr+asnaO/Pvm9t1NaqgU
FZlvQ7GMu9GTL5zAqC+wPimVbqhFEqHLGa6+Rosjc7UpT6JXC1e9/HDs7Ky1UMlGFqO8lZaEdwgK
HbVkmDVmePlo/Jtm+O2+0eiRcXXGVwgqrc3Oatfk5szJaKyRXTm/DZXVG1rMTql49Y0xDZOJjqiu
IcNP9x8uNo5KAcgYpyvXtM3P6bfla26DYumk3Q2n9imHyvzxl92/cL9bo8ctq0lXhzHGDVgRTMws
D8/JGRccX7zJYjuESKDILL8zkOutjr1xTPABaIJEHhY0jJqvz716x5WOkaIi6GLQw5zjZ8YS9xoI
N7v69sE3Bstm0ed6AoblkNNDt7w3g/uhRfmRVTNmxMPbt94Y4vq8ryDcA7CsPq/xJRPxhp4EbcIo
TTOigSYhXDl+UKDugi3rFLOvXurorqud44/G2iQKPXK8P6noPvhJKCaRkRDcrdm+wFoKhSDRiO6y
VkTA5dPL2p8xg2aWyevxUvbPFkk1eFmADo9KLUWqoqheK3j4FFZuXKAMqk/usYn9ZbyboJYx4fkP
M98wMRBaSDRoyIqVZYwbF8sIBYLrGKZoBocbj9lFjl5Vw5PTT8fr+AMavC+EAkCuWsp6WYDok1We
6pOGZ1PlmtwnYj9Hdw+LKWU/YN7NUVDXKJE8xQkoL4p1MJdwNhXjthZRLy2t44Uxvh3dQJlK61Io
BkJmjr4ahdusLSRxnGMbjMXQnZJVmBbwLryir7JqylxjC+lLV5SQZPyrJ2Awef/Po+kmSV3S1BCk
vCiSFi/68ChFd3rG8oR90Hy3QadLaa60UYNyIkmkkzNhBnmbw7lh+QBra6hcaeKEMVSID1Sg9VpW
R65xBrA0Df5wL3hfDvkVG2iGvo4RthMcID7xlvapva0fCT165UFd5ZUQW+BjWs1lsTHu7Y1Pms0i
h9qvz242jcKINTX4bBERvkvhKIZJaJsrq/BA22ChufYmR93tdbmI5hBDlpdVnWV9ZAo7oEwmNSX4
6Wz0lDh52Vh1iZExI/GOQ4BlhoIPFIBB8jqiaDPwdVDWqdv3qt1kvHtsZr/WvPmWFG70ulqF5YLd
nCy05QSjHfmEbwyNav2P/ymSvxybZKyM1tQSF15uqgy7VxijuRSfw+RegFLPsZE9+MXJrcmSjHdh
cPVT2zRgKiyeMa2F27LgFj6IcSaz9Ts8VbVm9ZCC/Y71JXfW9ZtFasdmpaqgUI+WCz4IMaiMwVOL
NNtmJwmjyjjEbPZo0V4sYkSfx1CBiLfBDz2xxgTZxpbcTEaXt/hnHQQfbm/3lzCAwKuVu2QcIC7A
2KZdtw7nTQ+Z+xeg89tPoIIxXkotEioDDlRdq4uXo49++s7YzJ3K3G82qM3kYyVapRbANsziDJU3
zNRzw2mVBque0NY8FqqZcVkgxKPfr5XDRzJrc8mtmarX/fYLqM2V1bKfRgMYTljiiZiUcd+CjzJ5
JPrpNUuYYNeVNttKBSUXzXVSkKDsW79dL8p64lkiZmRbDhZEX1ZGXZm5JEF9LF2uS+0VYi7QFv2c
ZXeMrWPZIVu7OS3WUVMKiZwW682cmNqnNymXYDQh2uhhMvqEAP3nryiVsV0IfXSDIGHUqCN3iooG
tCCw2jSTW/EgrRjxZj6qDJTZ36d3M9SBq/dqB8EkNAUUQsCFXpRelJ7hefvf790E+Qmb71d3cd6r
JFXlUbyfy9DqOwn5HZJKlXVl34+yd1Pkp2xM6YmmqzK5ss9ucl+74EzzDU/5/6LVZH04OqBVI+Wj
DhfzMHuotUCUX8P08djzdq5dv7kAFbHg7eRlo8OHS0+RL/y6drF4nHeuRL+ZoUI1LWOZ71p4Wri2
Ll/zkFxipQIME/SBOXXFqPEcsGfKAqkKVNY8AmMzaKnkQhXGbunxpXouSMZTr7jzzChKko/9EW1+
uZZO4HXjWlOWGMNIepjmm2j1RXU0p/i2bXuzbp4YV/q95r3tjuhU7K+GbECeESX5FHSRZF7acCZ3
OBE5DxYbEHHTo2VR8a9AoLHkRsyMaiAOjnhH4YNqqswiCy1DbBhgw/qGFBKsU7MWqopiTyn16FQV
8SQ5n6pZLU385OuyV+7x0Hc6DqK9x+zfPiaFCZy6qHwrNiQ95AjnJzgtCDPa8nk8h/6AHJtHt5d0
W36ZmMOUe+2Kv9mmQCJcpwG9/3izwsONYXKvih+CkzZyEgu6QFJAiGh7C/2Et6yYZgUEBR1DLidZ
qdfwIEO2hrY0jfyHtrBOxv2UQkPnMZQT/x9pV7Yct44sv4gR3MDllUuzu6WWrM2S/cKQbB/u+86v
vwl5xk3BOI0J3Xk5E+GILgEsFApVWZnQkGBuxnpQiyhTkS9mwHDTjV2+GQ4qURhkEJew+Z56NsYc
QM2KMclGJ3/DdlfOLyb4Q03dT6EDo9sCP+WHq7Mp5vz1yWiYHS26Fv19O/3QRRoAvOcf/OJsgDl1
cxRPhTRj4ybwrACu4nZPxoSEQjotudv74J3eTWCPciBsGoshLHznOFtnjqEmNWOEdtHv13z7UwX/
113s6T91MDJo7vgUYb7OckQu+S+Z/tkscxC1rpiyySioWToEA0GdQPHkQNmB7heY68Qddjikhwza
OpEbPksH0btXuO3McVTysVITDS9SAgCb6pe3Gdj+AA/ck5v1SMtahWcGw+P/gBri50DntTPnUY61
DsRd0gjUUHITB4sLKMipPRR+dZK/pQseNsVueRaxwvO6Bx/8jLna17TJIqUlAPL8owfUXOTrh+al
uwboy/9Ev3prjEU3SH1VTzrwc56RTzflAhUSRTq1UbUXBHTBXrIghywu9U4d3wH7xtG8XfyOzgVb
k0OhbfSdWs9OeyeeHRftJot4MJJMzUID/IDvkwJ4HqNk48q34NcECYCI2vVf7o4/LsPOcubpmrQV
dVbjrn0kA1jY5CfFoedk2k3QUaKFWIw6QrRGNLQliLQs5qG1Qa3fG6go5gApa/ej/TRNp3UyvFpE
UykItCzEoc4Nu5ZtHSFhVhB92k7bDdYouZc9RhDvWIRDX/VJbSqoY1fRqR726/hqq7vLJv4lZTt/
LSa0RJmWoKaH1CY9QHwT8EP7RJnW2uBTTGsfzhkTS1JdNay8wzmr7UNbHNZMMGTB/fyqopiWKmua
LjNBo8vN0C4nQF6MPneVMXLmdW8rvpTF7hr+vLxvvLOsEks1ZM22ZItFFKzGqi06laqx1G/E+laE
PfQ63BxTZ5ftcEP/1hCTPRBShkgD8QLRHpKbxYdIzVP0Xf2WXFMxbQuirBQRq/ZAMduCeMXz8a1l
NpkYQ8OeW/QB7bHzMrU8WP3sC1ZHf4PN4rc2mHxCHuzKbFdsI6XWzPz0FtMNK+S71q+U+JccMlOw
n6JFMSmEBC6zcdVt6Nq2b6n8VMne5RWJ/IL+++a11aEiZ+JZgmSvfwtRDcckUSIF3fTzshlujXW7
ccyxrYjeme2MkA6CxEMXYS5ETh3brVRonKPguVMkZxSRa/LC0dYmc357mehTFaIUqBT5ccyrh6WT
/LowBU7BO8ZbM8wxHuJ5bNd39ddG9msF1Hpl6hrT8JJM6c0q7BEJPOKvalyJEnxKlUirFSXUXPdb
1RAMIIhMMM8NuV/lujHRt5itzFnKwZHVt8v+ILLARIl2XFWroXuWmQ+j8TLIgt8X+dv7v2/8ulWJ
HXZJQl/25ReSuZQ9YNrh4Mb7GicV3HKfyco2bsDiA0CenPW9ukIyIL6fySmqbm3lM/WKrQ0mGlRL
vCy6hGgwvpOPx+78ptxQ6YD6REQlPkGoe59w2+ygleixrk764knWQS3Bnn2r2ae5HvxJuwuXeD9o
v9Tyvl/viPbFkkUEG4Kz+560bayrnRGp3TibnqqbfjPb/mBkB0WVBWdX5IdMiAgHZaiKEJ4ehdFj
pEP/YSWCa0kQYd/LJtuV1F21SgUibD4EZnZS50PU72v55fKB4loxFMw0aqZi478f47gJGeaosVFe
sgfbqZrvSocpgmnf27HgQuJNKBP1bIlt6q9o4WRtAx8Ealuxnd8CFtlRctf7rnLqV30HtvU30ZOS
foi/Lt6NVSYk9aOGaR4FSbpa4Y6dIqTmXeEmEA4c8+GLSgkIDUNAJ8HNNbdLZaJUBnrKpqsxSpcf
iptyN+/JycBED2X1FQ1hc/19sz4meZmG0ZBMCfdjkQeYMUPEdRulci87Cfeps10QPQ4bX9TNZLbW
DCmSHMhH6YomMRAV/q5/m75RYopqVx1U8E0LYwn9Ope+HhO3SKQqEnCgYLFDZyIe7+rlKlmCcfEL
7cXMgwnkg9PqjMmvy+sVbSqT3Iy4xEjX4gFrZhibm3+RSQOX1uNlI7y2+IcDwaQ20J02Eg1gPtQe
59bT/5Eqp/RScKBj/utHurorWGv2wmor9b2/t5QomqrpxCRs07oZNb3tCCKXHFRfTWBcaZ+sQrHT
pRTXoqEAbpw0ztaYOGlV8hpX6WR6cjICQRjfVbNIkflf9tGCdpMGGgKbJW0iMmDPcY8QNkwmGOPq
rPcIXizuBHuuHct5kA5ZeqWodeOQMs6hCFQSp9FXy6/ltYNilol5KcgTi04Nb/GgebJVSyYm/jLG
e6O+SPKEIJdovTDo8Ogs3OWbfDv6i1eAXADz1CJ6Y57jbi0yjrtgdNXUqEBCAVkz8GNp3iAi0ONm
SFsbjNvSZkRc06cMphXfmaWAPK2hKoh5nC/VLv0lUjARGmR8yB4atQ7hRN7ixo9AZmMkfplcOg9N
tRAGRagIJtpF9k5s9STMGgzpZEXnjOM/BQp/olSZV6uyFB1gc1XXTYWwNRzTyI08sRU6LRMGUxAd
Tdc+2QHljbQ9kZ4TxxM/GGM8cY3GMacDgxDOLcddNq95oNiriHiUk0t8sMJ4Xxyu9lCVsDKS2F3A
N1rc1qlLFtFsgHDvGBdsQiWpqOwRxA9acGdQrSNKFrN4zYMkBGPx/O/Dshj/S8NpzIpFBjnUwQIv
U+esV+D4uaYoH/p4F2UsHO/7YI7xvnQxZyhTobiny6d1uZ/y3bDeC64eziWwtWFQOOHmPl+qOQaU
F0RJamDfkl0H9mX7NXkfb4h2ItpGwYL+Yr3t5jiH1AdSzDh1Y7w6spfaFNWP3tlmmHvtw5KYnKtd
2kQBdhw513V7rT/R6bNwV2AYLDuhZOXW+wHqwPUx9o17aVeKo5RoS5lErI6q0Q4JfJKS7qpQt0+9
ItChbq/5iVDYXnQCWMLbOS/sXquRvVon41jvwkN0Pfoh6pm1G3mixhCnUPFha5noIa2GVL1DsjXt
16JdQRvLivekBflUuDqXPVPkK0wICSsbL9Uqsrylu0+Wu1o+TfXhsglBlGIJbSErl9llBKy8MTyF
8r61IEoRz05fvl62w6Pz+LBtbNyQx7YuKXP1+CO5Ka6Io+NLRT7yreOy0x/7PWRoMG9P5XUoqE5E
iChaJxNHIimVDIOSbeTXtIcG6iTMRFLzUJo6UWnVCrCyTyjEbNfMPvLM2g6XRcNZ16pvSXlP8mch
alXgjSxwu5VqqesHoMrK5qVsHkdyKIZHo36cSkE1iycoYqkKkkrTglIP0I8fo6Q2zgrwEHg7lor+
VCvhD8OOV5dU+c+sX98A0v3RyUkRTES769tW1BThvSI/mGciGtQNxkqeAfvpPfVYfikfdLAA6rvo
RTxFyzt225UywcuO1g7CRYBBqNFjMe679D5Ov14+DtyQtbVBc5TNnQPOgsZuCfyRooCBeQjmK9Mf
3eYA7HFgC7yfl/BsjbEhq0cn286Rwi1lkOlfVhEHvmjDmDjVjG0zKDZum2kt922m+yukUSxbNJrI
O8PbZTCJTtxanV2u+C6WDa7oFMCsdLpuLfCB2NVO8H1EtphwVav2pGN6m+b1o2cdS0+RHTqfTue3
xyBErlO7eWDcXzar8o7zdolMmGrnfJXGAV5eXmu7wg8PoJEOZkhDd4F+TA8a+ICaIJed6HrBVZre
jcfR7zuMI49P5JsIbCX4rDaTFxF71pqU4ro0KXVWcsRQBd7GgskgbkKpKgYIWy1k/iBb+ngSikge
xrXHTnd+faA4i/7Zeuy87qBSWSRNiHLiH4Y/9v7q+5cTSjeSiXmn6FRY11EhOGz8XTv/PhMnQWMG
zeIQyLuoeGi1fWk/5NOjwE343nm2wQTDoopr2RoRPRrfvI2vJ7+6KaAdPoIuDFyRQX1Lk63fcl2Q
GihAFgUNuWN/kj6lW4e4fP5TmGA59Wmv6JRLg2KD0i9QC/OkwomCycu+rKf4SARr51VOPxik33cT
OS291oE/BkBu3LXXCeYM7Mgpr67poEGIQQPJu7IFJlX6k2w2vV0jEz9bo+mtRgfAqgYq7pYqzCV+
4dp+5VIsUOgR3wziZ8pIpjrpcbpSvR5a8SIRYB49nKWqsmzYlk50ALI+rrwdzHHs7QHdGEgN6W4B
RNJ6/ZvoJt1lbu03CRTFckCD8uduZ941B8o73+b/w7OMuyObP4UJj5oBboRRRt0szysgS4sHPRsF
gUFkgokLQ6sr5dQBBtHGr5ItOVIu6mzyL+HzKt5z1o0rAYJrxr/pGd0VUwbac79PDrOPI+NNV6LO
lmA970+2jTEi55ZdN1jPKO0WzMfIojo7NyhsVsMEBWKbqamDseUd02GDNbl7jWmS+xQBNaBZOB29
m3iigpRoWcz5z7LM1IDAQeu7vi/MvZL+uBzr+HmnqhGZWIqtaixnrAom87bUsG8z2Bg7aMO2vnmk
16+ILoIfWTaW6AZvvlBVyNUIUku6gVBJ779QqVH9YN+g79m42RfiLnsFqNzP3Bcbq8ypjrqyWZMV
p7orlCDX8ThHEmWmIjVC7rW0McOcWGOV1VClnBsryQIARp1JWt1Y7dzLn4vvDuevxZxaJH1DY+tw
B4gT6datMt5d/n1ugnReBpuTpKOW6hBxwO8Pb9r8w1b2nXw1FDsTmLrLlnhIbITbP0uxmYt8isuu
i6jWS3yA63nNzag6itcE5B7CNrt83+1GsJ6CkvENBHEC44KvZTNnuWtJFKGw/Hu4OB9urKZ2ulow
I8BrZH1YIXN257VVZinEvdZ7o5d/WQ85qjTTN0jdoqCsBeZxOUA6tXSrZ8HWir4i9aLNSTN6HUVz
CVU9BbLFgzv4/SE70jl947eONUBOBbSEP1NM3H5R5h4vx8wYwxrOOS50cm60H+rMv7w0fhA+Ow0T
QzTT1lMMKVFiy2pn9/MRIwS7ZrEdW428y6b4n0+XDdrssQBqZ5cj561t2jgLelDbgeQMgeFCARPM
yeoPQIKKa8oYHvtEcj7RZwUl79kys0pDlTIplRGT1TKCru+djfFnoiufOQQbK0xkLFdSrrEG1pu8
Hfa18mwow0ut9J/JMzZWmMCYlFI95gQNs7F7nMJTEgniO/+BszHAhERFVtUBrACoAt1aECB67Q/5
Lgsy2xkqR99Zb9FO1ODgRo+zRZZZdqqnsK0sgJsm9VtPbok+Onks6m9wz/DGCBMeh0hNDN1CHh4C
25ukmBK1J0fpQy+Zdh3GfQXOTmPRXzn4xhwTEWNKLpaEdOzrO1Rmdzlqhz90Z0ooahVV3k8F4I05
JjSGw1zUdYa3b6fcjdJja0PEQIANEn0lJggu9rp0rQ1gnTRdFUuwpNcdCS7vGjcabVbBRIgFsrxd
lKIMn9rfk3l0knC/rn4aiXJbekYufRwmHnRNm+gDTQJn6Esk2oMZLo403ybpa4FkV6hwx21voFOo
0EcZ4p7NfB1j6ldrTiuaqfXo0OD/yP9QWZ90Z4EiWn5RAjOo30w//hp90Xz5SpT08vfVJMQEAZps
s00cFH2XeowiTLuuB7146AGE0zJHVD7mn7CzFcblrRz3VdTQwRcjcUpwMDcQ7AAFLvADloiSjZu3
6WdbzI5m8QyYR1Si8DQojlTcWJKgfiwywHp7knYY3EVZRNF/1cqdlAlcnQd8wJ10XgHj622lR7Kh
0+z9evha+MobRizSW3CW/Qwf4n0bKNX1JybxgQVXNFkhmgKSQGbTaqltjD5DQbJOS4Siny1oOOt0
cD9xiA3dhB67TICeYAJtbslNY9GxtQUtO/k6LAtQzdzYsyh15+YTBCOjAKhYhgy//piVrYo5yH0J
aAEt5VC+Q/Ap9MAyLD+pFoPmL/sOCBz4+uX1cb/cxi6LxQ2juO96igyhzULpxXCzCeUVNNRuNZDc
AYczgVxFqLHCc8itVWZbtRki9wSDA55yG92AYgAXig2hNt17R1K44hF54TqZ81zqRr929Ak2HfMD
tAgxPYJiXX/MDl2C2lHhiUmKRItkPFSt7Va1KwRmG7qn/T+a6HXOu8O2m8ic6rpX42TpaPWve7Oq
1anMziH102UHES2COdmlJk2qpKONhumw3ptrQhxFiRT/shVuNWi7FuYSq+txneYUQT29rg8opJ5q
f9kpLtTr/4f8gnuFba3R4L95AlWTrqIniS9Dp7OKe2g8fKeooeiqCyTwLFo/5gDR3k2+1jfgi30Q
3S2iPWWy3tJMgEwGx7M39kFCboTqU7wbcrs8Jpbkc4WRXhOYigR0eU5qj7GTa/ZBWcwrrUoEEZL+
GJt+bIyxdbwoIUZcDAggVD2GypFogeL3n+ETtbZmmIjRZbo15bENZg3zlDZvk+RBeEoUDGkQuLQW
JkhE1lSuZYQ8N/lKRQRyUCzJ30ggBZj83muHyz7PI/vEkpCnQ+PRpn3dj17Ypwshs45Bz/wAUiBo
1heYEew8sk/8zF1qR7ujiiOFV7omZBOoQ+YvwmoA3xfPfwTjixEVTsoVwCIHDJru8oKyB+3sG+lr
7/f5UXWq28j7zNW9XTjjn8loJvqi4tVnyHc9+RXbz4n8fHlz+bHxz7JYFgncasXUgQ7Fy/sjASNd
erBKwfejn+dvZzmbYDwyLKRclQyUfCP5W65gwLK+Ihgi6KvisIyC5wovx9/sGMsoYbVzvDQyDtk4
Tc40yoEKPY3sNFevSnFtCueB+AHkvDTm5lKsIV6bdDY9u6iupZo8jDLxjYVAgyoW7CL/Q9koLuN/
JoDAHw/BXLTLOCc9TMmFt2i6A/qnw5J8+4w7nK0w10u5ZpA67XH7z/biKAYmVAtHzx//f0aY89ya
86I1GBFDGr+4krk6eDc7lSKqjfJ94bwW5sSGGNVatQbRXUq/R5U/QExQjx3D7p24/VLlgqcD/2Ym
GkIUqMUIGFY/fiB10ZNRNvAQogjHYk8Rjt2uAcie3syi2ta/WDOAUQbIBWJPzKGClnlkJNCtQFXU
QlXN3M/P+VV1mA4Ig0IVZ27TAYxJf6wx8d5sk0XrFBxh0Ka90NYiJReIoBCbuSQAG+f33M0F16XQ
JrOflh3G80pxSRAFQbFwcRKkv3RXaxMpyOrKXtw6sS+imBXuLL0INjnPUNhSagC0gZwHfQhPcdY9
xSVqx2Y37XXBXDA3gGw2ljnVqobiaD4iXmE43NPzm7bXvTQ+1cJCGL0q/grCG0PMwR4iM7PDFSNe
Q+KO6d4zMYnpNL6oeM0TQ7O2nsKcbWBrQPGcYkGTW1/nBSQ58N2qI/rtqPhqxKklX/ZSP74T3ZXc
+3mzQOa0L9KkWGaBZ27U9ZK7VF3ugMjM3F8OXaLvRbd54xxLmpmIkSgQlFD9aLrUyerXEK/eaIgF
/i9YD9tDMosOd8uMOZpY0a6aXL5a5My7vBiRCTaGaHVk5wZqe0v5S+pUx5hF71eB17EdonYqrE6N
8H6gqCBtL/kAMgafIjneOh1baSvqUImjAij2dn5o8TSxnsP1xyf2ypBVTQF1HKp6zIcPNavV0GsD
BDWNAzkC0Uo6BpdNcG/4swkW8xPnVTwvNQVwAK6g1//MiepY+dNlI9xvvjHCfHNrUvpYwxPB67pr
u0KD/xONCrL5feamSE3IsqFCB86GXr4ijRGQSXf+f0tgLoayKOIMUkOoAsbfrfA2FCFpRN+BbuHm
jFtNWEIkDcdCsw6p/a1rT+v4eHkJIhP03zcmerkqyipSTc8yIVzXye5odK41C3xWZIWJ+akmRYa0
osNigPnZn+YCE5RFTfwp0StBl5YbFzefnQn7WErV1ZRboG7KFjC8bHbTyfg+JF0wh6soN+A7sQYE
FTiykPsw1kopbSVC0Wtmaz91ynKjgtr+8hcSmWCuE1uThsqkgzHGanhRRIK1FXE4ikwwIcUMc8C1
KPtdU5I72YCcZlI+XV4F3wP+bBRbc1D0Ap+iQMF8tl8baUZ3/ts0fb1sg//pzzaYiALi3rLRZESU
JJycSD00Rutk+q90FCTYorUwkSWJ8yYJO0hUdNVPnBhZ+zKHgi6o4Iu8FyI2x1KTp8xMZLy3M/nY
9Udb1MUVLYHa3/x+nOuVlKz66LXaj2H0+vRuUgQPYC4EnaDh85+zwfbbizEZtTDDof9dZur31+BK
h7BA7v68/N1Fi6F+sVlMN0p2ZuuoHBjVFyXZqfWpMwVRRfQ9mHM+xKk0KJaKy6q518KrxhCB60QG
mFM+heME9WA8d0lSgq8+dUjzenmXhN+DOeWJFUe11uN7QAQv2iM58cO9eUcL6Z+bCdh8e7alPnQh
yROqBdVUrZdJX/Pqh7mKOiH8824qsqZiUBZJ9cfvboTLOksD3oJaWrikeDSMa2XU/MkUdbf/ZevO
lpivk9ukKUrqylRc952S7Kg/UgqM5EH0eqA/9dfzyDibYr5SY1mxbiiomtbWbd6AVugq195k61Bn
eGhqouF8vtv9scbm9rqerEu0INObjB3mBfX5U0fz/PtMSNYrc1TDBauJpe+LsdPJm7T6l/1a4AVs
Zg9xwtqoIkTjRH2szV998cvuf1jD7rIV/mP8/F3YzL6ZuzJt6OkZd5h0AT0cfUgSDN1WOD5EEDv5
Ee28bfSzbSJaNS/dkuao4KyoUhama7TEkY3D5SVxjZgyAd7UNNAIZrJXiXQ5aWI0o6CM65TtQ2G8
DZOQuYPrYRsrzFKiKQyLjCi02UCDTnUaUqe9AmQz0HzpMJgQpG5F34rrEhubdOWb7SNDVo1pmJl4
7CX7wdd2itO49g1kF3ABDd6CQliySwVZgWih9I/aGB1nzEFNJiK41J6k8sasBCmBaFFMtKur1q7z
FovqpuqtgqRJ3ienfNV2GO0RHCkuBotsNpCJd6ExzRGxTKCHnvSj7pcPoQdtLBVd1wpd19QVKWaI
9o4JelM/1PZagfOkn8enmdSHJh4F28eP4ec1sWPLmjLMABvCRueHkOLI7urn5SXeZzu9cIRSWzQF
/CuKA8ltEgUoBJtFr6Pt1ddJDKBN7w0oGYI81/Cya+1I0VfLXnRn/Mv3OptjMlLdCsH3h+487ick
c4/aftz/6P3ftHeykAaEHzjO1pjAUZUtiZsKoTDLv+rlYwQ6diGAjXrzpQ1kwkbRzBPiLWqua0Yc
K7Pvmib+MQ3DXh3iIxDTweVYSB3skjkmYoxxpkZLntDyUHsoIa06H1WkqiICFb6fm7qiKKjcqBbj
53orWZKSgYEs7O/r/EXVny4vg/9l/vw+e53LGWh4CdjgoJ2q+HO0UHC810qxIMDy+6Cgw/zPOlis
d7J2SjYV6LpSCIpyDXWUar8AA1Pv1udk37nNyb6vQXu7WJQdJvyhOv0pEpId8BEimz+Dcft+zaZ5
LQg9ZfZtGFivKQT0End2Ix04hMwzvwi7HaIdZnx/sNOxkFSVUv2atz1w7u+olBNkVCoH80SqJ+N9
85mBUbJZJ3MYZCAtsk5CCaDOrINVjUc7bb+vqihEitZG/31zg5GWkKLpcFUn02tJTs18FYmEzfhp
FLhAdVO2AQYjzC0WLVq5GN275zSm10OjT/LHwrFrl1J4ARIrjI3cULyxyNxlnWTqOkQrKRv35GvX
w6/C/TFjcjjdy28imXruDm5sMee7rZLcGgmePWa4y+NAn29I5F4+4tzACPg6xHRMFWBo5iPFy1rL
Y5mD8U+Pv5bV4scNuU21+lEvJvSmJkFg5KPcNvaYtKYvIIOhpbWJeSIDc72kd6ZXDVQAUeNEvgni
lP4GV5p5FAtZ/YuvnJfK+EqmK2mkaxh7iK8HP4HsE8iCdpArcjGYtRP1i3gE5hbZLJTxkzmZZbWr
NeAG72R3gYRx6MsB7btRXm2KNTIhOxW/ja4ZqOCKEWOo+R2rzV/AeE8ozWTtJUAyad8WWDdoQIHb
bhd61k/zaXa7w3gHJWrVTz4hMrddOvtaB0FSqTcSUtehz50mPlbWbdrcX/ZbfrA+r05jnoIDwD8Q
JoPjtl59wCJ803TKPSUlaAMIW2LWToTr56dFlgluQllHM9xmfBdYPhB0FKif02tKU73YBUPaPfEH
D20TtAN3smCR3Pt9Y5Dx2FIH33Ft53TO03LW8qf5GWoCJN5/VsQ4KRi12wU0CLh4G/VVb/Paicb1
E4SfcIezEcYPI1SCNTtE8XEJ0DUByxu5oSLePQZjRfcp/Xv/yrv+mNJl+eOVExbDNFUmjjjAtEGc
3fXprs06x5hsxyzeZulw2Qkvfx/MBH80R9pC15IM26fX3WmcjYPafw6RtlkSk5SUhkbyNF5RlbrV
j+YuOmZuuA9vqcDasBdVprgLshVQgMlgGjFZZL2Rgqo5kfHOKJr+WhkA4gtFaEHuu3NjglnPsEb2
bMSJ6Rmo5gZzHmKIPowiJ2z7n4VRCbp21Lf+coiNNSa/ihRD7o2oPmMTp128T31RIs6PtRs7TEqV
A8BfynZsetXitFBtiXfWI+TodvnV7IKc68Z4zoN2J9Lg4yfOG7PM7d0rfW0ZMerIkNqsQGOqUF66
68WlpZHsZFxTlXCVknv/psb00rtIGKS4Z85GQJQhO2goKnu8QYFTQW8UKawKlOlwjKt9ne77+qrL
79X17fKJ48dgsL+rYIlFpmWzIVFulELOR6hs5q71ZIGtbr4CAuOqXhzswk0biIZreDmYIesW8JkK
UQBS+3jGk1YGe36DZLmspP3cWTc9aHaaaH4QLIx3LrZ2GA8y+rYGjwvVBIg9Zad4euWujuSOjvS9
AvhTfpPuND/bifi0uFnR1i7jQqZuZuhw4sjnCW41vLYCyxuP4QPNn1GJ9ATL5EWYrTnmDtXWcYnV
EE/Wl8SCmxYgUERAi5EPGc7qNzuxFBDXZbYmGZcZMrNAx3hBDMiOA+Qah29qtIsw6V0ckukkzfsu
RlngyiyCxBD0ebhYr61t5oKV7D5Pcw2IQDWIg8GXXjrkDAUYIhpvxROluxXfgdwdBpZDwTQOEHQ6
cykNdVQv0GbHHWi/Slnpzpkov3vPrdioSpUG/2uCieFlOQ421Jxo/8IA5hs685gIjHe9Ux5U18AK
Z1CQkMwpgszVbw0ndCibTOTNqRNfz99Wv72Tvogybv533vxVzEnVUquQiAnkYAKhHuNrdkxwvXjL
LnQwhIZndCOyyIt8221gjqxcLWbep0jxpfrO0m8asFe0D2b/2rV3KmRlLp8c0Wdlzqm2pDO+rI3P
at0O4ddSv7v8+7ybcrsY5mAmWpmttoVck2r/0JIVRTT1geim5Ia5zUdiDmNkluEEegXAO2vjQV1C
r5Ds1OlSzF6Ypnt5SdzQvbHFHL5YT5pkbMBA2/eUFIvsJRuanNaoC+xwa8HIwzDNDySpQVgI89TK
S9VgIhujRUZAOaKik3kXAbgvxsdy3WBjivlMmdmBOSJGSUCbn6PkSV29y3tG9/+vo735feb79FkK
aEWDGhhRV6BQOykEqhL8aHXzD7ayc0pSBZctcr/SxiLzlXIJg8US5GY9Y3yNSZCoX431/rIJ/iW3
scHkKGUYLkSnAcs6ge8NXE26hyEVN0ISXboinmmRNRbvFmqtZUc6yufmQxgM3xtAeyGo4XSjg/jn
x0+XFyfwCFbhqqiiTIpSeESSX/Xq0coEjShuYDjvHWGDvRYXabK8p9Ag6dlTdUna5vhUnkU0GSUo
3bL+IpppWyvryhh1NRk4xEHFLdk1npKJelFc/96YYc9PUcbZuuA51XT3c7WX0wc1/jX3iRv33z/x
XcCohqXQuMD2Q4FWwZ9BpXxM6IvJgZQJ3tXc7775ffrvm/LqoEvVYpMVG4aqUntltYKMVPT7zIWj
FFO4rhWeNENe+OkMnpBSFGz4J2WzBuZr9KaiNj0t/IN2Ho+X3LNSRz8MHiXTjhuhqqDQHhPdSBsm
80rBrv0uDNZDdNRkN28d+kYr/WmflfvLPsCNbZv1MbGtm/qsCC2UwK0lOqJTE0iFBnr7Ri4F2QH3
AWpgiIy+icBxz3YIyy7NmhpZB2JO9dV+wRfbQafwBvT9joz+tOIXaCWIzuy/7OfZKhMbGm1dqiqi
FDaQYV98pH4760t51RxKf7kSDjDQBO6vuwlMhSAqN2VgeZkoPi9q2I50xhyys9kBcp47y5MHZ9m1
ltciwUw8EeiMewbOFtkGWDspSyE1CEpqddOS75YtSLr4OevGAJOsh6EULRal8TAWd7ymU9By79Hq
LGWSAy1/9yYqkXETsI1F5pORPh6rWjExc2hEzmrexflzX98nuuBW59ZnKS/hfz4WC3AxrJKMWo7w
hzke4lBeb/PGfkWvyYXAAZ55w1vydvmwcS8qwAMxUIlXj8X2ghqZ5BkmXylA0Dr+nkOlzAOfc/qN
HeZQ51m7hM0Ip2+9wV89w8Ws8pXuVIcxSHYifjIuARsE3Q3FArDG+ptsQ83bPp4xIwqyjYO27/fF
dXeQncQTTaPyD/PGEnOhyKGUyMN7f+RQH0woxYxOjYYMcanmsejtxD1ZG2PM7bL2ylpkEz6WVlsH
w1pBJCZMy7muvrHB3C5jGaaG3Mwjek3abqET/9C/eU4gUOmY3+kVE3lj5XZCnR/+e2BjmLlmlDac
pqWkV/9DfaBEDhCkcw1oUujgcLjs9NwbZmOKccZJLeK0pfx8pX2bD7FTEV/qBEVUbs60scHE3daa
4jYxJ5CwValjqv4yPc/1czqfepH0u2DnDLaAr0RrHc8t4mF5TUWZUg9s8mCTATLyVniOudfJn2UZ
bPU+70PV0GvYUoMGPcjmFHqYezLvFNcCViN+ErXdL28jZgo+JmxN2uqLBvUiTy/U3o0K663Jwslt
Fzl3CrKg4V/2lnPZPbj9VsOSdRvqnDbR2OosZA4g+ZFg2mq9Tb6G7uTqR7RbjwneI/UzLk+6t6Vr
H4R9cu7ung2zTcAmiTLoYsAxiTP5EtSEGrcIIIOGzo/s1IFIvZh7DjbmmIvUns1k6qURFUz7hshv
ynoi0S/BXnIvmI0N5gMWi2o3Sk1GOGd9oBmr6mtX/X6+a/1633lU8iC/i7xqn4jLtNx4ubFNt3uT
7dtTqSp6h+2sfxgQ/iDXTZAEvW8+jf7wPhorIln6F8/RbNXQFE0z2Ep7RfJyGiyARs32CPfx0hfM
hnll7khfm8nJIZ4se/i6rpgXgZ8V4b77r2kmqIH6q5eMDOMEFGOR7K13VQn9wUIhMXwWV4j5e4tI
oKqWqcoGc0/kmbTmSwuYU2UAzGeD7W7JD5d9h+86ZxPMjVDGVt4rCmrQYzd+IzFAaGVJUPdunzBZ
fQuozG3UT4+9KtQNEBlmtlKPm0a2VfgsaMFsB0hFTBr3e+sLepWPFnY0cvV9eEPLIGLCR34OaMsm
heYgD2R7J23XzLIR07qYO/0jf0Wd2Osxdo9ODX2TqG+lK0oruB0xdJv+mGSSmErL0DEt8S31E3mg
yunQZN1ZAUjQ6D1M4VzqD3VnXClBuIu/Lh7FfghjH20z//VQ2fwRTHLTRFMEYTMDua8V7fUGHeic
2KWTjXd6FqZOLq0/lPEeEPwXm4SPlz2N68wb24wzGzJZtFkzMXQd9/t0HHapMbuXTVCfubQ8xpm7
cDG1vgZoTe4wCG0P4asyr05GpXQepEm+6/6PtO/akRvnun0iAZKoeKtQqtS57bZ9IziNcs56+n+x
53wuNZtTPNMDDDAXBmo3xZ24w1qSqEb4us91TSSjxiSkfbgihr95mvwRANx1saOvzfYERs0Hw5l9
1UuezSOY/zJkq6JHE98jbb4qNbON+0UkG5YQSI6e9kDRieaT7c+uBbxv2tgQzypxo9lFnMbMMWRR
MTVxYhievZaPWbg8odtyY3WhwCuJxDBBEyXt0cKePmaJ89DJ4t8hgaamIqhKflJnayD5w3/WOwg1
s1IqLFShQjnvwJboVwGYuGjJRfWWvdYKlPMfpGEFQVaBFKKwtC8yykl12aPmYtz0QKhvAvIIiC88
YzDkFVw3hH9wcBdZzAe0y2XAlD7Ukgaq8bnJHHg4Z9p159WnkRHkGILj8c37IpHJQVRSG7NNUAOZ
G8m3jCGousK7firuswm3/r8PyKQaRTaaRQKsXq8bvteq35f3XXeQBv+6lNcE8L1JX8TQk25Mqo07
VEhni77OkpcF/H2UPaEF9JHkI0hMiFO2qz8ACSmg5AIAxfAjUELWyFUH4DuUh04WD3eKjs44bhvU
eK0x4G8a7Vd8OMSLYACh4InSdklBerTB+ZDcCR/5fEO8fAvGabdpPmlkBfgZngN4+Jj76iaOgf1H
xaJ5ejb25SdRbYsn05QVRUZpAU0ywrhUAL4sihnDpRn2i9T7Y/2zrgXKynvxbEUwXnPKq6hNgYfr
kSlzh/U5mTPXLiLA1Di68nRdn7j56kYY6zPH0KyIJQOyQg1AJ3DK/CLQfScJ6AA3jfPpQx4swa/r
UvkfEXwQKshTCDz2WyW2q3Qpag0tYDIWn1QSqGO9l7p699+kMFfVxYtREg1Hs0wU0NbxIA/7RYn2
16XwlN/EZOP/zsLcliQpoOUmkJIrhlsT202qajfavhT/vC6IG003kljIybnAnn49IYGg9EsG6DyA
W6weXmc3YeAF5mIFjpqviH+O9hozNr5GiadwtiRkwYv2pQF8cX+rNz9U1Vsl0YIavQrWq22Pxvjn
xDan3lShEGHYOlqY7Yds2i1Se7Rqp2j029hoBUg7vIiwlci4675aJLKM6KjLstW55dIMbhVmtaCQ
wFUOBSShGhJ5ILkykS7XuqaqkZZ4Soux+mOt3lrd5JSxQAe5F7URw3y+1VYH3TZQk4nM5TisTjhU
wJ30NJTCo1ogi2u7G1nMh7OmxloKG09qNbmZ7Zc6u42EeSP9e9+pw0YGE+TKHLg6Nnr2KBlU383d
ui9Pg2c5y1lFJ/gjqJLmRhg98EbL+zgOTWvGHRlStk8QxaKPgKyYCBcAqNUVQOIy7q6OsUpOOlQC
OzUw2ydZ+nrdM/Cv5PL71Lo2JwCB+AIWalz/lP2S+5t+PEe1aKKWurH3V3KRwbi5tdfUUSnRnU8P
FHc2C4Zdd/j/aBPwVfmPHBaAsK2tSFksZGqd7gz+8L1/opNfvRM9Vz+1OxrXK08+2Z6IoknwDVkA
NdA856ZM2QHK+HHub7P5pI8CyxEdjbHSGByE1lyihwQ6TnfK7scxcfI1KI3RMdLn/6QSFmOlmdal
ZrvKqJwovbqvmiLxkVcMP6zUWPwPiNJsFatEioEBU0a7C6m01ATICV6dnMsww65Z5/aitj23oWMC
SQjoLsgYNHbjxpaMpa3pdAhoTc6FP+6jQ3PABrEnGrXi3tJGEJNUSoYVDkqLZ1ecwuMMnxOEoDTb
oSK017JPH/h0G1nMpyOdFsaKjNp2Lu8WaPXqK6IuhEivGVdqSJ25RPh6nkn8sgvIDHyh4AOnUGmT
DdTkqsaazlCG6wCsbzpKM32rw/okdeH3NjG862K4U6Hg8Pwjh7GfGRsy87BA0bSH9F7xpoASmum3
0o10bG8ob66YKY5+nXdebyOSMSNbmuW0sFKY0dz7HXDshyQVZKlcfduIYC6o1Qn6rymcd9YAE638
0oL4Iop+FdGPVHsSfEHRcaiybAJFFpmjBI4IJD3Hv1fyO7Ar27fjkVY05wy7OMJQzs2ANsdjzGnC
Al05WehY/k2q3LnGgLlXcFL+FaFDivVebIhK95MIaY77VQk4NRXLphO9jGWtWh8qkYqVlhSMUVWy
l6qXwcyclQRRI1B/LueSuZHFhF8tV3ICMEzas1l3tjMeolvZXc+UiYuiHFaH9KU4NL+M/bQ3Bfv0
XOveiGaictyZ2prJeI2m9nei/mjmp7IQoGBwqzWb47HTHDIqNXZuwfOGnwZfH1w6cBR6tpvmjokT
+6lvCzd8BdfHrjav8TxoNkUsaYty3UkIYl4yqpFDxqzxm7w5pXUuygMF35KFMDELVa5Xgr53Gg2e
Hvt1W/hyIRgLpLrwzqFcLoyd7zCrMrc6BW97Jf5uWg965ef5XrZ/K/Z5VXRHYO/UPV2TxvgWbHUl
stGhjdkBfiM5KcA/mHYqMHNQ8A3IffJyXZ7o1hj3AgiYYq1baIoEAAnA+AdmXBxIWzjzOJ0b4aSC
6MJY12L08hwmeCUU2L+d7lvlqy1iAOcOiG2Vnx554zH1JVnTVYWBqUF9qECM5ZY7yU9cfUElVndb
9EKw8HEQ12NF35JxKtU89mQZcHXyMdpXD9FR9V9B9pEIgzPzjFmgm/hmOmU/rl8hN0Js9JNxKKW1
tCVW8lDKy89VdVeIyH2u39m7SYW2lmx7pMCA4F/1+7p3JGlyskU4xHL9HO+mFOTRyjBhisecGuSY
yymO1Y3kAsjpgQCTIPaBiexd/3CigzHJSQxcL3se4D3IYDtT+KUKc6fFevZ/k8LkI2ufalNNYGGF
gXEAvIfaH9jQvC5D9Onov29Ufp7Iig1XJAnSdNtPn3oRrBJ3YspEU4OYFmjgMF7xVoCetZ3Z0BJq
9J3OgXXoL6r32GNyjV3+MAgeXdx72QhjTiMpad6MI2pYuWofkzbb5Xl/ToUgpK+Tou9c7UYO/Ts2
X81MwH9g0DGV6HN1mtz+bO4jNP6T4xy6dMpNuytf6VLqgNKANqdI4Hv5YXrzBzDeUAWig9yZeF3S
Bk7xqDjpTokc+QmjB+PnCljV4AwQ9qhEX5dxj2obm4k6DNB6rN79Zbz2itv98rP5Mrv2kXpGeS/a
vePLvLw3mZoasvDIaDJsJeQJICuq+7U8Zq2o3CESwpjzqIxtb9AhOGmenXg8arXuZMK5Lfor75Xm
chTGEqK8hy1rkEJhufQT8Fgd4w5VvNcFC9HW+j/Y3UUaYwp5AiSL0oBvTw+U83rer7cr7SeiF7uc
hOscXDeyKQswBjFXIeppNt41/c91p7rEy460jmM9lY557EHxKPLA3Ii5EcgYQBLOU6O2cPkzYP2H
rvSI/CxXX5eycTDlJXDE9Mfe3twr7gfmXkBuZVsG8y3LXLNnpTE7r1bPqf3QZjG4tL62pSC/57iV
t3KYr9jrs93FtQbqWDwkvst+60W31pFQCPr97C/nKOj3JNB22a4CtUCNdcnrwYDTdKB/gIE+Dd0w
Ab7uW79mFUMfpn3eI4VssRN9Nn9ER7OFSxv9yO1ip5zBsnJd5vuLpCJtAHZhsgjT+YxVpDMw4wFS
0HvFfPe5HNAAcIYwAX/Y5+tyODWlt4KYS1x6qZPKGhAL5TkCJ3u6s33jztilR9GQMF9bLidibjG0
6tEqMcvk9dK6mybQ7pWN6irqcK8ImdfohbzXzIssxgyiKsHSrlT0XpqWL1Xc7tol2+lVEii1tJNU
e3WMVTohAj9e/5rvPebbj8mEAmA66MAaTQfP7NNbSykfcjk6YG1RoBwcL/ZWDpMYd2TR5U6CdnT+
gglJ8xQdyz05WrvEK2/+fayBMHDlqRYMHSsiTKwp0Nhrk9HClGJ125DbPttHuuBF+N5PUhG2LYOQ
T1bel0+7ISuzTAV41or9/wY0q+nkX78arvptRDCfrCzL1mp0jN7P1TOJvi1S4ajKrV19ui6GqwEb
MYyriDCSO6NL2ntlXe/DUPeIpBzL3nj+L2JQlGc8UmIWxhBmIFWLuxe51HdF1D50pSnyfO+D8/Zi
0CN/KyeRBrvKcihaHAZpG7qZdhrqT2W2r8dd2+1I9HWuPyflTiGiLJ/rAP98SAyUvJUcd+ncaxYk
k6l9qHRlcTtDC1Jy2yzLrSIPomTnun6YMuMyjDBXCts2UOUkn+MxckaZOFKEUcP66frVcXWdMhYB
8AIenB0ZVZs5bpcIgrIEo8CzeTKrRqDrXCXciGDc0CAPk2qsxeDl9qdxuDezp8z41yuKUAzsJiL4
26b1bj4zLCYME8Vh503WCFTEMKiNfw+R81YEE5nyaqnzWjOxBJSu/ho1dzCnf70ICRHwbLIlmwpm
3Rn1Vq0YdO0d/I5slXt7yL9nhZ4IsiTOAOJbIYwm5420RpkFW7VuwoCc2yeU7G+0e/2bepjd8TNN
A0Pf+JQHlp8/iJY8+PF9c0QmkZCLAZxIndV7YRSe21z+lPetH9l96axAWWkX9dxm2P9QvzWq9nJd
07lReCOaucBK12StI9B02i5V9pQmnkJsiUbpuJa7EUOtYfPqlKSwa9esHjxDfZAotkt7JPkhjkR0
rlzD3chhPESvTkVsTLjHxkKZuw19re7d61+MH9g3MhjLHYe8rlUNSZLu5IfV+xvyg9xQGJcyaARl
AaE0JibWEkkzI6GY2650BxIBh5YhlEc6TTN+Emmi6PMxkbFLhqzVVmjDSlZ/KmRnqD+UqVy+Hjsc
lC1NY+b1rAFo9KbvY2cu/WH4ff2KBMdg54HsYpVDQuD4iuxoRb9LS9Bq4Ma9zRkYb6Eh5gBpEL8/
VIFcl07SgCAquyfqr2YRscGJzsL4BtTrJClu4P6k+FGxdk0nSOsUqkDv8vDNYegfsDHNUNHXZERR
CG97suvc7Ft6PwTWQVmxN00H62I/D3oMu+Y3sgiSnxsDN6IZr9BIbZTGVTd4TVPvENqP0TLvutHY
XVcHTnH8jXd//ffNETtzVW1r7PCs8aJHzVWcZ9rxkp/+nlKudnkwC3bqRCdjfMSkZn1cDvAReeL1
8Hd1/V3KH68fiy+DYB0WU306MvK3F2ereFxIC2TgbeiU+Tc7sV3t309R0U/3Rwg7bh1G9bDq9BUz
DKZbrMVOkZrA6iuBm+OfxUSMBzIdkBOY71XXi6qmBO8XvZoOcy797Evz3AFY6SOf7CKGcaYk1CzS
Zy0QHVF6VE9KdZ8sgkoI314vIphbCROpVOoyGTyyhHHmzykxf+RyFpEPfDG89Qim+FF+0Nl6h221
eqsuBIuN4QJqvBhMCQsE75pGHwXZES94q7Ju2jZeljKIbN8qWo/h18SoJ1yO9N0EBlT5TOZ9LIla
4ZzKMHiRNnKY28HWiUEGGXI6X0Pfv/Tiu3Ffn/LXKenpaTopX6+rA++ukBurBNSr4Ns0GP+TyvVE
KtnoPQUL2I0ynxp5PFwXwa1LbWUwGYlkq9EgwfkA4FHZ0RFBjH0fp92Kply2izwRZiDPkLbimLuy
4rmqAOWNISfiETQ1y0BLH64fiSdCIX80nJ3EthXZmhUpRY6VKQ8pijXluN6kOhHlWTSyvQ9MFzlM
4p9pdt80S40862ndAYYM/UzjTBk0V6BdiCuI3GNpGHzUAXQIDFhGGczaTMy5ikH4UGQ7JS1dTTug
UyZ4zVDzf3eojRRGHSbJDIeJviz/Jrj4m01bnG/zNBv0qn8Ow6hBlhEF/yFrDMkxHT5ruejpz/MJ
WwGMreao08CVt6huzX2gN3fLij3H2QnnH9eVjWs/W0GMP7VJbs1rA0E9wRKO5Cyz08uveILEwpBl
7reNIyrsCr4em6MWWqctZV9iuiJ77qJgUj5dP5RA1dj8FDvGXZQMCENhP66OpRRf9TC8tSb96boc
zsQPovdFDV4fF5vEZ53JQBsAQH8EtUnuRbOjR870Nfs0upSItrmrnkA+/jyciJMezF/XpYu+IpO5
JrM0W2Y6AjmmvDc1Vy9/X/99brxQNOy9KwALlVWTEaC3ZGjCxkbR89v0V/3cAVGTMo9IN9Fzdo85
u0A0efMPyniRSI+8+Z5tabRJVyAbAp8wuC6BNGYDrncF2DZthU0n0ToY38ou8hifhLNppUmgiCkQ
9GxldYfwqEx3SpELQjxfIy+CGLfU2MWijevaeyowFQkKEPHzWC7e9QujTue977sIYZyS3RtqPTQV
vt6KHnPlr/q3xY6dMCqcrDDc68L4D+eNdjAeCoyeq5TqSMQGly4Ka27uVW57ovUNMVUH//thAMe0
QWr9bn9CTaI2k2U0FYa0P4dt+qKGoaOPcnD9UFx90E3D1i1DJQBvfat/uTSZcl7jC87qr1r+POXf
O71z4l5EVcr/eAY6CsClMWhn4a2gtixCbR3xwi0TJ7ula5aSX/sThur82LeFWQu/AraRxxjWMOeg
iFeR/5OyKJ3cnn6XBYDebS0wdax4rsUdxjPdQvnVzbkgkea7kY1sxsjGrAfkUImzaoAv79wqAEbu
PV3zpBgy5gH8TIInAvcWNwIZYzNqksd5IsFvhZGb1MBpSuGNUdRcJlFhk+uDN6IYhTHKzkoUG9+1
LkZXXwnaoKLPR9Owd1a9EcHYWVkVQ1KqSNPo5NkQhIdX9vhXQNh/j1+OcLYRxeQCa22iRxihZajr
BzvZz9Lv6+Yl+FqvVeKNey+txFLbBu6WFOm0b8taddReiwXXz/UVl1O8ttI3UvQymrq6hb6ljfQw
p+pDvtiHSLKf/tth1LcmHK2VAkohaNlaf5XaHyQVZLJUdd7fuwbqckuRgaDN/D5Zh7ax+7gHj+bn
pbVduKP4EyAF/SK3PxKdjIsoxhuVeltmiYL6OKmxqZw4pRpoRSYKGLQf9+5AJk0oTNDnqK8bqJt7
WXOAp00pYiBlIM0ekiA7YHoxiITkIfy0bCOJMZncbuq+aDGDhZru0+KXXvVb38d3kktu9GO1Q0oG
JFFMurfYFBClFFzt28hmbKjswXQnKaDKyozK0adfqa457Qc4QugH/PMtWUvqOhUzhdECpyC9WGbs
kTwAltxH1MLULFwXAaeBxThukMsbsrnYyCcUxIyi2jfhVwrL9QE72khhvbW52qNVYdR6Ji3wcRO/
jv89jiT9WhZRAGcAgkV20JCMld4pqoTuU3Iz9ZXTayfJFvg2qlPvtfsig4mwKXaVqnSVO29eAEy+
2gHQtH9PsbHP1PSLWmUnuywFX46vaheRzP3MdVz3ek3LK5rbTXKgLj8RzQVCuA/qzbdjrsdKynoA
EmuH+WPkxnvjQK1WzGLHz4iw1KVhjR8VI9Zrt42qJmgXd6DbQYcQQ2nqwXDoUFrqi42UXsa7y9oI
Y3yrVKZzZ1Y6qq7jWddPyShoYHAzkM3vMw4VAxB9FNn4fXn81MjmDrP3Tms3nr78ewIqqPZGEqN2
4xSrANEgnYf6buOMTfstBskCcDH3uRy6ylyKnAI3LFk6zVtx7QaLIlqtC+BrapRxOkl7MBPweSKs
u4naPFBYci2eGkHc4BrWRSC7dtINfbWaCpz5uMaOEbW7HmQVjV44igxgTGM3ho/XHRIHBIl+0z9H
ZJdOtNlqqnxFAjEdR8WZ3BX4hzawRbMAkHrAhaWrPKUP/lKP9q7/HtIUhZF/sIfLH8GoaLykyZRN
eF7RfSnaBa0+2b7myLsKE/9CtDL6a+8N4iKNUdjRyDp0wjABN7lYWUIXtPkkYbbPDHKgsRn/euUe
3xfjpzo2HmUMgDN+K4rD0howvOWZcussy71VH67fIP/jbSQwTgs7mlZRm7SECqQTPDqC6pN+O4Jm
ztjHD4ZAX/jtr4005hGglXJTlQtcl3FDr2o9pB5IQNDeU0Fvq4AfDagrnmjwlOvCNkKZHCfWSKP3
CVxMpESaoy22tJvjVRF0L7nefyOFzWaKdVYQWjoUuCj8p3WYQGvQCmkN+IexbNXEbKmGJwjUc5Ma
mnG9wM4N4slrdMyVxYlTVZBOc7ZGaffj0oxgPhh0Ectk42v3oz8DoAbY8gHwsm03/iw9ZAda9M6e
RBSEPG/5OiMEJhGghrEQbrOs9euCCRCPNFgIBAWoMd22zbdYuVlTETUU7yNuZTGhQDPLupVkZPFo
aKJltSb6GKFxValfrlsXL7ht5TDmW2EsLe1iZFN9+0XObmHErhk95cnP62J4fn8rhrHhsUxlYlQL
3ld27iggHZyewX7o6uapSL7m4Ly5Lo5rxXBLOua4bCTWbCdWriOl15eelin6g/EAZPN7WtGyPCt2
9BsK15h5meWIRkJ4SdxWLKP6chlXWmhB9a1sn9o19q18FbQz1w/H/5aXszHBxMiNbuzpbGlC5sNq
YtpfzXf5mqyObUonqWie1iwXyOQbHFjdML9NNA1PvrdGrddjEhqJ2nnZ56HB87VzI9/2ybfer1Q8
vgpaz30Qjb9wS8gqBThXALSB+hoTyZSqi7u5w4RSXjnGA2VuDIEptj4sX15B7sRohbz6zFYgY3bj
Wmg9mIRQbjisZ/BEBpqjgK64ACakqLDF1RXDNHA8Fa0nNkdOsyzuJh0lAa3+bIz7Eu110V4q14mA
6t5SbVB2YWf67aWFSmjES4QK/CQvzz2xb5qk2V1XRl5MUTciGP8RqqCrrnBHXp1qQM/VFkeZ2vM8
hDs1HW46mbhVb7TONFQfEEynYWR8QnT1ZeZspa5OVZSiN0i33pOjdjADWoAQjZTxbmkrhjmfOus9
yIDQUaujRznfm/JzWAhOIhLB+MZUIhM2eNB3WsPDYkfYcnkhyQeyNCJblgkUQMylsyMjZCliOTIx
xY3EMHFAJRI0Uioo1XErNVshTFC2s7ZEbo+KY36mWKOoDAM6HfjKwXqbJM7gTWeKDjC8xJggUn5d
10P+R7wckMltBhPEmgNWP7w2kvxBVl0EzEdNXgV+UCCGbecnqZS2dh323qp6unaDeTxZxDHDM1oC
cj1Fwx6lTNjWugH8XazRlqDuSg/W9JzKIh42vgDd1GVDtyzg6b/1CpY2G7U+JXQkExDRINZ7eR3w
uqOQwjPYGcVLXNyOBapOf0Qyxpo2rTEbKjSjlfWvddUEvQ6OWMxbRCkaF7L9OY81L13Dx2b+67pe
cF8PW9GMASvdCPSxHi/OFlSCMRa9I1/7qgRSUOzy3yJvIfq0jCkDW1jBzAIcrjbvB6xrTh+ZLtqe
hgnDZdvKwG/Dhpo8N805C8vQsUcAt61mkgVNJf+4/vVE52Eteihlue6MzrOU5WRgOEbP7cN1EdwY
jxESxQJDhgrwNiZnArHO2qIr33njDnxUbnFc9xbIOgl6Z+HrJPl1efQK2MfxVhyTPaHNiRAfInvq
7btZ/W62j5q9k4bn61K4CehWDGNkVVVjpjbDG1wLwqBzppssckHHfrR98wE91VPRA5cl/yTMmOif
f+14jKUZZbiEmQIHRVFYaRt33kdIYuyg2kW7SvQM4+vH5e4Y40plkEqsdI/QfoqB2oO3OcoaT8V5
wMiW7Bn7yBO+z3kZGqD7NbCsUnRGll9uXQAYBAYzqi54xIKpoD01iUNDf+iKBlP5uompQcPAFpcF
Kq63rrIrMhLZJrbmaSVFdWO3RQceuNkm/AfaXS8fyQkxP/pHHnN79WImXTVj9lYzAOIzghEET2jJ
tL3r2smNYhsxzLXVyxLKU4op5hHQMqABjAFCmoyd8xEplJ8WWD0mFu3efrwe5HlLXKKtoRU9diNX
ADWE/XM46IK8g6uEGlGJBb4n3WBbUZFRlyNqpAM4TSfXzkFpqtW/rh+FrwgaJbqhy/g22z1Jx9XS
bMpzszxQs6IISyP2P7JD89wGZSAqGPIqDWQjjokjhd7OfV1UAFVKtdk1iv770On7ygBx3qScW13a
Xz8fVyE28piwEsUToL6UBiW2OToC3dtrh+IOCZVAI/hecSOHiSdTFGF42kAxVrlLbmkvr7uRHnvQ
3b4W1nz60Ip9kcsQHY7Rw8ywG9JjSw009bBezckkwymIaCiI/so7xwsvochoidIh2bfa3qboQtQE
CWgZyW6qTI6m7+IxdhZd8tpsHw43FoLO9WvjxjLdAKUA3uTgnGbdU4lmAYZyB69Wesx7REGTAE5p
LNtdVGQ//5ss5nx5YuvY88MKXjIuOzvSnb6O/AjsQaLQyb2uzaEY52RldlT2M+YKTDsO2sZ6rleA
y6fa7/92HsbEwiTJYhDgISU1pTDQMgC8kKytT1XY4myLXohiJTcyb87F2JjRNoQMGXQ/P1voiTWB
DHgUy9HdApPNQoQ20VdkLG3U0lbKk9fn8QzyoMlwKU5DcRiPAwgnenf6kbuhyONz9REUz+gnKWDf
Y1nHUIjLMzJj4qqpbvs5sPK9XfySLIHWU017Z2kbKczRlE4uDBKhH9C19539PdZermsG99Ntfp/x
F4NZTROQNjWv7R/yNQMhb+mMuYg4gi/FVG3Qt2MEzqb/vqmSV5WKjW08/T3bWtDq612z+GuyRSt+
3LodMS5iGDVfwYVI8hkTDPF5+isCo3nhqvfkW5O+Ej1WYB0gX1cRQDLfz2+kMro+lskSGxV0HXno
a7isfo/7dj+7s08bKDl9fAXK4fq98YP0RiqjGGNWVHhjALIvJu6KiVOEaVryXX7Vf6WPdINANPos
ukNGU0ge1Wtj0tfYsuxApOqkWCfpNNG5uJ7jz7lQ8nqrKqZGKnMiGN2g7C0E6EPL5FAONdDS7+yD
Klo04z+ZTXRuVDoPbbPbMklkSWErjXTsfj5rbnZMPcntfqaP5dG8XwXddX5t4CLtlRthYwhhitBi
/L0hinIESnntnr7+PrazgDHQ/x3rlcl9I6iySJsWMizO1B6jSXZkQEequag6z/VOGyn0MjdSSuQG
YZbgsmKtDQq52xVd8SxQdK7ebWQwcT9pAU9PtNfJ6vpAV/TQowTzfAr8xt7JnrEk2rkiIB6+dW2E
0oNvDqYiBR5XghqO+mAFUeTkXhFoYL0iOhhneljXKAKiEh2TcZHmKidWlKBo2duH1pac3PIiIuxs
iC6M8ZBdrlThNJQ9iF8c6y/s/e/WF8xgfVOB+HamG52V4ooSYdHJGP+YxWE8mRZe6cka5GvuNqrf
9p17XU34QkwQ4SIY20RmtESXw6ZFawDl2PVFTTAkdbuuX66LeF2+eBeLMdJIaJ/XxDP5rVKEfYud
vREuF2RhGKggp/kUnZtDtVtePlRbwxMPmB0E/V3CiBrqrjU6OsBm4LWqhe3PtCh/XD8O94ttRDCq
sBAp09URRZu4fYj0+1Y9tiLiQ26KtBHB3HyZZ+k6TihHltWz1n0busIdEm9RK8Hl8wO/rYBnSLZQ
V2MXXo0WFPXo5QEx6Gw+tYdyh0fdPjxYvxIXY1nnPggjRxI4Ju73u8hku66dnFvoJiNw2NpPG0M9
aUezpw8J0UzTwvYjEP6ZaNhka48taDy0ZPlbYp519ViEX6/rAXfKHTN+f2QwNckZzBWFEUERqFrD
IezlySE3GHV2Uye5G5zBRbAXyORqxkYmEziWrNGTmD4g5x1yJjRYKxdMIHfpD0ovSKf0jNvwURX0
hfixfiOVcRLruJSrVOCkrbfu6GQSqCnd/CTviJ/sRAMUNB965y3wWsWlEUCBsQwxiWWaq6KiWagr
j5L2WMWpgz69a9THrP6sDwCaF63J8j4qutYo32HqGs0vJkOzp2lQEwmDNbaBgeE+PGpYy9ASNb4J
x1z9SKK2kcbSHOihbfYVnYVajvJfdH01c9fA+AlE2UA89ig4GgvQnmq9IUsV/GGTL84s3bSregzD
wG5kgSvhWfX2VIxiTn2pWlKrAPWkbxytHhwlap0+/SnQf/ozrHJsxTCaGJryrCjD/BqHR0/fZcfk
BrgKr0w4QfciIknlaj7Wj9B4t3VVM2RGNayymBItxELctLjkC8W/LoIe2Jq5aweUDlnkHLkJlKZg
ZBncSIhhbOW6l3IUQifMFrSVI9M5djcL0pe/GSBHTM7bAkfJBavYCqQatMnYZNh2rpaY7WkVr288
I6AqCeID6bt+YwazK9+3fwGM26GT86ZAuMa7Tezao8UIu8OW11vZSlUCN26YqHYetfjXmvwWqAt1
8+/UZSOACaS5FBfNNMKXUChlgmosXXYeQF7ykZkebSOIeVU2ijXGfY45jWW5G1U/Uv7K4q+Cw3BN
bCOD0UXQtVtJXOAhOe7WnXXM/PB+3UvuiEaDeQMOm118NERmzX14bQ7GzuJWoSw3iKZ01oW265V9
e9IDxQdTXyA4HjXdK3fFzuBiLd3IRwN3RZtS2Z7ODmn3SkB1r7+JdtpHghoaAth0QN6DUhRzZXMU
ruXc0jjz/8Ztu99ZMLryrvTjzBEdj3t5BNOvNl7idLXiraqX+hSS0MLUdjhie7LYx/ifZXwAIwU1
XlNH2+Z1LOCtEEVNQztXE0yIots2lJo7JqA0jQVWy3eKGzFM4qPMAxaga7iMwR2AxNiBjywDO+yC
dACzNYKS6OuI0zu92EhjIkvTzIbcSihO6c5CB5Xd7MF+JKfit4ll4Rrbp+D7c4rYwTB85cu9AzZi
T6Ca3KijG8BBxZYoZaF5+13neDLiBDgaMAK0L93md/RJue2Rb7WBXIFj8bo4rlfcSKP/vvHIdtqB
+aCDqkzyXZ++WKHgi1Kn9+6Dbn6fqurm98c8H8M2guLb7bGSfXmu3aj8OsVBM06Co3CnfbBl9ufL
MR6+DBPVsGKEs/JsHQ2YtOzTbnN+SmBqlhPvrV1+jHaDgxjw4/pn5FocDI4C2CKUsgUqfZIlfEho
aWlkQTKQfS6ZpQN+2FhwSIEgtjalFFNoVC2yY1U+xC0IKeNjIVXO9dPwje5yHLYwZZZFZXcmGphY
/tmNd+u+3+co1RNfPeU3otYiVwU3whibq9E/V9oWbzRlDJbumEkCFRT9PmNQGWbXO5Pgbpaxks4a
SUIfo8zF5+vfTHQxjCHhxbJI6QDPMWPrWcsKD5C7X1vVEnhd0WEYe6pNKSKhilYDiNJ+EyldvGi1
CsGzQXQWxpDmpO+TXMP1J/oJGBokBVAH+of/7YMx6VLXj2oa6XgthNJ4bLrquTcrxzL6h+ti6N/6
zgEZ5NWn0zjFaBd2bRY7jXuUqodgGm/M8Etj3BiD4Pb513KRwugYKNeKPtahY5Jp+WRuziB9FOQs
/Eu5iGAUTKtJamHNGFuG5mlEG7eu75VOhBwgOgejXkSSrMJcLazq2s8heSw6VXDr/+BaLsdgdCuy
C3NKdRQVXjOhMyC2TrQPSON5/0nUDlH5t4+Ui+BtbwDl+234yYvMIFkMc0k+x8/Gcd6FR3B1uCUq
0wV4OqJjhFcHZU2gjH/LoXQjL99nmK0WOTn+7V3+EObYtZ22mbTQIa/ia1H54XrKG1GSSZXsvapf
ZDAWpRWhmdYq0mdKwxO7ygn11dsFgBkgR7ht/O5DfvUijskyjaVvhq6GOFAZxhIerS/XLZefjBkX
AcwbRFdSwMKDWR7noZdGU7/ZCfcYOwl6R1bwEFdcTHgHADZcHicXe9fe9b+Abw1//gC2ejgVamcb
s4XhkPW2NI4k+cjgK4ZP/qeeJpPcEqVQyaJBKyY3HZ0aCZ+yT4Jycezvvd/ftgGGJ9an64ei13JF
S0zGIa6yVlolcnpMhJLboiZPawxmWjVXHF2zjxMBzFkZfrouk2uGWJowbND26f9H2nUsyY0r2y9i
BC1IbunKtXdqacNQ96jpvefXv4PWvbfYKA7xRrOqRUVUFoDMRCLNOUC9+2qGWaeOOobA8ZqsXoXq
Xhgai1SGbVQclVk9sIUcxgIAP691cY95qC5B6iks93P4J1cj4AVUSZVNABcxOqkISl8N+P+ozfxK
+1NJArftNHt7u9Yj2bMUVvGyGsgffQTTol1+/SF/BLYdBk0iAOBoLnqw9jSpMCH/Gv/i9WmsOqqF
aEYl66oeIhERgCMZb2EM0qQ4s/up562QatmFFmIWD+CU8MvImn/VCHzTEMRL1Lb/QzJ9mu5+P/ZN
h0cYtp7oWkhjdF6UMe0FMnu6nxTFL3XmPZpD3Rb9XYAPfeYVhlb3ELgGKrAwRV1k+9kTeTJJqEJJ
CgVF/wzdLUgx1Fwk41VtR5OVoYEOU8Nb/OsehgYYMVUdYjA7X9rkSGeReiv/qN30RfZSN/B47+P1
jTyL1JhSh1kqQPMOYMja7eB+Ju+cHnV/c0fHlPkZZWqvF1piosMRLyoD/PDMCrN0LnSfsvSqAA/0
r/r8FSDylpnuZx5HDv2lS0m6gbZQzHFKOuM50rhLzKnDXqYA0qZNwwoST38G7IeWPNnEiYGlmc24
9qZftGGCVrJMUq22xrU2vm/7jrUtW0pgXG0QIDYEgzuchD/ezJHoiS1KJxHmQwHG+L0NJU4UsFrW
Wwpkds6f0L0+zSKmQz5kdJarbugF18oP2uMt7DRUq/UDr6+Gt0Ym8jBHsW6SAZVEszExXrPXU0zY
FNk+ljA7n/F6h9aseblARgnzNo0iQwIQXmrearDl4UcjPmwf2tr9uBDBmlWn5FGZJUkP8vbhmxgE
LiYMX+USsP9E2m2Lki43j7YkowCFGixAyD5NfJGRGfoyDPUQz22NJPYQmPvaEB7rIt+FTerVKvAI
hNRt6nRfyMJBHvx96QeAiRw9IZRjd25Ne+zFPfBYZc6dcOnO8MdgFWALkOAz2d7RKjIDsckw2gFf
YBmYIJ0DgbP4y33+KoL+hcXawzYDdE8FeFW5voq7UzOjQSU4AKbX2t7kS5X5Kod+v5CT+SnxNR9d
8+hesYGw9dqDnq3yZ874/OpRLnaMsXXRbBtdGzDDLEmAtjFfpqr2TER31tQbN3HGUdKV9PzXVdG/
s1xV00V+PiG6Cg/kWALcV0Wf9HQlc9PzPE1g7FsIySxnE9x+W9yWNZJC/zgn8HUhjEXLidAUQQg1
0P3MmXwBMHmjNaOJIyE8rIhtjQMZydc9q2MM7fcpRJlkhySBlbcg0PVIOjvbGre9ZahafpUza6E8
xD7kBIYjkPuKV7rbVjX1Io1Sa9oU61C1qnqrBlfqPb3SrSC3x/BleyXrtoNLH/PBaNhlwRqqvIoH
X8Dhi7kTxDeNsc8Njoj1QzmLYMJBYQSmRq1BkQPxUCvPqg8YoPqu5NapV8IlqmhnQcrXU0HwIs31
iGYk5REv/4NyCn4pN3GNVGrultfFW8frLuBtHuPgZDRKln2C4oGpIENUhXYb3Acyb7JghW/l67oY
/xaNouwnJIOr3gm32b68nXbqETGuNX7TXPIIGrk7zVbffvMP8F7ll6HaV+H0dBduKGhDohR9TauE
EThPInCe0OIIj5KOt5WMtyNN04sq5WVKCbFkU7uqMtWqal4v7aoYTTYwrYPC9EXloK7bwOhaFGDQ
flUn38cQ9SUuTfnqlp2FsFUDjKjlSS2U9LwUr9v1+w5ZoZZLE7Ou7ws5jBfKW2QPDaGgIBcKalfa
W+xE142nHXMX/Lvdide1uNIWBV1YCGQsWRl9vyVD95v/JnGDY2EP34Pn4ErZ6YDiG/Zyudt2T6uO
diGRMekmrUaYGDVp9UWKv6U8IBne7zMWXEQ6gC3ALgVcklvD/0h4rbrrtrtYAGO7Y6gGqoSGNegC
xkquFA+1/QMiTQefzphZiCZsYBfuUjdyQrTXcKKI1YtkIZ6xXjgnLZ/HGhnZ4saIXwozt4n+0zDv
Mz1yt4+Kqx2MCSvTjMZNH7ZVIIE4EEvbJ9f5PjoYlmRPT7Wd77jkp7zjY0KXkvRNHUgQCR7LgALS
7qJd/EH79DIHZGEP8p7HPLySUf9qA0w0M1SpoaZZrzj9K32TU1SZ1rend8CwoHWC8EY1OQfIdjvW
A4gRUx33cz7dpf6z0BJcNLVNwIaKLnDOm2D1ptYwho1RMhkDm8wJUq4CA49ZNJwkgLwchuMk+Uej
MPaFxgUSpr7iawqA7uNZFnN0vhDWeTd+Oi/ts/tKB/LFd9gJAKdjjG1wtHPd8Z/FMcdWAJxi7pDL
dJIeUCgSMAmj5LnNA46Y9eP6rxh0HX69LU20xoUm+I4cWXkaMFczNIWlj7ehemrkwOMY3PYW4kX7
VVhd6+CADPC21B8HV/Oio2k3nnIUnT+DQl2e10Vlb27zqDFq6H0DcPyytmKA9bUlRwHXrzQdeTyQ
22CGgcUpCYUhDfQabWPdkXKs5V6P8XXjiqYO5X3K7UBZVfiFOEYJZ3XWoslEsoEOYaXjh1zet8P3
TrrbPqmV2go2byGH0b5I0TORVFjWYOvWjHm8KngsbnIv2wXXmXYT7ZArvcq8Xj7FbgAU2y76bnDq
Ves30fk/sJ4kr0jY19TgyI/iNP3ujALOo5PYnVficVkcosP0F223lPfNnpdEWrW/hXRGV0F3rLfB
1ClOnsWOjgJWK+tuIEs8m1i9ERZymBBFmv2sz2q4MMB12v0T+h0PdL54RB4/3qMbxkm+bZ8tR4VU
JkJBqBdGMn1ADW1r+WlqjSneNi9itduWs+pZaDsbKCo14GTQDV7E4XnTzkQf0doT5b9UTJ8X3wz1
ITOO2sApk62f1FkQXfBCUJz4aBQQR1xwM1pD1eecABim42jjSh6TWsRZCl3uQsqciaEUUosYAeOQ
oSztP5WYD5xt2Wl3ERqvei/7k5MyRAU5ZxW8O2ydoO1K9M7VCd6hzbsR3cX5SfV3gfG0fU6rCriQ
Qr9fLCzVQW0wpFDAbP7ZI8kR8DBZVoYrsXULCYwmaIJiwpBRXilfOxcAI66yN5zm1USBZd71ruJO
e90JOJu3+qZZCGW0omr8rA2KTHGA5UD2BXLCLsmICCTphNzIqnFfz6P4GBmK+aGIgsC5F3ibymiL
nihx3FLlr2v5h5/e6kbDOTZ5XQSqHgYqEsghMA5KqFSUkMoA9vXxCdF6RMx8E4EA7zPCO72j7OKO
dnVVvdOINrCNt8jjBSnr1x8tvfznTzDeS68kM60lqGj0Mrh0FlJwI1vb0YKPbKFJ29nW1fVDPYtj
fFecV3ktl83vByS9azuv+X90UK+nMhfLonu/sAm4AaH3i/w3GqOyR+M7FoV75sRrxf2bDUTBGBxl
wNpnS1hJrvhz++mNUXqkZ+cXngFkXwr3NDV2+vzPO02oMf5P4OfSF0sDbHFQxiEeqCYAfmRJ29VI
OMUk5DSirTrlhRhGO81BygqBuktFusqnl0R/kdR/3iL2dSmM8hFNkqOqRe9WKqh2RXSnTd+jkQPW
sv5+WqyE0blaE0tFJkidUmTO8hblbiv86VvIBjuBwxtv4m0bo3iKXGZjgvlEJ589X5vsWr6Xsn+O
3P513xh/HBqgmc+lWQGA2Y2MeT6x3xVcZlPuvjEOeApUoahpZFy5syej1VZwpYfaBQ7RvjnxiPHW
HcNZqxl/60uxnksxhP2XeG3wwn3i8cx17Xgwn4o8vaQiZmOj/S4p5jCvkCjrxEMDJtVuNwsP2y5u
LTxbimAi/LQJK3AZVrg5NMlOjOiQdLJXVgDV0Thx09oFspTExPh4ThvFLAP8IihiS2ludMKp/XJ2
iw3g40STUlLHyMQ27UFsUJr3Z3JMDZPHg8MTxDibtvLbSaqwZ0l07+eeWF/n8cv2sayq82K3VMbZ
qKQr1dJEWrlCsohilMdO6IiH/wwa7LelcZSAjdF9JZ7RSI5yiiZhmKC9LrrrpLiNa45v42iAyngb
IE/qkxQLtVN0pTck8d1sjrvtlVDDY7MmGLNGLZnOT16wuE0R6jhq1AzOlHwbEhWVVaedX/v5RzH+
tS1p/YQWopjVqLORSkIW/u6KCk4NwHBHzCOhv9GKHOXwL6UxTlStA0PyS4QI4SHvLd0Dh5Zdusr0
iS0ccYldVnq+TFS7zhvJuFPdAHWRqKKmIt6TnexKe/2d5tBjL36Tn8AG8C4cUaw8KXf8eit3Zxnv
KhAhyiIBsvv3bgJ0uYa57PEhkS0k0YF/xYsqV9VysVTGBQazSgoSlijDB5IHkk7PVImzfXz0J7bU
kvF91aQZZWzg0aNG5r3ZgeWUlHcZsmxtUDnDULoFQKutbZmrsd7iCNlpW5TEapSMYG7qTkyt6ESb
jOWn8IZiiWWP/g2v/LHqFs/7aDBuUdRENLZrUNFeyVCY9aSms/2Oc4usvu6Wq2Ico2CkYpD4OK3B
Nu6Tm/KuwiC4gO7pLLJQBkHjV+Twb2KOjrBAh3XaS7KoRIoz64e4u8lyj3NYPAH0+0WcXBhp0mVt
Bcd1Hx8AyW5Tf1+flB8AL7sBApbHC/04npJF7CuSnEgmUomOYIxXspHflzJGkfoEU3qCLRUFD5mV
Z9XsxGsFdJm4rZFfiw/1QXSLo39IwYtnvMqgdwuft/dz9UZb6CLjQgxxinHRYDuV9rXLX8qsQkDz
rkU8CBbesTG+QwGGmDSB+dkRm/dZekMKkWfFVJ83XAdLQWOQUNM7+jZs3Oih9IpdZA+eCXTNBNRe
vNfaCl7JF7fPzrx2plaiAIz1FIjQiiGzjRpwCxEAbKLcjVR0CCq9Wza/zE7cdyBj2j41zm6yc7C9
JgdRTx1/bLyR7HYaOFbG0XmT8R3GkE4oP2B1pihh0OeQKbt2ehCVD6HhOcPVBB4e7pRxmgBFms2X
mBOA3pQMLcXdUbul/OMV8G1LtwYDOcHwX3ofcdMV69t3FsksD1RspqRHMOkmuk6qazPg+V7qwS91
8SyAeZs2eYI++QEhPM2OoxHca/eDhyYf1Gd54xzrl8lZFF3rwh9qmplUFWVqbprnTDHRQ2Yjkufo
G08I/X4hpM4D1YxKBNlJ9jgUV1l1r9c//kSlz+tg4qi8yXu1HxAlFv0D6b8resVxEKuHrgNGAI9E
dFGyrcJzMbRBW0CnOzG3OvUxmXgS1gOJhQjGyXVmOstAuaCe29/JoxW5wa9gRzrgocsOINaA/cJD
CVsNmBYi2YAJBTAMN8S4b+fiNqnbWx9Ml7bYhftOabygHKx+zKfd9lmtVuj1s1Q2YipkI8z9NIPS
YQyg/qu4R+srJA3OiKyxcCcATa7QOee3qoMLmUzU1LepNMc6Xiyqco8QwJsnw6pl7hly1IQl2FRn
Na39ARdi8RE+zc6wk07R9XQn3oKHkK5u2he82Y31G3+xNMZdVBLyxXpCA0JP/kBh9LkSrKAAWk+4
zxw/s2rupAr1cBcOaiGR8RpTmYyNEqHTlZQ2pXAKPdoABuxBB3D6XDYU3tEx7kPrE0kYJxwdpnCs
Ucp2mfYRRpq7rZWrl9ZiTYwHkTIg2xYjTk7sHiblW0Wexd72h1ut/74tiLccJmbKpzGXfa1rnaxr
rR6wcnNUW0Kk/onTXayH8SaNNEtV0SMOBGSO4U6xgBxHJE6nocp4cALrBm3g/gW+mwFaWca45DGO
ZL3ECTUAayjvKMhXZHfvNNttOgZaingVg9W4cyGQuYJHYw5DtYfAtD2S8Nj3f3Xd0TRqjtNYteaF
GMayUuDKZW2WwrKC3KqKhxScpdvKsCrB1IH9Y2jmJR3qLPbdoARGjfu3uBO0fJ9kNSdnzxPBKHbT
iG01Srh9hbELH+RGV299P+I0pa8q9WIdjFKbvQREphFJwTZ4kEQn6p7CkSNiPdRbyGA1ughDUclw
BbdecNNTZhe7uBZc1YkOn8GRXV7zMsOrTmEhkrkf1SzOTcBNYVy9Ampx4bZaZ9fmXQxit7TgGOyq
Tp9lsW+CSAqHeoBPcABTgzJE3FVAmgSRVpjbYs5Lxqxe/AthjMVixFE3SxkGFEhPZn9sQ2cqMysr
r3vtyVd/bis5b2WMtQZREddhhKJt7x+n+MU0K6ub3tWG097CE8Naa5YaeR8gjV+1b5FEu1fw7Kjt
6s+ShIvNoxa3iGelPDfbMUPGh8bnGFH+xCDVXX2H/m6MaG5vHkcFWYDmygiFaIyhgpl/J0vXsTi7
QAW0lKqz0uRtWxbHik3GVbTGnPpCjYUJc4FWVOluCgQLOIeHfyeGcRZF25hSKOS40KvQm2PJmsVd
64sc10pt8yJIWZwS4y4EoQ1/t7yWSXccu0e9KZ1JKj2/1T2tjhwyZQ9zO3Gk8raQ8RhhBYrEuikG
UNUU10VgWnGqXFVm/wdbiKcIAaqUAiIIln2agFsC6dtQwYTJ+GvUDFDUCOFsBWPCy4ysNo0tRTHa
HuoNmJoHuIre646DOzu020O5igAPFnpj8AngHe/F/fPkyU7xyHPBaxu6FE+/XxibGoWlWPZm7Shd
5ZmVYM9i5arhZG/r5GomfimH0f1U6JJypEmL7kgRKClEBYCgboBz7YK1FjUoK3wYDohvnaa1eCO2
vEUyFpFWfjOVBFpTm7d57Ybydyjr9gJ5IhhzkIt+Bo4pUquiquyiKrkTjXkXT/8cqgahzEIxGf2v
hK7HICKSI10Tf48r8U0uxsd/tRLCNLfqBsiiBfoUJ/mun96ycOcX37ZFrEa0i2Ww80jtYIRBINCL
/8fgIkvsRQTdIm3qUK4EPFIPiWT3fzJAuBTK3JNFlmlKrmJhUmVcC3X6kqajq1bBHxRwl2KYe7Ko
jTGWMrzeyvxekFI70x/qYvp36kYYrzH4IrrTkUAAm+AuT3/pw35MH7YPaV2jVTAvGiKGWj8d18Iz
VHkxkCJDfVhuImduvsWz6vTGHxRT8aT5nxDmTAbSK35B9Nrxk33onxrCi2rpD7DX1FIAcxop3tGZ
mMK/kevy0GBaoUCjsXFLq0eJo3zf3rK/8XIgwFN0wGVfMq3HvTSKBMci7/Srzg325rcYDMypV9j5
m466KqAJ741T9vj/SHqvRTI4qf/KZgPcvDFNsUkj2n5FPsC586s89R/jicCmkickN9EWlQ4Wn8Vo
tZa1FMwEu8pYipkuoaeufSe77qeOhrb0G+hVwAbZu4FdASqns5SnkVe1WM3MLAUzyhODMgd5cAjO
iKfHznynt68aOfTkLw0o9frwLJDvdRVY/vS2fc5r4f1SMKNUc6ZUoFCGaYjSUwZwgxpj+Y2VJD9S
ZbAIbzqKu07G2AO9nMgkqHjFupRnAyOcbgvMErC9OekfYJXQG+asRkxA0Jsk1ked1I7c551F8tIh
XQdwapmHTLr2nlgKYiKCGKQaDbCVACFXnTKpt8tkP4wvoW5a24e17sfOC2Iuf8CJtEI5YffAHmb3
qmIR+SNR238phbn/Oylvh66CLmL/LDK/GuZPkdeswVsJc/knoaSGugBn2TW+Ymtd+CGQobZb1f+1
vWXbrkRn51tkDfkyiaYCynDc96lokzZ6k7vcJVrsmSXvZbm9LiD/f41B21rLCymBJrTkwzATO9Rv
Kl/gHBDHikDH/FVKTGKUgwfoQfJCjtN1cw1gF9u8l736ftrzEgC8JTEeQonDcQKDAUCZFYI56G+9
/t0QeNW5bQsCqebXFXUyZi2IhiiqS30rzqVHQRZumjR3ZaPnaARPFF3vIhgYWzAZNT4iaA2sIMNB
vOvaY6RxLmvepjEeoVMjXU9pgJZMdmY+jtN123jbmr1aBTp7HeAIfV2IhMGRoJ6pN3hGoyiKf6EX
7cxnTCMD3EdweFSP9AiY8INIIoi5AekL/gy29zHNVD2SJLzFi+C+BwsNqmg2Z0U8EYzn8esO4zAz
HPZgjw5FZ42O/V5z0ZXgaDZdk/7XtsSVY/qyJsYN5ai9J2UFKhVTfxvyn0lvWvLAe+hzVsW2Qeri
HItAjkC9gKhWPff7xuC1cnLWwda2E8D0xpEAlx37vksMcM+LyWGYQo7j4Ylh/I46xIbiK9A41bzp
VQi46dL77RNZiUeWJ8J2PuZdLSBCwImI0zXBfKxm2IrQOQbe2fGjEnDOn3c09PuFL5iaVhiCXkNP
ohCcKtLfBcO8214QTwTd04WIVlbHtDGplaatpci34tg7/04C42uqUpJCNcKWVQIAmv/qpdft37+8
bsDpLVGOV1FTQL/NppDMZvbRToGpi0BXp53RlPdS2tc7MjWTpcVZf+Wb/l91neQUIvAhxqP+qRb7
YF80Aw8f9HIoEP8F/gdsHIAAkiUWergoJbT0dC0cAhC4g31oTx8TpprH/aBYnSd6FGiMBFZ4Q58J
gkNczl7Q2+6LF2TkMyagjIGSJwayFvPt6Gng8wWEwU65n+3pc4iVV7K9MAdGHHP5qv1c9nIDcQWe
rKXR7stJPulC4elBibA2cbUs4njhC4WFSBmlOSA0gQdXYiEMh0KvwcGE0Az8mV6aNQct5Im4JHr4
lAGaH0MCPN1FHz34TAZz9tF+Od7GT7T9jIDGxXd0zIPND4M33ytHWgH33fofz4xAsgrmbrAMoQR5
wWkxN8bQag06mjLpWp8nq1BfhpRb3KdawGrJUgpjkqOi1fNQwuX/zvuHaB7s9/TRLIO/kEdSc+GV
mSUxcUDY62Mm1QqiQQAXqj/K9Cap/2kiiBHBXMzm3PWV2qBphjSplQDanrwRY79tWrxlMHdxMdaT
MudwlEQYHN+AVXUoyRglJ2y6zFJ/XQsLpmaWcToDiITSmuaH2Sm98VsDEE16Ru2p3DdedeVb/glc
hU65C8CHywPhoYe/oRwa80bAUIRfpQkuay3snCHda8PkBbMXK9+2N5Se+5YcxlVNpKnzWggAbe2n
Hhr5rGTy7zot3AWTeWgiXghPz2dLHOOqqkYcmyijr+1dfejQfC9RznEu+NdlRyQ9Pzx1wcmEqWKR
bSEYe3MsAdL+O0icHWLPe/9q8gwveuQ1D6yqJCqclIxJBAcao5JdPrYCuqhrAJ1/l+XBkpMf89Rx
ru/V61U9S2EVsihJFqcypNCeCMVJPV23yONsKxihjB47Xn/TqlosxDHq15I4n0sR6pc1kZtNTknu
Z+LburQvEs4raHVptDMMLQu6SoxPsMFF8JMoBii0JFSE/GvJU5wY/YnT9xFPVerdx3+cFYdmLKUx
XqoBobTYKJgwMbVD3Pv7SH028m63bVVr1yNQW8HVggtSwd0FM1gsKSgKH8iL8LYpcbvhqMrP/+73
qfzF7ysjMK3LGn0eSnCT+NcDb5B9TaeX/59+v/h9gOcpWq9jkzKz2mnmjyROwFMSGLy3wuXz9PM0
zhvF3IGAVdcGYzRlRxPAUIUJ61pLv/nCo99rNq7gk9jjDdnW6JZBG7XQ7/ruXTIxP7O9nbzlUmtY
LHfOTIr4jGatfLrxgUErHkveLMmaP1/uKKN2JvBU2wpQI05S/JKHwmqFK1+4NYaIsxSe5jHeaAi1
cRomZMUHJTuCf8EtQi7uMjV+1olrkg6gG0NFrM8SYseDTGQlgcE2oT1eUS+OZg/QwzmpW3N7Zi5r
DFRFFtKYnSu6YTCKtK4d45nsRqdqrMoOnfzNfCBO+iLs9HswmyGgT+1iz+1oXdWMhXBmO3utNdUh
QQwqjHda/Jw1kiXw+BI4MtgCZND4JCADYukk3ccgBYoUa+BO2vKEMA5dJkneCvRJ4ve3Q6NaIL23
9Oznth2tm7MMRkIAciNgZ+ucRdD5YjfhqRy8zB6oOEwv9kCy7EnIaziJY97xnj6XxRiqHQuJTPwS
D0g5ZSMSTnSmt4wAQ4NSEDCsp9v8DYQ972g/tkhrocWFs9RVQ1sIZlw8ETK1DyKoJSUDl1DWD1HJ
zSw6J6DYtSV+QzsmD+tj9RAXMhm3L8qVQoQEmhKnsd3IhxxNz21w2F4ZtacL614IoX9i4QxJNSb+
qCKMV6JnX+ntLj2a5l0Jcr32ykx8TqS96hfPT3WW9CiTyjlLA0F2+unkd4UVZTg19aCJvK7StYhm
mRNgyvySXCVqPuG8tBiZr+hxCkq77l/09kcsP27v4OoxndekMMcUIsTwQwG2NoFXor2NzF2fP/w7
EcwhzWWdpl2P1qpGb9ubLtNEK0dT7k1ASs6rbt3CFqthruhcqsw8pS0YlEdAtukTyB8swRZ+qrR5
AZh0k2j5dskrd/J2kbmUg15WjDmBXMP8hgmJuH0Qdc5oDE8Ec7XIUThKwNqDTqgPsX7tqw9CySn4
r7vExfYxN4iYgZoq/nRQuj2mtgG6SsomXb5lqT153VN+zyOs4azqIpWsJnJnlHhjVYXiVr5W23pO
TKslvMmiVRd4XhqbUM4FuZ1HAg7JuTbsKTbu0cjzT7uNqXtfiGDce9gkgp4hBMCcjJspD32U8Pw4
/YULd7eQwPjxOQGJHMAUfndfogkY3Ze0RKLviFfuQs5bh3c0jGdQC7FFXpA68PqVqN8RpwHZ+37b
Nay/pxYron9i4cDbrtUVQ4fhzLdFatGaT2EDcH2yZa+1KYrStjzemhj/0Jt5PWoF7osxK6x0uKv9
b5nyti3jsoHqUw9UHWDOSOteYDjWcHhKlw81gLXaK2KnnulGh3LfA9dNxIpaLojH+r10Fsi4hkro
UcgQ8SQgowYWe2LNOmB3/J9mxQv/LhvRmbUxHiKdNAXsFRAVwp3/pP41+qWMgGVCdskzbsKjDxYO
XiKGs6N4EX/VknGOkA8c8EStPmijUA5sgtAZQJ/iW63dP/N5OP5GL/+7pZfAjg1JiFxhneouvwNR
8G4agL0wusYJeAhOp3scnVlXzLM8xnfMfadLGgaYHcUS7eKhscvcCogtxgjSKP9Ne10Sm8Q2j7ll
3S2e5TIepS9qtUNVGnjCYF4qhkNY8JKDnymRS6d1FsH4kTaS6zKlAyu95+8+G2id5B4gsfp/iKUD
NAfVduTwGkvXgyhDMiTwoGE+lnEt06wmERHhLIVutIpxFyaHur7CNkr58/bprR/eWRLjVfxJqTQM
vsEtjz04BAO/sSalRrqmq3ktyX+jmGdZTKQhdqQKzQCvlhCTklFgpRg4Au/yUfa058jjTWuvq8dZ
GuNZMGAcgNgFmTwUFq0cqDpT5W7vHXdBjEeZgXdLOhGbZ/yYPUpFM+4xT3CvHymVCq+jmrMelmfK
bwARL5W4bpTUPyJvfQplmRNEcdSOpTgzUzFN896QnVQzHvQIdLaN6EVN/ANJlVMwIHXE2UDemhjX
EalypvcB7EveFfveiSJbQg3POJgj8hzCLnrljyWuXzj/UwsWx1HJjCELRmyjKQEypdz7xs4XZWsu
OYa1+rxTznIY1zH1WmqkPtQPbCyJmdlq89cQPEzI9Ef+dSJ8395Jjhnr9PtFLAIkvrSMZFo71/Au
DktLaVNLbXmMtn9zh55XxbiLQS2EWJjKGqDBzQtlwBNAzZWAPmi2zSOAU24D3ALbS+NZGTvDraQz
6iRUSVSkpUIQC/ZvhqNcazvFzW4rntugNnvp8s8rZNxGoxZqY9CkW4hKaO4l17WrH/mVE54aMq7D
mBX0DjYoSgbTtQnYg/B+EHca7+XAMWh2ZLvTQQ4nzwgFtPJpRJJm2Pf5bBOgGQYcBfyb99f/9o2t
BAGMS5X6njbWHD+Zv+99b7a/K5gifTS5AEyr6q5KlHKb0CZy5uoX5KzU6gllQ2N8rvQrdXxEzwhP
71aPSDVQfCcikEfZ2nstZUleN4hrMEEDeurc6U/RD9POruhrPL8PHM0BiCfPJa4eGQHCLAjHJPWC
3GwMa3XqR/RUNKU92P4ucxUAnNNUrOHIlSM99HhfFE4c2H90wSwkM5rvK1IiyMGECzMtbLGS3mPR
4CQuV/39QgSj9UjND5UeIGQrQXmioXO7UTjThBwJrMZLSlhLooTty7X3MYstreW8lFdV77wEVs81
tZgLbawQxMSNDQypu4yoz0NlPG97vdV1oF5DuSs1fDAOvRGqIMglJBdEw3/IzOw6HVtvW8T60wQw
eqDzRA+/+WnSi0vDUANdjDScBs04+YKLRLLqFjstweXbygDRiV2gV/Deset3yEIsczOaQaGoeQe7
EkO7jywVZLHZTtoHrm6XeDH0luRSNE8ehPmqYS3EMjtq5pkvo71edqK2DK1wQowrBrf+FD+INaqu
Zs3RxNUAYCGPuSrroa8knzrErvzQp/dJ2M3SXlEPXXfIOsI7SxopXVxbC2l09YuzHIgQCnKBF4OS
gl1S/KXGVnCVWijhTQ7Zl7t24LjHVTtYCGS8hdkQtKXLtCBQeZloh/VJNXmLom58a1GMu2j9Ii5N
Ak2JPkavudFOvkOu5DtlN1wVFCKDW+Wgj/ENgZ8Nb4tdNGi9DbRzvy2iP8z7cv8bU5JHWEQPf0sQ
UyaSirwUTRVuyjADexDD/Rh4iuglGMzcNvJ1P/I/G5ep3ixWpHXpLIoNIoCmuJmLfcklsqb/dGsl
zFXc5bkgDALOqHFbhJ8HGPKzeU1QCQLuEe+K4tjUJwz3YjVF2VXtKON8AqK9zor0Wjbx1diJ3igD
+13tbDPlFU7Ww8+zosuM3+hnJU5bA5YF+OR3Ci0J0rZnBU+82E1tXvsYVxrjNYRcn0q9+NzO5IYO
qUdHcofJ1SviZbcax0XxtJBxGn4PprialhwmMD4JxYGQ3M7K2wGz3dtayHEWMuMsIgKY8Jb2acRA
E/O/S3NnTbxmZZ4MxllIqZ7XE/KXDlENKyxae0h/dDIngPmbO9NUKReybKJl8qs9jSSvzUqHPSGh
96IASCDYJ8d2r6JFCIRBgJ3jXZfrBnwWyBgw+q1lKatxbQ2o/PRJhXEwTui+tnEEPVVYjgQ4ZRZD
TwvqWou6vnakVkMe7drUXuP5aVsBVp8H6CXHrkkKssssYeho5FozDrDc+RWXhZ3d96fEprMEikuQ
WuYVAFbtaCmPCTJ6I1WVRMJgSeOGd6o77lurxmQbTggImLw341posRTGuIhkEuPC9GFH8vRDkt0w
d+sCDPTXQudytnH1rLCDIGCXwD9HGG+bF6BkbQFVABZMq5kxdmY3D2h7fmy/VU70FAWnJLZqOwA8
wx9YMFkIZvbTMOtWzAyoYScfI+lUFyf1T/palyKYXRSkKSuGES9v3f8ZtzeG/1OJeMQhaxHFUgbj
Xjux1yMxQl9r44p2tKdYCJENyABgRhZeFFoFr6pLzZO9HpcCGRdbl7kCyjuavLinwOvVrt7PR9pO
SBviufHLmrMA0j44BQy0w4ksgUE2DkoSfg7YvctH3FU/Alf+S3yXXzVb3Pu2vDMethVyVR/PAlkC
gy7v0kSXWhlRIMZHRUBxg0RNUvf/TgrjdMukSsmYQetjldjBtNPM0tLDx20hnL379CiL2GIeNMFP
Khgx5usH6c6XOYtYbbBaHA773IpKCaQTClwS7WTJU7s8qC4dWCCURSm1RLzqkyfaZxrf/z/GuHnL
YwwYfdzhRKh1NZT1BdwW4xuKvKat7ABfiuykne4yjvLzRDIG7ePFVWKyEzuq70f1tg0P2ye2Fr4s
N5Qx5nmIhnyMqduN/4+061qOW1e2X8Qq5vDKNMPRSKNsyy8sWbIZwJzJr78L2nU9Y4gmzt5+larY
A6B7odFh9aHKH2fFs+Qg57lkvFUwFmxoaTXOIqT09fOcnybC2SWeCTG+kTwkKulbGnDE7NJm3tfa
+1RyAvvr1+GFnTLO0dIUlaUasKDRGb3mVvqeICWI5s6r5pqf8+ScC/uKolk5IaeJ1iI99uZVk0V2
pfuh+h+S/BfHzxJJJL265O2wyCiazjA9S7Nq8TVs9XJymjZbLG9b2T4dE+rcVcVQVFOTTEw1p0/H
C3ggij7XE2WAlsX2EEe1b8jm7dAQHkp8uqEYOQzWLWge1LOmIh8nBRZZN9+ptxVclw4VdoKr8h6I
n1WDClRFg5bUo4eLjTSlWZlXRVygsPMoOqoj7ac9Zs37kyfbfOLazxlVRhpjsyRNjK5fII2SiFb+
7Am2sh++aDfdl/m0OIun7zGBcNcMnH39ZMWMXMaKk6IW50TIiKsVp6n/YeicpxQ1oN/ueeb7jBVH
pJNUE/MbwGFv7EUtRm9Yd0CFxa1sqnsLzytFKlK7aLn1kat6eXF8jGXPUyxJqSWm0JcBuI5RGD6Y
Aga7RWm/5ICW2ldSe3nfNgae0rBtEmbWRGMdQmrn06rMdmd54y1N9hNQRwochORKY2wC8yyQXShy
ggxQBXJ0CWP56AwoySv+h5vyE3r9fpIa8+DKCHj6J1VOMSgl3HV5dNWBREprdBdxFM4F9vlVxMhi
3HmrWsjYyNjGAduoOmCvsrXIThzdpiSc0QN35C1vcdRMLlAs0mNzKZUPbTF32W2/i0/Jk/44n/QT
JUiqdoVgG6nNoy3gniDV4gu5CvqHTK3GptL7R3JR+xXbnU0CGaU3xVPJMXbeKhmQmeoJc5lLrDJC
h5wRnowyQb+mS3iUghzbYwv0VRWJmkjDqkjrpxOoxuK7arj7S1NjkMVUx1K1LCDL8iZ6rdM+xW5n
LyjGL2h0nvuEWL1/zniiMXgyJkmYzSEAunMlP4afKE+7Jb0bHNEfdtFpUW5MXgUR57jYwnxhbENJ
jBVYQfJtEq5GwZ4NYksJB6J5YhgUMSxSCY0IrZBj2Y7Gk6i+i30g8WyMc9PoDH5IaUzMrCPYwM4r
BOI1y+xxVIIngoGNvEWGfywT+AiHKkCT2kPsopChst8wAvM5uxPeuW2S65quyuhF1hFMZt8uGJai
xGIiE3cyXucB81KQX+j679vr4glhwKlul3qw+g6eSKjYArKDUhvaoKe1t8V8juF9oO55MfR3XIBR
WFWppjYw2xlXZvaee6k/2FEEagsJA0TFfTc65C+XxiASxlS01mLFBAHQo1kd8xYFwzygoPr72QU5
L4txccpBVERM9U6RgQ93xCPfcEaZXR5Vf7ieuTixroNnaQwsVZmpkCKGNO2hx/jodifM7pDbwg/l
QNv+MY2efO94xPefc4fM0THoFI+1OjQYw+pWb3NjVwF4QQP5Zb5NSns6YFQ8hqj3VzPXyaKL2dha
9kWToRHQWjTYNJLjDp3AnHhEtY1ib462eEvr8z+CmGh/xQA3MC9UHJXlbDb71FHFLEwwYJS4eRTZ
YnNX8TqKOKbHponUdla0qAAEW1poVz3Gw+c/24Ln7lAN3NpGBrfUsU9Msiyp2x4GN79Bsvk6PCIK
AQJAzzoYoBkodkpgBY3PsXiZI5hBFgnTEKw6h8Wr4Y0lv5p5ZBcTsRXzphIdSX6cxRepvlHMV5XH
PcQ7OQZrwHcpl8UA1zVrJUdpbifMeOYsbl050QimqwrepWxKQpsHUIVEuNeyyCs+Ykr66OSIbBqO
eYq/AAKCbgdHy418kRf5/twA/mGQZ+F05y+w1EzmSsrlGTCA4t8hUPZ4CODtiCmmB14gZlVHNUm0
ZGRf9E8N4MZgjJaA+dyuNEy+sKSnSCycqUp4sZJVHD3LYd82i56otWiOaL+5nkBXDh4Hu7kafdVX
97wWknU8u5DF+CSo21sw9LNKcJPT8HC760Q7XcC9QSepl37std+LHxGPVG7dHb8Qy5xa105akU8w
xBlXBeZn798arwRLLu3u5KkI59jYHu1C0joV9JUpGHFu6+poFifpPz2+L5bDmHelzkZtYJa0O0jP
UvjYgYNdqzHLWt7ri+rIy003vWwb3apZX0hkzBqjUCLL0urUlaK59TtMrN0Zsxm521I+h4ypdV2I
YdwGsY2NQRxhXfTZ1KEgkbbth+/EizwTLHPGrvaFQL6ar8BDwwHrVW8ZdUcyJi8bmA3BeBN1uUhq
T5/BUXk7Fq6CWqrFcjSdY23rG3kWw7gRYjy1RB1ws+rLbpLu5PphewvXte/8fcZhMBWjNdMKF9tc
RV4SPSbZgOnEvGmCHCmsf9DSIc6zDgjWEcCV59zDweX2JPPG0nEOhfUDoOIpOh7hdMXKT3E45cmz
UP9YUs5D6Q/w8GvTWG+g0ESt7RJs2j+opFwJ3nIjXFMGkdBbeNJWX5xnTZMZryCezbrqwTHjRnKa
OhKmlTzKQg5CJ0KkgOQDysPCFoPMqxCPUKjrLq1j0VHqJd8NSzjYYd2YX7e15g+4fN4BBlGIWEx9
G5f0FTy4ZC8hqmZWdmXALwJz+uwWXnRSLdCgOduCeYrE4Eo1EXEZW1idIf8so4ch/WKQ578TwWJK
pKEvfcLSMim/Rv5EtUGSOdjJxHuQcExbZhBEH62866iyRvnPtGjskedb8TaLwY6+arM4kXsMZayF
Q40EpChXu8XQeA4WT0EZDIlgDlFVm4gd2+Wz4gN94bIWGDArOZGz/BAQU+aoAWfrFPF3r6rrFBW0
RDBAo76L+1ut5qAuz8JZ5rYa7HJaMwGw5hjEbbSRv7PVk3SY3RxFzTytXvX7zxauMO5GrY8aaOzx
fFHFvLyR1BYjARYZDD5y6WAKAkY3o2Gcc2q8LWRQJe/ivkoqWNIYho6Vjn5ULu62Ja063qCegd+N
FD+A6fdTkha9wNgI6J8ZPkQtxkV4S9vaQvbdEF+UnuNxrCv7WRij7NnY5rVswMchi3Y/6dlVocTw
55v99prWb5izGEbX26q1TMvCA1vPx28kLFyo/k0biZ688GpWOaJYYnElmclQ9ch+R9mhtJ6X5WUa
r5Pu5/aCOPvGTs0UBUzCiAQ4GLUmH7tQ3yF1AdKW8WFbzB8s6tfGsdMzK1MYqznGxtFiatRBONGd
5anI6hdecc17Cq2HsM6qx5ZThV2mC01CI4CQluzHJ/PWPLaR+0/Op9jFgye9b6+Qt5HU4C5eemEq
xqMQAzLS8UrQdm1ynOZ/yxPw4e6e95D+hAsRal8oUqdCBImupeG9QPQ+a00OMPDWwdx/Ql6mutkC
WzM1tgtCnHm45ZNtcbDBYrBhlCdzEAkOqHGroHwmYCr5Fr1ShjT0t2F8ExK5KMlFmqdB8zuPGJMa
6ac4y4V2MFhRa62uLtTpVXe0IDfZjX6MUS+8IuZ1iD0fF4MVyPGLVmHighejH0rh5cPztsZxbEpm
e6flTG/yIgWGa+DDGGzZ0Z1yJ7+MYFsK0CTw75vRf9M/mSUMR4O4mCEQRlyMjvDEcP5BIuFqmJCP
Q9fbX6mhzNKGh2ZcCUqOM9KM1yh8VtU3ogZ/uX/MHRjWA/pT5Q9MounF1pm+GMAkpI4O4xUvGfYH
n/n/1QGZgt+tt8UI8GoscMuPd+JhctHr/mCmHvqy5Fvtjs6YhClbmmM8bq9y255lkQGNKK3MNBEB
8HEuoipMv8rQ74tBGjyXaT0sdF4egxv5NC9K10EZMwyT+yD4Hl/M/p9Erc+rG+QtioGPKAU7w0cs
fzRAh32nzXsl5FyM29YriwxIlMqiDKqKfesaU78rs0kDqNdiQ/z/cD6ouVZ0RYTrwL5Zlwk9bl0r
QC3QwWyniaL4c9eB1bOTQl6hwKqjeSGLcTTNasE0UJr4BffQ4FLmy/yJdplH6NnDOF4UtFBuDn5T
8XoY9EIwY2lENUsJ+RB4GSUape9QAXVU8cIanov8XRx+LvhJw7K4U8oLEa0qioUxOqpoWSALYLS/
LZpGp6Utrlg/Z/O9LBxE4277ANcN+0IGo/lpabR91YsYoeWFO/U5ajDjOL/Wj+kr+NoO0hOY/F5E
Xs5l7Sg1lDijNU0FtSjbp93hT2o6jxj4VpqHpJEOkQJ+2GS2m1Jz5r52txe5to+X4hjwErN2iQm4
P12xT3dDKH21WmnfSbwADk8Mc1xJ2gtG2lXIQU/pYYhNh5TisznOHORfFUOVwsBsdflTE+loSfpg
LR3EWA/NfN+2X8P+eXvD1uBDk3Ud4UEMj9VURilIL4/hpFsYdhS+mOgB73lhoTW8vRTAQODYG01a
0zW0noJCBAVFP/3XNqCzabkhKJ4sBgu1sClEpMAwj6oHkQ/NnTT7/m3ySjf2eA0d62dz3jjGa6LE
7lJEUjx6UW8eo6FD0vxUEb3t41mVoogSKL0lyfzU29lUYWZGuZC61aQ76AF3MEb2LRLNn9tiVl00
uEW/5DB2I3VCoXTowvrABjr1otYc+giJUK0YnWKe17RaMXUpj6774omA7l4jhz4mrnlNe28yP3ZR
mfXQu6rf7CgdC2d9a348eGwNBSycKighqOZcyDPNpEgbpUAYQbN7KCJKtNzFRTzQ1QPtOjxRXkzJ
Sz3wHnBsmCeZucswjyclkwCoAOeH6SmZ/tp1FTrBZrMM6q5GjV8BBgtRX3pne82rqnOxZOYuk3Q9
XhqCIy3Jg6CBO6V6a0YeGxNPCKM3c1OOlSU20BuyN8t7qYzt/l83lODENHRQgzdfRg6DffovYShY
UQgZdXdMwh/CXNilwdPI9YWchTDHVFtLpmaWnMCNGu20JE7fBEv3bftIVsH2YiXMkahFIymWAV3o
RFcLjwuvPGW1LPdyq5jjyM0wTGu8jMFkYxx13f3II/uZaEvoDN/3rnFI7Rw2lvv9fntpvP2j/78w
sHm0lCizzNRVusMI9mNBVu2q4w0F40lhbqs5NdK8M+BNxNboFFn7Vc6BUwMvIs07J+bOGiJTajKx
h6cEunylTq5rMf23/AMfSm2A9gIEUBg/zojI2lZQyQBHBY1YhX49W685t8mRhpfZ+IGmnWUw12Fe
VBjMJGUwHBG0pPdT4pnhD02unCQKYqOyo7jyFCPnaML6XXIhlrkZownRGJTaIBH0HL1+OO87kF+e
ZL86EJ9XkrrqX56FsUWHppQMhWUNiWuB7lBP7Fq41xEMl4XrVFH+E6L+2k+WrlcHNY+RaVCLFKlo
Ncjrx0rgbN5HTm7jzNiyw3ZOqqkPsXnyt8EVncpvI8cE/4Vhh751rfykyX14TifraASpt3igLePG
+ddv54tNZXAqFuWhrwQstPg6O9rXGINE8mvzOH7tj50TH3hnyNMYdlwpSCtlY5ghT+hAlVLB/QA7
AEqLAjrao93zQqCr5o1GT1XBGlH6xtheRSIVLzjYxVScxvJY5f8h/okxu7++z9hdI5ZijjEpCTog
ZTOxO9Uor6fBGFDmm+rtl23gXcd8MMyh51dCBwhLolPmoMPOVAxhne/UuzQg9+OudLp9cZX+FANp
R324bgfyke8cufRG/KSpF3KZu0bTxoX0S0yjk+ah8POdeEI7NV7niQ9ucW9b2qqZXwhjrhcD+c3M
0DDFUx26nSYeM+HruIBdLMrhe3OcRXo8WwtjLhkBpRxDhZGGrty9Cghw9O4wWuA02ZPqi9Vz7oF1
W7tYGauMoRHFihnG7pBB93ucnZzC1idKP7rTHMLtRF+9Q01NxNhyC8OC2Oho2AmDJhYZXG8Jg9lB
udhc57xyjT+s6iyEcaemuC5kaUzhTgHEwH/glD/AnYY0iu6ntnDL6xTgrYkBrGWsJxA8wHuTZKdL
7/Lcn6r/4rtdbBur7mKF8GSKbesXL4tfyPRjW8P/YMfnLWNUfIpQCp6NGkBwX2OgqupVeMFOe/1Y
l7bW2uJJ2RmH4pD4occjSl8FxIu1MRqfoFIuFAZ0V5jkSlj2/cQLuvLOh1FyomfCpOVRgjTK4FJe
seibPtq0XVb2o0fa31TsMGxte0d5QhkYLnop00gCGK7myV4Q8JoksPg9bguhzsxnsDifGuPsDFFW
InIHIeJhCFrMdiBBuuczpnDEsA3aqgAax7qCcoB+G+woR5JcibE3p7dReqyKh2oo7e11fXxxY2Ef
odILh16UqrbXNEicMd53rI5kvjerG0skNqleiiIgIWjNep4RrLqsZ0388BQupJaNsPQjIQmi85Kd
VKCwwvQyrbCH+tbMIrdTv2jVrTV/5Sx2/S77dYofcHYhVqrrRDFRk4Xwxz9d1YkK7Rx9mtfrv/DI
zXjo+JEWvhCnDXqcZih5BTnh4Moe8fIn/TZxyiPIF68tl9v2se5gXWwrgy2JBAK8MYbAHsPTjuMO
hWCRjfE0nUcTilbAS+Z8ZsGnz5sLgQyi6NOydGUHQI4Daz9j8iitUKVV/rkDIvf8WAeZl5x0Di8E
/eqWzjIw0wnNMJUSltk0Nfi6bvKysK1EtrVxv60wHMD8mMV3cYB9MoTmWFqJm5dXbfxmLDyF5K2E
gRVSDP0sI0+PWbcI1ituGAivS0PHiMsvjTe7JRxjGT7dfL+9MI5ctgLSKMu0n2chcbVhdirt0EQT
KKDuLF5qe30DTcpVrxvSp4GIGJPV6uaMG0fMv9Tyl2USOfi1Dv6/BLA0u0LcTdNsYiFWWqDFCY0C
DYa1dRyF+4NhncUwcUXJKus2m4FXtG2X+jnL3kQNlgFS08Tnlousw9RZGv3/hdotg1aWpoZdQ3y7
PdDgzrSfcrt/M9BEK3KnVNML8rM5ncUxXpWg6aVRD0bsNnP2jqLO3VypB61FybKOcSdxG5gGb5Lg
H4DjLJMqzsUSkQKrzH4BcGh2EciO5asHSmZowXnU3zB/18UD1JN4LHgcdWR5d8s+IiSdcYub8z7S
3THhmNX69X1eFQOHtRg1bauKMd5K0V7ak522o4FuXiUHT+kZ/NOEVoqlPMa7Xfm5FEEnvoy8IfOr
WUTNPC+FKs3FAU1xqdU9gR/cuZlsh7vCrXcGupmC/Ah2HF+/Qr70mhdE/4M3cpbK4GFIFIzGVpHZ
GbvMEeevIjqMjDuzfBS1oFa/oZTYriR/Gws5SsFSRYggLRwqoUjcsLzK21PGcx1532ewwxgy8FSU
8LAK9YcBY46+b//+zxNhPy7hX5tmMnDRRukwox4ALhxG+npIh53GH6lbXC13ok/xqd2LV5SkE2rP
iZTxzNhkoIP0gpmgaiWBwo/egvmLbbRfrtB4cFfsy0A8UmZQI9wPL5wl0yVtQJbJwMeQJ4lQV4D9
8S4LKpR3THtNBLd1C06DBpRGvHVSi9qSxzhWs6lknZgkH/jfO7R/MsQG918NAFZlSzvKRzXuO83p
92PDEc4BFZMBlXHRBUuhTggFFfr0oM1N/KcHz+LZ+thJQsw9EWB7tJV8vO+fhHvDy14Vmhy86hwh
KLnjd9fdkLPmMiATT4mkFxnUR8MA7AFzwvr+ZjYDPeP5WatXnPXB2ITKC0REfkczM8l7jPrusIfX
nSu8ab7qtTeFi6zuSxQMnunXuYNRbDhDXn/5uutwFs3OHcLI7TEzYxzf5EuYeU0Osa/d9Hhy5L7G
JwRYBZsLaQzYmIog1OqMhWrNXS+g4pgDlquGcPF9BmukUE7CqegR88REsiG+GsKbUKztJbmueGzo
nDNjx9ljkpxAonwi7rL4NfowFaLcL7XftNGu1L+Fk8Wxs/XIzMXaGFBRrVIZMcSRFs58lTM798ZX
4oFn2dslR1prPz+iWd+Nn7axbPUyv5DKQEtqpdFSdGXuFtErSIr8dvwx//s5h/SKuBDCYEhqzEVk
0Jqgnhwa/ZBF11bBC/6sYvKFDMYrIabRqsu8UJducItbZR+7At7Wqr9c/w9jc9YVXVPBUSmphsXW
EU4W+EPL2kDB0R1m/zodgjK509kI44LunQaneYUgf1CPs0RmD5V+bqKoQwpKogOkhH0UOzrGli37
6DpOAvMhuxHdCjSBWiBwjG7dLbLOopmtzRqzy2sJVteFh6X8Osw3LXmWxaAq3oVBseP2qeXRda1f
BxcyGWxWQF25jDlk5j+jV/EZ80zR/U3p5zDPSrdVH92a9zz/j3eoDEznYT+RVEGuwSTqQ1aRgyHy
OIl5x8iG2GpUDoWVBRkl3tknWhyy7O/JU/V9uUEiyr9BOMEVgok7F2M15HXeTzbQZoYVqUSloRFE
SkKb7JIAQRkb04j224Dyhxvnl7Z8/P/CdddlEc7KjBuHzsRQ3GmfOK1bBilSihGXTHXd+7xYF+sC
FrU1xRlivq3XBHgYX4mj/VY62j72racOdLHVrv1eXxU7btvVOnKe18ngdZMsc9vU0NBBeV+QhC5P
fcKra+Ro5IeVXOyl1hTpUtOIWhPtcuM5Nx+3D4uCxifH8mL3WFARQHwUjwDmRPhShY9x09ndckh5
ZDq8ZTAAIiTiVE40pa0muh1iZEA18BJc6/B/Pg0GL3QyJsNSA/5FFAdlwlUi3PbdKc9iW7U8oa1c
JQqK8mccP3A7D3iKwMBGbUmzkbUwrQijAprqOat3acvJC/Gsig2ZKcPcSEkOq+p8cyd7NAA0OGVA
K+f41xtnRWwdGygmwUSrQZhWPyoNXhyqXVjv26q3Hp4+6x7bN9yPYaOkE3zF+Di96Qfk43Fhh/v0
2djJ8IV5FyhvTQxQZEMht6GJqFZnvHfzvZDudZU7oop+ZMOeWMp5sM20JaqDoYU7844+lwRHvNU8
bSe6aG4IeJPfeGui/7+AB4KEb4M56fBCFi8Pf9btnRa9bR/T6vPv4pQYhAA5YVYi4o3wwTFBTEkP
cjTTiHvevbju2P8yX7ZYQjEbOvUVCAHKHlvwVf2h7YNCbT2z+7G9IK7eMUiBjkilR8Mn2BgkO7w2
kS9A+vM99BsvukX2ndsn9NGSvqUULD5EutHUNNOfPPc/xcye3ucnw49DG9NTD2Ggu60PTZy8yGlP
xU181Z8mkIjsQm974RwQZtuExzyvh0qlbzNVOpZqdMpzyd0WQbduY6Vso3CGBHlPCjV3BytYotTv
unGfa9+rMrfLMgyQJOEI5B0m2ywcynFmdSEW1R/Sx2QfHZJrGsSlnNnTNZLYzvYCeXvIgEiU67Ol
t7gvl+imE6+LMdj+Pg/m2SnVVlqOEop5UfwVpLfUeZrucGNi+Gd6sPjD0jhwpTD4scyyOYsfOI83
E50iXRKbNnfrtuSox+aalznjefUKgyaFIc9FGcPM4yOtj9auatUeYH3iqT4idHaNLGhq89KEHGxR
GO9DnYwFzOomujVoi2h+J8ZvPeXdmjD+ZuIoCMehUhhwyafGInOJ81u02LaaB0PAxBZ1L6TftxWF
nsyWpTGYIqZhrlijjI5RojhxqLqkqBxpSTj6SD+zIYaNHongzRjmqMajM60EVAjGkS2kErxEYa5n
V2jVxFEGpbPlKUEGcWoif3uZPPtmp1mXcadnk4qUudWgUgWENvARkMZGxdkcu/RJwasw5li4ykSY
8izXRaWkrmr+Y8rulPqdsyKOo8rGlTLRFMxuwZ2dBuYB7Wa3aiA+5EcZrd/jfuSVMnM3kK73wkVA
T0A19yEFlKN6kJ3ysOyH/XTQ30Cc7OB1/WV7eRy9ZPmhy7KL5ZQyqBLrAfWWzjLcD+HfbiGDIsTQ
iraV4GVRzi2atzNuhB8TvGFa4NPw6DXWswxnF0hl8EPB5L2YyFTcE53qGzvxGypVHcNJn4ef9NwQ
7Ql4dPi8jWSARFMWoxTRUOLGnZcO7yhGV/q77bPi6gYDIqliZHr7j25QVkZpnzsJiEro5QliD5fn
gXOwkaVKQ6uI2XUET/WkyOy6f8nbl7B6W5QHzrLWQx0mpjDKmIYss82ASinJbaMikDqC7uCfcqmc
3i7cwfF/CIydJTHG1c1K2lqChtSX9CIqO6u7bZT7znoxchS9RA+dcjeru+3V0U9+RuSzSObKzgcQ
qmoRAo/qdKqVHaag2H8ngDGuslIXI+phwcbik+XWJP+WiP8jFnxeAGNNEsnjsCxpheNc7zCC6auR
y9dLVnECAuv2cxbD2M/YaL2UShDTCE+5+jBZqVPF3KjaukqfpTAWRFB+aqqEZpBOE9gaEsTrkbjy
QLnsVLb4WDlGwLejVT4PzfollU0Zt5MsCmmDI0p+otwk2o87NAx/J850V5b2eNSvBLfksQBy9pPl
jaxLsBPHNAVpzTdk9GrtnsuQwzMnNpM86kvSwpwpriOWt0t9goEj87HbtfttHaeHv2FEbN44FyMw
fNa4g8cclddWZMf915osNlFfzeVmGHllQjx5DE7E0jKP+aiiRrSWvQGkpbFnDb1tyAdxuEtEleOE
8sQxGGFYuaWjyw1hgTi+DcVvk048DPXYVdr0TOLR65eGg0o87WBAQ5KzvlvArOAW8b0y30/Lnsyc
BA8H+Nj8sCJrldSVqIHSpW91qTiWRTjbxpNAt/XCVRoVC2UStJogTp+a/GtI7re1jgMW7Oi0JY9q
wRB0lOeMua1YL5P4OsfHcXzfFsODB5YqSZDnsShoxr55m/wuKE7DlR5Q/sckQJjIR6Mt5/Q5G8e2
TsrC1MS6iI2bole8ju1w+PGXS2K8cmhXvegWLlo6DUl9bXfwYZ3k8aN0FjkvI+DmzTmHxXImFZ3R
9HGOEo80yO8pkaZ2LwcotujsAXy1yPCdyi9ChVDV9kp5YulWX+igQchAigJaniaFrTSHZAriHq+7
Mf67a95iMIIMgpUIKnaUtrlE14r6ZXsh9BrfgFiLLvRiIVYsW5geASyvjKyyh0i0vJLMQ4DJ87gl
xcpydDVUObvHE0r/fyG0mXqJJBkW1RdXjfBIMvWQi6ltDaVbyrwb8Q+xml/XsMXgBbp3zAwM+DT1
NHqxg/EYrnpLSyv0K4S9OGwlHIS1GE8jIgZphwgPYal1VQJSsrBA5+vL9qFtC1FYCqURHJaFaXzs
3wh28hstGx0BlNvbUlZzduhHlQ0wNsiqzj7qk8noiERCvD7t6Gf3VT0obuR1V+J7shtAQt+jvwsc
1GBT4EWZ14DqUjADI8Vg5TGJcWKydIpB5D0+b6/sI77Pav2lAOV3BTQx21aa6AbODWa01DcqmChK
FFaXO+J0XnWlohNFv5pdZRfjEY6pSW61q6+kYPtn8JbJgIgQa3FUZhqGwFujmxXhibQGx4tfvWQu
V8rgR5eQPJIEWgRa2spb9Err7of9ktt4kHQLirZodIFHdLRqcpdSGVQp6rIjMkrh8LQbPcGmhdC6
C259Oo/R52Wy16zhUhiDJtZk9f1Iq+Pp2GV1eNSlY2jut4+K/uAthWEwBLNPdSmmJWhTVlxFpmYL
6mMS9odOGnhWx1sOgyCKoERqn0RgKv8GQlxfsmsn+QHyqzfaT9k51c70/kvD3MUOsi/+hAiFivA8
cHG5ttqrpDzl2m57Azm6rjEVZ3GYLgl4NaGHyxdJ+5qaHLeTs2vsgKe878UC/b3QuO57KX9Ro10m
3P/dEhjQKHUFtLQFRBTmvkgfjZCDShwd0xg4yEjRVXWKp1snSY5l9o5odXY2PbUQub0S3mbR/1/c
v7IUzrNY4Z0zhZhPpVhg6bhOuFw/vCNnQCCOrWoElREKL/zOp4ErZd/t0bbozf6Hf+vy/FtqhJ+N
VEMHiUx5ydhBqbQovDB7vKeERXcK8WdPiB2R7wrIDdoIw1LHt+1t/MMF+UsgWyQErr+lrEq0RIQY
ORN7yWJ3R8wW8JMnEFBiVwG5Mx764QOdxom35OO2/HWFOYtnbaoy1WihWS5FfxvTd9Xat3pq6zzG
Rp4Y5jZOZbND2hfX1Nypbleb9kTUoz7FviQO/vaK1lXmvCLGxAjGVpegXMfkoypyyk6yR97jcZV9
H2xM/68kbLedhCy5KiS4EJXT4Go+OQj3WWeXd8tVssuPlNEQfYbC7eJ1GHSf8AiMV2O5l+IZ05sV
ARNp4Vu7YuXgSm6Olk9p/5fKaWJH2GWe4AocaPzDbXxeMmOIciiMZJYgs/XAIuFlLijC9zomiAw7
/nxYej1tGOFHYd0FtpBcmswmxOs5DWghQoLmlv+lG+kPjs15UcyNPBk6UaMEt75QBzqIWNFGHCJD
g/4+pMvx5AyqXeiInPKedeA8C2Xu5rhCaUpa5VCe+WaIjy0IxWJOExlHBFtApE5hrBg1LfUybyZz
P8zfCx6RHE8J2bohTSSzIvZTjDFPlG+L1sTqrnVd2PP/xBTOsWq2gmiU5NnKTSt24+xpmb9pvDGg
HIBiZw0YCVFDq5VjN4qq20qL75SOfInE6Zi0438g87gwX7ZwKCZ5HokZAmig3giqfnlMTdWWxoxj
sp93TAPJlWyCvckCFR+bGhGBrGNZR4Vr9cYpU0Y/nAV3G2pX3kC/y6C/4cJQDYwC6aR8ysAwkGH+
popaNfUle1AGe3zCxFg7DJJj76b3y+tEK7Of+pN8VTxxwYlC+u948fvPYADRirK+7IooQ8GrUdqF
2/4IXfF9+Ck52T69s9yex1v/WVuoQF22JFU3dIMtMxDIEMtZOuduVp4azOYWgcLkNuE1r3+Ocfwu
hsGnuG6lMY6xvaPm98V9Z56WqLLn8FqbeCtaseffZTGwVI51imHAfYYng4GuFdr9o55C3zz1R9pw
xGPNXdfOXzvIVhsgtyUQIxoyt1eulOhaVTg5Ic4JsXEHjGgt4mgMoZkgdSmLYk/qwVEW0ZbTx20j
4K2EcW1I0iaosoIkObnWzZOUPm9/f4VClp6MBcYiVZUw84fR7jEX43bKJGgBcpx0kG90qPYzctGI
J+y3ZX3cDJ8t6SyLbuuFQQOVREOQ4/yj9NRCx4H6ogaZj0aph/qoOaVbPcn3mg0OJ3BG8Xzv9TM7
C2ce4ao4iWFXJrk7aZ1XtgVI7azboh4Oih772wv9fEP+vqeMZQ1N1lnysGBk2Ng9NCrmVlrSg5FP
wd+JYYwKUYUEw59lbKdgOaFRgGjjQUk54cIVN+a3xbBPiFpXK6EroCCDH+27h3qHEVf6MaOVcWDz
KhzD8EbedHDOBrI9BkmR1LqRQGYpBnV6Y4hBonCUccXn/H1djGVp0RhraqxSxa8CTJz1k2sx+Idg
InM0jhnLHO37AMgL1S8LqzLbEdKyoLhtjqqjXeEN8WXZw7WXg3+oS4kf+W3QXRuBZsuYY4dGPrfY
8Yon1hHllx2wz4tiiHrMYNEyTIwMj5pZPCTa+K9DKdhaXZF0BZCiqGx7ulSQQhlCAwTN3WFIH6vm
aVvxV2+ui+8zOALG9WYQpjZzTfRRC2FnI7xsFzN4SeKbVv0vWP9/pH1Xk9040uwvYgQB+le649ob
taQXhsyI3nv++pto7TeHB809uNJuzM5LT3Q1wKpEoVCVuTLG4QbqdqnZS9D/GwiEz+hhbGq/hoYD
TQVdNJsusjLEocaE9v90pOjPqXvD6Ua/Lx+r7hRMIvKAbc9fGeJwg4IhErPpEBbK0DuZ7lPPLJzl
jnHZ0n32KqTU3phUgjsYsqxorOgBdYZL2C9SJUyDBb5fe9Y9dcLTArnG6N5yyJF4EThsicdUIkU9
FZv7eTbLAxforYM67pTcDRI2KNJ3XhtXIKZKzV1bCjkBN8NqZY0rdYx1XtQoQyBL3Jk71koGRXUN
nY2fFsfEKx86Nw+dJDgAtr/kyiiHYTOBFmW7IK36rZqdeqjJusORTXFLrv50PepEK+RKH7WaZk3F
kiqdPBr0W24IAm0T9FeLYfZXEDlZ2TKSoStctVdPvVncTJG1l1oRF/p2Lrqyw/6OlZ1wQu1/MgGA
0Y2+QwXglDvVXr9f3genLVdEHSNaFgdWhjRPAy2Hwq2CV2VYjr3ijf0g8ITtb6NbYIwmsg7Gv8s1
VaGkNXXZZG5Lj7p0kKK/Oi2NswFuFXI4NkkeyBkY0ab3Co11t+x0mxWhLFf07LS9ZWdjHORCvC2U
xn7GbcG6K0EVpk8PsuVe9+btvGa1Ig5utUAzSpJMaNJg1RnDz3yAEiQU3REye/O+tzt/EGmAb34m
U1ZUEBmqjEzo8jPNTVWqQYpdRHnDLs1Dksa2YFkMZz7k2CsTXBTFapEXTQFPgF5IuM+97k1Gcdlt
bwpPxvjidWui9XBuhwRgCFVaA/TILhgeFU1QatoGuNVqOLcLh6gpowwG2DNdf1fvclDrMPagHCK1
hiCINtMKC2/JCrIWA/+//DoTNRZLK6EkU5p3mvLJaAYvGBOPBm4/zKLvtOXjOl4AMM2O52uNr3Cl
qdwWtVEAhWJceBS/33WdPSdeBEU8CHuzxtkodKQC/JAC01vn4toyvVxmFulKjZMQPCroWRuDyOvK
2S562Z7V1+vusfn51qa4HSWtIo1LP6c4FHsvRqbRvQXotWFUoW1n/1WVYW2O8305C7M2b6GA0oAH
uMPNEiz9Pwdn/sxk0jEYJSBeFX1CzvvjUK3jqcYnbJPWzuq9PmLYZfh1fQ9ZcsTH83pNXAQsQ1pb
urxAxPA/rCmN1x4aYSOjaC0c5Fp6BtZ/irtknJPdgHciCzTiVlYJyoYbjxt4iAbTsIVSA1FMvnWt
auZ56EPEWCL1uxlPNoXW+kGlesNYnzJTOyTx6CaFehOhmpIQ8hBJAfpta7dGBwKpx30mGf7UaLcx
xlTGOhSdcwz1P263YeIYBRBQnufcykZcqNOOiW6yQSbiLnvw22Zf2ldGlLNEDmjIHTDQEidHW9XP
v/nWZ+PckRSrnd6EXcqu2owHIt01kOOmwhHJLdQGkfu/a2Qut0qAUiRx+hxgjXO2V9TbuH27vozN
mtLKAE9ynhflFAwlFCpHh/h46/Dw6Kd5TFu82U0iJYTN1eBqQdCir1kfFM2sVMsXLQtwm1nmm0mZ
76tY/XZ9QZvBAT1qDXJSOB94cr6iMJdcNXEKVeRBI69TdyMPoja67U1TLRlzBjqhKPtefpVGCoMu
QtMenv2yF8OPj8UbiEzd8ot4gnnzBFiZ4nCSDLToQg3AlRYnJQjsHmpp7WhByFawcZvfRqOqZULJ
BATj3KWIdm2eJzGob0iQ2GC68nVtEbx3bB3a+O6KIesmNfC/y21bsi7S+s5ACoJhsrl8kpbXjB6r
6baLBcnO5sVhbYoLz75cjDnVobaVz077CeBglzt5dGILJzb10TiUOqJr5fYGnlfHhWoR1CSrlQT5
Tx8eSEB2SiSaA9lEvPMG8jMAFJM0aclW1S9gOXgwUd7QepD4FHbeOZro9rUZSitrnEdYVCe9UQP/
8+6GqLdNuo9KwRkjMsHlN5Eypk3Gko5Mm57Htj7EU+tgJMC5Dgqbn0a3dDSIyCrmg7iVJHOQRqYs
M74j7YZO0QkyuYJMbXMlhmUB2HASWSb7+Qqoq2XJo3xCBSMHpXCRPlrBs1SKBk03v//KCJdgJIsi
1zRA4SKmO3m4lfHKmpSu0t4EeO8HzYZg20Rr4uK1yAa5k1WcDXr8lldOS0I7S3fXP812pK7WxEVq
lmbzkMzwMvAHM1ry+jaDC3xpXaYuUKS2mYuTz00gWtnkQnXKJx2KWDhVGUmyAoa00LPu0smWPBCM
eYqHUiV8ZSf9hZQNUqqzYb5LP4uTIY1LC1mD9m1MqItbmTP2rcAXN919ZYVzd7Wr52BSsKVZvCPp
ozaKxsU2Rrov18HFbRWGUzy04/tHa25mT4eMx4QB4btwZ9zWsZ3dlX4Y2X9Xn1xvIH/yjkqMVLD5
T4rtJL6C2ny3H47MW5Qj9Bud4Gl5Fl1XBJFgsR1fRfeQBF1ftjgcq6Q/tbNxhIzPHR5JX68Hg+jD
cSCilKlpIiFHRqvGdjIsHmlH97qJzZWYCqRJVKhBIhe7XIkVhV23pOzLWfQLLVI/t0o3NBXBUb+d
Iq3scDvW5XJLB/ahksP8qXo2D2DTM23GiDKeiOByt5kjrWxx22akRdzFE179S6l1ssYP0cgzK/DJ
VMR1Ido9DoCDHryt+YDIKnU3jx/QB1gET9c/0CY2mbqpmaqB9xi+2DCNDaHLwj5Q45tKZS/aAuWh
r0XyTzCLZAy2/A1XJwJ1F0NHGYVzhmTEw3g94fGHpgb1GghrOy2dRa+5mxfJtRnOF6jezHVqJOyu
HzxOh/E1OYR7Brr9F9WevAK35OBec+r78SQK3O0VWri/WtA/VVUO6U1FmxdiQWRbTn8W42s+iyo0
Hw2AGgAPZ2irsQwIKXJbaI1ti3QaZAmG8UraXxH980z20gC3eSZSpBJ8+Gjhwjx/qruS+pmiBDU8
58EuGxO7jltHKZ8a5WdD0N4tGvLbqL3CPv6RLUXFpYrfQRBpNEWUYPZY2lcHjPKAwDQFY9OEpxJI
yLjj6c/pVi4M8v3jQRxCZzXANFRd7NT2i2J+uh5gH9Hi8vdzp6NlTJPaUnAv1+QYYYhgqgC1TyQQ
3hLZp7+sTzBDBjGZRi2BZMEl1Mpjr8XRAJqa2ltwtWYlLnownMVhInmW++fDQpfmOGwqFimsshpl
obQ4JnPp5MRmBOt/s3nnNXEpIdFjNdQZ7VkrPcfVTRAodqofMEHkXLfzEWgvF8NlhY2ljlozYJzR
iApw61ueVj9IXSWwwqL/wxcyVFlj4simwmOt1JixNAeYqW7DR9yIbcO4zcPeIfE/QftAwHuShD+v
r+tjBo91GYZqQuVaBfcBh0eZOpVV2MO5aZN7oXGSQV6kUG/Wv6bR0yjqgN50dVO2qIaKi4Y+5UsP
1MO26ZKwidxMKvdqCxUoMKlHlTOFk3d9XZvfC+VxMKMSWSY6F1RzpBsdFDbRvF5EdlvelDOYLudK
kNhuFKmxfRY2zsLnMjXKbV9XDwlBv85/RkKhiQABgbeWdWLsolfRhX4jh8F1ER+J4v1HVT8UGDFy
TxdNZZwzB8UfdwHmaTsPui1O5YheZza+FG4ceF0AYGB1fGmkm6VcD4Y8dxMzNN1yCXERacjgRGPx
K2+1v+gcZzecsz0uvkJiMtV1K0cXt36MHLK3DFtFSw1TpTEOUHV9ue4f76HEhdqFQe7LtRF6M2e8
o2Avrc+5Fx8Zp7j5zqKO9zU2/0e8ZjeU/gzNGFE329YhtrbOF05qfVEmszChT7qbveE+8dUvdHRU
l1nNjpYCvUr7z0mWL7aYLzrg/ViawhatoUkYHPWUHEc5/1Tq1R8nv5dmuKtYU09BaZIMvXJmxmRV
lvIfk34noyj2NiL8Ygu5REdLSyWM1SAH1yZewYLQDszvRJT8Cj8Ul+1IETTcR1LlEG/Wd9RR3PRr
4MZOMduTw/SEon/+vMp1uX9s3aurXdspCiKhx7rqGxSgCh0S8oJPxP7oK77Ps+k3Zi41RjLilVD6
jsk5X29T0XVLFpjgkB50WW0RUHgBE0MyTvmuQ0SlDxQSl9cDeQsUL/yAQ46YtL0CLgOGHJNrQO1a
fUg+/f9Ja28czxemOMxITDNv+gYgVdJd2/tQCgqM05S82FSe7DgV9LSIVvahOLPM6PwbwYqeo2Cs
OyUOF/3G2DGqp1aQ1QuCiSdPMNGElet6nbsapvIwbWoP8WEwBG4nOFMsDhn0qq0UY24Kd9b112xM
v+uheYgm0zYXEWWbaD0cOCwQQA/wGFe4k5w6dVx6Y9WCiKTyrjufIJD4MgydW8yztOjPATGIOw36
IaljQUV62wSDBB0JE648l3BgNUCfGU20btjYYfdFSjJBDrO9VWcDXJreGFRPph4IN8qPauHKULsQ
tmKw7f4IOGcbHBoYST3UPWvP+t1rlrlaApIvRvBIbfpmuSKyxf8C22eDHChMRR43mQaD8nFxWzv2
Bhkid9b0TirJxsKT1yoROINoIzl0sLpurqeZ4OCDCDnIbRYDExGhwB0ERvjLqKXRoA8bQHeufTH7
LzPUMhf65+LP7zv3fz7HjzPr3WRBolhHY+XsqOS5SU+NiOFwK3Nmv/9fGxwYTGOWz0aH43u5ZySc
yj5wDc98fp/REpK+bQO3pVNMxqAywhdFlCU3UqWa0FQfSge5sCBvS5+KUd0lQXOwRvlmGksvDlKB
R2wD3tkslzxYoTJnSgSzYblL2Gh18RCNlZNFP67D0LZTnO2wn69SBgx85qlSorsS/ZwQf2vsnKaO
TF6vW/kvn+xshkOKrJgntRmjAn18xFcdNmnJxHuZikt/ErU+Cq1xmKHLY2FMA96WGrf8Bm6OY7Hv
P8s+Bj12idMK8hXRl+LwQmtVI1DQAuRO+j5X/Kr8MqHZQDUEZjbeKZjHn7eQw4giU4pSXwokd7vF
j/dg3pRsy1tO1al1Wf2quR0XV0R4u32E/GuUH7psq4G2qAgibVmyw1TpuzmU3677hsgEd90ecJqb
1YwkTM/2sb43/pydQCdob1BZBwX9WDadcMeXsxipUFfeh9EnKhznZ3DDn1ArAzyuRlmlF2ilyl2l
jiBI0Wm+uQQvaty7dI6dgcaOpmv3S1HdDJ3h6hX4lwbDub6JW2G8/hu4TewrJa1rCZCIWpYpn+ru
c6EIvhPz42vL5FA3GbOilpqpgJ4QBrLHX3K8iyxnjO+tCoTLi3t9QVtesV4Ql4XRjsxqmMaFS5Yb
0j0lw+P1379RyGduYVmKoqkQ6uPHsUHVPqC+w6pyz0x6myl7mF+Hm9wrGQH3ff0y7OkzwwxkzHuB
7W2POdvmIENdJrUaO5ZiGM571/5t7jSza7GBcEjvlIIvt3WErZfKIYcS1lpHdURAdvjd3xUf2oO8
/5uLwMoMjxWyOcT1PM8oiyg/4+FLoMS2KqJc2IT2tRHO0Y2iDsZWRtoMuZSbCfkZXsoc8yW6izAU
K6pkbbo8URQws+FVifBV79oI00lHN4TbjeVXS5v8uG33YyTtNUPaTQ1ozcAPdt03NgN5ZZI7KAvd
WNoYWtKuMWF237zp46+hfvjfbHDHYxZ3c5VRlAli7XNq+GO/lxeBy4mWwXk4nj1IK0dd7lrTc5Xd
RtlzSQU5hcgE59W6lceJ0iXIma1q10zDAWIcrp403vXN2gSi8wfhb9LDPFlmXqW5a2CIKIPEnvz9
uoHNC4e1ssC5dLHkUqgSpHpTfaCgEovRrtwqdj46PwaPQAZAgs6dYFVCoxyazxYaiaB5iVtu6GmK
s7gF2K/6BC370y8VLfy454hlWZhjfThCVivlQN2MR8yYL0g2FfDCjOXNoJ1QPLANckuqxRZs6ybI
royxD7vKbPuQBEMdY4CuwtWRtXUsJ1SFQbUFYrajCNIFzsizES4FmOYHfcT4Q/WijuBZeEqoL1gQ
251ru8dBg6HNebJILSYC/fQX3qt2TCPKcFrLln3pWAknNoU+wuGEsrQZxiAMVmlmaujkjSlMgvsF
LwcqOtvNwAmh/m6IPhzz92vr5LCjnkdaY0oCU/TODEHWyImP8sPsKxgNF0lFb+Xu69DjMKSvmrwv
THy2YLmNo0OZhW41fDeLTpCebYOIbsqMtkLT+E6VSlGj2YpQIxtUjOcVaIiZd9e9Y9sBzxY4bzfK
tuqGqcE1Ffx1YXSESrOtpy9/YQStzipjiEAXAodUDWSupzYGqs/KYJd95oRUcmrrx/9mhYOmaCGS
IhvIp2OqHGbd8qO+cdSICPxs83CnoDti08Kyzj8okqYPaMDGUdPilxU2nj7tE/OL0nw3x1+Vme+v
L2oT+lbWOKfOhgjjUT16n5t0cILkzmy+pzWI/xLQKonUwTd9YWWL8+pcaXDhifB63gSPram5uYWr
vZBtWGCF77aPqrntjRnd6Sr5opLDXGt2F/+8vmubNhQFLagK48HnSWxJIdXyVEe4WoV3bfCUFEdF
9KDxTrLzAW5WNrjI6SdJVUpJzyAwgZk/2VP2GbCVcaFbT7XLmCDr+wn9eMG+dxcv8QonEnBRilbJ
fr46qVoKRoU8lVhz8lPR/zN3Hih6rm/kJtCtFsmdHdlYSFEbAeii+Vmvv5Lik4LhpIYKYop51se9
NFTKzl2wCnIAUeBeE9dNX7hDLIO11lelnRTvKwOT8ju8fRBR/wv7NtfscVCRZ6FqBSkSig6yx3Mi
HQISC2YBt3fuvCQuZzEGRTPbCi8PCoahrGKyLUwtFK1PtdC7/o023QC9GxobplXRaHPpBl2tQGYw
Y4sJoWPRtD8MAxtp9gJv29yzsxleRkvpGqIFEGFwjVTymry4IZHogiEywblBPbOuCoLEoawfZOnQ
zI/Xd0r0+7nPPhGrVI0IIWvRm1n6UTZv13//5jdfbRH3zfXeSvWAEUkk5m7SDroyO2Z/zIRiS9tF
iJUhttBV5DddY+RtUhXvE0v9HRv9Agsz9YIEXLu/28YzyD3ZlaOMEC7y/rylEEWQlX0OeYzZzNRu
wcRzZe3M4JcqZFTZPPZWBjjc6fG4TjW2wCUp7KzFWLWM7CS343C0207wErntFio61DDmjJ5g9ses
drOW1NTqcci6elN9m4pKs8emfL7uGttBerbBneNmFVBSlVbqBmgwHai663rojs2df93MZnKCPp3/
WwqHBUQqqJQnIMmqksBJo1/DcpvM+ySc7DB/NKK/eF21/rWm8bTZhJAInM+oR9UUpBHFLrQSkFao
ttWLSHyvb58mc8hgVb1ikRZJAy0fCAo25t40BFu3XSJarYZDB4q8joaMYQeF8s+YiPAjv0zc3i9f
1H1/0kTNJJtv7evd49BiafuJNgZcgtGoz3fLKYW0krEDTdGraFR8e/sMg6INzpQxn3Pp4WYs5+OM
eoSbBa81ZD80zdeEnWmb6Id6ucxGxKnBU3NhIrc09QBXiUL5WWoaWPxTu293gfU34bqyw2FDEFWp
XqfI82m+HCVqHYKydq6H0SYirExwiLDgXU41KTq1yiixldgJwy//mwEODhI5LjMSonaj9bupxCoE
eyT6FhwOWCpoFfMId34MgtqT/KQOiS+hH5YKb90CSzxtTdGCn6BXUCQOXmfUw1twk5vQp3Pym+ak
vjB6CgUCsFLvXd/ATY8+f6H34FphNt5O5DilGqo06Fztb/vBCTtBBvf+p3/IElc2OEAgmhSPSoul
sVn2/Njt4wNxGjs5iurF7GtcM8QhQduOpjJ3CThXciWygym6V+Nml9Hs0Yz0t0GCImY6OmkVCdx8
Q+EN5/hqhVwegY7PKes64IK6GyEzKNlybZeO5Eivi0Oc8YVx2aci/QiRx3BgVJQLRooHlOKHbpdn
Xsiaz8Gf1wtCTPj5OJywqqUL6YI3cM027O5AGB/xgemii4Y7RAvi0KLIVa2uFKBFG30Gp72jNlD7
eGqBG9d9Xvi5ONSIutbSJwml6+yG+AmKrg7kI/aNJx9YnIVOel/fh/6fjxZdOgmHJXG7ZPIiSahk
B8ehPal56E5K7+XTKLhhbIQBlWWcHGxuHTRsXBgkcxGTKi7ZvFS8729VSC5ne/Hnem+94MINdnSC
/BL3TcKXo9TeSsaUXctYJ6zupMfQC17q9x3MHkO3/H79s20cJhfmOBiJZB31rx5NsFbe3zah8jLV
orRvAw0vTHA7J6sVLccYF5skmW8KFcolVZGgeQu1Zfv6YkSWOMTQdMx4R22GRCx9M+anJLo1NEFW
udWxcLEaDiCkOpmrAFqJ8IPRA722LzmGZzyp751U1E4eA28R2ZQ/QjBsgvcNA9IGwWzCZYYUpIsa
gx/4t+8Vz7kz2BiN2UePf1HxXxvi34VikCvj/YSxWSi7bvxhhb5m/XP9G21lshc2uGy5UJGX92wY
cHSmd3nj+DFFNyzr40yf/9cFce5dSGXdWGiVcM24v5dxWpAqetCVv+gZvFgT5+ILjrEsU5HR1OhT
LyXodrSf4vovZjgurHDu3eTBZEY18rKZoqZngWgr+UzDUADkm0BHFBl5si6jSMkdGFFvJNOU/UuS
0+1/c42IVH82Y3VlhjsulC6nnZVKiCP1CdSMRftUiq7O7+0OH7B0ZYOLmyaqknGErBGariFQhiqE
9JkNQltPg8PIQExoeLfPsWsKdnDbxc92+SqyMdVTl5iYRmbCaDoaw8zR7mxlxzrDatkW2mOf5Mo6
+QplkJXJ0i/guomgTx5hhSZGRvD+42KiqH5XOYg8PbTF05uCj6hz4dVlIAI2M8xnafGrRF+T9K00
BWWxjaIBRWVNVUF7gmsN5fDW0LVqztgbwyB90/TeiXUvDMHpScCGWrlyJ5Jp3HogvDDIZWbg21G6
YoHBySd+n9oUszD0gKHAz9Nds2OFcpG83PYunpfIRZzaqFXdNqy9dHIb2tl5dGqFzYoMgj76yNkI
F28W4AgPEnLqDj9YwslUADq79cubBczDsS8qwonWxIWeBZrtODeRLnVT6QZp4UbDtyEV4e5Gcrv+
VnzZVy3JnDQL6Enm6RvpXvPkU7c80lI0jbWZJJ19UOGOLFNullqPEM+D+TpQr4y//c2ZuDLAxVEp
g96wVvFx2D3VPKIu4c4QrQMjpJP6IuQVebjCnVZpUEgVHjSwHHg49XD7sBN3BETlNpPvaHZgykOv
9vU1vgfqFQdUuNNrTGUQF1HQ7wz+5+Zz8SLdsNE2A8/9aES/nTzLke/tzivelB3a4N1mh2R3L3ob
306vVzvNwYkJiqa0DuAx8af+17tIr/8eCKWdvyiOmB9MaJCDEykp6ThPKA5GhwWbXYOJzEKDFyi/
2W1PvxO2+otigkOTYaqqvGtK8OljvhgJVngClS2onR2wIVa/8pcQ05Hpc0kcUciLooRDmGigXdGy
d6tCPxTxy6SJHre3rpgX4c6BilkHqTKpOM9rT/m8uPke2cO9eYghSFweFEffd7cQaxFl3yz4rjgu
L4CwVC1UdAkSIsabubipN7xVGK9nLFWha/28HiaCTeRZvuqiR7IPaiw30p7M6SVqBb9fcJyqHNKo
hmwV5gB3XNDoX6cOtX4VA3WoWdhqcNf1IjqTrULH+pupHNhQBSda0UB0IQOnBGiXPEZMYML1Ran+
9s5BgBtrYOx17Oerops6tNqi1nCONn1r8RqsPV//Mv/F+84GOOjQU61AhyvjBfbYUzo5ha/krTtV
+xQKvqBNQUTtlIOoOv5fAORslgOQICiq1CzxnGXeVodxN51ip3cHx9ppEBkLIO9wfZmb6T/GxCnj
gFMxkHK5jYsmm5jQwOHA+mrjY7ybfRVf6++WtbLDOaI0q3rdQdrUBWGqVtosax06uwtxjwbT9y91
L24Z3sxJViY5V0wUOtKwASvgrA/2EI12HZ1iUb66NUiNbqLzBnJ+qEx1q0UmKGF/328BvtR+70Q8
BYe6cCYwIeFYrxzrYO2GXegLe802bwOrP4Dz0yIPccSp2FliHUlgN/UxhDbd0H4ioirmZsitLHGu
uZBczmiFDa2lB6s40sS/7ovbF6mVAe4sSzD90MTLe63gN/llNUBaYvTZVFQDKSYR345o67gjTKn1
oRkncPs0TeJqhrHPzdbPaxO8xTiv9UYQa9uxvVofd6Cl3ThQ0uDixu4aFngqcyfctX7n9Yf83nDl
J8F+CiKAJ98kRW+CyA93G1REgq/VgWngQo6ucTJb/lHdQUDbtQ69fd3q5pFzXqTBIUo5QvNJZrdh
YKfdBNBI7NFk2Vd2ibfEZL9oIlEGkUEOWiyZ9jpKG5lLjM7ph9s4OOT5Yk9kR+UfYSyiXBEgJk82
ms8gug0jJLZz8xRYz3X2aZJ3+XxjBWhaDHfBIqI0ErmNwUGMpdWZrE9guapB4tHb+bfFRVq9LxO7
Gl3qZ17xKiL92cwqURQCqST+DQKMy2PBKqk2mTXcJrJmW+kODW0PSoELuClylw2pMp3KaLWijAwS
pXAOv9qpkieL1ClYz5wGF1V1tJfEqTFJknpRhPGwzgtAHJw9Jrf4DzB61+zQb+gUtS2Sd9ne6NWf
wgFckrLRK8b31nrEj5z2jtihRx/w1vW7dbcUDVBvBujKIL/NYzykUYS1p/RYdCd1egtFEy2boL0y
wWEc6vwtaI/QBzRGUAJ6m1RNEO/b98uVBQ7VMH+bkKDGrgWVk9w04BApnbC2gw4ww7wzeOpuRVww
2/75r9PwyIbR2Tk1IjS+VmpiG9D1tsi+61U7V79eRzPBF+LRjBhBNmlhAjWhGMSX/acg/CbmPdqu
XILZGw2HVNMQb5fhhmJN2Q8qQfkEWrrIHsDFVnw3v4A+O4YqK0RJ8J7mBgaIsfaNCF42HeRsm9/K
WB2smfTwwSi9afpfS/rj+g5uwvPq93PngaSXWmGVmAsf+lKDoExaOeEshQ6Gaz4bJDCd3Awzx8hn
kRrs5qcDaZ/BqBXBCccFF3gxxjiGPTcDIW9WuySu7TQTsVSwLPLDdXFlhY+vRU5aDKL8Lv6yqeDw
MXdUe/SlXYeaxp/LAgMtV+Y4T2nHoU9VRkeo5NO3cYEuqoaXViM6mU21u/7htm9AZ1v8TbisUMwj
7P4tazZRIImh7c0HqbXrz1AfQj0jf8E0MmTMhr9ySdw8ZMa5iAlH7kiYaDfUZhzjDpS+qfPDIJJk
2fIM6EjrGkZaUWLmu1SpVg9xG7Gxmndez8gmLbpSfgm2b8szVlb4auUySxGd8neKpd/KvCG4WVCE
dZlnSK4qyPa2IHFtjouzvJlGK2JEFlmaoD/DqaXMUaLbgT5fX5fIDpduTVPVaY2ModNRLe2g7L2m
fFvqxJYUaX/d0uZ5vF4S2+HVHV+GJkWfKGisoTvNXfzhED8GL8Ez4y1FnfRWlIpsFi/W9rhES65N
qVElTPhPg2arUvEjDubxoUiG0rU6Rl4eD+Q0dwEaRcoUgw9x9yZYMds8Hk3WfwHn+fowxznN8bKo
2dFgaz7Z/0fUhHj1c+SJnpIYBF4zx771eoMXVA9JBGyWNVk9wW+6tFiezOhrqY0kcpQ6aIUPLqKw
4GA5rrXECmO05nW+CnYSdtbhnGv98IGVKiV00gkSFEG0KxxCl23WxxampNwkRYae74kh+9Eiekfd
OubWX44D5oZIFukGRPvUzE4R3oxWCrlMiMZLNyaqbWn6F32BdGWQR+e8pHmMiSwQgSZ+gd9egb9a
4I1bjQhrExykTGSJmjEBXYNy3xz6nfmQgfYL90ahrIYAU/gyZZpT0OgbbObCPDTaLsmIYxWLXVYC
7BK4Al+d7JOQNmMJV4DCrS+peFI3yHGORPLL7FtfCSuVwxESSFUkd5i3hSAwROibk7bT/eQoSoK3
unYvXIBDi8iqgqQDn4Y7VMY3NO3ZmbY8xgZUCafKTdr4qQpKr5XQIKWYYNPUG1GtnDnAx4Xics0I
i2WTvyZmfWqUtYmuxPHYgCs+v6088LU76n4UksRvf7qzKS6KFYlUWSAhvsbhfraeWrx0hKJHq203
PNvgYjjGJbsLFeA/7UGZNbkpEp+kSuzR8q9H1vXFoCOFw92ORsZoYbikMPY12nr7YnbLcfy78xOk
SIaFFBj5zqUZPZIhvzC/T9tG9D9a8OohAvP3ffkAmnFfRLWyva6zQe48SeRap70EqpUePaJJop+a
YvEKKRV0FP+XxOBshztD0nnQzZCgPZ7dN1sb7EmH5XFBPyy15X3oigJt2y/O5jjfMyQQc0e5gVkd
7VWOf7TzHdSWhqh3rnvFdjxTCh54iypgAOfynSHr5bpTQJygP3YH4ztjdh593e/RtCIq8GzWWsnK
FodROoSCG0UCv1DLdB5YZXCod/JBty1kp5bqip6h2e/7ABUre5wvDjTQw0UH9cowv8lxZquRKHo3
k5mVBc755ijp2xaS0W48y+6UvtQSNGd/LvQxEUldiSxx7tctg1RRC6PQRfO51WpUNlWPyk+LNtu9
LuBM2gwpVOEgZcIwlp82ocmkFoS1Rcvtd7ny4+qlUwThJDLBZfRFZLaN0QFaC8XTcUWBSK9I9V1k
gvPsXu9MWSrHwjX1Uyntu+KfvHq7Hj3bDnbeKM6h+1SXkrjEYLdG8lcM6DwqkywIUNEq2M9X6bIU
oL9sIEhT5iCA0gB2q25dagbu9ZVsws3qk3OObChZrCUJspSprXF/W4Ci+n0+R15eRoJN+1C8o1Cz
VnVTpwTjZiaEBy6XNAYVxsHywXRaT3ZuqRfasd2dwpvf9AjorhakDPza3u2B6RjwBkkF/V3se7WF
cSXThL1LOHL1Q7K+9vXBMgbI2AhcentdKztciOptRZc5wrogYxN+U39V/rSXD6Nf36jPyR3revlT
gONXxh0SNNaCXhuxMpN8WehBWrzrXsH7N//7uS8V9GXZgQvEdGpctqPhNawFbicwwNcrQBnaSWGG
BVjjXdgf81zQUv+hl5pbAd9XpdcVTdGYazqjUxyaAzol7+Pb7qg9lgd2cksPIET/dn3TBO6mcNCW
T5IUjOyjxGZ1s8zhbV32d1mnnSBQ8XTdlMjl+NM7HjIZ0hr4QGhIwwHXfwKPN5M5e9DRjqNB75c9
W+giq8yR1+cqv6nsq64Cqu+NZckSWE1t/bUHB/BygxlIJ3BV17i1C7v7pDhiZxd+Sw4K6dQWIehi
TEd7HtwptiUMgJSOldvkSXodYxsR5vQgAhPgFY/A/Go5aNSCsS4xX246+uxJzaO6gOxRxNLPAvXa
jnLQkRDMsMs9fIYUX+qkdpbxYRreuvqYRvGRmAKk4u+K/Io42EjAqpElFVaUHIJd4ed4D2b1QRHh
qGjjOPTQJMUKIsrMxIWtqfcSCFxCTVAMF0QbX5JYcAaXpQ4jcgVCs+FJwqBqVv0cxi//W6jxbVOo
xfVNxzaN3CeDbc42U8psTvVn9b75VNx1TnQUToII4JGvUbTQrNANFW6hYpTU66g9vWR+9x06JdPo
BnayTzzJNX5eX6ngs/EFi2xeItNimJxLD+V4q8iFLWt/mGFyHshXK9rczCwwWplOFD7JdEfMt+r/
kXZdzXHjSvcXsYoZ5CvTBI00SpYlv7DWWhvMOf/670D73RUF8Q6u7draJ1fpTIOdgO4+LRplECkG
5y26JFW1tIUYRnuMiyPO0bVqX4KX/LPj4t2DZLZLtwDHVO90+6k27rGF5Q8xOPeQKu2ckBnHBc5U
tza+GjN66YjAkj5dBfmPwrkFbAQDY4MKSYZg9CWn3w376Sih8o0R0/3lQ9v8OOj8knHvRJmMbwFL
syLqC6bYLUjaenKjl+BSy/ZWfvgzHPVjpKqVNqJZDZwaz7zS0Sruk/7eFq2wfKNo/OS+V+JwVw0j
atppxCoZt68Wd8TtjCovJj3k0qFtr8PWk4fvpRSkO6zorAOiB6N8H15hJUQfn6funI7Pl6X+9Fbx
9iVXv4cL0F1nqK2uQOzSZ20/OevOba4q3waJW/MlA5vvZcBNl7HC42yNZFOaoZwMPOV6lH4Y6mOK
vpHLGCKV4eyswmr5RYo7OPri1sTy9QZNL5GBDsVM+0MkztqSUWk7UwKSlg1OXAVlfCXpgwMqIAHQ
pntfHRtncL2qDZJuAwh8UNc1eOxTMxI42u2kaYXBBeFSSnvM50I1n7qgOal+ehyuXtGU+8BuW8kx
uVbvL3+n7Zz0HZEv7ic5+jKstGVuRD/qbg7IfJe6lR/dzB7y0R/C9mnBOfINE4NMWhpOUL/45+hi
+A458HIFjt1b6Rs5DrsMPbMCGdmXuWDwRP3oV4amTGOJwiHTv5oDq8AP+2XPBqKwiRLVVtjZKbkz
r2ggqp59ekPjTJtvBZuKaEloh9PVHqw7rNAD/SSashQMfulX4160NUd0spwjQZ9pkhDmP+P6qqyv
JUWQiQqVhfMclC6gkO0AMBtOfCP7qb98zb73QXtS/DxQwSL8yxSe/AlyjsTM0LxqRoDsgnCn+/Fe
2cu3+XV2ZVyHZ82Pjmm9u6wuAtfFb3ZK8+z/bdAavqXhjVQebZRORD2JIhTOm6RdI81yw76VOrlL
kbpRsQPfrlaICAyEOsj5FE1JlGqSgVT7bHdu6rMB8jawdzoewkUszILYwu9t0uMF7C0DFL5f6DGx
sZl3SQKaiFost2AMML29LfzAPjhOpiQDa1BVMZhiptha24Aq3gy/DKQUteRuIGH9uQFWdZAtyZ86
TXQzSmejyvCd0pu8urb2FC3plxVOBMGpOCgtK3OkOXoX0WyS5c+D+VyboqcVdiKcD/wgBxcmzXpc
dJBxA+RZPmId5Q6L2HAdGvzYjzyMT/pgyoNDyg7pWfTuJZKPU3W0vne1WQGaxqNrRu1dYs5XltQL
MuINGHWlE2+9G6t3Dr3JGzm3ETtN+8EcDzT50lUCgsHN+LzG4OrdevUfb2Rdyy7bEDnso3Ozx4jm
4Gj+vO+d2k+//7p6mCYhGPZXsBWQ3+dpoR1iadoKGjj+VRq3un6/0B+XIbZ8hLbC4Nn9aVvHsdHU
LAuQXebX0+viSnekHRpZAlGH2pYqrsG4Q0ySSB70FmDyEWZ7Jr4BGqnoKFK7rRsS2+apoo8LU+vq
W0/lSiGwwLYgMZ6vgQP2Mjfx8p3p1Sf2nUQpxobufYDiVBzXFsnseyaS/GK3X8PYctrm4fJHYhbK
W/BaHM7n1X0va7SHfoOT5hAZIGabVH9KQahiY5F3Xwre4QUi8UT3qRom0VwBLqkrRzduu/A2y54u
i7Std++f6G12ZvWJMsnorZjgE7GNqzq2xyUgug9PTCHyB6FCsDzvwgm+kaSu0KRWm7IygkjoQ5Yz
h72Cmgf9XEYeW4dme00gEE/wyVTupikXMhnyEGrR+vS+usWuaywO+yohuwbj6t/ZXg069DP1VyAV
EiCzv3xJVC4VHM0hzolZMoOewXvONghMTnhKwQmFi5iQE0qkLOzfVydrg7yIUMoEbVPHiAMDhBRZ
LnCEWxfltZXxpaEyHwdtYSqpX9O/5idtj2G7K2UnP2MLIHa+6SJKrY0c7QMeFzPLWU8a1CTwKOXU
mWM/s1OErtw2hjO5Mqax397riSNaDLyRx3/A5byJhZV2WU9wmlnUO1HxgwiLXyJL4HyJSculkywg
dM9szU6N4f/kq/oqe2zPsS2KmgI0vm6U6m2UTRHOsQuqQwWmwmq/uBVGNjDS4Yl6NLdVUTd1NvNp
fFribBtUS2YZ2UbenlLijsrJGP3L1iWC4BI2W16AkMK4Glvdy5V17nTJMQgV5GwiGE79QO2/9N0C
GLtJ/JTODvan+USvRb5iW83fT4xTNz2p+zQHHaJr7zF7ibKJU95FZ+1efshBBgEWirPqYOJl/2eH
yKmg2toEe9rxnRa7e46V5VYy0qCqBhEZ53/xGv+Kx3MY0WKsI8KOUd3h9ujkqRN5mNE9MfKV4ovx
InqQ2rolw3zfAbn8Rp/nBa9fTD0CE5f++li7+bV2U3tv+1uc/EF06fovmc47IjPAlfttsBmxMCwY
mFy5wwkkjfvwhO3YxrEM/ge3yH7/59jCeu/xHKzBxj6iVTrpFeQbb68AbJgHryn3k1vcaP8DN8W2
DbxjcaaGhhCZJjq0pK9eC4y/hMPojNHLZVXcDtPvIJyhxR1umDrz8019p2oPfX1T1Ca4ch5zSff+
DIq3tabV55DF5aROQLH2rOVXFfiutB9V+PMy0qeRIbycQA3fpeIMTJOX1opLSMVm1ZBZBfR6fgGW
7tAdiFtdNJ9Sp/kxJq6ohUPw0Xi6I0tfaEQXfLRauTbRD1/fdfaTQLrNBAcNd6ZuyFj0zZPmozlt
6iIJ0g3UI6/IcMAuCB7P0mlftKMMthBh9sg+zSe1XyFyKZU8jH28EEjFdnQy5lAZWzuCxYkeiM82
dXaum75Ex/yrQNJNc1vhcuY2m8kyazNitf0QHtmqzuaqcywnv81+ecHLm8rYFkHXJzH1T0vhtTrJ
4oZ9uE49dcXBJIdFOLKxqRwrDM5XpXjNm7FUmx3j6Lc4x12YOLbbYnUh1vshMTaxUbwjvuAUN218
Bcul4v3UU7uoIZryoN8pwXKKQDAQ/7Dx8pHegn1QObIUMv9ORMnPZjK3AubUJo+iZClUZgyNM2N+
ld1x+jLIcp/scO0AZym5Jb9KOMt/SE5nmryLkDxAZ/Tyhx2qLrpuHWoKKT5FsnHeudeI3ZIML1cU
7ZpsqdOd7k9781Q8sdqB9V365UZbXjDOVU+6mpK0xGlWUe9NHZqoZifJQkezRGkR++28ub8//H3q
XK/UKsSTCZMNd5mR0jtJGYOsqn0ad4JETwTFBQU7S6LFZqlQioH4lgYTKo9ZuTNEHQpbn2stEhcR
2jYJMXoPnEVvHbTKO3l+JzCzyxCf+taVMB/7mpnZEGggMFj2auXIB+MG845ecjWDv4mW3mVMESSX
bkk5Bik6HS+0bV0FrbUcpkkOLkNsuf73gwNfwMeMZ6z1xJhn6AJGhZyq3Znxk4FSeN6f7fHeKkTF
083QvcbjnFU4EltSdOCBsknF4EQRxFjVAs6O71hCiVCDassD5gNvmtoRdbJvZq9rbHbcq1xyqcOu
GNmDN2O1idz82IDdyGVbbLO7zP0f9tiKvh+nlXOojhNVoDLxzw70VLpbnHNXvZXPvceSlOqLaIp/
KwIhNWJcNhYaTPniQW7oXbWwbNkqbxs0ZWsvgzBZYBrxyXu8Y/CP0QsGHSraAEPajz9xpfqK1fS3
gzv4GFrS96K71FZwW0n0dj9YfTOsZrVKdQLaZMpfhgKb3Mv6oW6lFyMZT5VJMveyPbBPckk6zh6M
qJYH0rAs9mBg9UC601goE6Zcgg/1drNbiVUvlm5QFjpJZ2qe3RY/6TANQZNOocADi5A4pc8yHGCb
sc/VPNbLgF0XL2n/W3WelU5wQTnDX0zQ2owURD2ZZSDPN3JxuPxhNh9U15rARWSSF4WJATaWXcns
3c8ND4xhSw4K/7fqzdoajAvGtS7pVsUqE3p+VFEFmQXtEJueYXVgfFwMZRLWYNtxO/NVITdJLcjN
NuPu6u9znqdlTEJ6icOKsXLEHn9QLHOl8a5Vv1z+KgI5+Kd0dTSo3bBLHzWTXbWAUUdtdn8GwQXB
Hl3MjUwBUY5fGvQSm8Iq5bZq6aDxAA+5qdo6p77goJMymxk9Uy2K/onajbziKj9ofnr+ZV5GluiR
FRqnyHXfJgth6ReWzxyIgnbl5DvjeVKdARUCvwt+dT8ZD8gps1bPaUNtANZIJ+1Y8SY8l1uPlz/T
psatpOI02pzlOFZYqVdrmmOra241R7uiJU/pXKbOZaxNrVthcdotR6aV9uind/ViZ2k3yyTI9QSy
8DVDy2rURakgS1NjQ6cc7Wi4N5pXKlneZUE2nfO7IAan2yDnTKiEDZZuFO56vFnU3YM0CuxHpN0G
F9JMit5HMwWIcVYCEtDjfGueJ0bMtsvcVuDYmC59ip+WopiapaOgyz9eFLnSSSVNEK87ZPkHkthO
OjyUWEw1dJZADURYTE1WQbSJlT5uc2A1kbHvy4U6UQxmgsxovKGWHrtMExzl5udaCcf5iayVKz0P
oXdWVNJArqixN6SqcFRFTAAqwuK8hFrL5pzl0MH/cMezIi9KveBwHdz0kS1kyIUNNVtPT2QlIDvx
1YmiMhOD8gegQ5DfdLfxUffa0okPbHlMsav3o8DQtroOtDUg5zVIkRqTkuATtj6WB4Fv+FvujpJD
y7fLQPvIylCjjPX0AtXZTPOQY2GyUAVfG9/3m2HaJzdisG7Nb3eQ4QqdXgfx5MHm7WoFw5lemupU
MdQIjRvjt6w/htE+lL6V+pVBcrcSdmeLhOLuVhH2QeplAzS7infNEt+AHnFPJly3pcrLcOGSS2uf
FJHoPWFbVd8Pk7PDIpLUaiQxyhDSLVgLu+7emARuRSQaZ3nGrLUV3hL+873S68Ynx05I1SmShDO6
xRrtDrO6qDYox0y+V+trU8RJtu203g+LM7EwHlvQkQIijsLrCsVQdCAUVzIxQZ6xHMKs8C+HmG33
v9JBzsSMYanMLHozseaEK2gQetaJ3KH8hYKo+juFZbJC40Iz8qhQ0TWIB+713jGPRUD95uvgTG5y
b9zJAau3iSujAvXgW32XVkkrmUjEtan0VbGt2NVpdqzbal8YoC5ejH2r4JZvK49/drh8x68UGdUw
1VB9GYublpOJVhzJVR9LVO3n7791u7cs1A4JLvhYIvfRO4MtD/veBoDZ0xUxsOS9uJPn75cl2raA
fzH4gra1YOVjR2FofXmTwG1oyn6JRXFGBMKlPaCRnNVBA0hn78MS8TPa9UIm+22deJeE871hs/Sa
HL25+HCn7ZmLt+EyRA8UIlk4p9sVuaElzJ5DPGfNr/JyY00iTjARBudg2x5Lu4mMD5/oCkYbyFW+
1G5Pe0Ff1GY9mdFlyAT3E9RA2e9Yhf9EGkg8EchSPXceMtJdvgtP7Wv//01EogIC+9l8roiV6siO
TNPQDJ75Lx/RtlRLUIO6rA5NYl+ZVS7wRwII3jGA9ttSuhSOIR4tzwhzbGaevMsWs3VZWEnBuwC0
55EQIZC4GPK/lmblYFrLXd5K11GlPVyG2qyGr7E4nU4STerCBVhS1e9bMISmk+3GJDunCkrjhflX
bJi3WJdzmvP6J821+8v4W3q4hud0XRrlEaztgNf7L0ryKIfXuhVchhB9MPbvKxWstGEe8hkQk6ru
K2ksnSotXv8Mg1PzilJqxRXDaH2DvmRU9JlEQnBphDFIxjAy1wMa/Z+y295nXu5iz6dxN3rzqcMg
iNBFbIb59bfh8gqZ0CjNBmCa3zpvOuVHxKHD8FNxMx91OIHOixSByynqojD0BYUllMEfSe1b8pMs
2mgkguCCndaGBSjpLOIWSdGfoqgKvWzu0iNIuBOBWm9bMJqqcGsFmxNPlllqIW3Aa4xwNOmBSm4L
rAbujchZ0t/yRu9A3LH1NC6mooHiRdkXLBF0EpB/XlbtT7yV7K0HjRH/ysIdWxXZud4yNVB6JzHc
HhTUWMsUH5s9yGIb6iyoe6Ch2/1fFuFsq/2/2PwIdN1XczeM4ZtdabrmNM3vdMCtpNO5xCEmKvjk
TESMIZ32Vah/lYbeDXNR1XJb994F4dwsKRZrDhccYqnOj7oy+1SuX5My/n75Y4lgOHc6JXbahDqk
GY0A7BbHOHy1bd2/DCL6KOzfVw61VZTBkmPoHO2sICVZMNFY4A1EEEzOFUSum5ONTZL47rnkq3Pv
WdMigNh8KFh/ec6lVkOfKRHLfelT98bmBXfwlWAROTZElG/7UakXNgJr2rqrrUE5n9qmlSXVDRSa
hr5i+lM1ObN2D3JDzEALoES6wLkGNF2ShBSAiqUbXbsJy7Oifb2sCZvp3VoczjdMWHdBsCIeV8/G
6TzzKF+XbuqmI1b02LtpV+1EI24Cx8q/oyZNPGFLNQAHuzachgwgDmjr+84A4dYS/sYTwUo6/i3V
tOUGvJA4QVnNHrGXGG8uqNJHueYsebKLqHkqe6wJMkR3QIH288+rpZphpTdz6mlrHLs6PLSkEMz/
iM6RcxTtkCuxypx6Vsh+LIFqfDBBiZ04Rl84l5VEJA3795UtJyTS1LIFlCLf1ONXPRW9+LHf+jnp
/9e38i2WuMfU8BcAUK/rJ8Z5H3m2az6kh8nPGImEwHFsmrCiyhYxsaVQ4+mUF2PKTamEb5IzHZTs
Y1c6CdhsIyNCF+ToW+D2v3yAm99qBcg5qqhYQslgaqiFw1NDkgerM13LWIJxWARDq5s+YwXFuSct
o1Uvx5CtkuUjbQ2XLJQxIO/+TCLONWlKPxbmAImkek9GxWkTrLUtwS/QiLpDRAJxDsrQWzDBI8Nx
ablTu3Mkn8dOcMfd1G/FwDJ0MHBZJj+2nMl5b1jMpWszwVJ29WCq9Ddqr9YKgjMhs51VfTBYOJQ7
t+knRw41h2IAUhps/3c+zbs07EBX1hrmWTlFIaAGI3Xa6nYJVa8jV7opslqW8Xyy2pVMnFaDJMVS
o5oBUfQ2Nhh1WL7mbku95i/Vq3a1IDNiKnUJjtPstB4okWzAjfLRyGSnTP+m5ncUsMPm2RIN7W1r
nWVjpsKUsfSaSyrbZgHHYIEH0i48R1nttOZ9JqRY2HYL7yDsgFdfyso7WUtTlI5o3zkpSn1mfRiV
GxATCRz4tsN7B+JiBbb+YXwjAVDY3LfTfpyex2Z0aLXvu1gAtX3nVA1LU0BYr2GO86NQRlmOUqnA
lyeHbsBeq+ZMj0PuoA3b8EO0xFmFwJsLEXlftIAjNMIMoovH5cEDKTq2dhVgnvRkL/GpZwoubJuq
sRKQc0j5aNq9xhIYBbcnHQuPG+O5iB5+w4jfQfjB8i4z51lhrwW9Op7gONw41CJXH9W7yCx+XMba
zgExToHlAgZ43izOY9RYejbmIbKVFnRpGPP1hivjpsPzfLRPg/p7JIgdmwe4guP8hoX2kzbKAWcu
9d7WU9D9zij2RebfArk2/foKiFPF2OoLWmRQDOt69HGd2kl+ja1nWCYfgl6PPmTu8CKA3MpkbEz7
yqaOx0tkNJz2W5YVWYkOJ3WU3dlv3WVffY3dxdVArhMHInaRLQnXcNxRjsUIxnNJRVixj3ZyNiVB
o9iWbemyhr7Bt95Bgy/dx2DDN+RShmocJ7S4ojMz9TsnfpsmykxXlJltPWZi+ASktQTbj0DAxPnd
ZdGKJh0W4max0xxQ2vbiL/HJ3vVoABURA20cnq4oiqwQ1uWj8dO4nVVVqY6N826rH8PirHW/nqF/
+Pucew+NXMvSGQErz+Ha512q39qYOAs7gf1uhJEPOJx3ryajaSYmRz0QJ6bDERNgp4KWrmIWv54p
fYBiR7qKWDrJqjhrATUYiTORh9+58n4A4OwHpcK57DOcWaq8SAZ1tKn0i0QgxdbDAVCIBT5UlCVl
fse7VfVJRBL25f30Rtrrx/kb9a1DdTUdRzgGtz4nX0TatuVlP4ByYYpQSdeKFKDhtf0q+/mdlTiW
Z2ITj6sHJvY9NpIgFr9NeHMp0wdILlTZDcnllsmJsWhfO9E7JXaiOViCdJ9+Ixg+mb0Fe9vQrBvk
4NRGs9m1JGTW3sjb1j/ClD/qDCOQV5UcP0JC0kZB+KKmTokZ/hGb1GQlc4zqVxdcwHt8QOScCAEr
Zo6NJXgmjmQUedp9ZLR+M1BBHNv2H/9qEb/9PbFkdcKsFk5XP5H5rIhYtUV/n7PrxIqzBI2UsIXq
tc2eMF4v0I9N776yA5Mz57oE9zAIqnARvhs8thRdcs3Hf9ZLyleiVvuNsK8rmgVzU1SCSTbOtOu2
ztEg1uGWFd1LlU+Xm+5PIbhwqIYzrUmND2/EmAxNHzUdHGny66/H+A+CcGmFlTb20LT4Lta1tcOl
5yrFYrccVAMN+hjEYYoZ6ScjXp0b5zcik2oZarMEN/nOpcP9iBKfol2n9mHBNGWL9bHqw2UJRV+K
dxugJcZqQval4tMgPVblLboKLkMIhOJrsJY+prNW4kuly7kAWZ6JuUw5x1XLq/rrmn6L8CZzGXHb
/4LQG65BRksvT0c8h1luRwVyJayM1ALUP8AENOXIckOnfMEONk/EkrJpvytAzroavWhyrceHU/XH
dP4qCYf8mB/7pBk6FrkRGQb1iQq/r+OiTUZIFB2sneYte+uUHwzQDBSuyLK2XcUKi0tmsDOorekM
rKSefpRVeyf3eGMqmvNADVfX6rtobk+zNJzHOvWLYjgauejesFXH0pXVb+AdIi3VXkHKhhJquFsO
4Pi40u7zHRsSWp6wpMHDFfBWSIvBJLt0ytxnLImcKVUHyftjG7kWWNmSgPgy9eSg9LCC2r+sp9ta
8/5ROTcp18Uo9Z2G4GX6tXSwRN35bwz2l+ThnKQxd1HasCsK/dk9138xouookG/pXTs60ZP6qoMZ
S7/Pdj1oskX5/WYusPqCnOtMW5oXZV6BgCt/aeKw2Bfl8ERpnHj1oHa7qIzrG1MXXGJEJ8o5UMuc
lTqqITDJDReLEPxhFKUCQtXkXOaoK900SQoE86SzDQpwgrtS4pl/v+VYR+rOj2hLF6jK21jVp09p
4J6JpmpwJfEP2QVJlaRWWfzG4rDWwV3zbT5hFlItbt7LQCllaNgOiJSGbzOzbTrLWYJ7YBcwCyh3
xZ68LeEsXGGivGVwKyy+3UxbTLnI0Y+E3vR/4iv4g46zR7HvfRTvuN1yoms0LlmkczRZho0bJ+v6
Nfb5bj4vCAkdJpWlx8umvRX01lC8D+2HLMYwHvtcRtDu0t0YRHvxHNmmr1Yx6PePXsj8Fiqy5JU2
UxygreAS3e5qUJuhPxChDgxMuzYUFlT+C6KOqzvekPRPTWKyFkkopuEQR5fYb2v6JFe5V449a9YW
6v3WhVdV0VHK4FSLj+Rqi/YfqZ0QyXGFSpMryzrbykGjf1/+XJvXxDUOcyyr2y6N4KrKDDhNfTAb
J7nNfeUqvU5dzE1oKLj9xeZzKvc3qOlBvoiLKcaOUJ3iOc6p0SLbk0aE2uVGGm/SQXEiEXvglk9c
Y3CiNQb6+hYTGJ321EjPU/p0+ey2Usj13+eiGJZaaGNm4+9XcuzIVHMS6cYeZ5EDFInBxbIhSqOO
JvhCy6t9nrzkJXx646zy8kMWuxbbfiWqfG1NK3/4PFwM642EZOYC0eRvFsjGbhkTQHHGW/D8dwtZ
z8Zu9JCEBf1XkWcUHSoXyBa6KOmSQloMtjup7BpgFAy/XP5wWwPRH8TjIplkh92E1anMlBnRehVg
g6+vH3Tn7Q3zTINaULHcdh7v+s53BDRtGC4RM+fRXQK2ANN6edV2alAGo5C5kH0cPmJio7SmWti4
Y3+qTuhDpYE1GNL1Okb1K2M6ayTxlLJ46FLd05JBUCzYDNFrQO6bSTOJmqUFYG2CV8G8NcNgjqmT
0tsRc0lLSpxITl1jvL/8GTdVZSUn9xW7vExiKwKsNX+rMNpLpeM8iCZ8N1PJlXB8laLuwlKVmPlN
r/H9dKtfdyeWG9jYVt8mjjbv2VtC6RW7Dm0JBxFvnEBGi4vcNdFVBXUsPKj1vavWMZgxfir65F4+
yW31fD9Ki4vaVt0lS18CpvVHX/dZdaQ7TnizywPxOuvNFGEFxl1xqDEM9tDmeP8+dAdtb2FDkx7o
V+RwWajNCLqC4dx/nqmLoTIflmuTa6jfbfmFSA8jZiQu4wjMja8sVSaYmFMDN0XTfNai0THanZFf
0eiqtlQB1Ha0XsnExQI1t9JFbXB0ozt5Xja4IMffxS7qgBroJ7FKVzxiIrJui4sFOS7Bc8Ssm3G7
sgFhupsDxWfUwpcPUqTrnBuphrRJowFANVL8wTelYyakKtrQPQLuWHDvqngXRyXwY7qDVeohlRNs
LbAGz4KH9DXwaD0uTtM5monbLraEaZjWYUcJFk/nsoBbN6gP6JxKymaj2hYFOrQlKp3ioMLUQg+D
3SnxbX9wLXSolmesrv8d2nqWtUJ2ggkarDv9KHgIwjzTnEYdw9dYnaN59Fj52dPkJ3v2nid6xtiw
vTUaz5WBFdozIYOtu0l3VKYnmqYBloYXi7y7fKIbKvMBh3OP4JlNLHSh6S6xduXwSKMdetEuQ2y9
qVngXGMlFEtBpsrZnIURg3Rq8MVGV4bVtW9D8pILguhDDV4r0dFt+eIPeJy9zbNe5tb8ZuOjzyrV
URCeerhI+OJANLe2cYAA0/BgSAwdI1bcAXZ49hlrDOO56ny2shsFa1NkQZjeyF8tYsugGCCgdTM0
TvOoJZEqbDqEsPSKFDu1ELgNwd/nu6/7yozn0WyR5it6MKkYFp6MQKADLP5xKdVaBp07Js0s4yaq
8E1U7E59kkAaW7pQASyMf5098TjmRkj5AMeF4zrv4hRMCXjNQc9tFwap9KMsH+Pm2m6+XJZs6/Dw
1cGobYILHwV9zi2MamLNRklAg9SgU1rGfUw0rb6lYhitRv+aoYN0nyeZkCdbnXKrwTXJOqbzzRTt
I1OgApsQjEwdN0kLt3POZCI7SoksFTgv42911lxb3dldKwi+myAW2ufYQ5QCNr2PRzUladTbloL+
Wr1yI/NaUdDzkIpGBLdiBBoo3mE4Wcq8sBR7MExMVmaHet95M4jYsNgk32VXte1gm+UBDO4PQrfD
VJhXcRtlA4xtoUEQ/uCjeNFkD1Ye6iY4Va1jfpfuJpex2clO4YpuQxtBGFVpHWdlWthBanEewZiW
rpE1QHXWfgi/9clNN5mOVgeqkrqafmx7UXPYVuK0huQZY7uSsqxAw6lmnn60A5o69g3x01P8mN9i
QAQvYbZneJeNa9OVrwS1ObcxzwntqxiCSnt6T0Cdhih/PfggRUR2IQrxW/qJnAaPlyb6+VSDO1Vb
zwuwMAIsTY+lStG1ejMvAl+uboKgUGciGuKllO9dmc22yU0Vxgx29+cKbe3opYpbx8p9cKFf2zfh
SbuL7of77MbYSd/wUV2QopwMN7sTpfdbl3jLXv0UzklWYZz3KYXfB2NViYym3IH+brlRz2wbfeKH
uWPe0K+Xv+iWu1xjcu5yzOmkGBHD1KlThV9J6l8GEErFfsHqPa6c+knSZrgyqXAarDVGkqj79E7L
ca9w6KP0U9+HrmhzzeZXRfh/e0yVPz1tYlGkFVYJQrRhJqDA88rpa50IYuim0a8wOPeJ6V0wDZnA
QMv2HmPJ+/QQ7VXx09XmJ1rhcH6MjI0aDTNwRte6I7Gj+zVa7Yur7EnFEH4zOeK8XgTJXVyGform
UQIkuv5OVdIeaGWK9GIrA7FXYnHWLcdRpi8sKwy/sDmgIrAO8sG+ZmTev0XJiUZaxGo8PptE5bNC
I5k1NNkDrC8Sh2AYHrvhVdkb6e8sNfiAxBlx3msKNv1krKaE9SsED3H3kh89sW2otid6TNlM5ddy
cearZKoa9wXQhsDcsZ0o1EeV82BiK0oeSJ4i6sFif+9TTF2dI2fMeT+mUR2xPE51w28FiGJjP90V
xJmzN/62WPzQKIJkpr7yH0MdzmWdwX803hL8c3vornSPkT2q+/5KVP/far/68AE5sx6UNAQVLnQf
FMrP0+BgKZUdlNe9iTZl1S3AUa3dZ5ljtvvGGb5lfyk+OCevRa/G225zddKc1SdgPFCkEifdeJOn
u6mf75bEBY1nfFCDDER5xqG0vcu+mon2+evaCniVVayT4sf4qxrL08oCsTAJj2kF4m3SujN2z/WH
38DB1nRFhZ1pn8Z0J2uM+j6s4V6qzD1HdgFKqe+W7l5G2T7CFQznxUZMbif2CBgDq26nEwaUHtJd
8r32Bj/a5+gC0EUHuG2PK0jeqQ2RVjU6IJtXjMkdcj8K5sItM7cEA924V24LUaTbTsneIfnbopTb
NSH432UP8d1BQTEUq+gZle0eyxh3l8+UHdknDVmB8flfLbWVlMIYQ+lkLKccS2Hk9Ertdxr6AXPj
22W0/3KciBK6Bo00+RtKa0qKWs+QDbMPT+yRmu5aNIKjIWAH+plAWJrf9DXsIU3GIIT9aYAEEUKJ
igLiRYclUBFnLa9/afzRU7D7KXSXB4F8zIg/HScx0XSuYsb+04o4ONMoGXMYnHZObtXjclKcxOuu
wOpzbePRrkHD+/zdPoh2/mxmR++w/GNWZxkdhkAgZqVFjta8DB0Yg5cvAuG2D/Nf4d66E9aOW9IL
qjJdiQ5KwBpWUurmLsjMZ8cM0qD9ropKG5v+ayUXF3uHIQJpJXuHz41nYn83B7AGNe4ii3arb6ZH
Kxwm+UoyzSyWPmSfzRhuSHcy+l/vfYE6vJ8cF2Wx0kqxbJYyD+EuLr/kpqjXViQAF1O1COkk5jhg
VxJo+tUHLXq+/PE3c+OVBFwQJfJYkLCCBIqxeJUV+QqqFKBDcqVZ+ktPpEPSlYdUzgUBbKvjBSeH
/1QVx/epUjhLE4bk8dIEZ2iCkzM90mtWixmuwQrt/I6I71BcdLGiSanLBmc4jFhEO/6YSeUW6bNW
PmFqy7HM7xkV6fdWFdvCAL76VghlXXUfFU82JuwSqpmC/9ReWVpQPrEVfzGSA/UBDCtm75CjuQfB
n6jcu+kyVsjcB20qgxq5wjQmc+3eCdFCm8MbS4C/STHqIZ+G6/hBtFZwOwCsYLksKLRTas8hmm9I
Ch7DKghvyQ3Wqt4lKGv0Z3HbrhCQ+6oZKswmwVoy1m+KPQh7E8vERzf5GZ5Zt71FnN5RRRSGm25r
JSSXNNR4sqyiEmdLletSAj2FH7anvhQkXZvvcCvl4Sv2qpWQHkRqLKMsDnnmkOd+h1ej6hwFA2ad
CqztuJUj3CZD97KlvK2Q+xTm3gXkB/pzOjdltOBQu6Dz+ifFU67ab9boVLcF2hRsNz31p/Tv7oYF
hdiz0Mo4Ovr95R+xGWpXv4GLDbOVGIsx4JDn5hXFe0ftsXoTjMoocs+D8HWO/bVLEnMRYiADrps9
XqHx9ghTKbGtuvXKA3uXo8KRKIFtGly46LWys6YMonUadYiCh8D2e4p5jcsHuJn6rQ6Q8z1xWaRm
NUOkQfsBOMcC6+XQl2hXe9EML04FEURkiQbnceZxaSO1g1ThF/rXdALb4f+Rdl3NcePM9hexigFM
r0wTNaMs2S8sW7aYc+avvwfa7+7QEHewaz/YL6qaZgONg0aH07fSvYzw0TPtAxRu/T88hmx/URkJ
shjGEGjovVXmuRWpb1NRWIE0cZaSqxuDMkEtGE0JNl80I3QzhZpo28DXDMEeXRlb2Yq835lvt7w6
2GBqkKFFy9dx+iuXJv1ok16xKbeTZ3gll32Tg2hs91CipfkkSBCWkFe/1eFjhrbcCk40/rhulB+0
5FcOGhu+7aNGURuDgtpr8BIfzbPuRfvsJnLRQ2LXB+WUYCKF61sxInPTy5+uKttNJFWV2EgUVcRN
iddesPc/pgbSAkN+4QJvVRlQyZSoxoscusbm95Z8U5tjrrxmvNHia/cEpodIIn2cIy/Edo92xlh2
Oi14jY/1EQ+E3BvB23v71u7NTbptdg3uXRM5lO31rVxBsV/EMiimEn9o8gpL2aNOzpydoH7tR46M
lUvgFxkMhmHakEk6AaoZYGttSGRLwfde/jZnGCkY8Br51l7mv0hjEKyZx3HMR0gzK4TnQDk+VfFR
6YV7s0gd3Sxuw8a3oryyghChXbPfjXLh/dmiMv5T4Dew0BKfoHcb0p5TaZcGvHIC3saxYNZ1up5S
3ET3b3TS9uHHHOP2IO4mwRO9CgWBCBPwOjx4W8k4TZPsh7NIPcOx3/Qt8hYPo7TFg8PkdWuvPGUw
UV1VDLQb65iRxexiXKpqVqn4ZXlDh9wYu86jwdzfYB/9RQyzU+VQF35dItml9C95uQ2kd6Hg0Jms
a2Ig26qhM1xmU+OpnookpJrQSnZpa7r0afQvam0pDjGYDFUucpiTDEiUY4E+wylNvYmGiszWjrQ8
H9mKDd9nX7W/hTjmUGdDPgZhjvxyXo2WNG2n0slCiXNlrwkBJopIQ0q0qoDB3rxHBEcJRSST0/1c
PSjtMe++XD+rMj0oy3VTkOdE0hadIYoEDhORsbROGMxUzE00dXrafthMGN2XeqarwCGvwdVCGZ8F
9PH/NXLIdLtXVGogEuZbqRveYebk9c/hfc0ngwRhRqImgxPNX5VesyrxqJADSvbbBO1+u+vCPtXk
sbozINI0moHmgHR0Mn96qfPhrPf9uapSN1Z8K9Are85yL1P1raCWP6/L5ilKj80ymjO2dZdUue6A
wNYag0OXN1uzsjTTFdNz13E8lk+Je0ZTNvjWhYVgammMuqsJGQXVq8/+rrfkc/jSujRr03wXbv9r
Jp2VyYRtMd9b9pM8ROQ0/Sqn32fhQR8ef2MVDVNCoQWND3+4vItVJL3fBOOQ6k493/YjcgeYF6FL
j2J4mhPBqnmhWvY8fmhkypiMha5QgsqLXzetaxJjaod6dJTi3Bf7Ur6TE04Ubn2nFjLkX2WQyohQ
utIPjhZvkQWSP9JrKJEJAWfpM8g3/+okMTjV5zzVGKjpu8ZUgnTqnay7nxD9U957kxtJ4glhMHqK
x1SKk2lwmn3nTm57W9kFRk2Cux70AslbifIRXu6A/uQneFssJ/2khYW0gylgxEczOmm3LaRjMPy8
boE8lRj41PtSqkM/GR2tHLxaLmyVTkzKdA4ufnLrWNNjgHGMRxKWJfZHPU+YMYR615106v6qYuJy
xXxKYrHSGGA047oTgrAcnMHOd9Omc2mqPLP1k/A1ua3RKsPr9qTLxG6TItJiYlTEmJ9mk4NmNNZy
dFs4ctI7udLdZEH0gBKShyAt3f++Y0tRzI4NYToXkYZDHEvSMVH7Y4TGSCuqKm5Wfs02lpKYPUPL
c2w2vT84dKCrdAbDv5O5xY3xmL8XaL6O3fgnL+q1Zu5LkczGhQ0oXrRI1h2iYrxLUSKC2ecYyHh9
CT+FhKl9LMUwt1fmq52pin7vFO5ky+80QV49KfejPTi9TSwJRfTithMtXoKaox5bf9b7id8KE05z
2KezbarwvYgWxX9mIWy9WTY2gj81ZHCM6ezHm6l8VHgDSTj2bjIoHw44CMSEvWe9YBkl5vx2P1o1
s0VePpq3YgyugxQkC0I/GJ1qwqXYIlZgcPKl1IqvHF2TfsESYRHjVCoNe6KEwds8yK5QZscB5C1z
j+4eIeZckNcPFZiffhVnpIZvBlozOIX8ZcoRLxfPYvly3b55Mph7Hhz5c5OGs+6o8rOvH4VoZ6qc
+/b6vqDQ8Fc1FH/qp1mEGnmAmrT8Tc2+X9dh1bm9nFFNZHZey8swVH0ZlPFFehI0EWTHcP6aSPWy
WttgqosrheRLMdTHQplerwvnLSBjE3Kq5zI66wanFm/97Fuc7qSIkxziLSD9hIXZpfrUCkoGGA8J
XiygzSp4s215SjAXRSPOqZ9Tb682d4Hxreqs+b/2DfyKo6CP/FUJUSBiXLTR4Aj+3kzvwupHUXAi
Jbx1Ym6E1hiiMGhN+Fwgg4naXcjzwa+f/08tMTMo2hI1KkanjaJsG4pjiOcT6MjVKjStqBcx/kNI
OK9WzgWkse+ZMYFh500FrVzh3JxogVR7GFENlh6STbLT0LyOUuQf0/11u/4UQ/9rw0wDb3JR1T4R
wQ1SXKgRiLwdclfvqv28TWzhiba7iqgMSW9+7zq/iGNQguRxk1aygs5IZK3ivcgbjrm+d5ffZzBi
0kpJacUKz0KJWGT8FqinIcYNrt/PwmhdX7v143SRxWBCWCRSgFjr4IT1DfpA7FYHFyZvgMG6tV+E
MKhQGxIhvogX/Ri5pnk79o/XlVj1jBXxIoABhdls4mLK6G2H2kPMkZ2+Stt6dkzwThhWez8nTnLm
vWF4K8egxByXggSKTxhdHN7OYee2nfoTN/uWoxvd7c83+UU3BiqETIvB7tmNjvHUF9bsoOb3ZwJ3
rs3Aj0pr7XnmzVOMcSObJsuIj35ZJwb/cGk8dqqbTqlzXS2OEJYjBD3H6VwlsLsg7F19PAsauGZT
7gONfuuVxVMYnyHX0aAQ5dAl3QVb9SVGh5v6EgoHExPCZ0zLnGXMS2t0S3ITx7zlreSnGhQGmBQG
KWozasyyAQqLddoeIk1VH0O5ILdGVGAe+hwbu1rEpIgaLoAigB8WNf+1pYASgXPK/8Ht+NuI2Jhl
qgqdkVDnOdyJGFme7OvDgD7X/x67ZjVm8EToorkV6esKLJDW0J9bPHNEhddIxLMe+veFm6FoWoET
B+vp0gfi34vEbYv7PzNQBlIIibVQpbG5BO2z0fClzt4b8+66jNX4wQK32N6uUjPVUBjgkcW7DkHd
5BDt0xfNMizp27TlsdfwFo0BkrGMzCDJBLg11c1Qfi0wAZdHxM47bgx0kBSDNSItAtB7lLemB3+A
sAEL1e76uq2/0/62ZrbOdZ5JmvVdj2ABzowUlSBif2spPQPYKP9MEoMfsdyXbdhgg0IN+TmVWMak
uYV0q4XedUGczSEMUigVqWWhRRAu1b9r5KHvZVvKvl2XwfOT2KyPoYARXajgJ9FCctUDUcdgJUBC
vAis/E7g8iXx7JswaDCj8EWe1A+HEPylTuyQwZo/PMFyE99MPJjjLSIDC/5YNbNRwA2Iq+bsk8Jr
Cu2FpAJnr+hXX7lUCAMNA6aj50mCJ8ikAcrJvJVjXkXhasB5gQyE8S6aWmr7Ar3ZjnaXaRZquUFS
qT8ZZ9R249pPPPMLfwAY5/QSBiDSIZLkqERqgIQ3gnJG5WxKjrOy9THmQCreBJ9XI09/8NNCSgrG
NqB2kmhsr6Q/aiiMqoFIuvqz724L49uc7oNq02SebvIKsWR6Vq9IY8NUaqskDU7A6ETvymu7o1Hu
ctvvqo1+Cr03+RyffCvzul28NxAD5O3oqtFcdGXDV1FHBGVUcfbS5FgruzjkYOK6xSAHIqLiVUdH
MmP8mjCSNgO7kJN3dnmsTrk3l0gRCjcGTbbemJvWzs68VPXqDi6EMkehQMGrigZ4OKfJQxyeNDGw
oySzi/40GKdw4ESZVtdwIY05FJnazLqeUZdb2RfjQ8xj0OD9PnMA9CmQonQGfmTx9EQEsukMybmO
wasQtVCBuSEzWIjQdUjsCqV6lNXh0AuZLcjq5rqYdc8T+WlF0kwJE1GYpSr0SvarApEsidw3042m
RBtpeDKHu1R+IYajRS9JcOjlB45Yek19OmPIFYjgZzUVdKvj7wvHrOumVEv7D4emBb9nQ6zeIs70
Vuwkd9qmhLOa60a/kEd3dCGvH6d0HoUcFxhuNC21JKuykxv9KXiiveRIIDgSWpI5UumPXlOSOWmi
WYHLpcRJq+sbUm0nsr2+ip+KZD+c6IVWzKnSI9RkaeXYg9zbxn8Oevm+Fl/T3exIVvcz2VAuL/HY
Pie3mReFVnj4N89AafVsL76CMSEp0AujJAWugxuyJ2AGMU8kQ64k2yiNNbwWj7S0zcQ8hnPg8HK6
6w8WTHdSUHam0EzyrxuLSciGJI81Mhde91x6IDjdFbt6z3/trvsoGkHHt2qAxIMljyF5NjelAcoc
DCsudx36abUdWCkwuqoFYSWPHXb1/F+ksSEygZSmnCg4/9F8joY7KT8E5uN18+GJYJfOKFGGSPTe
wdjzQyPKJ6EInlop5ExH4IlhPNYS7Up1h+kmTtvE95Pa5tY4JJZqGhzQX/VKFivGQErip3Kt1bAE
sglQGktJN4nHJ92kZ+rToV6IYZBEzRs9bUy1dya19jIdfP4yQm55tlWUhHO+V/FjIYrBD40MJQk6
vJHNYdwW/bhPUBB43QZ4IhgEEaqu0XIhg4got8L4oR45u8LbfRYcqkDP2hruzKym32V0gkSB+jgX
f3pcmBu5Bnln12ZYKnEynIDkG9MULaKW3vXlWtcGfB2YWi0aaBb6FW0KsZPyUEWcZhi+NdVT0VVW
rfDyszwhjC44ieJQNLiS5fkGkRF5Bt7EnATW+hOPMo/8TxPGvyglOdZ1CbHj2vO/0mnf/k67bdEE
qryryP5ymVU4SrEMglEXk7pVUQGBiSVg/JK2YNdGkZ/4o8OMHsktMDOH8FrWVmXqdDoV/qnKxxos
Ln1DqbIu7oAIkbwXuttYOyjC/XWDWL/8FjIYODCzJNIjitPJe3QSXfKTagVORA3F8oJNwKamuIVh
+S+Rx6vQWkWihWiq/kK9VEg7KaBpfC1AqV2PYFAWWoW2i3np7nVjWUhiUCIutLJr1QEL+S5uwtth
E3pk94bOsRE0LmgF4IASd1GZYxZjuENGJOTXKxfagammc2VEIytbuO9ByGN0VrVr7XgPdoTv1/dz
FQ8XmjJnbxzNSZbndHAU5TkqbzReRxVvz5hjNytmHCDO2ztps5Pa0zhvpdqdQ87FwZHy0QGxsIzS
FJSqjQC6DckdVXuOpMDKMfdVCQv7+nqtHjGcLVMiiojmZ2anGiLIuVFJ9P44SvpexMSP/1qP/uHk
LkQwWyLms0KkUcMJmzsMENsk6lubcuCQpwazLehfUMWxIPC2hPGpF8kJ5Ckb0P/urq/Wug950YXd
GHFuMT1BwPbLmwEmXe0plSR5LECiJ37n+sarZrCQxjp4bUFkJcHKNbUlKLb8LG0F13yi9fWSXU70
ceBkXmpnLxw16XJ98pE++mnpXEBJZVwxrVLJoPQywH6XnLIt5ftonAgBxNgzHPBgWGBDtyOveWk9
XrZt9QBjlqNpYsQdZmMyOtdCqTRpAoPU+m9R+8UkDxzd6Ld/1u0igHFndUlL5SGAqWhf5doy9t2m
/56+YOrhI/GGBxoTui5w1TQXCrFr2WN82UD63kF72UZs9T2mfXq5/18nhX+csoUY5h4LBSUpTRGF
q8JkoP5n3EQ6L0a+/ghfyKCqLmBp8s2mwEBcVEFiLj1YiYZNcyMj1eZVhYXCRLyiFAmdH9zsGi0q
urZlzPU1NkooTQGuk8aVvP5h3Io7fVM4iERxnN31i3KhIQOHppjjNS7hjfhRM0gHLG7J7dtfHMLd
gdefyjMNBhlTbWxyVD/2jjh+JSoyabuKN2V4/SRfrJ0Bxj6OugYkdhAB3tv0XG8zkJJEZ+6NT4/l
lS36lOYd9EArJpyqCYEM6dht2u301uxovIKHThyEYFO9YqqUjdlCpSbZzeJTpHEq6j6RZTNHiU3m
5hOydT2mnzu6BDuv0IKuntNbmtXwHWIlO30f7EoMFrAzp/7Jw7/1EoeLCbIZXKPEgOOqAwC2r12N
fnSUAdj9dj6N9/U7pU8FJRyvrpNjhwqDHbOQCxXIGuHU+Htx2E3Sc9VxWKTWRBA00uiSbOJiYRtt
w7GPw3zEpmURWv2kSd8OYvyVzhb972i7lMMcKTMZ0ilIld5BQfNOU8NtXunvUlZwbsg1G1yKYY5V
lZQFHic4uXl/mMRbw+eU160d28Xvs820gqD4RqUYqB60JzOzJeQ7M3WwO1A9h6dGcfvw+fq6cRRi
e2qVxEQddoqoiJR9NYlo1cKPPxPAXLujaTSg2cKKleMhhN8UcAyMpwBzzZZBZQYhWi+dTNn38Z2Y
vV7//jVfbLkjVP7i7pNmDW2dHQzYNx56xQ2Ut1TZhDqnXY9zTNjRe50YlGpbovJfF7xAPkyKy9kG
av8sTi/VYK5SXZ9UaZxaBJuN1JrL3kqM75Nw3xbPEQYdtBy3fBXMluKY+7RXC1mOC+y6EFAKWEpb
An8Zefwj6NRmN3bbp/yGN5Zl1RTwmkE7nQGwYYn/ilYIpDGiZXXBTdmeZG1z3RRW/SCM0FEwPRiU
wAo7zYnEI9jpdLTJtW/0FaDAK4/PmV275l3joA4CrrH6O/uGGToKnQ0OAm/GLU4acM02Hc6nj1rb
uN5X8mC3rd2Mp35+1OfGua7iqpksxDGnNRzFQkj8GW7D3G7IcBNInoHcdLYb9O/+zNFtNVxABwT9
v3LM2fVjvTQlGc5D6eRH5VXHyKXoRrOLzQRSHZCwlHD2pm27AYUQ57pYNZWFZPr3xaluiKaIUpOh
+EeNDnGQ3RDZ54TPV6F8IYIe+YWIVqoSIB+8CVqZluzbrboJt+KWl6BdfZouF5E52bIIdqJhgJwB
HhhBP/b8nb7Vih11lNXddftYxamFUsy5zlBi1OUGdqwRXgIf03/zTRN+uS5jNTW01Ii5y0Px/7Eq
lU4zyHkHcUear+jatrTWNRrNapL3PuSOp6DW9gkiF7rRDV1sWNcLqq62wKzRGzLHwKM7dKbzaJeR
PTzWdr4pttcV5SwmS9LTdVWVYPRu73TJS5c+K2Bm64b36zJ45sHy8Qi6oBGf1nygchY1Ech+6a5+
Q4feVThf3Cfb6nWpgr6PmIoMh4FZxCmcqziI4YdJb+ZR29SPw33qCbbqJjvlrkwtBC4cZCx4aQRq
d5/27iKWzbrJ6AUMegOFJjXmQ8R+Y0k5nqnhKc9PUvX0O0u6EMZgsqRWPcazGBpSl/2xPsceWgLf
egyjmEDUKfFActVKFtIYSE70MEXyEhmSeNf2iFsI32MHpI+H3p2c1BX27R0/kMtbTgaYu3nqxzJG
NNXHYIXhSx9ivALGtUQ/xFKzrq+mzJPFQDGS+xLmZmE1pTNNhavbwPWPxJL3sq2BOb5+SQ8xfAab
cnL5LtlMm3gDZima+/d4z1neWtO/LyCg0otejsIBOJqBmSqRDlOMUSoxb+jD6i272FIGsjtJGPMo
ou32o2Bp1W0lbHXlNVQNKxxv5u7u+grzFpj+faGUokiJlEtQStEia64jz/fRsX301dxCveN1WbwF
ZKDbFESpUNFH7YCc7zSFwZ603bZrc871zRPDoIyq+bUkgPMV7O0YT64cUzA9Rw0nKLTqI1x2iY35
VoDNVK6AnFqCrppNrmyurxXv9xkYUUupkZIeh6wLb0h2b/Im/H3iS6LxDLJQgEGOTI1Sf0YbqpMe
MS9on4MEipJGo0STMhf5FgYh2bKlHYat5hr30u531KOznMFugWgyY3ZmGYnlEMAvEfphV8aSm8eR
e13EuqegXmQw5lb7mZ5LNJOWTbNVmc/z+DIEoTU04FbN9qk0YJz9WQl4yZNPvNF/rexFLmN/ugGi
dsR3e/hc0YlMVrCtz8YOA8is6mvg0opbw5q/xW7gFVvQ/dROymXnXX+MXHRnE7OtL/azJCN4M9jK
2+SiFwsJzOkWuUv4fuFBtoaDwIlOrF/uf6vNEjH0MdGyskRFSK7KlmQ+YliqHTUvcf7t+r6un4yL
HMZw0agulGmPkze3e7XcJxnntf0xDPezu3ARwNxvpT8KdU8fHhhSclK3xi08ozv9ZUbgl16uLR06
PmOAHJ2gC3avc/hkgBRYPMZu5HVWuP8tt3qxl8wdOBWqQhrqw5fmTjAPseiiSPb6mq5D5kVl+vfF
LZCoUlfknY5CdxAH9uljN51G3oCJ1QgqWejBXGxFStmTaMlQt58wnJKOcM/woItcBFAdfQNmZQwI
Vu12E/xWU9NSNAM3IHNuyox0uLr14Zjnikd6ULnPAcd01iMbCxUZyKmEtiJmTitJQpuShmYb4gRP
xPLPw7HwMGz5954JC4kM2ISm7mdij86BbI73ml9aTT1uRGPg3Knrr3E8cVCnbYiYEcRYiDGgRaEO
AWrkq/4QP/pP/h2xGztwDScrLJ8yDIignQWdc27L99etc90jushmDEecJqHLEpz4cMBEZHNvTi/Z
tDfbyFNKlLh9vy5tHV8u0hhbSdEvFhs9HimKkDmDNFqyysuZ8UQwZiJH/pjUuYjFTF9i3y1qTn8x
b8EYo5CCwGxLqsJsvsnox9fK18x3xOCcFt+I711fr3Xs+Hu92IcqyEDbmky4aiLpptVuVDRMlQlv
xXhCGHeoMbo4w5xZRLp8lJxmkS1nYLLQOZFJnhTmagmjmJRFDSPP5xEH6ZnEhSV0HPv6B5C4LBhz
vxB1DLWoRXgp7mxaoxU6pp0hNZZvzRs6NhczEnlPl/WH/uX4ssywil+JOpmpvxVajUtJm0NHDdCN
gxLxZ345JW8h6d8X90mdYRbpiKZsZ2qOZvoqCvuAcDzI1awsWajEoAImbPtRSTE9PpY7jBHzgn2L
IoTs8eNW5k64/Ae37rJtDC6MEsnMKOwR3QJNEgrBPPMtRPFS4JYHuAQtyEWpw5zexZTy0+tsI+CO
uuTghsrgRjj4/3N9/OoYijuDcKKSq30DyzVlgEPUjEFNSqxpPiK4Khd3aZXY4GraxqV+M4jBz6mL
zxO4obNZdyOTk2PlWA2b3wrQ0DCUmHjodNWtJLz26R7Twa3raMU7fWxOy2xrv5kDqIhMqpvdh+gD
SjbSneaAE8GTt+Gee/Z4ajGoIoCMgRgKKukjFMlsiD1skj3Q+FZP4EgS0O4mjn8aeYpybEVjUCYJ
hV6JBsQPwcBoKWjHrfkD/ag5fPaU/z4SGv2GxTHvx7hDPxJQeT4bd8G22oMhdkscX7GiO4LhKtMx
k2ggBsP+Io8Xpf+H2NBFOgMyGC0QV5IcIA51I3majUY8W7spd+nOxyJnmNlhutGOYERO+l1DiCiw
yVbZy0779C/aCOhqXlsJBozUPgvSIVZ7dKIMGLyLdXjJD1QqnQ8XeLzZRLyDqjFglPaJ2QkT5DWu
+krccetvM3RkJA58TI7rxzNfBnQwv6HXhRrOhDkeOhAAz+FNjyjB9WNJ1+fa+jHAY2pKS5IZQoz0
ASMUmuILyicbwgna0FW5IkVneIrCufRLieazO1Lu8+lHVoZe4RuWETd2RibeDcU5gjrjtLS5oeVh
0Q1gybSzb9V9uRPd1Bu/47WjWpI9wnXmVsqt7hYIXwyMgCbk0xToaVKJiBZ85OjK21F+KlIvmX5c
3yueCObUj3U/J7lK4yrVc+a/5/6D0XNErMcvFmowZ7scEwIKVGSkB3t0+scwcPJz7MQv/TsGIFrj
aOejFTgax/9b3bCFVOYUd35ZBA2BFWpT8jxEBfLRJs8oVpFiIYM5uaqWV2WXCBQpkhPl84id0JFv
iaVvFDdOLG7pEG+7mPNrJqOvtw2UQvXae7AdDQsTzPIv0V65bxy0OSFLsclvuLceNe5PZ22hJ3Oi
Ud3baCX1OAfKyXKMwDmhbiYntuI9byYJZ9vYWGzfKlmJmvne6ZMnpblPA86e8X6fOcdNno01chCI
W8fHnJwVHnk8Z4c+PM/FNRpnRVtLCXao7/fKdJ/jFd2//9GZ/eg5XIgYYk2LmwauVQ3OBMQ+Ssxb
KwZeB/7qu/Oy5zJdyIWUuB5iUuQAn0Q8h8GPAaXI8qvShhYaUPGekjg3Ew8lZAYlkrjJm6KhMezI
0vZ0slRh9y+aM3jdkV73oRtw3wGrN9VCRwYjwP8syFUNZhAMUrCGcRf6HaqSra7hYNG6o7oQxABF
WWd+XCiw6tYBDJ7Kh8BtLfnNt1ob41HgUPHSszwzZIAiR6NgMrQtQkmxjDf2rR+j4iuOODf9+lN0
oRcDDNlQCKMQ0aauu+TZ39DJeOWhr9F10v6LrhOOUmwJagVOMlEXsIqm8iZ0+yD+ShJe1I8ng8GH
0O+lLqJlOMiih7cI998mLqiu7GAHQkzjNQCrqLDjVZCvnzVCMGQaQ6DAsf7rWQuFnGhTNuF2FLJT
Zfj7qTbdNoGfmw5uDarH0uB1Pq/reRHJPGTMSKkqJZsN8BnpFukz2/CRT5e961C1fsAuUugFugCR
LO7z3ihGcNdhmFT4YywSq8P9EZkcQ+Rpw4DVrCeKJDQoCAsn8i4P6Q71+E9NH2yvq8MTQ/++UKeo
0HJYEgOtzCOo98IfSStZci1woJAnhUGlNo8UlbQieF1MsHXonR0KkmWaPL443t4wmKTmcktKXwLh
Q/HshzcGnudy+dii+/fPFo2Bonlo60AwoE4zfA2n90H+meR310XwVGFgqBMwAks0cH7qEi5ljcIT
8zzOj6HycF0OZ2dY3pHONNt8zFGCWhjak1aFlmqMz+3w/bqUf0DVv08NSzBSmWrkK8FAC8rM18z1
d61FzijrR0gq8uYvHGn0DH527i7SGCQoujaSwxxGXeNuar5h4sJDu9Uc6k8mb/wytnUHTMeLxgD3
gUyYvdLMoFXaBmanKsohqepjMvBIpVZF6CjwosVJmO7BHNMwqLSU9HAlep88S6axlyfT46wa/cxP
q7aQwRxSP0SOptVVkO8/SK9l6NApIqEn/0A147E4EkezKEnz/DO3mwMPu1fZOclCOHN00zyUKqOm
rFm73LfmxxQJ4XKbRKAbg1f+DXSWTvkU28L2t7zbhWDmLKsSJs9IDSzTNJ/aMaGlGCGX24q3fYyF
6H0jTg0IVVB1lZxonWOwV06gO0YhgwY3EGUmHIRahY+LVuyxBo2vmRQhOJxN1PrXtxhcawemVbe8
k0a35YrNsOe6HQx4ZTK2zb8pHRT6owo2kL0JPSgg8JO3yi6/EU93/6KCgGOsLBt2LaHSMjE+VlR4
8++NpxH1QSBQ9HeNAOH6/q0+9LaKCjNh13BKCVYxc7G4jAsgGrKQKSpcgEw9FKmrRUcMNr9+GHki
mNs/0QpDGFM00wb5W6l8iWq39X/n5l9owUAKpiP7jU+wdU3xRoR3RX2NWs5CfRrR9VFrspDBQMow
hMVQJRogxUL7qZudou0IygfPtDGvTvQCW7pJnBTBBef68v2DYAMjPlChjQmrzBYFRRMUIKqBci54
9FEaQf+P9tptYneOZM9fS3s68Hze9RIC/SKV2TWxrdIZLLhUqr9Jd5M7e3TWfX+ot1Vq02H38iHw
6GhF4/Q7jflkIZvZzmTMe5CBKKMjhT6Ib56F5icS73YWqBxoWceyi5LMns4C+rvDcUanGTnKyoMR
c4cg8CQwd4EejE03ZoDkj9gMaIV6TFUct+k7ZU1GDuQrb+PWT9tFJeYOqKOwmyQCJyjx+00rvXV1
tQtannfKk8JcArkptZXfwqWb8oeiyJ26CCyQ3rsc06fOzWdI/lsZNk2VjpIS5vKH6UseNX01swiG
MVGuS//EC/VzlGLzVWo7G3VEoFToNyg+ktKtOSR3s8wl0+KpRf++eKgEmBfqSzUAX9hqmwBcpLqL
mQEOug1/k2UYs3rAB6Rh3LnONnRrkTbDHLCGsfANzYXG6DXzM2efVlduIYNRqKobxRd1OKmjB+hF
v7pxS5XSLNmjQ3wxpHmTiNZ1oTyZDCyaRpypREEB0BypmyB4qCfRUfgxFPozn0xwoRqDg3ouan5n
gBX6r3FgmCtrG19Ul7pymL7s8bhj19F+IY+qvbANpfbVNDLhgFOGbTf3+m2HAdMH5MBtadPs5G18
T7a+K9acW5ormMFCRR8n4rcA3fRovomYg4ZouddatUv3EdSGRxjnLe9y420iA4+VWcRpmEKokSVO
PzzXYGCZRV5ebRWEF2vKYOKgKskwTHjj6kTD0MncCjqOd8CTwOChnwZqI9CggKk1Vp39DHVOe+V6
jPKiAxtdS8iUdhV9VCDxekSBogeuZ+NH+IJW6GfFxUgi1R45HrHC2R220xshX2NUMupWuflOcrpN
V9njjoZ+g41mU04ZWpYhnLQSNcz5fXXE08ZLN91RtkDoZmEKjkVnliL+7YQuLxWx/g43VFEhmi4p
aDX89aQUGeZB5bTXRN4kJ8UZMYygdsFd9zHvmRexXaUKJBdp7CukTLVhKntAHOVfIu68DTCVDCR9
oac9Nk53NF1QMILNZ7QlZKITp/oe3vHu9nUr+1tj9oUiiV0sRBGwITFRfYiBQxUnvkrP+Gewuwhg
cDzRp8JXaihZ9ZHd9LkVN8eJBFaHIey/g94XSQx6z+UkECWBKlOnWBlKpYTqTR6aP5TCgLeWTnLw
Ad7NvBeUzTB4Y85ZsvX6gIVhMIDdD2Mb9wSM7/HOuNO9aiPdqwBqRLl+a5rb0gYZiK4DidagYnsG
ozySLrPl2thd35d/wJnLxjCIrORtLcaUPrdx8WI7wXHdhA+t1TjpSTyKONe8K+AfLh6D6JjxqaLc
lZFY+n0pCjPe9wNKlcdb5GCOpRfcCe50a96InuxoL/xSi39Aj4tU5k7wkVYvIgmEuumRvqeajXlS
TtS3pBwP4u+Z+0Uag1Va2AeBTmNeipzYk3KbaW8N19p5K8m6y2Yr9eqYwj7EDfKPqhe57S7ZG864
n86DCd3y+3ZTff8dzi9i/K0c6zeHoyIRfYJyLYiQu4BYcX/Pscp1YLqIYICJBJmKTkJo1jrlsbNb
J7lX0BYabYwjYNgWI4t2KEu8S5f+7Gc8vIhlUGoYfGM0CExTu8l3dH4v7aA07xT73zjqq+huosNA
VjEI8NMM8HlOjW7oWpy6pN9JleYVEheseDIYQJRRmaZlOTKCwbd6Z74UG8FOjhVoYiKHKsWnOqfH
6NMKLpRi0LGVMQthqDCRRk17z1CQPR4aYhMk0OaxTq2pDT2UuGw55rLmuKj/R9qVLceNI9svYgRX
kHzlWlWSStZiy/ILw2q3ue87v/4eqKdbFIQpTOs+eKYjFKFUgpmJRC7nqGAHlkEhjZjCdOymOhkK
vO3pxlVzTLCT9rr4QEl828A4/cUU/5kkcy+TMdE4HVN9U3CjJZv6U4+zR1XRw8t68dTSd4fJxP8m
HZV+qzaAxdWTY8iFE6MFZY6Cdo1IChOPh6qYe/ACIycHpchavETdd2MRyOCHXzB7o9NACDHYmDEb
ygqY4BFAGw+mg3cOCD31Rx2whIU/Pok+DY2uH43wTRjzacbOAnI1rex2feGvqenUgxY06nJr9pJL
ctU38ORoN/vp8ufiz03vlGTCBzEqshYJ2vx6qAXDw3awPHJtAyde8bNTdB5Eg6jcy9sAMxf+ARdD
tZlPF2uxmVUGvC3rDjRLzRJHfxy91SOKU19vfgkSHuJf1pIXUvYymYsUs+e5tGWw+6g7NxpIjAST
hDxz3P9+5uocy2UarRYFLZNsQdqjP11VT2XSCmL9ZTFAL4EN7d7doKSsKOUx8p76bE90d/Fu/Yz/
vqkCZIv3MgpQEm6JjnUEIGe11TXYFxRJkL9d/hoaS6zYxdO6oG+M0tLYAlMy9wby/zwoxqitDXgd
REFFs9cnrLv8tDC/PkyTc9mquL6zPyvmpoq7zho7w4bv/MClUWM7MPHAxuW136ufGjbXRKA13Amn
vUBqIDsDWEq8JdsahZ7eH661yaFlWsAlpM715jZIL4Y/H+xfAiXpB2cD014mG9DXaEuUBgGdBojK
a28kV300Qoq4MkiiExWZBhMcOiWuxlRGjcL6kWFwewzLMJEd61rBrKCG0GDdi5rXvKxtrx4TGiay
ZdFIcKRLnrlRWznleJzr5zETzTSLnJeJEQCUHGKdZqDTUrnWeNtug4tkQ3CCggNkwS1ILq9lUoGO
AOgk4bgYbtUNotckL1/aHdnra3NnhQVQpbvagv+qd1ZoB3S+nq7+xaFxI90gbcMarA3o3sYV4deI
lGPuyNTs4whLN0h15eylUOVjo6eBwNxpaLhg7q8+v1MOsyabNqbYfaUvPfWb8YRdLCxmKG753ITz
lahxzCWi2R8m1Xknb9rKfpjoDI0eJiGF5Vm/6WCg3gJKKx8hnABBrEfpyjjVXv0Qe6K8Q2CWryFn
L7/RErmtcXXZ6Y9ROcjJj3EWzC5Sp/14pADaIniBKcik3qtoVpoB9Hkka0liOcZyb2zXsnyVbT8K
6fflr8dX5k0SE6vsrdj0ckCvrJ1LJyo3Z6p/5/O3y0JE6jAxKsMSFBlHRIxUigKUIa7AJhEAzv3U
Nn/2ZfY5g3zTiQlQydCORM1wIdsPFuqZ3bE8DVc6MBIdXDHoqopqHXwne5PHxqmhaMgk4+5MavUh
3eIHYnbe5RPkB5B/RLCLF+PYxFK1IYCQFERqGugrsXs1HTcVsBPzaRw+lW+8iWNSmrY1gYtGiRdj
jRyVqnOnInEva8RtRRtAr/iPjZtMaBrLeJ5jGanA9F15UALNa13rSxZ0V3rmtN4rgsYDlp5CGSw0
IkAjfh6iqHjZ6USVZRYOdO4nrUtXvMoHT3brM0HBu3TTsPHNsPLlJ9EOAdfLduKYkJXGVqytKhBV
WrlyyHRldk9oCAkuMu7rC+jOAHDQNfxjE9G2IpjgocnuelKCBQxdpVsd6qMKmlNxCYCvkq3ZgOyz
iUkYo28HDRsDHc07SGDpL7nm9/XTZRNRafD5EAZRMvmPDNbql7Ra+n5Ck3N2sXcNbHDrGwUxoldn
d1gMJzQxskBHvoAfhqszO1e+5NnHX6KIz3Xw3d/BuIO+Seo20fE5M2kOaQ/w+MUSbJwLjpP1Bm0q
iay38IZZPw3mQxqF9SDaLuBiEOyKGRoTh0lZ59XY48U8nghSU+2AKWfgK/jdFV38TQ5TKB9stEST
UBM8L7jTc3vRbEy2oyQCaiW1TSy6H/ST4rVh7RJsOqLSt3odym+Zsx7ql8s2xP10bzUjjTHTfF6x
FddAZUu5MaIvqna4/PtFin0g07TwXi9pk7y4trrXmsfQu9VLftN66Codci8N5lfA5lS0vfFRNVM1
ZCD/aghissFizzX1EJXgDcK0ECk9w8qO2zSFl7X76IDvRTAxui9iYmi9MnroX7dBlBi9E1Vr60W1
GQMRyBoF985HL3gvj32FjlNhrAtUys3MXYYiWJfuus1FDJScSPleDhOPWxAIE70ngze03l99vwYU
xoVrhLReOr+MogjCSVqpRAxq2CqGX202SV4tdHgGcx0wZ1Yd5cS10GptXZjKgAJ+Gr5SknmI1dhA
pSB+caDeX/6UnCvv/V/A6JwmWdJHGnQuC0f9TVnRtqfmqQcVS7c5wIwRrsPwjedNZfqxd3nyWi9r
mmjL6KlS9WuNppOckty1FPmUzbHAUPmG8yaL/i07WVFrTWs3I42d0hR8n/mSOPFgyF5iKv9+U+D9
OTJBtInXeOoyAy0lKXKnEXAQW+uq8ibIj/jejeTfwMVjonPwXiNs2trWVJejt2xfJvW2EHE28b/O
2+9nXLvqsrVTy3lA4m+6SQ76GLN0sIZ90kvzX9f66Im9iWK8etuWPjMU1C+3Lcile2m7TbQngXXz
DeBNBmPd6DfbyTzLWCX7QZeiQD9xpYEVR3FB7xJS8ODVMQTBilNbeq8XY+BGUpnjRvWij1BKLtiG
3Uun+MqdGbbBepjv5sYXAb+JFGUsfS5yq02bDBdpfKeNsZOCPQ7/JzhO+vXfZ17vVWOMfFsHtDQV
vHHl03TMf0juHwnoXV9BIb+IHvSctATCFIUA9pmYBmG3EyK9GvVUQm7QYrWSNjgB59tjUGk4YD7K
z7611+Wv3Iu9ErMxAi/jnuabaIOpD+dVaw1bp48oQ4MFXY7lzKmsBqOImtp4gjMVyWI8GqyXca/W
FsJ96dG6oPJkmf763NIdYoyWzE9z5aS3/57O8N3hGoyfD6m89FaH8UfN7g7pjI4I4PtiRYQmI1KO
8fG50+Syz/AcmOtfen6OjdTpZoHD0Vztg1HuPhbr4904rIT2DPSQ8g7roCsB5tlJ1PrgRsadGKrq
7i5JcyOS66IYAXt4WxdHWXvQ1Oc0erxsDiIpjB+nhV31y5rjGlFqx2wOhvJzA2EZUgiBL4u+DOPK
szVbGHKS0FwHhsmy/s7yUy63AiH8jGp3aEx+P2Zbq62JPniFgmn5Wlav9N7G8bV+XVuHflgGJ5O2
hziybqxGQhNccTO1EeDfCP8KakG7T5clRYKRMhkAtsqRzI+LfJILf9I2p4sDu3/u9GeLPMtV2BoC
ydT0Ppom5mtAHa3g5c0c8jKC5DtaMgAzp5MLNh8fpJuCI6a/4pII5oQlBfM0iR0NXhqrqrfWGHis
U+smNXKnbNH47K3gsoX+l7j8phRzmth4mlqi45tuf2wBRYTZDra7nKxj6uaTo7gA5Astdz2NgOW7
LJpvs/9IZgEJijFqi46OK+n1VWR90+2w+fdrhTQuvolgonFv21lRdtRgB9spy4OehlMvGr8V6cEE
X7PGdItRIuSXq+qNaXQ/5kaobNbd/++4mOBrWWYDjD00ShL1uox/LZWfTYLYy38+7M6LCb7VZNbG
WLW0kQaAHi8Lmif1CEh1T/XUK+O43l9WSeBQLDLBpsjJGClIf4vUuDaz2AX34dfLIkQfh4nAer9p
pWJDo5mc0/JZs/zJ/n1ZBP/Ztzs1Ji6sE0YiEk0bUIqOD9qBDhKS03xOT2k4BovfNpjBpuUr6bUH
RPEtL/8B/+WzYdZJA6UpqCDoIewi4jTE0rAUqE2roRLkmOGPPOXcBxR+tQvpDKggoaKH9jFKvclj
DlU1B7WK6R2dztczeZnTqwXRQhZhBNNgd0kMc67FhOJjmeARVrZ97MQdsHTG3pW19KqU7es4VQEf
p7X/ukZHQ8abbkwEVnNb7VOMUXodARWTs2Zxdd8PVRm7g6yLCC6oBh80ROfHxD4t2El0JnRodVth
9ZleZVr9Ym+2axvzXSK1QZZ2YYt168uG8upQH+SZMupJpqqCgZ4xlFg3IlUZVLwHffWmLZwp6I5m
UABbJ76ZA+1cfgfRDLabtJAuSVBWujigC5WJ4LHIt9jdH8JYkFXZGFSK4DKzWx3RU3HzH3mYotCL
fvp1ExJBoOEarAlQVsybyzphh8q0WtMTK0KrTUq+tk2gqLeZerJE4ez1xvp4vG9imM+5yXVqYrsK
4fJuxLBtV0A51e9vJF+9TdEvBRqz3zwNAJe2Dnkg6ndwoN5gujstmRsitYhUNiasafgOMCHM/GfA
r0xDuopSfwXHToxR4NVD9QlVIOwxA39RPoM1l/6XJ9ykpsIunQVzlWzgOEnrGV/YeBhBBJefJDd5
ot+Xcr/9Dyx6XHmWqdgYwcQstc6YtpGl27x2NNC7dN8s9ZenPIzDwdcD/ap/Ee1rc6+unTjGgPV8
MvqIILMn7blLZgfzcIIgyyk643PuRDDhr4yqvrSyDs2rcAuMoAjSGwy1oB1CaaNVpwtNuHERiqqY
3BsTePOARiNoJL267u4yyQu1iJaWvmCzhzg92fGtJWSBoi/uD8axk8EYhzLE8irZA1QDRYXktDcD
yBXp6IwIsIAfaHaSGLPAnPhstCpexno4HAFNXjlq5c6jUx4rfz30ptM/TaJZPm602clkbEPSq6hd
WvihiskW1+jr6y7B+o08G+fOkP3LMZ37uXb3FZO/1zpB+dWiWXRyQ8cHEHp0wbuHqw8q2rSPa8sm
u8WcFPUYj72FonKcuElxa8inGcDCSfTtE6rs5DBWYYPrtRl7pBVKk1+1rfRt27bZ6aYqcS4LEinE
GIXc2Guq5D3KJfq3TP1Zmy9JEUpxLhDDmemEB+8UYgyBxCgwRbS1mR3BIIo5D0c7RN52PwfgnTl0
oa05/35ui4rEJDpIK1QwfzFXkNZv5miMeKMu5fPWH0j6C6hLrrqKhp3o7/ngwaqFTW/K5YbkBT/f
RYl+VJumyhGc6DzQ66DTHQHDpxxUfnwrGnDipklvwtgFrmhuSnVUNoSLVAnzyjfy2rNkjBRGP2YR
QQPXn3aymCdjWmuwdAWTYmr1O++B7QX8SdT/LxugSAjzlax8a5tJSkYvJo2ryxEw6VcHELjBZTH8
6LdThskIVvCaoRo5jgD80ILpSxtGhhvPQKHfXNXLfL0NW1ElirNUBQvUVFUBw59sWOxOUJJqpWTI
uIir2rFC3R9vkmAqnZhCsiU+4oZAR64larirVNvSgRLMXJNdN8yjZK9IusIYFeXxT/tMHucANNvh
PDj5y2Vx3NCxk8Y8D3pDylA6HFEuWR5ySFG+ZPaXuhC4F9c+dlIY7yrHNu7HlbbxmtRJ1vutOWuD
AMaam8G8yWC3Uke5AgtdO4/eph8GM8gKwUnRv/FDhNj9fsaRJFJV02rG+C75oVBeujk9z9YpihtH
G/xBCdRZNKPNj7c7kdRUdkFpXOyhBbsKDUroQwFzIPbp28Z254BCxo8voqEwvoMZ2FZBtqQRmZ3h
i/V0jQx0s71m63x9wkDAgJqglkh+PZduVmn+PH9fCinYuuxkDFM4lfIVxshFpVmuwez+DuamAZGN
qjQRnECjQ/au2Z83UAt+wvR3MhhH0wqCTWkT41T6cotaZDKtjm356fTtshiuKm9vYnaYI9PyrFgi
OpamqigqmFeaMjoA0BYMq3Ad+U0MO9KxyPZiLROewp2kOXXXeM3aummUfC1/XdaH62c7QYwfNINi
rrmE7AkmcE7j6UZbhKPH1LA/+Nou42Q+jWFj60cZJmzYNXcJJi6jKVi3OkhKcgLmmZf3mQaomyrc
rLZ08s2KnFw3P3Wpga8Qq6CajZlWRtHVQlKf0gHQYb5SrM3Rlh8kF+ER8t/YOymMj9cEiMOYKhw8
crdMjuYpB7S01y90RAwcRA7QxP3sisLqmMf8KTkl4eWvyY1qO/HMjQrSuXlWFZz0euqOY5jfaKF9
KgHeflkMt/S1E8Okwu2Up0pUQ8yW3EfRU1bebsrd1g/OSnxDCS4L41roThj1yF3YzOVGJaWuDMAR
jPtfnWJGQZG3IpWoDbI2ShTg0mGW0ELAZMyj7ToiVwkcLrXOedM7NehPYvXcG/eKdPj3Cu1FMTaS
zF0pLTZ2P+fm9wzUci3547IAvi54HAPTiW5sMf5WLLOUy0aHUAjWPHN4tAhYrf1i+irkjeF9G6K8
SWLyDSUxp3ab0cGI67DpruLpE2Fw//vZTEOeir7SWlyZfRNs2eaa4LIo0tlVh0hg0wJV2BVnrBpX
6dgps1cvflldD/Gflz8KZ9gYwIRvZ8UuJmaalnZYsocdn4yH5gh9ZAf8H7gOfbqpELt2qDqyEwfE
z/4UteC5ee9eOmN0FXiYN7vC9TiftoD2ACyMPaZ4EWl+FRJR04k7l7IXxwSiWSryZaYAwXoo/WEG
20H/sqze4iZntFGC1BsPW+YA0eTyGfMu571UJi41NTbtzGjTPTUaArqCH5mWD65h/7IY3uWMApSu
6qppyQphrD6v7C1Jqx51asDoLrcK6FSW3CXpLFCH20uGD6s2UVWDWOzWZRWRpI5qnGJnO/H9GEbH
9VfhpI86gI9SrxXEJa5ammUi+Nm2oRL6812g1eJtieYBtRq5wTaV3vubZYWNUfqVVnyijUF2opgI
1efAm1FtvM8HPXVaYjh1UjqyfXf5O3HNYSeF+U5zZfQKcPNhBvnDGD/gjnHa7VNlFKKrMAPF1ACj
x5g65lmGcVEghazHDjRqYeVtV6UbD17ycx3RrqCAHZ8ZGtoLZSw9sZeF2HSnUI/OVlM5nXpTiwpr
3OPbKUZ/vrOHqMYdog2wvkH/Gquto2dBlnymWbdXhDE62ZDXphwx3ruR6VZrkkNLpsEp5NEBrkV4
2R64IX6nEGN1szmpJl4hdA4plMxn7d8vMiHC6wbGtABLgZUOJocwq1QeB0KZA81CdlM5egCw0ksz
iYoKnA+jYQ9b1tEis22dtbi8RriR5qj3qvw6Mq+T8T6ZBC0wzlFBBPaSMZ2gmabNGPUyybmupSla
fyRZXLWdf+mVIpDBUePdcTFXUq5MGHPrcLkXw6FewtgO11wQAbghDceEcRiVlgKZ/AGgRrnS5/DN
FUsvS/a4bU60dI4Ba75sWnxd/hHErokkutZOi4y3fTQl37FZ7lYl+KgmUdeF81lwZG9iGAtrV4wv
6xke0ktxbQDksfh2WQ3ueRmqjlFDW8dNwHiIVQ55bS64AkjcOXFyaPqzpf05Ws+XxXBLISiJ/SOH
icx4zE6ZWuCC/hu8Mr/rnqRv6h+LXwfScbsl22c+kIHmmwoCNBOlv/fBrCiRGcCVgAEUlw7yY7dT
HxUp8QSKUb/48IzYiWHCWbma5YhuOa2pg74H9Z3alVwTE0tqQOfba8GVzbWHnTjme8noqDYkRqVW
U1v7Xumq+HrRa1AlC9Ti24WtAbsbIDKY5Hh/etMUd6CBwX2dHVUX9XRsu1KmPvtmet2ciTE7moK7
/bJUrk8Zb0Kp8rv7R1KWSrUq1NVLZHRAOPBUlTjpNgaXxXAHZMhODmsaQEWkvMcY3A/sW3p9Z958
n33R3dxHa/xYfFu94b77Bk71ezRFvO3XZfn81Hwnn7EZOcYsR6vAZvQ7OB440Oxz6pqhep2cRFsn
1K8+mufbkTL2gqlSrEBRJKBpDep5cuL0phjOS4KuO/mKjViRO9B4dEke4+ep2cxNsSDET4VLnzz5
VwBPJ3RkiwTyYRRh6Ykshgn3dpeRgcx4YtXSdVZ83TTDNUVj/gJX+MDKneqA0ZRQ+zCXSnM0oF9N
KXq0VoclFlk4sM138H8+GFu1Am6mnhVYY3kdeasBTUUkpwC36Hk5IVR6beujCSSqIomEMhczqGcB
Gi7hq7WzWjvFVYZBIEFEoYZ2wTAsJqDIbTk2EW2m9lHsVlEwyYgm0+bQrZmlEni4SB/6810g0eyl
1tYZDj5L8akoysccuN4Chbi1dgIkbbr0iqeNzggplFIv5ASuFRdoLOUH5QUUilPs6OD7mR/lAwEp
tyYQyrX3nUwmci29WRkoKQA3Ijq1y00R3ySFoALDv6p3MpjoZJXjIM0tHrvLbXWN5jcGd+yzcdZ+
gO0gyE426piX46FIKSZGqQn6JEMuz57V/1jbH+r8m5iPl0VwDWKnExOWlsJG+m4gu00B/Kz/INan
9kkAP0Vf0raMbiMdMdmZXC1Pcxmrw+glxy2onrGX0zq2n9+YLh0xWlzLyQ6qU4Ul6sL+Z5R7E83k
iPLYLVJOB9Dt0nhshyGYhk8t8u3VYyJEAr4ViRivq4TxGcy9/nYFH/ZtLENgV15IE8r/Xm8qMdGi
tnWpi0tMRLTqcyylTjULElKRAPrz3eci2ZimPSzPm1dfHm6zTVDv4P5+U5Mx+6WZls2Of0lpYiim
iXy3zp9G48UwP9GRJbvfzzppXm7touOAdApzvL2k60PaCHTg1/R2QhjHBOtuXmUqlKDA/dq1AtCx
7a6SEeGoTcuOCjbvUFjT46dHO7GMszbEqNOUFsH+muVAy/TWuGmPZVDc1ALX4YYefCEZ6HH4Vuwo
UV+X2WZMGPyS0h/ldidHgxMZgsa2SAZjaqW66UbaYVDe6n6ZxmmevqsiuHma5ny4XHdq0D9hZ81q
pJfaMC3oAumyq2ZrEPXpIbcsD3eFg/LfSemwqd0t95cDD08zW1dkGxZuKh926JauXCy1QmZklM/Z
eFzTzLWTX5dl8LKvnQx2WW41ErR+ejpPlp/Un8bw25K8TFT8ECjCbrVrhZk1Uqfg/NYfoFlw+/y+
0wW3HC8i7BVhIuiy2X0VUe6SOTqn5tdNND8h0oEJmek4y/+pUWO6lJzyrXP6VGDKIh0YUx4GdcHD
MKMFnNappi+q2PlFIhhTTpJI3lILb8AJxDygWsoCyVXu1Azo8XSvdrqJPSBWX7Yx/tGhTYzSsYIq
HhPn5rXMkzLB52/iszH9Gu2D1ApmFvkiTJvQoSDrw0qE3iz6NjTIsPtiDuK1P8wDKK4327+sCbeB
YKOw8bcc5l4YS8uOIyTaCNlwGVdxoi9xuLhSWAaSpwsQo7jLWntpzMFp4DuRyZTTARcg2txbDZgU
dbc+lafMs/3lznKan+uADKG5+dSSyV42c0tIUp6q4Fmisttv+m+Ko77FDhkBna75NVbxPVESyc2M
9yKZ1+akYB1J3XC4AwAcKJhBfUOeUbt2irPmN250L2ri0fNj4/pOIDtomK7ACyorQFMYzZ2WPvfR
Iam/yKpboVd92XC4bgekT0zIKRYWopnoYcCgRttCOVOffvZ5WBu/L/9+3g1l734/EzkKtclioEni
92MqrgpybCLpARgowstiuLfFTgwTPcB0vpJax41klX/a0g1Km46FEk8sihjcx99eH8bPFKuy8qjB
0vbgKVhT7MO8dUwMMi4+Aeh3HCyiIe7/IhGUZIqJnQJUt9/f8csyJu2yIMsfAitczyg0AuLR/Ipa
PQSasyucJeOf5ZtA5sKKJ73AdNirtVNY8/hAge6M+zj8QuNJdZqfROjf3CAJusC/VWSMsJuJ1FUN
+mhTcjW1D1LxbUsFBsIXYammaRKC6ibjwkOdpEND5yXLYbpCR/IhykoXDT0BiQd3LAiYWH/LYT1X
SSZjlW1cY3oIXs/+VGCvCTw2aMNj8WbFQhMlbQJAxMtwVoFAJPx4XD2JAjYLE+UJix1uGGJiaZJk
94iO3fUUUPgj5UpyG3/9Lgd/gb0Ia3/UID5Eq51MxkIrEmlSS1deyt+ri9nXMP9KB6DyRwqyKvJ0
7uPEJhYmelHet1BNZfwBxErNQDWku6EbQKwP0hnT2EcKzV16FQwUiaJ7ObzwnXAnlAljiWRb87Qg
jPU+dXvtsLxMeA7Rj9nepoEhqMVwo+ZOHBPOIl0uMUFv9ShUD8iF/teoyTeWt6NkgpmhLNZUgBTG
2+L1Wm0Bgr8VL6UU+5dPTySGyRbieWotPcONLen3s/agA6ZTtJTMz0h2J8ZkBXgUp1pe4QMV14A4
oDRziWeCWWVytjBBXb9zhq82tsvSQORyIu2YyBInclH2CenBTbhigNM1radEEiRcr1zsH13s7y9F
WGjpFsNRViTBIGjSE4WDB2y69NACe/9eVZwikHzdUU50tD07YV7kikLQiLYfuKkCymUYgCAKsdmx
JhMEJcuoIbT19Zc0zRyDPFy2E75r7yQwN489LlgS2IA6sJ5kNJ+QZ7WO5Mc3UTCAC2hwUToer0QU
RfzsbieVCSg6ydS6UHG2FEG59MtQPVpHci3dUJbV+VDMjujZzg8nO5FMOFnnfBy3GBfefBqu7SA+
gYcRa9IYGX3lbxOFL9GXoya8KxOYiwTC3BqoHKitaNL32H6+/OG4LrBTh4kjSqP2XWmY2OqMwEP/
rY1uUX6/LIKblJgGqF0wJoW1DsbLiNmWMyjoAOCZl+4YD45S9M6AgQtM8F+W9F+s8B9R7ELCOuol
MK4LhKvYA0O77FJql8gDHtBtZrn2HfIur7kRhZHXQvEHFzcty8b8Pv7ZjIaL0sxFNc2z1/RHK/pl
tEdb9af+RcNGZ10+W0Pioq/tX1aWaxmWivM0MAors2MTZqk0xkjg01GlXpWpEUyzqD4hEMEOTKzG
tixFgrdMESf+pst3UpH9vqwFz4X3czIqc8MM0hjbUWoju/udnrtjH4Ko+UspOepDcrYC+Uotnb78
9y+ndzKZG6clKsmLDjIN6dSAKVlZRY8N+lczFvFOAmMRoFVXo0rDKxuzsWEEssrhS1FrftecG1EG
LjpB1ujLvDTz0TQhKwCu9uu6ivpMeckXt/yiHmJMOgnOjzcmu1ePpYYzByBrZznAxWZXeqgeXxK3
Bu/PU+RN2CwmQYYBUjcBHm/SOp/oPL0TzVw05pyRTqIPjkJpn82+co2he5BmEZAy/wO+zVYxYX4w
xt6oBjQbVOVx6sNqyjHfCXD5b90nVlah0JskJsLLWO3RkgLLHbJWA7L5V4kp3OrnZS/jOPI7GUyU
J3bRjnIObTojvbFy3YmrWPB84pWxIAMPXZTjTGQZjIy4UVQJA3G9lzsbVgXpbTycKofumeeeCP2B
/rKP/vUmjIkasoniRLNCGEC8MS/6s7KvLEzp23YnMnUaCy5JYmKFFBtRhwInLsjTiid143XXlArK
8mb00jQ/detrGTAXknB6lIaIS4KZEGLaDVi1Vgima+c5oO7yY3LITqKBYl5+uv9ubJA3zHmt9RlH
qYfNY+bqYftNcrDw8IQsHKkNGhP4gqk3OyfpZ/PNCtKgcNOnT9gnXoQangEyATgWzmKX5ShLHTcg
HeoxBHxQpxtjEhTBuR8RpFrAx8TyyIeRuWkpMJK0YgVCbjpPi0y3GbUnpBFf4l7352E4dymqkJd1
4sdly8CqimlbmiIzDrEUqwnw6wmlx2AAkF/u07q47lhehx5s4c9XotyU6+U7gYxTpH2+TXW3zt64
nbAdsW2iW42X/AIX7U0lxhl6S05nMs090GknD0NCrgEA4wmYK5o74i0tAvbmx5SdPMYHiNrUMzr0
1DaX1AGjUYCNbWfC1o+b+ZUrGk3iUOihh/kmj50IWOpqI4kF/czRIXf0/Z54+hdasVNcFYVCwwVK
80GU4/O6p+/EMuafRlu26GTtsX9MTnawXI1B+Zg5DaKKcBKePok+hJWdisz9GbVDPKjg+EI5pLtW
XSC8eEC0d5WTHeoHsW58mwRqjm6CfBr/896zi8mO4NgYFOms7kmLo+tELbzLjsZ1bhudYJUg+UZx
6b2I0dJHKwLzLjqn1nkmXqp8z8Ye5ETqddsNx6SMBSUevmfvJDKeXXVltXQSyqyYydsCyKJrwjkI
YRzppjqr15lvf1EEQjkPNfS6gJ+B0U7UKNlq/2KY6ZZYPahhRuKR4ikz0WRvf18+Sq7D7aXQz7kL
xGveF8mqjpMXfcW/sA+tZ/lIsSZKrxP2g3i2gSEsqAXEd6z1MWZfjEPUa9I2eYPWO/HiJ8AGuawP
/9DeJDDGvhktyKqqafJUcGKuJ7O66qfgsgje4482IU0UUWzD1m1GBsBT6s4uCsiwHmTtblv/qIGb
BtS7PDDLp34+L/onTAG3imZj7B9dfLaitFWAVp9zsETMODSsKTrE+CNbdcH9xfs6eynM18lNUA1r
KJ168CHZvpl1wZ3MtbW9AObgkhFUFzpNsem7ZQOA13Iwz4NDmTWar6KBK16VUdtLY0pFKqg8EzN9
fbJQtJHCK3WnObRu4gFZQrujqCOo6QNnz53dz8y8vhPOuFVcGVpbSNLo2dLJ6K+W6SfJv1+2Q56p
7/VjouBCagCa6ogP43pUups2/YF10ssiaFhjr469CCbsmWmbRs02TF6PeL4R+dw0uS9XhV+S6c/L
orja0IgOSgZCQFPyPg4ZUr4MlVkhBmFLQ37UczcZHy+L4CYz+k4Gow4pV6ItWgws1j9mn6a8GzjE
0+vsjHw+jD2RBXJVAt8K8G6wK/gBQE6VMSVBeoJoN1/Z5LaQnmoR0jjvJqSULn+LYDxKAxxHaXbr
hHkV0y+y+hocSje9iVKbPCxOY4MIKxMhLHLDxE4m41fSlJSpmuiTl8tRMJIoLNrKu/ylRCfHeE8T
zw1WtnBPNCStg1ou0KslMTosylx/5hW7P0LG8EyADS96ixwaW1WWi4zzYXKigxliBZKi3glbYjT/
+eBTu+NjjDAySGf2pTLR19fRvl39xKXYmwZmwNzyGKNTTPlqkxxTe5cPVfTdmMQsSg11SJIEjlzU
jt2+IDhdFiD6asxbocyitFM0GGOs30n1U1edslGwnMZ7Iu8/FvM8aKoZpCNoKr7i9pSnPJyD/tgJ
+5aCo2Ln2VDVqFdiSsDubx9L82svHNrk+60NomzsvxmyzOhRldpm6rY2eeQmexy/KYCdSR5sX7vp
n9E2Atxi+5ChiBIHg2hEgasaNqQh1MRirMl8JNuokljvSlzypRoUa3ttTvnhsh2IRDDK9bYhL3Pe
TN5YX8Xls1TeX/79vKK/BtSmv3Vglz3ITGfRl2jytAdglnnj2XxpXnRn/b562Rn//OZGeG68YYF3
QpnsCAuxKZit5Qmz4xihjM/0MZzdRqAKDQlwryktWefLQfSwAbR/PgiZF7jepdOdczwIQIjAhN3Z
spEDrhneVdFJMk9q8tXOvgkOlv/l3mTQn+8eA4ocky1fcd8DCsYnIFqIr3LfOhq9M2MSCLDAIDIW
JOzcpzAS6X/0YuKvnraANYsgk9xp32Ufl7LsjDjVY3fCjqsoCPJz0J04JvzGS7XkJK+R0mBc+i+y
TeuLgQ8HaOw7EYQsXxolrtBQiSIWS2CRpGuOrVb0idTQ0FwTZUTyazltbv2lO1EKu8vfj2sib9LY
sLW1xmZJJJ+8Qk+cyjz1sBTR5olIBuMGzSYnaq8CJsWEVRT2c5fhlpxTwVOEh2MKOMJ/Do4lp6gz
UihGhxhCB0cIkneA0iJds16bHMmhOBWufpY8UT1IpB3jZNb/kXZdzXHjzPYXsYokGF+ZJkgjWZZs
2X5hOTKABHP89fdAe7/VDMQdlO198D6oij1ANxqNDueMFHn7FMQtjvIuM59X61MsC3S3HcnZ0oRD
lk8AxUotWKDpZV85RGtSR8C7C2yQEYRL4EQccQS0r0H8NaVBfCc7cZuH/Ey+cODUqezKKjV5UM+8
ovyZyZBa+RF6E+GcCRCOWKxUk+sueEfqjaI+k9gqgGFZJkpkuzG6EZIJzdvXDX97Sa6rY+4eA8xi
b7Bl9Yz2qMcGTn/bzUdCJEHi5nWNof7/fV+4NItpTa15gO+fMrB+PJQ56sv6D53eOsZh6n/93WKE
63OZh9maK+hHzx7i6nM9PfzV91/s88zJxyydx9zGRYLrOVW/GcbX3/w+igvgpkLHF2rVJsasLi+R
yUztqjEbgMwUTtQYiGfmNLou4u1LTpAhnFNt7dS57Fpchp+MYx2x+zSy/fU4Fx5P2Ba+bKL7jV94
kYeYCV3bPGoSYmdztpaGukMbVJUWTrPtJaTdF44Mr4Cr9uLkCGIEOyNWoyMXja3j2K/dDgEhRrfy
o6x9gf/aa2IEC6vS0Ui11GqDht0NQHothr02wPtYwDmaP15XlWTnxFhtoJSYsVOBn1Z9IkBTXpin
pZJ+k7cB4eW+ifO4rM3WptIhRD1yOM/mxKfFqV/vNT7p6T6grWDfjpIw921NXJAqGLpSt7ijVkhF
lckntxaIpk0UfZQ76mvw32GPYQgH/dMGoA32smlgiamIo7pDUvQraKN4ZIGqxX2//3/QcskiZWKE
y0obRlYolqoHPXCcvbydbk13jb14VdBrVT13cbN3F0yOp1QSy/zHEf/3yIlJ/rIDYlSu4Cx0YfEE
zIYIpF+/QIqEMLTwFWns9DYOFbQp3FrDVE4YQIZL0R6B74hCUP/cfWrAvZ6Gv50YEkQJ3gRTJqkx
MwZRzak0Hqv5RqVP14/dmxtRECF4ElTsgUWUgG16LZVQXZjfGpJr5G1sK4gQvIiGCfjEYtgw9gn9
y4cyHL/F0ew3GEBW97/dz3gpTGzVLlQEEI0NYWP/0MaPJJfc8LLVuEJc65Zkmgrup3jTMMF7HGRG
t/MLGUoSlRJpEu2IFYRYTxIyLir4dNXIrt7ls+TwSBy82Hadjqtb1U2BVA9pPTvFkBY9Zst31kcU
zui6pUkcvCt4CF3L2ZBZaxto7aFon1PtsFgS/y4Twf9+FrEkM1JXI7c0Sz1o1oOm7ebfHv0S7Es4
/TpdMtLgpRYYgNjJmqhkeWDrj9e3SqZ24dxn1gIGg9JsgXZz58bP7SzZJ5nahUNv52QohwJ3gqXu
VfrNqgev0sHkQ74OGAq/vhaZvxRbIPtqtopegVKMnXNUEzBvIyjWvO7Ajkbs//aj5UI/hlgBQ9HQ
WUjM9VMeZ/Wkytiar5sYpjEuTaxgGQMIOVxyrRTesuxc59GUvSLeVqSERQgBgzGBB07jd7YLxSzA
pDM4FBEmhMywul0+t6F9LI6cbCW7lxUKuP3+d8hnqELA3KNRJFUnWw9AoIP2Ka8BJfXYUs+tout2
IdtIwR1kil0VLCd6YGRJ5HSuT1PjvZ2ph+tirps6JuIu9ZU0hqJW/LamDHTl9Kuim55qNvtkImCn
qWWB+ds+EUF1gn/IMeQCPibIqwdwF6zBAqauOfdHIAK13rxbbnm6tjjJwJYkUZChCi6DMtY2tIJc
IC9j9BW3bBIanzHM+HEE0EwaygRu2oml8cWADeJNlrEBTZfbWmMb9Jbi68Yzujn8Pn4/EomZbOrv
TI5gJnpVUW2wcAMqbpUq+5GS901RkOS4LHFxs47GcJ/0rSpxkJsOGF0poHQCuPabPAGQNFfTiXs8
4zKEKbTer9mfuPgzCYILTqu1XQz0ioADGv1LZpp+mZgMzky2CiHwYoyVU4VkMCaBbgHvywyptXNH
9MZbvK5CTBGgct21bdJPSFFNYfUe9anJMwKS+gj2kFxPfxtAj58uEPyiqR2u6U1DTzvoadYytPTm
5k9Sf1yn8Lq32N6x1+8Lp7c0VKVuVkMPWs2IKrcKOsP1/06EcFBJDXBMsPi2gYWWk/ymkaElvU0b
8j1ydUcF+CZnfRM8nqKSJh6mDjHjAU3fPgtIwHsZ3G9xYARDoPnDY4wuORq4QXqUZZY3n4FnwoUN
HLuittuKe3XOl7Hr91OkhX9QdxPWKGziMFpasTZYY4yrqdc+owvgupa2/enZQoTzaQKGLI6zpuX9
jINvDnxy6YaPZqGPvYjASChf1OaNeCZSOK4Z6RKTrXkbFN28o8rwJQPfcmXkku4aiYrEoYC4XUo7
jiFGPZoRVxFPCMiHt2U7KE4C9PlgAh205lmPKZyfMrC+YtIrIL/4dH0SkKe/0xgRgiYKnsymYC1u
pE+cS928bSy/9Jd7PkKKZNICMBiJt+A28Mb7vSpMBHLNMdE0gOAWK1QGz8XM+Lzco73LIbY3po96
I+Pv3bxzz+Rx73X2vJnXqiNMcTSMe1HPar5YxMJA/FPtysg4tmP2M0mCD6E1m5cK4784xvm7YVfu
uqg5VAHSfkEhOWnbVm/pBKQOSJiKT1BS44FblzATor1H9BS0o+GlnSN5fG46dtQO/ydF2LrMYKOq
ZjAOl6a9r6DtMDAas5eEDbK1CNtW1Lm2xCOOlm0BQwNlhiZFfgC4TtdNXbYYwcmmmlk7U4roRF0e
7OYxNmQ6eVtVe/Gvr9sl+NfUaShpc6SxMS93jxmDMA+cYH5mN4CAf8/CFuc39q3Sk3XGyzZQ8LrK
ZJl538HuxvbUD3dk/kBlD7i3XZnC2gQ3W7d5rZkl1sZz5+URk0neehwOKiiIr6vpP06Ra9k6Jhwx
YCu8FVtCqB3XJT9F/aG+T5Fprm6BnOkphz+7d19FCc6vVypzIS1E/ePUrcOCOrwqReTY9nivYsil
BzIWkJdnegYDzz6US0D1SEs9t/+qsB2RzhRsu7tXYcKZVUgMFqCVtkFrWF6X/jBXxSuBX6vL9LR9
I74KEo5tWdXGapYVrC5afDVcD8mdihr8utffjUiLoWVjDcdQD+qdkfsyoIVtk38VLhzmJa5y8N7D
ZyxW7VFq+7k9eo31RWKL2z7jVYxworvSnPrYRt4C4MwPy9cOvWRuaH5Z0WOAFu4ofZDVjmTrEo5y
oqiF6ZYlEjHM0T1tKFbo0IkBmeTKaHu2c7Lu6+KEI21XpUbjCdbPbtVf40FDtyamaVzU+OCpwEd7
fS8ldmmrl4eA0ZLQLsZWVuVNs94bzW3VTZ4y76+LkWhMnHxSVLbaWYqLcU53SX8/ad/+7vuCy9BX
ptqLi2X0mbPr5mGfNX34dyIEd9HquTlkCXLlOrujw31n/C5u4osr/1fvtuAhgMLWJugFhlHnXyYd
Oli/9LKWepm2BecAz4760gjbQuYoqE0kxcolnNsPefbx7zZLcAQZGWLDVbCY1t7NmJ0qZahQspUI
LmDppjF1KMMpIe9yq9tpvXLrDs0+zpvg+lL4l94Gxq96Ec6+WlikzCY41KwCP0j6VDr7of7A2A21
ZE3GsrNvC2dfaWbFcvi2mfecnr7amaF25Hw8fEZKFp/8x+P635WJVepmRGpCy2HRrubVBxtFoPjB
8BsMKHSAs1jRn4tnxiNAgyMT9UDZg0PiU8XydVZmYzcySLfbJ5ueFOU5aZ6vq247gfnqSx3BLSw2
+raW1mkCco++SZSp1+fxxrrtguIOWB0oUDt+cZLxobz0elyxGLFKDXojJdFSrGyM6qf6Nt69NDsf
DDwZNUCzxRg4BaT6C5k4OMosTx7ayAzJEZzJQm0zH0b8BOIcquQx9UfNs40DIV/HofAa80uT3Y7Z
4DsSGBipYMHDZCQexrSDYI6Qij6vgH4wDl1Q31VRsTOfruuXr+LaRgtehihGQ60Jwor6MCzRUEga
r6UnRPAy+Vxl+thCQO16xZPyyMd3cnTl8X/pTvmw+uNX5xEIHBiNTh5l5Z//yDq8HlDB9TTapDij
jaBRPYJykeMIcrSD4mv7FSmviIMFXd/PzaeSrWKIF+Nq4KUQMUx6Patajfsf3lJSH146tDGLqt/r
AK/SfBKWkFrtZWBSW3o8Eytmccq5H7RphTOvgECq0eTWSC3J7b3lbc5FCM+X2h7Kuotx86VzZDu2
P05AgMkkwZRsHYK7aVR9mVwN26enn9rum65/kOhHJkCIQcjUUpLNBRJ59zMGkztQcXvKnRPQCtiS
oIYAahsIn68L3XpQnO8c/01niRp3bpOpSmwNsa8brw9L141PTky6D908DWByRX/2XkkXlNjrcUq/
K3nTxN71n7CxbDQSE1DnmJyATKxTWgS0ImqCDOnafqJlElil9pcSBM1V8RLrLabXgrEyd9Qs7q2u
ebi+iK1rAauwQDSDgS+OgypspNNiFJ9i6NT6MgZ8AiYdd3weK/7MWfeUXfeuDguUkpvb4m46lAHS
ipKJyu19xEQveumBP0AEd2aOZpOYCX7BUt1Q9+SOh+tL3DAVrPD1+4K/MhbHASuQrQbM4UnK6VuZ
lmAdW9ieo+HRqfk6laPfOTISvK0a84VgYWsZAYdvT/HuzD5OYVF7X9BfnIDtpkcLf3fo33N3aaOr
qfYHycNmw6+cSzaE9xOtVPS16Gjkn5TnRrtZyVPjRNd3desauJAh+C41TboZIJvonVaikZ0aEKAn
O0MJ2PfcPfY2EnQPRvegK6d1fJKI3gqzzw8/X/7Z4U+oapUqv87n77wMm993JyWEOoGGwGF3AJ/r
d8+gHJGI5X5MvNjPxQoXezPkdl8buPjMR7QXVp6FF36261xv/aUHFK2u+vvrEjdOhnkuUDgZKzpI
3DnDDWQnu8n5OJGv17//dpYer7tzAcLRsFttHYAwyAsIDhAXNC8J4ycOz6iFPnuQMchumQzHnsS4
ORLR+htQ58mdENorsx5MDzOmWuie7LNdVvGSBYegPMkSJFvpwQuBgsbaJsZtkOOVxPGWxwOKdJEd
LhEJ5WW5DV3BxziG/VI+1UUm8VVPwJyIwmAQLygWMGO9awkNr+tr41hfyBCWA6zqeWpzPBzWhvgr
mU5mPoeUTLvfFoO5dpOgsIkJXeB7Xx4vMlYKGrrVBtQz+cNIjc/z0J6qTvlxXczGKb4QI9xuaQqU
J5RpmyAnH0fr1Le3xbJ3ZkkCY6s1+EKMEJ1UvaslCC4bAB00lZfX5ilraKS6wxdn1fdNVe36pPgJ
Ip8HvXUD9GxFJbpojbzx4Lz9Yhkje169bM5OZkW8mfYy3u2tdPnFL+SmdebOxlqZps6aYTr0MOMd
mJx0NHEZw7FmN/3wDnQE1bpKgkLptgg+tNKStG5n2FJ+KN/zZ5EWNA95BHgLzzw6kwe6Vm8KEr9L
vamTzn5xzyW40oslC5bM3ZrZKZhP7QotpMhrp5qN5rgfsX1yKxnzkMzQBDda5WNFaV5qwWpO/lwr
kUOtARoeHhLX/nDdqDeO6MWtKBj1qmkZ2rOJGqSx4rtkiipC/XVR//KCF4y6bN027mweM9FHa/Zr
9bO1yA6ObCmCWWZ6YbPOXpqgND1ObJT6PfNSdDF7zXeOyTMdnD3b/T7sEAGA2Gu4ZgiGyRiwm3qg
TQdFBpyjZM/hvtQfU0TfcZxwXZIa2DLEc2mCITI9dxJrQow21BSdeLcdeNiyNPfc+oce/z7ps7A2
wRJLpha2gxQIklpTmD5xeGtqBKB7W3/FXgV0ow5gNtKU2tY1eLGlwjXPYfiHqeZbeqB3qG3v25ue
X/If9b2sIrdxDV6IEmJeMpJEZ4C1DkBWWxTHYZA8FrZSOecCxMHKejTB38hnVPkW8smc7IN124fu
kScBlj/oqL6QJlyFcT/nmVtDYW5+O01HtDsrg+R5Ijlm4nilRWg1AD0U0BT291QJe4C8sYe/ckoi
fFE75bRRWr4KB+OUQxG0cFCKIkvUbPnZs7NkCg5jtJd4oSrEDHbpOxRPHuplLvWmWgoMuBGKX+hF
cBKkoXW/WA383zF/ag962GBCy7jP74wI6Ya9LCsssWpT8BJLF0+NWSFPYxbLLRL8Ua2Vso4QmR0I
vsHJncxhABwK0va+q8YdnaO+kOEBSNydKXgCavVL75hQkUNpMJc/XNQm6wlD3oHRy7jmt14XF0oS
fIGOBusisbiwDxXAt4dd5RsMkPqV/gJMiRalKPt23dJl7sESXr5MQyGpH3CajNMQcuaMfq8e+pcs
lBzCfOtBc75Csf0g68qkbLg/t75YeAj6HR4Y1M8XD2DLBEPs3TdZ9lViJZYQXxRTndprB4lKe5zJ
bZxXHkg1JJsoOciWEF0UtjJVmFhA+gBxYXpr/NIfFt85snslpIWv4u0RApKs8WTDWJJjZgkOxFF6
rW5SKC9JxgPe9wc3l7Gpy/ZPcByJOrujMUNEm35QwKqdgCp0+f0eJWBdAg3PIgAlA2zcZTw/9Gpf
Z7zLcLRWtDcTz7LRkp4mshCe61oMos/kvLwrzt4NSt/ZTWq3zYuaXrLiQXLCDQXuIjfQJBfv5sa9
LuolxjgTNqnM7GMTLpDqnwvnpFQ/lEISi22a3ZkIwbYRGY1W7wJowFIJ2uodemvEaVTpwA2jqQyV
dKuqcK6ll7N9tqDRoVmmOJj950bOwE0RZKHzuf7GOyjpuwqMB/UL1UipetePl2wnBSvPa9ryiekm
aDQghWVejQbbTFH+Uopg6H03uLmdQcpc3xegFGm+T4kMkpQb8jUDFK5FJWvKOG4BFOZqt135DgXo
gj6aKnSXPmruz0X9dn3nNv2DY6sumgxdB3yQlwdLsRQ0wi9ITAzubTI+9ba0zYXff29X9CpBuB8V
NW5ro9fVf5qr/eKxzIPsSxy4H/hwSeuzn3aQ3iqBUnvqHwUAZ6sT3EZGV11RagAquWpgDt5MglH/
/FcbKNbWV12lg+ZyxBX981xmniNDwd1+arwuQqyfrxoGwLV6bNDUPYTOUdv3Ny2an9mRSefQts/R
v7oSy+gsBgHhpCIG7Aw16Kl10w1sl5j9/vqebYcxZ0sSbsNBK9zWVrBp8/0coeMJHd30pB7Iwz8j
qXEow0GTmLlYJmeLrVgZ5aAdnROZnXVyJtkIg2zvBO8wsWpYmIO9c7tDwQ5zcUxMSZl6M62lu6jX
OsTAZSg+5GebaNqqt2hxIKhxGAfTftTUW2KUPkaMvIWeahYmVPLU2XRJZ0IFlzTmGLMlOezvn+kI
uiM7PqbeyYxiM5A+kyO4osQyi74rsIFD7Tum94VjrqeR8a4F2sCuCsrDXe1x+H9Z/LeFr2Cf76rg
oTLFSuKigmD9yxyNt9V7XvV3gjT3MQfipzdFqASVxO9uWsvZYgXP5KKGkPYll5lE1lB5a/ORNr8N
F8tzI69CxIc9wxjk1CowF2V6XPSoTL5WxuH6Ud4MMM5ECK/5zLJmY7Es3LwkAUXgXo9/alYSrDJ6
VIlxiE/6SleXSh96NPiQzgyVLl6qh1JrBuPIUPH3+sw4rXPLJJPsEi2Jr3ymD0kFaB810BfTX+vs
DsingdIVkrygTIwQvpT5YDRNbmMT1eqE+rdHKuu0jGVwXVebTvBMV4KHqrVx5Cwr8Lp2Ebn54i+N
ubsuQrYSwVe0RWEV+gg1TVXYLJ+6MsoTWdFQtgzBTzRMN6rFwOVRZSc9fU9k8ALbJk1cwLRqgCkU
o1g0B4DLnL8BHOcuX35hes9Tp3euIjk53Ku8iYuAnPY/MYLSMUAyjE2rwbaUd3R81rrHvLsrUcau
n6y4Cq/rZfsRfyZN0H2ntsWcDNC9gookUnzjHihP6930AnznmtJIYltJr6sTDEGd2qJR0bsZxNpT
gYY4VTIP9h9O+1WAYAUdpnv1icAKFh9JWFC+AnzuHaBpjsrO9OtdDKAkae2TZzquqUy4KIxiScui
5FW8Yg4TvVG9hmq7vpu/pGBErRWQuNPuiMrT0RhSXfL6kO2ocGPoRYYq4oSiG20KD37/wOI/Smq+
GslLl9zZ+62pqaINGdAzV/QZUcwQKqZXWH/y6j0TItwYumHnitMjnMgQttSK7WOg+UDHXvLy3b4w
/rUPEacraanZzxnsw7BubPfzQLzJ+Jk4n9cff3eydCGW7UC9tGQVBDlASOLzFwkCJF7mo4Gc0UFi
BC/kJ2caqiyS00SBhrTM8VRWe4MuS4HIRAieoh+VlcUaRMTUw2DJrxTkd+MNUINTEGmOHzmtn2wO
aPvWeNWV4CzWfla0HPhcQeWqPL39iU4akBVmiUlIHLtIzeXEJcC6EvhAvTzW7nNq+055o8vQ+raz
IGcGLniJui0Laoz8Cc886sA7Gf50yuHmPfPO8PqP7YN1r0ccUUHaDcLPzhUHJbZ1LnnPjDqG7hBK
todhl4TkfZui5awHALislUZ2p4jdnOq8ouO6QT7E2C1hDcsHchxvKOe9IN0zkRw0iZGIk7lmYuXj
OsFIjBhdSqN92yQAek5p9HfnWZzINdgwsHqB+l6KpZwbyQ0h6Z+bMvZlScDtt/CruYjzuFOT9MgM
wyrT24L4DlBTkuNk+rx53AV1QPtejtK9vZVg5VV1hDe6mFGY1ZoMA+gYAsf9lPeG3+YnMJYG1zdy
24+8CtFhq+euqnSJk+i4rwp20uP3lillbeOe9a21v0oQPO9U2qphOQjUigNvRJox6KsBoguzKEgr
LYDEC1GHub6o/3iBv8rkqz5blTsYLY0VyGS3JBp2ShjvmwM/y6nkrS/bPsEN13wQvVBAw8FMeq93
fTSzRvLs4BHDtf0T3C4tGpulfP+MHS8lcWpf7imkD3uu6WtyhFCtN4tEcTOcqDGKdyQA6dGpyYFc
iKGFsN6NpuwGk9mF4ICTvAeIXw15pkfRTX/M9kVkJh7qLPRgRNazk/uyUZDtq+XVLITgLClUZqXd
ykvADGETidzO9jLtEZPBEqVJzq4IFdfnlpYxHYtrWIcnL+p+1hxZtSFxgzIxQpQWL3nWJDyj3q5u
oKbj0VDToIlNSV1HYuWu4CSapNErkyCiLux1N00rwKHWRtYNJluL4CdmpyqzoecRjfrkgAG9Lbyy
fLjuGGQyBL+QDIbR1qapBtNKQkPRDmz9vLrO/u+k8F9x5n1UdK46OSfEiHvbZ+PiLfGpY5KHqcSW
XcEtuKwqDRoDdUCrNM9QMo+Qh05bESxJViNTvuAXEtIgCaZCL9V67GaQiEiOisS/uYIfaEp0Hikj
jEvVj7SkWEvqDXHmURLYY+4vzrHSv15X0NbeERVcRqBcNTUAfF8qyGwXOFVC8EKsdU8v6qDU0fVn
3RtlG16XtPW+OZMk5vYAcstyk6IrSBkUy6vpeJtroEzVspuhWVBHLs3H6wK3tHUuUPAIw5oBy35A
71rFdppx3zHJhbe9INtW0cyM/LaIiFqNWd6vL83vBCoy42hUGo9oGC9oTQ9lUslNvq2pV3GilSdq
7aYlEpdLX/ip3gdJb4KZd/JaKXkutzPx/kMm9t+VCXZe2uOYtQVEqdpDuwCzd649c3yXT18rs/AY
0t3XNbXli87lCXaf0oapzZK2QR0fnXw3oPuzaWbJ/m1GQudSBFPvMg0DQCVK8uoRnQUfSsxgLJEV
lfedJAm7bXj/bp9447lGV7qTHfOsy9DtDIaBb1NpZTA1m40nZ+sRIVITTCGACp03jbmetVsDgCyn
XvGsf09/5XcsZLtSNpIvW5hw+U3MBTsd38HU6m8SY7zVWRNdNwWZCOHqmxS3Tyze1NqZpT+3jymV
7ZtMAv/72ZVUGynLNAvbxvLbErUhTeIWJOfUFa680YjHdjVQwq31zHPbBzsxvbb5Zuqy3g/JqRGv
vRVoDImaYyFqQz00kPv5eq9ZsnL4phS4N52PuDmmCByEzpa00Ply0rjwKkCddZonHWfd3LMzIaJO
prSZO74URf8xtF/mUvONVvNmy5GECpue7UyQoJzKslZ9XvF2Zes7Oz4AFn8/lJHe/azTR7z+JC5n
09TOpAkum/cVg2IP7Id2bnppeTf1ktSkbN8ER21ZFaNAc0fmBvRYDYgI567wenTd0m9/cCzPViJ4
aJO43UyrGUG8nTwwgpOjSEfl+NF+c+ucyRD882y0ltsTTCP0AQD99xb4RdobA3SEGjrN0GQu8dLb
/vNfeZaIYesslZnMI2yh6ML6UEfJEeKscIqGQx5mQf5Txpy+WQIgqNFAFoZFXbFVcKmHFE2+OEuc
tZ3T3RSB+149DJHl2UdO8Bn7y+4PFHcmUnDZ5YiW0k6FSFe/LY072kreQ9u7eCZAcNhp1ymk7nF0
J1+LGFhtwcVKQXPnt7+MqIyUeSeramx6JAPYlLZravifcIYdO2d5zNCfswJ9ib2n690yfry+a5si
TJ3YoPLTbTjNyzuC5ujWW3hKuQQZtm4wL1On94Bul5igRIwIcZOXq167NY5v0oPfO9uPGDKa009/
tRYR4KY09cqdG6S1lEZ9ZloSjQQjvvUqEbPp6163zBYMjVK8t+caYliyK0BAVKc//24dgqHlZWcS
p0QeARTlNuk9gunLPJPRM28uw3JN07QNzQUs/6XmXbegZoVoNDBJf+fkqg9eZckrb1PrryLElk0U
eYo6m5HFsupbtgRmEuWqxLA2nyZnIoSnz7QO2VARHkWpI3L6Vbsri+7enpcDs0HKMiaaRODmRXQm
UNA+5rw6cECvmFJfo3igdwp7zOsEwNqyYoVs8wQrKCc3AxdVrgaz+rPUd7SrPFuX+MzNBjZ0F/7P
CF4y4GchYpohY2oDLgQVvy7s1/pQUR29fuTRSddHTSF+bZmnMVH9Jbd+5KgGXrf07ZfKmXy+CWfy
65xaBaabm0BbokT5xNDAmRhRSo7VCKJUdQjyLPMnSyJWtrVCtJI4LoY+QdsUlOmpGfeYc9FlzAGb
FZjznRUCFlI3tDRWRETkfgAIC8r6z6XPeURwx0cm869vpMwqhahFMw0wVAI6NMisfAdS784rDeur
1RAPvEHBdVnSpQmeY6w6u1hXbF8foN6th9reDskDQLMQvSiB7BKUnHCx8r0s6CYAvCLGgB0wrQ9P
jXYHAhyPzAfAKEi2ceOOt0wVTNeGyiHCwRV+aY/dopbKWBVZyEn6zFvtpvS/Y3py9YGyeFP4/e83
zFzKEw45xRB1N7ZlFiZdc9/oKEXmtsRhvTV2iDBww1umq5uOI2irI2TRarQohOmUg0Y5Cwpg6Gma
/dsVXC7GBOOwCXwN3RTsnWVOPGPOFXz0q+Znk+NlU5L7GlV84iiypvK35n4pTDD3dE3atWy7LCTs
iTmH0bxXWO6tq8Q9vr0iL8UIWzdVGujQVqypd9MqWNexjtwpGyVSthX0786JQzxT75pJOmExjf3I
WJTYH4c4un5kt0W4uuGYhgqma/73MzebuoNNxy7Pwqp7F1sflWpX0j/Abue79SpE8Kp2Ottp5eZ5
iLHjQMd0UHGf7QzwaVaB+/n3EzQQBgwXxzA1Q3XFx/qSOisbtDgNFTvxeoOE62jLAv63PUWXMrh5
nO3aXIDOJrZwOHWwBmhRpVXu+9RctEOZxUrhmzF6IbypBciep5LYuaniefyIrkT2eF17G2bo6pYG
d2RYhgbUmsvfQePVUgC2AKhLkj6tarFP0rH3/k6GcHwnDHfltIrjoDKz2w4gkQisvl0XsXFoL5Yh
HFqrA9W6klhxQFT9ExubZ/A2+4ui38fDH9SVgFiPNL8DEC1HfYOUmxtN2SMIhKwejTj5x8xF1kAG
fL5xqi6ECJeFCWwwQE2p2LMq3WlpGhgpoFj05bejFazFxvMPFxO4DV1BNaYO2Mty0OMgc9z92A2f
a8zepbr7/rp6Nq3MdlxAleA/iwjWXgFac2AEW2YvmucMpyyWdQVs7teZBMELtXFuzhh2wXxJ+dmu
j1NzcH+f3YPv1esihKPCQ8lUZRMwmPXvq70Dy1U5gTNZfbQqGSbX5mpANGk5SE0DN0S4uuc1sVfF
HOMgV5vDXA6o+FlosbHmRXI0ZYIExUzUXmvVxpqc/NGgd5mZe0xGzSmTIaimSUi+uLURB3Qx7ydX
3Sdq+cEua8mDkJvqZeKLE0m87pmgntpo1Wno1zhIJ6j/+7r+YgAYGdqHiuXRdXPm3uSaKOHUOHXO
eqCmxeh3Z37/wwDQnIvscZIebe2guLJC9qZzO1uZ4Nzi1hrYbGFlRZz6agIGlmz2uvxpMWUApRvn
9OLmE1Sl1EulNqCSCNsVoC1oNnVWS9LBu7GYCxGCmprGsYgTOwgXMPfttFDV4DnNyTRlkG8bZgdB
eH5aBu43DERc3mzIS+RMbd00pOWPqsIIPcDCXIkhbMf0mGgCcTu/QW3hoNrdRKs1rbIQzxXHr586
D6OPQXIgaHIBEJOcy3lboqsaDjhoOWSekJQwci2O9XXJQuthWP3UZ2jAywDWhdFOQGeh91T2Rtq0
iTOBwk2U0smm5sKyEFHeibjLUU9kbTSbqjoTIeziuOpugaMLs5vmo2Wvh9lIT6OeP1w/tlzjwrEF
y8zr1gnObuhGdaRoCgkzW/Vb9/ts8bRRq35wABQbR73TBdcFbrgkdLGoqm1AU8R48zyKi0KH807D
Zfja0bt6jpjm9eyjtX68LmhLR2eCxFpp1y+Yg80hyBrynQ76JAABStaypSMswtQQKxiaI77B6ASO
6olCRKyNXg6rI6s3yuqWG44VG/YqRPB0xbrglbwaadiQ7qFKYq/Xy6BQzbuhAo6usyr+7MreFpt7
pxEHa8Lz8k05oVSMJXfLOQ0Lhe5yo/ZTJ/+TvTsTIRwh3aUryxcsS2NPgxqq+g/DkVzkG6twLNsG
i4qraQh0hCMUF2ya+gZXkgKmC1bv7E7itzf07ziaqSKZb6FQJc5EWSTFKFaBkCTJD3rzlTZPM/19
K74I4oU15KZum1PnxkEc9x9yqpzUUZH1f2ws40IG38ezdxcBH9tiuwh4NQU4QctxyQr0bsny3zIp
/O9nUrLU7mqjzJRAXz+l2q5pwlmG9cnvScGZIdwxHaRfHE2F2i9FIA5a26VFwJtPNyiyeHCdgaN9
tOf2T54Ir4LE8ko3s04BEBEia/02LZ+KJezo5+vuS7IWsbgCgM0Wc7pQStUCkTw9JKjy08nxbRm7
9cYpwaYhjaDqpuHYIkDqQso2L3usZWJo0tKaefAXtFb615ezMQrAQ9FXMYIbc0gyIQs8g8Ns535K
Mboa0FP2kKK1e/gE7Hd//TkCqCDA/JUM833T8M4kC1YRt2YMmlwsUCPGqW+Mp6xxTkxhHyQr5B7r
jfXhINmWrjs2oKQvrU9Rc5LmCh50SAyWnu1QL22HsP4/0r6rSXKb5/oXqUo53Cq1untyXt+odjYo
50Tp13+H4+9xa9hy892xq9YXdq3QIEEQBA4OVMUVjWS/oAU6AeRyMKrHDGjISh12qVDwGhs3lV39
CGpWq1O2DK2uJQ19iGPyiRIe0/7nNP/gaLqRqLHklRAm1l+IPpm6BceqLWNka1kbGFPmZJHkDW3u
N4Lyva7TW1Htj0UI6MBl6Zv2uhLOGJIgLWNSyBKEk3gfGr2nd1VwWcT2IupIdMv0UBjMTooYfZLO
Y0sTDaktFY3d629x/XBZyLYeJyHMTjVjbxhoZAvRh38VJq1DuoWzUh/9GecWeRLB7FOv1+BkoMbQ
ebMXviwg4k/BzoV/FddAFupOReweZG3CX8uL6WcIzbV99ajtFExfGK+bvUbnruE/Gx6v0Zxu0qVf
xmziEKdGmlTwbl2b2qL4kCqwo+abKsWOadxmy6/La70RdMJgTwvBuICOdGA0LLAQozwCBajPpiO3
xs+p6L4tU34zqkbuXpa4tbvIq4GyFfEBzIiRKEeYzIIxgDS7I7wOVe93s8G7UbcWcSWDLfeqbWj1
WdvBpZaV6gh6ii4uqQMhUCMSX+p0AZOdWhAni6LA0W7rgCgY4QlCXYreYpk+6ooYQ6Ni+8L2Per/
asVdVr99YQHxfcwJlVAeYuHDgBUkhlFjy6S4PGIOja+X3e/LIja1OIlgccNiJehzYkKEoL8nYJ/s
9B9V+PQFGZjma1imLp+XaZq2z/LEgh1ofeRISCb2s+HFasSBBm4UlnVLWclhDlQq5FmtWdAFCMHE
w+ShoJKlxdZT8tIYxbshyDZ6dhs7z9GfY5IA03EzjlFsmjwe/ZL2gfmWGYc2WnUqjjSMzPJqN2eh
M5qyd3k1eSIYh6YqY9YSGasZWgNQJ9VjJ3MbB3kymJUUukRQIhN+ObyOgh4Uq5i9utwY6D9DKc8p
wM7Dp92gUTzrDhVKki8hbj2vrqhaJM2o9CB0QONs/g0zDrxMsGmLDsi2ahtPly/t1UkgXYRVmDCB
SbGwNAjE69JuxkM3vVzeqa2cjIVcLQ2HNAVgKiYnU8Vh18oVEnSNNzuK3zkdAAZe7VH+kl4DDynv
SqHmdbaGK4E0PFup1MhaNxGlD91BGGtbMCO/NBVfyqe3oZy+X9Zu00ZWsphXGW0rKCMZnjdup+na
apM2kJaO90TmSWE2SRAtQ1AzRDqKkAdDKLmT+fQFPQxNQr8xMjIWG/tbehYRaUQgN46CX2IYeE14
dH9bVy/Qbv+IYI5TTTC1OtRgB1khBV1KbLQ2jLaaSC9F0R6KiDecgH7vzAwM5GIozgopJur0V2Zg
GFWNkS6Qp87CE3on3gpFxCgG0e9H7WgaYWmrJa9uvYHQgPcFUY2mqah/SSwZUay03RL1sL3elfyP
LnG0vhNH9nNvOvJYsDbNYiWM8bNVn2ZzoWPTYkySnaXUjdSGV4rddEgrGYyjFRLMo89QjXWjG3KF
bm3RJuDszm0Mn34qM5tPt8VTijGTbi4NE0OH4HUl0w2N2CPln2Mi6SZZkiWhqAtXyxxaYqVVFNMX
aCjO/twtV6qiHFOTx/uyaYArMcypbZByxHx7JIXMSn+bhskratCtasQj+YC6FfGU/gttpZ9VY4we
5LuqKUzYruKFACebhn61sxxtl3wrc7Rr8Kh4tzfrtJKMBTaY2lcZOtxfoSnvmS4+C5XBuem374/V
MjIWqBqDFfYWlrFGqljZ1/mzPD9Z04+528vjk5AflvhnUfjNHEzV/rJX5MpmjNGShyQmDZZTugVD
wuJQ5HHf2yP6qbvOrXw+ifbm5bXSlnkuKOaiSeUMiU31e8wM9Bv+VhbTToXgsmqcnWPBXYne9EhG
wFGhxeyhjOIdHNqvyyKorZ054JMqMnPxT11ddpUFEcT4naV3qhFkreRclvEvDvcfC2RxYySaR5Lm
OMvpvt23gpu7xS4MdFt/Uzx59HmsHBtD9XQ8QoDkMRS4DyR9P98qVZWNuqDA4rOXebYnT3e0Y4he
dxSZMKqwcLI7GZSefLK+jSk/nwUzUY1KiKJKEQyjB9TQHvHMm+7Cne5EB/ln337MUMAYNn2nYzI2
cXrd4fmWLYtZa854zXkcBl3UBpzDtNkZgI1q3cA561vGvxbBeEwiivUY0dJxJg3OgmHYTXerlqW3
cHNHm8+ktShqvKvoAD2hhtUssBv0paL45KeuhUyAh9novuCqnAzP1k0AYCOdOoUYWGafsG1fpmnU
w4VlwqsuB9l8XUcPSzc55kxsOeEN7dzeKUsFOAtGivruZ91UpSrCBkOCMRj9RbV6dOs8XT51Wydb
lWRLoQE9ptEwi9f2U29EIb2jyzsVHR/9gfCaSngi2JvFGMNJk/GMVcLrKtsl5vM8cDqbeCLYZcqj
kFQzlqnqMBc6A6Ksqp1w/HV5rTZtGpPPUDdBCzSGzH7eDElph7gLWzio2Q/T33mCJpZsV/OY07aU
QaUdWy6aGHHGdqyUc1wWI8GWpObipW0VjK2A4bO823hLm7UYZluUAXOQ8gzbotexbUjvZneLgNdu
k5+XV23LhNEbrIKpUUe+TqHqro4nmerQGCWsmlbdxiIQplnCyYluL9hJAqMJ4pZoLAjc2TLfdOqr
SI58KPr2ap1kMHvf6UNhjTE9iLsoMN5jvEjt2h8DA2yGO9OWPDFAf/qSugIH7rOpHNZOVUFtiPPJ
CK6kFvAeGpct/VtSflfyQ62+Xt4hnggmNCpj0hl1CoOTo7c5bO2yOoZazrneN81gpQcTDdWLYQq4
dxCltNco3ocm53nD+T6LAJZLzBfVqREYbVCOfsUbvLn5fTh8UzSR9ztL/k4WCLw0GmWZFl5nnemg
0dW9vA+bNnYSweZ+szhvQWQNEZrY2mHlLPFtU31LuTOnt+4wqAHEHXA1+MOcyNAIrWUJUwSmymhP
ys2UB3LaeWN+HC1i53/erw/q7ZU45njOTSq0ZprhiqmPs9k4shlo3RewzJ+EMMfE7KNFS9CJ40rD
ITMCxIuX94b+fTYCBk7a1CkSVsVt+dmLjWFV6jmha5YdKuNKaO4z4acC2j2tHznubMvS1qLo/185
zFwFNdwsQ5Qq3SeSPy8cVbaO+/r7zPaPYxN18YLvV+HdaFyLzYTqAm/eyrktGyLgtroKfDnKNCy2
vLfKUBUqKiSSHAsj0nLSPKnt4mMcHidxtyUK8HUFsBAAWzBN7/N6pWIvh2ISh+5c34TVVW4587DP
Jh468XxbcFtKuoy8GihOVBaQFoemHCZpAghxddT6m4jXG7uphoSPA8hnSOiU/6xGLS/RQAi+T9Dz
sdSzjc4nv8GIN1nhFBY2Jcng0oY2knhGim9mxBzzqUSNhGh21fw1za/5/NT8ebiEBUP4glqrRZsm
mH0pjRDDDXuYQCr/DuenTgvtZjlOw6/LJ3NTG2yIZGkUnMg+46J8NiOA33EyVbMGnEL61qtGE1Qp
2kqVsJ84iQT6qz87AmiFJDja/SSgkFhHgO6gqonSGlXOJciixzHdJyMnmt20NDSZwMtAzBmcLiwy
q5anir629yZIVw3/8opxvs+i6KxlygbZjIB0Ee9kjLTj1cc2v2/QixKldjyWmI2furHMEoOelBIv
luit+NpZBEoLRgxkBnJ6n89KmZlJFtM9H7t9kh7FkdOItbnJq+9TDVcuuByAPpUKfF/QYrtte0er
Oxu/g+PpeWKYhTKKPJ/CDAtVD0WQY35cBgDVyAv0Nx7IMFnTRDJbgvc660/XlTzpYwnakMGm02/D
vQVM4wfrfOxpHOPd1MmSTMxdtwxDY8sPZtmDG1SwLHcReg+MwnYKNEBT8opdG/k8KGUBkowYBgef
RSRHVgx0Kxp93OURo2gPSkCT2ehRsBevdxJuB+V5zPRZHGMRqdqPcl9CXJLKR3nRn9MFA5n7yAPw
9VHJ8UALFffyMeWJZKwDfOZFlaHC4yoq2P0UANUtdOTfUEbDIb8NkbO6LG97504rSh3tyuitbkI6
CBNS3Gl8JlNqo4NY4qErz8Mo3M+ijMoREAAyOrE+yxBbUPvhXrPcApiGrjiIoLAEKrEv/WHhvGo2
LWQtS/4sq59I1CljPlO2WMmXvfox8hoMZ3FEOkvbyYkdP//5CgKLjyIVAh5a9P0scWkL0NPOleXi
qbNLZgx2wHACEyS5l8VsZC7pKv4jh30ogJMoa9VBIJTDVfLB4Wovr70dXeWgMJacFvCe9K97XoS9
kZ+lUrFxoqWjNMHO0kHrHuYFAMIO3snJG24w02QHeq+Xbt86gis+XNZxyxjXwpg3KRg0+q7rIKy2
sr1sTrdRKexFrb6/LIarFLNlAjr3pzA2LZB34l0fxO5oD771MbkncZvgsjSOUizEBnzjS5EsCkZt
gYB8AedbE383eKMktm7f1cqx8ZCkT2W3VDjGFega5bzd1xK3q5MeHTYIWstgjtaEmTm5DnSD2/wG
oZSH8aAB1cgR3dTLdwInXuEtG3PbpxNIxKwQGunhZNeSLQijHZMvBMW4H1WV5uYNg41WRzFp0aWG
vWkw57DsrGOpzQ9IjdqKXv3+ghkAUWOCnhg9Ox+Oa+VoZToY0ozhBGXzZhqvS/3YJF9ZMglOyMQ/
qsoaQR4mZW0a8BCNXqAFZAAOSrcbXlFtc2NWUhgz6JoptdqymF3QVPeDjyKCJuwur9WmNa9EMHvf
dZIx61U0o3omXstl54Rk4WSONmDMcGwrGczdvpTtVCcDyFXQFLHgomjf2n3pExBjD99GpxU8yck/
gELcsRX015+do5VkusArS8DosClSciwg9T6g7XytnvU7TBehU7RLu/3FSyZ+4LUuCWTu+JxYKPIC
NenKKCAPHnENn7iSK9np7bIHFfiNdtO5i5M/RE6NMRPPi5d74Y18/FL4tl5zGiisNG8WkciFYhGg
o8wW/BdKEHnqXfwyepHT3ye3PIGbdoT0M7rdgcUCNd1neQDcG22lIQYGXXdf/RytX5ftdPMo4CFi
iLAlpNQYfVJE2OoAd+EW40OVZsiofJOGb5dl0LvobPNA+Y20igHPITN3ogxcqiIKAoYWl9ZtYSLv
XIp3hVjuZ2RrY1E4zpK8KwUej+2magik6FtetoAo+rx0dQVcfUFmuKsw/6uWtLuujf2m543ypKZ3
pp2GLA5Albp51m6O0QVVFoNy1q0NUJSqYe4BEx5YZndMZIkX626+ibSVNMZ1DSnR6rKULBf0qJTO
LfYBiJ5tgsdDu+Optml8K2HMCioUv1TTYEbRvsf5q8YzDN73GQeWC2EbEa2a3YkESEhU+VfuxtXv
Zw+P3tVhqIuwgPYB3GNtchtjDggvg78d1mqGhEtRRNaA7WSNiJH2bRoSkMOBi8oDN86+2xWO/tN6
Htw4GJ9Dr/F4yKtt73+Syo550JrFEvIZUlt39orFDnewBhejdgyHeJKXuZGPMpwHJrQ/J66Br0DV
AKG8gTuaJSVQgCKeGgOSVeO4pMHAu563X0ArAYzDMJGjAWdJQq8XTMW6Ai+KVx9H0MQbh3aX79Qv
ZE3W+jCx9JQPU5G1uKvN3rBbwZnAAdr9OQ3LetHAufbZG+VdUk2mSRAMJvtUdvT5Tm04McemJ/pn
2fDg+SyCtF1nRs1gAZHsCdlVLqW2iam/JOa1oXM2yBIZLyQuYp91Na5jkPImN5TvZUBjShCHHjX4
eje9JjxKtA840JmfRUFWM1WKEGU5F8ahNcYZ3YE4Ye1evTcPubsE+WOMkYDy44B27hzTN8WgO9Kx
DzzkCbW4S8IZT9Wpeo7gF6FvVOXA2Lwu8ZNk/Bj752KY7I43vGjz5lqpyvitRg6nruony83V1J+a
LiANxmOqf16wh0muxDBBVS8PoZGAbxuDc43bLgNUXzV9XR44x2vzzkIu3USQAXEymzwRLL0WhClB
guaw+MsVfYCbJSa3SF67m/+caAShDAINPPgxZgSpvM+HQE9TUWqVjrjWEgMSHQVFL3uYfswJvreu
LgMdiiisqgbKHswW1Xk3ZDPVqTVurTRYur/+PGZaf5/ZGz1NoF3aExf0mfuozXdyC8g/OLYNikgg
ht+LOAeW7F8Wu2Xna7HM6vV6lVbziNUzNPR434jNDyWXnFL/poQHC0XWy9J4i8j4eRHg2H4sIE0x
BzsavGL8+d8EMJ5d0EelFwYIEFs/ih4X3qiWrYNqWLA3yo6PygoTIHVilptqTHcp+Z73kT13gcAd
rMgTwvgeZckwKt5ssUol4LNFtkf51hdTHpB2Y+IRTo6FehSlnFUsFixJJCHTwOCOt7c3eNGD5iuB
9RDtQIGHOetuBqQpdxD0plNfy2QuEisspR6ToIk73yu3Hdi83HZPOTo6hDMl2l0yp8kdsF8OV6Mn
uu2O12GzaYErnZkNTPsZuZUsRTY+i3ajIt7khcUp8267v5UMZv+aED0ZUgMd0/14ZQTod7rWbQVN
jeWO13eyZSomEjNwgKhgGyz1sjlUZqhGGnHH+KHI7pr5ZiIvl4/Uxzg29ipcy2C2rK0izVpITO/h
cNc5zS5BWnVxOwznLZxldlsvQXMNEMp/X8dB5yWPxl3hxp6S2jx0C3WDl34Ms39dbtRGorYW5me+
LPJsh/LPAokAzJy6rPXm4VhrzWyi3k1LXEeIrZIXmjlEV1QNHbs3mrhO7S62I1fiEXtuGedaJnPH
DMIgihXAQW7e3ir9g9VzKCN432fumB79X3FJrcUSlkNoLi4K0Zz7hCfi7D7pdVRVETfFSu/NbRdE
PRd/vXVnoc8F7JNgJqKY0M83/jBrltgDnw+I23hVGL4KsDoYL12xtjH0zqkrL/aG92p4TRRkwybR
5uVoto3wnx/AvsTyElVdzOImblFbt0s+XMkdCczOBAfU7Fy2w+31PIliQnx17rEAEkTVRtDk74n0
cPn72w7k9H3mcI8mxmaGAtayV67k/rruryQe1xxPBHNk0VcDEA/BSWqt3JEt4EVmAB6mL8RnK6Ng
Ge1Gko9Kk0EK7jTbEAOQ7nBcwrYeJgJAHb35KvsKVqUZs0FiFbFFKNqCsi/r36Tm0aFs7rcsUapL
E0HGGSQB4awitBXKPJO8z0U1aJPk8QtbvhLBeIFkzKW5nWW85rPXJPwVjgcr4TxMN5dqJYLxApGh
1k2owGobsLDl4TdV/TErz/9NDSaWHCK9NoWiw02AZLvVvlvCY8cbecPTg/E0Sa3pJOpLpPpK3OLx
7HSm4C9TwTnk22Io67+mWedcQWYpSVqWYtNV8TCPD0vl1YQXlNBTdnZxyicZ1PBWeWxdFtpuNHFx
ivf6X3T8HwmUmx0xMKlZ8eag4T3LNlMG5kogVXolULAUYah7CIzl+SpPpxwDpOKdnkgHfcBYzVK7
kbLZT1QhAFGX3QFx12m9l/QFx8NRW7ukOGPuYq0TI5mp4lWd2lFueFrU7jAR8zoxfqFM/McMzHhg
r9RmTF/UssYsa5gMSuqYCXhVV48KGPW+YvunzWRsXyCKkscaHvKFKR2KWvLzXH03C4NzjLl7yNg/
gDPAsRVQZpid3sVxfqCzbBMnyZFqrHw0HXFOwqb7UyQcAkpshWEin42GyFYSkSxD6R7VTW/oQJIt
pPUXWmaxSScxLIWSgLGKc2LlfyMEaDYrOhieaos+1YmXuN2MFlbCmCtcG7s8N0hhuQYArEl7NymC
L5t2j4l+X7CKlSD58+KJ0UT01mqQdgEDIbkmRWyHy/tlGRs9YZ+XjvqZ1bEOYymPlwy54CH0iK/4
007zMy90yyNeObfVXr+t7chpbhP+2PdNF7bSj3FhaHQGHCHEroHsVd+N+9QfjxlwMley9fFiFdyF
gxHb9B0riawPa6dQEBasqAH6Wmsv1a9J/zbXbpl8xWvgAaeAcUS2zjC7eRSj1w7VMrcWbmPhmITX
RszL4m/eMqolAU1voHjFgn4iqxvVDnRurjYDeKYgc6FovhHyWpA3j/BJDIv5IbmlT3M1IEwaWnfS
c08bc45f2nwArEQwJ0rvGksAf5GFcVd6E6STEo92nmjdsekX4y0vBt3Ooqh39SmZOBax7RKBFYf/
0DA3gE03zqB5M7QBUaBKmSUUt9qJwHrgZehbKA/bzSNGb/Fe+ZtLupLJuHtkAtvUyiBzmUCvXvbX
WsR7t20u6UoE43hB8AekpIVHvlHdDmkHrNu3jLyNOfq54/u84kQjm+fqJI3FF4UYjdjBXQFfBNhq
hCq0pb9n8Q/S/Sgs3piHTfe7ksUYC8kkdVliPAzE7n1SD712EMvR7lTO23rzdK3EMM43SiI1KSK8
3WfzLcpeEvNdwsvzsvPl2IHJ+F6hb4oonKGKReYry0RfbltwnlGbySsQb/7Pvk3GyeJSzFBXgh71
QuPpSDkk+k0THnQSNL1kVyS2TeEgJk//TTXG02qVJY01OPfhNZ7HMbbFPx8DQwsfoEpVkcIHEJcR
kHT5QgHawHFUN138mBk/2im4rMO2CZxEMJFmHEfVLFAHa2qxAG5jjLht82G41ggpvf8mih6w1S1c
VXrZgtUd2hDDBvzYNvvDkvJgP9tO4aQQ43eSBWVftUToPGhZMBEM5zEaf1yKwzL+TuW9muf+ZbXO
DFyjpT5a4wZdJtjFmE3qZ3A5lOaSuOFyK0q/LR6ql3qxT28B5vvMDtWxkPTNqCYu8XugiPpg9mn1
klc8PA+SGDnM9nSmDkYsA3pMh+FFovn13P7IIXrLrrnqb5b73uswKqPc8ZCb5zhRRjSzZ6JAjEme
iuSj/zPzllcpQuPn3zNtzAfy7fKGnTlXRhpzbUzxIDVSJkJR6SAB3DMWO1F5H3gh9NnJ+iyGTbgl
YwWSwlaI3XLclfNDk7hSwrnYeSKYa6IBVd6UtSFwtdYuNu9Br2v3Fm9yJme5PjgTV8cWbHaZLGdS
4g7Wa9b8mkvRX9RvjRC5l7flX6wA2CuDNk6dQaA7tTBzo9Fit8JQvDvVaZxih3JVPXujR5/7S825
ms4LOx9bdJLI2F26iEoMWr4EXBHmTtyh7ovJvVKQv2fX6n76oT4NrmmXXr1TgcLey7yV3fYcJ/GM
IdZhLadyqCQugArPQ9M/ChVvUTki2KClIXmbZDOMMCtjW0N6Ua/eONt2Fhd9XkQWDduKkpRkmhUD
WJQOu9lTve4a8JTS+bE4oT3th9HWHCQfXZlXsqdolHPP+M/6mUz4UkdFl3SqTN1GeMhv+4Cg+0D3
4wNvPim1g0uCmBimn7SuF2ucsxrFxVyT7Xx8Kru3QogdQhqv1jmabR+5k2J0V1dHjkwaqcNGj90O
qci4BHmP7gzjW14LnBNw/jJgNo+5vKxsGrMR0E13AOoBvQ5B4YS+akvO34MH/vhRwIhj7jKRGLkg
hbhj0j71BH2xh0x0Ltvjtk88rR1zjWlLqQsDOgHAtOmLYWxnGK6hfsnvnmQwfiNMpULWCW6QsKqc
Rngh2W9R/HlZj213iGFlyPngFYOul89GsGB8S7GQBNeUZitvdEAtzWKhqRSdQ17GZ+zZdBUneSy5
51KHSVV0JrgbJdd4i+F+BS/0LRS5I3f00kA8xtdIRnK03DzDK6nMFaYmVdiFQx3jDKOovhuDaN/t
U/BaN5xsxbapryQx3kKw5GnRQASH970r/laRQCNBRXbAoL9IHp1U4vISg5tuYyWRcRuAhw2Fgf5M
1wB3sJU+hUApRF1hx8tD08d+jDfk5dXc9BsrgYzfSLWQCHIHVyxg4oGQlPZstHZhjt4yc55cPGNh
/IaCXROjEMYpGq8Ax9ihUHF0OZ/QTH3FShnGV4TpUuUATdN7BTPCf4a7wiNBb5ND+xLagM/52SOv
RrrpOyQd3XOSZtCi9ucjRyIty5JRgTHmvzGhMtRmW/pjHOeHWicZzB7N0Vx3GP2VuFqr2flE45vF
NnmMCtuWcJLC7E9eopSRAS3nEvXBmIDDAtQhesu5M3rPn96MOswuwcbr3JyxS+QNnP6gfSsc6UHb
yW5xy3uhbNvcSSfGs5ei2C9VAsAcwY3fHmYet+e/eIiTAMatj4lWKo00x64iO9KbjLk40WEp7Kiy
y9/CDvUXV364fGDPERvM8jFOvp/ius8LNUbLCG0ejg7h07IDGhaBTAkeQnAV/ORI3AzXTjb+EROv
Y4sBREtRCDffHcSDODt45X34wqN0I/4oY4d2icRw9rmTvHNEy1th1Eo04+vFTgoNDNiCaPTGSC6g
nJ2TOJg/FIiBWdg8Uvp/uUH/2U+W8y4G2LNTqJMaDs2L6GUHwVl24tvs0plKvL5Rju+QGd+R1wXa
6QcIC9PXtH3syzuNmw3nnGqZ8R29KSqVVKSJ2xHMZxmem+ydRL5BeA8jno0w3mPElCqMDiSxi8Ye
N4x/F8O9JAaFlSPFyqu5ck41S4Ld6YY8kxqx1Fy9SMZTOruXrY63L4zXmJB3z60e8aAkX9XqvukP
OS+HxtsWxm+EUq0sJIcPbHvl0JZPqYb5HE0LuJ53WReeh2JRRGkH1EsWwQB6t8ttA1O7wqfuGx1t
rOCVqt0NPGgHxxLYJEbfgvcnbRDCkOY6ymo3FkInbB6T/t007y8rx1lFhfEOZicmRiZAt0x+0qJd
2R2N+a9BDS5L4ZgDm83QzDSJsF2xizlHdh5dkWlxJrRwXpbC04VxBkoBAsiigqerM9Ee5ueYiK4Q
OSC95wjinB4WQaTWSx9/GMSQRt5ERM8Sq4fLuvBEMM4glBI51qhj04ThKo6B7ll4pEw8T63Q9Vxd
SnmllUs3Gn/fDPSpUznJtbQDpNefAl5ijiuNcQkksawlkhDm1a55TyefF04ZxDf/tycvz+AY5yD0
gxwVMZavrG4RXjpj71d/PJfhcxShMFGEPumlnk307llKO44tOxu8UHy+bAe8WEWlT7nVJhnjWOTF
CDenXuf7eq8DVWveTd+qK8mR7fp5CnjvJ/qzz9Iup3iBbclYNHHuIyWGt6trkE62jig8JnHqzOqv
hRAnw2tKeLusJMfYVRrCrHSse2looxorSTQvLL9PiM//mwDGM1RNo5dRhOsI7yfQ1HfXosRDFW5n
8lfrRpVcKSFmC51SCE9aXoWZbdzqB4wFTx35Z/vaerJfHogn44Ud3bY7Lu8v/f2X9ozxFksYCXmn
Ys+kH+OIG6raRTsB/Ocvpt34ySMAyJxcDNcsGd8Rm81sjjOeOt0BMyXV34gpvQpjm+3xkIR2/fB/
6bTiHGqV8SDVSOZypA/FJLwbsl1X3y88YleuXozjMNRZL60MuzhKNuaapgVK9yUQcOpTnNuD6ok+
kML+12oxK+NhfIlQpELTRHLsplf6QTumfub0dnwj+y2If2JO7ysvoGGTTh2aX0UjjBLXfE7hUwqv
eNZulp22I17jz4G2v3z6eIuqMUFGm0qpPMVYVP15tOzwXrA7h5poUdkYdEBHbYC0iSOUYywa41Pk
ROrMAoOa3Cg/lkph94utmDwY/nmn7ec7gO3yAbwPU2Tp28C8lh6VH+Zsg5jHHo/SX50L7HL0RND8
Xzulw/PS21WUk8VorLtRE0FuJhzAkNjRd/Ngvcq7ydP8HJ2+YDpKrnR7kFEDKFzzLbVrh9ce8y+b
aqkgjVPAH8lWIDpiRTMIkRA52qOLJg8A67PGbgRbdWdfduODNKFjluPIuVKZbQXRp0CGEqbbIXWO
Xllch4ID9iifEkxQ1h5e8vxfDstJT+buUEIhF4cYTyXtlrh0d6NDfezc0u5vMneyeVWP7bvwJI7Z
18WoEzmvoWBOg1izt3UekQpPAnNZpFI5THGB+ptY/SyHl6jmnDze95mrQSgAf8/FHH5rOYbN/WD6
HHeyfbRPS8TcA6GgVprSI1yY74mvH5JAexUQS8q3IobC0Ubf8GH+2pPsJJO5FxodlfoEA7xRjOqd
2sK8uQpTHUTfbEZ3zDkruG1zGM+IgbAi2BJZBz3P8RSiQTFBAz8FYEeeddPhakXWBnMDAsHF1KrL
a7q5pCuBrIeehTFv/n5uYPJMfJyqP5+sSV3lSgRzcoFoFKckRoxSRt6g2W65N8BrH7oPY2FLuQsK
bdGXbZAtObxOMJ5yzAmedCKPRYETbKZ7S3rO0bmSvV9ev3Oihw/tdEWmjZKK/HFRrKI/zOxMJWlG
EWD5oYOtbHFAfhOYrn6Vfs+/T2/SC+h2uHhhayvsQ2vT/4QyRmmEqjaD+JaWYmkZp9gle2EnB7wU
8L+Y40kO/R0r5ZqpW1Stxy03OaKT3sV4KsY+mI9R9m0QXPLe8dtO/qQXmy1NrTTCaGf6VHzL91FQ
4korX8fDgllFdNQY2Cu+Xd6+bQv5R0GZMX/wjPz/qG8ZG1uvr8Res+f8/rIQ6vfOgvSVVswBwBxg
jCiMUXQbwsEdpPJXLaBDsm9ey5mjDm/D2LToUNVZM9J0czw4BeZHRF74U33SH+mkp/w6PcS7y6pt
FyRWujG3VjWqUjETvFIVcCAEaIF09Kf8RXFoOMkTxltHupkra0xasSqiBXX6EPi8ZLZb7SAjTm/G
0eVoRXfk0o4xN5k19UMpJ0AgTA5xKfifEmipHwHrHPAo4eitdUkYc6stZtQO6LKM3Ua6tzpXFn5U
06uUw0J+cdTafC2uNotxG6mSiVpsIe+T7mnc1jipaSMZc9Rv6eUpaA63JsCTyDiQRTUKBcTA9Hkj
3JJ9dQ0uGiDNhB2GRbv84Hg713TSkE2gogBc5UMJDenGSZgnK9yEPh101u+mQObgRradh4UB7qDJ
ohx4n+1RMBfQTIFGG7zg11mJ2tVRDzmuYzOkAlHV/0Qw65cL4lJFNH8K1kixeVJ4DLfbC6bQ/gVM
DwKZGHNFLlWDamJsJq58ne7Tu+KANu3ILq5kuNvS0R8uW+Cmqa+kMd6iWFSVoIUrcd8E+acRHQXk
lbr0lnuPbJrdSg7jKSJjnDGgq8VjQUM+GETB1jH2o+uqsg0NvFga6OB4xeztu2slk/EZbRNNaadC
N/26vmpugIp3xW/5sXqTDrKLZlOM3OaM09j29iuRjOfoDClq5miAmp560B06PdnydFfZyehSim55
mI5NY1yJY+w9TsYx06mGtRX06evCw1duP21XAhhrLy19tEJlQXx/6PfZQfaQh8FcEgqUsrzytwgM
s6379Y58G17LX+JXjvNJus4kXKd+kbRJgnSxPkratZDu44ITLXJWkOVisEJVL5sOdllLd/18G8fB
5fPFswidCTUaQxTjnlrEdCD+7Cmo+sauvte8Yq94xSM3F7B5Ua7WjHEfudhjfIgG92FeT57hYwKX
l+z/fpHzAT4ffUFnN+VKGuM++lpA3mHB8iXR4C9GYU8hKIIbTyN7AfNokfq3EzQf5BKncWMbHLMS
zPgTuVPESBBg+XTgHnFrn7xH1+aV/sEx1TrTa/XacSA/m5fLSiTjTsIag7vERc7c+f+R9l3LcSPB
sl+ECHjzCjMYS0+J0gtCZgXvPb7+ZlPnLqHmLOoc6pkRU+xGdXZ1mUwI7E6DbHdK6y2h6m57DGWG
g5A+AWyNhg7Z9cCeJstJ9Lsop97QlNtzwKFOkj6nioXEQPlFCG8TZbe9CLYXW37B4UY0DXMlQhTR
ncTWtjJP0dyp092gC7xtQ8T9xQ+FNhrYfSSBnd+5ax/qoWrcWC5/tFkTnBRFxPSVGBf+tk0KFQ3u
jWIIUlxEEVY3H9tP8X7Zz6AbZ6kBL/quQmFPdis/cFCLbtz+JJJRN3WxGRymzJY4dFGARYv3GaLt
G7wCMVUZnMND9k08d/cimTcm/IXnw2/0JkiqWQbzvXkb6Ydap8ZgCYcxeCCZxyFHOhEG6oth/qqs
wzwnbiG/bH+668mBt0NscLiRMCpLRcLWNS/SD/MYPuh4QSNlhTft5NSHZLE7n9aqJc60wUEHgh/T
atIWXho+yAgKxq/Kh9rqVgvjYENJ8iJf0HHjpsnol71qo3/w0BUK4fvX0+wrOxxyFKLcTPoC4FX9
HI4HZt1ThtSR4YWH6heULR3xhGyzuKeiOWoLOUTp67wuE/QXuaGYnZoYZ6vobkB9SqAv4ej8vACy
U6ECyR9c16WH4AoN6AOBWFREwGfrw1FNoR+ElYh+mtkNaj6lIziD4Yw7ddegieUvXYMfE7BMa1hk
Ea5hzDd1uJ/Km2ki3ILaNi7qqCytsIIJXjGKXj/WztJRyX/KAvv7KtVQGgvkDxQcIaV9MefjVFGF
afK7cNAAsq58DBkEaY/xt+6Q35tueBh3zafFy0HTSi2IeuiZHCiEba+FUwJ7+kVIkTxH9yNukFz1
4ieojHxwvu3t5JocQgyR0EuTgB0E19eD8qN6Yi3uuQ+xD1dDjKgdMy/9Mh9YGxUBukRMyj/Lg1mq
ajSfM4+Xj6xpK3XaneYryDgA8F3CGlvHRuxhckhRWguY/FFnhJIEBMFwNZqGt3wXMDuwODMEOuZd
vSsuQ7kzW3vbNMO+Dcu89FFZQtF9CnAKGhOPorayxc6f4p2Wd24ePbcfyr69fVCLC0OypMjCrMRd
lnfxbsz3sYxdDW4Ceb+9rOspRU1UDNNER/o7ju5yztVg0bGjiGc81ha8nMzzjPL7TCe4rwYCK1vc
OY96NQCHPLxUgzjZxTymnrWrHahJOUHn6Ld9bLPMmHlDFfuu3i8ru9zpRwNWEYHNOIEI+80QVrhe
PCX6SWzk1YOwMsId+UiTpEJQsbjszB5n7CD0OwOpNygyk9MX1Ir4825pgY52SZSl5aeknkB6fk9y
RrGv8c7jVwviogFjmlXBTHBdQtrHNqV/5M77yy17d5rB2l7owI7qZUY+GwUIlDvMx9lF7Y9OGbEj
89/rMXn+59Ss87hUK1btm5GvjJz4GMDTWYqDKuVsOzqEH/GvrC40cQQ/Y8Fiwlkq7da8i8pfIobP
Z/nb9g5uu4HJs0C3EBrTURFDE5lxUBDpFndj9ZGX8b9egCbsP5eSyJ2iCSwmjE3Ryao93uZuUhG5
tW1XM0UOGMB32yRmjgO6qBgmWr4Nf2uAQ4AUJG61NqI2WRnfq+lWmJztD3E9wFhtE3f6kzywWqXF
gex2TAgk23WBo0LXJgAFSYppEe1p2yC1YxwA9LJmCYGGoxOouyT4Uhb3f/f73OGPw1gaBpA/uVEc
OpBw8DOr+YgJJk2OepwsYyz6T89CGbeDbCbar4XmJQnPtfbP9hKuHo7V73OHMJQiME/0qE7gFlWK
49g5wf9Z4IKVo1cmuMd6OCuY90wwVFMsN8OdqtxNKRVfUavgzl8YN1PejFgF8hEQ4jlOJ+0Gk581
E01imW7j0CV2QaLlNQSDWjFG1MCt/V4+vo+TwsBtjRxcAdr/GTf2qdNfzJ4YXLzmxmsznJvJLe4X
rQVQ1tM+Dm6rggCWq4H42gB3xYRaPs7KUuSueMzuGDlQrrr5i+FjpOAyjU5DzXwSC+Jr6oaqaJ3a
4ZIxNATCqowwMaKw5lqksVoTX0ZPl7zq9QiQrNxCNwnp+tiPHdbizRqzqJaVqwmptTXOxwNTmMPS
xIqEvfBYPIFv2Mmd7Lt0b9oofLjVhXpSUFvIeXxWhGnfW2Hi6nPiWNrOTKnBgmvOjUtZQ7wLcXRI
o/+JPOqggdK/AbipfelDVvDQmZKdd5mnZzXxsa4tBveZBRp8KGq9U39ukq6sod6Ge8EC8WZ7FgN/
G+UoA+zvq1BDUhslEk3sVi0fZOsyqJ+3f//qA2G9Am6zBAhkG+kCmLb2ICXfp5452tpXVvPCWBv1
cL6Gdmtj3DWKHK+BkQ/0fykphgZFczfXtd3WAVViYD7Ex4KQmYXsEjSmMYXF3Q1jPeut0WPX1Av4
FXxkuo7qAallaGegb/wiESh+/SO9mePPUChbSi3DC9TAE9TbkOJSunpI1+vhzowcG5BMsdB5D72W
c/IknWsHU0C2eFszgorIQxmAcOzrX+ptSZzfYchE1scGTVHZUDwomfrUlMpOTnsiSGD4vPWhOO9L
lymIxSJA+2t06aQHyE64WbdLxNNgnCYJZBXa47a/UwZ5DxStaDJnHZGiMDpRJeCToXHO0m3R6HbD
0P2sMCXWxbW3bfZq0Wv9BbmArokHEbKtI3pdj4GP4UqWuTac4FY/Lw5otJ14p4w2Wbq/dpWsrXL3
LxQNq0qf4ZixutN9Yyd1tpY4oR88loM93EceNUlKbS93HxezZZo9m7PBMNzzjLYiJcsGp9JrT0yW
Xal/ikR5P1o5gZLUAeFbVRLJiLRFxAGZj9IOunGsepojQtdmpz5rTrqjRY2uvglWm8sP/dVxX2at
hQ7d4UfvDQfpJDjSTfmi+Ux2pd9/hPppbY4DGSvsF0E0YC4J/ch6GkGPMPaPI1ohCFe9fn3+e/R5
De3W0jS9Ae2Dm35SL+1+hAzacGBdWxjcnWu3w4g1KDxqWzoQhglv5QcChboN6pBVqrJz4M83TO6g
8sSX5XXiR3jatsZcfwN5FA55enU2weyHVVbxGf1iNnRS7Cm/pMpD3HwZI4na1atXkiSZOjRydU3k
U5sKhuWDIgXSRYfRYy/I+Fl1U5x+lqAIPOoBebW8D6FydFOB4lQB1emfgcMAGeBxgFYKgK7+3g7S
ydAzP8/EvViUp1iIDksW+L2senpCNSlfvQ4l01DxsFAlTG/8aVpV1ShNZDwu8uCsyjdWsRCbyX7g
3bdbGeBBfLGsEFURDMebj0X0pajuJKoqcj0uWtng9k+SAqFVDBZE+iwqSh4xgH+THvQdFE3Hj1y2
K1scTJsNKPraEBs2igeh/ylCiEUh+nGuX0ArGxwyi1NvBG2Ci0/1O4iYIiC6a76HvuSLu/qg7+eT
utgUa8JVJHmzyaPyEI1KLumwuaiR3YsnHZ3H6j+yQQQRhDvwQDyWsigkTYmjrIW2ubxo2ktHcsZf
fWqaq8Uw9FpF4ibaB9Osw6hQjuvFTm+0fVTY1b7u0YDJRn2p0t/Vq3RljwHKyp4SRUq/ZCr6MKTa
KTAerZvjF/Bae8oEQZgoOypm/E1Vv2/D4vVbbWWWC/yUCfqrUgezzO8ZqVHxWYLfj265K/zlS/eF
sMdC8Y2zzONwa4QJKDxjvKhvZUdgbbRudUoP/SE6fmSYbf0FOdhopq7OIPMAU+DcDRV7rvaV+Wl7
PdRX42BDkbF1EebOkZCIWQe3p/jRnq4IUmY4xABRqGxqLIxN0NnP9N4gsnxoyEQ36Q3s/1g54VxJ
QiKE6N1ebl+Vo/wyOVlO785uYksl5vFqilODMsmPahdzWk5ljJg1SkTbzPbL8rBAurTSnBmj1K21
q+qLGN1a8UFKvVD5uv39qGPOD26b1dSIWQh/ZE3P2NtXqvoBnDalO3+mwmUCufiRbWtGyUJh26tk
hd1qd9LS25KiEdfl9ej47UyrHJQYQzFZDaPeMB6BHSjz++htDe3wstwrx+jUfRW+TNQT/Gp8tbLJ
4Yggx3KTVLg/zef8U3Bh4qkYVn2WK1t+ZD2Noo06IeYqZ5IjgQg/eObhPB2KcppZ5JPvTHQFqUNA
bChlgQOSZShywZSRxjDUH6rxTVzcbSck7k1+RHtupSURJ5zuIJgemqJwojkS7UWFCkA+ycRiSI/n
sCRorbYYGZZ0u/4Xo5QIn6X7BTNC2VEgS/yUx3OAoiqLmQgVrpeqgJ53fhHTwU4m76/2jx/8q9o+
UEIRAcEcDM4I4jAhONfBtzwmnJyB+cbdxU9kd5NeziWLqRTlHEuHaJhsRdTd8mfQERmm10fXlin5
TyCG0ISuKQ1CxOwsxSAk7Z1hJze2hlrn4KqOcMuYR5bPOQbeO1AfNt7i9AdxL0FuZn4dMzMu8V0B
pTiKkYT4oPzMQ66Met+pwBa1yWwNIXKvuPlI3KqUEQ5MpsiylAKdixDefSzKfaw9lDNVSiCuVI39
D6urbqh6oxsaeGa3M/0khlJid2ACjdLNhJ091geGWfM+cbqdfvOh2Z5VbKJxkCK1yFmK42vYpey0
fbITRAezI70LcVCQqaWYYG4+8upAYc4wMG0D3kDuVoiVUE3wSExdy5K8RGP6lzI4QxZznCmIYT/1
zntXprjvp5bGEGcjqHz11M5HDK2qXrKznPlnoHjaEeMVO+nLNgRcv/NWJrnPKS5KMxYq0iXaY/aU
KA67gPLn5qR8VW+TGyOz5X2/J2yyQ7i1TO4jWlMuS3Hy2oIweqLH5jvDy3Rk7wOLJg+hNpULNZNy
SIxBRNE7+DpAMbHYCV72uTvqNkhIPZCVULWvq73TKOX+6zDcRWGJILhOIe6E0Gj0otgu5SPLZgq3
kIvGvAxr0wp6zPWN5rNxfCVbJ8qJ12PD1X/A3R5tGCiiqgioJ3qvSRQ3/6fba964YwO72TM5j3z1
cfKvPZnvKRnmvoBYGFY87KpD5FS3w0l4lneDb4b2hypxb9sr810lkDgck1FHDjMBocc93AdqJ/Wl
+l6cltmRX1hJU4522y77yrr23y4r8y0mGMOQ9CIDssr3pq9+ghKEtNOR8WNzmtCCerC8Ab3VjBhC
dlM07uA56ge25i/eK6dKTZaIrsZWqy3nUEkToDFjsKF9TfrH0u914QMNL+td5qAIPVx1ooqIS6Xy
viy9dJ5sfSLukqvX1WoNHPZ0mGVMcwFgbhVf5Miw6+BZNgiAY1iy9eE4rMnmRS4xzICAIM4eUak5
S+O+VP8xA+rMbYOaLHIwo+utomPuH/3UlaMfrVPJ6sOGneGgm0gEUz2g1Lo4kJG7AnKJMdZl1bE/
mMcuvZcm3R3qh23PJ7BE5uWZohyJUTOBI4j+4CrQ1Cod081OmV0fXi+kw7Y9Bk0b34tvhwmztBGb
CPlfNovPRvB+t4xTrWnE8XlNa66imFjvqlRlyfusuFTivpEod9i+deTX18TKADSa9FbTildSjcjJ
98spdeRHRJvnZJ8gUqEGuomz9PoZV/aCthcracSCIusQV89JtheGp+1PQ5ngIGGJo3xIGmT2hO44
BJXb6J+z4Ne2jeuvrDdMeM3PrtYRF3Vtsekj5P+jO9lb9obHsmoaujro0W1qRRw45FKQlRL0cNwq
8ubg54xOIoptjjLBwYIiilZdLDWijxRKCX3j6I2EdA1FiU8dGw4OYsMY2lFCNmjYsQ7SYd9j0oLO
p1HHhv0bq6+TS3XZqhleMVN8LodbI/tMfH7i2PCNQ4IkBIrMnvTW4wiZiRLcDj1m6RcHxUk33lGJ
Jcrd+A6IKZ36OZjxeSQ0Ef1OESoXlrfLIYJDhS6EL/BkxWps5FoXIXLRsvOgfF3C+4AuSxKfiGfj
EAtxjpQIsZh+geAJFOcwc7HcNJ55259Lt7mMJ6pJn7oieM7i0ILEZ8FKrvLX/5/BUm7CQ3kWdx1q
yqZHOAlx1fKFM60Pe6PvYY/RxktQfBduDE/HRcsIF/4SWHnyYpSSsxbCkvDI5Fvfl/bQK7ZQa872
mqivxsGEjAxhbLInURZ/M9obI3r8u9/n8EEGz1elBHgEydpTGhyT5Of271OuzQFDoldKPnZ4uY7p
PjDOVREB7D79lQ2+TJbNkVEUIvaoz45WdFtafpoSJTLiOSzzNbJkXAyxbViqqgfRXLhnZHctHhfW
ZA+g23tQ9zUCfuLjE5vHExbLYVarCyvMqVLhDka4s3qM1Cjlbnv/rtdq3+5WvmMhTkMtwc+z8Sj2
eomhOGyHh9/k7GFnb1sjPJrvUqgDLQg7Ecja6D8zPXGKkmrbYbfzRqjIl8SmPirEIMWdx7hjjeg8
trezNNlR+mN7JcSDHhJwf956YVeGY2TgnVJDWhYCop7Q2azQ3XjNPvuVHl6JbM7JpboIOyS73W3z
1EZy0KBMWtwNETaywEiyOZxaqm2OMsBhw5QtvdQNjOIoY2kt21IooQ/KAocOQtwUVWuiogjyOTsT
aogQUr5NnCG+HBZHTaaGbLRBqN3Bbb8h0+x1+zZz2tLWjounnxCCOTkR5hMuyFfBklgXSqlmgjrx
Vx1ahHFmJ3iE/eUbjK9/DYGEZBMjUSwbm7Gv5V6001200nbe5JUsLiKuWOKD8ZUwC/R8oTLgaE1j
75t9vi+Lv7xXVfYvrELJrAODerngXRlIOWQiSxsmvMnQ3O3TQ/kF+/vKjD5bk4EkQ+RqyKlmsgOd
1Wx6/jsbHD5gXjxtE/QKuXFxSlNfri4Gid1EzMPXuqxkqWJhwB2h2b9zpuYXy2tdljM1vvzt5+cQ
QUsHwezHHDGwCI2t27anJpEp/+IAQc7KSKkKnJtcewzS80QOPCjbdwNf2jKnMhsn1tGZ9UhpF7sJ
KgpgpMNlx3Ysu1hPf+UCfIlLGnoc0gkn1IS6uQSlpCB+UFOCSpnwZZ5lOOhKTVoM0D6C/yCwIrtF
ASv4ub0QKkjgC1X6UveBMQGrO+RywQZ6FLFpqEbbyGwR6Emth3nJ6mz2XVnMUKpJEJS+SNoBXXd2
rxN5TOqFx9er0GGXovsUnjAeQZJ+iwEbvCZNW8L8OU0meX1FFiYdNEXTQc3554oyQ1RFSUT4GC5f
5eVFGZ/1hboMriPBmw3m+qtdEzrRylK0XqCnhbXsC9BuHd3GZoJqoJu3CXdg0cX7IOvNGveN8mge
wTuDoFuRbPmoOpIdPSonSCYZrR2eO09xElvv7MwvvyvEmWI/vWWabfZqoR2ICmLokiLeVx/VDrIX
H3K/t6VxsC3XrVHLA0i7xehitHd6f5wtwgS1BC52ExGdhtCwRIIJVOvD7VD/s/15Xl/zW3vEITXI
sgutYfXQ4jy5AoqxoiM7BWPIRllCTGwVpdEU6g2NXZ+tYwpRpPL7QhTd/wMy3jaSQ3PLrKtmLpGL
liybJW1Tf7wbd8UNq8h+ZIjdlP+1xcd52jKLicAWnCUPpfGpEr1FpdZzPap7s8HKXSvHK7vGMKoQ
udThBwQmjyZo7mqn+1wg6S2/qLftofMtlwolCejgY7y4ayUjMGqwqHaTbVq/hvBzalKM5q8ppg1/
4QO73oqGUdWxtM5Ffg3VyNqXv6iu4atP2g0kZJ3wYPmyjVGZXf0ZolPBM9Wff5VeZ/0FOUSR5qGI
ow6ReoNAPRmc6I5JSDRQdmXFM0sD3x5L9hXP1EPqPx73b9+VA5QcGfklGoBl+S82aN/6GPIAkmlo
ApGczsHNHbqxSCHo1VBEsRTNQHe5LPKv7qQ0yyTp0YXNKPNTHA/TtZ5/Vwqjo+GOVAqDnbZ3n3hl
j9vfIF9KAbVBwNpxckG46ptuAI6JEtORmt8eGA9lhE/M+BioF/lVH16Z5jZ4VKpSmvoFmVrlFGWS
k4+tvSBQ2Qa9699xZYYDblGajCiMXvMY0VP3wr4k3kNPyNHot2yopO1siyhVXr0GVyY5IJdEUxpE
ptQBMSZX6TQ7LyrbTJ5RI7WDkopZKJfhUD3o9EobVIQRDU7pAkZZXbBTZ3JYhhOEJJ8/lIBarY4D
8EpL0jis8bgw859t6ZVMAjkmFkX4Bg/cQqRNhjKihzPXd5lymDFU9aH4+G0Z/Gs8hxyqlY9Z7hrW
JR7v8+7YUyHr1athZYIFZ6urwYon0xITuF4pxnur1w+6JuyHwnDqKfy27ebUhvFxXiDqgTzB5boI
ADk8BkFn1/nT3xnhwCIbRUmdmKRI1R3l+JQVfiTs/84EBwrKgJdRkmPLmuLLKO0Ho3UyCvTYv7mB
eSqHCG2f9u1oYJ5ulF4q40X/UOp59dm5419KlY4oB78fCqMtaD4GPJWYeN1dL6OsjHCnvhkHYynQ
EPyanh0O2S5wf0j3PYZx813gUcyzFIry4tOGISqjjGckZkqd+NvsFW6yq77PbATcbV3TZtxHs+r/
lTPw73ItEbS8MDBGbXTHub/PQAPWEt2m10d43vaRf4uHjbTkec18urSzJ9bGHXzJvjPRUwwM+Q2E
VPBO+rm9Lurj8W/zqDfbtmeqBZ27lHadIRBmYw3z7TTb3TcMHx+pjlLC5/mHurR0Yz0yHr80Pw5Z
BBbaH8SaGJhtnCpe9UdPlmXJGCN99z/ERII3KjarLGfH8JZilmbuvWWNx4kotbreQBat1UU7VX6U
k9fi0bkoP5PasCszIt5m158tKz/hQCPr8qGdIsTC4C1GbzB4n93wwjRdkiOlmUZg+bspw7jICinq
0BmmGF8HyzwagXibCO0T8cWIwEHjIKQuhUjuWaJ4bEBAXt8LkKKyk9leGuidsKi6/lxRslTElahx
wYOsDinokRHP58NtY94M2R7Xb98Rg3nEDvJE2WklB7WUII0TDf5QNHbbIueeEZElZYR7+EXiXJVL
gaV0Uuokspcksi0rz9sfiTi3PF12UASFpAowksr3vXU0PqQga6oySOxURWIJpz9jFFPphgCcK2y2
Sv8F6k3ffMI8snBhLdJQcPxWUHOZ18FvZZGLitDYLpo6a7Ibj9oPpgoWuNlnlmdTIdkS76g+iutD
uyt7XGhUKsP/dG9pKNIOh+WkeYyrjz1str8VuTL2MVfxXtollqywuyQ6x59ee6N9TXQ077c2TP9Z
f9g2+FrEfoeCq6UxF10ZrMw513tW1NQwgtC5s6c78is8xR4jsVTRxaF5YYn5Bd1mXLSDx56uFR5z
GnZfOvwvNMlYcLP1L3E42al1XJk6gh+wagAnC9BAGzcLmOPKZ/0w4FHSHFvTHvcTlYe5ev+s9oKL
uuRAnECxDkdOzuWn11eeaz4p/uyq58ijaLavPptXxjjobIxuTDR2nco+Sv4Y6FSgTSvvqZvg6ulf
meHQUmPPyHlBNmDodYyn+rJKERMQC+E7KCtrBCFXCb3535Op3b7zGOkutZCrWPm2kNfbdeWo0DCq
LJNhpcCGFdpPEzQPu+Sf7eNwNSZYGeGARUeVsM1kGJmW2kmjny26D+M8cYwhtUuw7s/Kh4LHlUUO
WpRo/J/vI4UevD2zy/vEnRNw/eSo87ePLeZbGBHB9joJr3iN1VebqYxi25ZsCgOt1kJzMvOX7d9/
7VLaOMN8W2Unh/OUBoh1Zp8NqCr71ptG2/Q0O3liApmJ252W0J5vtfv2IO6k0FZvB48lcPPP1Cwz
tVgOT0BjM+I9JQFT1ebBjFTXGjIiWrj+uFl9Rg46lL6V2461w+oY+lAd7VQ/pxfGRJi1Nhup7E9U
7kuizh0HIIKa9onSoON32E0oN/e2eWTymOFlBHENJGFcJskr2sKdgpkAzIgTaEmZ54FlLqZBm7Cr
vxsEhj3T1lZJ9lri2PMNmtrUGknLgmY5aO/Q2urE2XTMI5JXgnASvjFT6BYhUA3AsfQogUlyOeUQ
mkkd8TF8UjBglt5Cd2P7jFAWOaxJO6irhhI+XZOcC/Vr0RPQQv0+hyzS0qIlqkQoMeet3SsQjaAy
LVdVoVeRH9+ImYJLMhYthP+qr+xyb9onkpN1SB2ad+KdcjR3st1/12/UiwaRVioKpDyD/X2FYUZk
Sj3GuvDF5MhO0l0dVo5mfdr+SNfLuW8Hm2/HlIt5WVoR2W22xAKDPwY6TVmg2fjKFyr8I86UzKHI
hGJ7GsbIw/6+SlHXwtuXvkqpKFPmoKOUwi4Cq+rvqozE9HN2LLL6HWQaB4FIZlOeyEHFEqZzEvRw
E6G8zY3n4ENzPSrkNy1VVE1D534/CNrQCpm4nCLsyvDYSEeF4mm5GpNCxkLEmL+saSLnbEE6JFnY
NWy0vLWr8iIlAR65PwZ5V0UEsF7PJ61scfeVpRZ9XquwNd/rPlN4w8BiZOvu4teQLOsceW+5VHLn
6mFa2eQ8b2yDXKymBRdVCSpgTJpa8XGmjFz3u5UVzu/Mqi5EfQQtqIKi8QFsSy6joXW0FlovrE8m
Usm5tevX5Mom7xzjMgbjgJAuK+2ptwv0mGCK18EEutmBrU8//K4DMt710en3AcVgf9X53+zz4XGy
pEk/z5iNrFros35b4p8EQlEGuOe3JVjp0jN6d/lr52Z3EDvwIAWev1S/RlfyQFV711NkIJRJ7uoy
uqVuUNoF+2X1SRQ/ZZRQPeGNr360gva2lKNEy6EL1cqXNOxBs/PcA62IjaOssFWurEjlLFQC46dP
zlUPVhFt1yODqv4071QXHSCxXd3PJ+3ntlVq6zggGaayXTA2j6itAf/pl2a6/7vf58BDz8w2LBUG
VPJdHD+YGlU1YN/2XWS/8mcOKSx5UJJMZX2UX4fYjvfZrtlDR2A5spuq/U5O4IuEPR4zwjkoo9Bk
d5UBc9K+2acH5tcUDRGFFK9/X/lDWBhTiJF4ZJUwRw1yEsa5ywTmLHTzsfRHcaNnTget4+Rre6Lu
yOsviLd95QPdQkksrc1xjH/XYAvcyrkTXmpURgJ7uFiHer/tKYT78xHvHEZ1lUn4kPPsaTJIIgQv
Gb78nQ0OKHLZVPVmBlAM3QmNnXN50LKHbRPkxnFxblMW+ViKeIgUL6XpCD8EkHhGO+kBSopNZgs+
61cmWzsYqG6cAj7y1dosUjoRxyw25S9JJR2mFN0kjeBKIRg8m9yrzNwRcLcxchgjtIhvR8UI/EiS
oqTTlOvYWGSPoKGe7EwU0UZozxjIguqoKJiJE4Mckvie5GZz8KLUCLghiMhGqO0Rd7jqhfcqgv36
R4BWCBHcDeF34vsSgMMHxTVy/W1sgu19YerLTC672ze5bT0P3quIBJXtJRCaD46LVFLqlvE3FKGv
Sd8sitqZ+n0uIMmsKRXAjZe6olrb3XKUdCLcZt/gvW+Cd8ZQoBJs8spyIsbcW+SRke8w/UzP7E7K
nMh0jUTziE/DjtaWJbbUFWLOWVGOMaMJ7tBaxQbjkl3uNKfWZY0j/XdyevL6qXtbGXd5dmWetoOM
uyA6MK9f9otha5f6XHjRUaV4WK4//bQ3a5yvjxC1awITZzydbaYlhVjVEw/y7eQhcDxSKbn/CI7f
zHEXq1LIctdpmLthU4bVEw41iFbNs2obfuGlkU1i2PWD9WaQu1kLtTPKlKX+Zb94yjH6rJ9Zjh/s
ziCY+lDLjwZCdkhEirLMNwLmWtWIkA5GGBzLIKyGpiQ4pTH4ttt2yeuX2psZziPBINHNFmO0kcOD
Kv2UeneBAsy2jf9wjDcjvBuakZgaFp7pbQTqhQr6OYYnPP+ejaGZF6glcW44TeqMojisLYlqK8ol
nD9PCfXmvH6S35bEOZ+FukcgM0pQFvuwF2d4tG5UV8f9yfrW6bFhyiDnfOgaNMeSzbghMYyEaeuU
/xjgNMluGJ1TuFsolpz/OF5vK+Rg19LKGiQW8PbaY9iBPtTEjm6r07jTEbj2nT1RJq/j8L8W+d6T
duq6smJJ9gHd5FGhPqWKdA6Nel+m1NQR++ffA/GbKe4NKMyoVYvMI8Ujq1ulPismNT4phXwdgN/s
MEhZAb7aNXOmJTEAWH7tvMat8hw+sR7IzCF5pwkX4RtOENdFZss4BlqvOCxu7gWHChrPsyvbrP5I
3S7Mxbf2kIOOuNdbaTLxUFeRP5p/lRl6IOPCDuXUtqbQITCEONXvxkSEbC5EFmXIF82yZw+6nyfB
w5ADpux6t7hhayycjkqaXm/gf8NhntCszufFKBdMCOj3Feb6JrzfhhcUIFGRGfbqXY2qgeaUt7rd
n5sbDGQ5mLSgGmEob+XAplGbPohYpyEDm/EG4vXJufeUnbLX79rRDmN7ctqDfmrPNUi4l5HAb2rr
Oegpp7Zt8pK9YFOEyXeLdWMmT9ufl/nKli9xYJOVaW80NcJzC1mnVnoUNeIBQBjg21PipTNE3OwY
wYl+DdqLTnJpXu9WenMUnYOU2tLbri4B0CUeMweoge/Fyo4+1ef5LJ5qwiUIqOR7VDRxsHKdJRXi
sbfF8KXrYvSelnZMpROofWOYswIwKwhCZH3wxtcZHP8csu/bH566ZnT2D6wMLO1SBkOM8xWd0SuO
wieDSBnniaVHQtd42rZHrYcLRZJsadVQx2BjPVa3pjXbxaISdaTrVZ6VJ3ABiBHqSEYrgCrpVkW0
I+2RNXWLfes2px6y7ZhlmA94ELpGYU/UPBi1Pg4qkiLUpl6okKRAXlqZL2m6295A0s85NAjLOI1m
xlQhHpczuAj9IYOWAuPVHvcZRbvxH+/nfy9QvlRhtqKW9SkuUEZj3NyJHmvaLH4t6KwBOeAtMp4E
UPxHVutfiwbLr60cEloYppiHuEUZwXx6DC/FQbAjvNSCpyZCO4++kz8HHoRAHsS9TpXFiSucl3XX
C6Wra0wSu8OP9KZDi3HqN954x5oeO19wKRh5v1gDCg6SBL48GQILkHT4c7G9KM/zUoYgXoVqUvy5
9dTGnlx0GuMppUfIGWj3M/oM9J14ChyqKfx9UoazzjlrVsWtkQmw3oIGkW2yfkTFEErUwj9M+mw8
Nc9UV8y788GZ5Ly3aXUlFAxmUpY/NbN4xngrEapQJri7DM+PGV0xMDELN319SSLCQ9/PiP25Bt5D
iz5ZZIOtQbwXHk1fsAu3iewAQkrmHZs5lxzxYF0YflpfEr9xRvL6ef+i4/4F7rLLYqUzqhH/QsNI
UCHHyxxmvGuRWSh8arbnPeRw1rgoWsrAl9nEsMZav1Rv2Fde7wZ2cSxIqhfi4/G5oLHNOslMYKrv
vkvFT7M4/F/hk1sL+wdW8AKeDV0M8ghteudlN/qlH+zYG66CJh7Z8fIuSuBscZcdHgN5V8lYjPUo
+r1nHkF0dyyd8Fk/g2f/rP1imA2qXGKJ7HP8EcxxZjlQEcYu7XXmHKXHotSCFS0969ny/zd8hO/H
FTlrHIj0WVgLGF9RnfHIOqekc3yMfemU+pMzAbhQO8VdIe7Vhw+tErOYJuSoNYUfG2wX4GbR4kMG
z52rH3s/x6fsX1iyC/rl7rY1toj3W2qK0KKBKUyp/+k1aTQkbToJipNoD4N+H2Z+HPwqoWynVp+3
LV0/AG+WOJ+ZDNEqtBCWSkM65m16B9oEYtLsP9DjzQbnIKkii6UiBVCCdJUXcJf4KSSugh/sFNAn
+t3r5dU/3oxx/gHdd21UBAvGcnkHoj9PFC5GT1T53r3QOCPctRK0tYJKPYzIYH9R9v/b5tT3jdWc
He5uiUQQf+js64Q3EqqvARht+/OAOJm6xKhvxJfhiyhelgp05U52Nv36GB5ZRU9/QV/S/2IulVoX
36yKhoNJlBp4RKV7krwv67u+v69LT9TPUfMrQKqpiD5tOzrhF68bsALixLD6NgXBvrP8P9K+rLlt
nOn6F7GK4AKSt1wkUZJteYuT3LCczIT7vvPXfweer2Ia5gjz5K25mkqVjhvsbjR6OW3ux6SzJemW
CGlOBHrBF+YbauVDreEUB1YXvZs9ViMN/0brkDeB0H7eqVgdISE1M2LS+Lp8ImjOZUSdMeRLBPkS
/58q8LxjeSdRC9a/+N/f9sV3rsZDpARjBpUMbuYvw1/1vjtMD/1XzWVD28iNp7aa2CWIvEV1J9EH
5LxIU5h6FbGrGjwRNnYWeAO5MRLRg0qEwrmPLl8IvDxQ5G65aZd8l+TdNxr3ghqU0AI4D6KVsVxX
Fj6XWsR+BRL7ZjBstQB1mSa5ilEfsXfN6eTUkSx9f11ThLbOeRWjXaQsY9gR0kps3Y/pLrcjUxcn
3IkU5q1OfuUu4wv38TynYZlAYZT79JVlX+PaLk4xeNejzFb3rBzb7BkZ2IDBlOi52IsSl2+jzNf+
Ai56HTQklJcGf4E0VA1uHnVov6mU5uWhbPU0d/KsISpUqk0XGzl+Utn1ZIWFUzSt7halOb4G8VK+
TlpaBXtNVyXTTslCFY90ClaSSfRnT8JmABmcqVZuPJvxQ5Dk6oDlfATzm2bepM4oa2G4a6QU3V1N
ZKTpSR4TtHaNgfFjCKVFc6YkU7FBe0yyh1ZaylM09+XD2Cv1Y4O/Gww5ihVdAgQMl3RuOnA/pypo
zxvDrF4F+sF0/NN5KZqlYQk6BpZUTjfnTiuSoNNh4s/B7IyZjSUdYOlvd5ZHbqXvJhZVv/H/7kXv
YWbC14A5xQyWMCjknOK6wwIZiarY1aR6hZWdckxtCoTcNPR3Ifn5d4Uqcw5qINXpj7RyGj/FtrzA
Nbz4pt8pGFR9SMCwJHqObj+BV6icKprwnHNt4mgxpf618UGUgCbqfif9zSZ8Wble9UW9EJsR3gqS
he+ri8/q88ZIZwiqBmhiac5UmEJhf/SVz8bXLic61ci3QiitArkXq0MUh+rXfyObFX027prL5spa
olFTnXFUz7pGD2oFDjFTtCB7E4b8vuV4auC5yVSNaHCRKdg6cFlj37eIi0hwYb9VIlbfpe7VZhhk
QLABATbglPpYGSoccNqURCE6TFkB3QnljDnTjLwpezi/pvwWj4d0fCwnQWj1OanLwtQVBme36pLP
8yDjbaRi/o/VR/Pvkpc6mU2c8QnZ8MN12xWIxCdExjDoIpXBVXpsL/q+6x5KUQFBhMEZapwGaBzV
EAdYTXOe8tFGyv0rjVJB8nj7dny3Tv5ZOSnyqCzMISRn7TjvM59NGNZOfBPfSx6KrliHNKGoF2D8
H3PyO+pdP0qRq+fMqUuTQiXYqeuU1q2UH1K0DwYnq76MIibfz6StbzryfqmwA1+pe2nSjO1cBdIM
4rLEl70citLurYfsRO+mI5sjMXeJh9KDJyYWFzhBnjI2pTFWdkvM74aSp7eurPeCqEqEwE56JZ9C
qj5KGUI4Po+E2GSuBFeW4HbkF8RN89hNEjpHMAmdP2tt9XWoO1fSl11cE/e6WgjvKS7YBkNSWE41
sPIvGZaqoGn6yDa39zusiWZTrjfiHdwi8bgDTBJV78qSXf4Y+OmT3BvG/NzGrVugffa6eNvG/VsX
Nc4nakqlzGOEb9VV91N2V813ciNKenxK7X/Ud57OQ0coM0wpMBp0fykOM+rpZLo/WaY7uhd1RwkO
j++lsEhEajLg8Artb4OUdj64k/aUV4/XD06g5DyVR9uaFCSREKqPq1PcmndLWgpSK9s1inePyDN3
GBMYuvQQohh384MF+pPXbjc7M9wFGzgzCnfcLV6Axbxn1UvuRRHaW2folWCG76pQzJTKaQR4q8e2
XHBLH2bH/G7e5yhRgp8NfT9OuwOJMZosve51+ZX7UWv/Q9/1Z0mZ1VGwz7HyKUVaDHHILF7bp7fo
OkL3YPISvbJlzoG4d1UQxvEtF7kVZGm9QPJul9+y7sHwXPqJzVyyUDKRInH+Rckymis5FCk7z9hj
0/ntDUbIXP0m94HvSL4oPfIvMcpvm+cpP5qYTGmjQ7rlbtkFmCjPnZ/BAa0sbxkZUbJi+429+nSc
i7HI1AZqDbj+KD2yV293mO96F3U9J/JEwrEfu6azXPzVDWWVBxlOUy2j2VbJdJGtyEervhPiRjfG
/K4aB8FttJ0IepeQb7Ew0lqexwXKSW+0/XJXIG/I1uNRX/FDP3oNLyFjDcSu3esuaLs6pJiqiZ1O
GtsA+NEoEJUpKUVXL55QlW+cplO/M7Dbi5EuCF827G30+WDfsbi3EzWkYWrQs4mX8Iw3Isv0ar56
z9aRiDtct2+ldzB2o6ysvZQVXWN1akdB3431oOeYPv+jWwkRHZ42mAQkfH09JnPSGOyjTT+VY3Zp
wbFjuv0OLI+AtcVxF9m8mN4B+VidRNiAjAS2ipqvdGf4YOwvsckX/ZOe5cSlPX4tfZUNYYkCmE1n
tsLltGTUyiLQSgiafjH3+i4+BmftJ/7vP6yREcrIaUmiRa0CAhQm47JjvZr0V7ULfJZB148s5zt8
j/9gxIIFGCsJOXUZloqCuAKojHSFnFlXY4aBeumoCIfMRR+Ru4diUhSkmgE1zBivJAe5LOzYBJey
KCu6aW8rmbhHQjDFWTHHAGLrf9jslPZNs9sz29qHrLkn8CSbBrdC4y6hTBlKMrdAAxU1Xl5sh7Dp
z5fWBVGhO56VA3ogRGwgIkwuyu3VSJWqDJhmgTY+HbzNHV55Qs410UFy108gh00//KMcCghzW2c5
DehIMu3m4T+0vYrQuPsnrvR5KHsI1Xr1F4y8HAcMrKZP/63MLVBGk2vYibq8KSYNYEOwOEt4a8mZ
PWoPpHi5rh6fOTo+GpjJuZA86c28YGat3ZOd7JEDOqKlHWONZQ6sdLRvqdN5i5e78km/7TCHwAKz
9lDdCLfCbl7w75pqch6mC8xwMtgBk0f9Dr1/zMmgyu6A1+n01ruDoNj8Oj7NBxGR/vZpm9S0LIuq
Fj/YPbQICqvOhOckT3V1KnXdjjJql4Oow559tk9XrfoOxBmjMjephMw63JkWm748ybljSLKG9SSz
Zndmgn2/KM7vS6PPPTXDQGqBFif7+iffjEo1iGpYKPLLfKmiVkapDRaU72r5a24doljQxrlp/Kvf
5zSqV2RzaGrIWJSL35jLMaySixW1glv+XzT3/Sw5J2OUat1pCKGc0ZGd9IGl703w0YNv2HgeQM4l
3WSnxQns5oixbyTtOjd4xRPDpt78P49CvxnR+5/COSIKbulmmvGnkOAmrV7z8Pn6J9vOVKz0hvM9
WCdKO4kBZH7yl5Q65ND9SJ3cr9BlQ0+IfI/pnYh1dhtUwxZJ3TLQS8e3DRXpEMd4mqEWiRtfBnF3
6zASrtYd0BkpY+Ms2gkf/kTQFSZ3CXdJ1RIFnEEO3sRYsu3/07XX2eQY4jXq/TNkIBxo3PQ8K1Sm
0qugtDervjAUmET8K3ydQDJW71lN23TDfengnEuEHPM58eaXSJQI2PQIK2jOI+RU6klpQODizJje
hkOwq/3iGEJlBUfLQqVPvmeFxNlLMah9qbXIkat3fWYbu+zRQM4VWzW90DFP4protp95Vx/OKIxO
GUF0ySQzHmTlPGuH6wJtJ1tXAnFGQRStSacOApGfFRSleEwxndex4VCUmqjNZhi620UDv3q0Vx9F
OZTPXbzM6N/h+Ss6adQMjZ6Qj9x1bnWhjM7qJd6H59Gdz8FpPM3/R+Pg72p9wmIMq4TArdceGUd3
5rbP1cuyHzzm5tiyUk3QvMuU4orSfLqTp64qAzzynSxEpgirhavp1cDcz6TsRuEq+s1reHWiXLDf
6VaemKzHTi1j35KkL0Ou2qmi7yyrEVyC25mSFRbnaKZYG8OixlnSG9lhrg15N9T00ELoj3fiyUeB
MZich6kaow5kZnxx9lJbd5Ool2770v1tbCbnRvpAU/U+x+8HemU3NYbsTSfQ/OsWJxKC8yCTVFtR
UACk16i17ysSngtliP6PKJzfkBpNqgsTKqcns6cSTBH3VOA6th+zq6/PuY6RWmigiyFJ+st6JLGd
H0B/5NaSbd0Y+w7ZJeQJonvzNn25foKiO9Xi43paaGPKGou0fXBUX6I7LPVkD1qCwpf1jXGJYij2
x3XQ7fLbu7QWF5FJ1dCWKsWJtl5wj+bmEpPM8JKPpj/YfeZUX9rdmwdxonushjjGO1EmVKA4lvLx
ftW1HhMArMNPobfFchc2j9clFPlii/McVpKMwRRAQjRz3ETfGKvycDCeLWRaF6++w3JLgQZtS6Tr
lFiaJlOe9b9R1TwNG6SxyuUwDX8HrUCibb/7/vvciUX1lJhIoqF7SSt8A518eoEhkaraW+pwEyvT
7voBbruPdzju/KQlbZY8AxzqEnYLfnT6pMiCx4/oyNi/r4Isc2l7U42BoUbP+vRXsIhsa/v6eBeC
87HSqKOXqcM3ifsE56S7bVc5BNsYjSb1g9g8jGZ9onFrS6Q4dK3mmFqMDdyVM9SoQBug7KCmwJeJ
PiPnlsO2ncDAzWSWjpJ2M3WP6tzbdfxtFK38/heX9i49+1NWxxssU026ClDUQL1h9JJL9xj4mj9e
VKzqMpE+Th464TCwSHE4Z92UlYyKN86c1lZsK1jbZdcFLtOqFWTNRNrDeWyljItwLiCeJV+0xqtV
77oFCH6fry3OqTnOcYnfTxf1NqiyO/Rz769D/IuX+v2J+MKikpptmeXAkPeM+Ew95DeWh57So2mH
GLe1fNF6J5FQnBeJsdV+ydCv55DpZVAGm6SCq2W7w1N7F4lzHLmMDkOrAULmg63iQH1GdxqdsB9S
YEnblZgVEuc+qjiy9Inpd+JHF7ZqLD2A2uZEXc0u7PIyoFuPdR2LKjFMrz4HwO8Cck6lGExKqfEG
O/jkUB1mUAWIOb9FX4pzFHkdT3nHyiJR/zUyH6tQcJ98nt98e628y8G5B4v2sjaMAOh2WOCHKqt+
6OQ37oPWnb4UHrYgnpL7+WE+iS5/kWfi9wPIE6hbpRzQbNIbozO78rZHJ5iGysHy5a2B28FYqeC2
ERob5zDivjXzNMabnjGplB4j08RsAdjMU7RTeRnqvcJyDHN2n3Xld2ZN5iBJrpGsXhCFFGdpNx7Z
Jsv6merOgIXXFARerFZY+6Ur+aJNINtu+Dfym5munD9oC6LBZGkTxA1HndbnugHLZiHiJ9u+Yd9h
uEBSmdR6IgFLHSYvWXTS0h9tedeCG+G6o9w2hncYzm1FOa3yhKVjguE8KU+acX/997erq+8pyrfH
4eq46kBRFQ2rDKAbE9YWEns6FQcLPStYHfhHgeK7LJzbkucspGUOKHM2d2kb7JNElAndLsOvxOF8
VKKN/QJ6MTgP1Atim2DW1fTzr0n9ttxOXJUTaRvnrEaFSkgOAm+2pBNaCP2xTk+YxxUcnQiGc1lm
NtVlyMRCN6wz6YfYxPipkACS3VBXjPbNca50wawxOR8yP4Eq7rkIzIcqTHatEYMxy0Cr4PDQ9equ
zYx9WyNFMJhfskjGFKxI50XCcr4j7NSoNXT8GWHip+N9n+1U0YjaJoRhoYeVmuineXsmriSdi5Eu
Mxvua1X8/o86eEVvrsB0P1OLsHtmBcLZbmHUSZgoABng5tNTeNT84IB+FzRNoKcIxCKlO+KKYTOU
2ACFMEHyhRfOZk519TdwQUkjZw02vyOPpCt/qepZKxd7TGW7bTyLeDjZxXJoUgsk3w5QVqicpRM5
0YqaDabGXwaXbSQNnkIvBRcf0ta3aIhzZLu4weKF8EXgzTavnRUw++6r7zr1/RJi4SvL0w+IfypG
ctucU4wgFi/Wdx11St2Td4pb7UU33uZ9sELmHMHS6GQeKZC1CamTOnIqkC1G1b5V/mhiaYXE+QJG
HF1POtQqQ/IMrZrYFWCI7GM7ObMCYQe9OsggM0gH9cXULUKG+IE6mYsufzDZRbds6is60gfR2I7I
JjmzV/p+ruYekOn4XNAbvUQrWvj3dQURYLxtf1mJJYfx1OYzMMJqvFWK5ZznywWMGu51mM1b+/30
VC44qCPMmFsLO71wN9aHRXq4/vsCZVM5z5LQNIvSDipQkF+t5S2hYoMo1egFt852cGBSXP9UxWTQ
px66cAlyieWSpKnyEn05yoq6N/L8klPQj8QZ1gsVR01vXGkqQSxX7K+Lufm1VvCcErZJWKEYjWNc
jPrWiui9Eao3uaYL4mMRDKd4BS3NMGVZ1rk4aeoujh6iyb8uyaZCvEvC986psTEVJks7ltklCu+D
VlCb2LbXFQCncXLSS7PBBsgZfRwjEscKqHAP9irnFqnGA/h5d9clEhwaz1BU12YaRYwFI2t1m+qX
CjNUi/z1Ogg7+U8ByUoq7vaqFSVqrAwgnfrL0M80l92y8WftrpHOEXYtBX9dx2Ou8xoe+4wr95CH
RFMGCadYDMfauslUrJ8x7zRrpxmhdx1q04RXorHzXUFJdd/EGXMRCzlHbII2Le2h+5mS5+s4ou/E
3UtBI+WVukCkXqr3CRn8Npq9uBsE4mwH3it5uFupjKXfM/8D3hGMPjPd/2QZAnHPtkgmzi8smtTV
GnvioVptS0NoE920s6YQhTHsdz6pA9pCFIvKKuqb7O9YfSMsp6exhi4VJ/g+xbZ8jA/LbnGpA2ZQ
H4VwFDdd08ILerjBQss/cUorbO671R0NiyGEfqTl3xMoijTZiSJRs8bmQa5AuI9maWk9qcy+auul
CPwSG0MC0Qtz06ZWGNzHyrFbQ1dkHCKGTO1iftHohZB0lyz7ShOc2XaiwzIw+qbrhOK/jx8sjeQ+
6K0Ms7Uh+jQU8NaoGPx3ajfHEof7CiOe1V7YVbjh2yEeYcQd1NQMlTvEpkMtQsGcjqMTG3Xgxi+P
ps+IPBHhZ9gOh4Xfz6KJuA3v8QGTO9Sykec8toBJR2O6N8u82xVUwo68rpQdM2xGQSPTVkSPXjCc
KlZ+QMpPpoDi45xlE+MkYhE9CjCO+RS4EioIXto7pd/hBUMSGzTYlYifcOty+wDO2YLU5L1MzJE9
pNQdmgt2KkhgZL93W7/wsHYQvaKKIMLauHks2QI3r2kSLKynnOmPwTykOroOUZzskOu0vHEXHar/
fYkb6FbWMJxkphEVYaQBZqSjPao/h+Y560UP0S2z+IDCaSgSL1gBTYHSH9W7wcWCChCkN4fesvX9
4iUg4hLuDmARKOc6AUkNDbkjhZXnPlpiPdGxwzpluK8vLL/PTrDyNFDAJJ6ETYnX77ittOoHNC6C
MwnWFKgz0Pojco1n4hqH+H44xI50M6C1t7xkWLwpUhGRDXKgTdMu8wBmZ2cIq0M1/YWpjP3c+UEi
SNFtquK7f+EH11OdLmVkAAf9J3eaZp5QvribSA0KqxqtxFlV26qUufKg/7x+rNsCajq6zjVFJTxp
SyzpaZgOKpIkTenk81GpMRMhfVlyga1tPTPgzd6BmDKt7tmFlIWFGQV4s3t6REQJQin1Qd/LZ3Ho
sNUA8AGLCymtOE5QxgaWti9vtb2M6VssGjxPfnrfnCovPGP9zbnb6xnmoOTODoQ0vht37oc/gIsx
kzbPEjDhwDK60lGQFBoLr7NES4G3UUyMkKi4BjWDQ2lUaVTwYAOlmhXeF1LoDuH4C8ILSpFbvUOQ
5h2H85NLsKTphKmgfwgG2fKTYRf9QJoHQ12UgN5DlOLZCCcsWSWgqlCQScak8kdd6ZrELKSYWZ1S
ukk+7fM+OSv6dNca2uAMaSwwgs2DRHeBqiqqQXWD851xUhlaYuHuiZpDDd85X3JR9962f15hcM4y
X/q4zxhGcEPu6H44s+pMceh33a/Z/S/rOkRCca6rJX2a5AsA2/JLNe7zGfucDUFT8lY9FF/q98nx
TYGgnkyzcgZI38tYSEeX77OZn6tEQSo5OdRNtm8l7WxWxo98LHbXXdfWcwTXNsHuM3hODAFyeqmX
uZmOSY+t4pj+Q/7vxvDKs4lmJtaqK8qybkaAKzDuFtdrEqLfoAM/AZnsNhtsmTjX5dn8YBriZJ2A
GwAm/VHrwzqKFlUbEKiXt4X8UFvPoaijbdPbryA4RTcnaQwaBjFG2SXPTTdWg0drTj0Fp/gn0pho
FSK6hQw8Z8O93oMR2JihGfJNrl8kchTWtbY/yTsE5/8KEshoYQFEbZ6C+GyJFgRsn9b773P6lRST
khgJ/B5YhRzMRhda4hTduRC9LrY6exH7YvTRIGxTBD9WPk+ZMSg5YbHvTXQZ9+FxeTDvol1wVp4w
x7cf9uOhrrCXSf/2BwnZddj99iZYXcvNok5dSRDzj9YjHbxYxSNq/npdFTa/0/u7gi85RfWix0ED
J1EF/iBdhuFw/fc3DWf1+5ynK8JaM/MSMsQFMtb1fKz1prQrqxTNeW0qxDvQ23dcHZYM41ELBoSl
jEdjru0mHk+TnOzHarKvyySC4l656LMmVA9wZmF5odkhVF8s6awgQ3EdRvBpeEqcsAqGKKkBkyyX
Pr6UoXv997d99OrIODcQB+hhwnIS3EIe2aWn+m1Cu7fZYIPlipaZCxSBX1CFrxJOCBdwx+pfwzZ3
usLth7+uS7SFQWQ8RWUDjTAKP6lsKmgcxANacwzrOcv/GrG7THm8DrEZK68xuFi5lMdGSQ1gjA5L
RqHv56U7WvtpH+5ELQ5bzAwWkVUkUgwNj39+eJhM4GYwYgoN8MMDi5PZvGRzMC+Dw/h52WR7wCgH
b4q9KL28peOEGCoFI5fObvKPF16y9HmgNC3oeHrd1WInymYbORY76P++fqCb32wFxJ1nkc5ggxsb
xHfp9wyFWUxpjiICvi1LWgvDKfqYmqo8F4gPAjk5FuBdlcniXBdDBMH+feV+ipYaUT9BjDj/pcS3
WioK9Nk58A/6tQzsHFcAnRJr8RJCBta5xN5obN65Rg8Pe1o3u+vSbH4U3HkgLJctcOJyX58Nkyh5
j69vhG2muXFRyQY6LLTwYUbpS1Q72aiRW2jJ+I3GqcCYJ9GSlxBtNqpzFdQOtsntE+v71KTgS9dO
dd1Tx5gG1AJk2b4u6aYTXINzutETq17MBeCtp39lWyXCM1ucpICMDl1oAi3ZejxhFggtPbqp4i3D
3YZDbS1yGFVo91Wq0qsM5buZL5atNsRylGZAPkhVRRtWNr+lTuAOVQN7o/n0RS4VcbEkBW6r6Iao
fpg8m6IMybZTXGFw+oJ2+v+f9w1uwCwCR9Ud1D3xtFPhCEm32WPskyGssDhtod0QLeacw2H42nHM
vcYvdtKtfCngoLCy1/AmR96FTvMfGvm2j9LULXxANNtTLkQvjUht5hZmUUY3Zvozru8J+jmuK+Qm
BsXCAFOxdAMEXR/tHGSoXT1jSN6JlsbOMU2KmkCZPl0H4b2VgrYYBbcY0hNIJyPb8hEkb0NFwsQv
daq2sRviG8Jm3G0E0IJoSCshHuI1XWo6oowLZTNNEUgK+zfixWpGB0r6pNiyPR5EEcanZ/w/Uv3G
5KkvZEMOyTwT9Er4MrJze3TknluX2mxBk3yiJ3FH7qc3Ng/JKT5eWLRa2EHOR7bMgpFLsl0Sykk0
4ic4T4PT+lbralUPZurk+a85utDOu64RvNrxgnBukGijlac9vtekPQTVua3u41FQHfr0lOIxOK2b
oBBBqkCG6IwJ/6/NU1Zhp22CsfraTRUbu1jvW7AaB/a0Vw7jSbS/SyQiZ1mJojSlBRpZJ01ewN3l
BFFuS/399XMUfScWV62u6cWM07el4mBxfZSWH4H2fP33ee/HnyHngnSlQVF+gBBqpvuVVR8xa+d0
eoNlNGmIU0y8RRI1I4kOjv1NK5lKywJDbQ8lH2VyyKXMq/t4n8SSoMbFX468aJzLUFIQQCJpBRXP
6vMyqq4y1o/oC7mMFgguh/jh+kl+KqlxeHx+rMF+gSBscJTRGS0bGLtcTtgW4ZpP7bfoi7FnTqp/
qRNHNDu7eZy4jRnTLzg8Nc6UJysC4UqsUUcpfpHpS6pONvpxBcJt6uEKhLPnUGtAIcNAZt1OX03s
fYnvO+JornJXI/d+TneWK4tOlH2h9dX8dqIrUM7AyZhMchrDAQ9f01uc6IP0U9+x1Y0Yw6Fu42m7
OXXiBFnAxhZTEIlE5uy7tTIyodGCOk17D4bS5H9dAs9Lx5l2QUg8pA2kq6AoUWrrKEqSzL7+4URC
cPatDNgnmxIFd1jf2HV3X/aiaHsbwQD3p2pY5icqhQk7/gLNYtaMqYDxNkGxJ9g13vBWMpAPoy2q
RYoA2b+v3Ee/jEWfRbCzJD131kUlAr8h+n3uu5t9qGZNC7/RaOc2/GtGy8H1b8I+7Ce1VmVKELOD
ppx/C5tlsmS9CoDAHB4LffIKuf87koZdlsnudahN34A4HYl7GflGvtoxIB9HEWNS5OzPZrzvUr8U
bcjZPK4VBOfNZyzpropuok63nEIS2XlqCc5rOxBDEY+i+mrJhJ9pMEeraONkpA6x7B6ks8Zhwdo5
TBvmfusrLmO9z39cP7hPhbA361xhclqWokMyC1WIBZIaNtiT/z0lDkU1cXZDR3sJclt/EkBuXlgr
SE7xqJJF2OUyMEvKnsb74AaEdeBByPfKU5HZmOE4oriPd6SIJW/Tza5wOUfUN+gvCTPglvMrTY4Y
TLCV/jVCH1ZZgDZJqW0aCMKaTRNYQfJuKbaGKIpwumYS2EbkJaHhBsqvIRZSgyhbxqbhaWwqimJq
PLFEtGh9qFNYQI2dZeCR8+g33WNtEt0+cPKX659w09xWYOyPWbkmbB1IpDqDWKNyVECU15qzrUsi
bvNPOYZ/dPNdJu4yTqa4M99OjzVzI9PgTId4ryHgLZC7EU35/IslvKNxlqBHg0zKFA4e2+aOyFDa
ZejkoI7RMVSkMgoS0TcTnSJnB3rS0I7OOMVQPQ7BaUDjuNGJmmg23Rb45Q2ZGKjHvOVKV59qaILI
LOUCzX+0OYRadJLlSFAxFUDwJYR0CK15CSFHi+0g5pOsvl7Xtm2/+C4DP/VCKnVUOgZA7sLbGPsP
EpeCsPNsfDeQLZEP7UsvyjhtymQizER2jWDahnugFi3yex14UZ2Qfq2M+6gQnNnmtzd1TANhih3f
hQvasbaijEoLn0VeyD6oyss8Sv4QiQb2t549uIEV/LUGsvt8j1+ldXLWJoDpk9YmASJYq/DIsNi1
ekv1uxmrPq9/qy251oDcLVmpjS7TvoSPTf1KPVjZsTK86xCb6rDG4M6OxBHJZxNCzUc0S3o1Hh/B
UwWKXDbhUT3r//MMNvNDK0A+FTgEipRaY45kKlVPlYTrCqzf14XauhPXEJy+NUYkT3FZ4VE1n/S+
Q8x30BNcTNahzv3rUJtudY3Fee9OWWhgsfNb7tLb8ig9GB7ZY60OOj4jz/rrOtrWDbgG43x4NSV9
35EM2YM2dvr0lKS4ZpUvPRFN3wnFYia98nSzalmR0gBpAScnmh9Pyrd217uM9zC8M9zrYm35B1W2
qKYbOkGxidnBCqxctBz8PCluwPGVjn5uiqqYm4ZE0MeJDLRuoD33I0BeNn3TDQDIzGXX1cXdZCZu
kRV/IscKhju0MaUtxkBxaEp9aczQwXY15/pJiQThTop2mZXEOhCGBWsUMLDeYr9HKCrz8LWQNxNd
ycHFdopVpQsNgUJqrDI2v/WyP0p7vctdWt7oxV4mgRck5E+83QqVC+8aQ+4sOcRHwsJatwpiT0FS
oh+U/yMM51THOJNp1AGGpHeB9aBIroF39PXPtJllVFeycF5VLbt2LAKAGI+NH6EWMYE79z5Hu/SE
Om2G9lfzdvqFkAgMDck++JM7fgXPZ5XKCZuqsHtRdzTdnvH2QavvI3hMoy/qUXGH/fwjcETN6JsR
3xqTc7pTOipNPoS45F/HXwt6s01Xfqx+9S7xkqN1EeKx3+MfxGg4x1ZOaqA1lScXKMCSLM0Kggr9
0Twy6hDwsmIao7tthA3a25ekoqomfBTzIJxqlhkNllEGlrbPLjK4YIMjGNY9SuzBw4j5Pn4UucRN
Q18hclpaqOVchGWLq59WdtJMdog9ThpWf11X1E9FszdTX+FwipqqaYcwA1fl6JDdcGHzOoNj7Gc/
+i7qYtr08u9QvFIWY52QOG/ghFtXGhM7A4vTdWkEh8Y/21pKzYTm+EySHtkIc0FsdG9WpcDLb2u6
gplxnaJ+9amtkFqYCkgJYKzH8jU8MaJl8IB65iMScfOTmF5gM+5c4XHuODKSOpYpQoxO+xWXzzLe
uxqYnJCptivdshUqamPa1grweMngnpcVg2fPK6Uob7MaF0CHxU6o8+/i59CX9h3azEQFkW3bWmHx
toWQZmhCnCajrZW9Cu6S9X6TW2oTZ7rF8LQgVbcd26wQOdvqWxoEWIaIXF3oGsQGnxhe+NZtgLvt
7QXUiWZXNvVyBcgZWZPmJqEFAGc0oYILxXA15fAHqv8OwfPoUclogyCEHVv9vkBU2IS7VtQls2nA
KwzOwzdSOPUkAcZsXrTknAVfrsuwbVgrAOVjmFY3poyVTXgaYJPoK1uPFoINKj7DHbnYDiLkp9l8
JqzguKhQlrTZ7CjgkqZ3qw7cZ8i+0Ko56wV2jZbKy3XxRHBcdKiRBKsZmNr1PVYOpsmpMJcnK2xP
ESjYUHISdf9vfi5dNg1DQ5Id2YqPpxlnaP4IVOCNVWiHSWZLs+hhvynSCoL7YHNB1Aib6hGO5gnG
wwMM/zpEXmxtjG1RzwUzEv6+R/YbY0SqZSAtx3nBOcl7Mpf6P8NYbO/BuEONW7g5b8M7oIEHvOcE
7FI4OI3DWRRLymsTYwvyHptGdpjNcHVsGmmQQxU3kiiMYfyTYB8B2SGvXj8pehIzBB4AxDQ1LvtK
jnZDHmHtG0g7zmWkth4twPzitHOwuMvcWV+DsUKzft0+JtOrJU3FYbGixAurvDgU4YI9luZ8P+ma
3yjyl1xtwgdlKhpPyWV51zQNuDeWrrT12XiluvydDll3auZ63qXhFHnt3JuXdmiJO+RhYutGXezM
fn4iNXLpc4Xbrs1PQ/ototPeShYsL13aQ2DGkV2Ooz9F4w+VPpqD/NRY4c1gWjft2P+UatUPcr13
JWl29aREd1M+draVFadM79RDo0UYSs5Sa9coen+J1RqM93lT34RF3780StLU9mwFTeYoo6nsZ5zE
Yzpj4stJ8zjy+2xJfI0s7QmNjMuujSQtc0K0Ytpq2GJ3lBEudqMt9ZlYTex2Zld4SyaBQJvQR21R
X+YkdYI0PCxE/hIXI9ZPtcFhrqOvw7Sc5KY61cpE74dJNbyaLp2d1ggw5DJFYl0t810w0fY2GqT/
R9F19UiLa8FfZIlkDK/Ezj3Tk+fF+tJijA0mmfDrt+bhSqurnd5usE+oOqfqMlmSeAwqsABsmmY5
sqErMLA4JGG1p0E9/umqCZaqzXSS9XQNxxCLYgtJhna2R4ImNRUwiMx2EGaJG8/QKdTR8ql6CXZ9
rGxiUKgdFJTV02psliFRdGgPSncwsw2F0yRxNYlDR1b3GVNCUDsUnTMnc++pNzyA//Z6hq1GRfQL
t3N93ozhmYOa6Tpt3oSxtvFsePvfxvsx10NU+HG352uAUci9xdIuw+pn4s970fb6b6eYeDSV2x2w
alonzYhvLSOEmZWM93aDGeRi36jDjhGxXdKOUFFd/JKE1kn2YT4PgXejdR0ms65xJOh8C5l7HUh9
W7bxqnl3DvR+ayvnUfPx2uDl1ZN4hPV0ryFfo5vmD6vohVmVbchzxKcX1dFSGe/fJNXJZ+OrJ/vj
qoajbkQyuurDxmLJOjH/9mK0P7E9kwYOCov48KMgDzjeeBg730vLPrYo1pgBjOukG/h9aG2qghHC
5033UsVeNiu5J7uUmdfGh2XfCmg/qZQSiPxh88ib+acQW6E27NMYW3i1yQ1WgxNQFyuiYvNcjR30
ddkTrKLO3RaWRskstr/9OcKslX4eVvjxBPq4cvpFp35GOmq9ZJLkMHvTUxRVKvF6iNO57cP24YVK
9ruNcGdJ1SacoFuXs7haPd/H1uS9J54bP/gPb6tJpKVftdtftDEn9MDPQdX9ZXa6LMF02GsnLgHN
5CZq0pA7SSPWu/uDMznTUODePruzV/Bew6q5JWUICCptSFNOY/QRsl0nM2Sh+pAdoH74wmf/m3Np
YOO7jFAzmAtl1lzIfSrIsOc1dJ8xajBcmHae5j441D75nNn8a/G6N6pIkFlXxInoJ5vapfsge9QV
Pds/OifMwsG+COOppKbedyxN2a762K3yPoRNPqwYHrfhcR7jMvaru+r9M+Pbrd/mdFT0xZ+tToYu
OplI5bPXnuqa3Gi7wmwbN3emx6jX+trHGjL+dfBn0fVn4IKXlL7zAji47KN9T6pRHpXr3JepKTux
F+EyjveoVZcowJFZnZoUEJfhiZgCB99s3E6crr8dpeGQ7tGncPiSAbSNA/1ra+rf69ju+YI3Wngt
/Psqr1kT2k1PYu8/ICd+quX4hGFyCEPM7H3dxAm56UP0w31wYEbnEj+vuDxN0v6lAQw12/UBkb8M
1xsXI2ySQDUHJeivaWxOmOLOsQ54xsbKZWEsmwbQ7iMUjyuaVcI5RN1w6cmWrmF1r+L11EXyTfXL
cZrdV02n34GYQNPKrnBIXfJoeB028qCtgycqf7c6uoo5ykdhzmaeSrvpB43a48S9u5TiAJzyzWwS
GmJ98NPOihwT8hDVHduEYnIvQw64tut0XZV3XBZgJe3U8oTbCMEBlmLGzfcBUyNMXrTEAoq3rTKD
iPIMjTI3DasJ8O6czq7/KkicNVMNQQjUwXsX53UL5TJNuqd+FO80lp+MDE+mNzdqkLr8ae8T6MQi
vk8FFYjufpDx2BR1x+dzM3lP60wfutmugDZObBo+u5XpXHtBGc9bIeHSXlc/Q+muOGDw7/eg6LMd
6nu9OSd4g/+lpr265Ge0JrxscXvs+fwaTUM+Y1Eo2tR1aMZfNWtyZ3YP1DanRVZ1Uok9i5z9tMLu
xHZxVsn5ZW3HQx0CAti9+ksRGMIQTGZ6E0Adb4efkAsrnsSLaIYMlq61KXth/2jPu1adytZtdRIL
/xbq9J9LNzzFhF6DxclkHB7aen33NzjVNcECH/SJFzSev2LPvIuGmrRp+MPZRalG5w0+eteonk7u
Gl2W2jzMxvokwliNdafvyV1fPeJfxs3Fi7NIfciavf9wqb5CBOzYku5B9zYDr1J41fABp4B8jkXu
LV7mrbjSom5ulaY5FiHnZAzoC93HNsVK8pj1U/PHmbFz0K4HV5JjRdxS7t7JxrDDEDPkB5AKWgOu
AvkJrq9/XYuxaYGYOCnCErW6S6FcdteMHGi0nHllX8gs1xzi+hma3T+A8HMsC2IIWutj63gfE7N5
u1AsdYUlLjViAHTvdhgxhvQfDBoPdI/vrO3zEUITB2K80lVL1pAtZ5IfltFA+UuG5RSTFxfu8WKF
v7h2c068nK2ITtX4y/qQPxQKMQMdOKTYvDCbavcq5+anCPjiyjwFOii1Y0waCv/Vg9LezsNDv0CI
C06tuAQ94hS8kOXeo76HRw+cuMPSZ/0l6rzckQ4tvMH7otGokYymE/Eb5ML+Q+HS2rhReeVKkcSk
O218+Te506/VHV4N/lsdcz9p0BRkm/ocGUol/UCnNK7XKyi4F9JGB2eJ3l3un3QwPgbVPJRsXnSL
n9ax17HxX2C1+hJW8+tG6F8LL5HELi2EOEwE5W46bTl8/opJNU4xOlalk2z+kybOYHXL03Bf0k1j
UEON9SWyzXsYVrmLMjkJegzsRkBrmd1PugvyaetJ1jjsW2zzI0YkSua1Sf0RwrtLjRzIHwvMBfbG
xEmE3TLm2y1hVZV71j/Wnn5e561KNo4bPCyPxmsTrPS9usTmPY68GXaatPvwrgYA0dydTmjkj32z
pXsNv+ZQHwMngvPDMF7CCk8yUG4Ro8ZOYCb0Z1p5ah2EiKC6eq24Yuj00Bl76qj/PBqa1z/baIj2
GyS2hQ2fOpcN2BpbkdX4LTCsGPEBk/YSHbplvdvTQLdvZxyP7rqwpFmWnC1hThlW12u30F192gQ9
dNYdk72uTlW1foSifTTzFGLrtsnA/B89bk963WDTZeXFDB6OztQ+kE8z33o3QbznNlwzp3bP+9we
h3p/VjNGs9W+LhlquB7fZ8RRcJZHxRCzYwwQCPKPt3xPYqd7NSHdk3l006Hhv+g6XgShhRVWptJF
apj9oxy7kyua/Cced62bCX8uvb1K2gEXaEfkHiO8EntcHNDR1ruIHw4iYvVVqa7g+APKf3Lhzl1c
e1qGzB5NO174FKUoNl5rg82MJYIRyNChPYrNlcj4KWrUexPNBcR+z26F7CicC2bbnw33DiaeEern
u4jW0i59waa+rOKu1Lx6lk2lIN026gTl8bNBAbH2zd8V5nuJ7JwLHWGHVzH4nMvwVzMhHftN/bIS
IMQVOfs6KhBMDzZcUNPZ/+Z2fa/13mQkrv8s1fwtVtRmijzVMoBj4MhK7HRdOUGZMGvxEi7qn+22
a7yypFOuzrx+wIy87c+jH99jmPzaIS5Ggr3ccfis3eZDuLRYRJ+IbfUzCI3ppKXqjwm83Erz1/Pa
fysmPrMmbodkQnXvjtuUBFQ8y4CuCVnsHUInhWqGQuntFmCZHxnDvDAeoFjhdyjNvE1SZ7PwSsuj
a7dEZ6qcUywjBEkyfJMBYTjs4TbTdceVsdSX4tzpofDHWCTTvN/trlTWrHD12+S3qhaTg9HPB95e
BBreGOoEgdM+ZNB8uZ3M5l5cxrZO7SoLCvvhpPK3bB13koLXLaPIFNC+wxAckcgi2KXy9YN0+l9d
93+HWa/pusAIKqirBI7Pv+LW6ZJugsww5oWJi3gWbGifuPA+KeEgoM2vvpp/G8IPUiIkC4P1cD69
N6jH0h32h1noNuFhwTZaaXhnM7Obl0j6mBlfvDWzMPhCFTfBOXfqNtSvoZeFJPbyuCLeUbEQyc0G
O/7lFs5CE0qWfQ2j1KjIKTGFO2XSw8uwcxPfwZ/sR63UlOB/LNWOhhZvgIAUNNhD0nZmB44Ldxi1
nh+T3tekk0hbc8SRcZiDZ1WhUlj9wbvMZp0PLNQK/h3ogiJ0nPkWxu5FQ0kYzTr1o8SwaMq7AWI9
gZX80e/OmvGKBZd4jVFQDVGXYVTElFrH2zE0BI2+pST1mfx5jruXyUbg68M5OZnxW9fUVNWSe1jn
S/Hy4pts63vsrRT1d/TLtZ760JxiFm0ed7Rtmyj8qp4Sx5E64X6IsO8s2LIKnQiaWrQfi1gAVxob
AeW6PSJIkF2dcn9RyQwrpXQf+YeoGnzAEK6HGDvzWUMdm23V2iee8r7C1vlEy/SLrMj1yEgOmnzq
J04czQdsuJiU1e2QzZMP2A/p/yAji1n2Dct/c3Ru4go1u7F3LfVxiaps5E6M4bb1VvtbYv0mXaGL
klU6OiHyk9St3VuzQ+TA7mgtIufT0d1Z0z5OXFoVTYz63tbAZ5lIWj9AMSa2tF0Nlqrlj7PLjTDz
NscyVXY/y41ma+0mbPbPUxcWsAL8ngd994MVc+9hyRSaDV/p2wwQZZJD2XbktAX8JHlwaeuAJT2B
4nE13QGun6eQYbnGKxBmUfHyLwYAZ2r872rq/roUsjWtvMHz7MzU2CcoQ/dCdZAH8oA4bDPEGkxw
rl2U3aElryIYMr9xDp10XOSRLe/E4KZwEfyzUue5g54DuutrZNkpIM0z/K7+SqNONWVpXMGSylZP
4cpHvLF1x6OIUHB7xeRGLUQovNMql6LvacF/4AcXJzPwqmTHiRoU8N/Qe2qr8HdYmd8oaYofoIe3
LO2wO9y4dbF3W2EV+723oOcGcewjJ6V0zIJwKqyNUD7jw4yDslnP8+c8D8VeoQ806hZQcvRqEHsd
y23V3to4eqa2vzZNn09kPzg9T6Gw8tundSmofmVdV7AIDmiOg5KO5lFY35GVj8saZk3Xv2navLWt
c2QRT7eR5/1ESwvUBq27Go+BBTRPt8Td10P7U8VzYXO94VioqH+ma3UdGPnEfGw6oQ/eguBldUyK
NjOJovgPXXjKtHglgIuHjUcJ7z6hY5z6dDwqp02Zme7G6W9qUlumZPzG0SHPscm2lcmk1+aytH2d
TuH8l/MtJcy5Oq6XBc2Eh0wO4FovY21vgdx/j4M+I2r8C2t/T8bFeabzdlnX9pk2DmYvSWbY9tTs
7FuO4Os75GFiX2CJe6JM3SPhZKYBJNXOh3iJc/CZL6xfbzNH1By8+bT6GiW7KblrTrKCORPiG1mc
BxUQqozNZSCTk4Wq54kjMTAY/gyYCtqUAY0zWvfZ0C1/VOyg+NwPRJmDoOa1acLb7m8mmdvuCLGM
hA32y4/dz9mLntYBnCPpMJjqso2mBGZNup5+QLM+o6Qt5hVm79tAPqufXgqz0QWfzQkNEaBDPp73
keA+GlytGP8Qs3/4uzsCj0hnL14S5i5lw+tiWpqfIkhdFV3KOVyPm2/TiG4nOcOEXJI7qXihoImf
yIUVjYQ8uSL2stOtqBHXdRd+N84C7WAJ03u7ZP7u3wcOYFCq20ZsAtwh3zdxqA3ASasOkZ6PEjk0
FjB32/rTCPQ0mNlb1TpZjVidiHD8WPcRPx1Ct7Vk/20BuclG59Ugj14oXjE8hEFD99z5v4XTLagJ
UbX2/dFn5vCz7JtwrtB3YiOW8/BpgehOhLXBpOEsdXeWWaXbBFCJT9dbJaYSUp1fqN8wemzcP7tl
XkqX9klyD1fOfYTtdAimqOSiOXouLzQBXar852CGihXhMHA0VKXdPObDj7is8M2zjJvncLd4T+QC
e1vsns2vltEMb0imNVrcJfgZhGqO/izzoOXfbkdv1OEJKpCH7GThII0n9e5++fBJAcw3J3GEabCm
7lLmRz1ikYS9KQhB5CBIxKDpZCL88HC6k5k5FzNiqY4GBzGt/5TX5qP0ingASUnwIWpDqzcxioiG
0eSCG6R/2d8H1qVYykujGpE3Ut8t6te1D58DZ32S3XBTvneoF5kKrjJUsUWv5U3GfuJJA7eyykE6
hv2VaVPr4YabHeIbcxG2C8JOWMaon2qB3ZkQSlWaFoN0znVPCkHEWyBFrpaQJiuWYJJ5cOBtUYk7
28xns5uspfpmgCktAKc0o+fWbXNA9cdo+wJQ+9lGzreDhsW18nXsW5Qe0cMVAgbQ5i+jeINNP+Tj
SFLWBP+J2n/pdIjiw+9yX+9hRkN1l638G7cwxN1abD8O86Wu2u81tOlqZLYty0sbvixiODnCy1cO
PDj0oiIY6RkNyq9uVY/ZQ2k3QheSNFVSz0Pqqu6l3mWpAjB0hgOQM2zK6aiOfJOYlN7tV+TxbLQ6
N5u+Yvq0zaEk9hE7+7mvOP7ElpUHTLcyDnbug9ssm6cWiznC3T68+UVrMI2Rf27JeJZxnKveO2GX
GB0hvc6TyaIdG0uOKAO+JUsPxGriovR6fGgk/s6sy4IO3ry6bXNuep3SbtgSGHywFP4iqdlqxFl0
5vvwjyv5V/RVBx1K9aQYPXoAhnGK0Mdgio+Mr7tTn0ZmTr0a8C2G93rB+k08wJoElZaduhcbVH1q
hbo3PD4vw560fX8AQ3IMW3kN56mop/lX5C0nbH57+MvhvK4sq+ohX5EBht7Jxe4chfmJSLit0XzF
UN6R1vKJRwgIUXXGOACQTL/kei6RqIutlodZhKUMWSm8rsNh3L4cDtsOHH7HHQ6A7y6E8Ntah7lC
fkDBVK5DlI4Ly53aniqNXa8+KOeFvfJenBuhj5utjgycE4sg4GucxGwKAHMNsH+5xLU5urNBUkKB
vg3LxcQQ0fTabOD1IcDif7LHaJSX5dIz82kFOQyanOyOEUUXtSIEEM5Q9S4C3Z796afkYekSmcPe
LK8jicAh7c/NzBJGKBiPKJ1c8gyJoLyXQxpTjnwNPbYI3W87DXgP9tAO+tgELU4fkMLGr+EctL1v
dfPeqTUnUXWZvfXsgz9wayyPrjoHm3dXkTjC2uilrUji1+HBTGDOlhqvaDw4o8jC0ckmsA9JuJDH
uPjF0uo58UxVeBSGUXJlIITrIA9V81eO7wFwvXbCtXJgwUpxJnwjMjO0Fyfe//M3flgdjIOE/VD0
QQ+yi5xdgBVe00NPJ8yjDntC0Nvqtu0sAvgq+eYBi+sEa2pXz5P/ZOPedVyjLeDHKhyxTR7dlpkk
0AODG94Ci6xh+eUua/mDADgr6sEfsmBWL8ZnlyYgJc5ZbtGuLVLfsBDyiwRTLtF4KtqGZbPzbA6W
T11DO3fhyNFhcw3pWjJ3/e66+cPKteRB97Aoc93mC0rj+YBaatPkUaE4V4sug9W/+LGF6W0X5m6E
GSXwmKK2T10Q3PtuPK/+eJQrkjCwtrCDyZ0QP3LA88GBj1BK/OGi47houibZ2i6NmyXrnf5jNyz1
mMp11RwsVgVcASbOce465BBixqcF/lMEfCncBbpaL21joBImKpbNHBz6Awq6uNgD4I3KBXVmvqvO
OS0EEUu7aWObvz8wHIfJAvfiU7A1f7d+Og5qfGPgG0S1FVH1xKl9mvR6x/t/1e3+NQaqZG382TcK
SRk/yd9p4bC/bHZBQI/1iVJkEj/K42XLiJxeVeU+zVwXBG9fbuSKEbFMAd4XsXdY2XcXkgK0bEEl
con4SejYMK3UqV0bqBbTXHbNHyrqY9OidPW6Kxb2IEe4JiBB0JY3mSLzk0IehSI/y1Q4Iy2b96Ve
E1VHz3DZybSv7ltFn9ppf7fO+oI0+gx4JAnG4eEOJndVK5INoLRmpjAVeZbGwvx667K1Q/Uadgx7
FAo8URCk2sb/5s5/gapv2qB8dbR6ECuvPmsWwOXu08S5yBxvidMd/UNCAB2xXp+9jp66CeimXRd7
ED26/lG7pd4ryE2s4F36JGA94AZYbdAoSsBcXDthH9ZBp9PTE/ipYu6BnXPIN+wdKXlc50OzH1Hw
H5vZvqw+DOsmeTWEnSWq5E11B0kw6wBFl6fFfjsU80oBKo16QLnUrqUYyR2dzWuHynnt8eT2GJBQ
f+e+udXx9uyEcQYt1twLulsEdTWxiFNfmw60Ufxdo2FZejeDd9w7qfxnIsbck3PS4mvWwZT2mCru
NX5bxLNwgS2omI9j2P+D8PHDAPrYY4TOse/OtWrOA/oQxOinpYuSNuoOQwjeE2dE+/OjUW1urZsB
Ui29DeNdKDp4QEDRmpfJLrc9dq/U5x2ozbjs5fSfp9fn0Se5DqOnblOggcanCnQtIMfoX+gQ4ICc
nfplz0mzIc8GWTQpINdOqXrAMVTE6G4blNKN+Wkmy95jaWTVG9Dosq7XRzu5h15UoM75Vx3NLxKT
/AlHiws7mg1AuX5BfZwtjlfIDhShWEoi3AlkfX+cgGG08B8YW4J1DNCytZsTavJ4al8rXqP0IAnK
hMKJp/uI0D2N8YQLTP7rKwGw3XteqPe+syZz4/UWrw1yTOdkOhBHjXmKxhE3R4dvO99+U78uumZ8
E3Z59frgV2Tixxy0wGCWN9nVh0HWmW6gUiR4/YBwDWrb+Bmt98GI9ihNnWyCgFPw342n/nghexpa
1NeDEy4HBspMifVmO26SgESnoe4L0Q2nNoxTKfh5m+1pGuavfeJg8m3SRzFuPnZAmyFnLfyya1ay
TRwrDh8iDDINYnzwYPvH/egcGVSFtVDJtDt/WiXPCsmBmgFMNuwcNlpMoErwoP9NPv3d46z5K89R
H3zPzXCsSXxw8V4745Zb7+FsBihd4B9TRyc1Bv/pubkHFFQ2n5+h9IgVa3O3nGPuQTz1A4S350jg
/4wSiW3VMPYzgsou4iuepLnJ3sMoA/S6UfrFCsuDVkTJKGF020Y3bdo/enRAFHoY+jFOQf32tCwQ
fQ4EDofLsJyqitXqo5AteL9weN0WFM2BdwXxD06mKkMLBlYsb5NjjmAw4duMX723Hhp4VGm9fIut
gugNpoc3RAkGY3UXac+jVTajvCY6Llo/PO0G0CVdMxXQNy3/7RHoR8DRG5R/exDTfq5AO66uc3Oc
5hke0SeM4b0oR90rsAaGL2jnsXNq/qvD7rGA4mvr7kU308UP+2z2vQsVPA1ECxxQy6yu6dm0+2OY
RBFOtKh4kEFK+SvugvMQsxz05qljDaD8mt2wybtidscCKPUSEBBnPbUlpjNOLXppv96mdHcoYqDx
/9aze17tYhPwEl9jvb4ZWp9cxHOBzkVqklNnvci5emgDPsr2pRVdsVVKF0Fsnmy3ABZDqbHtmEu2
KaYOj5gBSOq+LUexf45VfZAV6E26pnKJDzu3x2rW5wGlc+9P2BMF7TnUl1HILJhi9GH9UeLtDU38
zHSPidbu2Af6T0RDzDv3mZBQ4J298bfthwtCCzrrGAOvhg1fHX73tiAKeH54CXon26GeGxiezCbK
oBL+ubddQT3Q1cwpLSZd3B6mwnN4drroLOLqn+M1j7oVZW8wg9+Jf6EXP3XDUHgMwaIKDoOPq0Qw
PjN7iavr0iVLRoLmBZT9h4/kL8D/WlC2M7BE2gdYcPSgWtdF+PEx4JIRg3ATpoIrmbNmeIuU5EUz
+CUgadxEoFqBn0futxn6U+zqvz4i4kB3sDoMB0Xb1yAci4XP302HBYFhPrkLU1nnjKdKaIACcNya
toM26JMbF/AavbtQVNhc9yw8P7NcPq0jP7oAbL2heV9x01WAKkCRPNb8zV/JZ9fSU1BhhkVVeY9q
2MbTpRphSUX6wmURpEWX0tLpvFA/JztLoVRRjNziGMF5YwNTk041O3fhhqe6pSNmV6pYAUdm4W+H
icPEh+NKyW3zu7cfMqElcB1WQaLZfO0ty6iaD3Uz/UHPeOKuc3C34LCh1Zy26TDK7c7iqtz7veSh
KfdhOaAZeew+St+qKc0+HCCClFjMM/Zh8OxvMsfIIITV3P8GWz/xarwLX5e7UYd+mu5ux04wnUsw
0PSpAlLwZf2NfUQ4m6LYDmvwJyxZDP+OLfsgK2go5UI+nxecVs+RA2+uHZ43bldGjnpGD/NwbXhy
uP+1BKZUDsqBRhY9IsZIvf8wg3fsGFCLihXMa0vsIqG3s6UXy0uMPLzXE3Dj3kmqvX2MVfWDSJ9i
0edxwNCO61PXGeASiwCqjmJkcE5kXg4TAfUyDT9etqjjRpJhpAer8wbABEBXQKiDh0cHqjPah4Jt
7OLQ7rj/rA/QGIkfAOKZy/VpJnWqG/oyCIWRC3JUQ3QL0Exvk055DF4zUIUQ/TEI9LMbVleDgDl5
23FuAWvPTZ1WoH3CZszmmab+gt5qgq9iqr3uGXtwT0MMAmId6rMHDT1I9TvYDUcDB4ZoYms+Kp7L
bQMKPuBUCvl7RKPirXDoivoxAdt2GgG0WxPmAhwuHdz3n4ka/JCSEHWsPHGNe8B/Pvg3j2GjHqVO
YiPyHvH2fYv7Z0vC0ul2RBiEsXCjf4TBTKWsUW+0+gnGHr9JvyZTQ7qsZegGEbdAMqN4FyUZg+NU
MezrkyXVEdEJ2qxilH6i+i5tTXMV4wDM1C8a3Dgw0XfWR4VBR1hj/R4kIfDXbfrjT3G+wdMFi8fi
bNR8IguACjJ+bu58jrUDaBxdKfm9iiGXsruCULu6cY1CycGAz1L2ocgXtuTd/xydSXOkuBpFfxER
zMOWnDOdg50e2rUhPFSBmAUIEL/+nXyL3nRHucuZIOm799wrjqBFX64FTIDXi2HvBz5PYShWbj7t
otC8OsU8M8ih3C19+KfU5Q+3Xe4csMFEqKuv/8GQHC0DlswYNqL3nF3ekBIoc3ejZbnRbKVT53F1
cLRnF8css6+u/2VpLP+C6wUd7jgYhstomod+kVu/mvattA741oeZS3FstG8SCbuu7TZDPf1pEr2z
p/ESRfMGz2gzFOMTgtXNY/ONp8nEb+dNmjL3uwNC6lwVj3a+zdolriR2SZOfReFyfIh2XlHHJbrY
Q0Ho+nE9dckG8+rFycuIV5TL4nRU8Uakl2nkUU3Sfa2ZbvsCB2JiCWtX9sJdpsW0o9x1S2XGuuy7
tUz4Al3mMuampnJirwpXXIizCguaCpzFQpOSJ4U7CsG8DYS+2OMDqREsuK775anpGrTQf45Vx4Eo
OVLnr7X09uFcri3FilgHxbXx6Pns5Q0/AWaDMadnODHYj4ox4aADVcOwlFXLZ9h3T4s038zWXAdN
ilWRv7mBOsImfNRL9EHp+bVhHejq/k2gSNMmupkGBcm2HI3aPQBgoHMNR0d2dxEV18FajnpabjR3
fhlG+9ZN6Mt1eFjI6Ul01DZJ16ZrvIV83EsXvUoxeZu2ZrSH5LBasEMsi5VhW7xSQ3ax+wwn268w
rJZjB2E8IRtIyztHvveExvnf5HVF3LXqWCd5RbFy9RHMuO126Ow9RcFZlh3gAP6MXvfX6LuzN47b
xdeb3vNOPYWlCx3CkW/clauPxiLPrVNknF2WXy4uQd12jX04Tgcm5701wC/X1t4JMbOb0Nds5Rl3
xi5uFKctkq4JD5cE7p/FQAf2BXhpRSbWurl4YTKAHhxZcExKqcrZOVuJdfQN+dUv3SZrskM2RYcQ
xivMeokx68+xKBqAMCWfnCU9zso9OhEYXWvf0pHMXoqq10zBj6MZRJzoIDsqE0VabNrG2BvLspNY
OtJUv+C3cKFi48qQT0WY/zzhcjCTNb+cuefG2KMtUtp75kNKXXQ8SvtPmclrAzaVTe2noJOPn9uc
k6D7yiUVoWM/vdZ1hASFN4UP3EeIjdbeCstPoZoPO4fL0x0Gcj4E9laU+qsSHFGw4IndM+slYtU+
xv/SeyCwY3MLTCmJO9gXrhC/t3Cipm2upyb9UtHwFvrh1XjcreWkd99M1sM0wv00rzmq79TlG9zJ
Q91mnH8i60T+7tpq042D2eFYma74rlgVcns3zWl1Zu3dD0Hgb/K6g5RG+dR6YE1tnJ8oJSEQasiJ
sfV2XcZFFuHkXwFqr9mCYlBl02VmsUid5mnuLV4+4zSkfPF1urcy3a3TpV3V2jkZmftR5UPL7G8/
ydTcu1LeXIOzWGJn372gi8xRkYpFMzL4LzyQTFxLGf6UTYKNCphkFgaRtFmyL4ctynzE6GVlt7ko
O2T4AB8hMG5z6X+0nmuurYTqMe3ZgFPpuB+sgueU71M4XOsJqWPP+mns+CpFs5uz9tI7DMH9nP+G
1nJB3HlOk4BX3pjjZNbdqmh520bL2zsQNythcdzM2bQz8MG2Rs331S0chu2s5MlMQi7ce9wx65Qv
SyFvfLt/LY+GyZF70ht+EQTRP6qvN42X/aZ++8ojv1E0A25Vah46gBSTczwji9GuK79+zoBSV0Xn
HrMq+NdU6TvgD4yXU4a4DvXz4PgAV7WzblLvSNjtAoWRogTIWyZntmCL7GPZbU2nfib/fqkaY4vz
toUqh/HDgVyFzVjEqT9lG76OS+0kYCCNF67wIdszOnT9VJjNCer402qrf+WQb+Ts7AcGm9Th1sxF
MyqLJfDZIPo/SDQ96ywnj7CAEkvWTQgpPMyq34aB8WEo/7xkcEJu/x2ZYNBh0ZDFs8NdoYw3xy/f
VFHs7cD4hOo9K49DNXgqykHS3YJZeLFqGHArtzV+0oFgs+P7NzMRGFsFZwZMQ3/NRz3GEFQ7Z4w2
RRUc5tTYJGa4s8d6b4lw3lT2AvfbNd9Ja63GUuwnORLUD6dj6sJt8/qSExx5Szq8xWDWZzWVFcC2
eXLM+TXrvHWWdM9EXE5pYW/q2j1WS/k+puG37+Akp1IfPDUcgt57KYrFiGsr2OVJjjrSD/iDn5GE
Tx8hcacq3ZhZs7bNbK8SfbRaee+8bheY41OHWBLnWp0Le8lWLkpb3/bbVpa/DnBlkIDcZGwFdtr2
saCvyDTInI5W8J+XMBDyJQH7bTufXgAO94Aqt2wythVAtRN4K1u7x3QJpnUWyo/WYKwc6nJnjtmf
wHavTpPvmlLtTOQZtLn3NHvc6TsWq7TjjUnH4ZuZ+jNaim8PNLcLJKJa5a2lq8eVJ0fkHSIsYWoz
gdDyod1bVuAzG8tVROFXK/MnU0dF3EgTF3V61kZ9SaPlbtb2mULEr9x13uj+1nEydC9sghvD9rd6
Nv4pL/2uO+b8xj/nOs9PlstwnojXGSmyEw6XlCtv2g5VsK1yn91fXWzX56XuvzNfH11fHKfGfObK
sefWs3YFt7Fy8a0fS48DqhUVn2M/4DY6+svN9VNZIu3MfvvtMGWvPavpX3JiLCct5x/tZu26qZtn
sFBz3YsSEfuh7uQ1iCJV8smToMmAz9Q/AqiU8cw2QEbgTer8FGF/1Wn/J5H6wyusuPDHa6uaq9GE
xM8TFFzusdrW1vRMRuRUzbjR7FRnO0wuxtS8jsr6M9fLBY+cy2rzZ9UGV/6ZedLVm6i910Z5zCwV
136NSUyn6nsoioNHk97sdtfAnL2Y6eg1B07FS34WlWCosKi7opqKRbs8aW8+RWjh07CouHFq/Lrw
od7yes1ZiacwgRlHhweZk+ACRpZEy3TTNZSXjFMdIIlMhbvO+8yL3a7oWMK4bBQrh27a6l9lDd8y
WwSSMNu5a5bNsbQDvForXUeOcfd8RDmevzNXAQCKOM+TC37nN7f+4cI49mOOy1+rNuORe2AjeJJe
ZOzA8V6X1jsFUbZ3i/q/Khk/7Swr9ktNgWBiil+oqYsS1kqm3VVkbn4wChZRL8nXwF0DI/JSwqXn
2yZU77JxtsvsfC1dtnNAsWPZ2h8ktZwVw66MG97FwEneKtdgJzLxsFm2LWHsi0wdl5LohUgui7vs
B//hVTS3yXGvw+xco7G+9ElHlCQk7xTUl6gM/3YLBLSqH8ryh7QxTgdvPZTjm67NIxcUl9tiaT7q
SL+kCUmG0KrA0Xx7PyaRn8e9nfp71J9bUfSkGDALTnyPX+RLnhHXf/I62Qhp3duhwoV07lPRH7rE
RbF0r6Fsf0chjspm5TYC+VqyYXLjH2tyP9RqpbPhmLTFTenuqS0isaKljRTDZHya6LurMQTh7GYe
GhI+O6dZtto2sOfa/L3zxLOuH/S/O/5lAnxvZHHsdXTIbRBKV2PX282wpsf9y6qddGdYLrvpdCt5
uwK/jra+VnUMhtrG2uQ0lyjzh2zOtCrM/NSByRnLINZ2mqWraE52VtEdx1IfwRi2+YOsROZjMpsP
hhm9OrNdwzWEu87unqUkGRjm1yBAQB0ZEGuVH0aRov6r544oUIzcf88neWo7BkSp9CZnfKAu8Mez
jE/Rth+WP2Rs7PbJGL2YePKr5HkkCTiX22g2tobsd9nA6N8u/sZBVKtrdTOX+YMxFAxuztapY/52
M89h71+SLvgMC2+HD8qqIcVurvkvJdespEMFMmx4+2zmzvFW3MYQFou73FeJ6tk87YOTjSytw+9k
mCnQKekfs6Eod3CPodluhG62dhL+ippf309NLh5sC24cLn7C/4fR0zk6gFpdqCr8JvTXEseHlTW+
TN3vNWcKj2PWzXHVfi7dl9Jow3iqR/dx9tzk0wK95T9bcx4SXkgOKhPBWlTmXWnbQ47Judws5LAy
RxsAzz1Q3jESwSbKgIP6xbsoWf2LCtzJQRPm9fjVgyW4kev4anz7XzX2PuwM+AiEyIE++TweKvyv
ZKFiq5T7SY2v4WifvAdh2D6+SNUg5+ZtpVcOCGQcZe6eKMNnN5tPZRH+IL44qyrqUaBE84DLy50l
kgKnQK9ba5w3ndHVx3oicMnpOnCtfhUa4m2YiUKF/XlJgXotHWAXdQxCHHHXriXzfUiyzJ/seDLK
b58Ap8ssT8Br79OnOw8/TGfZ2sj898Queg6dvI/9uIWhPHHYXNkJC3/k2R+yWt4NnnjZeAdvKDhH
AbAbnAb4bPaB515ycMCYy453dVncIF5eF6NdZY53rDU4QmE95TL8oYpsQ+FkjVZpP1UDzzT3AXEf
DJsxM0CdwesWb143sboWhyzNv/qqOBmcfYzc2nnaJs9qbSB1tmHj3XWpPtre26F6P0mnxJTFjLXm
l0xQLxRE70WkTpVPvgYaY46GjVki/ZIcXY0kOYM2/SpT84K2/JLawSaPBIfEnA5lGgoqCLUlXDuT
EvGImowopPdN03/3WXUPFmfHJUN/zUCciBKdprbedlUFIdtusqJ+3Fas9jK0tyXm2dRiQc/2m2f6
lwamigDin2qSv33kfsAI7rpZPAeI79OcYPfQIkQJIsJVsUfAQXwlS2JXD3jfopaneuDNoMGhR+za
pJQs/VdOCZycMRwIa8Z1Lp5SsLdUYKrwxLplErt2fWybcJv0vPaEQtoJLcXu0eWy+mbn5sHX0AwL
R4CwGvpVZqbnGacxDibnotIB46ZY8ec3KVz1kjNOD2YG0JicHBzhHe47AnLxUrfVd+4ueFfdpmqn
V0C8N5l4a2sW/6emVVbtdB2+az89tE2x89Lq4If9DnX22k1y81B9iEhMcWnaRxGR6EygMhi4X1xo
aeix/8qlPed9ew7BOcltbHxlfxjooC1ANiFIlwd2fl+85kTs7x66Wc5A2939sMJzD+W7W7uvNSna
2LfKjc+KtJ69YVM1JcPpxOgvNkYS7FQd7oDpCUU7t4JViBLMS02zWCy6tlgVPveDNsIhmSXuhsne
oJ3q11MVubdsOyfyaxrKX5Ek7BwFJGvj+i8G9qiHcqJGvQt75JBleCNmiyuHLO6PQPBRfiBrcJhD
iZdF+waI886nqgWtiKxsktb5oWLrmqWXwmVOMMHFvKdNN4rlI2nDz+c4cy6mjnQOgoBEhFj7WIfe
48FLp1VZeZzKuGR9bPZRYhVEhmnE1WKJC0bXgw4qTqw54nRSA19iHz+C/UH2W6iC2MZ0DFXJfTY5
AWNxNuF3SSNxsqmq/wwvWjE1fVpLfk3ycd0X/pNVOstaan+dqE6uctX+YOWsPbNa9SAqRuW+08/7
1CCCLkmH52LjmTnFS1Ia28KaVokuMWhc70N06oPbg5/zUm3rpDwTVNnCSoLdsHG5ltj1MmSEwinh
Kdx0Nga8ksml4uLKTSLCvaoK7ozlBiOLiOni/jc53b2I9IX9kQAVJxRCkE+RwSWzTYPVnKRql2fi
Vyz1q/BqElcaZavvuS0PRwnLxIq7sul2ALVvfIOcS13IkWaofxclz7MvNgn7XWeE1Qr5H805uWJp
/86Vc+eW4mY1KPY7nzhvP62ZEzdV0n8S8p5jWepfVdmnEcm6dbp/ZuFSv7yk27bw1qTqV47THqRw
iRNoFthuBZZ7KFOFZ5o8TY3Ylh5Eo1JAPpl1TXT1ZUln7bbRylmyLzP0Nn6iPzKd3zIjDFakzN5Z
2L/7Mbrakpc66L+8njNz41ofhM49tjO5tQt1qp2yudlGk+5d5VzQet4izr+CVY32LDCJ7JG8MkT6
W5KecGS1z2wsTq6KIuZM1KPs7hKI1F+K58nkzOor+Yk+e8SZQY525MXN01XpwH65I8dEj31Fz92Z
8zBvvW38FylrncwGnC0vmYmAm1gaGVlCpymX4JH9IwsgaJFkW1XYxyxB3wXuxMkB/a/mrD5FbdrH
Uxrw77Kg5YemWyIVvKnRUyK83dCaN29wr6VvnIOH2uV23tWg7ITi/BG/tGfrowFy57ksMQPBpMxE
GuhGxjAGTBn8gd2CjGpj6p3O0HxjLMxfD6+ZlA0F3RXxKr0vl2onrf5cF8FL6elDWFj71uTy6C68
ij7aEx19TMbRKz3whB4JKHQoEUkbjuzX3WUmBD0k0z1Pq0ue0WrOeTKYE/Ic1DYWEMrKO80iOni9
vepmTh+Wl9zMvEMUZAkw5xUP0jrI7XQ3wMWsO8vmrw9NphK7PWvDWJ5SS8h4Gqd2PYTM90HC4R5y
aG8PtKkSIW19zBGiUfHc1BvZTSmONnsQWZ2yKZHLaeUISjxxVx4yafzndnAQnJ+UL+OFjA1B6Xtn
8o2k6PUQMiVsirFxq3lZR8I7TBEp4aF9shedHsLFPaTp+N3X5bkIh5tf1p80w8S2lzEGT08MDd9t
Ol4ep2yQfqayyNhX+F2FAhzKiHXUQIA1+7VtLtcpT45LYZ+RWv4txnIJMo37UL80+bydxhQu7uEK
1JF5ctFyfcu7CUqQVNXfsyJ7y30M8rnh4FvTJJAr4k76ZtvGfl7yLR4PmIg7fVa9Tyhq3OGmXose
LFLUl8RVK4O+BARgyuALHO6QbAPS6sXoKKSQ+UXk+bGyykveOP+WSvzh9p9NoNDu1GSpg9NFV+in
48wIW1suCnOwklJuCZLgemCS9bOxQk9haNe7dChv2AQEKqzpJdSSlxbTkW4a+ciuHvvK/pO47jEf
YAGK6CQi9d46yy11nLsrgzgU3mYajc+uogjUbQB7g48ulDuhrfcsTBmyqliM7ctkJPUqg5B3cYMJ
pu3TEOo88f/WikcmSrd1UO6Yrmzkx2Vljt8d91D1jf+a6eJoeuWzU+f7RqV4Rws1AsXaSYkk+DNe
a4jqn5h3M5k/Gg428L1c5L4g/AVYUYh1p9Hnx3ZRy/jjXK1aPeXNDMNuvUd+cstG61sVNelynMSF
YdyVSDF+3/66QT+xIRB4ondCe5QDSKV+fPMnoSZsKErsPLGrQ9T/pThEvUdIhNe9zWBiqucwoPqt
ISRZT4docYwYtYcuDIwazx04muvqOPRBxdertqkHrKkmXDA50vlTZM25b0P73IGoHvL8ES8L+4er
1x6rgUCrTW4tqg3SiG723RKfCVnwslC85w2aahFx1NCG/c/2po1wEw6Fw4Fx01uPqfmGpENPdB2+
tf74LHMuIIUDmjk+TlN61ZxgbRFuxtYJj95gpWyK3ECS9z85kVMuONMbwwq/shyJrxXfVRu8uA4O
nCWf6yE8FoP+Y2fjdxEup7nl7XLy7i1L5Z2t+u+SzW+NJFKXKaQb7zQkcpO39DBIEpBSJXtuY93j
M8bR2LwYHeXMJgHR3gq2ykluehlXhtv8mR1xpmvnqj1xnqLyn/SLz8gVO2oYXl1lU9HlhpugL1dL
1W8mc/h1SvdzyqZ+J9RwnNPupkWUw6DbP27VbWRtb3vL2bWEGGiLiYh4W29mMqwLMp1xQ+67qaxb
lSZPadPuwq7a+BnKQjNthoHUOSIC6Ntejf2eIryj69Z/nZ68sGNeurw92JOLk0RJd8JJWWs8Kc3t
zZn9nMz5oc+tFzMZr3J4z0r3qbPpkwIfUx18HhVucWqll5JNCKF3GNaqSUhvyZCY48ywG34HycNG
cf3vxswIU+YvtNFQctEfaFb5lAsa8xigFnND4oo37rvTKGlI9IEr1mOA7+6WCH7ymlvstY7z5kwg
LKFw/itwyYzFJ3Yj/5YR5yhRgWCNuMjO0W/8Pe0NL/0C8pk79rcY+gE+Zz4pPR1175+NxqWyoXgP
O/8QWlxiuczqEprV2ziKi/FIktiMesoDXEGVt8h2SIuXxug1urBDCiB3Xgbp/UfSzdoqVS1gmMlX
2+SXmneQqBenSjWtVdUdM6O9wbyeSZfHMrGfWXzWTRL8LCaroGoOOaWP6AQmKQK1NoEV55HQGzV/
sHX+k5iLLyWyZuWDKqosPZJ23g0B2HvjcM6e7C8nSy8tXxJqqT4Ws4kC5t+XaNnhnPGl5O5e1SwL
fnSeu3TFlnEWZbueTevH7QnaJHO2zcld6r45jJY4VUwgnWrqVbh4L1OoTySnAeeqnQN+MRPC8ML8
3mbhYTLF2uqCr8h5QMFO8J5IYyCy0f2UWBfKsUQso2k9wl5AeXBogRwLORYXXZqvKi/jL4zPH+ng
v8EwLmFodiuPcmj+0LxfvP6ZIB8WBgeTubD3qe/cXNLalj3saln/Or21U31yLCx1aR3ypr1+MFT+
i82NW5EGX7V7Y4qrxl57KRpsRYVhlRL9TjkXigWRWxn+my7bJ+R/7CUmPDmTRxjTv5ZP/pwepQkq
NPTXdUaaJkF2WzyuQ3N1vbKiBKtyvDuCIIljHDJQChrwPxgwckqGak77aNdV7bZ4FcbBtLgrgXPm
2PDhCc//KzxUm0gFd8ybS2GOhyQlQm/l3bZpw/f8EY4W3LXAkFVzHKO0EGteOsfHNF9OAlduaXaE
pp7pPVphiF6LstgUgxri3pOvhBZB+DMXTgS3CM71ErQPzlP8lRkrtsHjlVrvFmLNSpETSMkzlnO7
XkQLKQB9yrj1Rm7gotiXoXZMB9y0vjxWNS8t1/zwn7RqbmGp/DgktIGZh/JVjRTylTtknL3fhlw6
P+vNgljngtnS4TqtSTM/JS2lFBi2JHkn8tIUOLhxMXeffgEEiJbDVmDuM9OmSIT/3Kly17bZa+0s
x8WW21TV75mur5ZvfplFx28+Z1ffmrfgq5sGFcC2IJJhezliz6/Vo+/I5Z6w0f00KqSNOlXXpvPf
lA8aF2WHGUajA0ZPzJp5j4JQvJvGjwNNwG2y9c3pavpdKifcRxHcOtbWqu7o+ne7/2zPE5vcIppd
++0BQ/vcV9I71F5qwDH6IGqctaYcYLczuRqovo8Bji4eSGR3r5h5Y5zkHtNg2EiSDURBB/jACPAK
oLbaW6XxNFbRpg/65yFcNoQD/2Xt8J/rpoAj+mOqIGFR8lZ5Pf3ay4BaVcgrl2++uFjgYdvtORv/
jF7/6hv2q/aWD6PUG85lG59ppbC50A/OqQkgCod0FwV/fPDTYkZF65qKxTyM7jNPYJlEu97QPWlg
goMF2dwA8qyfp3vhlReq4p/Thd8kHcJnfOqNIrm1keB1nR/EgzD+1g4BPAGPk0X0pxin1C6fDT19
8yklG8cK9xm/h9NxmG1sbg/z3ZAnXU/vQwUiBR/IH7A+BYePVSe5B7Cajz2yqjXKj7z/CjimcZXV
U0KUW7v+Buv8D2HKE0TDeSxywu/2KeAvU+SET93uXhk+ENT8gxG5Lcbpvxp4IaS4aOloOAKRCUYE
6yShFCLNQbiiqPipujwi5F/8aNPAO6H5Le0Ey1y/FHEI6HYoqv4gHmhLS10ElUWkcohqOpzlWV5S
fx1a6rHOQOWr4qN3+4gDScSdIktirto27Lgcq9xD3kO7CZBrWbxGRn1XkX/z3OiuzfHFjMqnuXGf
cqu6UR9xVL7HxEiOlZ2tjq2ShzRM7ktrkWYEEzaFvNuhRf4iZNV1h6Bbe3PXM0r2L9nsPrGCftCm
PMWykPvQnn8T2bkcIzSrhOlQ30mJVOx1j1L0xbxql6t9k6lZXoZ+IRwT0Cdj2jtkyFUjZn4YcLYx
MpzUdPPs+gGJsKO0gL6UdjD/tWnFjGXb67SJ4IS4hjEGvb5TptijtI3hc0Tco+cp0BGoQJUDM9Zy
eZottWt89OClfoBf2EHjojd4WxTqLXGr7CfPYkjMZ4NqOI78jPEngj4SWajMoFfNmCK3k84EcwLa
qEz6EZvAOZSRiyMyFs5xTOlhNcSy6ho8mkCNkAYY09w7vzZ88eVyxqlLbME6Q7aIOkqTqsEe13WB
wbPQWRsHFZhLjyJDcv+Dmqk7cNQ1yh+7lKmetCuoLVDVKwcfd2XmOVWCHXfAe5vR0tyz4p6okLpw
aKJkRRDOUf09aKaD6FDqWg9nZwzJDxGnhwIYLG+n+d4a2Z/ExLvGWh5LHHs/1W9Jt5x9igFM6lEi
28VexsOtmUV5/naFPRGjmFZ1yuZMPSeBauM4+P4xaNiYo5bmAjXnJ2dewpXZ2wALkcMnshg3l8kU
BPIlt51r7YVM8tE1FX8xQsU6dLrt44zAHECaIZh2oCNrl94wAVJgaXtn5ExVzHnD2rEqoIEow6or
Gw7jdLnlIWNrFSZvgdeMV9sxzdcsyKq9rIlNrwztMMSV/aqJ/H9FPjxJr35favk3te19HREJFtku
kcvJ5Ty3jMNLFlKchVzqZI4d531NvF+1H42i06cYst8heTUIoAFrrLi0ajUZ1JMoIi/jo+fJdftD
6JR/HAK9E6ySVzTopK2xNgYVt0v4TmIT6vkYecPeMt2vwqF2oM/x4pTNaNgZmhx0+Gq1/Xrsm11K
q4/vYU20ZMUslk7XiYhh6/rQDu7FDij9H/+kzG0aQiAWlnEiELS3aoZJ8j/u7OI5WyeYWrQYwRxo
OY/q2T7h/eD/pkPitDR+sEzKC1zIVUecc5Jk14/ZVkzEKqLqVhJcNzqXdhPlMLYx1dCe/ztM5b4K
kcMmlDhDrULQvSotedr0URvuc9dQ8zPKLZ/33yZc7qWuj/ZQvQ+sbrk/YLg0lyRyvniPb6CMyOjT
i5vP/qpGwOenaTe2HqE9JShYWapNGFV6XbMtbw0jXK503216O+lfZJ3/hTl4NuvgnEXeh0aFn8DJ
esqywrD/MCbn+GCSAi1e2PFfpqXut4Om19Fq95UZHU218Owg2UrzaZKIMMasSBpapCaCP5gpH0Mo
1sQ2762ZHvxCCqzdYT2nxWoU2duCVdTRElSa2aOb58323wurvbSM7dAtJh4XgSiKOffmUBzbCSXd
sJiaOibvwUs42HEmSoSOy2K8TA2PSkdVCZcLuYSBFnDeRqfrqZJnFczfXQ3gQgfhS1C1n2Ordn6f
sJuXm2YZo/XjF9cz29rItlBNQGXVo3mHVrRaRitpUIwy9/fIbJ+h+xbwIOemPNZRb8HCiSyC18m4
juyXpmte6i46mXXY/lcL1LqOKkB/WY+TXcWpSemJDqZl7fvyxms/rYwakIWXj/nhpJvs1+adV3n3
2njRH0K0QFPivzaBRhpyc21acuMt+q+r54eetHZyEvDgcGdbp3dVw/N0zGx15K4jRvZxwjakuY1D
/U+TiHd/1CupZsWPwkjLZEVeC1I7sZwvo24/a7OAEw+7YxI1DpVJ2UVMlt5pUqxL3e7MQCL4yw6H
Zjiy3pMxdHdGQ12gqb90Vl8IFB0n059XKqBir/Q5uRPZ4W7JjVyKv3M1MFlNQDowXdqL3ogBnnVm
U5xmJLFlNW8JmuAEtpf28iwe0qqfEC/DQ18Lr/vJES+jProKvEu/qh+TysqgSqR4PPBeVR1NEX3m
Jr0tNE81QbdpbcrfekK1Xnrua+tZDeY2Ii7ZjxwFwcgjawK142TuSWNfWuJ/HJ3HcqzKFkS/iAi8
mbb33fI6mhCyQOEKKKDg6+/qO3mDG/GOpG7MrtyZK/sVKRhy1/AdEDDiAEeSjM6GohWCzfUSTFGD
s0kdBZ6xBqqirJDG+QgSz0ZxLLfpSNQvUW8iBvyAsMB2+FbAUF0YSbiZ7z5lEf5ryMg4AAA34Vzm
a6uLNz55jdFIXiZr2g+EhaBWPELHXYq7x8/Oq8/CQ9G1O+cS9wUhM6XfWPBtmTV2gSTtFBf42HqO
H6HrnWa/fil0eKA/PGQUyv95Gb/k3SzAHyzj9sPSyaHRHD5Sc3jv2vx5kO6K0PCyISSFPWfXGbqB
hCMeAVSCO01ykmftLs7sA8FWm0tr/vVQKJgCRjT8PmLNEh27Nt6OTbnypm4duiGGvHEV8wuKKi9I
JBlI8uMf10+0TcbiEhg5Ku6QOcdu7nfK5JngxB3ny/61EObznFcfM3MwI2rOfmHYqGpeJV725FC0
mbCDXUzZuBvglwxNeY6M8HEeih/YRltvzneTZBtl4VTm7Rmv4RNcuyA7xRY7OILCCxGOryicCc7s
PNgW+CBK3odpwJ4stAjuOndgQdpvezM8pOh85Fz27jz+6/PykAf9/QWHfbASj0M2IcTVf75ibGJ1
Uq8NyTG/jvLHifwhm4nZvmZ+/oXMzLM4EJeuBsJbw9hZFUXxbbZdejbKhIiXbaQLER24H+hcCCbz
lrQB900L3Vf6/j9VVcgy3baWxWNlcy1EioNVEImjTUp5WWSRgclu+rRt/WjNrb8oXKlPTudG+xQH
8AszIvw9kANnWYaIGLP3HXi46qYYlxdkpqeq04f5boyoSdEv2EghgpJki6Veug7d2G7/WE6I88KH
UMTcaBjeisN5fd8vfcajj4txugJJwA3JRHWU0bxL2yyEW5d9dzm77tFJz62KnVWQATR2kQvjylvX
RrO179+Jix8PzulSdCGrohyKjhvu67Z5TCZC/Qq3LG4BuaJHlnETPY71S1tjwksajTe9xM9UEFJW
AgZJHRHADmNWy76NadpxH4yeS0GmrbNnmfjcOF4LITP/Zhkb7+ZxdB4TJ2/PAcQW4i+iedZT2F10
4qPLCtkfE0MrQllhssX8jczgtOIw6TxZjplZPTi5Ea88xVqUUtYWUEKTL9ln88TNkwzXb+5so64w
cfaxE0J8y899jEsYH3L6M6Xyo9MwoDIvaR7LJhYnxATrXEe18a92iAyGPcuBqM0/Mu7ahaXZCtkq
w1FEim5bA3pCCxvGk4gK9UK607rUvA+3RqKig6YllnWIe+Otc9dxPP2H2yo+xBWd1jIb1KafQ+g3
ZWRtbDUZK+0YwEspB/5Bz9t6BO5XKRP2tea3/imD/BHbKM+Z0a5iBDzOw4vINsZNUpd8PGBYl8Tg
Kvg2vCvqlMhQKAuMgVPnLURSKSb6yt2k3FxbDG5/7oQWFbBJ1hwXOknGvMwf3bCp789TnFuefk2R
S5axL76xjspVXvrNfnDUE+abeDVW7gu8R2ZL0vnrMOcggFmWiE2p5UcZDtZeNMJ4CmvHfYfbVz3H
M9wWs/Vs8szEk4ZG1CeT0/iisEceRZheB3QWBL4iRtVCM/8JupmiONd7nm1y7FajYALN0yFsh+ns
NHiZLNtUF4sBcFMZGTKSIz7yDvZQCbgx61GmgpkkkOlqfPeTIFvas4OuqPIk8SP1QOe8qEgCRIyF
eZz+GjiHVp0FLxn2FOHRATZIYfvWrnaYhEIHNSLBuLXTtsjx8ZSIfVKXR7Iz5XYsxFNWwZ2MAomx
RiT2e2kAJ0nTEn110G/mSPTKtS15mGHCX8w7988coLMqq7E56xd/rFunRU70nkF5Jr/gJHDRPa3x
i/Jwcck/8PYPJQ5XjOhENUP+FI1MYrKHI4HqiHsSasAmb0CXmOac/7vhlP5NY7uiRI4FBQMVWAiv
TG8Dm4tN0fXw4hLcqItaO+qBC/HJL6LXGdwe1hoXYVOAbUwM0J5OaWByrcnh5W4HumZg82yUzhY+
o7txR92eDBNjYk+04RCFZbq3Ai+7+K0PwzapP9pA6Z3oo2gVZh2+/yCINrYVRisrFx9zBrAKxcJb
mkGZs8XIsnUHZ+9Yd1i0XcB/oMomKLnDzBbH9sKGa7yyVwh6yVmM7nN3NxqVUUkYelhORtGzmGH7
yaZwWJjBcIaXhjqjzIOa7xEMu9agbxE0/FatDIuDc0xEU3HgaSb1yx01r+glflGJt7MhkyXmjPuy
IaOoHvrCOVm+CJbpUAGEleFX2nIb+nAoDW0ciqY6BHZ/iYd6awMNzBL/2hndds4CFFILf18wFZ9z
VnI5TEerMnaNys8ySj+sptgYBdvHgm+5K96xpB+sduw3QsP7krHD1e4SUNPWZhpYC3cNiep6PfJl
8Grau4V5sgOk3H7mA5Ry54s45PGYY6PW3PpeCh4w6qOzhw6PlWHpaVy1M9fHOvP9XR2WmKXYDS5N
06yJLfU/LibyPaC9eilb8VSFBlkcqzCxFYzRltGYP8WXn7Mc5AKa0hV1cuMqA7bpiLI8V9a2cDHG
VTESSXFUpntNq/bg98E5SlOX3exIKIe7e2q/LOHGC2+KL+OszyQYGHgsz8DaVhfnKArOjJMDRydo
4ColcAN+P/Gi0xSiX5Bhu8BkgGNiMLA3vnlNRfpPd9neiRsIXjlKkhE8MBn8GzkbG2V6JcRCLrBc
1XnONjNGcMWo/xK5hHA9HFJiCsyFDqxrZcUfJscXTDEZsCPvbBRkP3s4bGG5V7U4BZxTKQggrzO+
9I44p7VH4sbiX5+YmDI8QKJ81wXrpkS8DLiF/C5aaVapBDS6BX4nXEewKmcBXXguMHuos0w46Pfl
hkT1U4e0RPb0/oswquNcrpZlN2YM2RxXOkfnuzaj5Qj7mcS9lpU8/eJmIfPqyQwCuXb4b7iDCvB5
LOFxBhX4JyK9tWzeFYXJP8TYzuI8d58Q7J5U6QbrQE1PGSScpYZ5sc0Ft11VYH8xv1OeoyfXkUcn
d25C14++m483GXclbSbpqe7KW+Y5+8Sbrn6VJ9tWlb81EOBW9Sh7LUaxgQECUShYDk7DSnast6Qq
dwXnBjwZ1tOsWWcrorJYgKIPO/e/3CrAbdlCslE35TkvU1tcSpJnnMOhFwbd0VP2Q1lw+stYC0dR
+JEazbnTJiaWuH3uhllgbfPe7Gb+Vxf21XeIcVteeSMQoLiPWp7q4HBgSkieERXkmkgF224Waoen
ykEag84aeG32ahfFK7ugtz5z4UbjgitqCcOgmneRMzAR2b1aWxzDnuMgYvPYFZxhPKdf+tp4a9OK
LH/CA5qdyW32vLPAGk2s8WDi00ruPvKwsH8oev3Xes3axjW+RL8wVsAqb5XuOEtXzhMQtRNUx4hc
VvxZjV22CLoSnTAB2osQXqe8BYIc/BEf2NIwRwxyIS/s0AqPZR+8pWH0G+ppN4EYh5aFW4EXpIm+
1nG6SttTGFvnQaQPNWg/2Kk0sUf9ox3CgMsKCPGSwKN2w0vUx5/uYOP6nwfCJPYJ5sOG4yixUiuQ
+LnI+IrC/UpYVvO+0cG6VlHFCTfEUDaMB2XJXxNQf2eBxmHSZRa3qvvEyJuh0t9IhB+5MZ67oDg0
NUfJeUCDyJp6DeeM7xLWj1nKr66fdoYd4d23XwTOigX2q2HbYmuYsmJ8L1nGT1N0bHsQZUP7PFjW
rWnMJysZnEVI8gREMI9IzwfWnVTNY6rEo1blpeM4g/EaSTvI2DomIruFfucsmeveTJM7t0e9woqH
X6tKXagxTXihro2+O/HQdh4btmxEo5+fsL3LUz9rsmtNdBAFt1sLnMDm01mGmsERhrAHkRSy8OxA
B6krDh4cgBEoE49sv49hHscvh2emFqBHH6HvnnofL8xcPEdBuMeP/C0cb88WKT2KLkiWgABrGCgO
6GRc/0S6eaHHuTzXYho2FTwAtK5ghB/A45mxpyAXhQ12CF4h1D1O/GErBkxOlZl9UlP81ihQrAGv
xzaBDgCHaRV1ZX0wKVuZieEMhfnaAyIifeY44FK6X99rdp6O6LiaQ0L65OY8rn+gm+N0J1oWuwwD
Ped69y9s0fxnGFCLTMA+SuUTm7WtMPpTa6IHAAnvhLrVwfRSUZu0irtgH7usQVOPkohk2lpV+S/q
0B6cLkEGNDYij709tuVrXZU2izTqL7j9TDc6++1k7xMJUY8bLRvqn7phD+L5zsGAMnkIOjTEuOQa
0hX7AtH8ucA0NzFBfxGVLEKJXsy22Nk40wGaIGLcczZ9cBiIoo3YaImhL4oovzU4GIzKeaxipZaT
Sz2g570EfvOtcpsNdOlBsEK2cQY23QUqAIQtBYTAt+SmqcytV8T70sUaoCz327S7/Tz2Pi8tgyFy
IJqvMYi1vOvxJyPGqG2RJK+9ne0DSAZcpLg5R2uThNbSatU2nQCFB/pRMy4b4fDu2tMX9/Se49tO
jkG+S5ro2JNwXmKs4u+r5bUHZoSPaPzwqcKsagQhYKYtju6uxxVTYeEFLtpyPnaqaoMMy9TxBz4o
WQxl+Zi08dmtrd3IZll2emviVknj8MmVpvWro5CGm4riYiMYr3Q4vFZ5d5owZLIAGNzoATdQCHOW
Rz9JOKhyYbvSja0hYulzENuPSXU3EZgojVjTm5lKnzJNfpx4gqbZ2IQ2Cd+y51u0KnrpjPYGnMqk
hDJzMedYqbWVXfplTWJcBdIzHiWn/3Xg5hLCLoN849/dF2lcJduMkph9ZAu9LEcLNMgUIY+3ql1F
Tf8H2yy4qQSshxeq6Z9vBdMmEd68IqfP0gGFKSfDwRBv/jg+ezjRZ9VpLjrtAE2R+UOMyXkZeArG
pz++toEedxVZaNZkMEcHsBr4tOsOGofXOgs3ACbVKP1VD4b1HrXoWtHo12sp6VspciIsgSv6pSkT
a5EULj+j0oU+FG3kHD0HTTiXY3mUIgr3Wd/Z52Lq9QaLjfUcaOPamTnn337mPNu3Y7eOJqJOZRb5
zVqP/EqGGp/aLv+Gf4fQjsLi4dxchLho497ZcHg/8OT+0iwXWLTgWElnz31mr6POJVkxlq0KIFQA
Y78iwrvkFGID/iqr55qNx85pIvhR0R25WPThoYnCt3huOVcYJGWKnMOMnebRekynCZd6RKnHaL4b
MKdsUbEeogalCrFohEwIXmp8DA4oHCOu916UvIBM28Aq2mV4ojzTeNfORCVHH30RC0ZjALBUyrds
IAIQlZtB2Df6GwPWHkG7aIYeUmttPvfKe6zn9Brk9cFO3VUtRqjxXboJqNglPy2+WHOh/ErGaDBA
6zgMHlhlmMSVWc62dsyiRWR7P01gBxHurychSQsY13BGNhij6a2evGAR1BE+vh7GI4F9C2pQzDXA
9jgkdJZGbLuD5CBZips9luLZPEXgOUgUrE0PyxLXHnQps9vMQ0f+Xxb7CcfDse14AfZMiwbcvIWJ
uPfQcLEvlGe8l+SPPTcFGitelRM/T0UEjrr9bABzuQY7SYrgx+WM4kfnDjbBigPupRrsz97ML3nM
FNOo4tiFXU+AbuwXrbDJ8pcMbY1gAy+cJxE32xLhM4nwvvolIZYRU2bY/iZBS1AJYykbx68AyxSq
dvxqlS4tv3qXTRkaOtIRNgDuBitHxDZ+CJvprX3vk4GEcjesw7epo00TTStbBLyiWG41aSO2VVR+
eUP4GFWkK1huHzIr3NjIVw7PbG/KPppeAhaB/OTFbJTl0kxLvqr2GKtvlMXnIsi2ZK4Y/+pDPcij
EtHLnMyn1P0SZfGqoLiXPp9xAeBdG+pqVzisx+g7u8eJuoDIaTPyhLYZMotOnRu4/VE3+JvCn+Fo
5G/2BI2qDnDdJC7cjWzIjrE37SLkWYRnCyxTDswPPmI8Q2F3B3JYeea+qVgfKtULCILulyQ2GvnF
nm1kutRW9ItXGkqk+gjm6pwO4bZyvZEDS/Rr2M7ar4uN5bo0K0Ai3Nsdew7RmpsmISng269Z216R
ril2wrw7u6ylC+6nPq/JG1iXqVXnhOAwM9+lqXExjAKfCdHGycHxgaEPrO8SO9zO6d1d2DDLz3ye
DWZlTnrrxOzPHqLgorcMtXAqtS4mb03txwqH75HUB1FzeRgi/SB70u5O+Tv1d29/jWdj8sgEVvgL
C2X9iX5+TSgRgBfIFNM9yLS/ZrZ7Af52ne3qxa/rjwArdeH2VGra36Vv44EiwdtrdVFeZZFxdLDl
JTI4GaxRksHbxdXwhjfxp2n1aU5ab5EV2SPtWe/4KEg71oqQ/BjtXMM6DtEIPy2Oug19HN7BBn+1
7kudvAu38Z5zPAsLPw7EsjYdd1mZ/OZDJzjHJqx8EkMOLIOdcmONsCZ6HhhDQFMLMPmTldOlGvr9
YkpaVpPR/JPokkFqSre+mlaMI+W5CgZWxFSuNdl7fXdjlA4QvgijAedyliyWxQiCHR3i/LPBsMU+
I8HRiiK+jYuE7Rw5Mp5fO1WQXWyUe9J5dfKa+5myOs9KrzKow22hf8y+38SOQ8e2vnRRZB/dqX8t
W0bDWNc8eGz5WlMXpdzx1cjI3mHa1Fh7WlECEuAybhiY+AEj8kqMsixJsvlj1z74mbpogP4ctLOv
kcuUk1yYbYOU0yfA22ETu/rmAMOc7+pdmmKmAt468CzEgBA/uP6w4liO8CeKd1vES1myX4mQUXlJ
i2Ns2q8m7+W0sg6pC/0NmWIRs+9aFKRg7pp4JjVLLJuT0XT2E/0X5ylvGBBa2uJyBUWNCpsdEV1J
aMkPv4DIGbtHMj9LGOYJPSN8tjkVN8HI/4yh/5KCILTT+ltkxqvZm++FLYH6l/F6dpi6IrY3E2Je
mZJrJYXmJBxtKf9bup34lmWEYxkUVVa9+7gLFXgkqgrs1dyF9/a9FijSmF8iSUzXBKUwE00W1HXq
pkxRBrprTwkG+eOLqlOc5OMOIwhmreYdbfIpiNwLUwVOyTI9ZK1jLOeweWi4fcmCzZ8tSsyivrNy
pznaTrX5qcb5Ehftd5AyGLnhPXKE5pt1d1Bl6/wLM/9sC44pYZT3SKLjrjHm33lO2Ukmxc33WQXE
BkcQD8055bOJ7WdmFFwSJTl/8RwUxFhJ17Tk6+oACk8bbID4Xj3TSpalYRZLP9QQSbM3mDyE57r8
6gXzhjge83f+YjPKrweeCbUzjNTCuUeWDvcmCihYOnm01N3XhJ/Wnd4Kwnf05Ll/Yzn/kKtcBnO7
pQfh6I5UiuGROQBWPXVuyYhk+YxF1pNbB09+XmJ4zLKbWYwnzROC3NXIACXvPqqSCxXvxS6rjE02
lFed1UfDRhmHlvVc+eRCRv2lg/Ctagr4X6SM2BXby5BSNhAxr05nEpzzwWd64WeAtW1Kgf0RlY1K
f8P2CSh+ePGG9NF05E9VTSeAk4hfPbn1wt+YxHhp++FKYgvLTLvVpfcaWNV7def9z+LccCpqfA4c
3ogZoT7NrrEfK/kyDvLQKGQThm6lK97brfmLn4M3sGP/VSpfsfrYA4Paizr5BsWyGSkUGxJBQwAR
ZVe+oVb+qJkUIq4BUfNTbeaurGUh4G+SeToXaYpeqy68zOeDTRmJnUcI0azXbbveU9PYrqfEWZLs
xM/YfNEoBq4xst/zhAY1ZziL5B71LV4ygWdMut51lIjUfX4hCmWyBWxWcU7lqKhrk6NPdRRD+hkb
MbgP7SMEqVUzFqCrI7Tz+pom9WfpO5fUwlzdRDRqGs6Hh/pFjmkp5opOT9zU/UD4tkYNswtnDVxk
NwbkvjAIwoF97iaqPXkkujl0oLnfjGX/lsb9o1O0Bwq71lEY7+yGbmaHF1ubG+ee3zezzeVMtLkm
lyLV3SUDLSTw0z86LF4Ml3Mor4ilo8d/bV89yIR+NavDEZiWifcoRbqLaUe2aZCyGq584ZCfc6oX
lMtkXWcW3KyxfxPNhLrC3qABmF3D7EXeBhVYd9uBs7LwMHNMCZWwAxjd1gxWZed+azUeaILZNL5/
lC6HaHq7IcXHGImoarvzykU7XObQee9MaL/++MBCb1crdxX4ODMiqHGGU+NZC3/gfT0Flli6riqW
LXdgV+qtBI4kmuFSsrWn2gZzRZtw2ToNfkGaegjZJmm4jolvlpb/Zgp/zeABP0YzCA2kicYHp64A
oAw3I+gfOuKBSt5N5M1pmOONYdNr7w9PKk+e3aLplxWz+oLz1yWeu7XHYbOym39+SY5xYuGEZBI2
M5EhXz744l4+Wfqr2uoeQLfsHAmpgBcElaCQunLjb6Y7kFzE2vXlrrjTmMIeUdADq+TFV4Cnt0Em
l1Ri3JC8yb2G7aekoWD+7IhgRX26LEsm6UCY8GTUjkMwLK/ugmtwq5RmkcCZXMjmkCYUnyLTMYlw
FACg1SmqPklmPDVa8u6aSdZ5eHaJiME5b4b4ZJngKXT3Exfj3u3cY0ROjgkRw1xql9GurRRNTfNT
YIwfAbJ/O2fXKsVzV1ITWHQHr7c2WMl5I1ikb6H/+XDfoU0+FG3ylyGkSA+nQus5w3Pela8pvtdF
GpTb2qzXZTDczDH5l4YNCRDEYTXJC2+FY23bw3Gc+MRTo/62IQPMoOjNNNqA4+G3LR/zjh0sqe+V
O1tgnaw9W8/jbI9XEtWgmubpITGpzAjg4WZS3uRsfeHQuwQdphS6orrMvWYyANuSPqMi8E86O4Oz
LC6JERQWydliHltW2NVTGGXb2fJ+ACLhnSy+XEcfOzv7jmj1SnGgOln60ajwI7BcjJhYMP1sJ4O/
EiAPeZ/+ZMRik1MJxLOB0bpMfogd0G7T7WWakBpiz4hWtLaYH2w+v21pVpvJR37X1huuvF1dpJv2
/qOwZSy5Djd8Khw17fmln4bXYdK/ZRus+RSrtYXyj/Ga6JPF2snOuy9YLsciz7fTPF8jCJ52AKt1
dg6T8pYzFTClDN8dvx5XsknBRJTVU2ZDpDHcYWsiO5Bux0pw1+sbnqiio1AvwowjY72WRbWBB/8q
LfuV4EJGADfDBJNC+Eyho/asLsfZMBaKSujF7GA6caX9KEKCS056hF0LL6Db4nxj1xPuigGiL5aQ
8tIOlDXqqGEKNyEL6Bxez4xeilM/r5caS8mC08Ya2Mg6H0t/HwjnXaRqw4bizGppV8Xaexqd8p3G
6DcW0TWuMlh+vWvLgzW7RLI66Kx+5P44bnlMQ/HuCftkc7whdPQWgiAMqHkl9kbWj0O0rkHXp8Xf
6MSrhK468G9HeD2Y6mOKhjg6Nla8HNFl+VAe3IRAAYxoYscUdhXE0ZEGb6KYrpXf7+8oTMcIVzJs
6OOoh3Nf5buKlR5FtwLXFyR5LsiIFouIjfoqGN2P0HU/PAh9S8iuB9+Ru2ZITxM+KHwgB/JGvF4K
0FLlqxTlZyXBbCb6Pegzcjlp8sjCZhfD/ERSWaFcXmqv2I659+GODd6U9Ilw1GMdARBW5VuPoHDH
6XdpseuApi3jLs43EgPEOEvue+8VpfdBVCSYBxqqaPIt+vgkkC54LB962DrT7Lx2Aod4Ncmt1+Jc
aXT/MoT2pWEz0ZjTvlMTGD+snCFw4gDrSpeF78B9DviYz2HSH907xTsm/nXvTJtqIHLsEPqZxGHX
0+3DdvJElP06+0SL2PEtUxKxtuC4W1lUmFSTtfNTe+PZgsjAfIAeAkJ1fKtJDwcqI5BRQX20lvj5
jCVI12cqaX4Qml9oVdkClNiqtF0FcZEuco5WxE+jr842VkFXfYWi+nQ1+z/Qa5uONkKFuF0bw681
vQAF34q8ObAQWIcWYxOMAbT7v9xr900qIBD6E622ZbqO7PkaZ/E3hy1UtfEhT+fvsCDSA5ZEhdxh
jcc5n2kZK8OR1SXYYiyBs3vTsscdBrUfEVv48SXDmD3MrBOoWTFsFiZl2f6yBMFdXrNQtVdxll9p
QTnIQTyKtHptIzWRro9uIz8q9BygDLyqvGZc+aX1jzXIk6Mt2PrGE8efjE8yu7AVeJYGziqHaXi8
WzE6LKT6nvKoDqVIkV1C1to83xIrXNlDAlVuOnWletTQE3uDfjf8WXEYUt7u7KrZ/Zvj8m1O62cI
vFuF381PxeHO4Ag9TqW9/0Lg8M/Np6tHqIGG1kNWdcc2Vb8RX72q6KQ0hg9n9vahyUvDbtbgALgw
0H84cZ1jx94H9VfmJhfh0PhU6zVnv0dHoUxW1AU0Gt0YkwDehQ9h4XAvcuKjRvYsSFhDddsPLp6K
nlWhHUxv/ZCf65zFIqRMIMQV34tNJ8yk4o/R8U5hKm+CtyhgtIdw7rcpofbUB/Zh4j/E0xWbw4vf
N9tqMH552DO1tMsmpfCy6NlAh9nBjSaAt8W+5pi+GJF/nSwDw0spmh88O/BHcDBgfaB8207extE6
GbNzHmXdLts4YQoWgIYH/6KbH1Ju61DMxyho3rKUyGf7l/7f1+cTkZG7ymtOca5vUe9ucyzNuixW
jSdOCntaYbF1iPh2fZPvjsC0arpHN6luPdh/3JEv9ZitHWIy3v3DjJHnUv2k1Ah72FyRJb9JVpyk
Ss7AZjmzuOW6thG9fayHi4pKxHqKXl2Gb8W4SZjsJQPqFbCKyPin8v6OyzSWVdd9aY3YJqElBDMU
BIMXRAvdnbsp1RI4br0ZSs6UxcxeoIvGXWTJsz9zgzDg6Vhuetj0aTa+3cEFZCAhokkEAJo3mmoH
mSPDDBbeV0TUQ+bewmnGdQt+y4A6ntzfBlyMYaAeiqqDke+eXBQsLPcPE0sUmcWIHTFlBA2ir9rW
nBrmLDpSYsOBONklvb1lSoen5KUMK3Ae4aKMAZQD1ybrR9os1B1JrWqbuf5h0PQJxRH5nSpf8y78
gExzBb54GUD9htTUVRYw6YEJESPYgZMCV4peu/SWTl2CSGKvjSr4DQYSGzLc+gX+NeaJ0aT7ciqf
tfS/bVXsURJJVdK9BvVc5znUcP+Ge+Hq5ePR5xQga0zcjfijrXqVquzduwf3h/LZK0n30h3CxpwV
n2IhNGOH97zwWQXD68QuC0h8tahxECgqTsNwAEHEHCLLHnuy82Q2KDOaBkQ9hH+xA0QDhxS54JNX
ZTenmJapDk6KmDb9qxsbpyeeu2fhipNBoj9wom3K2XShx3qTNumyY9ni3lsKqN+h2+dU0z45lwkl
DO6DRCiBwvsl+6lf4LYhimxzrml2xPiukGvPltdtYgv66DgYhwS/rgyGf1RBLWXEgnkY6BgEvsFf
3xxYRq/ypj2mbNrKtN2HRU07g0MpgwtSDEkhSbBlcVhrYp68lXqaZPxZUKdQKv7E1KJdaC6pdCGi
NFLvngUbMIHbyXI+Rsv9JfR+SuARCyt6MnEo2l30klbqiiC6d3wgaMn0NITTi/Lq17CxT3d5zpjq
JdAcfmhxAAJBzZjP/sljT5i9N9O0GZX/kJL6FuOpZyBbWcR2Uz1uZ1obc3D0VTf/8wBTi46qXikO
ZhKd7Tzcx6N/mchzoUS/OLSrLWyljg2yGTA7OmVpLXss2xbAL6Vk8eAfI2Zks29upmecQ0Upc4go
uIgcc20kwUmU0t4MA5jCOMVj3EbZr0OxwMqW1o/AnbxqI+amVOW7svNOrBvPHinSNqY4rwO/F957
qRoSJD6YUPbBu1KP1bZtk5kiskDugeNufRlwkxFir0TxrweMH7C66R3rdW6akoKHHClCFhvXt+U6
pliD4GG2bDDFLTrK3USjDrQbcEmWX3anX6mW3kZl9T70xgPLjVtWDViDOZeEREP4jQ9Bk77EMYFK
2yme4PZ/luBXKGLdSq9dVWa7CbvkPTft72QIrveHoMOYOnXVY+Z/spI7OO60xkJ5ZhcesgjwjlaA
MK3K75hEL1tuCD127h7wlu6yluYPC+GlBb4WTsm8xIt7lWp4U2m4MyweuDH7sCnucLaTs8CkcTDL
5Ebl/XUmqjfeDSRzgK41TpsWTHFDS4gPqs0s9KcTjLyK6HVkCwWABXSbOAQ9z5Ep2qhOHByBA4d9
SKjFTlM1aYI+N0iRp1H6oMhZ4+bHsTeeCzL+MKAOdslpZJyvGpYVKj3U4S6tToT11pWwjkllrEfR
h2tt9986l8mq1e4Nae/bxfAHzegmDNQ0quZOagy/+iH5SYziNRH5jFfWRhr1dqXBDUBsK6qKi2UA
d8rcDh81SH6RmfusIH8WY4i3uTn+I+k8lhtHtiD6RYiAR2FLEvROpAypDUJqSfC+YL/+HcxbTcRE
T49EAmVuZp4sdGuBOuoFU30RKI0IWzB4ux1WaBMUsqIukZAxwBrGAYmfNonhLWgKvGgWc5AIFJlU
T8Te93MpE93eHiWgq4YnJhgaGpDQ7qvuOwA8u5xI5tOBxFabuk+zCv7CiaSoodwiijyZ+K76rn2Q
hWMwRdswFWYhr79T8JOp8ZvFXYqqUwVxKDzkgoesGvWPXod+peP49TPS8TYFjVlF5Jt7uCET8DXh
vqKKQmnRWm1mHKHcqjm/D6jCZQyE3ZLBtgOyGNrZLXO7qyx4J0m1PtToHtJJ6c9hvBqDW44zXnC0
AFizDWPxSU3oPrMJm9i5w4DavVbNCBqB7j2MX6QNu3nbNRZh+hwALAQMjIlVPJPIXyac1C3utGqv
HxgxnFPI6QKHI8oI9huFC7xYZgH3mWjYDGWA8Zau6IB9SiQdlArjhwM5dO0vhwhtw+g3rZCAIPHp
E8HGnCi06+6kafIA1G865kKfuQqH/i0yMP4yw9nHkK4T1jV/spft6Gz6TiOuDAq25a47zmHHPMBs
RRoklRt8si91Ph20GOXF4YhRF7OmrL0N7PCo+ruW9mLw6QIfbHBo/fkaiZ/eNE5MwOZC1m5rp86O
+TH5geyaRKq7oInQ6xRsSIqFaFnNPbTu3SduG0vjlgjjxWz42i11XciWndr5EaZzj4naK/G0acDw
D2AY1KR4l+6Hjz47jzp96rYWhoXVmbwWbcMtu47bQyhwH4wtd1pnYDGAaszElIjAcsDqaYN2rrnc
DOqsMw+HXv+vaquqDKrl25deU1exyE+pduUy/tkFTNlp++nMhkTXW4C1PNfa1YCRC7/stwRPithP
SWu4FcQG4849K9DLF1PC9zLZ6ZvPMtDNmG23VL3c0i9dKo7QlHa+bgOiHjwXTQuJbGcyV1tIs8T1
KPbo6T/082H9GsoFgwQq2KMLHaaHDixKG9CMV1s7o45e6VBnchy8odRUpIWVNzuCjq3pumdZuG0K
efCZ9AKRkYtc5SVXG/PcjtU+Ir/MUZU+ymoH+e8QEqwbJnNrse3HSu4NkgNiS49ZVonHyD07nLDO
aDNB3BE/WTQ6y4A88GQ0m7gyX2wmaAsGBqtpKnedqp05tKQLm8doXaukaYm3fBlAqYCfHcKEdhvF
V6heKn/oUjxkbuFFHVVSWtqrHq50c92OBXYWIomzmZKg5FKzxKqYXp3Kv1hNCJaN35ZRSKon3wJA
y8RYv/EVbNUUenSfOfseseIeZm+3VkF1xFSz2kpzyiLlghOFhCZVwsbsVTSKlc/uWkj90yEDQnHL
PbGrY9XJEyoDLX1B+F6Q7TTC6VxFn01lnhU1im99aD4H11zGvO7SrsJ1pYqLimcUys7GdP294xvv
ajNiGLo74fSEuQ6jPKXrkLEiZ+NFk78PZfPDZ4sb8R5iPzHGH5MuIcvBLk1sE3Sbiz0gkvKr1Nov
06e3N7Mz0LXiJSnUP9OoSYKZq6EbD2E6nLETMxEBooTtN519qElyHStfmbng60xtGVsSqjTiwQJ2
n8QkDpmAcnDcN5aKeU3TvwfCVGZWwc5Opx+GiOui53HDpStXKhT6U9/6t6iLL3nAxBmImQyztS+M
td6XV8zgu0ncpNVeNcrKw5lAzJQnU7laRqRAw4YAocpmn3pqY3OQl+W6gTYFVAQfkvluGeNx6jGM
gRQZYGNY4dEV5tZFPjFQcSSRRIsprSAaObX48J2URhSdZZ4jd5YTmNLbhxUROowhX+j9si5DGte6
U40XWCj07g2ElAKfN8ziI+PGqLvkgceg2NcIsLIeqIBVr3BO+Bsm5N2uelJyrO6Mkq0fuastBbwA
fU9HPLYt+RzzVxvjk5qyxPVpvZPJ8NW2VJqjUS/Grv10J4b3IEwHXT/7c+sAIVhPb4poNcwQfbhY
bcHQXtWuedodzXH6UqBttMmvYtIkSMfHXB9RVYc0KIB3cI5IgDWbTIkhHqg2cSa+QlNUZLO46CKD
DXXNHLNHRjCeRhqfO2LvJhf7/zZH2lIAC2OAH1VOceisSVhypdVPQd6dfZTj1KRIdULoS+n7sQ4B
LVGgUt8rckRt/SfIamKnPRW2epoq6SVj+WlEzhuK8LcwDehJ/X5IBSnWtML/MYT2Z6Hm245SMvYC
7jL0cdr1DxePsw+cGA7oMq0YZPqCJB6EUYwPkP3NhWwzSkcSIgxRiFYzwHbjU3ARcamuf9NpmpPI
03mv0RXfjFuOVu+JTw2diI8YrQ9GZd2zzliGoe2VDdztMt/DJAQHo2wjhGdmAZvJBwTVi7tTOjtT
gGkgcSinYY1n4rWaSTds5qRdv3Ol3SVDeG9hWGe24jn9Pwzaa4PLlSCMZzng+GlV6fEAJRTusAAu
gsh6MQHmcJDapi21ERwLF2l5S3xzI6rbgL8H9+3EsBtf/apXJkgSDJCgEemp/Tfp4UvZ9Agh8uQ3
7jsNvrSE+S+aM/wZFKaSykf+P1MzshrMHECK/O3BaNlAORa67sKjo3Cb4KFi+C9FEN2VovNsUnY6
xoB4QqQAtdgCmKtb7Qbw4AjOdcGZ9zerxclp+KKIHB5rchpMiUEYz/2ExQZuhdlR2ELUe8lVfEWJ
A18vqZ56WqsRFHUf7v5r0OSwVZxzBQ5VfRW8ufRx8IitGK6jgAEO4TtX/ilBAdTgxxowjcCpTCZI
AkRD1AKQN8DesKYV0+LAQndjIV7Q0t6nkgpXcJm1wvUQsa/AowoAiBsKCfF0SQpy7aJjZl9F8mmg
bkU8MYVxqzv/7NoBXwoHCuqeiBURfpsImYHgIy40gz217l6wRVW2QzXyFhPTorE/ZHdPaGfKbn36
qTTXYh7+dwrUQWLOlvgL5nB7XFOi95rZZJ3j7pXyjklJvI5LK/ZCqony63zlnSASdfSTDbR3jfl7
UR/zOqWmiqIUwr2RUa8IYOEKMRAkk9XoU1MXOhtOY/us/dfIPxE8oqZZJmxtoE8W9AxiR2uxUbx3
xjOKc2I7/T5xP4rYXo3iQ8f0DESc+Tc3wU6jyf5epGxmdvVmy4KygA9paUeymZ5Kv4bokrXh2ssI
rKzGFi/ktqO/SLd7D6jfynButeksLIZLZd/vkhicYnxy0qeQAfsI0xCCN6pc1yPlj+OpqhsawN1d
OupnK44w0/XLMeVuDe8QC2/CYeRfFDDFSf8sI1i7vUZCAi+UA2daFOh1FKxTo8N2qNbBlvUdS/T7
gCwaq5SKjh6/4mHqKFoN8BRlJ2Us4ZERB2JcSTT32Af+PXRkuHOs6Tyk+QX6+dqlvxGa0baLO0Rp
8ra8T2Hhbjr9koYHrfs3tAS3m7NFD8kg36r+oiJw19O7Q4bGlG9orknMhVOZ9rH+6xBh98sLjg/S
bCNSY+3V+bsy1hdc514T4pl4pYZko5Kigw+4yCDa2exEZUu8Doyo4781Os7zdiNrNpJhizNlERr5
WiH/Co5xy/OAS+rHj74NDGJlGqzHGCaw8x4wPaKdmXkV8zN40IS9LmX9cJPotTNoukbD9oODG1NU
B2jFSvG/8X2qOgGilCxpn3+66T5QtXcLu0UfbBMmM7lbLTVyITWvsBQK5PJ6RafZJi+wcegH2+fO
n14HYjgpJvNp/GvTv0j+y+kILSAUY1NYlo1BDIua6TSn+pN+VJvzAzm9oH3QCe8lhHTN5JuVaY2t
CoWA/KGgponlm/DiuoAMjjuTwJfOeB9rsEnpfPvb5rjpbG+wk3XKpUC3vonuM+k/aOM+g85VSggl
myIITojw62BgvUUvN0n3aCxKo4EkNM3teHeo9mQxiFQYgtby2sacV8K0BBSoLHr8T+5onfxEwcYe
uFuCfevRHZZdzJOvRSWzxJ645pOEGTh8sGTNh0CXihqC280dqtKyh/Gv9eVisjD9Vbz2GfdrzJ2Q
5dY9z2hL5Z9RiN9+6hlsUQvplCtNRF5FIfZQfsRKv7GMX9MsUaggitIOF2rAee2RnrEB8IhOO6Uo
T+Q3LrrKtY24Z4TtQdferIlYZybXLktSmj9EE3JYnpYRBrVUSxdZu89oIaljczEgzKiYKgvTOBtT
fOhU4y0bv6JqXFUYiWO+jbj9dOziRM8gKA4M6r2AKmf+azrKrYByZ+FmjvpH9a60m5UCCL5g7BWo
H1G5TWZIIVusAhgCq3c3NO9FSiyL4bXV1AfbFXDmT9pwGVqYSHzrk6UeJZicjAxUTTi8pYKapT3E
8a/iZ6PDZVfMPlFmvQPNeyLieGh/kjMGbO2irJ6Dud5v2s0ws5jQqNVWCzXch41Dd/yFlX7faQzz
pYO9AZaaFMt0QLaZFG/uaYyic5X8TDkioH/MzNdMXHIoazoEOB8eadVujXrOxoqTKJrtaDHCaguv
sH9LV76M4c7NfwuVMtIGmzpXngSHE76ijVIBzi2WLZgMvbszOVpoBKmJAdkqZPRHg6iBYs5ZZh9i
QI2bv8H8ctovV2WnIS6tY++A2NoaQAWCr0HHUOk0ID9xPXbdimeOtNevDglHpSqjjQnDIFAqScOV
hz1hOOpEO3CbJaFxrCZ1PlheEgXOh0XErK+YtJ9FEa9K3j+9y1a6T8A3OJvUX7QaKCsOYAHYg5yD
VFHSY4BfslXw2lOnaVnvYayt4vqt1l+Hxl4kc2lJ+Q5LZ+MkzL00AxCk5o3qeDcb96YwdNDK8AgG
eBXm31zw+jxDM2AuzDkoy55J+BRg9bvgfW4vKwY23dpZxd1vm+KHdz8MeyPtR8a7GiENGBkxS66v
RnTrJAaQXvtMzGGrwV42BqDqpHjeXL1dzzuuozGhwRySv/KLcdiF9jn3kyB0tAy8GHZsK5w9zOFJ
+yYni9LICPpUDRxXB+EVB9QR1Y+Sttu29lkXCZu3pykPqKIoto5klM+fIqVN/89HUH3AIVwmw9Yi
ocd7OZLC44aFZ44Uv/PVmvjOmmuLNz7323WkfbrE0wm+LwPzbFewDl6JZRPoixZ90xy01mQlnVa1
UaxtluoAqT8lbZbD4dVEz3BmfhtJe8uRerSTr35RwUzCmRNXyfITc4LSfsm+M5xiqm0Wa8AQK6nR
UwNsWxI7ZJMx94k4OFRwl+17gZ8mZZVW3ZEy7Y+SV9vnQmSUH61meQmI/1VI3/yySUZ9rYCfTulk
9O1mERBKwdxD9wiMH2ceX1EJOQfKdL89KejDGlxa4RR/AS6v1JkPOLSDhfOBLSMFCFZm0ZRQiptg
V2gPI1KPfs0e5HOlc5RwqwFLTEsX9wDxLZuxliXVW4IDg8LZ64CwqOIq7gqFh9j/qrV81Vn8Eg4c
yh4JumHaM4x/kjGaNkaXtDPWXWisrLxbcx5HS5fYVYxgpxbBpkfzXsQWhBWDIR3uqNi3rj26DjGg
DVdnQN9NdjNc0np6utZLStSC8RBb5PAbunVgkP9webqAyWfjybVXtTXYjJi+FwpbtoZpoKB2yRUg
g6l4nodPZIHX0zTsNfzrBgQbP/614NvZUfSpWCY1qiw6pn8OeFu1KXuatFMoYCcWVqf9m/iEe8vd
ab25GzFf+hSmxy21ADzTTtbcM2L4igvah35WYlHzHX1PxODB4Q9nbL+3K2JoRQQDnTUhoE9ioWDT
llgPqdB6aO50s/PUA/r7hBLLDs1FqwZ6W7CTDubwFDB1O1mSWiv1fYMUaFkxyc/mgB9wMznaSm2d
QzNkROPsf7XAkaGS8wbmBGt8HYp+1Ts6Vddc/8v4qbr6x+RgQnWBUo89dTf1AUcD9W71i4EsxsTz
HbsiYzK1w34Ht2loLczU8aoeKeGIGd/WtDORCKcvoA0ZHiUkp2ZYvk6Evug2DGuXTjsyI3Q9vMjr
Sdge44xnVSerEjPs7LZs7OShUUQa2UT/hXpu7ErDFjZtCRCelUpsNQaPeuAugcCs8POugckReC6W
alLuZ9OyUQUkCIjPUOl8qsfoLmkzSEVGOCK6jJBg+P5XjKcvQ22vm0S59BasTk3wZ8YPbcTezalF
LyVsQAvjU0gnvfnXYPDGc4wzqNwYsXwvS8RboYdf7KmLFNsxJIe9UpGwjIorn9GmASxUmbjXGAZb
uH7aQt84Ub5UgvKcGckj0JOdI/1LC9t7IR2LzES9xry5gwvjxXp5mLRmDwubBAYrUKDiyhz9HM9U
SHIPYsRsBSSB5jYXgrybxKHZsYrrvZPxEpXlPShqADHZBVfzdpokA3r23cYIEN4q9pwqPJIZ2dih
ikOYCIDqdB4QtYMPg2PhlPEvNU/3aMg9Ioi8UVg1XYBJFh5Il8qswFGOkcaoOVF2MSBRt/RvYfAh
QAn7UY2z1T60qomtms9mKtj6K5OGFZsYkLZhOHGUGo1o3LumNnkvM2dHLu04Czhp0N9CQRl4a65S
LfRQXLEYu2wb5YY2sEOtqYTXAZ61ycGhUdABx0FS+xDSjVk7zMjwZb4wXX4jgIagIRbqoDJBSjAG
d/PU7yNXaLU2uwdXrb3Nh1nyxdF06KlS31SVg+IXvw74b02YRh3PqR+rz5bDaK4Qzqr8XzfulmkY
eFpK+oz6uCFKmUWm+8SXN2pgVq5T04D0L+7kRgTOnCN4GrL5F6mEaSbDKwcdaV5uh8Y4hUN49Stl
1RTJeaCsa07cIF44n6MsLtUYLHVZb9q0IwECxpB8S9YHsP/tFAp/tanyfK819JGK2GP1PsYmxz+N
U51DdVbsnzAHHFiUvZAHCew4c5JyINymXGwEubI/K5TX9QqHN8FRqeiWWAXxSJaXkPNeOw9NUvMd
i+XdqMIt2shWoaY3axzgEPpB7+0nBMoX8obbiPVoYGjpqEzfEzNlrgEwHhRBwpChG+l04T9OQvfQ
lPFJjpgxcAcVDqJkATGbpbOI/6hsnVs8QHg6hy5QTqHW/UbxcKE9CZmOws8hGNAn6jsJbEj/g3nv
jHgVtBUCQomgDCZH77F+hZV5bBSyfnOdeWV8Yo156wxcV3m+kcK/VizjGiYE0AQDS5l6rwWjDWXc
NSJ4ukX8zg/gmRJwLXVHpUCT8LVHQMKLOrl1V0ZHSRdObcx2ZneR1jZ3VOqbs3hfWzM3hkzwYHwo
Qf/gbHaASPIa6MOh477mmM26EeN7F470h2g/HHUR+fD/jhC2ZEe4CE3l0DG+4sWQnAT7Qx4as1l2
O9DkrQLGjzDUahk6E4/QocimNSvA1XajC4mlbadg2W0gx4ZKcO+DdlkwBTCl8+E4GdNapretfSur
+Xhr0zYByYxSpteEWjRXnbbNVPxNtBOGMVEYNKj1XJnoDPIhRjIf8OM119yWEdtdjhHPNY1VzZcD
fTZnUJDScGb9zvcJg+WavWWe/mxMp7qLvt6OMmdiUkKmoqAks+XSSLpX6XM2mcaDrsWrHkLHiFCa
jiD+wZV4bQUmjg4ruj5xDnHZBkb/T1czb4KHM2Bc7+bzXyfgs7KccXLQ69ErqWyTQgBuSI90/CLS
YS7itKn6Dnm8bk329JCjA1shM7fOWJHH2EUj53gR2ttR6e6OhKerqqj3JRVSNq/2CDXa3ct42s3x
ziHVTopNVgNxM2oNJl3+Oiuag9A53VegosPxSWpgZZj8dFYbPzITIgBwrX3oqvuuVyD3i/CiAsO0
euMw9nIf5tHc2Xps4/YqKvuzpyQNYsCtIooWSfoOSvBNgJgFk6AY35/V6+chxsRqYejix9QxmDlB
5FEASvo028Xz5BKvbQHeT9G7t1R1z00KWqREYZQ62W813U1Jj3jFRocppq9nC5G1aeH30hz6BBm6
NG04vsyXWM4OvXRnZAADGnzHmbaXnfVwfeUBfPi94kyQdpgbWjgY3R8WekIgRKlRAyWmFKYzQA4k
KsKIQX/6MhU8RkPwotWdV1vKOu+62RYzgwYxLcQ/ukGYJXXPfVW9Tql90ub+blwqISdFDPkPOcmb
b5UPyyFcUFLpt9Rk+WP3LrNm3AjT3KsEj/guIc+5SnysobSpKvXhTEFD+dUROwItOQX5Z8PVkrTD
1aaUJMblalc4kZXyr5b2JiAnEk+kO92hOpZptgMg9JdORHE1l5p5HL1h+BqxruqCG6uhYi0xS0+P
Buz0/gKz34tK1naJVLUypfKb4t2SFgE9HdrsVVGKjwie9gg7zTfMz06Rr2OGTTg2lYyQAUCoiSYC
7DU/k5K9D737qhMXzlENKgUbpd0zc3CKI6iEpen3N4fBL0Lgk34b2u7Yd1u9+iUxs+05KzctkwIc
vgObrLKb4MQ2afMPj9FR2EGwoqKDsxCOn9QY3gObzuYJp3XKeEa45msFxzoRHZUDfKoCz6v0hQeD
5TTA1BIT9xfoY4HPKMyKqT2bp8OxsTHmYrjEXBQmgHsl/fNbiV9RxmDTZs55PR0Le9wg9m1an39h
G3DtaB1P4buVCJSFgGYfQOmKONeZZn9RIHKyQ54hPV6HMTyXgkZAIz9TOYYZug0MjphzjWe1wzHJ
9F/sR5qCh7a6TZFSLJPC9VIap40y2QWu8oGH/DUY/bUehaz+yndXtk/6H3D71ZS5MU2run2p+zPB
7rtPlQ+LTviuCdaWlcECyIGzwVVxUUZLo6Ov16mfkvHslnKd9dB1TIQtKLtEYkMcNSDL75YP3K6R
wT+jw5pkN1cRqlfE3Cdq7NqNBhIG+UWyBHGXtb+xl5CvLQJn13IbTEty586c5ME3msHjp5x+ZXXl
q4//3hiUL/qqsb0L/PiavbYoDjSJX/d9wyglod3gKcaONH3A3VIUA0khc2Nbztbtg+8xxROhITpq
Dg1j1NqPOcO9Kn0jnv2aRIywRd19lLFJ1YpY15p9DYv+q2rEHZf2MxvJ4dW4LBFD2gixttiyxAEQ
RLvwGrhFVj2cWkhRg9purBDzP/zyyU2XIGDOMXOuLFcdOOraCkM0wO163fbTT5pFx6q2cHdTVMzr
aVAVDKzipbatrWSdtR113RbqXaj9LmWdlnFMdOLS2BExn+zN5xRLh+AhU8ftEOR3ZiX/MsqEhN9d
nW7MAbQ3mJxauD8tp4xiWSOM+5LmZbQVzhT1oBMJo8rKcsJfX3N3hR7d+5nJCqLFt/DQzDfoXvmt
imR2phyGONqDFPj/HKurlimKrAUg01dJNmYKyVoVNrPuHCKjZY5vc3NnZ8pJtmQK7oborSkaT516
XIr2vqeeocGdllv2VU/FNYLvoXIsG3I00zrfYcbgkyJqKAM67GL8bXQVr2STIvdBO0Ef7TEmRlWy
Vlp5a6TCuh+s/UK/aSlu9bLeNCBYLYdxRZN4aQiUQjLiMkL/aEDnbqzgs1eSF1aoXYlhsGVJJDu0
iguOCHQUM+sibMDFux/R5fVfGJyeOuZe1nRYeOUjVrN1D+/KbqqLKQvELBf/r4X/M9fW86AvTjHa
zQ3CTschGhHWCVxatcZrL/qLEdg+jqP2OWkDrR7DS1a0JxpwrnBJPuKAIANqhxPfQ0K7TMbu5qT8
Dl24B59ynlkNSkBc7ytwv7lwZrYKCKj90mp48IaCr7xOmLQJvK0JMnywi5gFmXM31dy2EfucIzU6
Len6tFBfpgxpUSnarWWfYx3wUKx8OXazVhrjoCm4qPPi09UkYF8F60UHZYiJcZAy+aetbW3F7b6v
viq/ONhEO3IIQhkYWD/q4KFOD/LvC2IzSxvb1FjWRyPLP8vZAkwO3vTbnaWUfNKAfmeCiuHkyH/f
8A4Ya03bHg0eR2WzGMf0wpO/HA1grZxE2GFe2rh6yVT7QIXY0uoqr1GJtLv6ma6mu9Kgo2vta5fY
B0U0v7nfodo5eyc0dlMcUGAFxSAA/Ngj6Go20h43c91Nr6ORbkU6eThfzXmme56g8hm68HSWfVZm
L6fzB+CD4CAA/4Nyj0+NRngjnetA2oVN30BK1zOlS17Cf4l17l8aNQ9H5ljvDZ4c+tos4Qn7S0fT
E1QzloxnyDqiSjP10tPGc6x2J3r6ivhGMC4hwIAr0st659JRUGXV3/zvOi4u+Fs2YROje/EDYByr
M+dkcg92VOdQIXklTs2YowXOKm+G0A9CuIAacIugr6pt98wL1Qsq88FE8BJl7a7CsjZhwMbMBTY8
0W5hy/ddt78KPS/WEO8T5YDxrx6cLU6ZZZtxueSf2mhRtdp/c+R/0Cy/E5x61dr3FODe+TPUvua4
TKz9Tj4Ki3Gc1D2kdGog9f5tkqxaoL3dSGLIw/LY/Glat8vajgPFd4WtuPTFSrO0ZSC6pTThxjBT
1Mtlqz00sDzBV8gdJlMk4fFdDNFpDOgbOIXOu9Xv1Oi1LoEPpt/K7AI1LbK/1GFBHkC1Vwd3pdc9
2SPOYsm9tr1Kg9SnP1WuDSn1tWBz9JVDGUtp7cLm2Js5ph8AdQTimq/hx7JCfmKc/jsnZ+Luv/Hx
APgs6heVqK7MIHR0QIl+dQNPr9wZIqZTRN0I2qNC+WLA6uD+TfjyoZMs8RF8s20frLHMQRansqMk
gsmJPUvoV6m4qL1Fko2QPyQzhYL3JLnFbv5MKouxNBCQWLlgyl8OzDBba6cXLwm587ENNum8jwkK
f3qYTo3FsMpfpA5N1OopTAi768gU0570WCvnVrBTxyvCVAjy2ALkCX/Fm07iZypWkr+wdAeEJwK7
J8q5gcQsuv5Opj2BcUTe02uUswyfNpiHkjq9EnIdmjRYkwapSFnCe61wpw19tSv7d3b9EJulNR6o
0/21uEtp1bNy3xupkqYs16BP/fpfxlvBILlP0Ui7eN8Qt5KFN2o8e7198tmk2pdBK2+NoMxLEPXE
V8IjG7aA9qMfEYDxwQ4boJPY1YfaiqOqYjQe3mJ1QzX4EozaXu33mXXJ9VeDw2joztQYSXz6xhXn
0DPmzrL4WdDJx0wOK5BW7DWLjV0a24kLV86ckfpQ/AipBx3mNdS/CsranbJjtpoiUY+4ZUnEv2fl
Taiv1M11+rYCnJMfSmujFuQlDBhcnUf2hG3iMKFctTaH6eq9bfYmodX8iRK2jtV4XRFKSGNMu+y5
NJ+U4EBiIqm4rZmOu7oGWw14hr5QjQ49gR2XBzhpV9RF1Pq6IMHnrM0Ie+YnU36GALQ8QIL1v6YQ
EPV0A6GwtMn7F2IWZKLlPNUv8DNMghNDc9ZmxbU/5dGrGvbLKqElmroR+0Ugk2AkWAhbW5gFwAbr
XxOxi9MQgrc1P3Qoim09D/Nvffe0gp8atbG8zqfDHp8R4oVmnA3zH10Ym3D6oFaEBDJIGQMbHQIQ
qpYF5hajjsR+TzGI6lNYyyXW+YpNpk/+F7R5nRImmuSaK3F00nifkvt0FMtVZ+9rSpZq1GZQDxxC
TH6QiH5kxqPteJm5niULAOymxt1TudNwqC5j6xBXW2f6DlsKM6eHatwKeSmLX7LmhTEXDuLhZLJK
QtFiXSSuEPnl58SiO8WfSluh8sLcp1od1cAizKfUW8HVyYph9t1T9t4+3WIBndxibwUQ05oXwLkQ
gq6ti8nju0l2efVIEB798l/LCZaNmTeafOu9VAAGcV2hzg6hkL1jsr7b+kNiS7FAaGUAADgGmM/Q
jIguXXTn3Og48wC21lQG0Imp1reGXa/hx4HQa7mnAcOmG7+lnCjsGzbpBWjFwDkkNtts6pXOl90Q
M5s6CAInDjc0mdAZmreHklNoRXiDGEZuXCZazDT8Hsmb5P/MsJ3cIKjp41jgHOFdCscPJznQu43e
5ynDvVZuRBCYjQJbs684HdzaC1tmxi4FgSGNQ1J9MQJMBJZ1RW4G55K82kzniBHHCs+qCOlgnxbA
ELxKRp7mT5QQAJAZ0oupzx6idNGq0U4r/0JBkmBqXrCdbRS814nWnGFIHJwQgJeVfoM5XNUhAwvh
PG2sK3GFKyGKlXM6uS2uB+0gE65IbrMtWYRS/ycIrhZVtL59rAHvDNFrUDwSEosp5MOgwtoZnhiN
XR1uRXUc8dMrYCkwXGenJgthzFdrMNfYrxc6GyR7uoUIyn5m6/thoKGGYsL6NTevTkFjKUeBkmB5
+jBQPRiFMrkLIFGfIVZCrNATBmoV3cjWjg+3lDeWQyU7u9Fp5LKMoGDqrLjjd92BU9ipLTT2XxPm
UfEBvFB2tH0MKIsDfqgA2Ikhro3MXx1snyQMz0r/100DF6Pu3fd5sOmek87JCTK+XSxj+jHLU5i2
LTmtHJu0CyEG6t6wccP5CLT0uRsErOccqkxEYHqiyf5vzcrflfmbNaAIoLb1lHNDzHSqwRP0RzvO
tp3qpT28aCyK0gjJuqm7oH8Le1qB7U8uSouMpxpO97KZe7ZYL12FTxvA3jomAhpfQNYsqlbgtc6X
mCLVoIDHti+sfQcbt8XGlIXDooKhV0Qnn/of/LhLt/7OCbYbK40tXbkT8fUxFoiakx+eYlG/+fKS
ib+Cpr2aSKtZUaZ0qOnL4kXXwtorhkvbfc3dHzZ8nDzZVzaoH5N9WPPy5DMRR4K8kDDszcQcke7A
LHy3klfNMq+G7MktNhvbOWYzfBUGUmy/sC1n+jrj9KDNOcDyqLu/g81hdFhM1ZOWWzP+dZGSA/fG
0WQT5p8IogsVslMTYpsOrhV7jMocswcXgVGMF7Zjtzeny8QpSGW1059Q34gxUHD8r3If9ONxz42A
FfIKI6OwKejMI0pU9oF86wS0y6K4ly8cvleNzEapjDQS/IisfNM2SjmuIFTaCs4ta9XrF4o6dURe
c0w2Xf4wKc3QKjqez0ygFoUCKsf2jAqb3VoXH2GYeymLpQOEuWlAVycbh+U4+89c2uFvwCqFcOZ0
B7JBc6k1Z1dFWbsZZ72WsgXzbyDtRXGzCFEGGKvgXNtgL4Ly/tl32UaRDm5gDlwOYa5g01gOfArC
bdWugK+bgK1+KYgnuf7FcV56PMkRJKL/cXQey7EiWxT9IiLwZlree1VJmhByF+9JIPn6XvT0dTzp
qgoyj9l77U5zuE/e7PDNDM+k2tUJwlBjZUxhsOPZ9Ih30SP0UFwGwUdE0xn/RmrAXHJhZcnGI9jR
9acu4bvkVOAttD2Wceyu8PD4Pg0QfjKkXGEy8mMVAuwCTGz1K5fnbFRXmZWvdVsFVQ2UMtn51tnh
ozUCyguHtduJbqeE6TWiOADr1Rhn23ha0e/gpTszvg9gMazoYnNzqvmRlTO5cguUCrOM9gv30Izd
NbStI5mscKqoHOdBjp8JKAFbf/MVOVdFnTQ+twGUkdI9U5Y/znsnD16PKwbVlD+5oQNSOhYKEGFz
r5b3qluP8Tgj33NLQ1l459w9jIRuYUOPgnvFxl75M8tfJ5sCdy6G+uwR3bkEt+DsisU+dABMFcDE
mNQCl593Db+JjtRv7qGGl+qtjECO8IyoiHD4shX1OyT+ZjQubErWBfm/47CPgp0OpgP3UFp8kLY3
g0/JkfAMsmcWNZRgM4XWQ6lfpSRkx3/qxEa3J/IqQwVzPuFq6BdFxh+/TwZvnkZYDbYZYoq8REKM
VODD7cr5aPUrxNVZxTr1TIKBB+wqsSyMt8QlujPHvKnGqTO/9Gqb4dD197HLGcWdjNAgBc3kRZ9t
xuzMO6WEY5pHchAxwqUuhGbzFtO182NjrnHD2eqoGzFDhmU6d/hChGB4MuLJ4TdOVTejbfaeNys+
6yOrU8rC/K2Qn3ZBFmjh3HVXXBXHXPi+vxzcVcITR9qwUWbQlottyHfjM69FJiXYzINFW1taOCf4
29BTNDrPlnzptHjvw/ZcKLCM+FWPUX6PPocHMgG2+Nwds0ZJl2F0HvJTlhyagsBzqDI/DDELYrJF
fivVt7zb8UbMDXbArorV/1bAH0JOmIdMCyANVb9ht1JULv5riaKS7o8kKGQDZO5NNuBTOCIsBCSk
xt+tXNrdhyM3eYWpsF50nsCfrq+8gjbF+o26qygYDd7U8d2qrgOs5JBAQ5OZi1DPBo7fgcg9lX1n
EKxieSin2zV607Eqs6evsbcGbg50mi4T4CqOZT96WGiuhYO54l+JZhc+fVjQkdfhvKS/0d31wDFv
R7gWAMqyCC0ELe74LMeLpeAvLhkZ4YqMxhULt9mohbO6Xhro4rJsQVT2rKxeOUpAJaav8reyFXs7
Oal+AJLrS1evoOiD1p1Fw1tnb8zuPEZrN9xOHrSoJ+jml3Ad4T4G3lzWd8hNwcVSR4RozQZ5CAiY
7TmmTP9HGxDzGgz05SyhPsaAZCcUkAT4MOAwtkLwsjUMfJdj+s6yBafWiNXl0cZrXz1GDNiSB1Jw
oIL9zAAONODyHmFmJD+8IFpWLAzAHipyvkgCW01XbkWQVrs2+2PT7hSJqvzNcaiDM2NdZpehQXFS
bpVsESYPYpZj7V6UU1UPvyhaKOOL7ska1e+CptZugSgCK70IwQxQLJounns2ZoFrSmkHg9frTpEy
7ajnuXnijZVWsfK9HlEectF2TWHYdG+JtjddiG2XpmZSk3xjG41TQpvVP1HfU+/XRKgf/UUjIgHa
fEGl8Mj8fcgrB4B1QcRcMEV5WpxBKUrzWRqd+uae8h6rN9+n19D2UbMRBnlzMM2JF+/+iuE9AFkW
hhBx3wg4UlziefnP3JvpjayXsQLAtOqrGjXUoyluSYmfbaVnCoO0Y8ctFplXTbAL51g09VeeIiVL
qS6mmUy+xrPG1g22bgCF5TDNZdol66xHUP24fA1RV+9H70ZBXIoBZUg7V13a+wI3SWusVFo0l5xf
V8LZcNcuL7BkneyiiuR6FMTn5MVbJ9Zx9Cx0Uo/Jvxi2KqWQqvwFw2dMEjvuYQZ524piTMGeF0Ni
HFBO87hEw2Zs/lmk8RJ5QkKCgWFTqNc05r6Z1h433TdpU54NMAR1eMrxlZB83TgnOCdOT6dKiVYA
1oHmHi9Ui54HqpHm/o7ky/ouClbzTbfrmY+qcvoup79LSYx5UsFeiEt8GNrNStql7MjFkm+DIMFR
u1blxQ3+2YizMyoV8cc0NPGwwOjw9nwmssRjZztPXTHvn1n4Sxg3emKuK98aehGLbZhucoixbMui
28TPSVRw73xi3NHKuPXio5/uyPFdjQG1Dv7VQN8WzJGDSxo9HLjlkXznB4n0xpiN5Gfa0AQmNmvN
8iPAHIPtvAhYXjmHQSToEY+j8ybY3tou4+5GpyTcRJSrNe3YOKkc/RejiQiTIuVyDA5JcibITWXq
q8YCHK3/WAihO9SEBo7r4dwJb1agQE3jFQ28gidxIHGUDUZnfJfQoyMDJBYmRY9RRLax8KCGurI1
IIhV9qImBISjURJhhP4l8YOFDDNaU+fuCA1X/ksowcxyN1hiT46/xakft9ZCp6apxKUBlVVnNH81
ATOnDiFZLe5h/Eg8dTlgLDLVe0rcgaUjsw0P2fDjm3Al6HYy0uoTLkSPhWGnZERY/Qrbm5WUlU1/
7TAoMYRSR6aIwT/Vj3gqYHGr5Jn+eMQbsVaI3aPvkpVihV92IeaZGuAFThcDe9gsgCc71cnE1lRf
XXRRyGgYxmFp90j5+JwiJLohg0biACeWItrcEyqCwblmY7xma6XFsBarqzcUtPqItbG+ob+03VNb
vmny3lMbWyGj8XQDWAC76orY5yC7mLTcmjRIbq9hZ6ozVwHXZV0UroQA4pwxUpISwwQmbCpTJHGS
0EBGCsZJNk646txjmVXrdwMLEypA/2UnGM6QWyoHI1ln2CHtz9Zdq9VLyc6VzSRd3N3mXzz+2uWl
mGRWwULoSHTLrWMSxVdcKip+HHE2OiJhLTLNwO76gBMFYeYEwUoC/xv4H51wafifEVatJv0L40uu
AlIQ/bIhx4/Nc4/Elqu2AiPSBUvLf+uREPvxq6TJqNPvOHL/l3c7+Tawr06Vr5GagiBdSFisNX+q
3yHxJdexuGiJuggpEmqsdC4taN9/tMxlhMeQHEkph0HV+nOkjzqHSl8+FXQHoXL2RlCKclGygO1h
Dhrme1e7j8562klwg4C9HtSXg4ZVJXtM8K77OlbwdYIuwazoDvdTUUk6xBqo2iIDuha4BxubUN8d
IePA9xSevzG6Z0Vyhnu1jF9cCzmclbzcuPFGRQ1SklwTpBuPmwFRkKig+6ungm8tZEQC8llO04Vr
7DxkdTGYOBvUoGbsbZruJXlpfXduqo80vprhzjFRcqNuKtHRZjTAlNamoMs8ONlhcqQn3TPTL257
GpWfyZlDDorGHlbldIzavUwDBCQQH0LUHsHej3eQATFalfOi4DghZQ5mfyF+PQ7ClN08AcfWqjc+
SZUCY8+wDCU4YH6orqyuK6a9+G10wbAnmZn5LXP4xKHqsi0FZL91STxs+98yyw9JXa1t0BEa1gID
Vrvl08fmJ6NCaeWw+mGfboMwzk5O9y/SVOwkixBbTeljD5XtLvf3AT7rDBQgvsfiGldsXrc+frh8
H9FeArGSPQN/pKTJvXEu7vDZAU0MEM3wa858ERnmHMXmAdvViNAL7wF+i5+MnfaaQTeMmF8mLW+2
viZGAf3YQdU+reLdj7dhymlE3ZIs7ewrESWOACB6S9d5w/nLDF5DO2oeUenV+cbqFjYucOTnuBqD
fYs1DvVVdveHbSuefnkzsUuJjSnegGBUyql54zo3rI2t35GPehiygDcsoDazPBwiHthtBWIdpECw
Eg4j20VYohXdEJmTRXMKjoLUh3TtUwEQtGfo4L9maoGe/oXqmygE8JJYY41VW5wseRuLI9nc+OMT
NjbDjHFBw3YqXrbtIYih1a21ciGjdcwbJ7WVA2utX8v+PJTLHgdOeemGlZvsYgicyGhrfgWZLtZF
8PFT6nrmmu6CUD/YzDoAVHC2GG3ZZ/AnZF9+vMYrjo0DXBY48OaM3lmPnrGLoetpqDzJgUdJry4q
I9qmmvuWdZSKXris8VP6cHIL0PIu06w46hDCzhoz3bUl1I1YOLdGW5n1RvO6L8IQ1h4Tq9QiqBSp
AsL+jzIco2XJctugrZS4ZehMuZPzlW1fY5+2y7hhLKr4MB1jr3ItArRox5XA7GsfLGSfRbVz+xF5
7tojQTMD9pW3q0weHHtb4c8utafjxgt3/O4UBhgxbocM9Kek53KWOcDVotznicrB/jd6u8j5631x
GDHbK1Gy0qW7N7OLxVNVKi2F/HWwnL3prFgKE7+kIw1kTRFuzdo82BU70PBMDyuY5jC5MsHKoFwo
5gb8n6z5cSH8+gQxBVihyQg/GF54zxwMCL3F/J/myFfArP3k+laJ3ga2X750NiNhCGy5w2Gtah/I
T3u+ffq9zpp8T+gdNZQ5nNZG/EJzzfKXHpcFTEuPRHpug6+7a9aOhubPeGV86r41zkzsQjWhrcMH
eHLEXfMhhuY41KBQFi5bNVfE6NblamywYwDnIDVTpsM2NZQNAm3N+wsaf4H0ss7fNHiRvrqBT6JQ
jUn1mqMwyPiWO+tHpJKCCNWbl/J49LO+ZZPiUzMmxybaZBypaQC7RS1nGLyxarnLMsHzg6skNdpn
1F0SLO0pKQ1DMmF0eGqG+KaXzZtwECVQblYBfyQemohf3XobncZcV65W8G6WR9dLmDX9a71y7UBg
0rAgYkAQCQJ8QVD7FqMZM7oMg8Gjncrf7i/Tz6zFWVcoGz20lhbnclyvEdZg/qUlSqxdHp5Rga4j
ilbQGbMKdTZqBn8ythFRyoBaHfy5wRTHG7270vL/51q2crHuBGYkBLDFpYnBVZDgC17CNk8AbdiC
3IMGRJf80TvUfz1RuA1/6Y+T++cG2JZAWwM2jAhheAQQYzhLpTcb2YXS1yBX/QmLXc6yx2fjEaK6
FD4Sh+Yr9oiycj+sAgUB44c4CnAzvquuvwVNSy2IXh7PXzAGO6uFLbRGE7tvqZ89FDYlfBrJYZSS
amhkR2nrECTqbZRnGy2QIPM4/mrip6nGPOXb1B6T181n1VNRwPnGXfEQX4B5kIugOkyvsB1sp8z7
hPhlryb/0eGR7u9j/K1JjmHcXMa0w63IQRjmET8VUi9Rz91WBF8xPpwq3NY+slooN4buL0JP2QR4
RTwGWCbyYzSFjTJrLHdl6buAeHjHOrXOU8dskC3G8LPT/5COrUtKkkG+23CWdI0fdBgQ74TYxJLx
ewwaIHS8UdW9wYmvqs7MK86adYQ0RyG0RppFlOOyzIxtZcETC/n2ud8ibhHgd6vIcBZ2tS/t5eQA
rXklK/KwEMcjtWLvWkNbgCOFVWzwmZVdpE5CC8OTQrLB4SVBCX5uuZbc6FryJrrxzoWiU6JibTFP
AApOU2M9GXAkp7KliFXCZd84ERW5y1foLz0GSSWclTTk6UAjoGNIbxpAejbzQt0jstAcd7xcrLIi
F4Hnuw9XJodCM3PgwBYdcb52MaKKGF6R6pySDkAg6T8CqWkRd3fX6dEHRn8VQ7XISrYehKWm4dLl
1QtvaX8pe2+bBN99/ImtAwQ3p8y10LcxnSAioIsCiR6IJ157b5lj0UFTsBTo7FKmtKUTMFGe3HFk
XK5rLvzR+s0QkbhevCzr3WhB+AlI+JJPRAszgVZdIx8iqq1bAf5FrQ8tCfUebuOwPPcOz4H/Krij
Qgs0/THGXejwfqo4psrG2oSDdXSF3JvoiHX1m/RDvpMlWwaAFMeUHFQPvg9pGvBKXin/wtw7q8xJ
OrXe9PawtS0Kb1CmWnexYFjbFBaEAng10C9mC8xccO5uamgNqjcsa9bJpb4cPUTbdN4mjx/hQ/jm
XLrljF2JyUy50PcdlNQ4Odv0SOZAOtKHP8DDeY7e1aSLUWM8sZdJstW/yuE5Dt8B0wI+WE3us3ZB
RJaHkKpBvVOScqm4DPqqYYemuqavGAnbMWykEu5Xwic0ju6jQepgesEGov+7Q62Y9+Bjny3jR/9U
40wziPHR4V3aHrNK3G1J9W42G6dCTmpuauWr7P5KrV4UvLgJO0NjuNTJp0pPptbNJlJvkNnJf1/0
LnSkL4b+LE4fLhpFtImJ1x01BaC1xq/FU0JzARkB3xHolJ8iWWbuwmf5hJeF7NGjb+kUFvJgVg8V
HFGKb7mMWMy/8GvNYCIBl5qr+YVel4uumOkNIhPGzv9vpQefVcZwZ1rtBw8Myyk20UY+qP9AL8yw
7hM1ODejgpt4F4CMErTiivJmIKeW6IkE61OqNp1JERHta27LlAJdgwkW1u/TcI7OdeS+zsBT5a69
QYoG3RYtC8f9MH4OAAuK9hMvyYX5PqElKKl2WruGADgbKST87Jd5LCvkzvoqnW+3/3QNhx6USwZZ
ktutGiQeTUfTwa7yXHl8FJsy++j1Wx89WH245janrM+YEomQN5E5ikm6gNntoc5o3UvPmHszZu78
M5S7mQbgDyM7NIGbbLj+1LPU74ONrymolpn3lfDgRVQ5WBSthNG2typtRHRM/SE4M+VoFdCo7Jia
9ltLv2pvI/AOe8MJ2iQVWQavior3iYYHpuhSw0lJCghr4MBulsqkmiPIsmOWkLQ7X0imjFxcfF82
wxe/PDpsV4J+HgkQ5DnIYLxmI2SVciLA1eTIYtCvzzlHsgWjBdgm4JNdHl8VecAbbvkrsBg5XtE4
g0/yY9CQdL5gG4i8hVVRwm4SB2nAB6U5R8Fypu3cfQF1oxmRCFGhZchqLbIIC8RLOz0/EBg9y81/
GeD8SNw69m8wEsmF/NKKA/BFABGsYZAyYLNK7kPz0sZyOb1oNatw4+Rz6nonG7uod1BCBiLu0qz1
dSPItPNPZXfx7N8YDDtZDLOKedT0lxaYjl1qmNzl6oy+tfYR9k9OtaT9LonectTdwDGtut4yM+tF
xRg9Q1MaFH81H4Z0mnXp06NSrOLMUuG7MEy3oCGjNmq7mUaQyKgVc31C9BjU/7yVDQpBTgwrrc+t
SmJEPOffbOXbhK/AIdN6dG5R22xiNMTkxRXJlsTmZYO9TW1vU8Bq2zJNuttGzxLzwbaTEAtc5QBO
+GexzHF5L4B7u8E59H/7+NX7P0l8tBVnkWOUYVM/15j3kTTJ7bcsRxQCeFnbcxO/Yhgx5DQ51d1l
q4V5XVZ70Xzi5p1HZPeqNpwsJAzVQaeUCIkOcqme+8+AEVIbnXUPfYa8gRVqEeyoQIPQkRDUPZfs
spjCaCRjQAi1qTY9H/3jpcNI5NsqyvlvM34N9l9DnkSu3ksTeIqK+EvvN6a5TvUnqS0CtwcAgqx8
l2qzDRkbVS7kWUkrWV7H6DfIaKiZsbV863bIEBhPj6P+y7hmGfWObPxRp2C3i1ADnxG3qrxomfTm
vb3AD94MP3n8makj8N5tUF4kWi7tn92BUnAIqdW24J379GQBQKm08SFKKK+BDS0W4CZdD5sWKgRw
bPqfBol3LPu5UrxnFBRVfiM5PU6IOwc4nDq3nNFFzIEVXLrw0lbHuqRPzqY0nGuQ7QZjylJB5o4p
wR6JCA7I27HQmsly64YXJftnYhsfxTWS9rbDXFBrR6k+4S2xLje2hlTXBqtzq1xVjocHwLcWVXOt
ODBHtsg6iK7RJzQMsHR5bc1DmDLxiZFOMfXJzf+FEfMYVZg6SS4IreZUcrcZErHmJupbBN8gwEtr
118hNhFFQuK1V7rvs9bpNzhoZnn1VhntRglx1EdMGqF2+J5/sGt3YfThPQRx3Zntvhg2hXfH9+aE
7405sl0aaZh/MtYw1V0EyWKM3kzvEGpv7K9XWr4RwRXGc2XD1sbnoUKnDWs8UCNONm4ccm5cJj5s
vTKLTF82FN6mAG/YE5vTGDstf+MJnuHxRRuIfuIdiPN2YOnRZH8UiXNhvQbx4WmH0T5WpD/yDx3l
KZOchSMV2ZhS5nYzXRu2eqhASQWmy/7WNQP+zddeb29lxEEzLRcr4eCZj1B0ojvnzO8qdR4xGCm9
jA+tX4yYSJKrFr4G9RKR7l6kB68M5x1av7hYOuOHqj/zYdON9IHlWjPvrXKI5TYQxxwuG8vnsjAW
UyWTMRbD59egM+QPV2WHcJRkD22buOso+jXHU4lKmNhgVoWMJu3p3Zw5+lYbron75po0UN9AeNj1
vyv+JWW5F9RLDyZEjgqAfVxHcStVWgsE1cHO9NAatOQsMTlDllMk+xwqKFuooF336sny/xpKtjZd
q4SbZ+E/y96iUwtZsVasixvzkLLdQVTPEluH4iDWlcRzzbBRRUjU/ClkaiDJ7sqX6fbgcu3NgGyL
TByoCG1ziyGgW+OnPWCsUy9wkhDivED4bgO276S7LMvW31KK2QIPsdil1rmRK9pn1FNuuyaCZFGh
SZSP0M9AjNx8FSw8QR8ljWmPzMOgPfwLUahqm9Gw1rJCW2BS2BJB2FSoANDXftUNj+kpAG1MrC5P
BZsSgT6FApaTqnE3Wf/UXFLTRoHrGEUbdFehvJfMkV3tElBKdNWpqu48Ksr0+UGoUOU3YAakGZDE
DzJGwLrtfa5K0kmbREOezjCVHCI0yFyZfXxOR4Z0AfLJyFrwrICiYIGHqmqodkbzjvnS405kgeza
3zk1+mB/jE43K7qT5bylLPZgXWwV9epChMybmyQuPGdOH7oPqf7lFJGSeIeqi1emdRugjFlhBgjy
XmGSq83iOirvHp+L24MilkfH/NUSWE+IhIP3Jt4XJs6qu+iOUYPcvzrk7rcf/LlIR7Bvepck/Jej
aBXRG5Gb8746Kvp2QFpo9a/Qe0jWBqWxUaUz6/k+UYTPgmQgYmzPyccM+9rCTQdPWSMKKpGUdoRs
5dWxY7RcqceUWAVKvYC2NDMOuD9ANLn0pob50NR3t9o25ZsJCajjUHboE0KDyhEfks1lrlG2Svui
BtcImIdpXhKEnw6BpxCsTEARqDtDZPOtsUPUPkuGfZWZ+7jYqDHsDoRYsjWhfdLPKa8Gx6qJICcr
AlROLJoZDXcc7da3Ra3GuCfxu4XUl5WfUJAhKMthA5j/FH8T0xC2OAKFA7yDiD6QCiPLhD5hIX23
HGZhRDT4wRFJYk63merOLKAIbvib4HtkAbYCGr5Xj7LJ3rIUJMyPJDH2Qv5V6K8W8G1IGYcwcaiC
ucWCYKR8ljudmTZgk9r/iqk5gNLlVEaUJGX/42EAysW4UZO7AvC98MKpoMAggPve34yknBuUNWO5
lxSeVnKwcGS0SKqAoZc908JoJpgVizpahVAsM/M4/btbgcOCIdvAeVicSNaa+9YqU96ltg7kNRI7
JXl365MhxSpleKLQoKJFU3p89czaHIRUbG07cvRG9s2B0Ob5aK2NXC4ANOx06J9ZesReBeh2NhCG
AXmpjr9CBi+5jsEs/9CSFrP4ImFkMQ5/NXteR4ysZpn0eDi2fJpcLB4p7hsa0+KrUlUsaiZD4HrP
XEFhihtFG521vVnRYvm/6JsHpLpWvlcgwXohlQEcaovhh4ai1HSsuauAEVdXdtFCSzMXZuxeu3wg
+jSqlxltZnCrk2JBPPS8UsNfo74Gyg1oKCRZcMnZteG2ID2FtrFgjX4Ox4bpxy6vHp7nL51WexYY
NCr0Pf5PxvmZs/4SznUKTBceu3rtQ9CipQDtdBSE1XBoURuSH7N0qx8VGSy22LXHnqw2KL5RmVSU
k/HKYNHmSbSIyA3zuj30UbPq4mdFMI2QCS6rkCHiMfMebVfcjJLSk+mi4OdH92lfzqZWuk/BACTg
MMroyJL2x88QLX9aPlZFFC8x42vhyTP8vFkgk2NpsQOHipE6V58VB9KwATNakQwnYb1b6o8/tZW8
6lr3pP5oqkvWBGsuHqcP1wpEpsT7dZAJxpq16oqjnARN1Es1Kpc6K5DUK4u47DeouXE5Vv/8Ujw9
B2VgZtDCIBhRWAfga2YwWH4kWaeuR3Lo+5yuCtv2jGtvJWnkcvwn5IPtcLwisRkfCoOlCOu2YlWP
2i0uHkBeoHQJvqVR5wE0GPULz3YoFZy3nPg+x9B/dFjGKuWXKAtm18PTFgqJEiA9mXZraEJCIf+8
UNmUCaFMzrA12dOFTGxHSdEbOOa5dGzB9GvCKkaGv+6yYWSRzJYpbs+pQfpJL9/CkhVBFImzagoX
JLZrT0lQb3XV3jOjvNZiUuvb55JZSloRVoeU+mlA4PQMjLCaEZ+TOod9VG87qxypcGzuFIzinoKO
tLWWIRVIm5RbqdtMJGpEOHZ70KV3GyU5ijnJ4VPC7LE0tXPhcmzbzBCqNCIGx2s+CD5YMS4llJLP
O0lPYaLZ8zhjrohbj8I5XA9oiT2/3JaEEtQdF//g3YIKeRCCygYvMxySgAlJxydjdv1yMv7l9Yfl
WNChxrVT8Albw7R0pnam+nxzm98AKUtFEM8SlPXRaAEQIen/bcp8YevjQspuRgqTtxxQDlthThBo
yjHsekA4KM66DGy1wla3nZYr0jirgzmRePqPoc4vjs3KQQa00+5P7hLVJDVj29INmqr1Z3kDkXU4
+QXsnH74rVrEUMw2YA94UxeeFxvsknMpvO9M+Wul/eHjJA3t/t3NmQgo4z9FRDcf+7QRYuMmfy/r
mAFYUc4ABDczKwxcaMxztGgLfR3gCglkzMS7jul6RyhWmRgXena+yPp7JMc+M9tvCztTqLmstJNG
LCCX7rh9kqVPYo2sK2QoNW5akmBSjUOcncgqLVBi5V5C2jED6hAIn8nO1SuyDTYtWjn9YNUjFhpL
ASqPnFGLEBilrPcmvKzmccwpRXtUqd897MyLQYX+HGlsNSvAN21fOPvYBrzh0y2SCXbpY7KSNZMr
NQybZwook5SED+MR8eFWWvutB4xaHFxmXL3RLSy9W4zbQ3Teh2s2e5kU61j25GLBq+7a/CBrwS7u
pxPRqSvymwcfWOjur9WwYrNLc9lhvG9V+RKtz1GjHgJRk7c12h8Kaz5yqCk6q2VUuCvHZf+oFLSi
3VKx/yH5ilmRQE4vooOZMycNBCimWGPQ69QBCjFESXb44XjdYjQtjdcnmsdGpSGrQTpM2O2Ai4Dg
9ooTNX43lTCb50PbMnHOXlZFIE7v1dnSGvjtDXMmamZUA9uA/TFckaFlf9a+CcN5hI75lBlLvyhS
PqtQ35heeiLRE5Xi+NAdi/UkwwZg37caYrjt6gcPkhlidw5wfrATINEvLDoZ1T5EmXzq+vCGcx/Z
L6mNbHn7nSor1svKM1OJwx619qn11A9OjesnqqJb0CuLFi1TVlqn2nmVWncgru+dYL5nPOIVGLI9
WWlfHY9vmmZMq7hVKxdzHmx6rHO1GX21Gie8FQPEM2zY3cW8YsVXCdSrSoZv1/S/JfrhqGtXnZdd
HM/doC/ZpiGDBdNcGnV9zPEA5IX1yNSomilC3XShfvUcEHQRG/vMmfJ7LeVUw9oe9OrLjTuXrZqB
PpjfVqpUd0n1T4//0aM+PUIuM3a5qal5RBRKvnqxE0qyDikezL5nsQt0Zjooeq9yWVcmVBdj+K9R
GIuGwQ/r+IzbWUHCNEGZtZ1g86kYyWrQe3BgTFgENBmUDoDc6ppUW8WNqIwd4VKo5Ai9hxs7ucmk
KL8dQcsm8SHI6SyHdlO+9NIDCDiAOQpROla6XGojTShCHTvQlhrcGBhI8LJHUD2Rbc9NwjQ9mFdp
I041MXp1Ml5LstOFSB46zns3HfY93G30LD12pzN1Hu9eZ2wiN9mgfC3Ys8vA3JAk9l2AQLPHDKJQ
+dOVzbwf0q2KJa8O3bUtxD5OcbsTL8CZgdKQg7XJe1ZMbv4+UAWQGrcdc+dzTAxa9gBZhlQG7gXb
vQC5NGYQju1FaxFqmRQUEgaFeMHSD1d4o0ATyhElljXlptKt2xz6DKpzf+xtdmClDVQgXWgkkpAL
z83gUmaX6kFoGJujUGNoplPgZIZ6yLHEYIEal6YOshyPsrWBMDMsA+6sCh6UlaL7ylwMMX0GRT9g
wa14TH2Cl5aSqVLndJTSTPd2JYgP1ih9dPQEI/9EPnjVucRlshIl6pAc5TEMnLEbXujCsXqKjBdf
9hVi6cmJhGQdYm0VJFt16IiTQ0rvhjDQ7WodSuRD0JgLA95tyXKVqEtrFTqBZLhFH1GrV9tm0B57
CkKigZGT0U+UVpvkeGAUeyrofeXgpLC0ZVG6SKQiyZaSHWftfeus4g0tB0BT5F+jGzwqWGWCHKaR
BHWl5ulyph1zqa1dN77o9njG4A/IMNVXhnR3AX8CbRbfgyIQzCGrdzP1lxTNf7ZX3fR8XMu49+eU
rkCk9XOBilMU2jML0nXbBbs0KuZ9JJjlQ4rTuGrUaY1uWis77k4D0ps6I5E5cdaWyjebm2LfDvYP
w75NxwuXMPcUSPfyHIhG2T5kxDSsKtdxYF59XsM4xy5vdwb6M7RPjRWdaybfw4jqY5AQZf1LVnmn
FnAJ2UeHokweEZ+7OaqMNOKlWYRrz4qWivTfHZPR7BABp6uBN2YM49oJSqqMh3iKus2YW+g8BZ5e
7Xr4HL6Z4UYZs72c0AUBl6og5BbiGZsBew13KIcwG6DMSJoKHS01QUPEuT/tOMO62Lux+ipae9sr
aoicR/4Uebi0Ob23NlUCJvK7o8m5NnV35CcuPEPxl3HKBteNkQqFNhZUmElsA0ZA/ebkARRkB02x
hUHrYdOn51iUerwe9QE1L39iyB7J6AnGjiEp+bV31Ez7xzH8Z6rb81EvwEJMTlyeGMgYZQwuqeit
al34xVbChekKI5zjfPmRpFwjl4gORVFyulYfYZRfgZPlJ61Buz9GCJmG7JmDa4fCbT+xQmzrhgGZ
FRu7ToI2DXDtDAIeSY+FHDDXfxydx3LsOBZEv4gRJEDQbKXyVfL2acOQ+j2BngRB//VzahY9vekY
uSKImzfz5OofKjXy2Yl+8KrfSohp44z9eG7u5DqerVfDLNf/lflM3nD49WLzoRYGWQfXVqhhTlXZ
22Qijqjg79SmJwefiV24Jvu980c0LHWS6MDL/OyXGXoc7pUmgJHb+L/jNI53sgJCh22SNSY2sbl0
xk0+J/ep22AgZPmj1msku8LyM2gIY9yPg+Eo8+J50e099Xe0E7TfVUUtc0ajQjRnuPk6shDpJvGb
UyT777JwyZKSnKMrYidAjd40MR+RIN+LbkTJQ6R1/7alpP22wm3d6d2UNLDtcLLNNdZ8SjeeqH7a
LF3sbUpP/Armae5mmxR0hvR4PY1cf6lBnsj99ap9n8evFb5UUHqnKm3PoZ8w7BeEInzhPTpISCiX
f5IriplaP8jNVJgTE8Lq4tfqM7T4sYl4Gi981Xj+vdA/pmvJSpSzKsTUkZfm4ITtXpNbl8b9UxXm
cTQocHNAVTuKsqxomxzjTV5OT47MnkZR0UlmzkZG+54DdyjMyxg7z76IsOHOKGnFZ2ani/E8mAG8
Ppq6vQR0eude+9leuRBhcz/5Pip+52zJYD5eofH0+b43RXGyqEvCj48LMvoIpS8pC+QaEqIthTWC
yUURHWy8ewCg/xYD/XkUQImXXdtEAttG8Zh58pHC0LNliJrtvCXpBeZu3RU+yIqO4Jmq4KsjIQxr
vgEJzeGQtSx4CJfF/WMMb5OddfzcMP1POGgcq4jLObuAEJWduMw27AECVvR2eFncfq+sPVxTa71g
1mJbsQfatp1NhuSHjZrtbN03+wGyn8rre3r7XlOcROUAEkmFzARR9FhlAt+GvNTVeiwpwlmC4DLF
7p47xgGZekeT2xXXeBpZeKV5/TOFdquBd4Im2TpUy0hzcUDbrgNxEuJ9YVnv58mF9ab+TiXUDm0x
izsf7Wi/FEXxuaj2xYoFc2SXYgiV9c707LHBUmnxt6EQooxD2GEg9GLIrHo8Ttgy3cH8afOEPRDe
JKxIm9QgH80heeLU+ci76nnQwx1F7TcGIW1Cu+ukID5J/x2etTSiVwvYH+CoYzumhzDL7px13dEx
tvcbABKx+pK4lq4s3V5kT0REX6j3vaiEP6kXvNIavavZjPWlvY1po8QqwkGBd2M/Up8B4+pdD8We
BhKXQRkBl6W1P8idDfxbv2MLVjl7ijsOywzBTPxHp+e0LceCo/5vPRHM4KussbNLUpaVNR4dNsjl
O25mThfutLBHIjC3a7zQhLdEd9aiHPYxIgthaFTsTiWIbi3YZEk6AzM6S+CMl5dXYQYBDNVu1FQb
nOJ6fjUJrulydCM0YZ/qoHyamFVMc1ipIN9PgRAg1S1D6zLqAyyKO2/lWadjmhwsF1mmLa6NVR11
JLCGR7FIf990nBqgMJ4LZoRdsYS/cNRZDCYF/Fi3TlCmNHOAF9XxEeg/YfRr08samdewU7ge3RzH
2SK+fZ1SYFW6HE0ru23R1rx/NH4v9MxduVak/O2EQNj1qHotfmH6AmaK5aADqT7ANL5A4lGmkKh4
7XSJLZm8ADOQAmlUBO6XG0cPVbO++U0EuniiHlEMzXvWOO8a0h8b5jSCu8U2L4CA5/cpidZaf8dL
+AXaVd5KE/rnRUevqAgQcKNr5iakBkeW7rfbAhxL2gAp0O2wZdYR4a8R6HG0hK/dBAg8NUQgSBHQ
2xNX1BYN71IhRS5+zfa/IhqpIg+/vQ5PSReB1HKZz0zo/eYZYQ454jv3ZxzqXBgoAi4RxMc4eGhK
w/LB1W9qKvGYKjlutCAI2ljcm36EYZUiEKy4bl7A0+V6wqKLoq0g+Y90+qcuDdDbEJkoYVQQVXUC
wlvv6Rv8CcJQ7DJ+e4gRvLMZXjko2mncABP1r0H75Tja9W0clu9U03FY+zvnum+312enEBm+0tIf
SeXPIEMXHK341v7zZfpf0+JlGyRLhFG37YY70F+vVHRB+ebP5BXUVeRTtum6lNtS3Tox2i+b8NVb
YeBBaWJHKL6yqvkc1tXe9zkdcLddmcDizPLtqszfxfbexndwRknQB295Hf4BXQoBMmvsnVP+/5Oz
Yiwu8ZmW5HkCXyRPZm1APwlfIw0rrX8oGsU1OqYTXNw1f3AWephiirVgu3iY/xZa2uvCh2eZhe5G
SEYoMfbPTW2by5gmWFed2blM2CMRyz3gxKPnbF1pvucW/xBi7l/PiVHEZqi1/xbP8MSlPfwGNkFr
qxgmFaEUft++DO6zQLdYAqd550nrblXG/BjBjTyKqgNGEHjjPWjr34rr25kq9Arr0NLBBfU4nx7s
mqu7Mu3LS6Pbt2ygjsC2VPIMlvt34XW0m7hqOEVF+NL5AxanKoeI7EUsfOK4T99yw1sxHmfcsbX8
j2HraYjigMFOg6OZSYyUpnB4kgI8KrkH5VgV9cpMTJ0NQ8+/KAyL286JSxTnhp3xTMrDb/y3QfTT
tspLSoEBwvLpX7CsdR7avS0IUbmkzfwaH1iRIKzSDnUChROgAAVcYXTzPLCy2iQu2pzTumrbSdMf
lBfk1PCRalEiif7/WU7KhRVVk0BbnyKwY31ztlenkwipu1rz2fnwfT7f62TcrYQMQZAhN+8wYqqv
pmbIWOV4rhIdX0qxUq8kSwqkfVL3TRu+LDIjhFrM7SnzczADce+dTYwkXbIlGyncPI7DfOjL+BMC
ATb5kji2rOAW0yc1b1XpYS9tZ5hlFQGbuPWbbdSG7mtlke8B4aVoiFFxOydBS9CrMfvCdVgX9vRh
bwrKkzGc9NkehQdK2wy+EE2SuOucTC/5OuttRKnpMRIu463vORvp2n/9zHg7ibzGopqnp1wxu/mD
D9CjM3SihCkr0etPEq8p27yug4/j5WRE8XeD9GnZvxQ53GhS6iC6wyhoXp0FJfBWJRmfqUAzabjL
fxVGavzMujj0q7mLZ04uHmlvY7yqf01t/WhdjkkvmDo++3yjXqveAS8TNG71zFOL41WOdJujxF8X
BK7Z5dqpD9CAGEw1j1ks/Ol5XrDEFmnl0XtChUicC9A8Pv4uD6wkVKG0tJuqNngZmBJuVWF+ulLu
qhCSbVhkT9Dw1NbV61GYPDx5I2IbWKn5C+ZaxSIf0rxT06Ewo5vy2+n8Xe7Imc15h8lTLm12NwyI
heNAsUVqSfL2SQe86+owVkGLcrYEDxCa/q1aeGcmwuK4ymrcdArey8oXe0gmBqmoFsT13RF/ja08
CjySKdkok4hd7jHUmWsHZeG1cOzibi8SPGr5nDe37OFFik18vpJCMu/eqWoSx6pixE/daeN6wbyb
wsj/Zw1WAOPO0FScudqba81QE6YkMHg13HpxO4IVTVbMXhAu59GPdi2fwusFn6aT0Y5fMi/bVwQt
3ktpD/XHJgg7IZeNRBIEcB1KSPp6RdV3VbidgAbezpx8hA54PUQ6ePZbP9sHQvFBr/riCVcTom9J
296oIErWAxJbZ+Xr2JhgH9mFynV9nXVYJz3omSCTSbild6X3j2rVj1LXf9gF2tuMVwnuTu+f49BG
JXSF1R2JE4nXAmxYq2kXr228lWtBG4dv8OAsXKr5K1KyWGbeDfuRe0RP4JgD3GRukhMNKyGQlJyW
zN2IvZtt09UmF09P8MfS+zzomKFq1GsqFJ8qrG03S6p+YaCaG99L7U03TrAlI3y7fTgwQY9je84m
Avy07jlnkVQXC0DuhQIrpBSoK9h9A6rdtL4v8o7qTeqTu4gQlA1ZUfYINre+bhrCWBVuDOsFnzat
RtBCc8io77SwFxtYwJj/3U0xLfC3bSbekqD8bVs44E2GeA7AVd6lXZvfUpjGjLo4XH8HjyabjB8t
n2KyXpZlCE5d1qqphCci4hwahmYlGSgWAtJrChBSa3iwzLNMW+n8KYRV+3HG/TSh/e50jpGkieb1
XXZYbL20wDDrlZBI5rbZtkk1boGWJ/cmqv1L4a9qmwTXwYzr3y03fcO7M6LLhjfrwTRDQr5SoWt2
bMNJKWDw5Nhn7nEjODGNh6FF9P/5dAh8d+Ni2ZbzKrvCYLMC7+soXoQjPPRlpOB+SGYGkTwApus2
697v4VFMWgCqFENLTaALbs6Zwx2blnw7VCjIaX3NiQe5oCEsGdIje6Zhs6Iz72oVLZS2KXnwiVEd
8q6D4sVlex+OvXuE1zjTkFYhPhmNOu9I1/sTx2o4LsqK27EOvHPSR0/N2OIDB43LM4svdBxYrEdp
Md62ZT68d4PPSZ/b4nPopeDvZpu9Z3j9V0nJonzJoj94r4p7ZBBGCx60S5dByQLrBsAga5/Tvk6f
qn5GoDc85PksX4cG+kFcRMHD5IQpnY0dZVL5dajN4mZPNeR4Lyx0mLXUnOgp+b9cjnpPK52HXRa0
3WpS94JGwCbbAIpwsKEgV7nD8FNITRIr8sZsG40dt/g2zZYnLLr/Oq8izy7g9QfUwd9QcXAVlRju
s2yF/8DWQoF3awCfsrMIBZMeib4Gm09o1F0F1Prk5m76W1LWcVsXSXluNfHDZaXYRw11cfGoh4Gy
sDhEDFKDaQ8GPG8Jx+vl8zgq56xWuDFLUohtkQOKvuEEKx+LLq5f3CUYLybmjsr54n44nro29fYc
VyJY2lvVSAg16+xnO87sZs/RvrVNoF+jagkuo6AJoGgKe0DKGoi+z8+BUbR/KrOzdF4cgpVW2DGk
QVrHAXn6SWMuiAEr66yZdqbHQ9k2afTVCFHvwpiJutJ4RiF61ptIj9/GjCl1UrLch87IkKVUddG4
1bbJiAjja72Cl1u6x37NLK8h50pkS5f1EtTCOYwge8BQzsPPyG3/b8fXBCRpvTenhIaDXdw7pKP4
24USo3sB/7PrIGYgJdKKEYXsDY3gtBO9x0dwgupf+OqCt4JMi8E0zR+IU0tn0b5Gf0WJ6uCkuBUs
zGkQX10L4l0LY2/bpha7YOFeJdUUPDjO6hy7Ef5fDyH8KZ5c7klZVm/q1XVPRUNBtou5nQ17ICno
tFwZF/uWyzU/BZUHUjNp0z9rn8fkKBkZCeDglGDJzsKTkIMXo+TJRP5WJTxSEWHuQfjXO1txP6kq
BcbMk3fh3DEjV3Hfnd0h7Q+mTub7qq1re9asJ0PQtLb4TjNQ9v8fpKMw+WrCdoYvqMl1OrQvb8Ri
uq2XD9QJOPjLu2Bt3lMFlIJhgwbpPsMmOa7O08oZTd4vBbioQrkN/RZPRJvlUJMKkLT8TbbEN4ON
64roFjYE0PSoxQijc5APxdJQ1VfKguJZo59JCRVP1rBFpY6DwuSkVKRFBI/JOONSSIruEEgF4Z6E
EIvXv2xhJ1ApVDITQENIEsl3s9JB2owg97RgWTxWotn63BARAfClgDphn+PRI+nqieLVHNLB1MUf
7eDwzpzIhqaTzg4+bUHZipUD/eg1wXa+j1c/xXUcB9+Ba35ZM9Rk5ny9NZpMsJvEZC0ToC7sGVK0
hZJfMb/t/FK0WPriHJHaeNDCCQXUeN54ffKnlWTNShaTILTfq9Xq/5a+ZSZZpn9ryd005y8JpkOU
NE4UJOMmxu6oaCBEaTIK3kgdxTz16gn3Aw7kbLTbtFDlX9EbRfkC4rMqZjqQDTlNpwXS1ebsX0VJ
VKQOH/HUtTtqphCZmEtvUKE8Slz16yzmv4HBdN6Q2L94EUmmPIq58njo0APdCdeCdfFYRESqKL3f
gp8UfEPFCmqSukCnRt/IoYY9OzEVZkGBa3sx3oz7kzcWncxUXhlv2nvxsDymee8cTHZNaPXsdKqI
jEZSifmeCj0F7x3sm1MRXzOLD5+RpT7bY+VuoyGNn/u0p7qH5lfs3Q2NZGWFOTkWqbvxGXCY6STr
uSauzk0CvGVu0+jPSJ8uJVnyw5adONkrVmXmIsTVGj/14o/qyPhQsbccnqAIcimqsSKaVucvQdmS
vxRl9eCVlBQpJyopLfDxCEFrvKERnOKqBO9gSFwEehhtc+1Qd0+R4KEXAUmUEmakHmgu6FN6KcaF
GNk11ZCxeiRoBybA4O80gtGfqkLvoFN2Ie31TVFGxMg8j4tPosiEu0ERE4KS8FsnxJYxJPbQVfjH
pCTZRbZp5CimcVEXbb3jzertDHeFW8kn5kTvHtoe/7vNvKshipAfLKUcL+yKjcxw89nXLp46O4zU
6pl13ZTM+/SxtLAephyvZE5A8cPPzMcSy+q/gK7Bbdt2M1F9moVngyjqX4Uf11xvqcrmZJij12ac
uq/FddUOgPm6n1VFlZFD+L8pMY0va/3sISgcyS+C5GDX+bR6fv4ZxQp6tyKwbIOgfsuvurOdTXC/
zNLZ9a1uCZ9NXL3jcXiGT0NgANUOujQ3WfoJdHavR5hn3hSNn5FcKxqLeVuyyGm2te0bFpq4x9fW
46ltIfgKY1xAJDSYFxVj87iEgrsL8xshqxbQ+hJhYAoQBA0/7jqG5lYrF09Y0OhN7VzTiroAs2op
vmaNeBBN9x310c4bmqMLSnQkhDSQmlEIv3Xmnbu0fGnddGsFbMC1/WIRWfBXrhThF8rEe38vPeSW
0JW3QQDEikure1s7hIxpwCPSWPxSYGJvQ9Z71uBC44/6WmhiFeDlW5anFRyVurR/Urxb6+J+qYWe
rAiaxtAVFLMT1WbGwT2/rHzkBWn26qzh3wmHD1aJnRqll0dfnKeCM8VmGGUh9MAbpPFKkXMfh4I9
YtCv4CwjqMEkuMK8BaSgDp2fY6Nw+aTpMH5GAsSsFXdfEg+lDUtuBz3LcXld+UpDIBcRKXMktWDM
xUvpvUTwp7SujihViDtu8hxPlLCs+GrHzuw61J7E8e7bkOakvDqy233g/wfgWQC1TyZkXto6vBFN
ckfr6yOXJS4zil6Y+bUG5XMdVQ9JMz6YZNmjeDzYGVtuNLFKMxPQcmpMp3o54Uc/8snHA4RbA4li
eGyC/ERG/N2dac2InDfNQRy22aEYyYT73t1V6c5AF/N2arBFpoc2G+8E26hm0U99AeN6BHmRrrvI
rvfJRIQVFxNAgGl5lQHCWTRffLtiMZ0kSIJhUwfln5inE9ng3m3hbKfTuS+HlwEKkjB8CSHAEDMg
Flf8aQY5aVmXHbMnetEwPMOrgIzZbFaB3BM15Z2RvEAd0396RbLXMuExmWsNIFRhxXV5dU5oue40
vtBF805y/bFzmucsAgVGnxcXdvdMWywWy3yf42mYHF7gwXrOuKBcb5GbXKAAVP0VIljvMp8jBOw6
8bAQ2cJFg0eAauONm5LNkhqXn1reBTVkU2TfupHkAUlfYA74Pabswv5e3ZRrdOYueN9XYuum+lJM
8UEMFlsiE0Em77GlYvdrN5PUTzXEjYRUaHdNIieC3bIfbxyFDR3tj+5oczJruPWC8EGn5CZ1uNfN
8rbUEd/lCuSmBy3jdg+pVPcsYr+zcPi4ek48IAq1m5/FCGDlWs7kdw9ThjmyphGwXKJ/XP4fFD0+
mdvzT8hncG7emZsfxhaXksKPySkCsSxGJqxl9NDV6tLTcHGTOdOXCGIQNLBbnGxCwAvOLHweWdMe
qS3aSQYsGTGoI3o2RfIkprQha869a6FI1Vx3JTR91dwEw10mUIGvkaNCvpPMuTeWcA/VbQ4ZpVY3
RwETXS4IsSGRKM4T764aqwcQR8xT05ELJbj+5TA19SV26e5cy2OAg98X9mFFv7BBdplyDFz5FO6W
lc0b9CnZ1XuLmZG+LFIl17ezwbAMQtQj5C0DS7nOhNKg5SXMsKEuObM08b5vtKCLjnucIpZ3cvYa
0RSNET5+TGv3zS+Kl3Bajy7rRHjREDstFfHjU9qiE+uZDaZpslu3YmKfiuFpWKpLK5aLP10ZtaC7
k5yrnNGAhFN7VIohm5vBkcnznyPBsHJRbEsSYKPLYs0pGB1DQRIyruylCnA/ZhzYgA0Ag/VQF9Ww
tzl3jSp/Ejhi/DgFy0El3tzvme7JWpLi0DlFdx42NDwxUEma4tSm5tl4xceqSDcEEe0mRfuSNOVu
GmZMNu61rth/a/OUCh1xCOz07NQpysE4ubRufKM0VNslcKHX0uejeD4a2qMGA9Ol7qaaGgc2zjG+
/dDP/mDqhCXSH6Ik3Tctv+Ahc57HkJZtNFAK588shVg7g7pJLWyPAAW6g+YW2VNcyb+JJNvZ9f1h
ZiVHYKE94EEiaB9a0JDTZ6G7TbGMl07PHegVoJt9k5KH0QcRBt90B9P+1qcPocKXrJbyt/ftaS7U
F3PSXZzpi2rScquEvbh22LWSPqGYS4FO13fwYmTrR3lXov4x5GDGlw/RlDuHmuaOm2Rez1THvTfX
ovuq5AykR6vtzbcawb7PY/rJzOfeuA5xjZSYf9PNZ6Lmv6Ki/Is67p5YXvtH2fJ7BUXpQQIJpmE4
2Hh+cyfQjdRjJlgp2OTNa/XWpnhYwQALpW97JR9Lkew7h0p5f05f04IU/lh3P05hrv1/H12g9rbG
WIAUsODfX5+NbA+Dlz7LKPsi5fF3cKnA1gULA04pKhTfEYLAOocZiGfx3saq27Y5m82ChM24YBfO
1L5ci+cs9U+T2wGTDja+nHcBHBcc3rtedZx+2hDWHqcdf3G9MY59xIyCWUoiFmYq+RypMHVAQoQT
hLs2J7yw8N4wnnNOVOZv4wX531bIUl0zhScfU/LChuom7+ezB6V0EEBGkoITBRTKOWErb73qjlqx
EPQpKpwDbknmaKz+rGhxxvSWVu4O7+rCJVzBenMBhjjX+7UQyVYGwV40wMFG/PSuLL4J5uwFF9Y2
BMwZudFdPi5gTKJPs8AlXuURuQKMfDMd2wHiIb7ScYIrHFXjja8keCzTnJoKVNI4rlSEk8aPf/pg
PXa8ZwH5BxscvNTmzo95R2ppleeh8+8gAWACr1pyUXKLsQ5xPduZMD25bbhdCdM0fv+1NJBB9HLH
YfrgzdwlRf+Q5wmKF/2iDUudSLp3I+730RZvZqi/5omrvGvkrh6uspDAgRBj0Ii8+7TBKYHTy/e9
7zFZ6S7ENyR9StSxx2alRygsfoyj5VRru5/zmHS54hqypC96ah/bCCo+nKokdLZ89rlqwEzyvOBD
WjDMefWnxvEULj6vZnaYVeR8hQyxbpkeYn1N3BUuPnkVPMxDt7May2mrg4Ppwcfn/VMnU6L2y2dE
9GnwvUPuMicvPkLVUpEtRP1iEXJeyIk53Xqkbmy9bRYQizq9lNz4SBQbaHm4uDKRPmdKnFtLnGoG
K1SmCYj8+uDUvLIdWl5S4i9MhtynsVSypquuNjvD1Je756ZmnU2DyTGL8z9ZErLAFKe5q0BqwstO
BXu/ESpK0AcXv4xvq6746Ubvwxvs+xJPUH08yk5ivWNGOspYQoginArFcuVH8tKMVB2Bfj2w105P
miuUHaJt2rY7TNaQ1Xp+P1hMGkVWr1nP+AuZsWh21KPHxlR80uKOdi13ZeQ8l5K8NPHXIJswjvAW
m6CMOWO2h6TMqUG5a1kleyXhNHXDfaQT5JsccRkPfYjbBsINF3kMMZCZipF1EiMJTQYUNZfeXkSW
VwhEG6ARqhg+0rL8IX9yqER9R6jkS0TY0rHgTiK4xOFHuvAVNUpEJKILOvnOUyB9I0rksaSh35f3
SAQ/qqs/innaStn/LfL06eqDjjGPUnlIeEqk600AryKuiV0rFZ+uQZ8wMf9lFV0Nseh/i3BAdMh/
9DDswV2v1yvGI9H0V0tixQ2Dhyxt/7VUKyzRAIprYpSMyK1S2nftegDD2qTxm9IcAIt3CeYMRAzB
gYAa776grptiUD5i101efVsbdfT5OZwhPa+Vf/Gr7OxlBKp8EaD36+fADZpbtv0P7hUzPVrcmIHX
HkUHID18QFp9oDoUqkJ/rGcY1L4T3Q0r/Ou+/WNw92kIJ0vIDC7sZuWVnSv3YFNAI/m0sMcAX2zr
M8BLbsJhf5cbF0shHlrh03SuZQOnbX4QnX/glXsyOb8nFikx2bLRnWj+kxRHjySOPLkcQ7bgeEau
2DmJ+E3F73bgniVcYqb9uh+iBXjyciq79a7T7lk08afvwUugZoOtdijf6jj6F632nQsA/+43yBvc
JdUeJ+8F7+zBK5wdA9WLG16h/TUTVy3mfRAWH4wlj0HWsRJkXdbyzswmsLlESs5NCZO6yJ9GO8S8
Y4ZX1uc3ygW+taivjAJE8BxUEEfzroV7jVfhMqXrj5NyH7fg3FA4kMtawMHTeXKdEzLgAz0YfIF6
/Mk6/xGzQL5Zr7vZWE3PGPX/as64yFS7YAp6iiamt3FJHjN/Jr2La3lkV9A03Ndyk/1Gjf+Cz+q9
K+PlJu3t3q5UKjUSohRDcZx96E6zRuKJycMAFCpWqKZxdguLeIPmB9vVvWVZ+qW7lbOiDi5ogKRp
luxLLxSngLi7SdfoIoH7uHX56QcEI+vu4kfVbTSwOY7ylSSd6735s/eeq+YuhN7dDe6pRiotTUrB
hUzCQ3iN9aNN1tc4DdlffJyl7Z5iVb7okOOgCyPwSC7v3qSj27ibDkGK93pUd13ms/IuntuKTT2t
bYclIa/iBQ+xNP+JOnjzYotE0bU/6Fk3VAQiGJXqvnC5Lk31cZrpm2ApZGeHr69/Z5dy5SDJjokd
9xOa9pQ3Z+5ZWCPwwbnB8jYg7rtN/5rF6WsuCXdIzdqqvZ8mz0V2YOi48nvHyuxKJG0ZrdtiBCs2
s+jR9Wc1ETG3OZva1ntu4vhXCqRkh8y3B6AnMV8BQSPgDNnD6hJbvxZ74r0jvfcPa/UmypF8qmVv
5oghfSEcGM9qDwvxiUDCqy+b/9bBA+ocOMAHndswcu/qgiLvbLo4hIV6aFwsye9rnsfCS/5bJrzE
PmImjkYMwFQPzFdloYNDqMKKba+9aB6BOAl5XzXUFjQ1/cZNs+zB355Ci+Waafp3CJpnBsdvw3dt
WIiCA2KdEobPDnQy7KEHj6KahOvfjahjBS+2/ILH/Da0csdxsXP0T5BEp4KlAL1QYPr8px5mIQzY
lzyHM9RdxUzxmizBnVIN9MauekXf5XVXbMOkuvMd+WqpWXTramM0PAtakwkJgr7U+tsGvB3Ldj0i
ogIdsOKzbZK3QBY/y9DQtLpu+C/eFoVGRirb66MTpcSYWKd6fayC4I0dBGbKZd16uqDfKhs/bRT8
GwaPWoik+6xU7h2UIEgyz4RRm2xpNtZz+pteoavoEKkr6kP2D8YHztGyGEgzIEqdmtlRhdAndJg9
FBbf9BhwQ8jU8B/mb4yqBTsat1h+CpZNN31n8YGHJM+4AfxETvoziTI7uXY0LIyb5aaqU24+Hj5d
kORU/kpqqESPST3Dobel9TuCh9Lcc4v+tGh8e0XAeFdOGOPZhzGOK3i7gfZ/wlXij5G06+qZEWiC
3tM6Cf7eq6m2LjFvFw67Fp9G6I26OldmLyW1OeSsRHMfSYWhLTTee1SI+VRbjk0CLK8dKuWGQjzI
/v0a7XQ93asJ+lfuocGy3vlFX6Utc8g+OEISYFf6Q4TL32F0n9zAy1i0E6iY+UZueiN/Rl0RqIwj
CtTm6a0Zw/sh13Lb+wSpqbEQ22Ah/ksl2YVQ1ryvlcNaz9H/TOF9u0tUbqJRPEQJQIa4BtxGYGfD
AZlsGETX2xKQ8Q6kFSML8XmaWZBUAIIPG+5+f/KO4WbJPX0oXaLknSYYEFTjQ5ljJGkL9yDl9L4U
4y9mDdwLDhKu5b1IgxXDh7b1H59UFIFSxE1ow4+imSk2JnKdZnkIh2iESZh2wNDaJgYGxHakWs1V
odMYTQudgIME0dFi6KbspoTCLV/nIfBOY5BQyCkIxfk00xN2QxKxNU+TCgGqOSl8N/azPnaq9LVZ
oP0msGo6bSHIxPxuFjh7dCfVxcN1v0zHO9NOmP9zSF4SfwKgmaw0u6ZlvImKkZ5p12AgblFBknz5
jlpaoTDXxsgOFK8n6Z8oBH+chCK9b/jvb5YZgAPBAOi0VmLQ8CuWihLBG3LMq7AGRIhheYG9RmyW
IgmP2OXKgzWBf1TQggpl/86WYysdaErQnQTuNOAYyPPWZRlGWJZB67Fv4/UxcpsnDrzqgKedfJIp
7otFnWLBpBq20HxcwqIywDsDcPq/kqjVt6FfEmwNgYN5VvfkTtOHxUGDDWtqjRaIOHXeqx3bYMPd
q0f/kO5rWdPWFvObfYgqMOoRN5oT5vb3VXcfwE6wTzftYzYv2cb0Quz8a1Q3adbXaQpRQdoIEDZ6
FFn9jFRClEEKTGLS54MChZsX9xlFpjxKIRcc1l8HNy5e+oC+JfiQIVy22iEVGX6v/Wx/MTWsAFGv
tEYB5aQ39gMbcf9SLMkVtUkCaynoAeqRfA1pC67FXnofWySqpcXiWBZox5bmSnC64XyXT/PP4EO2
7mKSon1Q09ruVP3DQk76XGVpvVmTgJRqAFDRWpHetYMIT20L13AO/Tup4ngPGBOPhlcREsCp0y/d
89DyPbrKPzst3pHifxyd13LjSrZEvwgRMIVC4VX0pEgZyr8gZPrA+0LBfP0szn26EWdmTrdEAnvv
zFxZij1rnrsBqc93y+7/nNL+TJa5pRfPesWzeyPLpe9V4vyickOJm+G2ZGRR4VHCCWWbx903Wpzq
LQYpD0JMeQuiSK89z2mV/E3ehJt9MdUje493ri2+pY22eFS7BAY633Muoxb+9+gb66WSaFfpjGE9
Dmo2Zcg82Heq8TXTYJJdnDsvjgalYjXTv3xIXRrRMMF1/ElBXLTVymUI3JInqq8DLGO6LoP+16S3
7vGON1ZnYavC73XuCBevFpbMq11nuDTnRh/DmYNs7gfUetmBdu/0PLwyd7QrtXgtxoiQUXnyJzJ4
ua8J9AKii+Meyl+mbnjfAVJt4nOmZ3nBjuXm5T7MaaJMYu9MAy1Xhi7nsYyvJH7HFURembrJLysK
YhDShuLxOM/d+2qs6sexcySTXkfPI6kFFjy/fkPuDU/2ksCLieh/0F3c7I2fQQmyI/Pspi3dt44c
LjScJVwLyLGR1wkPDU8FJtTpW2ZdsnGEwGI8lfHGWPlPIng3N00pj1ZbviYTiXkVs7HyAmBZEnjF
S9UcyVM4D4lDDfdU384tPW2tnn6f81ls88p6HfG7Po9OWxznjNsvK9otD1M536NHgZIZlgZtIoUL
w4eXN8m/3E9CKFmpxz9rf2ePiFGNgoRtNGQUEJmDYQEQ4FA57dpPzSXmrSms/NwGUL9iyyLjDC4s
LpvmkM3gZTIOBNKkW+X1O69fDhOGFjqhAhqHAhv9AGkbDkP/7M+w5JMyfvbBrWYhp2gIj98g+okP
mP5qW/O7PYT3wzxepcPFtlrA6Np18eEQomaM5B5XdQBpebp5ppq3OVPg4N5cp8ged2TEH9Ugqm1L
lXzT1y86JJE3tRZ+8fy1T+mzlxGqMSEh2YXfg49NjLMs11S5/CakR/ApNvHGjz0C8al38jGKgv31
iWyzJIX5dF1iQoh5iNSSaOu3cd0a3cla4xk+3BqS7Nxq17Hkwx9ICb4Y3Ajkyk9PjXTexynRgFmc
ld/D6pXpOai5wy2ErLlDAK6qsXASvMQU0hTBb5thDMYyg6Forl5Gt5vXBAn2C3AkLcYjju3iTpRv
IuvLXQqsdN1TczH1BnR4bMQK6+JzkoEOtsg93Q0zdjpZurvESeKddPo/xmisELdbMw+aTSBvH6iR
X+nAxPrWWR1hN+3srBKC4oIFAoqheZkluzgRzmAzWfCqSoLVLWmmftEvY0wliqMEhqeQOTjotbhz
bMLLsds/lmGwHTSFR0x6X/44fJiyQlzAqFi38DdwGuPLbxivByg91Q1pX4vl2QMkwdQ03rVT8V0m
4DShpsKvy9ZUo7FKDeGVKzvmg0l4BLkJVjNDBOsuVO16aAtDNlafFtneE+NHNXYScBNA/EoW42Z2
6eNz45F9PHhg9HuLkvJdhPWbcBpYAVSvxYL2UNcBOBp0zYkc7wGq63/2kJLj8e/bqri4sXMaRP3q
N0LuQ/ppPA2UY8ky/NQLkFlX+d8wOO+tSmLywxvBC6IHJKq6UxvhUciUWwA/IxMgb8eSCksxWwn1
vINzsEB5RyZ8b+1G7BnhrmL0eMaQcAG18WiWDIqvCzMqwGvI8rCjBoZmPGw8I4WiPQ6XVdZI6C5z
9iri6FQGZHASmzq3mv5EjW+k0U7KYbr8C4KB4GDc/fLAvCIuAHnGhBZL5tAp/8gMRYZR9enmxj3k
Ru9MP4LG7apLbRs8sDF7vg1uwsrncoPXBRhhJy+tjZV8IGl9F+jgL2qiZ7R9KkPqvtpkuX7vYgU2
XE3fucPFhxvYd1zwl+9qahvD4uylIt/mdvjRqYC/HiC2u0gv52gJ0lOnwhp4DJg6Q4dPK29CXZeQ
juvQOzz3zW2KdmfBr45S+Z9nuR/QCt8q+tW9pfmxExzHHlANNXtsQSlI/Zvvpae6uOmn72hiDE+t
/p4HOvNUfgvbIdvJJc0O3uK8QT++JrgX1vgEnbNOMX1EoXi3Zo8guA01VFpEnsfHiXjY3r/57ZsW
vTOjPW3JtUu7epUQd+rsc90nF6fCXFZHlYfT1jnZZc9ZJmXU1xlVS/N1bEcQuzEYR9ucQoxPd4R3
cL3E3IuBiDyVffOcDhIgmUN1Q277Z19re9Plur1b6tCncgpVaIL5EPXYHUr1aGfiGhYT6aoeKGtS
BW8t7tiNWm6ZzeDCpo9Ji7xz4PWXlBt5GtxKunIc1IofGRXFCVBB++THt5qeWflkrRNNv4H9Rsg/
2qWuZrWYc25g2JRWbpEAX5m7NZsUXRQpPy8vPkyILvyrF3DHM4UklSW4+Bbx0aPOjpPVCOYix2ha
0VMM/MP7iiFwbVOL2dpTt7gvlh1QUh3LkrQBBY3LTjc5yjeLbKX/3x2YF/zD8tXBQHnXSo1e3kCg
a5kyVqNhzOx9ojdQ7l4HF/bH3ElkZ6vkPNb+yo7ihGCK7iHDwN2QzSWxSLx34VfKJ44pMvyvzUT3
N4w0qja+TQsb4xtnLsZPjaUgTKtNY8dA6SbA737d83xTxloV+QjWKfHffQl7uNIuyD+Fn6PGQIgH
qH1VcnlP+TWUDo5tPryHdEmvsyPL4yyBZvauu6o5cXBv8REk9L1pHOexdlhZWg+HXv5gkR2Bcdg8
+xN3UIODD2F7OrtadY+LBZ2ts6GydlPGqEr7N91Z0XWUBea9ZnQ/OeqRGde3VFP/r+55UqXaI6zS
4EckvELOfvS8FTXN58DmyRKQq2PWDP/TJWEM/q2/hkJMkQr3bmiWTzcEQ1MiTjgg1t1GD+uip1zT
5z9WB68hOgRXlNG9sREoDWduTmdKQDqBJSvAlrkq6vCVNCzZXqDEoMRJMRRGtxubIeyuLDJi6YDW
VTBBUhyIyTQM4V3K+6oCRKAL/Pimc8iNCfqIuPrTVaU4QqlIrmZml28lkk+fkBdufk5bUTzZu668
FbEIKgynSgMrCN194CVP2mCs91IgPsT5AK3hRpiThJV0UQfKWq6ibdSJXiBQCiCzW31TpRJe/U2Q
0YdGU2csErpFo3ndYUHYgd4YN3JiPhiDcF9GeJNjL38aO+ibaC7NKomTY1vyvo/bdiSmMsZ7K8G+
mEDj8ySVHcwQfoTWauV8IDJDlVXil58ki+xdeKO/l9P8KyqHJTl6zlz3Qp7w6IThxbbrhzl2runM
apF52OasjKI9z/0vHl2fjnXrGqVufNQDPrEhiTbRKA6OS6a1Hayv3G2fKpOjqrbcJfyuOKZ+95GH
OcpHw5e5wIPp+XzgCNTTrUU/HJtJdkbPRjKqWzhlzolUFOXT+Vsrms9lpFrERU4ox9TddI73AGYI
hvSYtmfP9uMz5v4LX6P/QvgAIIi6p2Ik5dOL4jnCUb6jHjx6Kv3pleszf4aYI0jt9djRsnLnzxwI
g0I84/Y0q0oGwzM/3+KVTEF9GPLmJYN6sJIRWJ+w9R5bxXzkVaAdq7kCi6wXDts+6zv+zRzQD2iW
JgqgiiaypgqGu5azEIZOFPxPMYxMJFn6hzIObFoyn6CbglhNnpPb5y8KfPhXbndvdxPRoMmpeFtk
xTl2q3xTi+RnqPDWBBZHvnLs9iCruhX4AuvJdv3yrVHNfsrg+YjuMnnFrWnXiz+DW+ouXTo6CQLm
Lrek9cQrZHMwSSu2HlWYC8PJJvLsgxvqnr+j+cRbjRhQ1dOhy9Q9RFTaeAeb3lPbUIFaL9uswQgf
1DE26jAk1e2OFAow+7mc99O9zLkisqvh9bXCdZvWO1t76doSZA2VVzyPNuPqFC8gnoLinNzEurhV
HjYb71JO4xHjP57Zuaa3pGlgtgMeID9Bjig1YEiTHlHDvneptelHCkVyp3pQnc2vLoaNYTvtey/U
vl0MGV0LGTFwJOVyojtr4dLRFsI14Yiyz8S064bZf599lG6Z4kCFpgaVEzQ7Qu3axOboppJ/oRW+
ThB5btf6HnIU7nvfqDOviRcXS9ecL5RWjpuxvj1cdPmbj9mwYU70YIqMhOAQBc6lqInjLQxehXQf
Wys8EWJ7ZygmoYGGCm7+dseb8m9erm/oHhekcf/q+ZheG+gj4FWj6hZXLFDeG96wBRMLjSn2Dkca
RKqcayXDbreqMSMr6GDrqm+vcHzYY3mccBrHDZfpFBZXki6XOI+zpzFvr1Vt7aMbusgLmIuQ1FZ5
Vd/LYqZ6YJpXS+jL1RAUEprR/FDL9tFyxb0Hx0PceFyRabuDFNZHlksqhbLp1bEtCjtyovFpXF0H
mnCiDo13tMNkgVNaqme/BaAB8YIXcZMGaze3PhCVAOcGvv6gIAkfLCWYd/nUn3yvZt3zY3Nf5NlX
O/D4HZ3pSYbFs22o6ctUheOXxyFIPvZLNRfPaTjvbdv6r5iGSzW7XyYU3j6fClSSPm/OfdA/lV19
6AogiI6oXioyRaz/5qhYB1l6PFRH6788ml64HSVn6AAojvxw6cYjotZb37GMNibU+o4FOYD+g9Ez
nMJf3/D/4LFl2Cki4vb0LuOnpGQXALYiUreOR/+hvaWsy1TTmnTr0Fl4+9/U9rfcIsEXlKbdNz6J
Wl78E0qT4Sanoa+7dV9vWIDX3JU5Bk3TOUE5WLcdicGOwhwsBuGl7xt111v1NpThlkzCTXPwGKw8
f96IeUF94JWDajZCF4TBtTK5/mrbm46XMLeT0MWQqLmpqrRJnoYqQU8swbh7ibqbRvIPzVT+Jpn1
KSIfh6YCAQRU7F7Y3LBzNuIofQqFlCxHWXLuwgJHjKvpOfLoYjfGPs0SbAUnDs4TFrszF4R1lLDW
jNh1KcSWv7Di3qJ2uPnMgDbM3vSwBPQ2eB2Xv/4nDOQViwmu6iA+4mthk5xTvmsWnMzaAaAdxnN5
N/f8kJauhQHdqqdOol4JHhORnr8dhj+SsfDFEoLTVcXTOS2WzcKR8wYL8O3bX8jGGy0VPCVJx50G
JIwffeU73skom6iPI3+8YqL9WY+7RQ73TuA/Zkt27srcojhIbxs1YFD11L5sbmSXUnV7MRkf0VMe
GwIHd20J7sCvxt8UsNGh1dwgEvdsVzK/uq1lPZf0xzEfxk/1cCuc5B82wPphdveYDyMx/6b4hvbh
GKpTa3GIzhYmEN3Y9sNAgOclbnn+ADUD67CkQF4KUmNJ0mAa6lNzb1ImZGHX53Gh75Dc7TcpHhqG
zTZU6X1u35bF7CkYorcJ2e2OjYgTgqKc13j3WO/RhdrHurapr1Tt2a+BJIfD2cmQbatQ5tukLE/w
SQjYsbUvc3Ly8+6P1YaUe7aEFIEUn5Zo9mHnpftIdREbk/0kS+9aO2bfZQ4uq7o52rxLd10bnpNa
YUhpX0kE7ls5wzb2un+5xka9EG/3UPozZ8IU4Zw9Zc55Xv04VcoQmbD/sqaIhgOX5PW9zhLvQhgO
Ry0h59Vic5zQgIO6Onc5pglqdcE7EKofQj7BOPBKZ/hKG5qYK7znVLSq6IKW5NCb4+YsymXGlakk
qb4pZ8FvpV/a+Br7KChkJULxHTSKqivwC8jCuqEELuCQ1b02k0HosBSYDdIyEAV1BslSVAgYycBf
fc7EahAR4Ia0JMS5BFbyges+/7TNnB10YRMP8AYz/DSug1ic5wa/S5WO9qOlbNIVvfEsQ6Cg7i4M
wQ0vhLKn6bsYyuqZVzYbcl41XbhmsgJWMWKX/0jouKH/21P/BrK1NYhep9hng+l++jAOH9zJ7U6h
H0XXHtTYYyUC+y1VdvNZM8N/1EUEkpw3dhesvQVXMHiDaHia4inky2uYecEGE8DkspP/n3BK20GF
oRB0GWpuPxbYcvkZETnyyhFAAScnKgGd4EHXiirXQgJp2CxliSQhAxvhPQILZ+9aG9IVZ6FacEyw
PcrT/PJUzj0lnEVeDN8EziKcxqnBCkfJdm+4A2fqwhcjxuvWVIQe5z7/tKRb/oSyMC/W+DckUJcT
A+588Ctczgs+9XEJ37G1eXcli+SDG0fY7Ag/e2tAzYu3cQp7is/T6E5mj3AB9X3JQ/yQGJiabmez
HKJ4lVYpT2mZ58GLyxVMHhG4/C/V5qO1Gvm/ZZNqC2kVJW4GA++GJWysYIYux20loA1CExsupyTQ
VFJPWuH89rhxh3XUPVgaqWCV9j4LVhXnWhxIRZY2juaIRTpxdKCOkcdG5dNUA7No3XeTnGHbzKFN
Ro9Z44VwOCELOVu1B4fGgGEONIII7SIwG/C52CSIMBN44y4tuxGCkYBLPPUJj+giEb26s9jXw23f
q9vMOQmekEm3JCGWv5w6JJV6iVg1ouzk48K6QHe1V+dfpZsVOMcHoee7RrK8vnu0jXkoYiWdMeFk
o8E6Cyr4Cic9PdvUewzYRXOVRHdcb/N232tEFzTGoEJDrSbvyTZJQy+EQ19Qha8QBh3BlXzTLVYy
rMtb2I9n09i/5zC7BPmUGEdjp/LwH3XD/FnabOz+XGtMvkCmcqBPbT48dD2P1s0YNgDLigCkfI+4
GZtn7Dk0cCc5YswmzkPzBbLPxrmqrDj4kYOY9F6mLoRJwlMBQNMeUCgA9lqLlso91t1+XPppG6Bj
Mi0Yj4O+VZpl2i92Xy6beB5KPOopGoWD3j57jbU1sZhAixhPlxYI2EbS99nkhcbJlEDWuKSN7FEw
tFAdx8mM+GN7miFksl14Weu1y5nf88wlhn9Dz8JuL1UTW1TWQxJ4SEjAcbh3Wj5y/LBxU/gHoANi
dO/KwBnIMiE9V9lzJ+ZJ/VWZKuXzMvaxCyMO6sVVVTIB/FVVeZt+xlbn2pxF2jr5QOokgJ9AbWbl
cWjqaTa8icrh2nH+zJ9x/KicmbLp+5upirNqgA7kxDx4qH5oAG/rm6xJ7hNvBQAqdybb9EUkt0mA
7AWtGZ91nEayQpVtLeedVFTR7fvKqvPfLJmbeD/V+TK9cfDtEBjnPmKLaFrLTbJNO3oZf6qiIK6+
jxxjsAX23qKWP2uq4RUL1SaA+TEPRzQlBF43gy83WY7SE9GMy1fbCWIXjm3eR9rBwsxG1zJC+R4D
H6URHS02xl8G6wqHC598VKQpJIM+Mt2soAraLWqST/uS+pGtJ4OfQTKZ6F0XkDOF/iaUHP/ZUqny
o1FBVv+F6Ni3jvEJVysWiPEaZyjTx8Xu3BHLRgFJaIfW7M50Upa5v0s9Y8p7O29asbv9Zj6aSDAP
Fgtq/NNUULpCdihP6rONvBCTqJ+V+LP6iJtobAmVnGTCl/8rmrkxIePGc7jvNDCPVY3hINwJn3H5
4GgThavEdmNiEfDZiAqRlEefsgYTnSQ+BbPvy3Eya10V6bgL3KHPLlarknbLF6U6VqKovwosNZze
F3sB+JKOkANm3t5YRfv5vfm/5ZXXCIAPK4pOVRzVP3VdMmfHcmKhN5nzX9G69SF2C/64Ixm8Rd76
vg1OdnwFC1Gjal6IQSM3xbfdzkH1D9Xwh+VlprsnjGLaWnObqi61ULhQ6th9iPKmeGPEau11lTsh
3/YUkz58gLD8b8za/NvHDPGT8gD7zJOgefU7bOv+XPqgquxebhPIdrvanr/g0l5TUWU4nCpzWrhn
HEs//tcHy3HoOVj24a7xAH0zyG3F0D5zzb+EyYjciIekzMNXtK+f3MC79J2za6VPXmdcVH1mUqT8
e5HKgZOCC887oqIDHYOHN20LOBBBXRp90DJa7lOn5bcRZhS79IakAF+RZp/GeE4pbWXzjAf0N4vB
nRx6u+beskoCHDWG13Ev6nUh6wvCx67MOhiYrfgCcfDB3e+fvmGFk2bkwxOl59D2wdAlxQlz8T8+
vjFBa3anyMNUnVzbuqnuF2+JoRYH9akIrJq7NdBrRzkUi/deg4BDvWsTU09GoNGu5Zunsz2QCEiQ
mb/VAWV+euCeX7aKNGtYPZLcXlAkuIYGlf/axtnOpu636sUl5T0KZ8a9c6hf9TME8yh5ZV571yrf
NE50mAp1P1sjWhTfnmYmh6l67qco8DEIuqTbDTnPbC+W6gF1ymlXMu/xMwhOB+lNcPXNYxAOfX7P
9TjY5UaltH80Nw+pVRSQGCy+p7+8OedLH+fRd1+q8bsITPADxaxG1yszCujdMBUnbsG4hZ3JDn/F
7NXvviiZREaPJrE4nDhWJMlzZVlpcnA9m7e6epAVV7O22AQNbiHITxcjiR66zkNBP42/4DQFwrty
Wmc/xebF1TCt/6yZvTao7VdqR3CCiph35J3bBeLNg9OAXl9080dSL80v5iwE0THllCjjZ7axVdMA
+xuHp4RCT/F/iYDQoiCWEwe3JqGR8BlatTXhuLHi6c1qlu9gVn+RZTjDek8YE84mpDC6qNbNhDcg
4JIcyfZD5t1D0xEXUlxM11ZCk2JZ06cCg11NZ8xxTzIojxG3EwD6J5glBA/xVkSoyg4QCuyy1Vdb
WJTWc84ZxXoohnXegV2rJA13Xb9O3fmB5+6O0fGNw9e9iWYYH8ufj6+Y59XyRFBlJav0eZT/BQsW
VP5b0FAqsVI1MYCJG3wza9qu4T6KnqPREHev3lQekLwfhIl2rUNEQJlribM1l/6P62Y3WZ78GlKH
BNtoGb2SqnkioXZWifumhmAfp8V5unnkFDEUypoXL/hAS/6poJkKS+5G5hIUOIosby0D5ELvfL38
E+g7ANf9E6bul87YIC/YNUe9JfC3jQT9X3L+DxfKrWTkr8uwSdnejp/yBcPsd8qxCbPpZhrEJdL2
yTj2ZZiCP4YB1MVyRwCEgydqRukNW+6VQP8b7mBN9qrn6TWU/bOI+rvcoO0R0dERmrVILq4LrRxL
gtbIiz0/o2bCziv8jykSOOTr+5oab3Dfazepn+spezBuubEX8QiDEL8+YldR5U90P/MhNpuEKTZj
u51qdmUc0Y2C3x2xq0PQKSz7YMZ213tjt5X2clluaTxNftJJGJ7BxMBaHZYnItfwmSXRMj4BBIeV
QBEN0G35LO4YT0+Ihweps42Vq83Y82EaZ7GJ/epo2y7/M7hNxhB1JsRemu1lO30Mcvyo1Y8To2Zx
nsm0+eppTm9528awaYpJnS1jYJ1DUdZy1Q3yIIZbLBNORInfUMH7D6akp+W9okiVfdan75CtYF20
9onH1dpM+Ws5V2+AI8++050ClC4/ZoUnTJsp6HNtgNzJgFQTM9BdRa1usENCWyWUxlUkdoQQjy1z
VljKfexHKzlkn5Y17hEiL9y1tm2bbvIIsUiSBOo4h66aLn5Glw8xI9Lrayme2ymfioKENTfzal/A
dR7NfA+TYxsnOABcl1Rg4xEQsWHyoNP6w0no9GOxLcLgtzofyh21v1NZdGFD21DX/R6AUOcIe/vd
/knd/wTBTHwzIr3JZ5cJIuWOR1PUAUPkTxDm+B1oDDbl84wY5iQBnBAyNDlz1ogxxC3/8wR1cshL
1mw+6S7dzbxKfIU53q9P2bT8qXrYYcD6orbqCBsBZjVM95QDP3acQwaxUHAFXxO0uu2j49Hp8re6
4tPe3Cot5zUfO0A6BXbN8adZmo/Mzs5zbT9qvnKCRhh/QRyY+mMEjqfN0x2veowpdIxm/f1gqX/p
OP2DHfWAF+ffUJTe2qSxhYhkk/ovVmBfuT8GN3cOfutG+O8OJLSczGsT8O6uwZab8H4i1lX2Lho8
XWYpgV4085F7d4n3i8rx0OPMOxyI2O1U4J4HUYBicO+9orod96AElWYbxXxBUppTFprOiG6nE66k
wHpJaFogOXlVDcm9EXMQ7MLN4AKi9gldN/12xhWNT/vQWDA3goWfg/FYObuNF5jjSGiDkopV08M0
dXk5js1TjRFAwjGlQppSmpgIe2KKs8P/3JzwKC2842isnT2PD9NSvarQ2cSZ97zoP/baLQYe0iI9
bXUOXrmBIJa85gAluhqwRZTvffyuIUIp0r5YjdzlrWDZlUQt/No6WjbNW/b050p5YbZjNVWXNs0+
l7m75EV1xZ2wmfLhUJTF44LRLZhKWueoDB4F69BY72aKapomOKRj9sggjk6RnSZjvxZVd+SvRYYG
7Q4naGhzQCsSGxqoi8ScKDyeI2mcKOzX1BWezHjrqmJTuJNutb7Be28/uKkpDmVJWaoHQZ0eKCrP
OeXN+wyfbZzXF02TRwrbkL6TjUj5LYTO0RbD3egX8W6kRBPs3FHY+jfoidbV+jGwxzdP0nreUx+U
UIMVZxMmwmFPkvSQecQcjOqe/VE+WvVy0Dy6D1EUnoUOeNjHr7rOXlKA9ic5vJfI2ekYb8T44U2Q
IBt2jObPD+tdQiyMFRbfkQMStJ8rOqQGtQ5i2ILC3eeSnpg2eSlnOA9CHtmuoSqot1zkQMn9W3Ym
9neOeyPAQtrL9aMgALC4zX3kF79wGD9n7AjJEPzX8FtTaCVxYJ8aXHJ0WeFsCpYrAAWA6t66U6wj
fj88DJLrSJPukoTbsmuex1Rs2RlJMnCxFppyKZoaJgB1q2YQP2khr3U9HHpMxQNRaALTp2lUFCDY
tF6Q9kgpYDKyeOH4u7eyeB+RQe5bdzOmHWNn6x9V5ABKzXfar175Abz7HWEREH93WHqB9JHzJUel
hD54HJZ8NFpOP3tc7VsbAC/km61jCUhFzLw0xWA45AeFeyH2935AOq7XFwpi3pklN6RKXjgO00CE
aou7/Lnw9cGn93la/gFzWUP6eYu59QVBDNE3c3eRFmfuEsfU2A9pa/ZZ2azmbjwyva9q0wN8ziXH
OZjYlXzpEBh4jI87vRTfOnKoxIj584wCPpl8HpV7Xwc4bFkF1iFOIz/kLKhjGtxp2RqZjoEDBxPs
po4j0o0o7s7j0eKoPZUjxz6mpa5I38aCmoI6JnoToFcqXWIx8QfM/JgBhPksgmwTFIXEsFxtxdLe
263kIyt3AwRANtn7UEQfgpixQ9je4fe9ePqZf8F9kjmE34pXHNod0/gIinuOViAA4BTy+ppsMthO
JpC5s2/a97qVPXQxBJjsUi7+KnBT1r1svEAXQ2RNgFvU6zHnheSNlA12e/gexDetA04Tkq4aHhnV
kaIh92DsbzdlivPLlyGfjhbmvpoqahWqzQARdhi9NSaXHTM+bGu1VWn72NLVa0UIbVO5Z9U59baF
ho0DDEHTwYZ010b1daZyKeZZD1ftpU6T57ipxruxLO8BZ2wU3ZUQYfcuC4Za5AdZVOKK/crv3Z1J
+0daVV+mDgNIhuu+tua/Ip6WfWUy/mMQEdxRwLN1r8qBUYRofTeD48N3hOwWUl2FGPwSGO8rioy9
r3R2rSX9KzUmBCv+Mq331uK9YXJ2d51eVqEdHcc2+mSNWjCK8WS8pbaBXFhD8ECeYy8FM2rY/jY+
lRQqkY99N/zns19PE6lSOySK4mbXIJofVKN3kQi9FSwZyGPjoZzNdyn1z1AYcrH+RULtaUso0tL9
8KPueZ6C02AyEu301qbdhfviacLgJtzmBLmOmB6OiZGtIag+IxBkd1ljKX4o+sjfcWNFGVjX0Fog
5cbMxB5mOv+g/OE8YYUswJsUxt9znr7SELYvU/ntAQ65S5hYAaIdojl9iIvmibvjrtTFYzAwcqMD
ombXGFPZuLZd8T2P9aZlHNGqvMDkO/ZDexVd9j4hVZbRjPrsA5YCQqxuLVEUv7QELqtWHtPB3oeB
gwjMXmXm4cmkwU9Vl99jR/IVeJDpJgbc+McnQTy6886xeamE0xXMKJ9XSnGLfpuXzZtDiyMhE56N
jj6G3HlVb3XrPsTh1cFLH8g5DdZS7b2+f4l7bzuBA18S55hU1VbZARm/6C3M4y9VNSS6J2Qwd8Zy
D9mnyGYejYy0jl8ce2IQS8Np14nN3gZggE/Jv5vb8lcZ/zeK7X9L5G4ip/htJjgKPYZZaVP0WNVn
1ZGbaW11aZL4RfaTe8lTveadV63aFtVSxMU5B4tVwZAcLWrunWQXQFUdbBdQT76UK1LVJCicO24Q
/6UAY1uDJUZHr3nd/Ism+yKz9o2d8hGr41MyD89xGb6ahfD8MMc/EbugW9YPoaCDRWGMjfWM0TJ4
6hxnKwqSyNF875cpHurle7R8choVn4G4ct6ziVSla8qLi+v2Rr7nDqFPExHeAXYLsKHpe0rUE2+F
o6M1avp8JOK1zybzYWUMxCoBtDkH58iKQbQH/8YqYvTnhd8l1ivcm60W1qub2q8NOz8dhRnUpero
9diGzGKTz+53wsk2aZFsTcBLHvQoX+qHzOg99jeQR137GCvNZoxTu1zcR3pGjlqEH/GQXSQoiwSI
XyWbeZ1TlDJhIsC5+80R4pBXMBFxHdz1rXpIC39FwdiGGPFhaYL/OiJvOXWcmlTMXdeh3wn7IfFx
7LYhAgWsSbJQw5p79+p/pJ3XkuPsda5vRaVjoYwcdm3vAwIEQ5OdZzqcoHoScs64+v1gXJbZGBbp
XyqXbNm/3IsfvrjWekMNurPV5e9pVN9lsg4/t/ZfWwObFJhZUoP/6ZRurEbeFKl11HxqAVmGNGCG
sGqAZFDBqlLq5jAIybo1Y2QBcgfafHrItLn4UT9WEYxmLLhvuGgBtf4++s3srra8W0uCqZtIdDQ1
9I9GScQIKoS2oCQ7ZgqZtvAhTcNvU2niTgeNlpfAAaaQgJ+UTJaYxEehGG/jQXtMsuRro7Z4JY8f
uEq5pi/doRTy2uYV9sM9PbWkzrZFblKHjTjESYR28tB+5CWoWq4PIy/fVKPbtikXEgBKnrMBtpJ8
txkKmIjSIenTwYmj1KnBq+em8qAo7QNqXNgU6Ps+/tlEk77C/WntI7+VtiDClKYU7coc34WRM7tq
vQ3mMxTwROM5LbyfSt+/lH7xNRabD9Or33S/fKasjtSNmLnUt3EP1N+LBmBtlVeHQemhCiPeHAjG
TgKDGwjV3tCbn8bsGwNLtDT459MsXl1XxzBALdyYkIeN4oNgsLzkBnzLfJz5mLUghfASpu2rEdAJ
rpvmCRTmb/tP01boxdieCC5I481EZu1W0KtXYmy8i74kOQUo4xWiW2g5pfdcGl9L9Jgmrcidasyf
E1jB1NvKR/Do2hE5n8e6mH70WvDM5EAx73JUYjCBwQGI/Pk2sfwfOqlXlucvYlUbHFUV+gjeG0UI
+uAFtQWPckeKRsawx6hTwIlV+sKxqbhSgcYhLrUGOvCmIDzHBeKxGtmhaHS/fBxKVjLSvRTG9hoy
TVHq20WWP+QD7B0R3cgipEQgI7iMAFmEO0G68hAOLqnP0meGD9Hf0Sbb6VG+r4pg4+GtqfYaHMNx
X7bNrg0Rn9eQMgnD/m7C2LsZ1a2kBkekRRFSBwvr5FaF3ww8gaJqXyqRatFU8j7wEWGYyvp2mG0y
u1z7rvrNL0PD80PQ97JIxqLDA1bL7HaWaIigJ/In6enB6k1MxHzgwoIFNp9qs8LRfMb5QqaXy249
ZBCMDETYaNj8QCJ+F6Xqq1VKjyKABTGN7qPUA70+QR3X3tOwv+HnY7Qg/ZAxD1hRxNwnaN4AEUe4
f4JXEZj3kjzd8z95ZXojp0sS7wIpg7EWrjMr+1Dk1pHQFpN1Y21Z0hOn/H1CX3ENH2efJwg5VemN
CCwNhT2UVIyo3070ZSm0FDtVHKh6aIMbV4imVJSLxhIJ2WI45Nx1VkXZryG1CxSUYBtpR79qrXbF
MULibugyaMFIA0RC/JA07c5XeH82CY6wpYtUykHn7WCo3Wuk9rdxUN7WlbzLfah4mYRz2E8w70gV
dOYOGOGtQZVhfgNWPb0oLZcg64OrQAqWk+q2Gft1bMbDqmqnly4OtxEAi7TOvgXwMFalou5U3k4I
Nu1KupKGpR1H2XuyDOpH6D8kbXXwkeI16PSJzcOUZU9EHpFxi0nd5a2ZD4o9qP1GbwHaTUK5zWRk
ewR4iflvnaXwh54+SxHcZ6Qi/LWvN6+ylINRozyIw1J+iOtoa6rYfnpkfvNDdeTRqNfpm5BOgCDY
DnJ6DxNoPVT+B5Z7DzDc9S2FVpd6LlIovEJD6iGYqzYHpSvuZhiwhCbnSonnd5iSP5bR7Isr0kig
9PnMiYgrUC1+NzPscJSRQ7fKA8pfKO+AAflSqAry63oLiyo5IC6Z24bRPZUNh37ba1QZsFqA9+sA
oppJXO2XwO8pbUwDhRwe3XbLr5rN61atB5AAE7pjMwk3SSm8i1a6aWKs+CpRtaPGOwaChsVM9sUH
zUF7UbFQyZ52GRCJQR12aDH9ahTtZ240yDT7Ix5FgJIqEGFRDwTSi97TJIcLUryopQe+3Bq+Kkbw
lKgFJTyciA1N3lmV+RiC7OchSzNV7japTy7G6qZ//ib2WArVZhJyvYffmrS/TdGfK/rpJ+LpEerY
4LSkQH8u+tTlgiabrHdot99U+lsQeP2WVzvAOLUVHZowyaaSq1lQFNAO9kXUaG9aZXynHAvpR4js
WdVDU8sHv292Na5BTjyVx8QIvpl10mwSKtmomR3rsd5PbODAVO7FqQUs1Wlvo6r+0gvzFlKyjK9M
N9EfAgdeq5siE34CkUZPDj3iEqPF2vjIEiRQMhA+pFarOh+fw6L1aPc3mylIKHyHH2NY+Y46FoiN
NS73zjGwMIvQ0uM0gWhGuWdfAVzDpgo4EE5Cou9E6OEXaXDPy5UsA3/vAcKinvfPFPARYvYUGtvV
fT+k1qqWaU74NV5mH9o03je8l2lUHk2wd+WcquTvYqN/gME8YDhHlSh9bgz61DVMK3146q0e9Qdh
3ccIiNK8MlCKLlx03+FxcPup+uD0LCvsV8q1GbRvnlg85bX6TOF6P6k04IGT3OgNBhiF8WxF474z
e6cq1X05TB8IUNiGwu5qY2vde/1OldLKGdT6BTA+LxPpgCTMc6PVe6VCLJU3132Sao85G0c2w3U0
mCq2vt6xkuT70EOlUE9v2R+A4oBWNGjOlZK00WN4nfLWSAJaMtG+1fwXD8NUhJNSgNmKZw+4DOaU
gMDK+De4SiB3QN0a/mppD7X5gNHDOjARl5+8x1xqH3QaEGZpcfOTcYS66tbB9IYf4L6p0MfJwPpO
iG70M5UtEyCP1MP3KA/msxJBgRIvj8B0FIpboyKZttEmNGEgzuYc3IFcw0tQD32dwd3C4CuYqjc9
Cj9kGM9JM7wjwPtWh/N1H9/pSXXMi7F0KkUtVrXYbhFCfAd0RsVaDwSnHJHCGNUXsc42FExWSL/Z
FKA3uPlac1HnkEN/lMXq0arF96QrX8Rp2I+oX/O8bn50Y/Aqp+2OkjcrFM0aAdHDXnmXUqgTZvpY
J9ZNMH0IYe34FG21sbyddVLpJvyCCXePONoDotSOp0AtRvHkR596xyya7nKvpcfkravIWGsF/Rma
7Si2wztSm34/k3GBVgF08uOnCfnZaXrWJirbqa7c5iN+SuXwXNUxmAik9gE72bWXUGfi/1usSbCY
k15yBU/9AuZrl4zDxsj1YyhaYNqnPTn8De9xh1L5D9/KMdAUNo2IsQZ0+cGLbpCWsKMkfDHrce9N
mourHe+C4ii0qBIaxdoHYrbqW/OoqHikadHwVsoRJT6Kd5gKdqG3hduKBAtIbG386BSSk7C5E7TA
TtRgZ2XRg9eKtpxRuwPeDywFn9mEtlUHqnQmJQBm9v2EJ32B2ajcC66W+fnHiHIKtnNvpQWKCvHF
CcM+uPejhq93luA2JL+XGkKjYk1NAjXCyjwmIWIYAltfpKCgy4WLAecXrBAhytG3tj0fd/q4DAJb
7aXntBzGXZcnH8NAV7gsemGTDBATc79DbTSAlQekH3EIPHIB2CD9Z7a5hm1Emm80Q6D/pUvohKVx
dyhVlOrbUQw2FCqAJI5KsxcKFGMFxKEgEua+C9uY9h8sILtEV23r4xy0ytMWhIgKeRDlIMQOEiU7
5jgVbVUdlAjFH48eTQsOWdFB1gP5RdcrEJ8rU/JtC51S/hQeLkVaym5c1tRfFU4EZZhdc4LQRIgg
HR0t16wdYFBslLxCOeoqfW4a6M9hiCuW0jfjLqahuvPF9DtC3e8VqSC3dVu4QyToKL+iij+NfY8E
UQVHRvVC/iJ+OnQkGFNNipXUNV09WN6QfLmphx6DmX7WscosuXKjRnxvesPflnLdrWO/7VZCBh2G
XB9BubFV9iW9gztaH94qyPm9gzmnuej38xgBTzXnsnUsDg56NtQPELpAeLUtDn7RJY9KpRU3oSdV
LEH1p6enwwNPVfXJ97khw5jdGTQySaBXiM8IXZsmD7KsPGa1OKBrHWZub5adCw+W2m7IfGCcUtgo
BgzwI6LCNRsobBYKn/cDflZgVtFERY6UIkCtfxQ1uv1igpIBTAB/O3FLOA3QfECEGQRXfdAAtReE
WnlJMdwosKZx/jSw8/CZRBvaher4WVBv2qGHd9y24n2bFdlDY4gooiYjWr4Y7OFuznsE75x0gPZb
ic0zTXF/mxpsCU3h6we06LadN6P4zSS5tfh3jhi2yheeceXrUEU9wHXf2LWcV+sy7zxc03GDgt9A
i0PEk8AQ9Y5/Gv1I+xaQHOISa6yAg12vRz6ZDAUqGVnsDYXkrynlOlpQAh4vJVX9KfNefZOnBOUU
H8mpMaBFYJDQkhJjpsMTsDN6Cb5j0r5aei7ansABgNI/vndKgJJ7pKKKhbeXjQqFCRJlbJ2iRJU7
xuFxnWo9piT49MAvRruQJh4JmgJJ1otLGmG0kezOUqZdIFMUZsGGZDgqAncC3P8KUOlG0QQw/5Qf
j3QthLte0zre4Ma0rUXgDaWnUfjVJWVviRiCapb5rfCiGG1+4YV8CYLWhP/khPYS0gGvpd8ovHnF
7ZSUnHOpxkZRYCgXOXhpbQD8DZsXjBauCoMLEipdC9xEVKF1jFhnKFcKU+kLjdEMfzC8CapEzd6x
Yp3uTDDxezmz0qcwzwwSyYxHWmsx7Lgy21uhNQNXL2OVzmY3zmKi/iaNQfgir+NBZOhVHOXVXgBB
66N4yluBupo6PnmpqtxPGCg5FQAtXD+z8Vsl1NMjCIr0PvDFCg1KbTrQeQvXBsA4m0Qj+1manndI
kvFB0EfNtQQY6GhtJzeIlpBQcODesVJAdQmUKBGmateVKqk3jRj+JEn1Vj1ayc8tgo42yA9IMFqC
vcJE58eewsJ4Uig2W7R10L1B0jzRPgqjJNGFQ+69NwOVJaxS2pumr0rEwxKlOsrox0Q0IAEkaZWU
8melFvXjAi2VhGrUCyoZ5kcqi8pzDjyYWhSttphb415P+Gswarr7yOjRDc3ayXd6axRXlKvmFoDa
v6RT+jSGHbJdU9bdt32P29B8FGdG54pJsqsLEl65eJa6lA66wv8+1FQ5jHeZ5sqqKvw7EosHhX00
wSeXjeKgYSwzYXSVdJyATfxY0wjPi8QtuD9QhaAeEAD/BjJ5iOlQOhXdyQzGnVyLX0qDGrMvV8Oq
rK1bhHI23awf0+XPtS6Qjr1HHXXejH6h1e38pjnONJZwgA3umyPYk+RLqFe9G1JjLVGmL+SeB3S1
T0lXMOXq53KLOQ11g4yyiJGhVUHxSOvokINwd1Ghi5C5RkcK6CJdXsGswi0cDKiu1XxirxHHrNca
5kmgHqHcd4Bebc4mYVOpxqZpS1Rc0e5VsU6cjBEw7vDMItyLbEx1pkt6g/zCK5Pb3b9RIQb6o/LY
mckN4OkDQKq9RQ9BzeZuWLKluIZCFwQYFOhXo6EDxQGki7eR5Ie7iEKemMs/zJoCtTgcDR/WixSF
380ymtuD9+XYujyY1rEqvHsDtrYlSqD6AOPQE6lCZOnwpmHBUpveURXhcOETW1s0K4pE3tDAw7YM
OzBbMswJdXYwdZ0G7FPA6Rlsp7XDZwOlWZ6syA/E772H42lmqStZtG48VYQ5CftnKPUDLnN72fI9
Z2raZy8vXFlIdzRu72aBoxG5XamROCDyD8lv4IcgCYfVGWoelDTUEP3vqPwZ5BBo+nikLFkYj3ml
fQ0xoNH1pnC82aGlE+YG6QBs0OAql0FrI7+tNsNW7Y3nsQmPpdbd5QhXxwEvPwOh/6lHPqCBluh9
DSzUDfoevn04fUlROSBNe8o7SJ6SzwKKxAG1KgAq0GmB17BnwVhIWFVNofjhBeC/8kx8rCoVeeZK
d2m0sqgnadwKaXUDj75ZQSeALN+JyR6Rd8whgFCtDHqhqzpOv2q+SDu7xcXQMu+rNN9l8JZs2qoY
QUT1VxQj9ri2bytgDkEl2omC5qIhHpVWTx0pLCU8XWp0r2C03eT8EPAQlP31Nt8bEQJbfANXLRDP
sWb5tASVi0bGSqtS8ruyyEFph8UPXR5o+4MH9YzgFyiijUoy7zat9hrEPcm/1fIS5aEDmPk1RY8t
0AwyLi17j0qrcukCTCtDTV/lxmBVYg9fgFWdygcRu1Y0R9jQICRSQFWeqm2AL24R+1srnZ6vPTLU
VMX4TMupuqhyz8s3+sia6auI6PJ9Wyi/usoU12gGVEVXrL3Rgi/JsUOoOzodT8XE7dx7X8aUByHy
Ysc2AchHz8kojQ2gbaCEo97yg+NnXR8+gqiXbwO/AJeKQ0Mf1ofKg5Sv8nZVQs9JfIpOCgrNdZFh
UKErd01G8QNvRNB67KggVl7jKfmSdAYuN50TWgOaW1iSlnUG2Fu7sdLgWVTU7UjJjcStY/h4G41B
i99ROOuZ9EIInj6cUZYPgZHdDqlw3+rajVYoX2EpuLBpbsnI3VyhkBYC6VPEdS5i8OIF5UNvCDJn
jSQdIFMcy2jYygqcE6l4BtuNaU3xJa9J9nNluklkehZjob5RlN3V5PGyHLhVaLpp028V0XObYP5g
hn9fRbFMZ6DfT171FqFnAIbzq9cYr4qBvB6k7B2aZm+Jhyw5hUs0QtWHWVkS/aYvhVY9jG2PCzq5
jmAMrMvYdFt5xprADAoK/ajK9GNw1eQgSUOsBkv/PuoVknS6ZBKcGzWiOjhkI3wyS0USuEC7RB/U
LyKCeYeRHAAtdpHlEZudk0DUwgQ5cyIIsQCEtPTWQL/JEbDGdhpScbfDomQbNDAfUDJ5HcH8k01h
KQ3NGH64sknUiLo8w98Y5sxDieaMZ7IxxyQFgyos8E/UQHJEC3cnrDdmeaBWa7iIkNcJhQLqz0x9
Kil1a9ATvBtR6pCsltcNLkyOwTaQxHC8o+5NPtB62mNdN/0hypHDLqq9AFqFVubw5idZibpTrD3z
mlTsrhdAuUFbcQtA/lQ/gRPWhUm1GegeWdvf//Yf/+//fh/+j/8zv+cd7OfZ37I2vc/DrKn/8+/a
3/9W/Nf/dffjP/9u4FwGmcnSRE03ZE0X9fmff/+gGOHzH5b+MUAVSafKo9ZM9YhcKXphM14OIYtn
YhBBAcqiGpKkW59jaPNr3RKp5XSuv+W+97f1xnPw9zIc2mGiDWPcRkFxG9ntWgtWvtuuLv8CSb78
C4z5F56MUm/wOk3mX1A5kyt/ICwTOMCrXd01cltwvCsfVVLOxZNkWdGpXhpgtT/HQ8JWEkEtqba8
0ffWDXb3Nv5xq+ZDXoUOif21eGfHdxJP/xxP7KquA1Wp2s1r1Kw1t96YfF9wgSge2CD+rsVbjg/6
tCZKkihLiqyiRip9jhfFWFipsNts7Qlzyi104E1/Hx7oTqzFLV2t5yvzt1ylxLMMEZUuSTORhFiu
oAq/cnMU0Hms15LbbuhrroU1u6p19VX4A4TG/FEj50rU5VdVRF1UwIErummQ4Pxe1yerZpjqQhYN
osob6sCb5kZ5HO/UO9w01yi7ZlfCqYs1QzRJVyxRUrEwUw1t/uYn0RpkwGpqIhJyjtgfUZI2Abtc
HtHZELquiTJbkX1ofA4x+WWBGj0hOAXBXKFOTQ/icog/Z+r3HwZ/AQfJEMXFXkcNLBB5iqE83nwZ
/I3AIa3XV77UH9t5/lQsB84uRTMVQ11srxRPvwoimWQLW3VvuehlrPwdpBU7diznL2+uZbTF5ooE
/LFb2nq2ulHc9sjFeZPd1K/GZl4GpBl//QOejm0xR5amxiRnSLcXPMinAHEBwziYeXdlnqT5V58e
/MtRmZ/XAnAscEQF90m/1/f1Aw/Bj/lUTtW17Jautm821g4DZeNweXjnlqChkCHokmqJurlYH5qv
hb1iIBlEYcRJhffW//ZvBbAWR30N5z8WYzatV/5IAMG24bUvN//EP76coYgMQtE4BBczlAed1Fo6
itO93a8tqOnrYYsFt23sqa3ypnZ42a44k1ywksK9cWV9nF/8lqIrENlMSfl995ycE8jTtYLKziD8
4Mi24uA1tQ432kZ306doc/lrnlslFvtYFk1JZaMtxqq1gS9gbIywBFqO8FSmrlMdSgGQvwEw6aoz
ekH0cjnmuRHKyG0ausH6MGRzcRIara40cDDn097bZE64B2q4q9a9o6zHrVmvLoebF/piOmUWIjPJ
3UIOsogmqY1Rq4PKhsvRL1Zp6jvoOqSUccWPjGPUzsWADnsNeu1y4DNHJVcn95qlKNwjvz/DyURa
RaHGfc9pzBOeLoqFVq3o38Ch2F6Oc26rfwq0HCGeEkKgsiU6t9lBwX0av9asGQDiKQ6QK2ODaJ8r
QvKW3MuRz2z2T4Hnf34ywsREaHSMYtR79VuZLo/ydPnvz6tvMXU0DhBOkmVNUVVxMbAhhCqNWg0D
83ARbN6s9suoPtOHpwBbXZktaX7TXAq2GAxeF0CahdkJFM7DpnBpctwKP61N7tDkur88sHNbgMqg
YiqWYcqQixYjA0aqCVpUSHZ0mNxwW26qbbibbJHnnHD9hjtzohHNkA3N0HRFFRfPOUntBgtRDA5l
HBIceT254td0zbW67V3Vxed3LSKd/Evhfv1fRD9zxnyKLn9eJZ2BfonkKZKdHDoHwJd+bNeKq2yR
8KPutdJXtPJ5xTr67eWPfG71nI568Y2bFtZKrHOQ6tV9hjJb28JoLSQq+9OeNsG19TMPY7l+OLK5
NViypqUubr5eHH1Louthw5h1iOiia0UKMq2zB5/n6+WxnV1AKnLGAIMNTTXNxWpNKs8HG6zSVBQ0
HVodVHQJdGeIoyKkM9SXbKvODxFVKbEKNlla78ZxqHaXf4V8bmqBboicbprEw3CxsFSL96wQD+hE
d9YXy6+BwmRHMQU1XZZgq7GEw6uetqNcHvIePRCKKmAwb+TSBBGB7ICF5LFmaU+lkN6pdSsjEUvz
CygHdAlvoISmPAOV0TCBoCyIfC/kdn9zeQx/nGGyxDtFIm2X0LYX1cUQlLTJ5EgyM6ee3qvpmyl/
+4t/XyQp1tl4kqjqlr5cFp5lDVLZgLBv5Oy5y4LXWVXicoizR9dJDG3xJqJWSSN1vlBDmAXmRl3j
v0uD9Be9Kyd2r75QzlxsrDi861Vp/tfyeT7VPBNUrEG5vxUX3yS3W30Hl2oXa7Rm1sUm2vQPf32E
JE2WpClsLu7wea+f3DQFNBRN6FTZjpFO2M2HM1j/x+CRA3MTXFkRf2T3PJ013HC4+0XyQ6bvczBk
FsAwAQe2q9fiEPyo7chJN8G3aW8kK3TqNtqVbXRuM2u6bqkSa1BnCS7e6j6Vu6SllkP5QnLpKDuW
spUeaaq51abWNunL5a/55/yZqsbU4dyti/ML5fP4SBGzOp4k2Ubpog+2Q7jr+ysvA2lecp9OQ0oH
2KIrJsehrMnSpxjyPwI9RjPaSEt8XApxWwy5cfArs3Lg1fd7NSpS+x9yiEYSuB3+M50j4mJ9ZVvM
IRY/ATMnS1Q0WTNVY1mkGRVxNMPETB11Ahartl+tERVJEyHgGq+/+NqI/zj/GeRpuPmsPFmietmI
udgTbr7SNVfaxna21TbzlY4VwZWx/TGFBDNZKDK7T5T/uNEbFpMoaDEu5qnwc2w7cdOW2XHws9a5
vFb+PFt+R+ITsv6AUS9LM3Gpy+MYIk0aQLeZtEOc1Lsm31ok/rTr3EqnMdLRoLZwoQtk4drb9sw6
YqAmUtY8lSxpufFlsSzaJIwKZ3Bhnm+GrbQZvqLm5NRXIs17bLlaTBYq5snc4ZQzP09f3ihRPJp8
0TQ3blEstgVaX4r5A2TF1rMmN8+Pl7/smYtnHhA6bJbIoSYv3gtjm6UwXmaXPTQbe6NzhPr9coQ/
DzLm7iSEsrgXQJiZSSsTQtx0DtZ1bvxFeSTROuQO+KbNcCVzPrcoLYkbQabLxU33ac9L/6jBcKDP
h6JLQoUdzBvelvcBmmuXR3Xmu5m8NqgY0hTSmLHPE1XQ6vZ6ySycFhSheK8VH//e35/3+ck+TrB5
H0Nh/vuQ9lr5azRcmfgzn8lUfh9IiqSr8IE+BxBHWUMjDClKocKUDM5Rl+Jc2cpXKjF/3iqyxBHB
44bFrJqkUJ/j5JpuDnU/AASgjgH3jZSw2RZruk1u6ArXos3LdbF/PkVbHn+hFhpCR7T5+Quul17l
yk3XSNq44neVwsmq3lEdd6fevlb+P7ciKF6IqqgruiwtKybNAKM1rtTCqQbFSbungNbT5TVxbspO
I8y/4GRN6ECi4D4SwaRKgJzFVHyNkvW/EMNUlbk8bBjs3M8xEPUOrSJVCpRq9Zu03/aTbiN8eOXi
kM4O5STM4q0B274caguVxBZhzLV0GL8GLAzBljbia/RY3VJkda91iP6sULAUUTlmwwKvo/q52LO+
HBhhmaN9kFirEarQ93Fd26VN1+TZr7bWcbLRvdkk9rV347mVcRp3sZchsYphCNPLkaN9n25T9dfl
OTt3O34amLKYtETxu7IiQLSjlOV6O38nbHgj2v9CE0j5/RE1/GFY6KR2iwujiQRcH3MOplzDJ8YW
7tR15JpwvfaiqzFr12qDZw8QXTEt3VBMkf7vYkVijKlK6EgVjvZE85siRbgBAOWITkoZ/mrP6exc
zW8MRdHU+V3z+VPWveAhm+hDZkDr67X5kbjppn6Tv4+O8KBRbYWYcy2TObcX9JOQizOLtimNQ5mQ
qfDS6Ucjv02uHfbXRrX4htiu5CHiASVN5kMibr3h2rk7b53luaubIkUyUWc+rMUKTMFDt5jU4R3D
dm5vSzvn2Tm6spM+XdvGZz/XSajFKYgJHGKFOaJXATZyWv4zAgBvvV3eUeeukdPhLFZBV1VZq1rE
SHbevt4Ia2UzHsiCrrz25s9+6astZh79ZZRvU8IUUNC84MEDMVOoD212kILd5RGd30Ynn22xBBpL
w9m9JJa8iW8Ret2qTnqQbNQSqLZd3UbX1sPifDcH00vzlmhz3yffe7tizbHOg7lfXUtCznxEWt/U
FekTqzo93M87ViBbb00ACo6XFtTxoMpYZQ6fHa/HURdCFH/B4lz+mOdCSiKCzJph6Sz6xWrHIkrp
Mx8tn4Enpibc9LHbRTdR/l1vbi5HOrPYrdNIi8XuBbSkTaDHzgi09rcGGt13xb0c5MzpYPFe4b/I
Akza35+/ID5C/iQLyC40auqIVY6B0v3lCOdWHyF08B+GqujWMs0AwC9JZtig7LDHcMQtN9EL6pU2
8lFr7DOubKtr0f7IODw1L3wkuJ3koAP3saHXHKdHBI+DbbQujtcqJ+e/3z8Hpyy+X15ofuVlhBtA
iolgWtunK5/vTP55+vmUxQuiMPreGAwYUdFOe4UUcOMf8l3zcL1MPp84ixNpzp1Icml7Q9JebCal
VSvqpRgc64F8oyPiAwrRqZG+mrIrV8bZj3YSaXH24WgPS6skEraZbNRulcnC5vJnOx+CfECT567D
sudmhlbut0M6a3u+TvmPUd9f/vvn3l2WRPpnadJ85y3PgamVfClHroh1hh00LwUIvqvJBuxP9fFK
rHmKlzNDv5JCEvmF+mdaG2NCoUzRvATAi9np3tyN383VvIOyjXVlcs7cf9ZpsMXxPYoCHoglwcZ9
s6OGtJn26Ddtr27Uc8fbaZz5d5xkNEOiDQi1hnA2950zrtN1hHoR1iyrGcnUrYtb1jgJfHElkTq3
MP4nrCYuKhK4bEJp6BgeYqCAqemNtm+Xp+vcDXEaYXEkTLRAaLMSocWau4KPU0BTjBGPwwEd3vXl
YNeGszgdNBTWEyudZ0sE6YAyp3i1/nZ29UmyQUlKkiR52SmU6imtUPyFkvnaOTPyyz96MJYptFcb
z56uXRfnzjuKYP8MN4/4ZF1kWiBgrsudriizRWp06Px8F7StW6BranrDC1DL23aCd4IlypXLXTr7
OU+CL85AsfWbQh4ZK76h6S8su8lwHPxzQKwi3b2bgVkQSIQrk3huyymaIZoanF35D8hKQQsIzzA6
QDhGYiHQ4Son9Na+xeUNw6ryaIbhrx7PdBU11MvL5+wxdhJ6CWbx81jTC1PLKNF0zuTgabctqBlj
bnW1qzEfHMtTTNFF6mXoklE9m/fNycSy6YpejAlVz2xAGYXVyW/vB0wTEJ1dqQkGtab51ytdAFn+
J+biMKv8eAayKFhhIUBZZwdED/DSTK/M37mj7DTK8igzqryvczVzWtU1utvU+tCj5ysTNb8r//x6
Cs9OVomlLmtpUdMUid8Q4786NOHac5Rb9ABt1RW39Y31r7yjgAD9M97ijpZpEiIIwmxBlTOPc0tv
3ggKfRIXdofrXVmI5w7N03CLxaHICC0KA+FQXWrbnRe8hvJLl32v9GuVtGuRFksCgaBhtvDNHLhN
q8x7HqUfo/mt9A9F8P3KnJ07TRRU4alcYD0sL6HPUajzlIqkjIqkuYF0gm78KrkTgCMjgYES8sq7
vdY6PPeIOw25mLasMhCuzpE3zHSc81SMhjMDu3nTRk7+yhPo7Ogs+rC0rVXVWDZGIPBXk45OqpOo
SO1AtqsL6wqA4uzGYoPSDpn/+zK/y7te8nG/AqFVPwp0knPw887lSboWYvHBari6eEkSokvvImVt
1Pd+eW0vnbvSVJOSEk0xlRb//BtOTr4Q/4Q+7TLO993gBHa4RzgSZHhxtahwbjCaqJqUOJEUxeXm
cyAffZUp6bhIlOlW124hGcK6vvK8+XPauaJAndNikQywiYsYhp+aFizB2qnN4a5PxV2cSs+X5+Rc
CINR8A4lEfkD3I6muAjvP0dvlG5iBSVPSsMr037mppdlg1q9wspSaecvDhwv7D3UqBhG42AVsEbD
DM0NXp7WhncNWCDc1naXR3UmNZ1D0muDGyz/2SWQBr2b0qbmy63H9ZwI0868hajozEuh6q9cSmd6
b5/DzV/5ZNV5Eqr2BQA2B4+ACpTvk7hGvMA1kJ3fDusZPnrtED87bycDXKzzSsJISuqJaGkTdkKe
aw2by9/wzwXOmKzfYP1z4F4xGUp8OtEKl8GZNOWbXu4S9Bb/ehDQJdx9oDZnlMnnD0edpJALQ6rQ
yodCi7T6rGVjrs0cJuXlSH+e1rJsWvQjZIqnwG0XqUI8wpqOrIYr3fwy6b9Q6l6FeLKZeX5luZ+b
mdNA8uchoZ0pICxVV04BaEYovwto7v0rQ4GuTbVelbjvPkeoutRqirLFbxIHusJ8s4qvnsl1J12p
ip3dRcT470DLAo8eK7iRz4HmpqJ0mFFu37UNahobNHiuDOrcZ5uzbspw1KjU5QWOSbDUWYVcOXpy
C5VT6bsrC+BsACqJJs1qiCDLMkViyFVh1EnlZJgUD69ImP+bAeYfcHIIJL2SeOhdVY5foFK68qfI
aFdocGN/fnn+z+3MuSb63yNZ7P3W8+W88RmJ5j+aqF3nD2H2fDnE2ak/jbG4q61CsiJr/lrRbvyK
rtUL0n5vDXSCZkP59xpI6dzmPI22OAbQvIBfJfHpzEhyfzseZ2n/EJXyjU+CeHloZ2NBWRBJr3Vo
couDINMhVE8p+zOQc+8+6+PAbWpjvO+yPl1jkGW8/OV4rGp5JhEAlJCX7dAYeSwzRoTK6cpjPnwT
0FOsQTmG1ZXdemZ9K4xJ1i1r3rLLltrU+0JJd3KO4z00UmSreIFcHsqZ1i5PKkZDGQ48M0CWz0s8
Z5ZqpBs5EIIsxbBQ1vzc5uz5/6R9V3Pkus7tL1KVcnhV7OCcvV9U49ke5Zz1679F73umZTZP8+45
5UdXCQ0SAEEQWEsArF8ldwA4H0Stxlxyv/5lAB189ZXC6DBJD8540EAYAHCpMiW8XaXWBPZC1w8/
QSQOqH8lFKec06HCOpVxfGEKwMB2m4j+338t4PDrUAc4GJIADJrdC00AClb59p++RTDqDKvLSzwY
rrkVSd/xBytfJ3TOtnj7Ro+PXthVj8e66uHyPrCkoDyEyzYQF5C2UXkhGlj7cW7QYFcBBgG00SBB
FD0d9b3LYhjtA7KylUNMbhPRYiFcZCODHGGHYU4/9/PQJdPmXu9JTuMXt8ktqmza35fFkm35fv2G
VAV5r4GBROSm1LZhICwWwV4HQ/bNg7L7p29d3nFLvSSoXJBD79XaWWJjlZCj2SNmb0q3in+FbhIo
1//EOcuVH8zkHQi9PDcibnImGS2ZOLphnGeje7i8zLOcwTBHf3gBUDsmjmYnfSAjb9zaL7GFS7Ko
O/g05qJcE1md172QxqDus/8Ir0ZHRmsQeOB4Apm2udGN2j25MXSMjSNE5BpgBoATuKb9LlF5o2ey
zNILF2I0LKCL4Gw2UddAQA1esBaXismr/46d6TN8tz462cdofudk10CxRD+mMtvjA2p7q4zuRWf6
+PddBZgLRhKmamiwNTB0hJ+5cREAOIpNVgy9uxQD2JrmtQaYFZ4tNeFpNTEqvb/sG4zDy4BnII1F
FqOf3TonQ15xWRRA81MbflgZXtcYbpiC8CDn9fuzUoBvsijvH/QMnNA4VNz2jcwFk4eXevBHFFTI
6FY6en+gGlqhUG+zDEwiU4aTms20AFeqcS35U9UeMUMPTMFrvCz/T2Lo9nkVQMqWUoN/pgQGSBs+
SYArzFBsL3iVSuZWmTJadjVUYc/yTSmahGgdoU/etoew6Q5dET3MuXybA4zhsk6MSIYoouNQRoM+
+oQpIxRANjKkSYJ5+AxPy1anAhFx6VtAN6bgB82BwZQvau5fFsrSDwaP/i7kAqhKUfs1KoAB6XAM
uQAi2ANP5ka3wNswi9FrPAA85w+EYWgb/broBECT+Xc3S5exj4oBwpqpxiNptq/1/LrCFByaXh8v
iyKfogIm8oWTKKL3xqPDONTjFeiprjQMI8DCZwHY9EsVAHWz4jzAnIEpoDbxTRbZ2K0s8AAmggS1
VAylN0BDdUIXKOiFV2DY2kbTaJB71h1oAyMfPHef0SOvg4RlOQamAnDYiuj5opNhINtmGM0GNv1Y
LFeqLDu6OIHJRZFuYhWgNYbE0Zi9uCd5JKpvFAbPjJmVHeRF8j3wh2vhTup5ad95CRAlOREhEk0j
yvkjmrUOsZVrKxYVA9fxdFf0D2N8lcrPGIyyV/UVTVqgYeS4IEuxrVAqWKoAeBk1BTuZgNNIAgyR
3PkNd1qZceh9U41ygzoem6ZXoFp+JaG/owqAARdUe7DYor9D9y47Ait//iaN8oTILC3QbECnr+u/
i26zQHAMb3aEoPAFl2cbrIBiYnT3KyvCFC+lnJkC4cpMRhROxgX0hC2QXPLi2rLQ7dHL3ctl5ch+
UF6O+4uKqTrMQZO5pu+GmIhznQkAWndF8O0IL4XCMXTW4n0TQGkzJrHSaQIEkNasdQ+MdICUAEX5
R+/UTunwHJmnD7VXWQzAnjrHZaPXfzUAoATHyv+2YFSo6lZpWmsV+pRoHWitRyvmxfivpuezPcFt
hvS8auejZnORROqSQIfZV3wdI7kgugaLQlC8EXCXGbNSFgD2bPMj/xw/eXkr67Jjovb0Wzq1gqvZ
9MBqh/T8SnQA9vIMWOBH0nOrBWAWu0dLQcKfrmPcBCCUTMcr6AXCWOV3M6yFJgeR7oRYJc1OLRQv
s+GkcuI3M7It0bzNtL/0LpgFzb+8m6ybvEWmg02g2gB4gK7J51ouJRiTguD79qq5mR/BherFruUI
n+Fj/cPcpfeDaDecGgUxemqHUZzAnVyClwP0gDIiq6zSxFowd2PWQLRX9mE02BmvS5YkHt+FKATF
RjRMMkd0NkVU6THYFCIAEIMOLrXBguQmefdSgyjOmGVgk4LFBJBP82D868SByMWwHcrlpKWC8vi8
TgUwiBgDgK3149hGvyrtl9bzJj3OHf27FMpi+giAEQWoy130aSSOKNShH01F7F22j/ON+i6F2igj
VLSwk6FLXd4CZzJtQPU+xpyQQn7q+UadFoy6moIyZs3kNJqBxOiBazAffs1I7JKXy6ow+i6+60Il
qnjLB6Sv0cwYjAoDxZ13oU/gZUgU5sLLkJ98rhK4CjBqidIM/WIHKFNpXA3wrJGSU+2rPzIv+Sx3
qV840g26m13ZXo54Zcuve96wB9swTqKpE22tTSHuWwGiydvDghnwVOYULthWcRJBWbhRmhM4f9rR
NaQrM3uZh+c6+ZuzW+cpDtmtkwzKvqOir8Z8zmes4OQB/9gbX3sbdGTIhKcjr1zHOKW/S6PsXASb
EuLIOH/VgAw/d/E0qd6Je4B7OuSpsK78y/qxbf6kHmXzTVcIUpET1h71AZySAJgFGLgrd//6NV+R
gT6FR3Ak9dZZMbiQlGktYxC4dODkKczuNVaFAGP6T5e1YdncVgy1WYoYNzUYxFD9kDDKBFaLwuSN
NbKiOZ6lJQV1XIRVutbZDmqqNhKYynqgvXVH8xqEVR5w3hxAphoOAfC3MQ+DhvfCt/YV57xiJAVk
HU/SKafqFCCSgOt1cI1H7afmZwc0FvjGQ34Ej+jdHJiibbkVx8sknsqUm2V6Us4Jemrd9qeO6Z89
0Ds8yzPvwtpWXeAkvshu7OV4PCcIHrz5Op5waktjTUgBR4zIb4gDqFw1L510JwwXrLcATnhMaUyK
X6VGcNmSWH6xXWjKEVNhamuxgF+UxhAoGNKYDMJyLHePxZqGnIOHbbanXaWcsMWBADoRtG8K3VOW
f0w6D7FDPq+6frcb6sxpjHGQ5zj9J64QXCfwZmEfAVmLgf/KKZz+MHq6X95LDuhIfbKRUc/RkmhB
n0WbJf0qPmzu2nqZYcrR6NARKx9EAbDBAAVCILWOSoqaKbitLu+gzFlVela3mYQJ/PP68BVL/xlB
XSYM/iXHBvfGcDd6Cpo+SFzdLbtRdYExfF27l38Ex3q/qsYbnZNsirKhGYBdON/IZRGMKIUZ0ke/
XhfxxzKgkCLzKsC8GPFlCxuZdZbrIO1IIfOxvmpJg/pzFgC8GkCYEt5JIoffps46iLdbS4UlHVRT
4QwaBYAWL1dGJAWGLLsL9wGIJ4YKRFrc9RmgW5A5meN1mnUgOEh2ysRDZeEZKhVyEkWYpDaCGAVw
1TGwPvrPtsqcsXqsMzTuDS+XbYTRj/TNOWUq1ghKDtB1K8OR4pf7rrOV3XhsJthm+QJ4SMCA2zlK
cRzL/DL/S+5IBZ3RVCKwP0AqeW4i7pEc+qPuZPfZdeb0Hhm0rO35XjkQJEIAD8d/kiBujYaKSVWN
foJVG0e3an6GM5hz3zjren6Z1cioO+5ceAtBPw/1OpyulhbKUjm5/Zt+GIL1lQwaC8F4D/Znzmqe
W+Z3USSL3PgcuB1Qlp4s2R3nV3EA5drwoPS8jhHGzeG7FBLlN1LyEg876lhNriRr72Y0eQa47prB
cPQ5AkMiOCYkAMSLmq+k3T4xeA2mTCVxk8A7IfqQzwapzTyU1NbqJmCaeBEeYEoAoN9f3jNi6t+N
EhpuRFDrCNhltFMDOMAt8lfDfBerF5A7OXi+s5fM4pxHJChdkkWtpphJUxwbDV6TBXDeTAj/puxd
Vuc8knxXh4qLyNXEURHayQVznBt2lVfF8XWRdbdNaVxbQh7EEe+oZxvJZgmpIKlHqN+36jDhwqL4
2S46FKNXvVV7zIns9GJ/WUFG3ea7hlSsNCKgya0LfKwBgv0d0N2ArAZupgwJonTQgYpv47z5/4CV
Oz9YiVwgwaJ1CiCt9Dy6mqxF0+ZoBUj3BD4XEME+gNy481dsG/kt5gtpaONxWYveuXowZbcFuDlA
OZTFrzpMD3FW8Tw9+6bN155uxPTiVAhi3oOh7I3A90zPgifdFJW9olezdiy8WXMk8vSi/Az40cOU
IekEtdMIJi3QyyWKy1GKfOPcv05rR/lXhGn70lRh/LNkq8G4B5Na6kZBvngk58r8mTdLw45PJ4GU
txWqKS3VAGqwrpOzo6YlIIsX82qvZEXpXFaO7dgnUZSTCQpoK6OWxKkZ8OtjZ/fZbpJ/VOIxKp2k
41z7eIpRTrag8Ql8BVGHweP2sK5hCggG/WpVm1+XteLJoRKRZEm0ThIQETOAvUrPpninJk+XRXD8
lkYbw7V/mvHiNoEc6tAm7zl2JtKvxv5qmTGlA2rDVueYOk8pKs1IDBVN5TP60KLwSm8PqeV0w78f
xfvmv/TVxkAmtYYGTH1qr4rZ6zJe1YGtBEon6Isn/WPUzuh10mA0rcHsyG1xs2KQAGEd8DaqrWi4
wZAQ217PvDZy9mF8EkpliPqgKi0ASFrXKEUnrpALr66R7+T5lxlzzIIB2UZW8CSL2iUZnV0ozOIc
yfcLOvKT+3YHcnhvOfI6VjgraZLX2k2oLfq4XEz0driaBq+t3oS+t3WTMx/DE0JlnkWlra00wMqt
vAtqob+SDUCz9bweZcZV79uqmVQY161RtsIJO6TdRr9Ae4gJYeM1+rRwdxgSe/yBqnLw7zv9v8uk
wno5hFMDHuXJFUFXUk/AyVeeL8eIryBwfnL8NgYaX7TpVUMCsFKLgbfBW11wB5l2K9rJc29jahz4
Aej3UW+GI6FFPXK74Ug0vSSdbO7GQmJRlqOSWIh4EBsn2+Uuwa4anfgGNFwOiLaeck/YWzwPYN5W
Th5gUkE+GeUxBd9X6zax0x1a3De7dw2VivIwKZNjZXetpNmzwAn5HB83qcDSp0Cvkk1I7cvbabye
s18iCOE1/W5UeEihPKegwokUjWZqRiqev8RdVT0Y9V2h/euZz++2SUWRMMIbSNmjuTBRs1/yXDud
ID328uRyDJSd2vw2ULpVc1TAQl9UI9JCcc6LHeASk79A+N0NNlyjPXSJBAZacZ7it6kocXEpR1Md
bUuT6xV4hX2Z+MuaiyrnpGN0yH1T36LCDhibBjMxNNJBWl8RvwGpFppjMdikgLPa5nWscjbUoqLP
3EtqESs49UJt8PLl5yCiVYf70M/Vigo4tZUhmFoIct0vdFbe4U3EiYIerG47MJp6f3STP7mhpVLe
Xy9ZhK4g2a1C0U+yxZ5S62Ydc44JcfzOooIM6j1KBLw13JuEuyn8hdkwW5JBhm0NXjPwUqD/cic8
2SsVWyrCAJjlX4YhvZFZsATFpV9CUB4E0ExyzJCnGhVS4kGPazXC4Sfoe0m4XuuDoL9nIHwQeGkX
Vy8qpMirUohKSK4YPydPcVcQMtm6TcaU66B5vez0zGNBx0SvJiHdPocIi/VmhSHKrpjsI2CJmy95
eQQfJmf1GNVAOPFGDrVX5ThlyipjrzovuQFM7kHaCYDTTypo1u3FnQL+cs5thunIQIMEfxIwLYHO
+93m5dgMhUmAh4UzpHS3URIIIm9KjNFOQxQ7SaEUm40MlHohpPwHErJyItXurisHLJHTG9gtnD6I
QGSE1wCupRC3PTvU0bwPSF5C/XAGcNg0apepOa5QvuSbPxKvuMbk8jOBOZZ3Fu5st7zkjLmoG4mU
bcZVDB5PA1dsUcR08W4SbiNld9kk2Uu6kUGdd5U+Ck2Bkhka943BITMDzddbjv6eOIR5ocYphDou
eNs5FsP08ZNg+sKDWmdjNQOWM0tfRTDLq9cJvNsaf8TFC0dHcopc2Dn6GUdLJ9DGCWisT69IFRcX
H0e5l32CcwhCdI5ejAd4GOlGMepM01tNzwUFyR8hQCF0czvpSCjDHQI9mPnDK28lOWZCv9aA4Lxb
5B5TH6u5z0Acmh3i6PHyErJFYIgePUCAEqJnAuI4zwjJJpJpE2nd3lz8MOXdFdn+dZJBOzc6d4W5
hEGU0s243Boqp4GA933qUBnaoRSqJOrRqNt4rSIfMrPbX16m/+JNJx0ojx0GlI0yoOqg447cpDJ0
PZOzMvIylDTjh+qJwJOCgvvvy3LJ0pwZOAGWRx+5qp415rfWAm7WGNWdSP4rNe7L8XnR953Oe0hn
mzb6WYFnDb4xvMDhd2zuNSV4LLtuhmk3uaseCKhH7Oapk7/840yR++9bNOFLG4HKd4FVFSY6sGuR
H8Z4VyoRe9PFv7x2TNPeiCBms9FpWFPQMZMp3VnIbVO9WcvPWeW4z39ZOIBxYjxKJvPA34UAj3ue
9IZkGX4YNIf8cbYzZ71fnXgHrlxg8vJ6dZkhD0g5/xFI7VQmLFZvkCCkBsUNAQ8J98s7Bt/93Bvw
APlHMW8jjtonrawsBYjZHWIeGTyLneYzQwXBAOkT2sN2BaeayXTljThqz6pEmzHFjT0ThgD2Xmd/
dGJsBBCj2RjFgmHraR0EhNQ39SB7TaDurb9EPwJmmnHHi99MbQAtDDIU6YtP57uwaZEmtJHiVivI
D332qq1vly2cff3ZCKAiazdpiRCTS50aVLpd++uxSpEKAr0MLG42QDy9ywKZLrWRR0XaRVtjobdQ
BI51bbfIM6DOcy8EnMxlMczalYUBYRC6Y2TubO7ZiMHrrfbIXQhmt2BjVtcbAlLSHHExIU9GaK7i
WTrLsfDkjMEIwAPKZ3iUACoA6EP8JXMB8gc48HZJkMPSK3QwmZwji7lzG2k0XMFs9sqAMRdAPMho
tuxmL1LAgVdmQRqDVVhMfHkuP40Cec0Y3lYWuMpHXqWCladtfwIVuoCiPE9KiSRUMUM7WQ/mPONN
ZC/l+2b54Gwo6xwjuIgqmseBBkwTPbUK6JpBvIvS/j5qHNJ4Ervg0AbtMyjrNEe4xoU9CB94Dsi8
MIGki5xpoLnBJfe7B7ZSnoE9C3KzX4uT3iF8YWoJzzKq3Vytnr4TXF7bOMvnLUJCiTFuFbPBlIvU
himAv32S3TnsUX1XhsUtjMLiOCJPCpWOLOKaokkfpbmulby+tJy0DjhbxhNBLd2atJY8KhgP77zq
B4n8C/g0PiwHDHzkOiY9x4dMtC8L5chUqQJ81BXauGhAcpitjxr4KrhtcySQX00nVJvtoREOICHL
DAkLp5IGawxstGjX7bmISzxFSLDZHDNZ28dGm+CU7tvrNjyWOScNYPruycpU6lhO4rzKWr2HGpn4
Q52fZLG19bbyreJXqr9f3hSm725kEV03uqhyPw9ig1tINj7PQDzUEnduPoF/w9mar4vhpb2hzmZN
GMYiTlVUTt3qJXsw7wnQ6LiTa9u4DneDu3qph/acvXgkbMa8iiVvy6iztB7kqtD0oXVlc4jBEB56
XQ7gnctryT7ZNotJhYciAu11pyPvTeT60GRx6/S66sWlvC9C8IgvhmOJPSjGlwCzG68WBg6aIrsW
ms4OFcy44IC4/INYJ/rWH6hAkiZLCdgSbG4v3qjKa9M8VWbJUZpnrFQkATxKKmorVnZN9dExtMjH
83Rhz8VLvYoHtZpeLuvEaErWABL2OwbTc9OziP7cXoDALLeX3M7vVle8TtHLCvQJnDfzA2mZVxM7
PmZufM9jHOGoq1HnaicuaRtKkJ4L14XuV3mQK/sMNF0L5yWRefkgqMw4VjEYdTbFI7eyZjYLJJEJ
Dt1JML8xgi1433vxLr83AdXMO1DZTnKSSDlJomRrbw4NXLS67Ywf0frA2TqeAMo/anWq9JS8OXVe
HwXVQwfaANPF9fCXGLsgPgM8GU8nYuLnYeekE+UC49gkaSxjFXu1B78Jbr2deJTQ+1K26kcqAt0y
CneX1WR6HTgZgZiHjFOmw7cat1mkxPnk1hrK7a91ceiHP3juAsbpbxFU1G5qYMYaC0So3U9tzuwm
Le1l4HWn8xShQvZSz+JoTDopH6WOUbtZ8tzGb3+wWEgZAYAEbH2dbufqgZVWzAZsTsYYp9kFhubL
Ji8wM+3uJIRu5hLSplPQhI4Kvny0DHeqOL7KDAqb71NBQY7mRDdX2LUqBbryNCiP9fQDuAASr5TO
U0T+flr3emlZUwFFMvT3aXcGL+gwd3yjCJV5pLmOGQcZmUellbu+R7FcuutqzmqxhRAMRkC0A9ic
igJymYXlMk84MRJMPSyLa2JEvS8mjo+wN+UkhvJ8IRbURJ2xKUn9M6p+ycIvUyvcRXE1YX/Zhpk5
FKj+MN0kG8rZjFM6imqkGlg1qcd0Snenqj8F4C8qAw9QgCeICtBztchtOiKY1RVat5cZBaLsPr2t
Pzq3fRlzlPxBHlY702v1ellDtt2dNKS2TEsXVauMBaUBEK7mt83Ka8ll28RJALVZhRQ2md5Ds6x9
EbqjqnxWPI4XZnMJxtB+bxOVqQx9iDSQ5ICk713xo2N9pfjoDv8QPNWd3rB+woHkoKCI5dUfOBtH
5ywZ2FjCYoBoBSjYqn6nyPep9WrWnG1iFx5OKtLZyVo3VoiiMulgGffJfeH8JMMfeA5y+KwbZLnO
TtaNLCoWhVINmuMOOrUagEbNpym9kprbOtlXUWJnNSi3MDpx2Qw5VkIjJ2pD0wBuBY5WCDdVGojJ
sxV+XhbBzuE3alFHK1awMOYVObx5LfjobrhTdugCsqPKDn2SerXBcORhSLFzvY1QovjmFtZM2iRP
NTHN2+wB7CXBaMuPK7auR6NDeMN7EeC4s0bFEaWN0IiptQjz+euqBqnFKfRy7ZCKF3paaMtYQJ9y
cAhDWeyHV8A/kW3kluAPmO4vbxrPLqjo0cMoMG8Fs0+Uo6p7uIOoKec04apERY9wjHSrzizJNf8a
XXJ3FZw2srO9hHtr7ghPf6ARUJ3BH0sgCr4MZmMQ2lKZU6yvAGbr34rmWdV+JjMX5oJpBrhMEa5o
kGKcjckAIXasYiyb9kgeWBUf+fh1AULl8HZxlU/B5T04kG0/CxkbgVTISEe5CJcCAidM6BraX6H1
LJRvcfdTzXilIGbE3YiiMpl+TPo2JEXmTDr0810ngOXbdMfBtC9vFG8Nyf+3G5X0pTJYRE54Mxb3
ivZ++fvsIqeOgWNgiYMmgu5fKLpYExUS0kn/gvycu6ErAfcEhS1ASrip133wMFCZ3rSRSHnTMgBv
B6cVbmk6itZBVvuD9czRiiz/mSWABE9SUYnGyyQd8MJmtoocWvVufWXZ8z46kJcn9K6Sp9bJ5k0w
MQ8rgo0HREfyCEB5byMWUReGiOpWu0/qVzR6gaIlUJqntLyprI9J4k12MO3vJJBuFBysoqsGUpuW
svcYjMXLOrhNKuzA8eFdXkuyHWdLuZFEXT7yoZYGNDagzV0xX9d+vVNH5ZirujtJim3V1bsS8qDr
2MFwI5Ny5FVMgS5lIIVXA2VwLL+6tjBmag5fDekRN24wLXIjjnLmWFzytSY+IJdeMQczLj89582G
t1+UH8eWXFplPiMBLdFK3R1lVJDy5C0ed5d3ixkvNqrQhp8ZalwCddaV1q5Fg45ezRiYBTDa82U5
jCVTAf6h4B3eNAi14fe4pI9GPAtmCMxXYy/phzA8SDxcdoYq30RQRjAaZrR0YYxSWOjL0yGZPi+r
wMqKALqqgSIEHFgg06C2vR9FJUkEAQy7QFyQ3AxT68aDhiEiPBMGwKrgASWyzPqbQMoIujyX0I/Z
NKhPgUDD0fGgVDk1eC11wrfCsQTWDpkW+tLAqgBYZvr0FZeyaRJCA7pUR/QUGiDcUjlJC8Oooc9J
BLVDoVbJYpZatat3V8LwlJUv69jgTr86l3eKpQpedPG8LuPIBSDod2PrgcQsJGYNmMAIOA3AQ31f
rVx/Hcw852R6rHERoBr9FkXfpBLLHLVaBvqX3n+I0psQHlLhHi3Iq3ZUpMiLnK6XOUc8Rzv6UqVU
RqJ3jbZiZO5qto4dkBMwYPY/raBG7ZQwgIR5TVBjm7tDKANizJV45wRPDcqbsCFdE+WjiCT5eqrG
IMl8VecBczNjwmZ7KA8CG7dldgU8KF5v4vVj5nW0sRp/sf/glQRpFjAB6XSomROpLldsxugTHIsi
WAPri/qY3+rIXrCTKCoPMtRoqAWtAltrfpU3r6V8HRpPl7edvVwnEZTj6L1qVcsKEav0kcuBtbxd
/j4zouGxBFC8IqjGZJnouElPLUwoaktcEnDif2b9o/vMaT0rGIPI572Os3JVdSuNxKONNKSwTdVW
KZnNbW6Gm+Rg3eB9T7tuX0hftoyY+sCLomQTqOznm0jqpqnm1WDhrMbNOZSsxAEVTnUbq6v4rsel
freWpnklANvrrV3jnBNdmfaxOWIphzLzSRiKVQEQYQy+uvckPmoxLy4w8tZvZyzlT6LVrwD0xDGu
BtGuC/Sv15+WS9PGtMONKpSZ6LUsTFNsAbRRzpwEmAxDke0vmyJ7tYDvp6LHHfiClKmXLbhto8Vo
XHN5H4XKlrUrEwNPl4WwOjmxXr+lGHSPQTpaStKCv6H9OXhVZ+vOotoqpqic7m30NDKRvlehoptf
/8H8yDfRVMYVJeUgWhNQqsXxB4KUbZofVvfXZf3Y+3RSjzomdGvqNZGkXFZ3L/aVHektbwXJJ84c
arOClFV3qtmsiYJ9IjBXspd41k25I0irJOXiXTV5+lDmLVTNvEQr9DEXr11+NuqP/229KLvOV0EN
BTRTuN0U7SXUJLXR4FwcmHZN+kMVUcVLLc0JGwH919T7CKUuQb5T2vh17RpMyiacneeJoVZqroxQ
CtE96crrXuiPnRlkJSeesbJFPDj/1oRarFowcPMnmyGBw0e0brXak8yjWvHoaXiqUKdEgx4IzejN
xh2aoxBWdpkH4dBxEir2yQcMVTDogsUHmOTfzyKxqcpJSOCO3UEPyjvlGHnhU4waf6DuItfizT4x
A/VGHOWZC7CXwtlYJQRqAGh/wVIQrlReHwtz7TZiKO/U5qq15gF71I9BLOMmJN0u3JZ+dpK9kUIZ
WzE0STX0kKKYz3P5JIqCXWiPfYmx2Kdee2xjzDTzarjMULCRSVnf2sRSjad6vG0lhb3qIqaBOM9n
vLWj7K6clqFONLiQuO7y5QooNsL87582wel0MjoqG8mWJpPrSkKVu0smJ1vr1EEXIZggpq4LLoc2
roFT6ek6i7A3EwuG6ImhBd2Rjsm1dJC88RmAJTx3IoZ1dixsNKOOb03vTLEi7jQ5bWJ/MQILYAsh
bxSynT3Oo8fr3GBe/zeLSZ/l2SDHAK6Ggp2HNwQXtNSf4d/i3eQrToX7eNFwVpRpH6oIDg80IiBB
oTYPtHBg/K5w8qW67unycK11gq0vBUcM+wqzkUNtXKZFBWbEcCiNfnpXeOH+Z7aXfUQln5c9MiP6
RhK1acWszEu2oOMyitvYaUsrdUB/OLvZEsVuG068V1z2lqlgAyTVGnTIUuEpmtEbC9B7oPj704uM
ERrBqyZbCVS/8QkyfMgL82wNTwKpSNUlupioNW4cPVSytV64kvJiP9fKUy7OTxyPY/rAJjWiAshi
JPOaZdDu/8V4wKV1P//BVxrs6bBy2kCZ9rgRR9kj+ICTJl1g/9hHXxz1J8VcgHBjPnPUYl6hNnIo
e4xluV+FEXGx/JnvASG2G6+UXeyCFsuWDoZj/k0eG/JDZNrVx2XRzJgPih4J6N8a/igNE001IqHF
gkr1bZ4dxnh3+ftM69h8n9IsA+hAZyb4vtHsQY87WJ/h6us9Z5/YDr0RQ7nZbCmLhUdvEokXj4yP
yaC1dxafsDQnq3tZJ/Yl+ySNbqOWhn5S0VmDY+yQ7LBorwCMOCg3ZPq5cjH9fOTeCcg2nMX+jUQq
lYqBo5CsNfTL5kizY6E+qp3hG3V+J/SYx1NWnqORD14SSCVTkLCqpaEiQxT3mnKnIJqEr6I4On3h
yfNLKgaz8j7wSC3Y/vbbGum+vbLNwJNGFrYBv2310LTXUvonl4XNShKH2BRIckAfDvqIlYytXanc
jsOVWj9etg+eFuT/GxEVMo9WXnAfmcqls3M9GRyA0qBYLnLpdHnbRMXDsreUuZYgCi394JHPgAFX
H5VD4yd+/Cd3E0A5qnjKYLADgzwD44QDFi5UMcQaRnY+Phdy6Qzch2N2XrURRWmVa8owWhHoksCf
YgY13raUCLMs05vol55w90dlg404KgaWa6+NeU3ced5nAgi1wU6cGJz0jdV9jzvQaf2oSGjVQOqT
dChF6khRgonxzi5vhRvtBoNX7uAuLjpNDtqhd9SP8IH37s+M8xvpVIBc4kTSs5h4VjPYORiMRl4v
A9PqTxK+bjQbqwcRdw2mPuhnhdbTNPSvaVg/9O38cNm5eMbxdRRs5CiRWLZrBk3+gTLAa/ydgXdr
QmEX+bxec55SVBgc8nyxjAIJgDLfFcrNVFxFJi/Ukm+chdrNwlEZW1eVazIIWLjOG3B2lYA8srxw
ZwUViHV4CjEPko0wKvyZsrRENTlI1FS2w67w2/xVkR/H/GYpOTcxFj7l1uJpaAshzeq1I1Rkby2g
LQ7kLS/K/kG8tmfHOJRo3nHrT14NnLdnVPRY2tjKhA6XiFG50kC727QHk5dw8GRQIUOtamVcCsjI
ZxAn3kvSblr+V0OnAkZvCGNfp5CBchCmD5ogeTavJp/UNMyHP8p0N3ZBxYepteJMHkXZ7RVAnUy7
VUsdKeXdhth52kkMjV0xK2qIxhYSag9fw86YFowCgpaR+H8ANre1Phq7IrQwBBBOsL5Ie9OKe7V9
U6Or/y0W0WP9jbWAwyzGFg2HGdPbXbAeMyfad/s+KAPubZwTKGi4Cktre30lEVYNJF/BbXwSMGg5
ko5IlNMlHs4m58j4wnjfBNqmkLRcFZFb5HEQlldyx0mTeN8nPrb5/qzOYrUs2KDSfFDW2zLmxR+e
ACoQZCEArgF8hCvBPUomhDphdmTBtpzBn73SMz8AuyA5l02CExhkKjDEwozep5hYnXKQAKWjh4fE
Wu3LQthBHIRNeH8FzzPNLCNWeRx35SK7g3I0o79F+Ves+HnyV5LdXxbE1uYkiDotljFLJWBygYhd
uNMEw6kAk6u34h9llicplCFIwlJgEhY1EtN6zOP3Vr7N1mMr8BIU1tgaIsJJDmUPIpqLskbH3pBx
LsEeUCaWju0t6S3uPcD9/lrcFCfScMwepffLC8m+Mm5kU3ahzqEujxGqJCvQsgy0eUaecpNdrQcU
71xxlzt/FtBPylKnR5bJvZoMeHZW6tsivenrYz1y9o2cCeeJy0kEdWZUqrZolZTJXzjQwzUhZ8Zc
3MHYc9aOHfd+y6FhQzWr6ouygSrAc0IvMxkyj13zyghSkEfwjg2OUnRPUB3PYthqMJJ0/8XfEBDY
+j4YdpeV4ngWjR5almNRK4RQN7UOQm164QIiylrgRCN2BDytHJVaFooMDybtbetSPBtGfyWqPKhp
nggqRGRzLxaxUQA6M4kdWburGt7QOmtqZOu3dKfqALbXPikhYkT/rf5i+Q1QDQKQJni4Fo4OHpV/
KDGeRzG17HMnMtkbBYAg09CAlkEPtC/ToJktKeAW823e7Y0xtZU1uGwM7DU8ySAOsDkJ2zQZ9VGC
gdcCANE0fWekFsfeSGw799WTCMoSpm4x1UUkLy8oKM6fLVgEwl0u8t7g2OVnkF//Z7koc9CAbB4X
6Ve3S3KjO9qOgKJJD+SRIjyCy/D18soxdwfvuyhTghTqjPkb+IPpGM54yOwErxmvkzGoxz8KPycZ
9MXWSLoZnomlI8eG5OI5HrBDD5NPTov6WVM4hztzpzbiqFJfrqWrMZWIDHlpOoNS25ZuPSaFGJRm
wsmQOKv3ddXe2J1giGMxkferrrzT9L8yYzdxU2SmbW/UoQzPANfiLBhYPcLNLj1p1S50hxT3P+UQ
2rJdZraVBv0fYOxjrPG3XXwdxxvNBsy/9wQQxc3qF3Rr+EYjupctj7dNZG03EgoJfV29iLWTi8ex
vk4KFAfedZmnCLvcYaBHH+atkieC73KqPkmK1ML6LQfSgZv77Yd4O7iqT5pB/o+06+rN22i6v4gA
e7llebq6VewbwpZj9t7567+zyvdG1JrhJMpFAAcCnuHszp6dnXIm+bGt1LpBvAvjnIZcHhShxfRT
t1dDOxFf4vmmz/+jDM5rMAoxEVnTtutXkZeUyU7p4AmNn2C6ggX8pQrvNHRJISo5y5ZquM3tGL0U
RlT++sxyYUC4rsMRR0n5x72RugiOuAUrG9TMk8ra633Vbkfr5b+JYaa4MDWlD6RWZFesqDXXljQc
1GS+leeKQIP1e5bNIP9/dThTC1oRfMklsFs4aLZwo+20Z/1rvLO8aWec/qQzB6Pl7h+kttdB4l0y
Z3dlXsyZnME7xlK+pW9iNyqcZrDRxyjuMOLu5NdOQcVE16MRC4U5UzRBmFSHERZW3Y+XDhUj0cW0
FQds565GZKhW3cp3UXzRdOVPvda0WFvxxDpek333NjOFciuJheQLpSdRSKK5gEWigegQZpWj+rO3
bY3MCn7zJBaacM5KH4RSNk8zIkVTfR+P8TkrpVsh0U9ZYNyihJE4Y5Q47v5IpTLWIhQUunV5l2Wa
Z0ngSj8MSEQlkbOt2Tqk/2WFGlvcxTnr5yiOtaFgrfdnof4yDV9k40dBTYdffwouFpBDjSQpMfF6
gClo9uDVt+ap2fvHHnUcipO5w6W9Ih9QrORya8s4ACmLONCHBsdrcESnR+NkjYYKdE2ePlUbtVCN
R5CoaTtJRGBCqKXvbYdiGMX40tUJGQqj7JwHDHMsMd8PGnWhU178X5KN2DKYE2XFiW5lkMWioI2w
jvW78d06eLDIhCjWZzYlQ4/sIn6t5S+9SnE0rfvP7yuos61c2GA7xG1nKYAkxoGb905WO8mp/sEI
daQnUfdCj9qztXZrRgHxP9jny/TQPJkGZQuR8XG+TAEiE0FllyhQl64iN1TfhkjRpf3EudY5GBGS
JhJDlhyQpme/v0qb58E6RNYhzgh/gxLEAYiAdq/K0HGqq6DbxdphyC9ZUtjZ9DyIKmEj6zeKKaHc
X0ejIwjLP25fnc1GnrMkafLUu9pOOuhfigs719PhU1nLhSgOrcJ5mDH0ADDSz9dDfK7iS2F+Jvy3
EMEhlZBOFQYkmpJbJo+os7eb8kauqFrU1aOMCdkg7QA3LupEPy5ZO09tYpZ4YBc5uHpADDFQDcLr
xZTvIvjLF8MxU71gvnqP+bUYY3kak870oircxV24xwTNu6yoHhOzQkGnsdu+VNZNwpI09JEbCkob
OExMJa3QBwO1ZihPwrjiai9dG/sAJvGpJk3VWojiUFEJklmeKrjvUR3ssqDdx3N8VMNPhXwWYrgd
S5tZjjqTudbDrQ8OLopa/Xek1UGFLyO0raAoCf3JHy1ixEjepDbK0U2t3rWCydExrDUdv25vzO92
91EKd366Vp4HFNqbLnofHxCLO01p9bgtYuXx9lEGd4BKUS6tulX+HGCuIz8E5vtz41bH/mo4W0Q2
6neg+yiMu+U7P84VzKkBBcNceLJy9sfcmfovauMJck8AHbV4nFGHw1z4goA6xtH3j0kc2v2k/OtC
nY/qcMZchCBGTMx5dDEG0JlCzfNN0yuU9kDs0aq1oawWtgamB5kP8GkYFoWpmFg2rNON8SJ73VXo
DgPqTYw9OLGeh4fhQPkvq8un6JqhIoOD+ajcCQqVVhvVTAT5YH3rm499QZjCuk5//T4fsqrFPAqU
sQB/cNKCqWXayVpwaANqi1ZejNijdz3esG/hraipZeh4aI+udWhRAt154O3fR3fhTbPrPfNh9FJM
ixIPuUMtIKUg5z1koLuPtAj2hzkutqj8bPxjOpLBzN+rqz6qxwGRb7RSJpcmWNszD+8b1Alrsx0/
6S8KhlBRAQtKJQ6P4jIGtQ5YaFxNvPXjJ2H6Voc/t22dEsH+vtiuWWjUbs4hYgQHkqCfKusUTsdt
GSse7MdF42DIVEXfynxpdI2HyQsx2Vi9bcErXSPYVzqpMxIP63UbRFEaWitROP4bT4uagdROM1Pk
3/fCjfWg7fIdKAXvx3vVBu8Sigt8u3bYLDuqQIMB0MdXFRRdCOY2bBAmBasJG5Tz62g8tslgF8OD
nHi6ltp4ntjbC7u6eQtx3OZ1vpimmdLirAWaE4iCF/YYNBJQrP7rd9ZCDrd/ZRMDcDE7ADM/ejc6
VPv6POwwyJ017pGzTFbXEF2PIBoGFqIG+aNFooYGMyVmCJtFTEeXdxnYZ43zFKADe8TYYaL9ZPWG
XEjjdqxKKjXXRphmngkPIEt1+kDdm716qjvjupfHzxy3hThux5RGnQNJ7wFSXWKDSN5WhQQB73/9
voEZLqRw+yW0+TxZAiamN+qLHDl69Shb95r8VZZTwgJXXNmPovhbv1JGKe+hECu9k9iMs1NwYXVq
+Z6aBMi24rfDtdCKu/0Ho2qFKsUNVtWvuvlHmbx+4jQtfp+7gSc/1YchH7Bq400RHrNGsoVPtH5/
WC+egUZo6wDVdlAiPcbgyE1O+q3+9pAHINlUfS6xYvykjCRr+hT5+NGNmsexvJ2oOsVV/HlfMX7i
XKXqqBsMgT9ZPDsoR3cGjN+Q9dbb3hhKDQ4RMmvoE6mqR7dN7vvh0aL6w6jfZ39f3IFT0YRx3mCZ
hPpqLm6lgPAnqWXiDv2gaIYPphwMXmkuynArocgxlylyN2adG6fD4s58XiVKEjPYbF/KY+9imsK+
PzSoixCue6TWBndCDVp8Uv+B50WtH4cBgaZkuaJmozvplW2Kt0pOcsCsul0LS+POfgLmpLxtoV2m
qraYPI3JJei/xurXMj8E01ktvSj7owgoeKN2joMETAGSUB0EdAvGRzFK7Vi+mpRv29b9VqP39zsn
iVx8T8kb2QLZ+/hWADm7lenMbu7GOxCKVe6IZi3/GOxV27THJ/Oc7wuvfMzJMbJvtY9bX8HlmLtI
toS8wkXIUtqF53uo8IJ/ywqPU0wm6m3MhkNt0nCR7RDUev+ei3OJixi99PEMpnHVVgnDRcX4WfV3
oXVt6c9a/ri91tuWKokcktSaFhpNAv8srzs86MZdkOvOtohtk8EEjI+KqKkfgdLMxyhysbPN4MFo
U0fXibwcpQeHKJ0woZDaVPAK6W90+TJHT9tKMLDYMgYOTJIJM2izASdamCpHCfcWHght+GCK3rac
9ZfBX+daEjnoaBVNbYoK5zqx5RPyfCDZFG9nx7RbJ0OpO/VGXKn3+2hmHI7kSluWaQgDKDz1zjwp
h/YgPvQH5Tl7nPds3EF9ShOMdBq/pk5BQDRlGRyYzGmsNKLProH50A9PvnASqWYp9vkb+8Y/8lEz
2aaGBvVKZd418n6yfsUSWInN0p4Ur+2OxPYRdsg/9mUryfNSA3TVk/TDCi0vUca9FhWnIGYdyZYj
j/53NdGeSqkp7GoKYhsH3RFBZV91zTPxNesLrBgaxoGa4H3gFlgfUmsO5QFv2dT5hkAHhhOWP3R3
dPQX+ZK4uSMR+jPr/H25/xLIB5ER69ArzcKUoGx4NIt7Sbirxft0mG2/pULiKylCZrnvsjh8VgcR
jEQmlNO/zbv2iCayh1C0c7ymnezIZmnpht1ThUd/496/S+VgOe76Nm7bGd7DCZWxdrVnFZ3qTj3T
8Zu/wYJ3WRw4y4OmtNmcsFcmaC52zH+BR/nK0pKMnpbavL+58d7lcUhtVGWYygN0a7zB80+IERxY
R0rz2B9MF6yXeN9m7uOwmz2psnPn3ycPP24oh+HpEKdmwZxnKTFxQu8EpbAbg3Au1oH8XUceyEvR
zOoUVtOAdkfQOzuwGrvJzyIVoF9HAkMCr4csIa/CAXmTRFKS9CO0meT9ODTHMij2nzrf7zI48O60
ZEa2COFfZG1c8Um4YddF97XGqEEMtEpc6xieqJTaSo8e26Z3oRyolGKIhoRSZBNIRecKdE925AV2
6MSu4OguiwcnSNsoEP8Prqt1t/cv4XxvTIIy2q4x4JTVc3sWJvEsduHBMDRHnHp7AN98q0Q/c7k8
yGC2b9OawLf1wM+78m9HaPEywoAvH9FUKC8c1FNySB9E1DciW8FmESa7gOqiJoyI752RI6W2Wh8b
LBbBs5Kkt5lPFXSspLY/7CffMTMkbTe1VYwowgQCi24fYh8DTz/KD7Cj/DoFJZrlUnmY9ZvpfR85
qJnb3krTEWcdWdP/f0cI6XfieDB8/P02ehfCAUo7TGDZj3HWNTu4Ht3QkezA0+61veSNV3S2nhn+
ljgOWpoA8zLbWsaFpHbe3F7JwS4VLqJxSYvC8Vl3bn6/reHqdYtOMRnZERjlb0XfaLCLChOrOJal
LUiPo3TdNBaCD19T649tUauWuBDFKZcMwpiKAWJBvhkg12h44kwRta7frej/0GVRt9jdjgVeHC7J
z5UpKeH7srGi5a4/BMcOQMJi4lQgaHWvMNbRglukYE4T5zxolZkUQwl0xrgDjOPryvusjBxh1Aq3
DRpbi2NXH5Wz3sfu9jquGv5CMOc/oK7JZ11JGH1Q3+cKeJ4xGirxtmWsu0YLIdxCFpOOXu0UjjV7
uoZOdgp3qPsJQN/CwpDClwMhj330b5a/kMed5rgRrSjV6xHNByLGVqbozpW/suqYdi+41s9tadQK
sr8vrMSvAkFJGgwlMxTrpEuCF0SiNwXU+3tVDGpjMYzYkkSkCT+KqYJYRV4LBh/rP+Wx9kTTjpXJ
2dZlpf0X4LuQwt/gqVBJfVchWnyanOw6A3dwysZS3kp7Nr4X3c1f431J2CDbjt+2ayGUu8HjeWjK
XkIQx8RIkfGlFP4gtCLWji/QAgmM1A7KyFwEf9/uBi85FFeCk11ar7kwxyRwKeZ0Qie+QMvvUjWv
RWC9r8R/wBQxv5QOuv1eI/hht/h6rFJK5q7VcK7YIOLojeiSXSbygao3o7ThDnDfoiACwT0wiQum
PVSik1c6cWipPWKfsDhGYapkUzuhVzEczlpwqbPADiYixU6pwb5hIQN0B5GkxWCX99vXsbjOpqdt
Q6N04C4lWa9GsxNBlx/7e0F46QuvohKY6yJA4asxwmiRZ6ZFn6rfZTKWKTciG3FrOy/OkZy4n1Hk
XQqnSGBWlZxpUGSuTWcSf9XjoybttmWsO3qoYfyfKhyi1epkpEGLcUyMp5wVkUeH+Sw4452yx3WE
etDhQGWo1p+wC5kcvinDUOa6WuJKv2NPWOmAWT8xK9RkMyEEV/e2dVw3uHcVOWQTKx0d7SnOjVmc
R/VbMfza/n22D78j51+/z09M7gY9sjDWERed0F75zXRs5/yC4MujZGiEKuve0PvSKZyLYlTNIKQm
UNpPCmeQBltOtfupiPaZG6XlPsU8dDOJ7c5whmR+3NaTWEeF81KCoIhmWUIcJ9DPsnz2BSLJTP0+
h295EvjC2z6l6X0/fRvTH9vfv+reLdaOyV8AjwJSzVnzMUPPNISnIFUPllzZTeQfBzlzWmRFhnzE
rPKqofqnKcUYnCwEDwYoikFdh/dhegm6fUS1ilG/zwHFrLVDBso4JCUwB0zObwyFQolVX26xdBxK
9B3oJ8IGQSB2x7VHHe/6zDEvwS3jxpaowhS20VsHisMHtaolqzC7we1fkeZhz89sD27a/bTrenSZ
fIaZlF3h7yeYQ4hWr4S+RwOza2YuysvsefYsuoueUIsnP2vZi00QcH76HeYhabvEs+67DhE0zFh3
itD2vf94T/EVepU/I5g8w5GcY80Jm2c56+3cUJztc7Ue/3hfPpUDhnwSRyltgOd/EguxAfX1QbWL
Y/UPiIUoCOSLXJM2RLiOxdCYtPFLg5YgdneM30EtTvTpk7I4yOimLtNDDZYYo6sUlJNWdp6VSztd
FAyBKuJdger04hqtPNsruvqEXywoBxhBoee6bsIeUeZvY6Sgr9wG6CfwNa9JqEwcuXscevRZ25ap
/+aX92BCC1GbEu1ZDae5mw7KcVsz6u5XOSSpZFVM6xRIUipO972xASR73e1eWTZr/l6SpMPreePF
WnJgMk19bsw5jBNN4hf16k8VKyfZN7viVKDHurWnHZxRO0eLCGthCz0qOrqeT1t8A4cvfd75uuHj
HcKe3uNxPoi3rRfdma5x1XuKl58QFN0rtvE6PJOyCVvisy+JaugNQjRMf9YhmLv9hUVR/mybSj2s
utfuU4ci3WUmuoHhfD8duiHVzhThqBjJN9X6pSYXXyL8kfWIxvuy8oNHLMW30okNxgJH/o3wkpxa
8El2LyheRKLHv8521MAGSinOQ1Ewhn3sFTz1Zss6tfV0W1jFyxwGHnFIiAud76fL+8HvZQk2q93A
Xi+4bnftQbl/7T3fbr/le/0zFeOLhWR6LxwUZYqjoLUgL1Zj20+es1CGk0eVifxNXOOva5Yf3Tir
sdF0EY4BQ24ztdsblh5A9mon7KUTm6FdOlZsU0eAWk0OckbJSqtEwGtt1D2zuZGH0Cb2i3CPNA5j
0NXRVmn3FlprL7OLrCNLe4BnBWmPByoMQLixGgcmaAXSTaVD2SKjQ3zrvT2CwYOkc1m/+9DDpEqW
YiJsxhl7nyZ+kWhwV6ZTfWScIf2B3bPWiY5srN9BC1ncPdunSjmJGgyw37GirMQLXfUIkh+PURNS
Kc3V99pCGGftAePK1gxc6iXK1G150r6OoXlOZ2kHF/ArYRqrTt9CGHe76kKaaeWE3epfexCdMQoe
I7PVG2tf7Won2FERypUpIvBlFwI5a0c7lSVOAUDRTzAqmN3n8a66tnZpbvuuGdrl0+z1d+ozeEip
g0ZuI3cOLCseDV9D1ii4xmLusn3ktAj4slg9nVlZdyUWmnIHIbI0OfC1HCUM6A9rriW7wKgU/6Dt
NScFLR5VFfOWV/vtSvtLHqjJP6JkGEhamUfwprtTC2LBjFV87abYVj1GXjfdgrv7hF5kTz7HKoZA
Kg+WS67wtu1i2vnHb6jLNAgSCwVggyPtJvzX3bGnWGuHT5KDoCNWOnqgbGr12lsozvn3vgj+687A
tmJm0CGuJKeyeq8PFOraW4XRhRwOcea8SBVRwMEc7lrXB30tEOe5d0bPRBrVJKSt+kULYRzkgHup
tmZMt3IjVZHssJnuMlk/59JQ24oSO6mqHbehgNo6DnbwlIh9kJUAT8WvrXnQhZ8x+BXDP7alrF52
C7U4vBmM3soSCWsoild5e5vNRPSWfeXWIeDgBcM1mqHB4Ee3ku6U/EVMvg0Z9epiB3dLBgcjozbL
dcTe/4g21EeUKZWMgtC7V9Hs3+38B1WyMY65uzDOuenwX62dg5WkHmS/C+EuqFbgIMDrDFPiDHVN
OA3EQvJFaFMpYjyEDiVr/Y+pzu2wfW2H/j8K4eCiiUG+4re4DJThOdaOuvxTEO63DW7dq3u3uLdL
YeE8FuMQW0EAPwGNbHfK7opVU6u34PK8+DaeU6XTnanHBWHkbzfDQmSv6HqShnAkNfUyFrfzp7oA
Fypx2DAH0dwbBfZmai9jcqUaB5Mab0ltP/v7QgVMnBSshm2/njxHwXEor2LpZXtnqFXioGCO5jjN
WfRnnB7a9CVOfm7//noD2WKZOCyYO91Sg7wC1uzlU/cdj8sbIbDLHWMZTBzpZKFbu8doXdCXUZcx
4Wqob9+2WD/tLQzEmroGB63vcFARIwyOeWozNvBoR5Whrb81F7pyqOBXhSyPM7JW4bE93rQPrCBm
dKpLfc1Ib1TiUL1RxG5AIF/SZDZKKMU1zOPP2Ye5638TDsyBbOzkJFzX5yK2h51vD8fxl4SH03SQ
ry2XIoQmLIgviLAUDKWOAzziheCsVlequdu2IOJK/K2SySw1uZ+QtVc1FGrViE00il0amk3ysVKa
cK4F6GlEYajYAyPM7LY4BBYV5CcONE/6q8yF1E6zhSC/+ochPQYZys4KCvioBeNQo2nKxOyYg+0j
XlxZsHYQnczHefC2N4Z4Ragyhx2q3maNEuBoG4HXPGE+k21+7fbjwcJj3dp3hS05hWu2KPiknrfE
uxN93h+R0a9Y47SCuhEMdAHbCKy9B+Vd8wVUzTuK4Ge9bvH9WMucq4GRi0YQJrhJzKvyGB3Qc+s0
yDhg/M+pfM5/4Xa285N/LXktGhFdytWgrJIDFTEWFH2uYf+yYtqNrtlV+l+Bi89O+n4hiHoJ4FJu
StRDZyfGK8nKvfvvzH+i32XEQeBTlC0aeEs2jtyNAmBzdS0bky0ar9sGSqwcn4tkBZdam6GEv7Um
W4++BQkBTZQWHGAoQhIrY4QQvDZei8KDMeV2S001pkxdYVouLjG/t7Qii+A6WZgbJ3dPA3reav1b
G3ypcvTLy6esvvhG7UX9v589tYwSqAoHJJMyi0Ikwsmt1XskvdLxHtxTlupu7xLxxlI4FJlGkKBX
MW4x2YidHKYWe2bV2CEMI5qpsql1k1B1w7AkWTP4Yp9cVcLJZLUrmd7bUnyTJ2R3wTr8vouQP+5X
bEpT3iBFjTi+gsECxX7yWCp0tMWjdYfxgg6qfV3p5/Yi/g0Wv0vlTBEMxEJqpXDizavpTr8TbqZ9
ecRsl32wL3+ppR3/Ko65F4829UT+G6fnXTJnn10/DlphYf/EvXWDstyd9APFYV/8h8kFD8+Nhbzi
px4s7xI5u0SZpRlLYBd0C/GrZB0UHxPYqCZQahc5q0wyQ5yiEOupyfYYPoX1KbeefX2/vW3rAPKu
CXeN9VXQyEoFTSJROYq15uFZfpWWnbMtZr2Ax3yXw91gqVy1KVoXWFb5TwZI+IgsPb+fbgZXcpqb
6VA9EzKZxf3unb7L5O6tSBqbyqjhTbHphuit8bRzcLI8lvKVrsQf1OgV4mTzwxQNXcBgpRAewZQ9
NEgaZE/b+lC/z72SQS8/zoOMY42eN7uGKxoPh20J610077tkcMjRjkkd6gOQHiVPL/1D7JoYOQWu
zqvSqy7pU3WRPPFgoKcnvhLPKTkBg9KQg5C8KQW9iBGF1hPr2EfSLtJkotmS7fmGTRgcVqh5lU1B
AXtnaYkc+SrWEtTuqRTc39yZf9mewSGENoKPW8gghyWRpAtL/3dgz2e1+5S3/TcR5ndZHFI0aRXk
kviGf8aNgumCglOeZxThTm7m5p+Yws0u5XdxHGSAFHmYawa3+vRNyI9TfVOB3H7bEkmdOLww0jzr
Qx0PZ+0hPRq74i7wepQy2KnN+CgwKJGKWVO2x4FFIisTaJsgUDBCW+lkp/cTCgTZ8dkwPp6zWA+E
Jg0i1DAwQIpfza/SXf09YMn8U+AGBPz9zeP8r33iJx3oQW01MnucN15yDfKcV+NmdmdMTu4P+s/x
LrsIdwpSEKLLpsv4mNwOVk1H2G1vJHHe+DkIwZi0NXKpqMYzcneYTSSvNEeywv085Lamo+lKVo6B
2hFiid3keWcKQxODbACSVCimHG+igkBK6vc5GLGaeQ79FMe7mR47cz+mn0l1v58xvjumtnpRNxvs
Xd6edPVays+WRtSvETe/yaFGqk2GOZnAej2UnMy/T0zZljSJOsiUzXNo0YvS1A8TzlVc2Oaejbmq
f+TPHSpZxC904Q6lFAcbQyVETV5AKUH+KeEgx6bvRFTpNrX5HFSIpTjV2ojNGaveTsfOGSniNbYo
G0DBE8vkIE8Ic6ybi9k8toDZWfHJ167H/A9fbqkNYkuyJYtzK7Ip7zSFwXnjwbV47b6jjx5dgckX
385cVn8jXhiXpe4JX7ah4S13sCWZmc7iXVmgRTAPG2gpnthM3BC8FBrmGMsHKn5Cqcj7FUGVj34k
YzlRPSsX9qDtw/YKc0cctTkqXwm1CLfT4rAhKIoq0jPUjtWvBkK++S7c1b5jfes9NglIOw4UoQrl
tlmcszHkc9hnrFJ9OPWueqUiPJQi8Tuem73gvGLGsOPb1au1Nw/ZQ7qnqBAoX4dnqxnReG0aPSL4
+QVTuE79ofYYAyrGtbikX0WcPX6CeJBgUMycAtiz5qKessN4QFPklfpFuxvvw2tcL5VNhfoITLE4
TFFRU6wVqYCHbf+jGkR7ymKnHTt322wY3G4dBg5UkM3Lw8xgFRjaY9tcy/7JSM5xRtnK32RD/ucV
mHx5QBtZVtizm4tVo5kn5ChHO7tDZf5l3osvE5yBJLTBcuJZX6kOh20VTb4qwCpUGQEjRMP6rLJV
aXRa+bGaBHduKUbgbSvBRLaPyOKbvjE0jCsLg4JtC0+lkppUvi7BBAM0+D1VSea2CzMbwNCUoaoD
bFxd+1L3Xz5hDhZ6PDVTUUVT54501UxdkoQwBzFv7Lbep9GXJjjXQUDBP1uK3+xuIYhzA0IlE9TB
hE+apbYIsqLkhOK65sW0u2MLQsB/z9aNx8NCHOcOWFmEyJgAd0DpLbs2v4nxpU2vE/2HoBIu1HpY
aCGKO7diJxtd9ebgXBmpMz0pmEzT2tmxeem9+F5zyj31hlhFioVEzijisbCSlFU1mNl1ZLqt+CWl
zi8hgg8yaIqcKxVzbCd48sNV31wC8X7b9NhX/m4RpgrqB9GwZIW7LcW5CiWfPb3GJnDG/MkIS7uz
TpnxKx/OYnaXDK/bAtd1ehfIztrCD5jBDm4N6LpE4U5lF+GpQ1LKpDz2NSG6iD5zFJBKBv71UUjZ
1E0WdshJpeJtZj1F1lHUiIoQSgSHOsMc9aGR4B4cFPE4FKorDvLe8Bt3e7nWoGepCbc/ZtNKNVAU
CB7AsK9Ab7n9+5Qa3HYYvilmsgg11AT1K3rZTLZppPFBGVWLQB9KFPv7YufltI2kqjVZ9DG3s/hW
9VO7Lx//mz4cwhmhMYSthBxJmDZOEldemiGlNDxtS6F2hQO2WMBIqjJkqzZPO6XQHcX6TLJnufEc
oBWVMAdZj7Mfw3NtktZOkmjv+59qo1rK4WBMyYy8Ldl5ZEPnh+sZvFqR49/oO9kezsYnKrUWwvgC
o2Cy0iKXEOYOpcSJUO6JsK0tS9Qzh9ieNx92YWlFOFqpoRo4NClcRF3Ovlaiv982gdU07VIXDgDM
vhhatcPC+d8mT3HDq/hY6Lb6VpRcei1iV6fyPB6i43AxMdpS+cSLfimeA4a+0HCWROgotF5fGXac
oK2BuoDWnLilEA4dmiAa9HiC46OIcWDHs+AWQ7CX9Pn70Nfe9oIS8PCWVFhsWigmGHnAuDb19NnP
v2fiQ0rNOKVEcOBQV2I01LhR3bIJwU4cerVU72b8/7YmlPlx6NBGhhIYCt6EUatcIrF7EaLPxAyW
G8OhgzCFYWFIuOA0zNu2dm3LJrztuuYS1YSdU8pw+IAqFXOuVVxA6fygNqeGGlRGmBhfVSTLZRhL
KhIpgjDbZj/tUxmTf0YRdCOSTHmJ7N7nvZ3FsvHFQz3mA4gI/CK5DTpzVhSIoMCX4li40Y7qX6H0
4uBhRhBCVkLcdoNeXPt94ZQy8g8qRpsWI3FyVuPnS7U4LAAJKQsisZv1F2PtjxAKaA9qi0J3Nlmw
am2y1I394tZCcsCgTU00KX/mf3s3ABVIdIWq894BAEJi+ijfbx+p1dq6pYrsaC/QoQzBli4UuA6H
U/LEkjn9Gc9YjNl1MWjmU01VS2kcUKhBmhrmDN8+V54m5Tkub0P1eVsjyj44kAhA+C6bKkxREdSn
LtI8beoOQtcXKDRLKQNhxra1XRxcWJEUdF0DuGhfOxDmJXeMTcG8YRkB4Ug9jNiXbwnjEKOxhCqy
ZASoCqF3RGiGQlIZHCe+dijieLe9jAQ88aVEk1jOcyfDo2jl2i70H/78ui2A2Ce+dKiS+zmpWdHN
LD+Z+nXanDs9tnNyWBilCIcX5SwGcSnjDMfmlYHcV4jw5bYmlAQOJdpkalVrQGirr0BgriMzL4Xu
fxPBPmFxSgewf6VzAn+h1y5ldpxDKlXIDHXDtvgaoVJXU7OLJaySFR/iwDoUXeCqY23XUnuKkuhJ
aYP/5mjxBUNhWtaWNQEL1OIp0lBA+aRTPEcUuikcGMhmgAEUArPinV7brOYPPv+ueGMWQEMWlUQm
/CCFgwM9leciD1Djl4hfh+zVnEZbIINNlLlxMIAh4JMYsg6dSW2uwmS6qaL4sG1uq/HNBU7z9AWz
iOhmmsB5YBwQ/qm/ROfULRzV7c8t0gvoe/oxe7mX76kqSQIVeBaDQghla55gh7Kv7H0NsW+x3pVD
f2WGE3GmSCU5ZJhHvzfQLsqKT6N71IKiugCjg8HsnaDaO/8eHtiARPkcuBolmW3RxmnjaQ3SLJsQ
+oTvh3l7T9KrtMM8pT0KNhzkb3aGp53Umzxypgtih1+pIlHipKsclKhhlGjlW+wrB3dMeKWo3+oK
I+H72yp5yDoqNEocCX76b4hQm4TB9LjxrQQB5D/EenLG6L8edJXZ1QIgWyXu2pDRSY6v8mm8oG7e
qVwEXpCUBQsptYaUUhysRCBa7n0B+9dUv6zhoiHuollkBSLhVKscmrRRCZJMHTdXL9nlUQUz3JzB
FQyv/0mtDWWSHKpYQtj1qQGkfKM1PuhHxmtGs68Q4MUzFFSClfR5gMp5Xct2yqQfu6omqIWIzdG4
GOXYjZpYxjoSy9r9EB6i7iqa/tjGR0oEhxyqmeeZHAHnUVwTOOhee5ZloKMlELFQarU4z2Iws0lB
mgc9tpl112nBWSgp54V64/D8A3GXSEr9ZwMeHlGYAs7av6N9/GQqaDJlReMkJxilFlvexWGNNSkq
NMa00ngTaCq0M3svsoEO1r4+4dFxpp5VlEAOHdBho8fWBM85rb7qw7PYUe9fSgAHCG0HTk+hgX+m
3pl7DeXCFcoyre8jUsbqhbV+U2tIWSCHDUWV6YU84JVT5fmDEFZnkOz9ykPd3TZ0Si8OFRCBzVJF
RcTFjK7U4TmMn7Z/n7I+niiyaPwwN1iUNHyb0JK70V2G9urRYdShHf3AJtaNLxzXBlnWUowfdfNS
PPsxiKut8QGFf8S6Ub4FTxTZxFMS6RH06nf6XXIteuFP1TEOAe6leT+86K/GSWaGgUZ9Z3tJiVei
zmFGVc9z1bH4ZSy05z5Ad7OGGnLhpalEz6g0QtpqSfLCU9SZBS3OcpnGvRowRQdHeQXPR+IFo40g
iV1dlPRtTHx5JdxS5k859nxmN+nm2DLZdeV/kzAvNrhLHFRo/ArAKiKQtaHEKdA5+NBEqYymEde9
0J6C4JSZRK5otfZjuYgcfPSTXAkN06Z1WfaYjQzLD8aeRWCoNr/VDoOlLA45etUPlIKl8MCVXuMh
hLE6xXXo/Onei6/aHQakga7TDtyGYLqilpEDk6SeQiEvWURSm3dpYXqlTAE9ZY58ZreRolgKJWzV
G2fCXefJjuSilteTvllXzVFHeyoVliEgxeD8DXGycrSwaQg4+VeTcK8P5yp72T7TlAjO39AlWVCy
CPcXZrDaevVNrO5Cg3iOs33feJMYHG4YItiO9Q6X8hgLnmmi3ePOCPZTifFOGDqY/zfPhq8g78Q2
D6sJfuCk/x9p39UkN450+4sYQYAWrzRl2jvZF4bUkuhBb3/9PdDeb7oaxS2MtBM7sw8dwSwAicxE
5smT13n8o5i+XN4xha7JyPG1iGDmZ8wcSnPU20oMkLJVZVdx6y9tmGQVVtYvkeXC0OrzPbeOQ3ZT
NM9KKmXV0UumAW5kXt0Z+dm2dQ9xBLhHOu21igaX90tlUB3JLDh8iRMK2mTMNVh3gqfVuBNDJDD+
BwZV5aNUbt+RTIFF7IrrIr+AMfN30SMN14MbjFfaI/nN/6G6oioDK2PGtWIUhFQwC/Pn6hvFeHHr
yb2fP8bgl1SC68RFuaAXMmK8Lq3EbsF7+5uETSQUALq/7na2h8GduzQgCk3fpKo5MegyOLzFjMa8
4ojR0Gj3zfGGj2hoxSBePQRm8t4MEGUHOMfHOewe3OvsMVfDCbdXbFGGqSrAJdnSaWaM2FmRIvqN
viY/+nvtiX1z9npAUepOQsw/VKnP9p34R55s5Ju+Xhd0NcL5N7lHqoNhjF6vqiP8Fx19kyLZ9XW1
unoYkbkQxZ/+yO/HA2rrqWd7OjpClmtlB9525PYmULLyGEiwGG0Nz8wFyNvaOYfm4xqYH+IrU0xV
edWTYP4mCgvK6cDbmYY3yZLtb5wuK/JpQYBzcPegODq4N+VREOvFSjKHzbMjFhQWEDVMN5NEteOy
uK3Q1qTgj1aTHNEUe8XX/EVhzzZ1ErN3DMe2dGbKicR5iOjQJcIr39v7FIU0zXd8wdm0/OadVlqY
7XW9yZMOLx/jdQb3F9rw7gVVUxmSa+eOHOprEwpj+OWrdrRUa9S3LM3JGqW9ZLwyQKQAJ5fX065d
PlbJQ2kFY/uaZvdJeYyGPfsbyiH7RKTwuyfhvm1rdd86CPfpnB0j4Ni4ZimwLNuu6ESG2OoTGRFZ
/z+Fsp3jHphonQPB3oux13d/Czc8XZHkxssZXctI3qEO304eSW6snPmlo4rwVeooufGy7eLSFLzk
kx/fxbYXHwiC0ibIE7QOlQFT0g2o9FHy5808G3hVIDox2K1O0ByUAn64u3zJNg0WpaZj2PgP+jLf
HxSbYhMD5gEQZqV2MMbkMJAiMPrxmlfrdTkyxfthO7h/kyejnMo8i9jAOTZx8Tn1aMh/J+sH5iXf
Zz95Ek1YfO8orplYxZk/P5Eq+YHW1qJybCGV3/TH/KpFs2NyyK5UAPnN+JtaDKU8sDoSR9IQsIXx
1uRIWxqp7s0rHtHjfjbvM/6g0xYNxf7ls9te1Zs4ST/iNKaVJYbnNWMa9vEX13xCiwxfDzT6kn/O
68NlcdsR2MnyJF2x40XXejTfBiBUHroc0MGbFti7+XoY7mpUIgjKctOvwlYYk80g/U2sHPi5GIA7
uZO43U7iD/yeaV+sNvUqtnqKBW5fhn829Czs00fwmAvWGed53c2YCi+AMGko6hDN0dj3H8VAtDRQ
OR6VWMnvLPNU6pV4GqZlc1O3xJ+GLCROG1SDdpi5+3h5mSpxksvpB30tbQPdB5G5i5DWtH0zqvyi
eqr7SrGjmxbs5OgkV8OBxGpKDg+uV6t9SMBJ7/VTW+5dJ28Vl+G/WJa3w5NcjpjUB4QrZFnP2Qvg
s3lY+W5QMY/sx9De9ft6HwdUVRvbpFOzT5Yo+Z4Jqghi42j8PUzO9uv7xmdP0UvzecA4DmQHn9Pn
wk8/XT5CsW/n9uxtreKIT9xrvHQ9c2fcxK7+mWJlusLXqb4vWZapW7KMdAWi82H12vWVW+b/qBmS
LXFYglGKYtvS6RsfHjJrlywKo79JJX5yNHLzoN6aWpNVwj6G605QaWteoXmEeYKrMg6du+ST/Zy+
JIfeW6+c/xC8KjNmKr2Ux9UnXaHr46SNQf1qeV0YH8pDEeT7uPHoy+yDSflDnCibuLdfPm9qKQ+x
XxKa8JaipTD/WLxg3YF2x68FcTr1xlt0Oatun0JjZPbhbCmnfLJLwEcrbK/tp1c5ip09AucO/Aye
ea2eI6kwLnJ7IQU2khoaVMjEjNGm/Rrbr5pqON92IHuyj5JVKZued4Ywli0oZDVv2AsKev0eQ9gC
DGFTeDqlNMmYLISVGeugsaJTfQRJXg2+iWAVRbxdAjutqHmpdlAyI1lKzS6NMZt27hbfIncVahlD
Xyuu+m9SrgvWSu4bHLMytwjuQAA6nL3+O5nbfMt+GEF1O9wVxyUsw2THfNCEiqcdBilfD9yrS3RG
91i5fmi+X7aeCgfIJNtjEJN3SY5okOqoV84/XHcO9d7P3G+UHy+LUtx+KncZphFIQ1cDskDvnAOK
dWMgnQlmZ8fvW69JvTkUHMD/Yu7wZj7gH8WlZ20+7RQ3JoXiJkfxABPViOqIEaue+iJuzkt4M7RU
7jIceJU7wsihDzzoHEwsoKAQE6zgOxsjMbyIeKCLx9sPdI/GFQ3qvaossdlBffoLpJgm7eyo73s4
LMsTLCPkQI9iwnJ5r0wN0ouuFxry3vXac6wNi4m1ip4QwT6Xm17u498HE4qqmoin1B/J/qRZodNU
dDRb3mz45hUJGt99WK/NlxFEkvqNMKxKvqDLETcGeb5fI12JXTYJXFYx+KKRuQJhdV55zp37gr5x
3EtklTD/xlcydYhj+u+WguqSQcIUhQYZXqy2x3Sz+ehifHVyXz0mAf/UX09f+hD5yEMcGEd2zML6
Q/UcK7HpZzbRcHQXuS3TNKhpWvK49SzOm6JaTLCG90/laHpG9SsaVVHjmbd8L0SG0JTcTjkrBhYs
CagFAA5JQQRy2fJsr4NhZDxlLmW/a4gnIaLerLyvNIp1tABtsR2nh9X5U//xexlvMqQwcdZnPIS1
imF037Ho0LHUhrT/eXkdm1uF7mxmE5MYGMP9XhdjrdB5VGGrusg+xuhLcVyqcrtnSTisg+kOOoyZ
ARMtV6ItrmGk68Sxjvolmj9EC4Dm5Ss3Cj8GQQ2v/ablfr4uCse4dUSnYqVr5li1Zeg1xFbj6uXj
82xfxbbCAYkjeHejpKVJN4rUZpy0UcoC23W9qnlZp5tsvU+N48r8YlI8G87NsCRNUgg0cbcunyHN
YR/M5SWfruJmR/vbWPtm6Vmw1g/joKhCqjZRcuZ9YVnJGGNgcpY+Uf5U1fdU5V0UIuRaRUrWyuF5
BhHrczxfLdUX2/z651p+ogpyAVrr5pwZbs2CyLrWk9wroo9/IYAQnTCmg7NK7mWe6aBVuuBf7iMM
O2e1tyqJxc8iDnH4JyIkz0iLpNPHGBGHA+7BxF+vUQ70l529W65VibazCE6Ioi4Wg7HwOpUrELPF
WtAC4Oaki+4nGfs6N/bOYiyM0iUYrOHD5c07j8uFPMPSHeJQilBGUjLX0PrVFYDbydd9QdiXP/5n
cc2Of1Clg7Ys3okwOUXqpnFqUAAggm5KfZ1+rFTZ+TP3bqBqQ3WG/9quTeUW0LbnOSFpHgVmYnup
sc/KH2b7eQAXhWLbNjQCgkxTB/KAmmg4f2+7RzO14i6Ko6DtnO8VXENLZ98oic+NL7Mx7gsDtTHj
W8HGA6C/ikPb2MZ3wiVbZNK1zWiTQjia5hr7e77++ZV6J0BSirq3i6ZkWN2UHdsq9yry7fL+bZ+T
g9uKShtlMu7a1boyAmF7hMTnk81nv1i/zh0HlZNiIRv2zQYVBUGgZxDMyRZ/PwkVMCSrdMt6Rkec
dVenL1r1LVbOkTsLm1HEs0ESouuAWqGYJ8monDZfe0ytCtfX7IF+E8m5HB1xaAVOay/fqQzExuFj
4p7tMsKoZely6bB3DT5jpnAbGlo5YGhQTarE7+xk/Xn5iLY83jtBYt0ne1fFs9U1NEPgYxGwX/eo
dxlxj4YLWlth7xQfVms2Yq9b6iwoSNXthpipON429OTdb5AeP2DTK3TNKduQDJqfR+7nSK/zwOqS
2tdJm6hSPRu3+p04yc7XCSn0aemwt2XyPU1nfow1HZP4qnnxp3T6RduRfQAarg7qmM6eRWlx6Oay
DBVbr/odkkpZCzEnwnDGk7/u+qMoxmHwB/xNf6tSp40o6t2SxQmcnHJfumkyTjGYnY1+Z6JZlRCg
qqdxTxZ4AsMJJr1XvRGE+ZAit3cyJeMZYbp7b2h1Gy5dvXMjfrd2fIf5zwHinau5TcMqc69oVewu
b6vq5khmc9ZcqzZqRPLMvB+Zv2r7P/++g1hbdxzbtaj8vioxJxPlRXy/tn+1hXun0eH5sgRx7vLG
nUiQH1dLWrtLmzSQ0Jtho6EXKIFmOGnwv4kR6nmiE0Zm5HbPhE7Y0VXD5n2Fs6JpqXhjbZyHQ0xM
dLPxGnUQQb8XMySL3a592YRdg86R8tikKiLu81yxARgHPs8odV0EVbL9yNKmNTuISDClp/aTY32k
YRq6Qavv3dcloIfh8Md7906iZEKysZ1mzXDqMFkjL5kPU/PYGCqChq2ozTVsHQEOcU1MfZduEO/t
qY4N3oQzqJYBIn2JUcrrvTHsfpTK0QQbRhjCkDsw8Eq1mbyJLZCxU0VIHWoYUqePwHjWhzL7UGt/
vnXv5Ehbt/bE5iD6rkOzzh80jDwiGBCsO0o884bDhuHCZD3cVIDCZF4vlEI11zEhR9/XN+mh2U8Y
Xn5Mj/mL6BnMVajfre0zHRHnGKbt6vL7JMd8IJd3fR1G2bMzeknBrvgAdhrE3JdV7xw8bSCicnUI
oxi8SM76SWlv9Gln1CGitmJn7Lp9Eozecq99cMIZ+efkWkyVXQ5EAc7dXCEyDDqAFpRYcpSVLdpg
NXVUh6mrf61LoMHcxfYa43s2dN8vr3HDAiKFZRu2SJqAt0pS/MW2LV5GJZbYJB+12Nn3a7ZPYQK8
v5HDXB00yOBTkZeEqCOndIGcZqoD3c0egXMNqpgqVH7zIiM5g2ScCRK4M1zFAv/bmzqOjCCT/Hn9
jccEEUaMSdwU9BSqB9jWSaG2ilPCKDk8aSV7OBrt0HeRC6IaViUhX6w2sCaT+qtefq77wlQEVJun
dSJOutGdS0tu9GYdOszeZa8GK3cLVcgQ35B8onu6JMmLLNmYDRqYMcMhab3JxZMr/HNVwCOCmCKR
5p69yBcoMybNFXVok3FvgXLFoY/ZtPx5sse1bQAPqQuU6tk7PM0wGzk1sIyRuF816jyWJtDuta39
xV21HeZgnqClw1pIvr2FhTU1BwpHNTTf2OYhsTrficsgnZVpky1tsxmyjqCipIYlO/guydYummkd
xr9i13e8GWVGMdRbP9JnOwb2V8x9UY5T3DSDjm64Itnt4OpKNsLJtbgvOfxVh3bp1DMxGwPun+x4
IAZUaj+7LhwXX1C1qoVvabyDBISLpy3yjjJ3qT3UTdVlVh0WUXLsigPpKTKtqjn3Wxt7KkWKZOPM
LBpCBxwigtim1gONGI23mPGNNqvYc8S35Pt1KkvKBbikJyta3eEt4ZbD1ElcP9Vj3e+SHuNbnTW6
itcoC4aOjq9/fvHeJEOP3seHaUH03iw1rHLsSJgUpeZHbQqKhI4ShRHZChRdhzquDb0xLVt20s7Y
xZm1iHOrvKwNXMAoROFWc3ywzegoiatt8bZMA/hE+DFK4dLer8+J2pjqWQ49BVW8oBCeMGsUQ0bh
qasdeyiTXf7pL3YUQ6tw7R0LUaN0M5pKmzTS6jBlBoaTR/y5aqwYUL5RVXYwtpQGV5+h0KWj4iQt
rUZfPfz0CKVZ/P5GjBoWE3HJV9tLwMqpbtze3kuHWhThD/6Ra0JmPdol4Ti/FCOEHjpP3PR4n3xc
/RV9FGKgxeWd/C8C0U6AybdwCme2LeZxlJtQzl4MBRXa0mUBVHXX+8s19XRPRXC95efgfhArMHgj
S64WVbrrjlGPFVr018w+zbHiCmx+H5/GQwwdW2dRPoDGfZIwuLlhuC+7K01NS7wVd8PR/yNB/IKT
ZyXNjQq4jKZGVmMKNXRyY/bIscMQt2pX3KpYLLaWg9qaTkR0RQy5lXZkqVXX+F9ogvreNPNr3qpQ
/FtWGPG8aYFEFZZefkcU1lpUZQkRoJ70WvCJdcTruqAYj5d1TdxK2QK7yGe7oDWFfss+ZbUzPWPl
CjnmU5TvR9fxneyzS54MV8XksxmPnsqSPEuGbsGEGQgP3A/R1996DXi74aDhWZhAVSVXKU6yE5jr
x8slQdRD7tfXaD/sQTDiT0w0I/0LNOqWc0aULfqAHJQ85NRpbZEFs1SFNONHZy5+bEPZf10+rE29
Q8LZhIEliOclExuVLSv0DtdoonUc5FNd++ugzwqw+eZKYMUJw5PShX6/v0rRmLlpE0+wr1rjaWvu
dbnuDUp6lE0NtwgCUhODF5FAeS+mr522jU0EcOPah4V9NMbo0Nbpbo3/mKMRT1cXryCE2cQ+z50Z
VUV4Mse4rvPgFc5VUmceo7vLZ7O5HHwdxg3RoWFJuzbOeFXOJavCUi9DB8lcbzTNTyW6xP2qthVE
H5thKPL00DQDWRpHNthOT1licwROfTAJptAfzk6MaSex596QvYu2m/6r9pCZnoqlaNNeIMDX4Q+Z
hdTa+1NjDreWalmrMG6rH2uMeAIYg8menrQ4ugWK/+PlXd0Wh1eeiGMMlwpdPTHrQ8dbewYjWziR
6s4ue89xk0e3rI66mx9zLVJkADY9r+u8yROnfCIvzeaxdSKYQzCv3jVXwtPzX2I7MwwjiJ5U6Rth
gs6sL7MRoKEkhtSDtDzArxDmcFhEU6/uBiva6fXwq2/5jaWBS222d1rX3q396+VN3bzgJ1KlRTK7
XYwFTdXhhPxD1PTfkKrwmt55uixm01qdiJFUxWUTb+cKdqQzK0936TGrbUWKQyVC8iil4a45c3Fc
I+H3eWI+pq2ranbe1omTdUh+pI1sEFOWrXBb7m+3Vd3isZB49S+6K8LpoGIaPyeeF/bqTaAMnKBN
b2dJBK1wmgAzOV9RgvMB/r+ZfxlgkAp7MM+rgMiKjZSBFG1tpKk2QWTVYnbDbPtt/eGyNpyjHaVV
iQju5GrFupNU+QwRyY37dcBkSbb7/XoG/4JoB2Nf05c1jO4RUCnnt6hWJ9lmp1mpbWUdEm7Fc4lu
n8m/vDbV98XfT5bWQgeLNFlwodLc72r3vnByBdLlnFZF2j7JVMzgpF80DVrYhWRHgjSkmQfWyJp7
SVBf9+F0U8CL+pgKHmg/om+XF7ipkujwRIcWCtEUz5L3K4xo3jQk5yKWip+6pw6jz5mffJx2xLf8
6l5TNvFtRm+nEiV1IaSPnLXGnkZfBWAUIOdD+2nambv+UQ3F3XLep8IkBemHZnDga2CHy33Dv+Oy
+9zZLUsfKPZR/GrZ4J8KkjRFp1XX8hinWNyQnRE0YNINTGBDBbqX/VA9yc9hsFCaU3GS0jisGwDj
wLroPtmPn9NfyYuA4YgsWWyG5VEw66qKvtt7yZiNag5m1MpZ9BUctL22GmWYdfm+J9+mJAstciDx
j8t7KbbqfCvf5Ei2321SDB6nCA0S17kZmuJYUoN7/5sMyfSDO8Fiq4Ggrrfaw+BWNwvrjpdFbDlj
OPn/2y6Zb7LLEi3KuFmGRXtVGp8W/WEao79ZBsEcGArwElKzkhpULOLESuHwh86+rWrgo6zJUcGW
Ns8DIHbHBHoEuCXJRJT2xMrJgLufsvHKbL5oTMWPv7lVJxIkkzCUjmU2FjTLGvCC63U0/JVBjf//
ixOhAuzlAtdqy6i1yXaJRVEOD7t68aqV7pzppR1Uod/2dv0jRYarOfbQzkuFNOuUOtzLy/hhNU0e
XF7KFs7GxQiW/1uLjFnrCzz8XVcYtj0yV3v3WKBZRLv6y1tPUXIHfAigP/lpWsQTM1BkRfbPvJ51
IJvrwBm+EvZ0eUGbxsUAFBNE1oAWyniolvd9mzsTOl9aLZjM9Kiv+kFn0WGx8lFxazYDP/AnQAdE
mzfSmu+dng49iBkZunB9tveaoAcEov8wP4IF1l+e1UnbTf22UeNEqcYykct6Ly8inVXiCQQHX1gB
sUEGmEHX+R/PZxFOAQEmMw0UOlEVei/GsrK01eHuwixOj1VrXqezuZuyRlEM2lTwEzHSbe2oVi9l
0/ThwubrdkIAa2E6x2V1UMmQ/HbepWtDqxFkitFzj8ewKtes+r74+0lglyxdXnWu0YVJSvd9Px5r
k/+8vIRtLTvZJ8k4A/PTtUsBiN/kR+g4KvDkRGNMMO20fbljAVXcoM0lMQpwJIoCcDuSS8uqpjaX
3AHmhv9sstTv0Vx8eUXC8Z45ZqRBdLxqHRgDaUHD1E4Wyt7oxeOgjEG/ZoSZ7YioYKjbyfXizlYI
3IpOGaSh0g0nhzS9pNG5xfhsO00H0MV/GJyo5uXoeakx7hfzJ9FPnGCQu2pc01YSBsGVYdtUR0LE
kNP06zxRgL60LmTP1R0JqO+kHt9FyNR3N2voHsiv/zSp/cVj7Z1c6f3ez4T3aNnugJm5Wpybyfnz
cvG770t2aGCRy60ElUy2fJo608ua67pSwYx+T+GQ1OSdFCl+w6QHokcGa0Pzq4Uxl2VY7uN9/Wn0
3Zd1Hx1Rqwr1m9qPgz7zqu+aIsm59b6AeLiq350+jpyvi0mRFjEVOgOqPAGDjAIqmFZASaJh8s7l
K7HhtpBT0lEc0yHzrBvHrpiRo52kC8s+9ce4CXhTv2bJ42TkqpB1U5SovgsILwWn53uTReexqrgY
pVO4KEwn7USvG9L+XArb8mPSrYqVbe8jqn0YZOhQZC2ku9dYKBevjt2G7u0KMm+M5z0YGB0uKJS4
r9L8cy4NA8k5RBkQaLswYpLBt/uFLZ2etCG/ob7mgcT0yg4EX7O6ZVFouayfAHWLaiYcMjDY7zcS
cJa2HcceC8Mo0o4HOZt3rPrF3enp8bJ2bJhkwMdxXKidosIom6+Zd3hJmZCUU/ZEjM990ylqpuLQ
z9ZCUHqzTFhH+vsunvixypwsDMslXdiN3y0XFAv1oe07Rdy8uWGEWQBPoV8G/H/vN6zFKAgDmJw2
tJcXmvYeALh+s/y0S9sfnY+Xt2xzQejQs/FJgXyTvNgMSCHvR4BVWwyWa8f0rl/tADgo1XCIzaN5
kyNzIYyYKFjOi91gsAWBJ+vEk3bNVWDVrRhAYIBQ0kHbB17Nkq5NHE1zGh/aUL9KDxi6++T+oM8D
2FNEsTe60/4ChAt5aC8RQH9RtHh/VFaFQUIuorPQ5L+04aGiiVflk8Itb+7dmxB5jgpezrWeYQND
pje7Ok1f+oV//ws1QLENVSrbNhHVvl8HZb3WWGUPqCob/KH4ZlqtT+LXy0I24hnQ+JkUM49sAhCp
tFlTlIy15iJeZs7RMe+t/uec+3y9TalvTKoxvpv2FARxqAWgiISHh3SL5sTkFPT3fci4Z1/hoXMP
BKkVZt9ES39yyxSWYTN2OpUnbWGSlowUHF0sVuIt6AigICUHOmX1XpO7OUT1/IPq5bvloYgjOt6A
RAODgeShOj0aFkBtIFF/iCrQQFuhFu3WTOHhN03EiRjxM05sXrbaRjexAe8Ph7d+m00ULSa1tltn
1wova8impp+Iks6savFK0AY8EzBFO6RTFjb5H88+huMDHNuFeRDqLr+vo8owKobWpjCPYn8xX4bx
yNNPFrgRLi9l2xSJscGApqLbTUbXmEvV5BM6Q8N4wegFI5gPYwm4LRhJVp+Hy8G8U7Wvbx0UsjpI
KzuOicK5tHtNai56wzQYP2O9W+LpAT75Ps65wj1tXeNTMZKim+XC+qrK8VacQcBVtLdZaqICloum
fO07aBC8uJkVt2tLMfA4MFEuBUvcGZBnALN1hpb1NuxWL00+sujH5dPa3rq370s6brFMs8vSxFO+
sTxMuPOsYQWlZKFYxmbYdboO6YhoVqaNZiNYNvfxobqaD10TzD4aElH+yrK/uE0UiCMGYCfshByZ
r0tFWyOt0PMGji00xu2HsXv+m317EyHO7cQ2gPkQcKEV8XhtuyF+wa6pj2WvaEHZvEqArCNSRS4c
c74lx+HkFl6OJszCsN62N2BzBOiPZwe0yRMMtxdPG9UUpk3vQeHTddNG3uqsd8NunSSf0qQP63zH
j85uPegP3ZcYDIiBmGmiJG7dVEADTAkwSgDoywVsbXFKNA2tSJActXvBnZzu3T5wb6admARf/6QH
5yH+C6dPT2RKSt9z5E3NCQmTIQF5uzZ5TbKPjcNlDdn0i6dSJJUfo3ECW2HXA2FRHzOMaBCrcwPj
tgNmM8gD9qDyi5vGAqdmAdKsoyFGCgL7EQrDSIl0o556FGm/ijZPl1e1LQLaKJ5O0BLpsRaVDc9L
F4+1jH1rkqux+nX5+5vqYCFuQecVsdD/8v5e8XagdVEhM2HWxq7HZGG0YIUFS3aXxWxmXqDcgOAZ
gA8hH/xejrlW6dTpkGN/HQGovYquRG42wXj25NsYohFlAM7136C8NjfwRLCke3bv1H0qkhZZc5Wm
D3mmCpo3dxBhH/AQjs2Q436/sroZK62MYDMacuWYfhF9YllwefcUIuTKg2HoZhx1UII6/WpOR9NC
D/ZfwBcZKkEAL4I+FA9C6YBYX2vrYEQtlrFP6qvK4I/u/GAuxbfLa9n2TCeCpAPhUZcAaIJ0pnsr
pmHM1+seI+19MAgGqvu5uW8noiTlbiwHYwIr7BvX7zqX+xR5olJFprmpYIjygIfDvp31efaMLC2a
DNpwBQzeoCRcQSak2DOFDLnTsypn2oAAFVEJhhDZfrYzs9B5EoRpAuc0/uQ+G0KFTGG85AwEevEB
0dXxuDmDx9U5upuLHK2eRh89TJEJHggMkNotDRnCqk8MP1614kMRx5Nfr1EbsNmJPMPqHA8/FI1E
Y2uoghqq+Elim06CABtVfwsl5BZ9jtFecFOY3H8dAtEIHT3NmSKwFop4aQOkG4E6xULyBZmrtOs9
Su8KEKS2dyNR0cZtaunJRksXYiANXKJTtJjgjWaKYflWT/2uGfnu8oEKZZeXAyNlGSghCKYkaTma
1gC03OgNoKiPNV7dc8H9pbqfqmE/lMfLsraWBJgj+ooY+l7OGm15buYJ0dYm1GjiGxEHh7SW+gMj
ieKMNsOnU0mSSqC1oGCNg7yI+xXMfuhxzPfFtUgKmwc16GRzWfBihLm4yGfgv7hPsyzJKlx1fe08
9DMFs0sDe2F/FRUirvhHkqQTeFyNNSMzeuL3/CZGginfG7dD8Pcu8lSYZCZrPVq0KEaDt76mpTcY
H0E4qSoebFmwUxnSW24A+9OireBSqFPXs63xZqlaRQCoEiE54tLmOeNai/sa3xrDx1zFi755gUAw
hh5QNLGcde46NCrafEQk4VAvRWE0XqtdyXZGF/lzp6sUWwR2Z9cVuV8kknUCeLp0XWe+cJDKGOC6
GDneBna4cu3YUrLvtRxAZXqdp/XBdcpH6taPTTR8/4sbbKLzSXQGAq8shbbVoi9VuUAnLP2j04d6
dKiWT5dFbJ4XcqeiQR7FQBl+gmHHpngJt2GUV2HU1L4zKwt+dHMX32SIv594DNaMU+uuuLFtMAZ6
mPjR0QSiojoW/2Zc1eaZQTUchoATtQHpzCIjgjmyU5QFMJ3cNL0YPB0mmC8x91qN39jcPvhl6CMQ
D6jmvF/aFPVc5w0S3agswjEBSUUIr1SRx+YGnkgRv+JkA3nTceL00IP4o5jxjkx3iPEw92LUjpof
XLUkaf+4YbeJNTtgMe5N8lEbSYLGzDWZNO+y5glLcHa3ThYlWdel04xxXuHZnSh/ttDM4zmN85S5
7V2q9Q9V6e4pWdA93CsAFluIWjhEGzlU3ClkTKTXnEEi+LIV3sq+Fc9T64BKi42i2K2J5IyYlMp9
A7j1e+1mvVW7r00DdiJdugxO2wxtNaVNWBYZhkwlrnvL+Gjed3ZGvGwkMXLksf50ea+3z/RtyZKa
ptZa5QNtIbTTvjoZ64+0K1KF6RcHdn6gb0IkLaWFkzWVUTXA3txqKxiX6I1WX0eAAV5ezOYz9vQA
JQ1deDWkrSjDIIH3soL8bTK9BVNVJ88BA5wRVve97ReH9YP6cmyenmhkBlwPyZuzNC8idCPjqJxY
5AY5ML5m3lzPXmF/SZgq87q5nw66N1CpQ15ZTvDSqVzSbgShSDdZITrUPYqR8T7vCh8YOBV6b1ND
ToRJoUG0tlSfs6kJ+cTDgfZhM+4uH5tKghQZcGNilOsjQt+49Urng/3nE8mQ7Ae5DDpsANFyiAws
yVLLSZcaawAxuGhciwC27q9mDAkDlkUJ2N1ez5s0yX6RjDC7d7GeOAYEo3A+MZao+pU2DT8CHbQM
IfxAl/B7wx8bgA6uHLXADLTK9U5QnHcB2/87EufNBZ0IE38/9TJzzXPNhm4beIzEV5WK5EX1fena
gmoXwWGHxbjjh9J8XYlCwYSKntmfk98vHYidUysdW/x+dwTBqWbjYfUrrew7aiR+m6PYaaQKBtLt
FeFoBIoDiUHJkxC9bbTUxIpK4wtvXtHFePnKiB05WxEwDghzEXyeIRsNHjf/KQUPcZR6bCIZVLu6
Qlu1KtGwuRKGWgtgYKDTkCvpRTZEoz65TTiQL5peeXGhALxsGs4TAZJyFbTvCud3M7/BmsCtzZF5
Ni8S9BvrVYEBhSlYceq1Uzh71boknXPbckrKBYdfRR9jy0/mv9AAABAQMCD/jJKFpAEFt4oUiO06
rIvmQw7+ORDgfvhzJTgVIQUMbcNW2sdxE7Z4uCejHxuvpsp0binaqQzJztDcBiMS0tzhrCFFnwIb
0hmhCSa9y0vZTBTgOeWAFtYEtYP8nirrqBtRMkRK4sCPBagYwyiIdgAi+TzG5D8lI8DmusTrCZ0C
gLHIr5vUyYDeGSCv3bXMy+/E3F8xLTr+oGHUNsYq7GJMeQsUq9x6gZgnUqUT41HJi1JYbTLv6FV+
iEFu1ps7MY0sV9IHbS8RRgKNsiiVypnvqBii1mlxc1tE0FW8XHWs9JhTqdJ+gtlDtkXoOAYSCl0K
59OmrGGqnXwBuUJ2BFesRw72UQDIsCBF2mpbSU4kSaFIbVtloSVwrOzACIrpYnpKe+gIHF+5i3dK
stAtG3G6MikwSRF89VGE40KnzxPG2Qu20AilOAGkHERSXFn/E57owl7KM6ZaMzJMGtdNmK+3Uzt4
0biP3Pte2Tsoru0lOZJ1MgazSWMHOymuW/uCDqZw9DA8YPT+5WiGbYEW7LyA/qDPGT/oJIRojRj0
6eiyByjb+EyCbl8Ckm19HUNRRVUPJtry+KZo40YqCDl/2fp2wGVa5tIhPCLrLql033RX34rRVlc1
e0fP9hnvXhWXe2uJeDcCMS34986op+q84xZJ8JSyv/KjaLBLnjWMaBHNDRgScKsyJlvXG5VBTAkB
Gw3YC8TPOdlRVCRnfZoSKCfjrh8tANENKTjiu2qO//SRaIHvzLYwiADZYmRWhQs/EVV2a9aDAzsP
wNQXmlNxnC0lTOvsrgkZ4AYDqBe8dGegMO7mXZWNffb/SLuu5biNbftFqEIOr8gzHGaKQS8oSRaB
Rs7p6+9q+VoDNaFpH9kPrnKxzM1u7NQ7rOXGz0ChAeWM4OlPUuP33uwV/hQ2hl1o9uVP9uEKf5XJ
7gUnsaqnYwYomGb6HK1HWsnI2pfLMj72vRkhjKmto7JEg9qmrvJo3E7PFF7HRJVrDXov+gakpCOX
veeDQ2YkMlEGkLdyaZW4yt6nPjKCrOZAixe8Bh73bIwOpuMyxFIpEre07CUBtA6lgJcnW/iiP1IQ
kvoh83mYnR9Mm56Ogq5jvGkHJXogetdONU5nAk5Lrx6U5UDgkFfJaebGjlROerqrIxtxzNtB0eO0
jMYRwAWtr4C+QjrWEyeu8UQw5tWCYHMR1Ym42NG673Lzdoi/pNlXjh7ypDDBc567SIoWfCvk19q3
9qCE48ta2PFpeU0e0jBzRcCrEo72f4hnzMdiImipt0U2gznGRYrqlE3mWCvqaaK/qAHneBxJbBO+
VjJgdc5Qi9bVA4nYy3UMfqMncjIf62fM/bpLKGPBkYst9XHt4tcj/miob5yjWEuaEOc44gSuXrC7
+eYRdu6hdQ6O5+xUPksOOqDBD6wpLrTBrtc8a+ePjGkjvE+1wQIcWupqmDjO03t19Tn3Sp3FL5kC
czzGxOt6nBpNgPuia/IARvEFR/4L1VBHwexizZvW2D8PBp/Qsdcw4sdI6wqdxNG0EFc06ieSSMc1
U7zLJ6LWxB4IIJ1AmcdjVgX636/BbEkkbDwKauEWYmCYdqtgmSl9VGIQq3C30/c8sYrnOTDqMHv3
Ych0lKtMneqOuE0nHFUzds0su171LOjM+arsTXdQ1rdEwJJaxVtR3jN3TLtYWFZVsQvBJlz1JBv9
KOHR1pBDtxS2nCgBpqB56rHnjbdiqFluFFDTlg6rkSu8yjf1SLkNZ3d1aToJ3AZwxaP2auFfhRu7
vPxnz+C3khmvWYtYqIprqErX5M5i3IBC2O118N0uo3NZY3hXyXjOJKolHdkdIjg5LeM1gHNmXoXq
42gjzGx7GkYrlams0jIHOD9FvVYdLZzD9qrDyxAToVdiGHGMgCePHVkRrXwWuhW3176CC89TAFo/
0BFUUBMDVrkJeYAX8p4f2RxQY9Kgrl6VPO7izF0luwpnAOVTdO8OsHIqML7BAeIOmBVZXOF6OIlu
98jvr+x+RmTnQOWTsDnDJsxqEVnobuPIZK3dvCJupn1ZCaesxBNCHdzGHoq5742o7IkL5CqbENGb
saoRlbzPxxNDf74RowJIWSaRgCTo8wjExtyN3lS3cyUndowjttS8yKndP7CCzfUxll6WpZCveZm6
VX/Se9FOV3BK/8fbY2xaLCRlzCeFuKp0n1dhFR3V+n+ty1FD2xyDMWZ0S5N4HaEFq5WdiCAdSNSH
l2+K2uqHCLMRwdjyujRjm8hIRdSgxUNmxP6e6vOR3vdi5eYk7A5aCtoLwHmOOEnX3qLfdMw1Hh3U
vps4H4WtY3fikqUFZu5dWAyqO7qjhPH9aJehEShentk8rBOOXv/wIhu9nrSpJ1mNcFLL0V2hrveC
jhAt8SB5uedi8ozFlMpCInC3cgBIfjgg0tjKTe9RA5K/Wq72dFkldsPk5h4Zt6AsSx3HA1RCIe1R
ToOsegI2RZldK23syToH24h3i4x3KOY1XzRNzlxZXm3ZQq4m1iAy/Z9HK381JZnxCFktL3mjQTkW
+V5RQk3mPL32FRzD/nDZ4J1g2/GlYOq93KwoOwiZM4h+n+b25c+y+4AFhuFPETRqbfQtb3IY6gIb
SrHu9qzibT5fKQ/5OySJvownkXaY3y7L3P84Z5GM6gFASI8yZUDeUiBll25aubL16PDfhDD6hsYD
yRKrQeKJ+jaeI/3boCu8y9v3c+eTMGoWj2ZmThouTwyWo9yCb5nSEsefKFN9Ha5HPHkC5YhKsDtd
NRwfy/1yjPIZQF5f2hpY1unJ+DbdTNfJbQma5yftXgjGh9pRK1fgGDHvyzHRaQBmRaNMyOYV9QET
Dbam+cTkyODpPBOeCD5TKhLUAkTLmZdrOeZoH/fe6EfdaDzFRElqgo+2HCfPPOKLXYPC4KDd66+x
Uzs5pk05esK5Nnbld54meZKMHKmtjkFT3XLN5pjoPPYYnhQmv+zrsRpKA6mD0R1N8y7pTu3Cuzue
DMZbAGKoTDsVMpRb/Sh+omCWqg16IixIpD9yLuL/UYlt46HY/qs0ESyGJ/heM1hAH354qHCN7ep1
+TZhtLoO0mvePhBHB1lCc6Oe0PIVIFJb7grLa/uvf+Cc8PzGOqQOOKgPozJzXlh9JkEF9dyVsFoV
V27SffpPQtgHzpILlpTqcLMa+ZRMfwny09Q8Xhaxn0WcD8K+aWpiKKMiQB+K1k4PFGwG/agrILPQ
DmIfDFf6/7wBR0PuRiKjgTWw3xRBwqdJT3QbjRzbqygkBwP9NjwSnen+8gl305aNOCZW4SmNpl8O
cYM0O9r4Eo+3KyD2S6N2Ihl2zLnQXcXbiKM/3/gmuZO72SAI+Ks1InJVD8D54Cwx80RQE9+IGKxC
1QD5DOzZ/N2aH+oquHxjuy5icwQmLM0Wli0W+vvN+nue946s39YAOrgsZN+Jb6QwkWhsq75qU3yX
7B1cd+gpgCXrDmgr99UPBMLYLf6byWpMWCrMjKwafdbm05WuXMVohsqmf/lUvE/DRKaxN2ZYE02M
5PtB+p6nHOPh/H6dFus2n94yYwBg0sSrqVZnMDO3Hk3Oh+GJYIIQkJVzTNIrGZr6q5PGapjHK6fd
zlEwnfEAcSnoNZFwiiHrrsy6sDtiHhLC3dzgyWFMPwLAVJbEULGyApV99UDxQuNPaBgAqDc7RHYF
OjZlckZOjOWJpTe8+UiZOetLRD3ObOW2NdwNqGsn9X+8Q/pHbIRUmZzl6Uo1rYjtNp5A7xVwB6d4
J2E8gTZXRVPNSFAX46qQrqLoViEcjd7tPWzCAduYXZNmkPq6oMV543YJ0oNxGl8x5oZIlIIKwEA5
tsZQCw1H4KsvbevpssnSM3yodJz9kM64hUyr6rSM1cwt40ASSruLr4TiqjG5CzdU2y4JYnzDWknx
bGaItMtRAi/REBBvDEdHOXYHupXKjbPUii7IYzvDkw62VnWFGoqBfESafxSc+LD4CvYgBZcLwrR/
jWC5A+uc/pEPxYrT1AALFHEp+Lw0OsOXEhOdozMutoCRzjKzrSOeM4f/ndHhRzpxFsx8PzyM42gp
JhACHVff8JtAeqAAb9q/KtjToPTxToGXKmMs4yMJixZnDelMWgMxPzUJprqk1hlW3Sl6J8uSw2XN
3PfEZ2GM9VnLtM6j1eDRManXmSBeKRFvB4gnggnCciMpZIpxeWn6oOeFXZm8Asu+Czkfgvk8Yi8P
cybSG8sGtx9UtDlSuxwK5/JdfYTC/qEGZzmMdZFunaw4gZwW+kdZv+Sj7NR+FQDwrwxzwCljPu2x
uZ1CHloO5w7ZtyHKB+rciighWeLdon6bIk66x7lBiwnIqSblg1jiG0nKA8FrSX3VebR5+8b78/Is
JiB3udhEkaQjo2xSO0qDSP2aK0dZ5ykD76qYgFxolI1H6mjaEnTKSzHxsD95d0X/gG1UTHLgwIli
5rZmYdf565wdJpAnc3SNdwz6V2ykFGrZS50MKX9T2CdoAGE8USx/tAupf52+VpJ3WSjvZIwzMAqS
J9mAGQ5lftHJc9YfY8LJW37zFjyrAeMNEmygW2WHMYC/ITPJMXPyq9ymBeXUs1wefNF+P03BeJsJ
FCPpA6hLjgXeepXh4JTb/qS43SfpMPsgeruh7F3STXQruuu9EZRect/a2AbzecQlH6cxqdfY/AWM
vihIEFOy4MTpgSIFxEfTFQ/SPeXCXMI/U3/APSI8gpPqA6OWamIDqjdQNJDW/mBm7bGbZ46afFwf
+nGiswzGlK1x6up8MmJXvG+ezfdidSQ39wVP+L5iTxoQMyvKwlgYiR54KcCuhm5Oxxh3SsCpUw5J
7gJFqkFrrTKcfO6u5rz/ftkUPgJYM2dkvpq5RkCOwvvNterZdLDjmduKgnXZQsDGEgZ5QwCRYNtM
daa6fV4SmXPHu+a/OSi9iI35J9KKYRIZ4yRl/pnMwCaNeYXA/cfxRgRj7UuhZtY4I6YUi92eNH8K
MFSIse7JT8LyvsRmKY++7DemcFYcxvgH04yztEd6Ov3Io+LjaHe+csRMCQYfuCXB3WR4c0AmLSiJ
SkAIiwPS5tXqlm6CQiR1Nlaghvwx6N0AtxHHZAfDaqR1QuBpyumx74HJezsVtxO0haOZu/nhWQ4L
bxgTOZr6BKrxN3yEcpW46qFxBIcEk28A+hc66ypP1QtHLuc6FSZHEIAvZ+YlosPoSz7WA/3sOv9q
OP8P8FTYIufVxrF1hfEyY7rMOVmRbSVq76jCAyoGqBXwgDb3A9LmOhmXQjJpGOV+wPvzXrulrZns
eoxt6V63u0Pmg+3sK+ceOXqiMJ5Fq0wdNOfw0DHeEL4hQzFjz/C0+/R59KaDFSCJRCeIN8rCu07G
o4yt1kjGhOs0tIPaVXbffOqy18tn43gthXEpeAvmE6CBUTCwTvIQ1LwdCt7vZ/zHmlQd4M7glJfq
ikyPecwZeuCZFuMxJqPMBiLNCJ56OAOXsh+A3ZjotiQ8oh3JMWSeMNZfVGMrF/SyRP21jf6qaixO
xIaNmpWjc6md6C/78Kg8aznL9hGLkdHI1GkYOBWAxWq/CJLeVgy7BmMy3rKRDUqLoAun+z4Q3Ljn
HJbe3CX5jPNIREnQqgG+eJkk2VXKzLAJpkucMlsMN1mrxsZmU26DltJyLuskz8BVxo8sST/LAKDG
2+Zx8AhBrkK8PtR7dB/mL5VbBhJnOocrkXEpvdV0UQQ0VVeg0KbiO7Ijt/2aPGMtkGZH2D0IL5+R
o0oq41LUZUlMheBtBXhTR8FWvvhJX+8AT6IMnFmDj7hXv+ZFH+YlzbElg4koZ36mBICNM74oN8UB
aCtH3qOX47FUxpvUFRZ6lT7G0BZejL3xjsoIHnW80Uze3dGfbzItiySkb3P4/3F8jQAmZKx3Ywte
j2yw046zjszxXyrjX4CD0hh6SlUxCQQA+SmPl/WAl2CxLcOlFA1lLvB1Rl+h1OC+dlO80mnFCm+N
lAdAwRPHNg97sxlUo0A+h+0a4JJkKDaKB1pFBSVYwPVh1Edc8CFsGzGbpP9PfCZnBulBgadUhOyR
DlhzV9o4/lJjnEY559MqY8LAjT6lh8WLjnRpjy4rkRicz7pkW/fTSXYrDMzXQc8b7/6NBzEAy47N
WErK96tSFoY8LGJuYlzYX+AVf8zIzw6oejw6fMDH7/zNM/mnQLbApDSFOuY6NDM9YSYfg5LFdeYl
vngnv+mJHZ3IgRa3agclj7W28TQ4KI/cavK+wZ//CCZImHK+tE02YyHn1UrsH/v6L4LTxvb0KtxH
eJ0DIM79szTzLJT50p2kElWNkBdp5NRrt/N6XWh/ZPZnEUw8MPNIA+oSSlJYWjk2aw+qYyH/kyUt
AOj8ozLsNEIpp3O90MtrmwMpj0CFRpXt6bJ/2U9dzzKYHJJMSZlUCgrw6fwylKs9g2DTij8BkPCy
nH0/eZbDeH4rSy1rWmjRBrXiKjosvIFNngDG6c/L2gHZj+RurYPDPR+9pMk4zxeeCMbXS1o35MsU
YV+ovBs1LBbw2FJ+U4Y53xLjJEAsLA6dhQcZhVOs77KjcNOGKRZPRspsfaKjDs3X/Np4+oOPgxF1
0DqAfgbbGr/6pkGpq8wgcBWW+ckqny2Bk8zspxgbAczNmUJZx2KKXBXo7DmmN5oA299L+GPGP+QV
CPfLIBtpzC2WEYg9BJW+WbzZjY7ideMkvnzQbe0ou+pX4cCrS+wqxlkg21+fwIwlKiO2RInQYkTk
LU54Y+88CYwfVZN5EcgK1ZtTtIXjnARixqWn3fUFgOzSZACFqdCDX9UgmvU2E+lO46rK9pDdJCoo
i+eDxHsv7waFjRzGF6QVwoLc4bk8aFfNDIT7yk5TTsbOOwuj0tpSL2JLZch4fCVGHlbm59lQ7UL9
ctl2fqNt51tjdFu0SJsLwFl2VcMRW1tEcMcwbeKrh7q1RwC7fdP95MiLrLw7ZHR8HeYl6SzkuEX7
VdEAjIhgis4i52w0jH3Iz85fii1M6VPSdnUBS2pfkzt01rHWXbyW7xTZNDlWLzPno0mcr8YWpHoA
OZlLisgt3qOT7zTHGM2EEejwioMnOxoKNZrQPOvlXCVblUqzf64yW0NjuGm614Zw0gWekrCA3K2G
XVpBwNR9elocxUei+5lcxwEtXKJP8dniuqSPfK30Vbf5dNSjbB5Bad1mU0P3F9ID1tLsxgHBOpby
/wKP+w8OcvmrAtxhToTkSmVciDx0bUboB5wcjEXPJ3CY3ZVfKbBIdTArW0bGN4RT6/xHPWU8ipwY
ySBU0NME6OqiV7oVUBbiYPARNVHw48HP7L+SNpfLeBczBeNK2+OYaqD4WO997K+w8XooDrovhjGv
3U49yCUrZDzMjLJSXtKsQO6/rOtpHGsPwJS1oHk6iZxq+n75Nnn2wLiWJLVqaaGrSOnqE6MF1YlT
Df9NBlu8SjJFJMIMp6lZgTgdhdJThODyMfZD5k+/zOLcKJEJrAZZRWWx6GwrQhK9cNwjx1uxZahp
VhvFKpDVEGm8HsZ7JW/CQnyUueiM9MFyQQFU5rVBJDKpiYDkWQgHj2IJy9i4vhncJMz8HFxSD5dv
bv+telZvtvjUy8kQT2KFRDcY3QXmZKUOULaRgyqA1xRcidsB2S0EbCSyfiNLsUvcw1tNR/UIrokr
1ZUxlU+x13kTVftfzcATHEioMsglf3WMdUPxi1fohQGOwPLTBDrCjpSoU3LqavtmdJbDOOBJaYXE
GrBu17daiL8jzGT925Cq/uWPRV3NR904i2FuTsmydYhE6IbYys4sAYK8j8GXNtkpZnBjk7Nf9ZtM
/iyO8bQDyFuspYfOV8n9qn2NNTutClcRgxo8s4poK2NlN5JqJ0l4+Zz77Vvw+vzz3Rifq/VDrhg5
Djo5k0fCNayvKIZO5necyZnfBOuzJMbflmpXKxgQwywrhoLGQ+7GR6Owsx+z7TngIuprbJVzTrdv
4meZjNMdukkU+wqnU6/1AKe7IkF8oOsV/2bsbt81/r8wLCMw88BKnVarRBtkWu7n5hP6RpzT7OeN
ZwHMcyXJSZwrM4q76Uk/6s7wyYixZKjazUHBTpTwJvMy1YtGTdcrfjVqWc+jsdcjxJMMDeH2JRki
e1lku8fMLudsPFGM/5hiM0tr1K/RgyYPy5cOkJqaJ+I/D39vITeJbUyO9vaf/BaOyPgTuRlmdVyp
/lujY7QHNSZOAzuXeXvCl20ckhiXQqpUBYQ8spveFR0ZFdL1RXUxxOsJB15DYDe10UAjCUJ5IEWz
aFV1vjYGIVCUJR2ejUatwk7uv0+R9aYo5rs1TO/rSoaHy59w9wsCK90CKBcoMlnAFNlqh3UZM9Ts
xdXVunBuMq8tA40HhLgfRzeCGDOY2mitwSmNrlGo3s+n7Gg8lGHrDa7qpyhxa4fL59r/cBt5jBXM
Zld13Syj7Qe/cSj9MewUgKPmNxTZ4M+mBzbSGEOIZHWUSguz5EATGWyCDa2cMhaHeW5nT+iKhbwV
6Y8o1fRNs5HImIBO+tRoCPbplFvrVgQBQf+qHycw/EoP1bfJb07TafQivDJQ1ea8bHaj+UY0YxOr
ipUWI9bg/LvrVP7SKkedy+ux65Y3MpjYWpVY0FEnqMvaHtL4ra7+o94zEbQSutgEEhGqi4JmGyB8
lh8BdW8rPDn7U7WbgzABVDUytahL5AW0AKc6QxB7+mSvNxVomWfQKf09HxQ9qKCN4ARv3ndi4qjY
CILQghrZzbXUHuqT0fiDwbnH39j12WsxdrakwJ7PRrxe4ucqt8fTEIAvKqxeDWwhYcrqljfosf/e
3LhJ1tQAGD7HdHYs+jy6KxyJ5SmfpeOEFYA8kDhuZN89nk/HWFlmjolerGjS9hFmWSqnyR/aVAVB
Ee8a97/VWRBjU2qfjhGCGYL24+RNX4ZnSiBkgq7euq91FCkoffYfFXs2N8nYWEZM0FTIOJzSvpFO
srvlL6nlVHuojn1IycGkiKovaEkNlhLXWFOhmunXAkL1UQr7MDtQrEeuO6RqdkEOW50zqmpWFYqv
t97KxzgsfXItfO8QXAAJ6qqcr7XvnH4eii3NrVofj1aFjlcW1bYhRKdOqzk+lieCMau0LbRIKgCB
EZXLW9aZDyngQC+HyP1843wKxpAmwyibvq/wZC//GvtDRf4CIoqdrJ6qD45ucSzpN3Z7FseYUmRM
AzD5EbD6V0qr0AUk6ID1o/qZb7mCf/lsvOtjzKlcZ6B5RzV2tIXpUYznAFUx97KI/QLtWbXZcbB5
qk0BkNTwfIsN4AigfXp03Soq7f7rVNviK42+5HF44dkt73BM7EpBl7dicw1LeRk5lLV5VITGuXw4
nggmahlN1FudgcKAVq+HuQJM5brw7o9nskx4inVM/mq0Klu9Y3IJrCWF09tza6/ev3F2nBOxVba6
qrQeKUWGRnjtTEv3AJo4jq/bfyyfNYIts61GZBW5gjJHeohD62vi519RgBCuUbNHJCxelnvhr8vf
6Tfh96dVsXW3MTParNZBZghe6+VIoTdjT/DgMirw55Se4Cq8vgR1Cxc8LVuAa9oSCKkGyvfxe34C
Shm23S0vruzWm1zZzXweGep+CD6fkH7YTfF+BXr6YizYoLQyRxAcFYCOZLyZeFVYnn4wHoNIpYwJ
Qjz0KkB1JX6sfLr8pej/f+namGCrpUI76AZNW8T7KP/aSm/EerssgncExi/oeqt04CHF1mwWO1oz
fMqNklud5H1+xjNElT6qcwU3LoRmILnDteDFwXhcfBpqLTd7+W9nYpzEUuar2ldYFDKV+IBtp2Bc
K06aTH/FhS/DjnmZYB5dTTq2JmLHk4alyf83KQon3LLzXXmiy/VM8fO1frabrverevBKvbRHknlG
bIWayd1I4Hwsds5Ltfq8XjXgyMyvUTA+aVdjKDxb11YwBupLfMudYeO4dJaPJE3LRsosXKWG2W/F
p5BaeAVfLbhQ9eV/B4L/8QT+6Rk0xjN0fWZklQiTWo4AZg/Hq/hEJ33pkzc58oAmefmLxjiIYlXV
gdDBEDoNSBsB0UE/NACdr1zi81raXGmMu0hmbawUFcnZ3LjyUfXWULuZH5JnivFBB5kvW9m+c/qn
CoQ8/Vcfq+UraORmQG6M0jc5He1iCjAzwskp9huiP5/CosW4DgEodXEn443TTGApU8IsiDq3ea0O
dHwzCZTHyCkDXqnwN0H5fDbGg6Du1ZQWhToCyH3ndc+q0zlzqFxbOVAm6Zoa4XIu8IozbFG5jhJj
MEuUg8rXHkio6IreJqndfYrcxs0Ow6lys9vp75lDLnkA55ollo0aiIBxL01KhobseJDs+WqYbVRK
Jyd5SW7SMDk2kqMhnD5d1qH9psTPz4vl7l+VyKwMPRpL9EoV0jlj8py3b8X8WmArsXzTSW6b5XVk
cPL83yTh/3xdSaQecJMdgJe9l8aoLFCfHV3zHcjjgit4Gmg4wXOb2X/jLSefuPa5783Pchnfo3ap
qA0j7ahiSVp1yI2BRWnBEb6QaxjqsTooTu8k92Lq8HCZ9vOhs2TGD611hhe1BeRiSTmpZguezsTT
BhSnc4lnsPsJxVkU44SKQWlSTW3xRR9lzc4Plr0i4Ed3ljMpDnnqACfP80S8epnIuKKZ1KM6WZCp
2Q04IN/Lg+zojvZiPUxv2nV1Uhzwj2HLA7usPBfPOy7jn/o1qpY+RS6dLI1tmNh61znJ836qcb5Q
xhcNdT1oSYcHQjYVtgp3NJAb2cSE9W0/AuTyahq5+RpHUVl80KISqiIV4f7IuxqsCMlNoMIVfRc8
jGh9o9zU840YGnfJNW/J+3JQAWPEr6ZpKnM09IKJh4JWO6Ml2EYy2yUPz4cnhfE6aiNX5pzA1VZq
d49ediCkxrOU8Yii9sdRz95NZhxNpksmPh6KqRWAdg+iU/7V2VjUPZTAZ54xlTUdIhBu8gv9vPMx
jqZZF3EAtTzelF3nZlISNpPhZk3JAcPheJUP8479kgHSDhgyYxf6XTw4Vha0Mg+yatfCdKypS5YK
tE2d8V2GUhFDS+vCNY0YawbmaOfDmvPc1m4WupHCuK1MUpepzzHvWL3/TYeaBSAAuKVoRQIXgHz3
+2yEMf6qHSqzAwMLRiimKwXIf62vqyEnsvJkMI7JEPM+W2ghf5TghTEL2CKHSVBrUlabbrfhLsc/
oY6i+fXmaIy3kpeB9A1Ywl1S3UjLt9m6UXgURJyTsQg7sWqORpzjcW+unzu58sfktTEjl3N/+2oH
AiDDQnfVZHdSx6FtFQsNM7c8RYEWprfti/pXf/x7dBNcrsJdzHm27ucloEz+RySj6Z2uDV0k47Uw
OXpQ301BCQQrl85NdKf5uLhAY7jWBJv34uOdlFF9RZHMqs3RjTHj4RY7Nk90X5VjX7sRZXM0RuN1
tV6W1EQCkjavfXTd3EzR+0IqOwLNRfSd8+no+MWHx/lGGKP6ChpYskZR9+E3bDI8K6LkZ/GVFFX2
0L6IgGIoNdEpMp6n2i+s6UDjV0xLV2Q2i1YqVezLGIJ7f/Xp8hd9yGre7CQhrXPwpkX3DeEsjglj
i1wJbSThw6nNl2T4nliOMOQcO9j/cGcZTAjrjFpPzEJHBaJ8G9ZjbT4luluR1JmFB5CT2pc/He9E
VFU3mTlAI0p1jpvCjeqvsa5iBqt8JRFvfoEnhf58IyXtRjMhOmoAU/ZCZqRs9Q2ReADR+1Z1vjjG
qpYkaoYBeAtuDGYJOqJvZN7ly9ofVwAnrWKZoJLXDCZZSqwebGklMkO62lhgN60Dy3QAVnJvCkse
c/DupW2EMcpWFJklAOQEOQUGk7tJcsfGBy4Xx0/wpDDqhsmZCoS+iFqT/CQpnxXMtRJO6W7/zbk5
CaNkGgEv2pyAASFR0X3GazCsmtpPos91oobVaCcv80wUR0usL5c/GHVyH/zSRjCjd5nYTqrQ43Ck
XOy1ACOqIbglKDQGTzd4KA67zwZQrxoaoHYwpcl4XG2oEiJZ1DkE/SH3+3BCtVXkz5TsHQp8OxZ+
l6kBk5cJ+FJaG7NFCkwg3ZeYlFeulpsaZE2x3YeqbQTNXXVnXtXfFQxUcnRlN15q4LAGUSUGURV2
8TrKVUMDEyutrgGLZnmnLdxUcuqryY9AHZN/FlFDTDxu33jPtEGereuyBWrgD2TvUQcmU02jfdYM
JUvNN16KADD58YnuWGBnJbPzYH28rDt7hrGVyZifoWMlsy9T5FXrMbMaZ5CdBTnxZSG7ZaCtFMb8
kkSN9LxD0iMNNh2AmsNEtNveBi4CzRmXU3qcIsd44xLP7T0ltoIZm9RXJRY0OjJXvCvfsMrsNU5T
ObUn+sVJfl090Ox61h0XCp56SNYit2IZi4ybQaww65u6uQXAHwvlGPVOAOZI+fAvxg3o5V0SxkQE
bVg0M1/Raum8fLRJ2KD2I938nYsPd/zSxK6j256OcQGTrtSAXUA6spipk6FhjrS1yLGgI9lS860o
rme0egQgMlzWIp6qMulXJCVZbKIo4hqrX+fXNeY8W4417GZa26MxXicDMnxfU0TIzpu8YbXprF58
aJ+7JxGVfOONV+bZra1vBLLb4FKKoSXBxF3mAzgmKQ98HVbfZqe4yxFtee2lXQ9jActBBUMbCAuZ
Lye2kSjMGvqlwnSlkq86Dy579zjw1cDSNCkHKLtNbxZE6SZ6HDoMTouRKyrrvQ3GUS+75XVj9xRC
x26sJhqYURXZOkHf52Os1wlYoHN/Uu+0AkOjnDb63oVtRTC2VcxZBHBjRLtRfYjVO5VXl9q/MBl/
PMZsTesDKbe45Goaaz9KjNYtpbPLbyvBLgCG45HH3Gl4A+27B9rIY/y9nPxDtiCaV0Q5pTzmyN2a
KUBjfx6IcfVlUzVF02KYEZMoANOvXykqfHxUHqxP1WkNlIf5fqrsJKTYCjwiE+5tMu6+mES5Eyj8
vVoENaypuNa8+r0jGHCnnThe1493mYybl7TZMsAVj7DWhqbwoA+8lHJXwzeXyaifMAt5pZroKNCB
TdFZMG4Awmf5oH6TgG5Tznbk8KaVdl3g9gMyPqLTi8LKegyJ6teLEwWlnzymvd2AOg/l7nsMsPF2
BLhfjXHsiV6JGItCvY86DQ1gKomLbPmZEhZYLq8vvJcRbI/HePhikvpMr1BIiltgGZO3RrWAe3Bb
dWtwOVzxjsXWk2RlALRJMcc4Fl1+pJD4saeCGUF220+8UVSOKrJvtjGbs1pU8dUiKYgUyR5THrnO
vi6CKdvUf9B7MhcH7OkZAbijPHLDYV10HzmdH0d5ePnaOGLY4clSBixqUaBHoE4IvCs6hWrvC5bI
EbN/Xz9Pw45NFrVWoZ2E04xGniC17r1sMh8uH2Vf1c4yGF+bC3qSEbpmMNWK3eanqDXtpP0mjIfL
cqh9sAkgaEv++TLsEnNkgm/VLFAEE+rOqfoZS70FsHOSyhsidxgUPAgL3b8sc7cHQR8qACTAPyrb
ptfTpI+1HqkEXcaqYnR1o7fcLxzijJ7oYsPoPg1Fm9zy8IL2P9xZLuMsxKQ21GjGpUbWo4CJtsng
rdJRB/fxOs8SGEWfIm2apYaWceCOAMevvlMINx1UlJQ9VLjvjw2mBNBPNTgJLudONbZVX1X9pA06
HoDJDwik5nP1OXH1N+NTj9LISXPAS/8pA2F9yHvy7mvqP0fW2AJjbwx5qtZoXOlqdi9k85MyJU6n
5cQZxt65rDm7Bm6agOkF6rppsHM5WdQbmSQgpTKV+0J4T5SngfAQenaVZCOD/nxTiZumKIZdo4Il
lKNTdzJInl8vn2Lfu1saIKMk3UJzgtGSMqUI+SmClhykdxMwjmFqPjKNxcWgrc+b8t6dHIGcf8Sx
74RyjsRSFZEnpgcStrfW1fpiKnY12ZjKz7G9D6S7kksMt58LbKQylUCpr4C9u2jYlX2Nv8yYHemu
Bae3jQXLImA54Ha9d/VwI4/xmEJUJFouIaGqq9sVXCXqNVleBrTYOR+PfpwPJr6RwySp8SLnsUgp
rJYWVCK6U98KaKAmLqU/tkcH9u0jAMV244t2zMWp3nUwG+mMdqYNxiQGE739aSWe2KlXix45ZhY/
1NaCh0z7zjktPc2l01KL3FjD0KarLMVUd4hdn2JMNycucWrAhaxe/y/YI3YtfHM++pU38rIxaxJ1
RjwaE+0k5d3nxey9VTM5YW+3To2tYwOwOJoOqgpGO3VRyuZJy3PXwJ4Kpm2AOTy9CcBTXsI/WV/a
imIUs0xM7LdFRuYmZPT7RO9sxVQcFAo5Qxl7jmsrh1HMNJpTVSVG4c6Jl2l3jfhwWRf2FH/7+xnV
W4GPIXYShutk6041rvI+UNHa0eT7SPTJ4OUop14WuOtCthIZ5RsnEpPcgETxOLqSC6g7V3e1a91W
kd5HHu9D/R9p17UkN64sv4gR9OaVvrunxxtpXhiy9N7z629i9lw1haGI3VHEnqeJ0yUQhaxCoSqT
9QEp31OzWjDmHLTlSePM0nU6srBjy7nX66GuRzEvDx1XoQl4SftjHs5+F8pfF0n9/Jffjcpz9Kgr
Ra4CsxTyRi932icJ9AE3gofZc/i3isSHVRpgrYz4zurYLsu49APkde1cF5/FpDmqWutWisHwCMYO
0deiTItyxGc1t0u1ugqq3hRFiXFvZqyEvgwVgpHmZR0QOtOnULrmUs/Aw8H+BrFsiL9/rbqupXqW
R/BHy6rfLD9AcudlOat/hPWxKDwYh3qujR63VbV6DtRnQ/7AaNfKmzUKD2S16OQs7TH7L39rYwkS
aoxsmvWZyN9XTtVLXbuEOY5/BZ5tBJ+sNGVW1XErnq4XQZ15I1IHPqh1KDcaR056rpufofAs6LyV
Ng1j11lwplHHP9cnQwxBywc4i33B567HxFzujXN2X7oY+byJS/vv/IzCgSafJWGKOjBazjd9kppt
8mT0LLBh7RJ19DOhlAxtQbkuGtGkK4iuFAyOBigQ5+kul2p7CFRTB+OluBSnKAhOswAOqWz0orlw
c3k+7K+Z4fU6acRYOU0i6Q0wXEFLG39uiy/ayFovywCVORRptBRyhcNLOnU5U7VAxQVVdPkGzeBW
8TqarDo/yyCFFnpfyV1bDaldLseJP4csIjPGBuoUThhJ3OW5AlAdpeHcJrM5y+qtgs7q/Y1hmSHL
XG0MpNfB30iwewDNkfRSjl4ZsfaGZYP8fWWjEQdeSxucsPaIptsGw1yHHA0v4mfpFRrY6YHzcnd+
YQEh62DrFIjwYtyGVQezGJ8kIsTzCAYvK74a7dmujoVs/oti/OaFf4VcOoUmYVL1QZBgeFe5wQzO
83CluSicH/Fk4vAP0I2+ExzxFD2xaihkLfSFYG2WwhQjGTCiXKWoznNnPtRtebnN6i+59JGS4doO
BSud3AyhXiYA5vEhDyazLW/mnhWIN2/iUGNX8OoELZ53AyOFGsmxKhOHcfIvb+IjrviZeyLU2D2P
Cvn+Edh8/Vyboz6ekONGkgsAJ+zZQfBzb4BT9ofkyOoH2MaMy7qor5dqrYzQ1kDKcHY16UnIGbGf
/EPfe8H//75AV5u4YAlx8Zwye5lPIqimDekqHR8l9XpU7iWRBR1/uK1dzFGYC17UNO4lARB119kk
pcX7f+sm92ATY86dbGcEF1sU3HZLmoZVDOLXUngsC1vSjkU1mT1303ETKyPYPkwXWxT0hqMgF3gm
hO6ATbjSWytOvepr/ml2Vbe8gUJMYZW+cfiQ9MHFDwWadyiJDV1asonIlpFXk8gKj7Enm7wr2pET
uh95YFibo2C5TCKlLsQR0C9qflO3eOofnf2jtY38ly9JQbCSjyLuilhRmL0E6pUkPrYsWm2Wz1OA
q3JDa1SinNm98VIr12Oem3VxM5Z+IR4rphQHyzUoqICKVYExWykHRwcquFIJUrYaTlFpg/kvVKaI
U++dZwovIq0KOfAagB8EFXn9GdwunzUU40E59Bq66v3+Xm3S2KP4L5POeZHX6UcHXhhEccALFxLh
0Md1286d3MteuHOSWChKYpjNTG3ttvcls3fyr8INq0t1E4gNsPZLqmIYqABR663jfJTTBPgoe6Ad
8DlH8DhP9g0mM+FmbrCyRF9ZgZNtWatYKxdGrdlU2mESVWte8FI5SujoU/gHbu4PUlve97Not31y
MnT9du5ZU1BbJ2T9D6EwFHcptZoJS0oUetzwcxnuxfywv7EsExR0akaWioBP8ImId0b1oEBKT2IE
ns1i9noZFGTyHccHYYcaShGbgRdZ+V0JHsv602iDKMoD/7TPetXeiqVri3TiKlTQ3ZRxj54iyLbo
1V01xIyplW0TIEIET7ukvGuMTIVpqgspw1W6O9TJUzsxfn8LTAz+8vsUmOQhpPfyFO7OFTd1djug
sxg6NKaA+LLvAayFUOeKz4NkjgwYmpaXirsdWIyR5P//O06hdZTXVU0VeczV0OwXnVGWej/gNNXd
Vcz5aX4yYsnuxWchehg0wwQzOCNGv0f93y1SxybXl1wOUlxvw+l1no8pxGSLK5Bj2A0IwIdv+59v
Ix/93Rp1gtqsBslQwxMcLvBYk9mT3/gKZqXLh8JivdxtnKXfrVFnKZZGIy/RZo52DV3BaSJNL8WJ
5AHjJ9HNMc3M4uF87x+/W6TOUqJMtS6PDfLGxm+S0RQi1n5tAC5MYEoP/+k8L9BcsAufDrWQIX8j
eguYMfLyNx3oyVLdxtMOrKo40x61JIMLIYsuF7io3Mhec5D8ADxU0H+9kmHvTmPdi5j2CAiv7rh9
NC1Bnw1wjU+EybT2+tIFV8/8JuedTCb3XW8ZZ2Bz11aflEquJGloVQlcPfbAX/PtsWcOhhFHe3es
Vwao1KqTwxld4zjW2LOfvCU72UNk84k5NJAM7zxQ+YqsivXG/fl3P6EwMeQXORlCpDwyuFkRFW8q
3J+XwOIfOifx55NSvJGV4SWvZ4Dk+zD5u2UKJKcZEzKS2iEDkJ/ByWlCCjuRWIM/+0ZE+oaWxaLB
BXJf2Hoq+7hiOGGUHRNpYESWjUwKi8E0GiaLMO8h0r0cOurYiQhpLptrDQihv/ZdeDCW0efa3Omq
4A7NMk4WiiAQbh/2wXLTK1eWqQ3USn0oux6X6XaM3SmIP+tCdrdvYvMjqrwooKUfuvJ0N7+iYZx0
WiI8VxenUXRl7YsiveybeB+a8f1WJqizlXGF1KTZlNt50VhD/FS34FKESEezfN43tB1bVI3XNbSK
IohSkYwvqkAPE9xf0F3ZXHEm+n1AEpPN5oRW9spjFjs292dlj4plqbpMgdaJOFqH3hGdzG1eihfV
JhTnso8eHKtjDom/n7IjH/OyRCqgFQKX9xDrwhUN8ytxFLhzWx/nVAT7CO8kUAMHRaZ2jS7tO0Wa
/L/8vlQgaMFQmGgJYndykNysN6OH6oQyxVXhyJ0ZPrDKwtu+eVkr+fsqDkTDWOWCoecowaTWWGTm
FIIfI3/+y1VR/imkGPWqW+wiKRUQabXJh9O8aVwUHivVZq2JigOKFgVQmuAxV93lvZOqKTjxNT53
8bbImv5kmaLQY15q/GfoCNvK13lxIl4ys5CBUJvZ6sodKaDXR2FstKzN3xiZUpRYOifyGybXBGMp
dH9PmiVdNTZNYafacIwT1BPr0Q0Xwd13BbLT74K0pkmGouqiIeiUw4V53vBFBk/AO7aJHoMiFuzQ
OBQJo49hG6hWhiiXS9ssHCf17dnKJB0nnAOm0ufe5m1CgskqaBOf2lsW5XN6q8ygPEYnSMSNVh/8
qLvCnKbUmZXe6gtWWN4ExdXaKLcr1E7tJhXW+Po51m8klp4ZazWUy/UKykappqN6mRhWhzavhtef
q1K4S7LUDCOZFf4JiO98Pdr3lLoBRQ/hNWsdCXLTCdptbdkeHN2dTxjLUux9H9zO2i7fz6CCmNho
ooZqIskUBVe4EvwmsGKIIAa25pAUGNPcT9FxFhymZdZKqXA2z50WQ/EMQ4XH7tB6SWTKj/0n3pXA
w40hpuzT/krfiDj2viwVy7S0mNRKQDjRbopbAaAboQUGct4gXubexrgF3GtGt7kW/V5wHgrQacUs
PWDGkafVCkt+aIdRT1C47WozyA7BIlgzONdyRuxk2aGgJVNkWR875OKJfD9LxyGsTDHsTYn1WL0J
yCvvoZBlbCKlb4Q8s7MDCi1e93a1ZgPy9h1tZYfClKab8kktsHfGA9HHLM+qTTSaWkySoELNLjIy
UIVmJGvisGwEUhTj/AxlgwPqB/4AXogvX/6N1MT2IdRRuBVUNM9hJOz31KNOB2EwGph7m+NFjaK8
I4yxPLh3TfDW2d2P+mX2Zm//RGwucmWV/H2V8IiNUXQg/gdQN2dD9KvosP/723FnZYDywq7h8qwU
O5LqgA/UIqAiHuIDmSXRDqxZkk2gxs0JpSyJx/sjBWSaNIydUsOYwaMx8EqdQMwNhuwEQ7Q5s9tx
+9NdjFHYJcRZWqczULNzCb3v5BedmXztjv+QyUBzGN0ZDKkclknKRzDHhSFWBe+3RXjbzTcFk5Ce
ZYByBwzngrM4DlBqNMz8OoI+X/O1yU1ewIS3ZOFp6yX/yqRDIf/qd6C82jXKRUTN0LIkxXvx8m34
NkAKLXnQv+sIBWBoy5xSN1ljYuQH9wxSiCXivafTSAuPzBdmsXzl1a96J5r7ns8yQsGVUVeSPLdh
bhdNifKmaOcgUgBlPOOAscxQuY8ASjQ1JDuWL2CMERtr1r6mUmntL+aNCWzvk9EpUCSJcR51eCy2
eCv2Z8c4SX54N4+mXJm9uzili14o6RYd/l7j9X7wZf8fwFgmPYWkG3UxY7Yps9EoboYTxqpJeZpV
59y2omm8pKJz4d20bDtBGrcknthmrTmhimRkR46lt7YZl1Ev+J8ROrvTMxn4X6P4HXS5mU/+PC+2
WJgxVzI8kGWIQkNViiEvxKMA2MVXRntOBRAo4HVnrBjO8YfQdVkRhYTBoEjZMJBmJziHEgM5iIx2
ZPccatFWe5gg3Y2+WUtS2LkrY8voynQO6l9lXCo4xt3/hLNDJ1CsMjEl700O86XC0KLGSNFZn5bC
SS2chxKyObltcLM59LdiM7ncmFhDWTA2kbU+8vdVgB7StOfwWI2Qhn7jIcIEKLLGKvjvstMo8qyc
koLEqDbkGLOReENQSzsPa0ccWCxym8HZEATcdTVdVGnx5GDJVD1K0MMoVf6ifp2Ta10/L+A7HX7u
Y8U2WK0sUZgYZSKXgNk4tZtP4nUCPj7FDe85s/cmn7PaT5BksAVLv4n86SmEW+5b39ywlXEKKYNY
1dt6JA22+lPWX4vtp4U1X7hBiILdutigdZS5HHyDgVhj0F4wlU/gHMRhi73pPgUzSYQGHt7Ew9aZ
pXfC2EB6vKMYxSrCeDwuFLxqkilGgRtMIfvUzQXYdVh1x81UZLVGClSGaIpTscTT+jLNVhvXzqwb
3v5WiawVkcxkdbiqoU4juUK7XwYiUTTs3JOKaiyb6ncQK7uEn1qzOodolQYWYXaebHzyW+25QWGX
penLWi8FKdwCBNVyFBmU6UXGwLA+sV6cGJ5JEyzOYa5VvYFj0S5nLnab+GUaGAnq9uvnatcoHBH7
1Agb+a0HpDsUgyk64bHyNXCzjnZ13XncgdV2wtpD8vfVHkYTGiRaowCsdFFmIYF1FK08B8vgGJrk
LXrPWCJrnyhwQTa3xEMqkdd4V+RP6cfePlefkAKQMk+TouHhlApG4USrsOsn9TBY4S1oAa34hmWP
sR66l0YdazUweuyYXsiyM9fDYkVczqIGYVmhcpFMG8RskJByF3Nk6uhyrV/2z/K2AVnBzVkRwS9N
xUmlbjW8mCF1S7LoNGTLuZMGd9/EBpUGgd2LDcq5oYAqzUWO61f6bPgEDcgFibtOXMKPoJ2NO4hc
oBYRPzCJjwnYvUu/V5YpJ190LsUlFke3snu8wMMnrPTMHwi/PHfLegTZ6Az9fZ2Ui1ep3MpDQSo6
sSm5qZO42Ut3JBLRxVll9R6RH3u/NDwg4aETXTp0OUyCYEQcSoiX/2AwSGZfIHkAhib9oJ25O9Ix
R0TUu9LlGaa38fBimXKZYVriBWNDKOumhyX/xAnHCPRi+z5DXGJvdZTLyHJeJ9ECt+TLk6ac6wRU
mJWtpQvDDmstlIMMOd6SGx7vCINwWwav2mJx0be/WwrlFaKs5Hq/AJcq6btaFxAYOqQgc89Cxfk7
QzQAcnnYVClS3hZ0qPpR4R8TvKQy2eFJcP/z1sj0Y748jBFfjWjAaB0guSWh5Bb4RHUvwRnO2FoD
LHsUBKYyFzUChx6a5aaDxEHhpucMJFZ+55CmlvCG2Y1B9nxvgVQGVQaaanAlMHeUTr126PkbHf33
Tf48LYO1v2X7hxi8qPinrIIwqPs4TiSt6xyaa0O8hUfxfBSy16jiMFe41OeYw8DSvs19l5fpfusF
rQpVRdSHozlxpRBPJLJ6KtLB3zezHVj+HyVknkKJLigaNJegjD60h3Dw1Y4xG8n6fQoh0mXW0HAB
txCj0Cx1X0i+/d0CKGjg1aYu5IT05AieUT/kxt3+7/8hXFy+EAUMRcGJmWoAwecj4RLUD+GhPhAG
hIzdXUd8ds+nKWzglYRfxAxF1+ZNcpcE4MhFggk+s8pj6sQyTtBbn87KrbmwXlqehzVC8gBlkFN2
072QEyu6odV56QOZMGRrL/4hi/71Rd+++Mou6IyVsJaqAoSvKZGLtZOb2FOvJovzdBePHS5TV3s/
TqHV7/cDjM74IJpTOMmoQN5AvBmqHOTJziQ9MJyFsYFvrzyrpc2DkkGfHFWA6KB7kr34g4mM/dgA
c/9FMybLGjl8K2t8UxSixKFsqJjD2yzIggoAVKGRN1Uei2Vyy1tA1SLLYEk1SD/Q78aWss9imcwH
TYYn9M/dcNsU1+143TJZtregT+FlEKrIhGaBFs4cxEHRDRFZhaHca3jXC+IvSfy8v1MMG3TFVYj5
IWoTJLuqcEzqyURXAs/SVdvQwoFw1WUhNOsTRha0RA1EMjMjuJwp2fmRuxZOYf2mIl8fomveRkn7
BCX03JwYXIKsFVI+r4l12RgyEpogEE5z0Nw1g+DXE6tssgXw6zVSsXHM8b4m6TFp5jvEoZ+qjGVs
PoyuDVBOnqP6n+qktYOMQPehFd2oj42C5lXerqyZNweMTb7sOwdrTVRQTGa14jkyRZ5qp0W/zlkP
eZvPhgp5DMVEiya/Y7PiskISpBZ7UyumfPyHS4RrwXqHNupD6v730T74oSDg8iiLgqjTpRE1jcBS
IeAq0KiHarmpWPXijemc3w1QUX7s+W5QdWADF7jodnfqc/jUQ+FUceITqncu+kocHe+8tTvaEkIn
9Cm+7m/ZJjqtlkj+voLCVNYGWS4x7ifmsymmB6l5GMBMNuJKpxz3TW0erJUpKiHIa26S+xKLDbjb
GpxVI/p9q5TFzsWyQqcCYlQH7YTCj1KdOfWGbz8ZKSM3Y3wzujYiFTymZROcLBCumbEMVKo/Ke3T
mNdmz5rz2TxSl49Gc2RIShgJYMnKbUkpnEQDW682ch8pqq78XKMgL2pCPq57+HmuhF7FYVo2rxl+
xtgWjYK7oumlKuJ7PI0UkjWGP0fh+8h/33cw1rcif1/5ch9oSwdBZ2x9fde0D3X3uP/725C62gwK
37S84oWiIVcnIlZIasPCV/V7fNVeQazwlJ1Zfb3bH00RDPI6IoCp9/cFiXmd6nGJu1M/3MvVq8I5
uv6RlyRFuNigAABt65JahlB40PnPkCAxBSgvqfl/H1YiQHexQp/9YAgyPcOMb8PXh7hMz3qpMk4l
62PRB5/PpCQq4cR6m0EoSzNldbKHmTnJQ36HvmuslkLPReXtjAerQCLJyehwJkYZbqCONaAvYYSA
XOMQAYbCU+z42bhlGWesUaZySaMOdW3WcIrQ5m5VwlfFQA5b3H/IzX9tFi0Q3LSGEBYLVkhoN9AI
Z5eeeguya8wpudkT6zq1fWov1ihkGPlYN/oMIqdBbHHyYvYCq01hc3BivWUUMEBa0VD6oCK1cyzo
Kj6SQS/0Tp1ZFVnW/pC/rxBIyrRMxPMXijn8T607Vf0T9B0Yu0OOyp7/UaCQ5RG4wWagnHoWvuFN
3VF4M8d7Cvc8WWi4sJsvnYWPed2dWdV61upoqJiExmhJoRv6S6aagouP781hmBkrZJmhsEIsFeSR
IT6i0IluYGBKXlWdXtD8/Q/JMkPhhZZNip5zIkbvxLux+ywqjhIz2qsZrk3LBBdhmkFYKcIdVm9e
lM44zAFn7a+C7PaON9ASwWMgJFEzI92Z4qcpuEun2VEK9NcPg7lv6A/B79c5pYWB03mKlJGQoASv
6pGgXmRjnsrWfhLKbvYlnfXtKFhosnwYhA4LSzM/0z6Pw4+/XA8FCnHBTXyN7nNbuvlHnDd0Uk9/
JLSS6il0JYYvMMIGrQVcgey601PUQrVC7C2+KKEWEgvLMQrF3O2ytnKiJV/saY4ia1Lqv/UTCjVG
ORumXgCDWJRfTUpv8mNoRpovlO7+Z90+VboqogIBFSyaolZu9XhScjwSJfW5niuTV5xRf9y3sf0p
LzaodFVd6rwxlBi3pkp8MIYYNezYSUv5pKX6MQ77U9AhlFTzXy6N8kgtn1AZqBFFutbW1asytIXg
Q5h0WRnlk50mcFq+gB68yRJrCZ+DEZJ9M6syS/6h7zHjYoXs4SpKDWHdyHGLCKK/Nmi+5X+QjuLl
Xn8QIEC7/MhZre3b96WLPcr31HbWZE5FcU+WZzs2HuY2fZzh8A4vM0d2SQa0tzYqRnWGPEmNSGx5
ktta45Nyr16RObjUVTp73w9Zvk4FqnTkJimWSHmg4w6KVDtKHbvp/KG+HkW4fD8qUjVDqsYLH6JD
o8zuh6azOjE+VnCPapZOhhY8ggb7io9jhytBOcwJ97wBEYUsOBhT9ghxWm/UPqCPiIQerZAS5lDB
dsDTazekbK7Is99yA7ldpz3jfRaCPRPEYfVTCo49VupLXP/dxq4MUh+hC5QhGElZrptSKwQjatZG
3l/tJ13XT/tcHMGkjAi3OJz8Wiu+FjMelzd7tFZ7SdfwW7XjW2NASqC+Nlct2GY+EXHx0uIs8aaW
LO1uAtdvymRsZrgqXcjXDUOdDELCUjbf5DyEPOerEH/7u89H46OkZ+LMYWlBfoorq2sHu4+ivztz
b28kK+yaKjwd1hVK920dW2LXueAQ95Vg+gjWiyC+kCQZneY0aU3PR0udLCOidfXYhsdFdiVWFWlz
Sy4m6CoSr8VRFAZo3pDG4iCloTdMs8fFIyOkEHB9f25+rYQuIMmcKIFwCDXZcuotOfxR57xjjHdC
8bS/+9u12dV6qKicywqfzSLS9s7VPcGuPSk39asR9FqpW7+IrEvq1vyxsjJHeVuPV5Cl4SMkGhjX
+sxz9/MyQv77lUd3mYaJ6/Y+VRj4sA1BCp5xMI0Dz6BiC7ptQiEskdv0xnXZPyYio4LB+n0KU3NB
66qJ0Fvg4dfUMPgpsEYiN58Q0VDzawkUio4ipKBnKUDx4kjYE3OfhP70qoEMmQNhCjvxWI14LJN0
vUQdmjLMWzx0jFZx6J97Lz6i3fYbmSAcPHJRVZ19T9w+WL/WSBdJlERWOV6FQUn5VguVmQxgUedY
fIZvr2nvD9bFDOXvgQRKuXkEAxMpKiTfdat1Ske5IdQupRV8r352eK2CJMVT4LZgcC9twUEDridf
q6B7Kc6s9qztc37551DnoY6lpdNI0WbGSHevmwtfmm1wx4ENdv/zMjeUuPEKgotcrsthwMWJ9PXn
9+QyOPmg8vg5YdyDqGEZjLb6P0DLZW1kx1cWWwx29XIMi7PX2TOEAGJHP4i3cCEH+iV/d8plKlvN
VCHLohoNQJkSJibfCJmvipXEgOUNrUWSQF3WRIFJOkxjK7eoJc9WDDrMFO8902n+LHmj3VxXR1yp
PVZPJ8tFKHzpQnFUNU7E69mUgxICahk3vSoi99AacMI1hfx931NYB5ECG0mbxirSUFquhdiR+eih
LwkHwMC6z2yHgl+fki6zVEsUS6SDwC6VMDSXEnRlUL5z6nF22rG+FsfJaerJ07IKNcaRAdp/OA6X
TJhyTj7JEmMMsZG895w/i8+ST9R1OmeYocSFk+597KRfDFIOmsxTNXA5MmFt8BI+cKTgiheuZS5m
uOh2OLrYoTxU7MUJb/0I6D1nHPIZzTspa85020N+maAz7larc64ks0h5ieYw5bVrPl66utwd6KSb
KzqexxAo2aLmSnHjI+kuaRyi1voW9Kx9v98+Z5dVUZGBT4oo50cEoDrt7KmLrDFJz3VbW5XcMsCK
9QEp1NeSdumMAlWykfeEwA211EwXVqq16QiSKGkC1Ksknn67m8FJwtUVUkhC8wXpQ4htZl9bsMtU
15COspXDR8iCgY4rk1SMKRd9qUCphFRIRGus8liW1w3vBsF91GSWYPyACEYogOkouuoDxoFmrZY6
z1MjSH0yYOK6iHgLr6LeXFXOvoNs7tpqddQJRgW/rRFhCrudHL4rTV20F5ElrrQdNVdWqPPLdfrI
lRoSFKJKiBEWOz2LhxalENEPbWY+TjztXTq0skYFl2aqcMmE9JydXFWxqbj5nW7zB5UQ3EESiy3D
zPqGVHDJM3Uxlg7k2L3eXg+FarVZdgwyVrGM4Q00xz3fchD6UjS0/qralZ7lVt53jL6I7VRAUohE
DnSaMGH6e3oTaY0a19A7fDtfqiX4wedFcAxrdjkvtMrITH6UX7vPH/HBi1EKOYoJFVxRwkUadAZ+
0qEZqBM9eZQZAMVcHHWS42LSDGNGkQwMpW7u1xbYKl8KHz0uR8kqb6Jj4LSs3Hx70y5ro47wMCgt
l3CodojhzwbCUDMLEbed72KAOsCoijULH6PKSBDxVTAfp5Nyn3yFAIMDWucjausLq0eDZZI6zWkU
5rzA4TTX+kOkHcPgPLJUblmfjTrCytSj0Ei49UvpXEXnWT7suxw5ku8hwhBlCZSR0E6njuxSpYkg
1PhqKQia0tMg3xbilRqn5twOpjLeiPJ/VjVBFCFUDIRCCTLK1DcbQdUXaToeLAvuBiJXpiHcBOO3
/UVtfrSVDeqjSW3R1xzRqOA4V42+1/Pz/u9vfrTV71MfDWNfajOSCSbZC33J1w+K92+IrbajxcUO
DXT6sMyLCkZ28OXjnDqL35nDsTwQ6M4+Np+92hmaIE+JDLRrc0BvwkIp2OTKHJYWCrvoEc+c5NW4
ZddAGTulUzCLRzXw5M3QOyu0yZ7k0C105t14MwquviKFqmUBEmxIQqEZezZ11ECvZCdyw3NpmGmM
UIiZ0dOHXuVXJsmyV5djsSgTzShmNPKrL3Fs+HH1qeZZj+Wsb0chqtopUdi0At7kJ9lR48CNdRZz
/XYz5GohFKimRaEZuY77RmOn1yQMFpXTmYtluPVTfEaFCm8LiTm/JGew/kFcy5BM1g2ZtUwKMNKo
UpsA87Y2rj1OUYF2uO4ZAXETx2UVc22CYqgKzXOpqZC9akZ4PnpkK/WYlzfth95HVyaoD6lNuY7n
PZRLCGeQcDIcUoRlUy9tIxNk6jG8D6V6umc/5fNSawykLf+Y6TAAEfm8z6JlIQD6LmrIFzOUfzfN
nDRTAYBNqspMZwCF/qlrRmsaOTOYHgrlYR9wtzfoYo9y9bIUypAfwBK6KI1vcLqtdoGnNbO9b2bb
1S5mqE3S5SSBq0mgCFVrEIocQvlDDeCrD0c585KFqE9GcAP1zENDGySk4StJKuWH5lm0ga/f91f0
hxByWRIVCiN5kOolhkPoZ8ENT8sptqYj0dFGcLR1a98a+dfvuQUVF/u41+NBRmI+F9/L4jiBZz0c
Xmr151yytEMYjv5GLLFC2F6JkqAgE6GaGlkNFxxGrTwGinhl1LodqxAdHuvzogaMyL9dWbpsIM1b
1UIwLTbI9xRxjlOnfDKuhXvSbVq7sSvc9ifWnWC7xwcvurom4Jov0mE5EEdJqFR8VO4UfyHDiJEd
nmsJQhGCg96/c/p1fxM3z9rKHhWSG/S3jo2ASaqcexEysEC3B7bKMMsIHZOhbKQkJeplcn8fZXeF
+skomBTXmyi1WgmFUlNJuCZnvA2Fz9Ej6o5me646E6yBt53THmS/sgzbuDL+hRgva3kUXnE65N7V
BKQzUIY7TmVtjmPja0ns/N1WUXilqkVf9OhgssfUj/vBLAO3VBmVXNZSKMTCi2s+zwnKgTHvd1jM
4lcfYjwFF8AvF6dAKpNSwYhyoGL4rHuGu7wMyHOlY2KqJ2hdM0BqkwNpbY1CKVXv1XxUkA9WYJCX
MJ8fHqVTYZfW4AveDEbJ4S5xQlt73N8s1kGm2aQktWrQp/wWm99G9W+Cz51f4dZNGmECEEyxenzI
9r+D48tnpclC506uYnEERbKaPnTlOS0WM+8VswU10f7SGD5iUJAxt5KRoE8D6YAomn0SW21w7NPP
f2eEggywXUSLFqkoDquLl6eZ1bfSMWxZHMybOcDqo1Gg0Wt8yqUlUnchr7xpHO1YZtCSbMfklQkK
HZQgCFppwptydABtiANy0/N0P1ijTdgTmtHc/24sL6BAYshSaZBjeEFfI3M3DtrwWo1PM5Nyg/Xh
KKAwwOSeBAkuqwPnTlCG7M+RO3+GGp8t3IW3GA70WK+Cm+xRq5NM836mszqHfI0bUHKY3thhjW/F
FWi6ndozcG0FKTiZNuZP2pEwvLOGSN+eKN6fL1UWJbDJC6pMAUlbqOPSayhlQD3vOget5OIpR9FM
cDn/UKeV8ssU/ZwWyQveLcg9LMAwbnXuRgY4baZTq98nLXyrdKrWpFwMBtzDM248QfHX5eK0MtEK
cwrDwAP9wlnUAkvkWD1r28hxWReFHPKkz7VCWofCDDXHtD/0nGwpGv+hvHu1Pgo8UMvN1a4jnWoQ
+FKtDElU41cOkdIGvbrPbLDYTj0u66JQRORRAAsqEGPor/rdAJuLLZjtD92ejvkV7yY+Efkiddb9
s/6HGHOxS0FLXrXdqBsKKYKWYAR9FMzQSXhTNDAIE526J8MWGD3UrB2k4GVMkrovCQN2XNhy8aXP
3YZFW/yHiH1ZFQUtsYCklCdC6OHzctsfUwxYEMV6+cA95U/qoww6/szJI5BaMj7n5oVm5TZUYrKM
iirm5J5L6LZJiwPMVeb00pmdE5jzAWQgtmS2X5nydyz/oaBlmtrRKKGNaCfJq9BGlj58icdHcNVZ
RdZbRu8zFkrO2Q6U0TR1haxMRiijDDxa8nHBeFEAahVL8gzIz8wvLORk+Aw9fj9FqBMIIybPYlB5
x9902ZJUVn8KOdF7K6KQJeAFVQxm+CXpiCFjgS3qmbH3TfNAFf7Eev//Q0z/5aIqBTAKGGMiVTKI
pzQHvbTQI26hvNhfDWf+1J/E+/0N2w62F3MUvvQG31fRGKBRMXlaoKNthJG5b4EV3ehB6zjr+SVY
sKLBXVxCB23kYM5SjoUz+kxxlm2PMHTF4CH5x78hwCr+GAuf8ImOSD65glu5mLoGO3mXWIE/OOjR
8sGioY0mq0y7TWqgXMxS5zuE5gHGyfEolRygfov/pRj3VtwCmoyBLd/oZmOKfnur+hUzeWGtmDrh
UaeEILjHqJMxnqYSVXbxemF14TBs0EUSjGGEQy/r4DPgf476FT9PZtkzMHLbE399QrogElSjpCek
EaHUTxBDHhLG0/8fTtbFAH2Q+8jQK3I5VEyUeoJjejSc4ajdBeZ0HTlMl9jGjYs56iDPiVpFb3fR
0Rps0gc+8f9H2pXt1o0r2y8SIFGURL1K2qOHxENsJy9C4qQlap6nr7+L6XvbMq2zedMH6KAfDKh2
kcVisYa14AkFwDW5bvzx+K+gLd5MkEgnmUZ54nAjFz30t83gk/Zrkx4uH2WVGYi/rw5X5S4D1dGi
H/CInEWQZZtw8aOKg3a7j36lihQKLBOIC9oJwYfzabmuvy2ggosO6am5apCEJsfwPjkUSkJulf1J
sUHMqhYzW4hcu3TwbOOnqQKvUgmQfMSUj1lYTgi9s2XvVp0/jLp/eX+2X2hvJie5goH1Xc1K7A+L
X3h4ow9fM+Nr2E+7y2IUZiDDxNgljSJXQyIRWA+9c027s6WigldoIoPExFZm221qIOwtP9sNpq+1
cEfqXTk0/51Jm5JTyKO2aU2CeL4ZzkuKFM5wWPIiuLxg/+F9+c/GyES9ee6QSRM9rtan/L7Yd8f0
LNB73Rv9s3VTnordfJXt+F7bhzfhTgW2r9ouyTHkSYy6XAKggRyd4EVzs1iJn6tmszaN2zaJa+kE
3fkyqVFoF0lLdCQqeXWYk+tG6b1VAmSfECXlrLvI02tXyaOodyQPVuR1Dpr9Fp8CrtdOfKdSxC6b
S7fSSvIJ4TRMeiuyy02KvkJe+1k1e334eNk8VKpJjiFuJpJMLfKIcxftqtS9KlsluM7mbbTSRHIN
2oChh1ow14Y3QzCg4IACzpfOCx+cc7mfn9Pnyyptlzfe5Mk5SmOuozoKsXIOOg7cKzBlHNOTcQsK
Vl8gKNTHf9cXtJIoZR4qt0/nIhSr2P5Ishcaqx4C28ZgO6ahi1e3JV3oRa/Z5uz+jmPz2+5negbQ
xWN2tZw1oKRWfpT67FaVRNxGN7DfhArbWV+5vcWTCRDLQdWxYxGm5yYBmTitgxgBkmEC5Vyr96Rt
P6WaqUovCrv78PJZyRYLspKtVSAws/8m90a5KChvwO+5D3+6rfcKwGBUg42v2R0P7HtNsdSqlZbO
el00y2ineJQQWvlNaftO2/jd8qKwUWERl/STTvc4VjpIKcEW/TdSnO0vR3oSJc34rMowiuN1SZR0
xCPG0S9Q4DgkIExqD8NxOQsEUFU5fduTvFmLdMq7hrZLCXTsQOeNx/ToZmCGwioUeyM/8AdiaTbw
XdAsMsRncwFYxEIACGYB4/ny9myGAG/WJ7/tC9PNWJHi3V0uhVezK6t1jmziXmKYirBJpZIUA2Rt
mSyTW+HNWD6mjt+zv3pV78mmCAepAtt1bKD9SM6paaw0R4MpKB20oHeedHp0Y8X7SSVC0iLtR+rG
AoowpWCKtfTreeSHKMr/zf6vNJG8oBm3NeEC0raz7rV58a301NoqaONNO14JkbwemzCToy2Il+pw
+pQ5+h1Qv4LL5qUSIZZz5dySHvX9rDIRjVv0oIUo03Tp8bKITfBw5Jj/2XXJjwEDunFqgVr097x6
+2X4gQT1jh/aoDyJ9t/GR9pv9MYrFQDhdv52JVrybfWInNXQwYXyp2XPj/xc6J5eodYvmoWiT/Gv
UvW8Vtmf5OL6DE3UHaoLSFyJzHiBDjzPva0DhkmZAW2N+X48jsrS/GZcs9JT8nhOTtoB7c5/J1bn
W8NDvmxHTtNvoA+We/8KtetNnvz2YSUfoyFEfmnUb+ak3jlaAzyWR4XhbF4XKymSu8hcbJ41gwiD
3YjCXnk3XA1IHog2udTvwWTSePRKdB2oQB6347aVZNmLjH07j2ARCobXpvT4PVDQvDBI/TjzEoZL
HwXmXa4wHWGLHy7HlUzJpXDOstQe8J60ho57M3D3LCffzc0YewUGrRw2Kqo4ClM1JfdCwV1Imwzu
JSqfCX1Ox9prtFpxq2zeXyutJAdTuTbQkxrxdggPRIuDDGnPfCn8puWKcEnhymQkOTPVOjwvFzQ2
hok/LuS6MmaF199O4gL2RRcvPJMy6Zw1mY7S74wOdY2A1C/flQeKKVh9bwHPQJU6E57ioz38I0t+
O5g511mec0DdDtN+NLtjTdANmOHl6mpPqfMp6XqFBf4Hs38TKR04nbWg1xGoMxXdYWanOoFs8gAs
ZOQJYYTfBSJt4dcKqdv79iZUPmuzO/WdRkCalV1V9EBg7//Kj7xJkE5WD876vI2xa6hrXxfXYlJo
OZIT/WreYpiMo4AoOgUw0YBIXplQ2z5lb8KlUzYarWMBzRjHOrofqnMU3ycq/IP/cM29yZAOWdgS
2gCWAIfsld6JXQsxOqx/Ch9EIY/vVZfcR5VsYMWi/OIyxHG6Lt2qFcIQdNA1yLU3Lz2a9txPTIXl
9NEo3ouQrtE8RxinJ+hQHdzqwLh2LAuVZ/rob9+LkM5yVLodJyTEKPnMK6+l804rhqvJZf7Yo2PZ
dRSecFsll2EKyjGoKeNtNEWuhV3fFQFIAVz+GA8Kd75xeoVC/wj4gLaRFhlei0BWcpHYz514bxrp
uYj4d3diPpnsE7GcfW7Wr5kWT54WusES1l6b091I6++Xz9y2ibz9FsmTNAkxJwI2nWAagRdfHehi
HeNM1WC8kRd4r7LkO+wpxvEa4PMFAHT5DdlEPz+NJ3Jl/fGzAoJMkzgGoxbGxiSTd3W0xuSOEET3
VnVsq0e7VfjBjzflexGSydt8WsB9jVPlEHtf8fhY1NNuMcAWW9K7y7uzaYorbSTTnyYDLUxFlgMp
rTgMQEFecqKw9o+x2zttZEgMq4uNDBhp6IA5mXsx05Oe6D45q9AoNw/xmyYyEEaFofhwrNoisMbG
c9wvWvwYxr9A9eXF8xhcXrVNm17JkoytcSo+IaGHYj7QVxfNDyfMVjuKSUnVukl3VcM1BJ71iEM8
mFdJNvt0TPYGS6iHHrdzF2lXHagyrPjPkd/e75cwmdVDcHQbkFnwoQgm8pS3pedW+7k6XF7A7c2y
Hd1hwPs1ZEKRtONt1TqwCUosv2DnuGw83rw45JH2f075Bn2oaYFCF9kTJhsGdcaZOw6coWlex9Ov
qn7SXRWu8OYxWsmQDMJ0UgvDs6Ae6kKv6/6q1C3XYrffx4DvtZCsIR95CvAASBCTca2//LDus6vM
E8RQ89H6OqgmMDcC3PcCJTPgC9NHtKUBcvdh3sW++YN8tj3tLj7G5/z5sjVstCG9lyVFLSWfndwQ
/DLJycajysI4FEkC1x9fxwANhn5Kjy3x9ED3tIDeXxb+MbiGbFAHWAbuYvCaCVNdmXvcOfocN8jf
NO6+4Ilf5Dfagsfd8KXKdu2kWtdN17ESJ/n2aB7HkGXoXxvDh8I+O+5DMip8+vb1v5IhOXW908qS
u6AAJwf0fLyMvqCkCT+bt4vlTTs0dD2o0rkbcee7VZQHKhuj6ipbiOzP7DD+TjuIRlEHOR165IGq
K0ixivLoRtT1YEMO4eyT5XbIUz+PDyaeKZctY6NB4r1S0ql2Jh5qKcbufzPOLWC6a381V51Xnsog
+aZKVW/Mjr+XJp1wm1d57EZIiQKhFweu2GNWOPc7z0aHhHE2dsnOPam6nbZPuWUy5tiMEbDrvbf+
KAF1tltQIVQ0+tbAvk59C7293Y3KRjajmpUoKfnnkDBs2k7AeWd/tfPB1fSgWw6lrqq8btvGm0rS
gV5GXe/AxQVPWf4YZzxXNfB/mAb7edk6Nl3+Sh3pIIe9OQx8wcplGTuFo/aVJSosEpUm0jkGeBkt
OmADB+HwxbQOU/KsqchKFVp8aH+Os3zStAFwTP25S18KdbebSoIU/2vcjcv091WPi2vSfPZV/9rs
5gADZQcBpuwGiQqW9z8c3H9MQEZvXoxhWXoL3RLWw7gTyV4NaJ38EYVCX81UpbDrD2VQVhUYmkxz
zGj01yaYqWkz7xhZ9km1v2xyCnuwxFKvripnjEzg/mGKkjb3BaBo+F1vBpdFbAZmlgDDsOGNzN9X
y0pEP6FrIbZRMDOTr1VZeSb1lzg+dejVyhKiELatz5sw8feVsEzrWpbaOqCDkthLG90Ht7fnUlfh
x7ct8E2M5HiqOMwWZwTZ/GRhfGLRb43cPl5eto0OLeG832RITqd383rgBVSZXsujfViC1m9rD32x
N2XhC6rtyC++aZZyfGHzkbCSK3mhxU3mmFNYemeTl7hqfZqCBNta9vNgXNfE8TBhcG9w1ZtOtXOS
Z0rnmDiZBkvsHHC0lCFwKc+FaynsQ/z4DzHvm3JylyX6K9vaIMAlBXjoHe2775XVXuUzxlLd9jm3
0aeYVH+cOn63j3JdUq+XyRxbhGdavZy0ZXxw8laRQFAcsd/IACur1zNm5HU084Azy18m/dSM4TGq
6qDJq2AYpx+XTXPTPdm6g3q6iX9yqNSysc5zglbVrPw0j3dOavtztzNBJv7fyZGCJeI0rHYqhC9t
setGQJ68au19++d1Y+zPShspSIrB3j3NJhicWPbQsX3fnGoVGeX27bGSIfzJeoOmuAxtC92W88E+
iCmy6gqYlsBjQPEwUM0fqbZH8oFzmrt1wgdERWCQt6zqKk3L73UZ+WlW5v7lLdo8tSvFJEfopn2Z
NxqMm87fjNTw5v4czT8vy9h0tisZkiO05q6ozAaOMAMKImsAZ6bivNp+3tjUcC1bB7COPB3Wj3XW
mbh1Aes6+zqIoCm9XbIX7hsAWQK3V3nUwl+qfdoOz9+kypFSRtnYhxbCygETHBnTU0+P0+lWK9BH
qD+nrhtU9uCxgd8vrH3sSv6jtE1wZHX29zJhZ1S9Ffmhbcv5ZxksKbAKRzZ2QGxDTZTzT5pNn1HX
2LkL87ntPl/e1O1nwkp56XAPgH8Fzjxi92xBszuelIl1z4vvxDi75rFhdkDrbJ9jitSLGvZ0WbhK
T+nIT2lfGaWLamjOXqioRbEHWp6aXFOECZt+eaWjdOztlPRZEo48CIvISwS9mftJY0+ZcTNEiq3b
PohvWycd+poNjjuNwPAkrs/jpyXyHUexaioRYlVXTsxOFkKNDn4lqq50YE+Fn+1KBRWh2hnprKNa
N5bVgMdDpn8uhtssNUCWc9cVzu6yBSjPnhTl4BG0LIMuKExjrwuW0jOCIsgPoCKmHn0FW/WVfsx8
2ij8pUo/KcqxqqS3eYk6TctuWYxU/7jT22BqVOnkbZ/5jznILWQJK8slTxnquxloF79aU6tQZMsY
iG64gK0BiLihS8e3StM+qTiiRJscWvtL4vhGr0g6bemwFiGdUqK39egWAs3AOIL4FcgGiuO5tRmE
2GDJMPCwQ0vfe4PW53FuGx19dl1yX2S1BzIjv6uvSdoprE0lSPIDY8JnPXQAi+S654bfF863KLJ8
PVUs2FbkvtZH7NnqgA6RFfbA/MyChQGaPLllTdACArSbew9gyb7Z388qkRtTWTZZyxSqr2UOeBTP
HC2ExitvPeqTX8m++TEbSCOLvoX+uOCdQoByWu6jT+7j5VO8aSGrDZS8RQmetb8pAFp9VyVnVqsu
KWEB8nNhrZ3kJUrANoWGYOmwb8BXiLhN0/34R35qvDKYj/WPRmWSKo0k/6DZth1bNnqfqnjwZkDl
0DH6F+8RYroOc9BkgjKGZCWhliCRSzpw5Jip67laghsY+fHLO7PpHmwTUwqgLQQupxRJ1FwvzKlE
T7ULUg4MGnndRANedwoxm4EbGsWJQxlB0V7umZnizjA7Bx1xE3AMwAx9EoO/duJVx3zwDIRuVQRg
ToXfUEmVu2d6zNr3Kf7DuCX8N5Bhu2fRdKifUEg70Sv3M5hZL6/nViQBJQ1qOw6xGJE2rXfL1tIX
TO45fDiUrL8ZE8O3yvC45OXTYBRPl8VtJt/X8qRjrVUR8DkN4CK3u/YJ45bgbPKtW+oJdEHSee7n
P2/6A4EXtU0d3sQ0LDnlVepJCVoqGKMN2L8lao5lrvu6He0Uim35yLUcyRVrIcDaKRBJoFh40K5m
UcgIpmfN8Zyd9Q0Y3b4/X2PEBi33KqrgrbNtWqaBbQTfD+C037vKpI5HG+zzoPzpnrn5VKoY2bbO
nMl02zZc27CIPAFVpWNcugzTiRFHWS1BSz9wr8K/Li/gphKM6q4DkFY0BUkHuzKrPCwztEBT+yop
X+dBYXlb36ciqYDPo7rqSi7dGtGoYJdNEpgwtf5I6a/Lv39r/9fflzx6XvF65BrjALCsrwz8/Dry
qMZu+tH0KkTldt3+Gh07uCxVpZW09bHWx1XZmDyIp6sOnOtN9POyAHEe5YuKovXHcUThEU+O97bV
91M1p03HgyKfrphW7PqRHKa+93KwCF0WtekbYMaMUgaKdZTT38ty4khz+zpMMGkXfhF1wOhMP7eJ
1wb8c7lPH/7FoJNN1gIlZ9TbQzKxfuCAB8BjTQx3TM+k8l6zpwW1anLMbsBSolByK1G4linZ4Wjp
01TMkIlG/2uKpANYOkrfiTz7Mbo2zv31AlAQkb2Jf5knheytqGMtW7LROE9Rh3QIR7F13AFuf5cM
+w7LG3rEa26Q8lURd21Wy9cSJfsckcGxI46HqovALchv95pneNjX6vk1forvm9sM45OqnuQtf7US
Kvd5W2Hu5l1n8SBPW8+ZnnQMvtMvirUkGwfDsl2b6iA7sqgc4+f2XBhhgYszfdJRAv2NFfB58OlL
sdNOqlTi1ilcCxNuYBUM27mejwNDdbedT/bwPcelmWL8NE5V1rlpISutpCNo1nU0uCbi0vE87hLT
q/34YfwKhJyXGkdwPpqqCuhmBhM5OLQW4pp2LDmgG2PSZHiB/Q3KM3zGkT8JbNnQ6z8JTp7Lu7a1
jjYabADVhLCOONKBZwgFstTFTTlT6vVR5OX69aIXMJLDZUHbauE+dnHZmJgZEgu92jGuh4aWhEsS
GA8iFOgPQ4cKedIAM8beJzu+KJznls3DO/8jT7KQjsRlvAzgFCpbjnlosCnnbA+g551Cry05zm/W
cyBe2e5v8qWVXjOoZhtwN2HSPihxoqlfID5FD3LkzSCvO83BcGiveL//78TKR3oxMerdhT0KiR69
K07Wvj24t47v+OVLfY22oivt8d94kZWm8hg7o0jjTNrEA20C8LVOzu7E0VGugh0WGyNfsLheTebg
6QQ8OOk+MHhdzT14IwMavdDxoVJViTZvVQcdQxTKWGh9lgQwID8wVuHCqV77vxq0/4shJrQaWHfu
oQTflRJaccuHrAVKt8y81E0Rib1yH5b9cg2EO7RHtUGXeXi4B1GgKr1tmuRKQemO6SxNy/MZ8nQc
aos/ZtO3rFxUnlEhRe4a6sql+xtiogkEChSaooy9eT9/bl/rE1C8dm7lLaYXquAHNs3jTTm5JMay
unNbauJ9RtODg5pLp3eKw7UhwnR026UOmExBHSqFeIw01cJLrB/aD4NkwHy+CupJmJhk4+8kiLt0
5TSKvGFzTxpcyHblT/RLZz82deKxZK/knNrw8O9ESX431zpzCSuXB0N6P8Yd7KHxtOqFOHeXPZJK
Jcnf9nmZOZFYNM35KzS90notm2d04Hfk+b8TJOxytXZDpLdcM2JAnUX7MXX9fPxUd2fTjYK6MoLL
sjZsHFxCoDpxEYCLDOl7WW0WF3NtY/Fsfsb/PXe+y8pedZI27e1Nilwqx5CT69accvB781sTOEvL
83KfHigye5FffdOC+Mu/UMuk6Hm1QV2EaO29WmGlR0ljRAi5jUdmfw7LGlkHVWJ8y8+aLrGZpRuM
6Ux+JSeDnelmDosY9r+VOqZfumO77wHome7LzlNNIG1Z4FqeZIGtBjIP6uK2r0cMO7Wj35fDwUk7
zEh8c1TPQKV20hoabKCTa5fiqQRsTQwW1vQ3IpL9KiZhi4MS/G7LFtfqSaGam1KBJIDlrLPnZXxN
8itKjpftYssQkdEgugtBaKqVfIXeYYYY2cQ4aFvHizFVYqsaDbbCQHMtQtqkJG3mIYsYbkB0dzl4
+NjX3W6Cned7FGGDy/psLtlKH2mPshG5UQsIuUGfoKE18Y0pCljqXxYifIDsy9caSfvSNVUJkCUr
Duw+9dxJ35VVfqqscMftv6qF3FBQbmehauxp2/5WuonTsHKDY5GaJuiZxema/REPEiCtuhin5UDL
QmdeoexW2rpIXEDm4zFkIx/hSsaRUdceo0SPA8finmt+j5dT0cxeE79eXk+VHMlC+MCpi+glBoCM
42HUjsS36Mkbkp+XxWwvoOvquoXsuY1U//sF5CXRAJMAOWFyLseAns0g2VfPw+wbxZXIOXAlt7X4
6ZKpUMhjDmYFBbiLtGfAL8hKt23jwEB/l3Fq8NC6rJRKgBRpaktb8qhK4iAFzERWPcT67rKAjRP1
TgPpQuwAzFZRTAUFRgvk1h4VXPIUkfvLQi5rYer6+53pTSubqQ0hTdR+12d+clxV6+yGka30MOXk
KgxiIF0JT+eS6yT8Ohq/yPSTkdNlRbZsjAJeh7pI3iHNKo/KVMwem64u4wDsfzuMfhw0Pzo0u8Kb
A5H5VnXWb7V6UN20mY6Xjc7QYfN+5TjrNZ6XcHj2TbsDo8ox+iLQSkV9UNURbm0uIbIU6JsEFpgp
V7eYxtBoNTuajzAa2ZeRUPDrpkNTxB64Ne4wk9Zbr6wPy/xk0TirR49jNh2RhjOl7BhFmNOY22rp
fIL5TdsbdUHwCvt1zm2YXdVaZnppwcdvZcaTz1RPybkCGMzgjU0LTECD9DeuPWtPoPIASZLW5sNp
ik0W+k2lmQ9O5pifAWRpYOxfWww4xsiJ8fnM1eEfNSttA6tNrMqzQblpemYIkr4X5nZ257O5S6Id
YOmX0HN7VD0PzVIbzmedpQ251jtigSYzstJpnxtWU1+XE4vIiwNf0gSDwex0j7bYqj/yNi0AlcFm
664genVd5Bmfbis+m5hFqIBHoLA1suVcVvsh9mt1IWD1jBJsOjEyVc21gAoF48e1hb0X+IyqjqrN
IwqgVeYaFDUkuYhEzHSK2VDBeZZXTXJkKgLzjViOIgeGXBGI7XXbkjxlMTgZYssoDpakuB2ZdjKA
BoDGgiBf4p2WU0VPz+ZBBYsIkFYxEY15aMnlGKmZ9J3jgG0SiWDUGYGEPX/lvkDC7g7sVjV6vbV8
a3HS3WNWrAW3OcQt07PZ/VVoT5eNYWv51t8XtrKyBQtv42lY0N0WjWV/oFP3tc8d8H4XGrCvptnd
h5hOUDg7lU5SfJDmpc5oaCGdQa5L8kz+HFIVlK64q6ntGhh4kZ8TfT3PqdvaWDMr8WI9qPVGdYTE
T5Tv57UIoeJq2aqwK12w2EVBzL3yO9hDviGNN53HIP3Z+UjfnJTlAHEhf5CIVgMwWJsuYirJzo3B
LiI7hiGgHEDO4aHY5we98AcPhEQ+2YOe4NRh7MEN8ivFnPLWTY45gX8kS6FCZE5AJtMZcpQWpOWp
V0WgxDAU8cJWvE9NF+V0YuOaYHIuJeoQcxtgu0bbqh8eTICfGvfpdfUkIHTAM/PnDxhIcywkbnTT
QZ/C+w0cu8FlPDejIC3/qqP7YlLY+KY6FE1YaOZAEGf/Lu+sLMS0ksaM4kRkewWWDd85iV+BTkzg
n2mFuly0tUtredIuTdTExTKRCE49vDO5FzYeEoifrFt+DWBX9zw+6NdqCgmVVGkZE94lBh8gNY9u
WP49EnUxxUpuRQ8rxeScB+e5XS6zDhEhyFe43T7Oy5O2VNdLpcqvKLSRCyokHAlJtBg0acstyX+M
9GeOBuDLDncLwoCu9ZE8bp4nA6EMQpL6RgNUU56SG8ETZcyPXUaCavxhjZVvalwheMvrruVKXlfP
2qE1uyUK+uglLL46qjBv82ZcC5B84mwUOm0qWLzAFXT2QA1Nfc0fv5oHPcAbKfaMLri8ltsqYZwX
oOcorMjoq72OyGkgUIlOBN2bKATbiifmtkW8SZBCpQVAbCEz4O9M60T7x7jx41lV19428DcZkmeP
+TwulWVE6Iuq/Dj8EiZXlaX7ea7AC1GtluQh6OJoNJ8hZxnOWXociOKeEGddvqGghc3QLeTAxCXD
nnXS6KNeYTcwAmgeBUUjRSeACiZp285WciRDdtzS4mHfRf/bAIiOdJ+caoxugM8tiPaqGsm2PJsg
w2+gkefDVbGkqdbwqsRdf20fjGt+5odx/zewfrrPfFXEt31zoPLpAG+V4XkmhXy1WTgMw+MRWMe1
KAgPghmHXZPeq69nuHAVDMmmWQAzQQewj+Eih/3+JrTTdmBmD/+axN/b9FBUf10+pJtHiOk6Gp+R
zED5WPr+PFeTEyGfZiall2FIjjCP8v1lIVtnCE02OuIiJCQ/vAIaDEMseYLxJzbk3uzupjr1eqDD
mpnCi27uzlqSdIoaEx39rpOLexac8NHROMbB6xD7C4wPU6eHy3pt3hZrcdIFi0J7BITfIgLBL/cW
O9sVGMOYQ91n8XBTsilwUuMqHLKd4apYyT6sKWI+pAd0jIwj949E3vuNm5K8xOsVPY113fgkAiJl
uZwwinIzOo6i/3VLFMqsFprMCCA8HEnLaXK5Gy4W8XXntv2rXM4xu7X+uFgHfVZC5DIk4sAumidK
fKe5S8LScwZdZRzi8ffOBUIE2qKQt9OJaJOQlgyJjLoBAyrxh33xKM5t/QIGGNBNq5h1thaMoM+f
AZoInlbuW0xj3Rn1bDR9I4luzXI5zqNx3df6cYrMB4UJCgfwQSkX+w+tEC7LL+yo04ayjLE54eSB
Q+I835R+7ruTl4E3aDpUB1Vy6oNHwiqi2ATLo7jTP/QzIufiYMjWNfyxG/dTDsg2Nje1aq+21LId
OHWD4QXwIeNWRIBfRF7V8FFfmHGQBTEo96Prlnsa9kyt1gdHCLXWAsWerl4E7WC1kw66NUyDuh5S
o/c0sp5M6+vl7dpYPEdgtYGR3rFFSfK9lDgpwmHRZsNv9Sp5ndwipH5PnFHVq7Alh+gMLevo88bJ
leRErLar1JlM3yw+mXzPDcX8rOr74u+r1SrKMDWM0iF+tBxijnH7cPIvr9TH/UDBkVKXiLZZApi2
9xL6Jokdp1pMHzS3XtMjeoSlWd2fRl0oa4JM2qZoMRZ1YWmdijCqezYQuISy9Mzy52IpGrM+pnIl
CdJKUdAGt6yHX2t3AtyD72bNE31ggh1gVqXzPkZDv6WhWdoE2wEDzO/7VbOwoOnIZtOfQRfsiW4i
sElf22AKTD93/w9UzN/vu/fuBwuIuNIxkMwBuZG8TZQn0ZwbxKcH44GcLYCLuZ5+NvfWMQGZRIc+
0GvzwLz46NaoxNj3l61kW75jUSASUAPhixSe2+2ga900mL4gwkquq9PwiZ8FVhLYzHzzpuSC2gbD
NO6ZHqNPf45ojPUmNl43SKEiIvwgflq6ZhTqw/uOPvvtfTUfXcSCUocBmFYVX388eEIgskwoR2CX
5UeVnrMZq4ENjmvMafBvqatKoRKYiLyjawmSI2RdXSVu99tgjb3AVA21Ez+NgYn2TwNAUKqRz4+X
JTRisEwbvdFI3EpHsFsGpPIKneBRHZ/bormKqOOznOz13lW8gbZ8CnExLcF0y0DUJAUyrVOFSc6x
Wxp4SOfpLqueyKBaP4UQuaOvLFDQCcuFwCL7HTm4n/ixvcn91xmcroGOepEWqOKNj2GvMMM3xeSW
PjeznGaoIbPeLS/DSdQMwmN5LRBi56Nq8ORj1CtJExa0cv5G75JUFxqSAzv3B23X7lu0ioGERJEG
FIf3gymu1JJMY5jNvnUjCOrHb2H1i+bcywvqa1pzGiYVnMbmyVoJkxw1qQG9rrmwwwK849N1Nt1d
dlUqu5A8pWaX9VxkUMaJDlG5L5fbNFUAIqtUkI7uTOKqKogwA5DzFfENG1VTVcq9l/wtCdmszzpE
JKfis3kcjiZuFuRddiooSaVNS0+5rNWmuslwWEVjDs4QOtHtzxQY9cMh/aQi9/g43SzZtOQabMo1
qtvQS6THxPhW8VjtJ5CoAofLb+6z3f+DjE1ocMG8ZVDOJh96rW0gcwTpJ2m8vrqld/8X6iLBfrCc
IG3uxClWE4UrzFF+DBk1slqsgbnrxrkaPqdm5LWdIkpUyZAcRZFMjY3SMPHt6tXQA9PZt7UioN6M
eFC8dnW0eVq4hqVjVVg1MSrtt0GC7/y69aMdC7Qv8f1vquIDUQQcSnnSGZu0IaZ5iAu4C2jsi3gn
PYRH7aaZfQusReAXHhSR8JYXXGsoHbmCuX3WkpkgqRBHd9NCo33MOEOUMcXnrJnJKRp4qiIx2Ng7
gIIipLNd3Jd4zL538pY7MD6HFWgSwk/9rO9melx0FcnJ1mq+kyI53QinDvIh5W8e0xZzGei/iw5A
9hecN/Mxr3aX3fCGj3wnUbKXbJmzKao7gJRUxq4e8teM9N8ui9hyXVgwE8j06OAA6o+0dg63eitv
e9NnN9E9Py5HZ5c8MWBn5ns19NmGebhAvXIwj48piQ9BTUZbI0wJFIo5P3dGfw2kt+twsr8mQ3yT
ds33y8p9XD9XB+ouLALIsXidS+s3dFQwIUK3HtRZ0dd0+vXffV8+XwBJbDDlZPpRMXuWeZMtiiff
x3gTCqDoh0gT/biuDPzNsjjqh67F5hR8n2n5Pgz5rkiWYNTYn8eCkIWeYzE1gOYkeURhsRtzJiFk
CbpNZCPBwFr+akd//jQD5B443JGHbhZVjnpzi1ZSpZtzDl070gY8/tPpZiLnvlO8acVdKN9ba4ck
fT8uSBYODgIw8c4r9sOx32NU4KgC4/yoBjKbK88uXcl51BtxF+GGWsyg1A46+XLZ0raO6VqAHKmP
/dT1xIYewvkALc5LU0/zB98BdRp5tk4KcR8N750+cpBeUh51FuzBJ3fZCQ1NFRg98UxND9oX5zBz
b2jwSm4Ooa9K1mx4iHd6StewrqWpkYzQs5v3ofnMnf00XlP0Q3Hl0JvwbBdMQ27uaHnZAiwBoqZ9
c3Ke0dx/A3rZh/QUg2SYJL4qblPYiEya0msJi7oEWaIeTbshvS/ih8u7tmnryNNRkTpB6lty5a0+
MKfUoZAzlYEJfsL2zPi9U7y4xTkmBSreqot3U6WVRPH31euKtH1nZjHMfpgf7PJmthWPBOGgP2wR
hqYYejlM25D7ZUlemlOXYcmS6WGs7hnKmjQxvMvLthlPw7likA4FCh1D1u+1WDKSU4wVwUccupfw
UO059bL9hNb6/hXjWXv3lKSesh6zsXaYgsRABGDJTP1DLgGz8O3MZuhWvBTcs1OvONFdsg8frQz0
Vs2T8LkYZlLoKnSRVvSdVHnHtKRZ9K5CWuGYPAo6QhakmicQ9vWjWfiXpW2qaIuaOt4jOuKL9wvb
JJob6RoiMa6f/oe0K9ut3Fa2XyRAIyW9atyjvT21nX4ROu5Y8zzr6++ic05bpnU2bzoBEiAwsEsk
a2Kxaq1IfprNu+u/v+GloBQfv884C72JWiEtqHp0mSuA3rEynDq8kTWOGvLkMIbVd1GcmjFo8+LC
tIPSExQ/lhpr5FHDbTg/rMdQkZDpwF5iwz3qlmORh5AT5s+BdAJhZWPcRdOPUedN0m3VItei2OKr
qid62i64GqggyBIsGhnzXXYruOJFfaAtiGg3wqBg4LYHM7F+p/b7STyjGekigGVEMyRczTUPXKqP
iZfail8CcrdIrYw7SLAVPz8JZFSlzquoy+jWpt/eW0poV/S+PQXW+1srR+833BZBpRXtZ+hUBkIO
/fvKLRpGaYoNQfSc5ktQeUP/pMjeddXfuI9/EkFVdiViUAoSzTJ8fd931lgPuwDtt2pryclo9fGf
SsCrpmyuCbDfeOhAD+4XEMUo6swgaFG8VmbNAbUaCEB2fclLQrc8Blpi/yuFBU2M01koZgB22tNt
74LKAuzoXoDHNGD8Vm+0N7HweVXqrVcP9GR8yGR0sZoX3dDKiJaJYsOhMy2pPR10H4RmDV8ab4WM
IpoJsGjLBvtoPigv+gulhyv/Ko7IOlortMmxOvMeQTd1X0FDA95CAdYEqp7PulIoWVGEGkSK/vRK
UAWdcMnrZkuySydyeeK2FIXeVgzKkiCrOrPAxZgNJWhxKVoAB03SvQiOBJWHubq1i/RpV0dOgMdx
wnjkPMr0ugghRM0OZo/uiYbXmMuTQP++MrDKkAU0e+I6NIVHY770/7i1GNS/6xUwPoIAm043cuBn
JeJzkt4lYWtd9xCbeo1XaXTL01z+S/Ny0BRJNBSQIPq09Wc51olTO70z7gF+qDrXpW2d+loYs12G
MBTBqGO7NBQHhUi2RuKPCuc6vOX01kKYPQMU8bSIDe7zMfFMTBwZbQLWaK8QMeeh/dQa7usBNX02
W1oLZLysXEvakhUQOHj5TYU+6XBvgqGiQo2TFxK39A29U3SGRgYEgcho9NKbwPjB4LRd6p0HHC3X
1B6uH9GGBFSTgIMhmuie0tjhmaAPNbRuNrjgVzfDlFqjxrsOvD8hft4vE61TsEkJWGZ4J2MOSCl7
Ua41aIGCyvT4gz4hk0vtpz7oRE+Dvdj07SXGgIV7fWkbuv5ZMHNQ3TAtIDtGGQG4SODdkKzQ7dAi
He3kHbfY/3UfP8ti3KlkxGFT51CK/M3w23sMPLnBqQdNa3Sk7DP8saev97rPApkaRjW3cWTK2FUV
hky5r0dP8Pkd2F+B78hnOUwRIxqbAPw9kEOHp+lkYvZs/IHx/cEeHcnFg6fkctGfvqa8n2SyAV+I
BEFsF8jM9tXjcts5HSCn1AuJrNlTXNqLSTs/TUe852jM5iniYRV9ACowTllUdWWawqpXYG/5m/Ky
ODna7wwnPJFXBcy34A7acecuvrZ0YalofTLRyo8WMbYaKYAlYRkjWo2PWlsyDnV9pwkOqXdZY6v1
rhHcmXdx+eqVP4tkzCIeRXkhNBYny6VHWRf/zTh3o/dW9i82v1oWYw6hkGRG3EGG/hBdlocR7KYV
GqCaZ+m+ONaO8H2xwfALwJ0KM2Ejl8Zt8xyBJ/A+QoUkjvGbsrgkKpI3VFWy8qYvTa8bhbfrukJ3
iV0hTXtRHwX6HlpVPqcCSW0sc0ywQnn8ni69Jda6Uyh+rvr/Tg5zWq2M7mAjgS3Ug5NOp5m8lIKE
dY28zICmYNcWxBzZjNSkMmd4SzoiSkc2BbvY/Q2Gzq/5bx3QevcY7zXPOYBcZVzSw/LnqB5CjBr9
u21j3JYWlqiroRBlt53qGA2wF+LFF+THQfvHT4SmuFoJO7Cnq1FcEZoNxP2fmL2wShCM6Y/XF7Nl
sWsZzGVE70ejTUvowCzu8zCxZmOfcOcEeEKofqxyWzUq6ySf4Ymq4KCIrx1anFNuAr3l2dcrYQyT
yF0xDRINkxqgAYYbWX5OAPYt/jFzK3ib6yEK/CrG9ABdyGwaeHS0gATIbBqtwC1qEB8VrToshuBc
P5zNNAPVul+CmI2r5yVTBjDq4DWBxqlhRwf1GqtBRviPkUXgbkBlgkZ0dE4BF4hxOlKFgVHQedPm
KbCttsqdIM+vI1gJS1PwIrRwXV/a1hYCfgPgLHguo2WLzyqxyPLQxAlcQqGejDyzaulSBjyogI0n
VNCdrqRQX7FSvFiq61mboRPq+T+z6TciIJv8v1sMzT2XlXBLCdcCmV3sgmAgYYGr76BVfj4YVkYA
Pn+nBoGl8NqbeVvIuG+xo820GpQjxPVHNBPX6O5MgRMjeEIY110vgEzv6BWoantUe+IEFIdd8QAs
EE7/2ZbbXu8c47ZLLQkMtYEjCptT0Z1S4+66wvF+n/HaRQSuyFahdZDxOS+eCG+am/P7bI9+qIOI
b1CxUR0YKIwziblRlJoEG0XRV45OSpyrBJz5z8rc57NgFi1MpvMGR7bRxnkwXdUhqKvUQGkk7vUN
2yjjUOP5kMcYD1GXMMkVrKh1Zzd5SWurOw42RVoAS9lo86Z5tjXtQxz9+8pWy0yd9Ikuj0gdQAxb
20gwiDWbHIXezB/Xy2LMRhJGDQO7UITa1SVMuKo/lOfSNhzj1Lijg2m8yOqdDn42tEXcHTOf13++
6dXXX8DYVEcSKSB0pZMX+FNqBxd5X7myV3oijvL5+jFu6+XHtjJ21Qul1AUiljtXiZVXZ3Hxrgug
+/VFLTXatE+xIRE/Pp+bBCzPYaQ+Ni4TKxVvUzSpFMN9XfFqtZv6/yHovf1upSBDTQw9MBF1SeBm
j8QGTKkDskvTIj0aikuv7SxuQWYrc0WfD3AaMUKn45/Pi0tAhS7KMRY3eOBCRdt2bqsWsdKLCPwh
3qP+drhaSWPOKtYCRS10xGDpgfjGG+346XYJekcdiqWS3HHfBL/Wm2DiK4HM2QF4Pl/6hDotGIJy
Cg+5XTu0uSjlM7BuXUdXslgH2cYJmPRoOUhsWqsxQlfqKGxZaPXZA+D8W9Mry1tD5MLr0037qp+/
jpAdBksk0rSAFaP3RXKQ7cpLHheHoBXOdIXvwW1zQy/+iYvO4/11w3i/0l+TzGRvE8kyRTdg58ke
dRQrdDJ76FGomt3KW47qPsnAdou6NRorgp3soX+cX4unCnrtG5igUY9ZmE3gjMPQQ/bYw5G3dn8u
/VEA+gJ5bSzaCYgJpeLMDR8c3TKY8JFVuZglGpS584q94sQHXDD2oA2js4b29Z3e9HEYkTNQbpTx
tMKIUoYatXPatiQJ6lNuCqe2KHjRcEMGxQTD0BUIE9BTxhxmpquiEWCmzVa/y98Hh2KqJp5pN2gN
fRU9PGzc/fOHjXcUsl8SmaPD6I8+a7FMu/ESS5lP6njUM46OfuWF/Bvq7JcQZuuA/1CJwNShXVjN
SbyjnVjow7L1+8nO911uvU9CH7kv9Rtq+Wk3mWAf5aaRKo0CoxzQKCUWh6KR3RTNC1aa97kVgzSS
c+HYcq4Yr8VEjqmhrvLlxhHnVR0Ck1Sxg++KNWMepfVRkBYfeie/ZG7o8Xi7txKNTwKZrVW7bugA
0YStPah+9lgfwkNsGSDsi90ADyPl3rQzXB7hA9RdcteK/FfvjdD86QuYXUZ1ak4jFR2kwEMdPMNX
3bq29Kf8SXWSH5gcQ2t6YAt/8BSXu9VMiiVWha6ElUbfslz1YHqRF/q5D+5U8kLRgMddwLFOuhDG
y31aKBOmZ6MF0FVc4JbSu6r4ZsRek91f9zFb6fAnGWxwXmZMY4poLtFuB4c2ERh74cdk96fO73e8
ssxG0KL9QSjeArFcBDfG57zDRN02Vd4bV7PAT8epB4tJ5ExdXFlhMB0EEM5Lwch57trcxZVQRmGF
MQ7NNoXDGYcfyfAmDE9d+BdnF+mHfzmplQz6DaskLq8UM51g+ch96SRafgccP9t4EPzMTZFrC5xb
5bZ/W8ljVHEA2lkYx7SsgdJjguI7OWi70idOW1rqo4o54MyNPV7tfdPwVlIZfRSHpsuUHjsZSW9G
aAu4zYQZSOA5B7b1ggI1AToBmo0BI8YOUytJowcdcOhxRZMPEx4Val/dj5fxBWVcvLoG9sCD/Ni6
vKxFskXJqO5zkzQ4QHDPjspRCO8lAVs5PkzDY0HuWiWyTO0iZD84irO9pb+WatJ0Y6U4pFQzXWyw
1PFg2EChA6YAOobxJvtT8qcDvZWWt3xAUN4Om0zYX3RtQU0RyxUKS/VFO9wB1X+nNbbk6z78zR0G
/3gxeTM4fpwq21cpGrmilylkjpolvYpu7ysYVg0cHSFZ+z6/oHRa7gt33EUjJ5HiSWY8gJm3ckEE
Ah9XV7tQnW8mQdunuulN82IVjfTt+qHyzpRxBl2k9olGKwyDmlhm7o3i27DgAulfF7Mdj1YbSr9j
pTttDPJrszH/rmQA3wd7iQsHUJoppJXp8B4Z6S599XEfqspYfzmNtSiWCPxRlVzKvj7mBbcYtJFd
fzJDJhqJ8SLFMb3V0Jub5NS2Ccgxwc+90OPq45bPBr0b3tzQ+IJHdmY9yggO2SbMoRVW7+Y3ioNE
xh694ub/B8K79aqP+YkPeczakqVo1axFpJV6izICQfPd6k/5kr3Nl8mW7MEPH8Dkulx+Y1bU/CSZ
uQ+rxaJFSk2djK280uEUtLwfZo8ipPAbl7a0f7VMQi/MK62MlKiqhQpaqc2vGVA9RCwodQcMtl1X
/y11XMthPGdhGEFVlri5ZM2jHItWaPDq7FuJw1oC4yRjTJ51JIMyJoqj5bscQ6IiJ5DzRDAJ0dgq
hZnT4k8vp2+k7lGObP2C8NoceWIYBziYqTAXCfZKj566+jCootXqd9fPY9MdrbeLcXsKiHUDvQ5w
ILE1uyhkZZfIUXIL1CYg5+jVJz5q7ua60KmPuw+gI4B09VnXTL1qWuQrWFfwPZFulvH7UnMmXzbV
bCWCsZ1uqJI4EFRcVwfNDZLSJT2PiIazCraJuAHSfxQOuFdkTe1p8+QJbbgfJB6k+vZK6GwfcKxB
HccY5lAUgRwu8AJ55qfKaxPxuuLpVrABAr70lwDGIpciVsCohzAL7FyvR7tS4wq+vOOW93gLYeyS
tMlQzfRNBUDJp+Uxc0o7tavGMtD5OT2hF4Q7mbx9Qh8rY8w0UEMy53WNV5bybkaZT77NKk6OwhPB
mGilab0+A9DYrvMxsJMWswVjLpvWWC6DxbFUukHXDop+y8pFN3IeFAbuK3ZRwlJR8XHk0RJvKW9l
9sSPCBuTIYg/K8VgEpWpWtDhKsDLNS/hDcUPQKp5BnHPXrcbt93Xt3piCR5nkbwNZcI7midJZIbw
DbWLZ+aTtB9tcgBI61OjW8VbvTeO6QMv0m7GvtVCGX9UtgOp1R4WEKsvQXmD3hCrnCs3a+6vL45n
aYxTAioC+E0CNIPIoXQx0sUi4oNakRv0b6D2bJyFNnW7gjvtsJWdrc6RnV4v4FnIqFMz2GkPbeMR
DbcVWnNGpdfrvcFVfP2p+oa0xg1uF7dBBeH6ujlnynYoyIU2B6SiHgb9Q2Z8K6DWvvDwTTfdC6oT
NGWS9S9Q/3WhjnFFi3h5ED4KYXASl7fry+BJYNQEMMWDJmBUyw6Eyyydmuh3tmm1AkY9FtAU6hlt
/6+6yYvleF+MgHJp/jF/MYqs+i8xX8D+tRCZelvjNAw1vWvD5ICZ9aeQJJxywPXd+gL4P5lLHQcS
vJW+wEPJZDeRkucseDKYkDIn3ZAMPaK8etfjX9ro/U4t5gHNSPYwFeXw3oVlnkgmpiRpGwO0BrsH
DN0fHeru0y7wynN4lHbNs7of7ImSg1P8aC++LR1cgoBiLXLm1jcNanWE9CNXkaAfg4VWdXCnaw9x
tM9aDOEPvMSQetov4WYlhAk3QhqX6OjEfXjK7BDNvnQ2pAPa/66v0BQrgfs8u0OS7WZ++Hzd0DbL
OnjAfS9hgiiEMKIzo+zILOFc+wM5RLZyHHbDQT9MZ6BrcgL4ZiV1LYsGh9Ve1qq4mGkAWcmJlsOX
Xej3nmQj6tlADeVI+x/q87EyJrwlYygNAm2DJWd1tjqHjmPhHRexPPWrHX3moCXIyTYsyR2+laCs
aI+CwxvG3XwNWC+acWUqsF+HZMHZ0oFq6RT44hkP2J6OB1fRy+jsJ9VcD33PbnATnXhTR9v6+7EL
jKfTY9LoEdqT7VB4Loa/iP4nGX5e1yGOCDY7z8qYUpnj2l7H50b6kRFPSXkgppvx/ENN2dHZoZmC
xuggg87xUaTe3qNz4dye+83EbyWHcXN6XjVpgjGX/5RXMoeMQKYbUQno/PHZ/McgojQ+/DocthnO
bIoepFdw3Fl11lonb0W7rPbq9Hr9gDaTrpUYxodpUViVMrhVbExToEOycGcTIDqT7gjoLr4uimrz
V0/2sSLGndRzO2uAPkfepY1uGgBmr2rvMrN8ApGobRLRI7nM856bSddqeYxbacXOVIYxQU6JufAm
DF8rMLGmhOxIrLuyXs12Ues3gwaQfqFwiPLn9SXzLJztFen0rguGGjqDYvzbfLPsiDO+6PcRaCPp
vUug13vs+a63WheD1sKICtb1T+AdMONjZLOWI3VCQqaZqSOLOyFadmPgR7JmXRfEM0PGm+AiXkqD
BmdmGj+08A9lOkZRZTXmQ6DtauWp5ZG2cVwL2zvS9AnYRBTqWiQ/FUIr0AGZyInwvLDENopIYijg
fSH++6mIehcDbWAU4oqO7PKawLaTml8GYrAOZmh0MmFqw1bb0lbn9l4JhIfrh8TRBkP5HGZ7U2v7
qBsw4TXFHpB2n5QhuhhKe6xmXkFjO3GhLsw0MJDFQlsMiZLOgDxFb0+/WEYaPsZxudOLwS3H6a+0
GTtOUN/evQ95jCcbwXoI2EukhEvvL+QwLZxeM97vM+6rSmctRec3PGX8VBSTVcUcV7wpADDBOipy
Knwu9WXrFCgeWgC4YAFRXVmV1tsC4cFMbJ7JSgSjYcBDCqKJps1ZuFjVAha77lTOP5XGCydecwVP
FqNqZhtmXdnI4JKXWysx/bj5HjSStWS7Ot9f1+rt6ulqXczZa0UjDJWAfG4+DI7o0jfArLMkH5ii
XuSC64Xj1zdg/RCdVwIZZViSPkunHDUEST4J5XdB6uxEtqWlscXY6efGCgsv093ry9wATPgslYlm
ql4AjYTeGUe7/tbfmC+SFbthbU334T76s8XTlbzTLuaFDo7Nf/LSRZ5+0gNf6adRZWCoMJGiD8sN
Ke9KXjMn7/eZSJVqRToOtC1NUt6E9K9KfLm+fZsBQ1ElSURVW9RZZAui9nMp06bUCBUzULRaRX2J
u4gTBje7CzAz8V8xbMqbtGqs5QCztouTdGvcLRgFzb+TS2qDFP1WfqGVnTCyeMWz7c37kMo4D7lP
A5EkI96kldNUfmsSTiV/O5NZLYtxHVHXThJ99raDc3eaz4/LTrppvdGrdgbWhkm0vWTbCTpggVTj
S7F//ey2b2wr8Yw3Ebq478sW4ulVqb4BIsMf1W58jQ86ag0UhIqOh1Lcx34n3zROCpIlaS/fX/+K
7Rvx6isYPxMtZVBW9MKm+jMQS9JD4Lxq/nwSdzymbI6y6oyDMTFPrrc0/TdGJ5vR6xfv8uB33s8A
Fk+nCjG1xJJwEbVZOjHUkBpKkdUAcKiUUr8beTn4tmp+iGHsupYS0I3SF5rO68ExVzjRbYc8mN6u
F7fE47T5eP2YNpOc1bqYTBSzEuOYydi7aBnhlpPdKAUPWVLaijl510Vx1sYWdU2hjytQY0EtZXEP
CKK7dhh310Vsa8Kv7WPLtksqjWk4dZq9pKVlABK5fMwkjgzOjqmMcddZJ08T9VlLdQZJh7WMT1Vx
6dFE/+/WwlixloizZrZQhZ6oFhAanQRMulPWuv9ODGOmCRGaVkuQDiTa4sRqeJMWwi6VFM7YMe9k
GButiCFMM07fDqubVvirno4Ntzdu8wL7ocsqE/Ixm1eDowO63LrNvrkF8drNcje8866Fkn192/6H
k/1QNSbC91Mqa4MKNUj2EvD1XgEt4A4nlFRuagflVb85dhh0COhLoVt75FY8JW6/y/+8/hnbl67V
mhmHUWHADAPj8LLjodjr3rKT960DQHVUOfl94v8jsH0smvEWiVhkpTZh0eQMJovmNB/qb7R5JvLU
n9m3GKgKzVHyyQuu6QDsjj0uziHHh7DwA9FUk1aK4UPCb9ot7W3J/V6zhSfzjk51ChfhpHAcJE8i
kywMSZ0IsoHs1aiOgY7bDCdO8n6fcSdlPEUziGpxywzPhXYGZex1DeEYHtsJW49pXcm0maqW7ob8
HE7PAe+FYbPJD7xfAEsAFhqdFPmc7ZZJUlRSD1e13AoPwaE8gBv3Qst9I7pyHHnHLwdv6/1KJN3W
VYItZk1mCDTmj4f3QOk1z8sN5VhE7wwfmJkewpdy3Eoa470ASiGoeoD7LPJUj74qtHiDRAO4lTpg
1bOun9imRqyEMW6sUVFeqyU82hXJ0xA/a7y2hk2NWP0+67mGXldMejPqwS1eoSN6XEonyHmc99uP
8Ss5jGuSy5BMEdj7cET4D23UaI6paU32DKi6eff/bH6juvb1qIAAhlkTMGqrjNSkaMsINW7cjG4n
j7LRdccAII36eXQAaXFudc5p/Q9N/BDI+MR4HGOQOaN2E+0lj77G5AL4kRabeNGht7rkX8pjXaDZ
RSOmvyGPjpWqNhpb94FH0IgNEhJP5VxlNnVRAygYAcymCJDSz2YW5nog6uguQI/Vg2pMlpDxXiTo
L3w5r5UE9rwmOSfCWOPRdaydFrhxethYudlbknle4t1vmNZKGHNWWaegCbdDsjMuojNP8nOm8CBc
ttX+QwZba+0FMy3qBOal3nWn1iX+34AdnTW/gjEGrZCefvktl7GSyQQpUkTZkLYtlD7R9jkoHmuB
15Ox3VW6kkF95MrjLnNOMjqPA4jhwYHegTOhQp4zWDXyDdFJMIBLhzp5T0nyZr69kssEFy0phDZa
4A4p7bZMabf3yh7U6LPfu4o3+tKfgtv/sfiaH/40v/UeTX5A4oWnUF7NmfclTMwBGpihj9QxazEe
ZWb5NEbirpkBYEp+XNdTjlGwCDYlQEcjc+kQUM1bdT7kxluXPPcIpRXhuBOeJCbYLGA4iCXaBw3g
3oehKXe4o92PYN3So8kdjNq7vrDN2LM6TMafNIKuKqEJa8/ywSayT0BtUPHo/riqyvgUXZ6qOKkg
ZfCiS3nUH2ibRfIQPlW79CR6wQtCt1+ceQ/zHGfJTpMA4VBVSI+97MUuPvZyjMk0EnBb1zcj3Mce
shMkQiL00kwDjnEGBLFdOAsAMIlFXinQXWHzGgA4Ws8OjuRJOqhzDN/SGD+i4K4OKneJf2odt1mQ
s33sqIg55kWVT3jSQWBrrG7f+unZdDtMb4uOdsDbCBcFfjt2r7aS8S0laO4AUYVO4sEb3fYevWxH
8WfrzKfpCTWxn9d1nyuN8R9p0ZtjKCP6LJKlPRT7dJc8yBfS2eFFPM07Xuzm2JrJJK2hOIxoqkIg
WgRyCPXJr6vylEoiJ0XgiWE8iNgbWdxO1FcFnZUZvaVFi1ubk3199+RttTckIuOqYQI0/XP8UTM8
mI4Eu4dXUp/Gn/ZMmXsoJct0MG5FD+hOwJsIbIpHTEOA4PAmAbaX+vEJzFKFQDCFdjGR6uUgVjda
qx9rr0o5pcZtg/uQwvjIThezMDHgvfIpt1T9pJA/Gv0m7ziP3due/0MM4ySnwpjEms5q5InkCqVo
dX393OR4LsH/txonotFf+5rmfUhjMi+dxIqq0Csi0JPAUP9UaJXVBr42+n10XxLO++O2qQGZWwdv
MwH9G9OCPjcG0JbLAUqJwozmSaBDBG2eYfV79fj/6Dve3MuVOCb/yrs6W/QQR6b67WHxqp+zPaN4
mziUIREhh16D21t+b9/2zXslmEnK9KRbUgG8tHZ2qk7gFrXLw7Izbe0ufDQsCggOFpDrdripnYDt
UwGYjScUNjWJpmbO8TSOFFrJgYlyH2e5VQU3efo7zZgrOYyt4Q6MR2QKM9MJ56Q8VLyeoc1os/p9
xsqEgohjNqtoXdXJ0TADf1B0jsvibRVjYXpsjErdIF8UpL/S6r6SYkysnGeJ1z2w6ZZWS2FsK5uq
oWgMOPpa3me9VzZ3tcpr7uDIYJMOUiph9D41ULwAk9rH+y3KfqWv3FTogrKUA23MKXfXVY0nk7Eq
3YzLWaHArYVwO4N1WNV+9o3M0edN0/3YPDbrEFOzbETqbbMeOOmibC3tHmQqVmssu7jxr69o+1V6
JY1JOIxwCUG6jqMKngI/3qm40qj2eK7P2s34utiBVd9K3zEYi90U73lvPRJVhC9OeCWdSUCWNhwV
s0MtU/YlTz9S99Ra5TfBiuzpCJK2wWrcxQCeKsjGnwbekzzHHNh8JBNSKQ1LrL00nwfpfs5nR8++
lVzEGp7aMJ6DDETvyYwTFYo/GvFZwpRY3vPgxnlCWPehzXINQnPwE3Rgg1UHXyqDkzwVnEDGE8O4
kKCe+7kf4QVJFlnyfCeApjIdORncZmxeqQXjP0w97PQ+hJDGuC2ncwN6k67da8NPs/u+qJy047oO
yiITmQEPk88N5mQRKml1LvUVX6I1kf11S7tu1qBf/pwtFtmsN1XaarY0PUdqaRPBtEXhHEU7rRI5
fn67jeHXBgKc+LOwRCjrdKbdEjJqEo2nYeq290NXd9P30tzklg6fVPy6OaHr/bPQcGrqJB0RwKLo
SdDPRlhY0giAoOv7yJPCugwtV4MuQpYomYUFlnkVlReAX1rt+Hpd0HVNl1kOjqUKFDkg8E1iFVs1
MAZzLwn/VUDB3YfZMhGNdoDvRMzHvLwIEKnsLeG1dl7PK2SRcQzJjArRUOEW22c7Obpoy8v1fdo2
VnCvg4NbN7+wr4uZrpMaaHJ2WyseyVCCS/eJ8AKg/X1WZ3bK47jZrmdSsvf/CGQ0IBK0pu6oQBo0
ZIA2qX8kzyoK3JKbHADapPAgMrZfGVcSqaqsKo1A41bVClhG9vAaoCeo8rpLbS/P+Vn9Ob/qB+UA
fDUHYH9H9K/cFz6vjLOt8h8LZrRE6nQ5zQYUPCpxsrLxZxn+qDJ/4SGDbooxAOAqAtQchCas1zXb
hGgLyjgDID+KMbIGeb9gzCwpeNXhTdP6kMTmbtMUN8Dgg2npA4TdhsguGs6dddPdrkQw7lYT5KgT
aHE4BbNiU3p60trTYNodGOnF32p+Wwlj3O08h5MgJeALV80bQfk+p4/XTYy3X4xn1Zd4wdsSujEz
KXwo6x9hoD2n3eRcl8LbMsauJGHu2ohihdC3CAV1kzoqrLA7dsVN/RvgqgT2+19dY1OvOg7bYhYo
w3oWHIvYOOhlyFnOtp9YyWDMBg1SUajGWM98EG3V1jtr2uWjlZ+UA3hDPQFVe/Jd+3l9E+kmfclo
V0IZb2tmHcHbEYROJl73jOTUxKF7XcR2NXklg3rklTsaOsAk1LRZunWji2qnbu5nR4pBRhs8/oYM
MYACxqu78rSQ8Q9zaApJWUBsMopHQ+zPk0gJqnqO5XLO7ctwZZIvSZEFkCODrYLYxW3ohuBd/xtQ
NfQAFnT+rRfoXzv6ZdCyzcUC9SB4WAmF3jm0k+RhHjiZ83XNUNicLGiyICQRrZKLu6S9CZvn62px
3X1jduKzVqRVU1c1AMHtslB3GZCb0qz1MS3gCYvAe/PlyaJrXWmgIqThWNAx214ZZIx8m60jTeQb
OJUSe0xyHhPRtuaZogF/YaqE7adsgmki3Yg0SQvNm3YRgV4UnZus86/v4KYYU0PDCCBxJMVkbFcD
9WWvaLWGQPFiRK9CHlmdXjv/TghjvELQLYOKjhU7mG7J8tLKJy35nRvNah2MoUo5USaTOnIVN/rW
B+gyZuoqn2c027W+X3JU9uZUCrmy1DmunJ2DO/uLsosc7Sbwisyik635g375rRrZSiIT1YGhXY2K
PuJiqNqTcl6C++uHs90jvBLARPJeEoxKytFeIHZPRjja6XxnLk9J+deUPnbVqzFYuhlaRcbxeZu+
YSWWsd087mQhGSFW6Q4LzVKghNdXxpPAWOxQV3E2GrDYoH/ShZew5dgO7/epba08QpCDXqivodbN
fIy1e9J7/+77mWBuYJ4ymAXomqpLx6DXj0Imc7ZoexBldQqM/bftaAyAqtLQH1SdaI0eZH4OJZ0C
qpgde7/1eLMSx3iCsAm0QsQjhC1HwH+TRvSyHELlx/V92354WElhnIEZzgCbpAU++c7wR798mm8X
e3FDdNuPR95NZfumZJqKidsQunPYYnxe6JUkLJCWfpv9wau/YdjdoXw+0zO5UKBt80fjUkpcDUUW
cUd49kvt80v6tZLPqEmughI00SA/OZXfQji/CCB7AQaX3gGheaiQWwHDQMVIEtHe9JVdPUjDJhUG
nCDwoIloKVlgJYSjlVuh1qC8wmAooiz0jGFJphhF7TvLr3EbZ7tS/zYa+zDmmNf2Sj6kMPsWiWXe
g7YTyYNyVyZ+qJwk3uvv5tjVeiWMeelmosdai9cHFR1I4xMd0s/3/WN04OF0bwamtSTGstJ0KDJJ
qqgWNHs1tdRD5aH6hdb4yp7eCNqCBCd//g1DWwtlDK0F9FtU0sxf9ikRc+nj9vwO8ZA6fBhLznmx
0PlptkyzkCBKLMZTA9ynwJN5/B2b7nC1oPdYuXLpUzXqETwtXZDoz3aD/ofAkS/pqT/JzrzjwhbR
U2Ftdy2Pib2kiyUlWeDiyXm8i3/kP957uh6CU/OmA09iQhpDHfFs8cZ1Nl/y15KZ8Nsji02aHNof
Z5Zoy+hgAcwx8CQqwJyXIMzLfdpSFv6U3OUbZZBtzpn/OzURPA+rmLclmOl5P43Vbi9Rp1R9oqp2
3YP2IB52RU6sOGk5hk6N7Msmr8QweUAmCILZLBDTF+VwIUaauFLQCXZb9bpVJZHqGdnIS6w3T1YD
oQSlOgFUN2OPSUikLFBR7zHCGuSepnQgjXQv5UtqLXq0k9TuLGtPv2OP7+SugB/4ypZXqmSo9R6X
BkTz/XxDmR7CE33R6h/4oCTS5hJX0hgHmkWtOVYTcofgqQ1cchhKAEQVTrA3W0sDOpSpWcbD9AYC
RAy3cU2HKuiXU11JZ1zrFNVpldPpzvQNYAh+j7CnXpSzghna0ut3vP76Te+zEsecZ0Cmbp5aeB95
Dry0Xk7tCBc3SZwb8+YzhrGSw7hUyQjTOoxp0udXjvG9eo1vVICt60B5vwgT+npAB4r2+rP2eF13
OOtj65NCF4paFRvQV0Pxs1B7lgTpVq8NTkfBppiVLdK/r0x+rOQqqIFtb/foyaswwz224B2dfv7G
YlZSGM2clVidogBSACLpLkvq9HV5X5npy3UxWxeAtf9iVDBI82oeMlzNklSzUZ7fDaX5GyNbaxGM
2mVACR1Tc6AvDamlmX+M5o964NydN4trayGMzqUkzlMRz9J249HHcAn84YKbHrSbC+2hR4LklA9A
KfSv7962qqO6gZkwEHvKLFaFHgllTDKi2lpkabf6C+IAOslC9NKrt+FFOtC5rdTh9TJv3g6AH/pL
LBNzlSlKpRb9bciU0EPhSnj+/D/WrrNHcmPX/iIBpSx9VercPWlnwxdhg62cs379OzVrb2uq5S7f
9cMFfAEbGDZLJItkked8Nx+hPMoDXv9w1UKut4DCnKzUTEoBUFn0fLGtSqTQCnnvntSUb8LgVQK7
iRD6UUgmBd8ulxuLtJ7QB44gbiJgi9//XOsZw0IS04hIhSAcVBMFe+OWO1C/Wv4u2KVe/xFv73Zk
t26wyzOHEkF0hyK0VQfwxuGeZzWcE1WZrxcqwhwEVaTYs/qHom39/HccbqElkxeNUp5F+TTRZEF7
6tV6E4VGYgVpw4kdq0nJQg7VcxEI8ziSc83H1GtNosdQTr/WdeB2reE2RHNzQ3Hvf711H1/IYwJv
nYyGoGgdBRbCouQEfCtb+oPCh2nPMv4NZpcVT8NMdrvhTQFwRTPRuDUbsHNSEp3B7p38oXBnj3Ya
BFd1NYt4YLt3jEPk8XxvtamOFaS/UzAW8juYi1CP3vZmIJHCGlB16bJEi1mp2oqt8At3N3I1K1nI
ZOJ1MRdqasYo+NoULUINRVj7TcE2KBBIL/iXXIzMf4hmVyWZCAN2O1Ob6XzbtA+eJLfaCPYMbAPN
A2c4t32zOjq1OFJ2pFOMQBju94FiT/iUtFaZ7OKgbWbH9CLwbgmv4oZyzoknwys3vNYDx/U1JgDJ
ZhdhKQ+q1tj2ME8DD3qSZ6gaE1sw+D4nYYSGYTVZlGojAr81wQWR2eKTetKsIYKTvNEUPnG8k36l
O1FcY6IOKqRMDChL7hiAlcl/JG6KwdUEDMP6ycdl3NvNkbKk9xv+QvFqSnY1WY2JRDVRo6kkpWpH
kq5b3ZR3tqaXqOTF/HeQyZfmwwQhs5OaLMAUjS3nnwmayhE5FwkngK/X8At9mHCjNmHrjxlSJj+Q
njSzcmelPJjSeGln40tg9qY1ZdjR0OddLwSnFDhudVpbSldxPirvXJnssGv6UG8lmGvQPun6l7j/
Opa8Tufq7X+tFti9kDmJ6zQgmAyi+B7kJOHNFxOh9vRZPw+pTTzatNCdlDfDs8YKB75rUVLEt0KT
HdgsG12b0hmF5oSN9/l7/AJXOYBTAcgmiiW4CvZFJKc6oq+xrTAOha0R577HrMaCxQ9gHaZvSx+P
fapt5tjdCHtBtFpViDlSVj/hQgrjGmVFhrmiz7+a6jXJt7zyxojzDLIedBYyGJ8IZ6UxRPpGOu0p
H9t4kHbBS4ZOWutODmZAN/oRO7Qej1RotW29/ISMm3RkVmqRDvhEr80rxQUvNrpdfqT/n9jShXIK
CQ5QKQ8y0DwDR+UcLc9yGe8A9g/REpKiuJhPfro3x9k26lMQ8AaZeHKYC3kYurHFah1et4rUHuOv
KhKfMgf2xY/7BskzFeYerrLMDLMZmf5s1nhDiwd9O6haYFX5nHF6BPdF3bxBdq2iCEWWYjQmH3Z6
JmL0X95i+NH+LxrdwLsFptnJYgcDMZvHOt8W8QcR3Or3ZXCsX2EnBMC5ClDuCp+ncUUv2vbHBgHM
cNLY7rBPrYHaZjgoT8OBZ368M2TiB7iozMqcED90SgZdbwDPYAWJx9GOGtfNtY7Wpq6bsowlNkZK
GGtiJXdv4bk4K5v8hYISI0i6EZ4Bih7IJDIYwzpgM/CSXxqZ7klmIlcnYjBCz9F+HKRN01xS//W+
aqsJy0IzJmoRsSNdSrtvdII49+gEMeUh4lV76+ntQg5170WZJGRBlIolIjAgnTc6ksz6IIP5HC0X
l08wsv6IspDGBCUhnoRIaBCLyeNPqvXRwsP0AVzAeE0bN/8ioV4tAxcSmfCUGnIIvB9IVMGpKiGh
jtzkQ+qAEszRT5oDTg1bAzv24MTbDDAX8QfDpo+M8q71eI0RnrEyEQzoQLIv0lc3tSytXJXAYf15
IH+U0t6Yn8xK4bj+ugf+8g22lOgRwgrsWOOs51MeXyIszJTufzJStmAY0NdK2wCMioXQY2zHE33F
kgxnqAdrNLwxBqpeyKPqXS+Rrl+ULSKqmQRzXOAYW4fYs9PYyl72qIfQAmm6FKB9cylOTr1JN+ou
FX7rWCmJrAmuZ/Ht2l84zBSNcdFGcMwq3uYg/zGeW96r5rqhXEVI731ynLN6ljLYbFqifZZ+SYJo
P59nTN1giDIKkt39r/gPMeAqj42ihvoXzKx/wsbMdtxGtnCSPIovYDrdb916V2FM4Cw19N/9BH1w
zT8G+X6MP0X5I0eh9eB8lcEEz0AoB18miWLLl+Q8O/Ix2ptn7UeLotqlIwIimLt+Zz/N0K4ymUCa
+L1Say2uIjF8GtpLWjzMJudOWPfoqwgmelaTplUpHe5oi4sMOlj9kyH+jkfrInBxDYP+kzm5mJS6
nMlIFygbde6NW3FT7aQtj3lk9XZbiGEOSxD1qiUtxNBne6zA43YTNjQXvm8I9M/cXNILMcyBJbk4
1GUXqnY+avbgG1aq9l9BE7Gtfdm5L2r9alvIYi6aMPcNraTDRFgsGh0alyrbd9IDRQIC+rzN341Z
NYeFROY+QerTREGEvkLZVNY8HyrzR5F94KhFY80/H6F6M4/XlrMKtlcK/KPtKalfi/U5dR8jwPJJ
H+5/L5XdZ6r7LJla+jaHq8MOqoPf+HYbZI5qckFZV0PEr8PDyuP7GJtmBNCDFOStoQBDH4K9scu3
tLVGXymUbb4pOLbIE8gE2WYeRDIk0C3WEqtJzuqQcW6mFQmAOlAMGS8vsi6ajAWOKVCTNIp5POqJ
JSnPc8GbmV0bZXwngjE5tUsnYerRX1I2I/q9dBSKIqCJbrrnZUtrDrWQdbND11RzEuGtFOpcaK6o
4l4aH/1d5zVHCZBkAD74wbF1+gkYW38nkel/zqVQa3FDEzRLQ7unscSt8oBtEle0JQtbYU8ceSu+
9U4eY4P56EupVuM06+TYkENBSkuPdqrgyMGnUq2dQH7yw4uveRppOHf+SgB+J5qxxi5IuwzDj3+X
F+2WslbwGaaklVTmnRxqs8tsSfXrIeigYuMWrnyZNtJesJCEP2Kc4JJs8m2K1BsUK4fGoey8setj
tRBA+h4dcOLVbCsBEz/GkFAnirp6s1Wmd1mSqFKPndmxcAaiWuMAuPvt/a+6UnC8E8Jo3ArNEJrZ
gICpAAgLAFzGcyo7ffsBtCecVOofXOSqEHNbp3Ml5yp9m1ROtLjpNtVJsE08NQUPmLACTgiPoGYt
VXynHXNxN1XdzrUJicI2Og/n+dADcaIHQ/2/ouVZt9Krfsz9TXwhMnUfH4xubVCeu9LV9/+CApE6
9q3jX+UwkXNSw0mVQHjwViTSqzvaS7vqGG+nbca5BlauuHcHyETQUSpl38DAue3Lj6Q8BYM7YASO
t6nGkcLWfr6UqQZRcXAoFmRltsRwO+FhkMeBufYCuNSGLQCLQVTVMXkzQDKhEKOESdpDcIqOwuPg
Tc544o8prr0/vBPKhM3MkKZo0qEcCs8S6Kixl9lAZj1olvpn+oYpcN+jeYfJxMo8JNXQaFBS6jHC
R7yAJHYTbnQepPnavNc7xZjQkXWzGqc1zDAtrObP6Nw7wdb0UkdwxXOCggl7WOPpg/Qv1qy5oplI
YigDabueesDztBk9JbVOqTMf9LN8mjAlKTl7mhvxXY+qdMfzNCaegEtck4cQMw9aLCErwtr1tLn/
9bg2ygSRoDalMqdDRMFrdPY3iRsBfD+y46+jKzxS3pbAK3ltV57JMAFlzNS2VuhUUS0gU6k3YQzG
iwxLHgMXUIxzqbEkBqFZl7OARSYbUxQpGMPAXA6kYmmXHYPNaBc7mMuJ9zjEkckyGlRV2BUd/WrF
OFuxnFpVcfHJd86H49ykLI1XmEldM1AcyxnYK5/wBI58LG+taEPR0tC5fkUiiB3pwGk/35fMMUqd
CTCC3+VENPD1tOS57c5lyOlPrCdFv66bGyThGlvRNd04SlpZ9WYlrzZI6Y9DrvwpkPRhTFW0efSa
wx+2Ng62DC86E16IGOZlQKfQpr34SbKDQ4OBDQCijFg2J05th3tg73Mb5euhRQQRjihhAtlkG2YE
vEXzCMIp1Ay0T5dt1Mvw2mH+WXWV7/E5e6i8xEttwePRk6xa6UIw8xk1X8cUcgX7aYOvsfy1UkA1
3BXWfVtZDy8LKcztoAcBoMzo1Jb+XB/ptFuOeZTBkz5hVXdjOi1U09z/KJP5kqbRi4NMB2/oo478
3Dv1C9Yyt0Xg5n8Sr8CbdPGx4WFirbrjQlF63ItUPqnBcCMNOM5ONY2NEWjgIldATCT2mL+W4yzc
Eqx7vNxXddUVZeyhY3cS0Nss14HYZXPo+7DZ0s+tQXKMkReq1/CCwBF1FcGYiRRjwi96mwB11e/0
gV94ptNT0kPtao7wpXyl89UBpqcmLvf2qoUuRDO2U4tREEsTtFOjp6F/kYNHteHMA69nSwsZjK20
kRRGdQFbES/1MdpGe8OZN5pV7XA5AT2Qt6212iKQRUU3iYqlA5NNCeUuV/1EatEfB514CXenidnP
aiTkTKKsxdGlKObLASK6zeKqocnD/ENvwegalahGVOEgKYPXluDEHof//W1YlxZewCQsWhcZVdvB
C+ZGck0p3ASNYbdjz8laeM5G//vC2UYJxeqgQkwoKd4ceWb7QQMHIyat/YYznbz2oPJOJSZZiRV/
HoIMskAoq9RoXsqOsg/OICB1EtcAdS6eVHzTUsEyQYGdBYfXGlu30cWhMkURgY/HAv0FIvCMN9ir
2vcHZQdCEPwaN0azhzcyuZqfXQXKDD6TmkmSX9CgrQjNvqqbH6NAdlE/baeCBy2z6uMLUUxTSRTw
ktPQJVmliK0o+yjnr3LDC2I8IYwngBEGeDLAkbMrGQQdGEfKcjRQk9m5H43Xy/+FMkzAGoTW0BW6
oz/YtMedOpHbbnVkmRT64ndmPZeGKTOhy5ynv0KXsKUTrRXeCSJUQRT7+t+ELp4jyMwN10XBX74t
bLXUaUJ7cMdjsS/wQj2fox1lJ4rQejyqG/TK7ND9Deht6KsieEqaKt2A5VRBT3SSIJ75/kcSJ1Zk
gI9dfQ6xxsv5jvQ73ZRdgLU0cDGYRGMnd/GOaGAvAJLInlZE8cV3yE5/pG9jqV06vBXa1VtcMgxT
FDWCx0TGB3SQyKRGj+lLUp4j7Th3vEtuNVwuBDD2T4pabSOKTRYo3rBv3MHtd+Ajy6wWdGDDgwKa
NZrh8sdAeIJZh1B9oAfQGzwFq1Q4zpt0KqxBwGtTFu3jId3d/3Crfr7Qk/GIgoQx8TtUJpFe2qT5
0gI8d+Ih5fGEMG6ggBbPr2lCNEstGLIepcC3ZfSm76uymijAyH8ZBXOTFoBUFgyqS9d/FcRDjXWv
WTh1bWanISCpfA9LjXaeOmbNsRaeNTJ3a9hKqF8VWt5lz0bwVEqcFh/v/Jj7VASTaiRo+PtxecmH
2GowAJs9cU6PWvSNBy9Oj7kySzMywV9IhbzNUVebGk+1vfszMvICE/1jN8KuOaTECFPUEevvKqxc
aEVLVncFeudze5DDC65Ov/9TNnjFxnpr+yqSvaG7QsCGugyR0ev8DJprEHj2W2VXuv4zbUcl3Gpx
3R4XEpkg5fd1E8wVcgKCi1oU7KIB/QJ5SMB+VnU9yFHPAnkRUtlKlNK7/zXXEtlFCSIz4avq0KIi
EUQXhbGXkviQmpkDdIpnVEUbQsaTVHDXO6k6d74py8Yr9vrcDxEOmDK6ULYff2tufj7r/sYa8rLC
Yu9xYxyMKqHtImH4syteShOZJm8sZ7XNsCwG2EisZ7MCYllMU3aW/yg/1xD3XfmLVlvBDqRkVccx
cykTfGpLHHTRtYRyKZ0JzH01zYbqU+kmlpmmh7T/w6/2GSrj+5ayFluWcpjYLDZdQeQScrLyNUi+
+eVLXHy4L4KnChOXjboDo9GEAg7daKuxhGp0lPk5FXhP8GtBZakKE4bHSGlKKYYqidbYfbvTwlcz
O4ij0yanUj90Ey9krp8dMC80xQD7NBvFiGHmQZFWCJGflL3xGjs92OvG/eimrrynMOK+zQucq5WN
LP6SyYaxePIlX6Ay6cCjv6ddGuWFwr/QSso//8YGj74Ux8YwdZ4FtYA4FY+P45hYesWxjrXLUwZo
iCYpqiJqLJ5V1ia+ICRwrqb4Q48eM9564GqJsRTA3J6yXBuJhKleO6ktUKfsFdC5mm5mWgXW2Ph7
DqtGIYPSjcZfQBkzVlj38hSUU4FgMT23tW6JyIa7l/setdpiwnzyLyGMTqZMjE7MICRDqxzJKeZs
3QaruAmGsOm7ymw3zgx4K0pnyDXB1S+2EM5c3n6Blauqh/D4+DYBa9El4GTT7yluQeZg5nb339Rl
OVDVyNAbWcfrHF1knY/Zq+iFtmj1HwOUTgDqccRNfsZL3cF0uK89tHJnr7XFUbMNw6zrJZ3E0Jbs
sTJjFXa9/QkLxJtPkTiWw1KkZqmZgNULWsaYjBIO+q52gJxIrRUz6IJbOek5wnelfUTRLs8FKPs6
7HjzBu3XqKP0pcbMxedr2lAkMzRWrQ6zTI0de+02/Jj+KL3QM7GsSDzZVU/0n/SxRDur6A+ndv6d
Z2kcQ1Pof1/0rMRwMFQ84SGLqb8r2m5ON/ftivf36QdZ/P22yoM0a/D3yyDDSkFkq9WX+xLWk4ir
r7DkqqTKi6KsIcJPrDayplcTr8vlN/nc7jvHt8KDcRldENhjX4fLecdTj4lEWlFmGbpSqGEn356r
/jBJPqdhugaX9M5WmECkCVEidilkpEfJhk+iy6ZuYuD48bxjNX9fWiUTdWJRUDKDWmW4G/7EchcQ
Axsv2jRedix2sltuSm5TY60kWohkN/XnkXSiTu2PMoIXT8keGAsYZI4xfAlUMo4x8hRUmatWjjVJ
K1pIa1x/0zpg63EBzAJUlugBbRSLrgXeN841Mt7lx2M38xslNIy4hMTWGyYL+wmAhKHvab4nn8G4
ASi0+CyfxT1inzUdYEOXDvgAvOH01bCngHvRkEwMGbLYYb7WwIC0Er9iVEFELnpx39lEMzgl0fqd
uZDDpKFmGcpqGCMPkDaY/pQ7rG9gUBPMk/XB/ICRw6fms/RdhCGBB2knf75/1qs58EI444tpqOD6
0qFkNPcntc4B9yCe5crYmx3vwYT+qZsLayGKcclGFfupzyCqkInlhzs/wBN39dj4u1zkNCbWc6uF
LMYpZaMeZkxE0yuLsgxSeF/p5Q0Ba+Pb+sv9M1yNZ1dhLJyYrFdiJoz4gP343I1nv+dYCP2xdw7u
rZ5fXAeqUOlV10AZOhymbulk6HBs+ZFsrVAGEdDfBv92qAs5oUp6P6O0R6PXH6m/RW+IT3ROWONU
kRzfeqsmFqLGoCl+0oRK+QORvEp8DaffeL9aakO/2lKELJZFXiB/18THPH6RtUPLNTPeiTEXNXCP
QyFLcGLxrvvabYSzdEm/ouDBzG7w7b6RrZ8YkHUVvBBTxMT36mRdWA8EGwt20kRuKpReIjS9RQLg
nd0X9A++c5XEHBzJSwFrR5A04FmAvoxRrEHMuW0yPA7/BimQDvK3X2oxJzjONSGkRW6ZYjOz9+L8
oPDQGdfjzlUEG1+NGXBUIfRp/Lp29Dz/IoZi46CL0trRQHQ7Gk3usAT9HO98FlRleNvAuL2sirL2
tq26sL5ZVnpSJ5iwpqH1td4Nm3GbbxXkzJscW9C8CZDb7VdGHhNcy2RIg4jufgPs60XfUviO8mNl
Wl1sZSgnE2f45j+FgAYUOY+qt2MhjGQm1IKBV+4TFZKByYLN16+Uxl37PMPnbAyHeNgt/tJ9I5wW
x803fS/07YFrcbw9JTI2aLdBjI9z8yzVX0bzQdOeBvRw7rvDjd+9STJMGS9IKjAKGPUCvRCqKMJ6
b2eiP1qQ4WluBy/IKvu+HPqB3hkMOgyyYoqwGEUxNLacK/xRSlSa8wcku4h6sRP9wdParrGAbOim
1bjJzJLz7XgyaZ65OEVFzf0uDWGhn8TqJaxTTzQ7J88wGlIrzo/7+tGocU8/Jn6RFHXMBN4xm5Bd
SD5E4ef7f/8fwtb1AJmwBTJJs290CAiP6Y7m4drnYNcBLociH/BAL2+sgvlaTNjygbYuBSrCVgfG
AktqO4BGxKNL/PKRo9ZNIGEkMdFL7Np5nEeoVX5CXvja2DNQMeST8p0OdP6LNWKeZkxCGBhkyiIC
zUYvOTdPppNY2sm80NVs40G6JC+gd9oMYIoGPseFtpglCyCCG15Otd5PXPgDE9AauZYyM4Bt1siG
wU63MRw0m994ashWOPLaKSs5FoDjFHArItknCtvtk9GezfIeIBLx7k1VDLYJG/4U8Nrbyzs5jFq5
VCdZP0GOtEnOdMvMQJWoYoU3cHiPETepPY1cKsCpCVDxNLw+vvfuAWhZc0k0XAmxZEeG6pG43olZ
5IWT4N630hujYUQxgUSMhlojFEMF+RYQzr5XeE/93yF/GCFMBFGqThRrulc2Vi9pUji19lz6f/yG
Itdrm93LawZ0MIuIYm9ou07PwdnaWKX08b6QWyN4u1N+JQfsSp4sTsWc59Ak3FGgFop103nVTtny
jeAmxDOimENLNakmgg4jaMBFZBRfVG2j+FuQtKrlMckT+75mq3awOD4mBvu9VOtjj6wHTABuXYh/
pETfi3K+uS/m5i5hlKI/Y3FvtSD9UiYVXymNiRvnmuvXxL0v4naGmJHBxN2gbME5SPmcGjffdft0
l53DN0Qk4wfmOvbFy3yathWnbuWdHxN8BxCA9bMPw2jKxIk70UtJZok6j27gFnSJUY6JQkqeykVI
OcenPWWZ7R35MkegjYzc6ENlZ3Z+IKbVAzJ6wOA5hntfogsPZpynKpNXiUWcGUGqIN/pAk/Wpksa
abZOfE4VuBoErxbJ1uZxGxSdFsJU8iCzhyi21OpQS58bXkLKMUm2Rg/Epq+aFi+/kXDOy1fjPx4X
W5vLSpnlQkKPq3rVew8OnPzvU2jvrYItyo02LyddwZWrX9CIap12V1+SE7lUHUUKBnI3T6nb1iIj
kY0XYy0Ggi/R2iGHg+mYh0wA+xW9UIoF2sPnde45VvdWzCwih9mSyicUcMIUZq+TxoMvYfsStScn
etAL7122yyjGRI/IaMQ8b5BFKRtjQ9wG3LpACf/0EwpLeLkvbV2pXyUKu6TS9D74PilJxTxUVobS
dp6JJUW/IwUwX6IhAo3HIIzD4mVP6UTKNhvGx7LYluLeyHf3FblN+uixXWWw3moaE+kkE/YgnbRT
8pUeXODWBwNkqZ8mBy0v3ndadduFQCZH0mZT1VsVAuPC6j8FT3TSMwCmUq9a/jMtXvlgBuul+kIm
kyzpgoGm6yQiyE8WcXMv+gMEH1v5ZH7Jz5JFkUiwGHzkQ1GsV+oLwUwukEd9atYCgMfjXbsTjw1o
weQTCAmcyamAuGQ6wyOv58v9ooyHK1kAXu5KUOwwsnIsbeV4qtPd6Ji+Sh5tk/1eI2ShJHWWhYfr
g1aMAwUDyilsKpoRjgQETMEVGkvrQBkPCEGsC9PSiSuant+N0y9EM06PXqAfjOABsXtvcjU72/s7
CYCthlWDBzpwuPzPPHlMttDMSTkpOYLZfGle6StXfEls3zMfu51k8XtMt1PDjHcyWYOcKErTUsZn
8ti4stdt6sbWdsobqBT6I3g2pGhE9JvWzuwZT/eDA89VmfhjVGJLZsoQIre7WNqrwe9kCtevx7aU
xlgvmwi9PNBYBJY8/Rj6j0L+LBDvvhq3L5PvT5HdEuvVmNTajDhaNGFhm0FROGQsCkvPpcH2JeNz
hAWksy53EhCm8t4OhWbidN/XjxJss5hrMSRRZwynLPohmwOgBjVNa5UTmIBNjpY8CYyp6HXRRAWN
q2NtnEJ1eBgj/z+KYOwhNmK1Bu0gcgcstdbRx0Zw7n8pegq37vzrlAxmdcIwGr3BkDfSITG0mvRj
WX8syJ+tdqgAlHhfFI0M90Qx11ACOoi6UyBKnkQnnGKroEjh8nc5mzmSOB/GYC6fPjLnZlIJLp/+
gyR7GTKG/6YKc8mMvdRh3A1BCeXFJqs1rykxfJPWJzB8cCxgvY42rl+IKruI9UJfg9o1gQn8nOwM
9v4bRiwgee3fu8hMyTQJXmCIqjD3ipy1JBwpmvuceJShKHYEu0dD+JPwRd/TK+V/B02hgWIhkRrN
Qrs6xIbZ0OFTmc8YTHSDPUYKdpTJ4P9FPyYmKPOgTwNeM7AKjNSfcvfQtoTwqjxTwjGgxvI+3qol
LtRjQgReuQZJzzq8mnrqp+5M6ZGGz8UnzeqOWIb64Ls9D7hs3V4WIpmQEVZlOHUjTrSYFGVTiRPx
0hZ4A4n5A6snuq0bZW2bSVvavTJVVtP5hVUnybz9DRe5/gx2fCPN5VLRCIgHklY71YP0ReiySwDS
j2j8n5/X3tsQO7thjElHxgBlY1FsjOhhEPZ19/m+Nutp5UKdm5CSRy1ln6IpnrGhjLoKloOnB+0i
PNKpP4ocDZxEjtTV5AeT/xIqEhXNTcb3KzBO5ckM/PjBTncyxu4STHZHxxxIqB2SLR6izrq1XsUx
7q+mMgnCFNYqBE8xcar20319Vm+AhTqMs+d9pgUDXV7tZQ1oPQ9qhd3/+TniVTyrSRwGQOmCOtah
DI3xcw2XcaWNuGoa1Woyi4KFzo7wMbxIOyW3G3wvBJwTXfuKPNqQ5AXS22lCmCQ2nFX02bE0i9/w
PqyFQRIKoF+mQVu/0N066Yv8PXoaPbTyXmY8N2ufjdwieN+QLAqVL++FTT7/GzYJapjsrbv8JcyZ
66M5Vm3eqVgYpgAklEei3GZH4tDVT95Q05oByVgWxgqaBKEyI0zNsIGQNZViYxf6MTWGcx3/ed+E
bl/A3k72KoL5tGGgNmNjzGDBAaMKpbHylB02PIqjCMCrZityXg95GjEBXMvAE1hLPuaj6kdsF3W8
sRfe32eidSVVf3EiDcGpLJ+ziQMTwfn77PBuqA19N4Rg70mkR1O+FNqO8z2oJd/YF5YcsZFq6pLB
PibkQpNGAV0GlC+685PIkzIxVI6yk0FuIaEG9d37MumZ3BPJxOJOCsLExIs8+k4o8WHQ0Y6+0XFb
hTw5TJZXp/EgGCPtm+x8V9qIn8D09JYwiBt17z9kdukWx9mVMH5LeBtTq99tcaz0vy/yojScY0D1
4xbXlSc9+cSlE15t0Mgq4AV1DVgeIouKIieVrhs6zZFdY++fiA2kmU3Y2OE3MNzs395dnzus8Vm8
UctVg8GsCAGYgEFxBd5rNpeybqAFhts62cbCISS7ceRUuasNGTqP8rcMJg4lxVyasjRg8PfL7FGO
V0W2QEMHmVhtzjdIuuSX+za5+r0WEpmwpFeNHvYdbFIeD0l/8ntONUvjDGvzKojuEVdlTTfZxYZ0
HOupHAl4lsrvsf/oC6pTad+7ahtH21rilWqr1qHqBnD18FAM8i+mVmubMRJAQwl1npVHOpeK8ahT
vgVk23YEgmJtSRbA/QKL115aM46lXMa1I0Vsy4zS5Zbl5278FJaHmbcQtdqPX8pg3LoVu8TwKXBO
eIzOFL6wAMwemML3wIV0Qtd0RE6MXLMNkAojh6Ocxwq7L90SgHcr6CzbZLpEE2ZBv923vfWvBY42
3LxoXBtv2cgiWLRI9wtJxNfSnzNoJHwTPsaO6bZ7DXNRwQOCoz0qVuAkHzmCqRncWOVCMONn2AfO
xbFE8J/22RmIfoceeQw1Df4b7/ohXnVkHKwvM6kUKV5N2eyS/JhpnGF63t9nLvoi09swT1CvZGV6
ytTkWTd4L7rc70QvnMV3CqOWCHmLC8U4BU/EpUlpDt4i6bOCnm140DfEyff8o1t1qutXYrfWdExc
TZjHABSOrH3XyXOVq+dGVrz7xrB+gAZuFMOUiGgybqWavYG0Fy2/rqkucVFdBiCJ3RexmvypWLz6
Wwb9DYsDVPNcMfwI9gbwKZBLYUT/e/iq7oHiAMAK3tIDTyHmourTNMqqCnGiBdRUMH4O49Dm6EPP
5NZ/rvow/jOLdaFk4GZC96PeUcI1Sp7QYsEIzxfotvA0WktolsfH+FBZBHFvzCLS86y3pHCyanIp
2695+Qde4vX8kqhf7iu4emstvhfjVK3RDELc4whJHRvWJGXuMCQX0gPpv0hPjZZts8DnZOyrl/9S
S8bLDAlXZQgCY2zFDC6YwTzlgT5MBkccLNY0ex7r0fqF8kvLG2jjMZcqE+/iMBTTyj+hO4Bhl+g0
6pbwB6XemD+UJ25uSi/Cf7Yc+Nt7T+iGEbwbJZ5hWmdwNQCwAXT9UUXeFu/9J15fYHVO5HqkEjvL
A0LCFkgYCFzBZOmX8JgfC6wdbin5kfIjTC3dd+OzsI/3vHyAe7ZMVJn9UgyqARb0lutbXWUJtrjB
Ohr2HeunEIQDFm+zmDrdzdGaIv5noHegsiCWaBK24igjyATtMTMPie7GqWQZIQe3Yl21hRzGG+N4
qoY4wKH2HrHLFw3uP1r1wffecB8epy1vEmH1HlgIZLwxnWJTGYoeq4WzvJeGzonUbqNEMeciuF27
Q4muLuQwDpiPeF6vAjQ/ktCWHuONsE13/Q57jAcC/O36m+oKpT2+DT9UnFRoNWZfRbNTAkGB1nxf
Q3STB9YsHM3ZvR/RVkPoQgDjd3Hjt70eQ4CGFnmVyaAqH87yKO6ycty3pLPTTHuew4ZT0XA+HVut
DYpQD8oImzSij8nkdEDSD8Oadx3xlGOcLdH9dhiom4N76YEi6VNYbzLY2lH/ogFyJ3bjCvVg484P
A3chbj1uL46Wudw7YCmlDZ3+kS/lrr/QdabqO91qnnbIyne83jx1rzturjPXe9NgkxqvIFjK0D9U
mFJolBiArh+k+tQrvCtpNVovVGPueTP0wWoMpnnb3GqbNzJXPGGrm7cqm9t85CnGxhXg9UmDiVKx
NYaPojE8mxnaF4MGVIbEk7qKY5rrSZmJUh61h4yOJ+Pu6VADQa/EQdJFzdkRLUAxbHXsgKRbYVfz
gsv6Uf4tDRXx+4vPMFIVxJ8otINzfxQ+FrZgRzsCcGrj2+81xAF/+ZdqMnvLDn1gtskE1Voxt6PK
2EwDb71+3bOvIqi+i5Q2Hyd0kWmjJ/dP+vjD8L/W+dP9mLX6JLRUg/HroY3SNgUFEso0isc3bmc0
sOgTG7/WuF30fAv+V30YL87aKUpM2ggBnTWgYZGANfb4LXUKGzDbHi1x1I1hqbYCFjde2/0fQshV
OOPTvT91pUg5RMWLtKf4HJjceKHz9B0WJAbuhbqa3i7Mg3HrsswNMZ2ha+Vnz73ZPmMFy5VyI7Xi
Kfgo62Rj6DyQ9vUYfVWR8W4NFG8ikFZ+JkSUa4cufGZ81AfqR7fh8SqHSRZIIKdDVlE/Kx9G4XOm
70bjMR+foh4TMXsNG/W9WjkcQ6WGeE8oE0oErQ3nQoRyqlWl1s9A2VpJhDFdVERozfCeDnkWww7j
+YbYBl2B+7x0+k81yIvwnuD8HBf7N4zQq8FSIyYxsQiFZgZhXNGPqsgsKf80JRUPtvI22ZCLZpkb
sLKCLYNzntQA2fMEV6oqqzoxDJ294wYt6MuRshiZz/hgJv5XehjHcYWv2nP8VbYBAa87EqeTsnqm
mojOIR28AaYVY6J4jlUjQiGi0125E6zyud2OezoglrrkwA85aznfUhxrqfqQDHmIzlDvYzir/xrw
6K14AhirHGqzTgnluSbTF8V/MmbOgObaFbBQgH2jUZLGxyM5zqsuXyrxMmSXMHzhWAJHB3bzDoy/
SpzIkEH3XYlL913/j7TrWJJb2ZVfxAh6s6Xt7unxI42kDUOW3nt+/UvMuU/NU6K6FDobbRQx2Sii
gCoUkNl+qb3ihdIA6vz8RsG9RL21iklsmlIvqYaLFBDjEXtZOQiO5o0/VCjRJdyWSN4aMvsKXViS
GIpAK7JXpb+pux4Cx7xjHA+EFnmTqxGd+k6nD6UGwo14Kp7o+VEEI4wQSKfV6/9gvmm38WC7jPSb
NphdJhuxLL8to3VvfIid8h7MeS4u3YMrOcuxfgdqCI6hPDuZvGagkifECxxeT09V7ZvmvTEHHIfc
y2Nbu5ggkcVmGb45ZOunx/EsnZsgwuUebcm6LfvxHdqE3QTN8QtEUnmHSJ59TMQw9KaLQgpQoQZu
DbAByipuiyHn2MXbckzYKOVEHrGMyKDrrdg8FRCw5awhZ4uxPTaQHJ5HiTY1NR1T+V1aUfCXHKKM
N0r7b+YKdLxhiIau0bQJ44piLWRCTo9CzfxJThS7THTb7HmqZPThf81ZFxTG+SZFHYyaHjPKClRa
6ue8OELYSczPOe8lcj8ZbwxifFAfzcIQ6SFZQ/MZqcmmbvv6dXD7uz84UO073cUuxunizJjThlbP
AHvh4Z/GhXV0+0N0pOazEiHFqO3oleMj9GevLSfjharVNYtInbj64+rLEHqSvrZH5RC6iVMlkKDR
3ehlBplD7PGaQTgfkj1aGTHeVGaFPmT9OIpnI7+FOLGdtS+FaTjXreSsLTuYhJbmVUzo0hGKrT+D
vcbsukA0I++/wTAprUMWNTN6us6Hxs+N1Vamyltyi7OvedYwuaxal36OM1gjjaBzeCrrm758d92S
3RrdZi+/FSc3acWYG9EwQ5gygu2i/pq9XyEAmLqhOz8pT+Ixf09MGImbOzyCM55XkPEb4EVQtXw2
4Y9lEjpVcRyKLzh/O7Vwl5iP143cD8A/d9xbVXsDJa2LtGR07S0j0WnWySutv+nP3i4jE0E0cY2U
nmZBhTR0OvlHmXBs4PkCEzXQvhFadYHvBJGx01gagboq92PCmwznwTBRAvEhFgUKTlr9mI8Pef8U
9ZxT7u4jwmat2NmDJSmbWJyxVlTKNwNZs8XTPzegsHfM5/A++lZ6wnH8eN0LduvsW1ymZDub6Vp3
JdzAvEUExHtQFsxPpktvrhaeLHJH+vYfEZk4oZWmrEf00dIjbav8uHjVKToZjvZYHedPwpEXanc9
Ha/t6LhDQDVZ3py5SsxZp1eSzBC9ulf8Zc4PHKN2DxsbDPoNm90kG0s6QIkZieQdKsJoCcm+a3fj
SfQbv3zHM2jXHzdgTJSQpm4uJAFgRni/DpG9jKe65zzA7F6OZV1GL6EIQij2SlSOutpLE/zREm5H
DW4wfpOtzm7U1r2+dPtf5wLEuMNaQhdUDwGE+4kfLpU/yjwm+X0n3xjD5AwltIakzYFhgvV0mvDQ
KecOJi58Pcsf1zgOWqW+K3rTmSfL6RUddRzdXpL1UMU8Sob9K8vmtzCekoRg2EKLJrFaTI85qCYs
EKSGLgSibAg2zR7ufz7PYfajywaU8ZhIlNMpMwD6pgDslO4X8Gk4sbs+VcfSc5ab/pb3nM5zIOak
WhdNaBgrDvi5cTQsfxQ+yBhIG99f9579U+rGMibHGFWiLlHxZll/llw6u6GNGbQk+SnyeczXu+l5
A8bkm7ZfpCTMELrwhFV17wUJRLbJ56L9MGaNd92w/T1+2RZMzsGD8gzmBixfWN8oEribtcpel4hz
NOTtDPaSBP5rZQrp0j457ZnC8XrI3uFN9870qeLGHyHc2+4G4ompm6iAQZj234FSqzQtkt/kb+Zn
S/3ULi/X1223u30LwPhdNi+zVJEyNMio3OVz75tB/0C+3t7I90aQna3A9CvMB6SOcOT2AtBnYS8U
W3TGHc1ikoYBpxBHv42DASOS6NRrbD21w/PiEwVxg7nMQ40aj3G2HngNAXtOs0Vn/HMxrCZMSNsV
mnt22+kgq4ptS+d0TfNQGNesljTTZggWOGhesafxdh0SqFnwKNN3dzbUUixKdBpogJigXRjrpLRl
8w/9D5Hbh+iaTo7q25wyrwtx36YLGBOVI3ROTUnZoRwheonyWiTunH257pm7jz9bgxjXh2xcszZG
i4emRxXy8tkjDj9u4SSB9tiisrM6RDcU3Qu+deTNPe3vuot5zKbo+rIb4wLmQXnBLebsXuoM3kvn
3pvI1jzG9fUmwWGiBQYVUaOb5KQew3vd51Ok7O+xizGMl9d5kbZpjXUkynTlYJJM+pFPhslzCcbN
mwblTKEEjKE8xXj6KIK24K0Z+fCv4eKnKeypv0Z3m2IN8PHhNEDeEF0ufvS9PLxJ1kHdt3j9by7I
Th7P4ByY4g42qdB8j53BgwKBK9yD+fmeemtAkBI5Y0Bz+WXAGxbhbeg3SprNGTkRC0XPaY8Np9Wn
hnoqeUOz2aG7NK8cR05wbWWZ6CGXVT8kIiw1Jc0RxIcqShxT+daNL+AWRp1FtjlLu3cD2Lj/G6Px
xjp97SZJqGAdEcHPx9zFLFqgPwsByN9fLU4I3s3bWzQmlohylLWr8oamnogbDWKx693oqT5kA46N
l9/yFnT34WoLycSQMoa2wzy8QSq4Ka4HjA2MTnMmguv0VrjhJTPONpeZeGKmU5d1/+h2kZbqCM0f
CpB/02KwNYuJJkoszZ0YwVHyprblbLXD+TlcMo57cAIwq8dhSYOSSBRM4viuMhdcQr5e9z9OtGLb
mLNGlsGOgEiCltEkOYnGuzXmRKvfHK1+RiuFqRV0epdryQAjWnd29dvQy16Jh988EWtPJdjRuans
8mYB+74ITm7eFAnPRNqBmx229NMqg0MSayhLji7kp8Vs3ulIa5xvxQtUChM7hKRLtcQil0CPrOHj
SOyQo0d/pMTH28qsYlChpoIirdhXclCe6yNdzCpnmWzjUfUhqA0dEF5pn7eQTPCIslKRqgmIivpV
GMFsgOaa6um6P+6SXGz2FTvtWA1TmGsdHJIY7pRDfzOfuiNNyfOIOHmBiX1RV4W8WKQen0vEiXt1
hyC9N49RkNvqh9Irb3nnOIpzVzKLwgSMJbaSqCG4VZ9ukrixtbo55eLiY5rQ5Swi70sxZxBrLTs9
yoEVvU9f+iO9wcwHyxtPBfhdjJMGnV5e8zTHPPa9fVAiMx9mQOrLYZJvpvjr1Lmt8I1jGcWKK6vI
1pfGwZDr3gQMyD1/UB/6eBhqdPcLQRuI3NanfTRLQZs2Zi9ki8LzJnSY9TzWI4Ra4IyyIzvZKcQU
Joj1vfz0d5vrAsVsrqwUIW4hAGqNC0x7lPZYtU5uLg5nASkI/bqAFxwmHS9pZUXzjL56YtohfvtF
sBNQ8MQHXCLcylN5G5oHyOTjFkP4xkRHjvxMgBmKVtKd6vY4c/QQJlg/cgzcv09cDGT2mREPSb2S
zBgI1E5gVveioxBQFwHv0k4//NpKMpssH4RhmSwAzeYpK57UEE1V47fSChrzhWPT/qn0/236pT9T
jHNFEsim0Ve+9sfVl1ztJjrFfvoqfApj9OJBWfwgfcxVmycgvR9KLtBM8l51s+4M0owb0tcluzEz
0Ra4AtyUgn+/lAo7CtEOTTt1BNK6zQ9i0RW8+IsSdMcKiYxnEW3aX8Cglm5hsk+RoL+N/99sanFV
BV1skWF61Fe6+CGbfc7n2nXBC8Iv1TF1zZdBq+GCqfolTgZ7Hq2z3kI0dm3uK2UobMWIbzVIxlWr
GlwH3/1eG2zme4E+VcLAHaxL+8PU3UfDKeIVT3dD/QaCvuZmAfNYGkAfTOYt/VMSDsdV1W6kJn6K
29K+bs3+KWeDxZypxLJpspKwBif6XJ9p7Dh268P6iEK7O97xa94845iQn6j12FY61m+A2nX6DBIq
bRRsKUk4lr3dQ664IVvR1EctG0ISNVnvyyMJtPT+nNgWGolVV3lUTsktaG0mmxptLRT5qzM0PSHz
rX1cv8lo37m+zru8rsZmnZm0UCWlqhQCfo34GL9EB+0QnVQoVwvIebGrI1r/w+9RP5bvqsN4iwl2
TmLi+S2TJtAQLOSphnU36ltZ9tfuRw9RgOtWcr2JyQ1C3FujLgMEag7nHKdm4ipKvn/F/eNNs+rE
e0HhWcXEmmxGh2A5Y1nBHBqEIyRSu8wrEm6P724uunw+nSLSZksqJd6GWhVP/uPX2i0+d3fl/Qp1
ZzrN5rotQZZe8vrb4QsvB/6qrIbO9I3fsGPYOm7BsThiRXt/cdJvi+PWrnhawTqVI4h3vr34ER7y
P62OjlsJytd0AfyDpyrOQutMTDLC6X8XZal51Ouzmld20T5fd5/9RdZlBb1ahii+TSJvFjkFYSK0
MnD2LLPRXjELUs9nIcI4eH6fKNy5of0kckFjfXUV5qyna6sa0H6Etq9t3RIlB09RZ//eqlyQGCdV
xUIsYxlI02nyBFs5FCixTSiO/gmt+P6164LG1i7VZqnHNAFaj2oA1edjNwkMNChSr+dw4DWj72f7
n8axpcu+LIxc73G0AP2SLt7ElXfdKXirx5Yn1aoUxZIU6aV79STerjfCe2oiJT7W+JHXfE6f4tek
cbGGSYdVmZSWEv/PKaRD/ybc2AY8jdT93XSBYZJgWUr1VGmAycU7o/+uto+l8PX6uvEsoZ+w2UzZ
KpfhSBDLqT9mJ7Rjebr/B7Ouu0fnjbsxiW1pzRJszeRuH/RA9obb2e1s0FM46kPk9W/pNT/ops0/
Sey2gxmKpeu6ASYKTPD/20RJgWCDZmJATQ7a4+LMruFXJyJJ7/zmTB7SOqAmBu0pz0t+45M/kS0m
Hahhl4RFCGS0oPmrW53Mj+IzMYys36cDt8K7HxcvaMyR01Rbo9EaoDVeB+VWEVpjuhPNTg3BMTAP
jhhSkG35NQ641QAeMhP1lapSLG0CsnAYPNXB4Me7RrD1s2qTZGxFj0gHMTDOPIG//Te5y6dleRlU
K0s1aCnS4Q1NV179jDlH4XOCuSGHPix6rNGQj5dwB0Rpf7NvLovNbM1UsRIpGoBM9bEa5Y/o2OAV
i1fe3i/abixk9ue65nK0oPyM9FN5g6e55mPjDe9VKBnEPs6lyidSmV/OFOeEI+88yvuwzK618rZN
VB1VCsm6HWWnUF7DZrKtJSh1nlz4foK4LCj9lE0gwnN3kcXkQ2J+KIRP4/Lh+gfbvVComJTA1I6q
GxoTso1VqlRDx4A4Uqw3aY3dCKBtTECAoXFcY9eSDRLjGv0qF4UiACnRP5itaM/gErpuy35I20Cw
XtHJa2cUaCHrvPylf8jd/kt7iKChjQc5am41P8wBWC+O7dc15WDv5qQNNOMSkO2aE6OHdWNZ2Ql6
noz6mxTOHJTdsU5jA8O4g5Kss64v6GzR7AlV4c5eb8pDdSQqSm4FetfLN1jMEc/MkqzKQmCpAT3i
JnjKLbyiseVntGC8IGbeCK7uWQ+8UzvPJZnElOiDnsclvuKSdbfimt3Vfe32+XgqI+Nw3WM4Psle
TAzRMKqGoLrmq5p/LHmPS5wlZO8fedwr0ELH31d07TUcFw/0KHaWpU9iVh9ak1vaod36ywHs8snY
e0aOcqbRR9Qqg0wnQWCKRHhGu/kq+5VvoV/H+W/rx0SPNY2aKgUBpCNYQ2Cuwm0ld8frELxNrTNx
Q2qaCPTzb81ckv8JY8XJAV0zxyQgDbTs4/Mzmp6QBK6jcrYzS+YJNW7JmDuAyhbKcIJpVm5eqalr
RJnO2dM8KCZyjGUb1S31vYrdU1E/RWtr99b76+bsX2s2jsHEDWkYpTaiuKE+EuvQapsPg28FoZ0i
QfKLz7vH5w0cEzrWqBnWogHcOPfHSpo8Vaxesqb14rX1k0h+DKXVrYuO89V4sEzk6MdkNvAoQoXo
+UxztskRkgEH3v1j/wCr6pqCfj9Tk9hbm1AbY6EqyP+Vt4LeNfMg9f0wo9OJlES5XRH7QeSCJv/7
CIB+TBVSebjCpRSKRUf0FPh/g3tp7y1ucp5BrFKhePF35/SNmczujjXomVv/NH8Un0l5M7qVnqha
o/t1YIqcWLK/Dy5mMvu8SdJebyos6jjqz1rU3HcW2KqgEcnZCvvp5YJDv2NzouryFZOA/7xMQyrs
fX+kVxjTNd7pLubPT/EdSVJLvF41nnXMLl9bKF+ZCz6i0h7i+qSawShwktluE7ax+V7MJi8gp1is
IznKWX+kd4rQBeX++kSSfy2KFzoM45UQ94uWKmbbVR03cpW9RoZxDOobOkBOJ9BSaX5yslFH9Ap0
QJFmxl8VYi9w7N0xTedVj0rAqfoHdXzVYzfmzanuf6qfFrFEmBghyqTWwpF76j8LsVs1H1bT/Ssn
vGAwezrKyzFSBzIjSFKne080+OEL2DadxZefZ0fG6yNYKR84sDzTmB2tSWVY5zlgW5eYoUmOfT7I
iCUkcoIr6b115H0wnoOwr9QrXiz+uSypARU3ch8HcstpPfmD5MWnENdyroAMpZdfj0GX1WW2eFoq
eai2bz5pDXZ1J8HaGbyL0MtxDKc6Z5WNq1RuK+hGHHk7/TcHlgs6s9WTweorSwZ6TUo9dGgefWTA
t1oilAe+95iC+kBNX+aTwvnAPMOZCBAL7dwsZPhizEcBAoIVjs6Skh+SCffhXLq32oVD/bCbczVF
lcB+DnZfjYGs1WJdu0JB0MnkO4zXBosxuXMXHvK4dU3LcqPEeIzDbOKki/2r0AaYOWOkmfk/nZT4
2J8nTEIPfvRA9/0/EMnY3TcbLOZgEWUzsHqJJmqjA7U5U/eUcUvkNnT1IvJT3tDk/iHjgsneTfQm
7jNLEKkEOZ5pn9Km6dCvlbl5wDvIcwxkLyqC0KnrGMPAsH1KBbcJD0oVXA8+PAgm5LVCHXUKcd9l
+XNvPHbVfaFxfHE/1mzWjIlvUZ3pjVYCw8IoPGiPUn9FNv8SHtK75qUF7cXauytnz+2n3Q0oc3CB
DKPYWTF2AA050tQTKt83UUCkfqENvdh35lPy+t/WkglwmHsa+7GBnWPot8ZLurid9Pm/QTBRTJji
qTDII3LInifB0h0mHusizyOY0GH2hTiPJqxAQ52d4Y3+2YLk0XUzfhMmdBPHE0kUZZYoOVI7Ewxm
Kt0J6Eqc+0phGxhLkH35gG4RDtpuANYuaMyqgQbLCFsFaCm4aTuPVHDHGyVQH1Lf8srD4FIrs343
3PAUVvdrvhtkZjEFdAtm3QLkrrWt3KHuREwHHaKzSA3NdKKANhy6jCqM/Zd45Lxu+P6nvNjNBOMp
XdZw6YG+pLI992rQxastpjwxeR4ME4dNJY8UvcZW69Nzvpyl9WjyhER+E3d/msL2HEsgtwunEF4J
oVAI64HadT2YD/mCHgcdH49bZiOX+OWwoosyOLzxCgMKpX/fR/oyxYQtjYq2ruhUT6hvRI7hiYMt
nZojCc/l76SH6ZHnMBSVrsEyX0yZm6kKaYw9lOsB9KDr4IhqrATX/WJ/NTfWMV9M7+U2laS30bEa
DwIpWOUjKIOTFwoubwx19yzyE0xniQLTeZFx8AMYPUoTUVqLNj6+2Pn1pdNZikC1KesutQCzau9z
5bAmP/5q0RQDxynN0CGa8G+XWBe4oJLDBVscH0kBqJScHr0KNCWW30I6+TrebtDSL3BMZu5iCSN2
xK/Yz+1B6VBfELTTNKq3dVJ6qKm4U6ZwTNzdyFChgN6YIpE2/b8tDEO91mcShNYWv7cEe9BNbxVk
jvdxUNitPEdloYDWhh43Sqdpui9dtx4sxTxeXz8eDPO5orCpzWgETIFx1tkwnBA1Q7WZOZdGHgzz
mcJKNjS5AsxqBpN6Z6WvZfF03ZL9bHn5LuyQwNI10YyvRu93YYD2o9N4soIWjV18Drf9c9MGizk3
SRYI6uUGWOotjVt0QeVEQd3bUTA7pGe6fg+95Mt1A3lrSP+/Kf7I5mSMK61hG3va8hTr/qDyDqH7
2+mnb7MzAnibHKKC7MpaaI50mEbTnea2wdu6BfIES8Ptt/coHbfc8fTfhNsLNpNM5j6d9LbVUWZ6
ju6oBJQFxjvtcQUJesSdUdiPgxcwJoVoFeYt65oMNT70w+dG+4/blwkSXV5pWVTi7zfWcwyR26Tw
Q+HDdYfYz74/bWAHA5pW0IWYZB1TXX1XJoujDPUpEuRDIkvedSjex2GnA8pZH6eohT29n703T7lf
BOmrEmQPuQcqKP862q6nQ8gFajvQ8oRQ0789PR3MDkIDMKyPburoY948yAtnM+1Hiw0G4wBpbDWF
iGF7nHaLJ5x0D4aT4b2fRHp5lQ36ub8cVzZQjC9kZRGvSmrhOiJHdv2xMxoIcR7MIUhG3ili1yV+
QqGV7t8rJ5Vak7UFrDLU0BaMzjYiy0508MHzPOL6NzLYg0Q4oEWZNOOcTBhR9gaZch05yfLtuifs
Dy1tDGISx6yHS1lb8DsRBLk0c5idURCmNkdOItx/ZtogMffvpC5Q/SlMIgqgdqYOKueZ05+kExGJ
Q/Wet6N2I9AGj0kh86TB/QTgUT1TdtDXY0NX/dDb9CReBwJnQJUHR99zkz3yqhMzMcSeUpSv3XKK
q+/XvxTPH8gzN3+/kptxhTovMnwqQmDBNqHeHmq8RaPjyO+3Et64/41Sy3pvSjFQEIQCGgREwv2B
JfyDd8D9gszmAzERwlzrKotWYBndKXxTyRjtRbIHv3wfP2lvLwS8q+j1SAE9sH+bNyWrImsVIAXB
cuK6sYfuEBsva3U3mjzRLM4He9t5mw+mYehlSSZs4Lh5nMfIFnC9Tz5ed4r9evJlDd+i8AZESUc0
70lw8smhNj3wKyCrE/cHSskH4s7s35dEln+eeE9yvM/3ltE20G0CoZO8AXQ0uaRXMwXzIX/Vz2lu
W60tu5i2cUWO7BkviLz9/wbUqiExVZPPiI8zlNyUA8jlbSwuplUh5YauId4TBTnhlQ3xtgobwCjN
UrwzAjAtpdCn/YGb0Coeh2rW7S5rvleLYth5E2Yu59NSPLyGTP61Qc6aZRDAA/z/x+31JsQ0Q3hY
HeL3zh2kuuuAPEuZAGMUeS7GEvAGTX+3Ftlg57Mo2ZA/eWqierLDIr1dm/7xOipvlzABZ6mqKk91
oC7W69q8au0XiUe8ytn0b3tos5CNlaigLoejqvPsJO3XZmo9PbxdsxtN58XP/SygirKOES35F6HX
XuuLRUOTlgNlZbBbtufurgPFhQUtYnuKXOVEbfC8VPfWU/Crq1xQmU83pVZbovJFUcC6n0By8Sbs
Cob92DeP4KWMzuHX0ltuTHSb4jXigdtUSseeaz+A+YrpkKytnFBpU1R9JcW8hth42fCi9O+wRi5I
eYJcarwmHngFdjqfXENmkkgoCaqE4wt1NYVB4dGM1WjH740TvZEaL9eddf9aipbo//+8TP7QUwPs
gVQwXnKXWC9QtAIc+jtVu0sw1vWHt+H9rfkTlpWxkcJkEg0RsOAWBe0QZWYSB9K/rXdCZEPZzxZ9
1KztoYSqH6+jhePSBlPBqJJMqzISJZuq70tx38+cgyHv7zMn0Nwau0WnNU1KV23vleT99Y/G+/vM
uTMscvAcGfCQsX6soudVeL7+93kfh/A34aVbpViE29OVYHKU0HRjnM/wkmyVd+P4SVkGDh7PHiYv
4Fog6qsAeyT5vAhP0cgj5uRsKYOJJpllrDXK9BRNSJIQ8QsCLqprBKWX+LyR1v2L72VLGUzoaMK+
lM0YaM0P7es/lVntFo8DVJbgCzzQb/81XKAfRUZxER+FcYapXPWxxZ3YGbPOEcxvaXroBg2sYd+u
O8WutqNhXIAYrxAxxABBBJiFuWeUafHYiMGyIrOT2x7qFZI3vle89rv1jfs0vO+OF2DGPZa61WoB
uqMoJLRn7Vt+bBJ0F0hfYiiAdn4GOnBpscOvkDY98cgC9z3zAs04TpSJaAsrkctz9CkK7V3Uc0LF
fia/ADC+Ippy35akX9GNZ133FOuoK66hnIycJy3JM4VNKxjdRb2MDkPCs6h9HUeOJb9x+4spTCaZ
B9MUreTtIFsOTo23wCpob9TIFf3pWAe8fj2O37OlrGlJIfhD1/ymrmY7rLsbsy7fW4vxojY8vur9
58aL77O1rGnC4HhKYPMHDWkyelrBUgk6lBvlBr10GcaCUQ535S/tY+L/V/9XmXQStlU2Viu+HIgv
TtT+MZxQbnA6W3st8FBifUo/N6ON7cGdRN7lHN3seZUJLno1YdOT3Wqg/jC/0wwy2OONU46Ot8VF
9ESlnFfK4y42E2jAii9HaQd7QS15Hv3W19EGigHPZ1JYUp+js6LZM9QRqaGqn+zrYY6zTVQm2LSm
kFmxgGCzqk/QyQ0HDgETJ5ipTETJRb1eOqry6tVX2WxsdbyZk9vaekzF0h4Gbt8Q/d4r6UFlAgxE
LiRp7oFHjH4qHtfGw/qa4M0BARMPHaDyueE1OvAigcqEmkExkr7rgNm60JWcGkdy07cBZBOXPNnm
P1HuT8xv9icTe/CSa1mVCcTZJ+Lm4c64aUD8P9yVkOUSvPnRCCq3/168qqgFohDzjseU+5uq48/o
x9JM4JnNgAAxfkGGUZXkkDwanoZuqeyedzX6TRn6gsScXrXcGnCBp4rPgSj41oN0R+2nbxVH5z9t
Bo2JPHnRLKlI7yvW0p71tLtvipIDwQnj7ERWtwxT0s9Yt6j8UULBT/fAAiLFnDs5Z1drTEjRU90K
Qyrdd/H80KjLA5SPvetrxTOECRzytMhSm8GQZngnr/eZ8COvUlv/u9ErUzQtU5XRj89W0bMwb0dd
XPBNqvt1Sm1NPKjqp7+wZYPBfHe96qHqQvy7RXXXrQGMcHXjqbQyzsffDU4bHCa9rHLXaBURCbf9
oRER1adjOPNo+3ggzLfXzLXvtBQgeouu1CgLhiz16rVzr6/Z/pDmxhjGAWqlVw2Jhk56v3j/T8cx
YlBA8oCpq4AgxenO5R1GF/y5waWWV9bbdfENPJNYutAoipK4uhPDFov7sXp33b79QuUGgMkkaSyL
8TLBPgWih2j9OwmQTR3Q9oeDtzfc8ApPuyfjDRyTRJYYfHCSTj7YvjP722Y+CMlBVj9rIAG9bhkP
iU0eSqxllQWkaTmK+akWXsZJRTt8bY9DwcF6oxD9JR9fzGJr6DKS92DRqJV+S/MD9IyYnaRzF4BE
2OljkBQS/VcMWjj1QA1s8l3r8+jh9lPI5kcwKSRNzf/JQ/V4SFIdPFyd6oMRKH9wG+bsPramblVp
J470GeUq6FBIr5qDrHDCFQ+DCSMiwkhd9sAQ88SbZskpF8Ve5iK47if7p+HNsjGRpBPVKspJgk2z
FwdzeX7V2PVreAZtqyO6hWt8BKfFrfh0HZYXWN5KeJtyTAk+kDyC0JBj5rh5GJAaIK13+VsTWE9h
Cb49FBbc5SYO8K9tcV8odhPbxmomsGhaqGqtitWdOy8Wv6R9Z8t6UJt/1e24wWHiS6xAOHIagZM0
Dz0SWzrdqzLvkkqefW37MVHFBAC2OkBMbL/ksB7EBzo85WjP484KceLK2z1n893GfMhqTHVRITd6
ol7cAp2OoVu+qjZ4atC8T4pUS1B9ue4v+yXdy0K++dMGN9YjEYPTwJ2c1Q/fLc54hhgXnlrw9jGD
5aJys2eusfsLi/KTqooiVAGYIArMpRwSdNWVZ5oBwXyP3xw1R0Sm4z157l6hoATzPyi2djyXqWwW
JUYFmuZzMpz19UOie1os2+v80klc7p/9xHqBY4LlVIlLKAyA6zzda8+WX97Hvu6CUPOzhumEMuBl
8v13yI2BzPFrtPJJznIgSs/r1661iRorfU5u8f3QFxQ/mYflwJ273N/mFzOZIEqftLdIzExIB7do
67NSZKdGTby2m4MuVL1R+SBEw0uftpEdGpBZ6xN3jfFL5PDZnExH0mXvuifvx/XLT2LiLThMG7Me
8ZMSdJHLz20VVBXnOr5f1dysNf2GzWZZRaiiK/1bE23/EdXuD5ZP6dB0rVvpJN3900me3fM4NXim
MUE1anorLgtslyl7novzqKh2uXBs42EwAXXMZjksyXEH+WOqfbLi2znlVdY5295g4inY0iGYmGH5
xtwJMYIChu+n5JjeiX9AefybE+jFH5gYkxppPVgiDJIf5VNyIOKg9mDcFkfqt8EcFC/f0z77NVn8
xDOZ1qi32ctpBh4p7khg4NMfam9+e60GWbp/3dl/44motomKoWoaW9CU9WrVLGui1BTdmV72ozyi
GR/1xehoPGL+/6voK0hTvAmAfS+5wDLhzTDB7iJqI6JpnzjhYPihaS/owOZYR+Hj17W8wDAxTQmb
FIS6gJED8SR6YBW90yKQ3TbUnBUYH3kddDyzmHC25po8jQUOTVn/xVIPBXqUm5HzVEv+ds0mJj4N
wqihnxJfTA5qzFUXQQeSgZFL/7PfEgNx6//3DLJ1E6PUIVbSlm6WyAXDD+Grihn8/iY8QAgrOaNn
A9Lv6BOpnR4jX7xNsJ/9LthMoJqqfhnCHDbO0ecyu1V5b7G878QEqVYajDzq8ffz7GzCCkF50eL3
152P952YINXUaRKKDTBE0JslpyTAm5EnHrg1wP0D32WtmPiULEqVCCTdgxeyD1AitQto4pEojARJ
jhbsBVRxzbnnBc4nYkuPrZxNbRfBPYawAgsK1N6P6VT9VffmxQk1Jk5UUW1ZBUx0sLHAoDkGbSrc
1dPkXv9W+4XUDQ4TKIpY0YeZlP7io37qwHBlQjCISKN57ZvkuVd2L1t5nEItKYQFQNDjPQ9J6K6T
cc604rHtuy8co3ifiP5/s4OrZqyXQSKs5/kDKRlXTo9J9NqDQi0Nv5t3vPLJ7r6yJDTsgKVAsdi+
wCaBzJlM5aBq/tQpz734qE+cbbV/Tr1gsLWM2tSVRJOAoX8y7MWjCEiXHPTAetVxeOCz+Mm7WWSD
yDhhlomropBV/QfRWV3tXsaOLjw6jyuPYOwIitsSA4GBehhuaDha+8h/bOCsLFvR6PG4IRkCtltV
3bXmy2QcOt5kLw+CSV7NiGG1iLioKghjtLjjx0plS9Vqc9yS9tIvW2CznIxbFmsSd9YIHBrGI3no
/BmD3g7pCU6vvGsNzyj6/80e6DUVzb46jor5fJNnE4ihzspa80zaPZBuTGLyFd6f56EfgIL2cof6
FJKTfFygEsA/w+9u6g0Uk7rieRizgQbj9PyQVnd6yDlcc72dyVuiUuejQPWmxgtvJ9TO7uST/D7z
SLjH8FYQ4YynqUWLFjTewV2Z+Oohd3jzAfuveRszmazWZhj+KzLsOfUT+O6Je4DGbC2QNFMtm1dI
4HgJW7wYuxoEYnTWKeMqPy96HJW2Wpmy25TtxLkgvU1Ds/6PUWkJghKyZRgW45KLGkmrFscqirEk
Gl6Otvw+eWrdOrFnV7BrSMdofuZZd31kg5Za0Hw0KEUBkRJEUI7m7MY907e/hnHdtDVjS23xa+RP
9L5fgqI0O+HF2w6fsxfqWCfGZg7mXgTYYjI+nFl5qpZyhBpw7BR3gt1ghqG32xi+VUI5kou3t2e2
eIxLg7FwySIVeJaEd9KG2F9BM+ZZt+Fh9LqXyMkfeccy3rIy/os7lZwNAiCXWfiUleWDrne2EHF8
afdyerHMZOdo6gkdc3mBr0dPP9lhPhcgsUgwISQE41Ps8c7NXDwmFWrLqtZxSl8OTLJvZ4rxYL2D
lFdgBX+iP3v9y5msLESXmVbc5bCvViN7Fk9azgl3u30fpqaDVIlYxkx2hkuW9K4Dqdn/kXZlPXLb
zPYXCdBKSa+SWr3Pvtkvgj22te/U+uvv4XxJRsNRmtcOggBBBlB1kcVisZZzdIyiA7vgIWboixjp
3/eH5teAZpPkgF6iu3Iz3BbbP8LNXQrnDBMgS0lijomOsFPyW4CssjcdRkJvc7d+CTCezkL4/8fM
yOqyLpTmrJNkiWmUKpZ1VMZunwUUvIvW8HD5mK+Guu8unEdws9pGoR1LrRsx6L3up7pwEoxrFvPL
ZTlrR81cyGHeZnHFm7PZWjkLCOlwVWQ/S8krOyGzF9sJ3mmbtiWbFtAIZcL3YjVlFdC6Z+2AXrGv
PNYarh1RiYldkMvdVZvJNw+sa3lQXBH34rp+76I5/Xo1VxO9hOhW/mJ2N3V+LRsCzu5/uW7fZXCx
Xy8VqS5nkMEadtgtADY7LwD0DutVFVUC16xvuZbs74sNS0OjCwnA/Vzb2NTyMU0Fhrd6wy4FsBVd
CNBmzZII26zeN0+GI/kTYO2Ja14TJIFSBO4pPGR8yk+zmz33gO0Yt29we5vLhrlOjbAwGu5utSfJ
HiYFGAPZiXEkGyfDN54BD+/GR5BqYJrh+cRCqGQz5O6wr/3oEG1j716UlVpbb7RsGAp6N2ykKrnT
HgTzOMgGCxkHy29ovJukWKDq2vFYiOAfZcOQRrUeIWkZd5nTRb8S46zHj0nz3Jm/ksYQBC1rJ2Ip
jbuFCi1KGHI92uXsR9r/nOurQTgQwSyeP/CWrNuGjJ55U+P7qa2gSlJaIFfevtGr1lsZxfG3lkuU
0A5osBERCa/lcZYCubtA66nes4emqwDWpak2lvqkT+ciux8UUXPK6nFfyuIsIiV6NPQqDLP3rYN2
YrVdhoqXojxYuNbd5WOwbn7/rCSf0I4B86pYFMIsLX1qg/xGm6zXyyLWDeJdBGcQhlXSkjB9yvBM
kp9BmDuJJooURHpwfrixNMzKMyil4BxsC58C4zUGqGXnlygFaI+xL3q7CizC4pxyG49SrMuwCBNc
Jr39MJSvlXTEPeQY8+PlBVwPg97N3WLKL1xmkad0kmuYOx7lk8PeHyDN/mHcge4O/0Udbcvq/VLi
yM/dsXy+LH11+zScM0tGeVXjI4WeADu9TkrdldIRgHYZ/a71qYZuoqD3L0ta13MhitvENKvqKu0K
dNrgpS5vFAelxuO4m26a79ZDejI2xAkchvQ6So6s7gTSV01IV1FpsQ3D1nmgrCbW0oC0Aa7ZWwq6
TmDpK07im5tkctLOHTwGiyp8/az65oVQ7haqA2tO3oRiQKOIHdm1AF6qH/RNgnswPsk+FMddfIvs
9LEUHJrVnV3I5l56bRvRbmjwXgjkW1PBaNJ1qAoug9U2XLQl/rOonONM7TCKyh6LilMSXo2e5lUR
XtKsdBZ5r9WGBdGdzxIH0zG5Yu1GoqmA9W19f9Fzh0drDamITYTTsvwlTNAQJKKtWhEAegKNwGeb
MB2TLfPidAaJnEdWiXdC0pfXmkZ2ZiGC1FzZqQ8iOCuxzU7vsijFS7LxguCuJo+DIko2rG3VByGc
ORiJrqUazWAO5+6ggAuyOgVnBksT3ev7fNu7wTXDSFUQnkU75VHcHiPSkrMVQkItjAYsZKNFjiZT
p5CvY1HsIBLC3a64WedAk7GUlQT8U9sf9Ngxfh/2HnwSmi4bqqKpFuGHJLrBtvXaoIZra61fybGD
VICDuruXhf40Cq7wzxoxYaYOElSQfX2KIPO8o6Nl1YZL5rPan/PxPhEW9T8HXJChyzb+tTA5xgdc
QSDrVC0QK4LW5ARaUiSh0LzqWY6yYUko0dv785Fi4pB+e8MyU94yHYsjFbW6bk1zbrijcTdJv6bw
62Vfv/p9ZBQ0FYiIsm5xIcmI5h09CGK0/efA1FEbqfTLLhKxEaxujAHcRdM2QVHLM1lmpFL7PM8M
N04ap6QJupO+NLXuXNZFIIWv9Q2AGKszCila1vvSkByNzryymkKQzRKJ4ZYsGpNoIFVquFmeHVoS
H6ZM2tT1vL2szerOgPQTC2aDnIlvyy8Rf5htDW2U7lCqp/L3+cZgWYvvMzUXlpW1na02I76PGYNd
PE83lSGCIV9ZKfaY0zTgDumqxhNXt5Hdz30vobN8fO6Nx0Anzpj+PkaE8kEI5yuHvJBQp4EFm/cp
GkDnXQ9eJYrrVPXoWdxgxy6Yjw+uj+I4r0nCqdJyFTr186zdlaGG4U6zmJ1UiQMXt18v0I/dNRfk
8Z0vkTQMhtpCva5/rICN2p+L5FZLD+UYCI7PSm8kVNPgCRhnoC2bXCBvxJlCUqQ93DFzGWBYCVY1
p9+VmGrTAG6AGgrQBPbF62U7X13QhVR2DhZ2aCh2EVMJC5pns5vMrZMrP7UhdrVY0JGyao0LQZzB
Y3KtlSsCQXixeDh1XlBUrt4KOc1ZbP5pxzRCdJRNAP7A5+DMoejASRehv3PbAK2Z4UPXXnIVogEl
Fk42rCv1Loz9mMXqkTwKooyZo6pZjtkdkct0C5ErWmnuhmXoGlIzNi5zhb/0mkovTCPHLcQY6NGg
5NWPZJ/+ZPUX5BOvShhG9ChCNl5xgB+EcgebZtnUkxYOSg8qR+sf2+63o35oZSl4tRFgP6oqJ6Au
AhCVGoXh9uqPnnyrFUBrdoKU5UqSj/GGIxXL3lIaiJw/btA4a0o29zNy2L7iNzfxpnQxe2c7INfD
u5yBvAw3ID51DeTXOvSp2zfRVnOSrZCPbc2RLH8Id87MaKhaU8cPkfI2cgZt9uoSmXw120T5j8nq
3MvHes0wl+K401aofdbbKbhHYbuKo9UoiqqqGfqlnLaCm1IkinsTdE0iZ00LzcLgOc6/KaYXa7s/
0QYhHyuGotjCHbOElLo81KrudvVNiy5u9Uv6+yjbzFDeRXCGQuI8miwYrKsD+RowHE7ZnG1RsWP1
JC+lcFYg60MZESQe0D5NtuGx2Ktu5ZdbuitftK1xAFTaV/FzZiWd8VE3zhiMMWiqVHmTGpwn5LgZ
PnoHOEyEBkCwUrZh49m36UPtF9v8++WtW8kiKooFyG/NBnIWS9x8PIGlVBVVb094TL12QI1h7f54
gwyvrLfI/CIcQWWf492/RdjrF9GugrH+j+KGFNTNVgjDt++HDYg0t8xLDnjYN85bI67gnK1k76Ge
SXRw82HmEY0iH+V1IRASNBPWP7jRw0u1z250Vp17NfzCV7O3GrJxpX3VtgqgVO1DchV0bvswXg07
0TDOmsNe/hJO8znIJ5pnIzyMXB+Hgt4jWydCVF27XC0bNKmmjicRBoc/aotd7jta9jqqJHQP2JBd
4L3me+lQbUNf2N2xupULYdzShu0kZVHUIZ9xqp8MvwXbsLFpPYa+zEgzRSmwNT+21I1bvyDDDduN
0I1qv6RadaRyK4swjQQyeNIcS5smFOKhUqb+VHDTdLMTi0LWNTuwTSLbMkixQInFLVvUlGFEjBp6
zFftdFOLXi6rd+pSALdQLejEwqzCxKqO1pTshjVC5juW5H7t0aCRHhIv3ere+KvbVwd0F5xTEGKl
vvCkr0Wui5/Bt+MUrRkZigQ9kbE0bEfDaE+ELGm+jZGvzJ50GzkBJEr3pgB7UmEvTN7FLAVzL9DR
MtKeoJIFXCoSuVOteTXN7gxluC/l2DPieZsrz5lMb80IU6jDJHiSrNnQUjx3GapqEg5yBfGJfqeb
Rw2RpybKs4hkcE7bxizyTBpscTZmX4yuesWIbeEgg/F8+XYQyeHuw86MdTpFkFMljxU9VtLNRAVh
5ko3CsBW3s8Dn04vammK1B7rJR0xU/o2b2a76RZNmQC/L7YiGoE3u7tkHlw81IxjohY2Mw8gOqEB
wFNv2SRrvqnPMtDIQTmMzn8vfpC9LsII2u93135Ul3PRYxIbM/gesHXTVZjtNfKlr+4u79r6CWA9
DqqFoAkgKx+vgbZvQwC+ohSj3k6bCOe/dK2HHJ3rYkyJlU5D6LOQxZmIMVQKMloVzH1P99JO6pz0
DuRVXuTTI0J5b8aVoPrTzf9mTYuzuhscURpQqDCz48U7r5yK0SrfFMblXgEuOvC70/8YG4XXHhvd
+WQ/C4U5+zHaMkpKcFy6oSx7aZM4UVRsxugcW7NjJvskuR2s75MoxF4/JguxnN1MVlkpuYl1lm+r
k+oCResaLQh4rTusvw/k44LIafWaWsjjrik7U5uotSCvRrmpHl+ycXPZSkUCuGtqHqaqrfFycDM6
four9CEn1p+44ncdCDeFpZpRJI0q26pBdbOq28o03pKcCjRhS3/BIgh34ZSankqDBTE9eSXGlZV+
z+VfRda54SyI1gVrxj+0ZK2OoiaFJDI8ptUpJ0+X92TV3y8WjHMcXddmvWmwTa8mpy069Hl9nWZR
54JICucysraXQ7uFFNI9JuU+HO5VSXSriFaK/YalRyi1hpjMuvQtQlOn3Gq7fjddM16hZmt8GXYi
rC2RUpxb0NTBmuMafj3OGi/K+4cx7/xsql4u79Dqe23hbwnnB+KiL7q+gmLGPejcEXWH585ng+go
7P9R/mwpjHMCqIjmjcxW0bD9RD9HwM6zBZeVaN04N6CWcdlWI4xBz7sHRW73BYK1RFJETyP2He6Q
ooijGaZFUGNReKLiIhwBLNVBleTU7IFJdshuULYHz+FQMUiwrRGhYln7w9HeZSf7x+VdEwnnjMMY
KxvuG8KnA8NppruBPZKEoGsra/lBR842zCzV9ZRdTZ1yW2t+Ip1CWRRds/D10zoqsm7IrIPSfruK
FwcrttHdQcHqi3W0tgwGASH9CSHu2yUkap5ZOcWqvBDGfsxCGBgnDCWrISwLruXku9w8X96XtYTP
BwGcwzMblKuaBgKq1A+v3q5V4HvOkR/s2pfwgdHSybtg04nwpVd3aqEY5wIDS0oI7SC3zH/l84EE
s9t0ooaDlelPTHEtpLBfsVi+xCiLVlLe9oqe6HXG+FXc8TvMr3OkM2N8MvflJhsde6/tL6+saOc4
i6+sIauTEaKtaLgy9epm0EWNCOsiNIsdaFlTeU/YwVGYgQ4Ro/ZzUp5kSRABreXlsHzvAjjvV3Xj
XzqYFHAYszf9TLfhxty0mHXoj/GJpaXJ0XDns3iYZS3eU1FzRqXFUDESwIN1jVUxhzFLRejn0cfE
OvJygADZ/W+GXBIyRLD9+HSsF+K4k1aYcTdWPUvmAOcu8BXjrLWnKhMUmURSuOMGXku7ChqWXwFD
jeq36i8ZrQGRQMrq4Vrowh0uWk5U60OmCyaAenordfWmk22BeYh04Q5XXbVhZxsUrqN+KLMbYzgR
+UbrRYd41coXynAHSZKn2RgBEAZPsQ3mQ92JAgq25pd2nr80rMDKJxUCen8CYXri61+MK0Z0zLqp
o0fjx2XHwD53SRx3qBprgpmZENdOxsa0g+0kVTt11I5Jajvgt/Qui2OfuySODy9s0k6VAluw5n3u
xNaNpD5EysYYNkXy+6+N5Ynl26eJNRsoyEGzYgojxzbru7wxe8fs6bfLOgks79MVnHZdQCQmiHw3
zLuZVE4rnadC4MIFx+gtEl3eHlM/BFXQwjA6PC8VdHFknVcOworwugGaBBDUrCrAVyC0IZ/lOIWc
aB890L2yk9zsGGPyUvYyzO2I8qNrhXzs07s8zj304xg26ISBe8CYuLkDJI33Oh6eGRAvpp8wKCfC
51g/wu8COU9RFfmYMuJgEDEdq/YUEEHLzao9aIjIVNZGgkoHzsBioxq0FRp6hRqH1uzq0beiMxme
SfJw2epWUEYQTbAaLYbC0ezN75NRA0kiKVHACB4Zh9B0rh8ZiPDgq/vZZZFScjD34gbqVTNciOW2
a+jiYcgiiG2l2qGk3fegKm4U8/6yequbtBDDbZIVj4EaBQNwboE7HaDsbQYiUKL1O30hg9soK5AK
ndqQYd5nDwxRd96pN9b9ANg+igoNETgkkUqcZx/NmMTWAHF6Du6bEJ59FDUwijaH8+Z6HoZF0mBz
hmxXZOdBeSojw7m8MytgATA8XUHrIqg3ERNxPnyYh5HMFCXKoMJcNuu8UYBu+DCi1zrb4eHrh/4s
Apdl3/x0b7zL5J05nmvDgLsKPvbEiqLWvvMlhg2wu6zb6hYtxHCpo4ZR900ZxFTTvTaftXRz+fur
rmHxfS6sG8B9TSoL+xNHE/AAlPyYdDagUibjjAa3/7hRb/a/cERT/7c1zNdG5kY/MKELGlvyYzQc
4iDxcptfi0Z03zbi0kZx7iFoxmii4HNGN3KzBxbmOT2BWG8X+qKE6GrgslhKzkE0ZjxXVQlB5qB5
zWye5kx2A0O9rZXRMwLt5fLOrSV6llb/9nRdLGaRZKnRNZA3ABF/9kA+dIw87Wyzab570XNt9Rwv
lONcRV/oUxHYsJMKbc5F/7PTftggV7mskkgI7yzs3CpaVgHPs2c7RNDSHQa0zl0WIjpRnLNIJqTj
J+BpuzJFry4IfwT7Ivg+X9bspSm06hlKTFayNedwH7ei0qnA0vhJmtrW6NTmUCGuA/S2lwiVj5U2
OLW1azVBB5ZgT96a/RdWFiW5MY/MqgNlN6CtZo7PQ1oL9mQ9dHg3r7ci0kJKaJSjFaSIULKTeSLn
3pM3jCHNRutf8IPNJWF+xS/vfx+g7MPF8YaouxA7oHm7TVnEMo9XavhSlg+ZCB6c2ewF98NXL9MG
+fJgxvpVkelrtraZLeJYU/dSA0w2IIrXVpaQU0K0aVwcEShq36gBs8FDe5hchlsfYvpvuo4fq017
YllMTNpfPldrNbalP1I5F0ErmqqIZJELdhh0jrILz5ljOdKh2Yqc+qp+hkIsFe1k4L1mL4bFvrVq
KzeaBXNRzK2cH/ru2yg6Y+siQBuuY1QBenFuQm8AFpJmeBfS5FEOX6vGVQpBqnT17kX65i8RfMN9
NfYSMTKEX0P+q0m/dPPotPSl1kWs5AJVeHitXJuVPA/QGGM34Y+pMh1JmV5pVooy6CwW+WTqC33U
j7sCsldrSAss2Wg7LIstbQj67tm9vg09EaioSCnOBPAiNGsd1OoumNaTatfYV+RPSqqqvFCICx0U
KYmHVodC6rb8xnrjk+/xqQdEBVrBtM20myJfcIZEWrG/LwybRtrc9iwbkU8YPQZBySndhYfsu/nV
aJ1xcg3Qo9h7tdwI5Iq2jnMYbRVLwRhhNbVrRvwQH6yTdMvaHMQlI5HVc25CJgB4xRQaNq6KH7Nx
cEPb9m2D4GVqfxGotZo5WGwgF1DMRZ5IagK19Ns5dsgT4+aS9/bt5CU71cnvRdG6aPs4pxFYxtTb
FLrNZCelrjzdRJXARFbv/neV+JJ1qUiTYldQSRmKuyjB/sTmVUyazRyilQPzR5eXcPX6Wojj3h/2
mAQNBb2yS+3AaRM/l8+R9GCXrwOQbrJQ8MZeT70sxHEuJLSKTlVCpp0CaGJgPW8K2Ql25J4Recqg
Y6yAjiSqzK5H0gupnC8Zu3iaKxNKmorDHnPpI6p+N6NrHopN9lNUsxIYCeG9SoXmu5xJI/oLRu6c
OUDWzL69vG8iIezvC0ciNxWJmgkLCXa6He20u2kwbxvJ2v03MZzfUKkSpkTDFZart210iO1H6Q+m
oJZOmK/iRLkOqoQemtSZgpxsCJ7y8SfmUAThi2jBOFdhh7bWmxZ2ZaxfKu0UBncqeb28WKKjy3kH
y6bmpNsQMYzTTi1MEJXHbi/b94ZkbAupFhxdgUYm19yi96NkjKxAVFpebP8aBj9MBFYm0IhnuyyG
yYyzGHtjt4Ar6A5tvydy6OT6U9//R1GcZ5DVKDHRMgODDgGjkh276qtaXCf1TSLiZxWtG+cN5Dkb
u4BdGqNsnQop3Exp641dt/9P1mBybkBXeqWm7B7MlNKrQ7fU73q6SbPWNcpvl0WtPkmJAlQYVdGR
KOOu3LAmZk4NaASovatxDp/qyhakmNdzcAsZ3PnJrGxUSYjov/HNe7ovfCAL/Qi3/YFuop2KvFj6
/bJS68nShUTuOEU0SoqUPbTBSGm5dJ8eQILgNhkq1yzZLC65rlr7u8BPL3vFwPR1A2fX15VT13da
fU/TX1T+qtiSJ1Bu1QgXspSP/jvq/laOQTXld8QFGyZTz9i2+8Fj0072vn4WCGWW/SmAXwjlzliq
zyCVmKEgQ8MxfWWXu+G28+mGhfBigmCBWfKPfk0K5l4zsIFyXV9LtN+YUSLIXrD755JG3CFT+iqV
pgkaWWPgN9boJiZg3eXyqQtFfcoiUWxHFzdu0+VBqKsQ1STDXUKJ28jZzhjyF8BUCVzHet/GYqO4
azcFr7sWveWYDuE3ekLXxmO6Sc+mmznxA+M2jjAu07jTUTRjITrm/CPfLk1rqAxoSV/yb+HsEIA6
Sm6xK55knwCZw0XznEhbZnaXNpFzLVRCQk1RYSfjK7kd0QAubeR9rv4FTCpScQW+AkmhxeJyfqWe
ytYGci3Lq0oZkIALz35B9LG1kUOxkGBlr7/QpefmF1KtB+D0SJ4IpmM9In3/DRp3d0d6mYOGmS0z
0HMZzVf+GG91oA+XfiYkGBT4Go3zNcYQDHGvsPXVnxRkE/sR1PWFc9m5CA67xvmWEIggk8HCOMUk
r3JgHzNZRJMnEsFd3G1sdilY63ECyy+6dDvpgmBX9H3OmUSl2qgtSznodeMmJPbyXIQxLBLBORFL
xvuuirDvunydSc+1JYgJRd/nHEec6XYwzVBhyo6Z9oBtuLzLokuZxyyYUyPTyxgK9D5L4gKG75ox
risHaZv71pVoWEOkD+caYjXuQIyILaf2zjL3lihBLPo+5wusQpXiIkH2dmqpk0tfkz8K0t8POo9P
oAVGPZjMk8fzxu6e7NAV7ongePMD9bQIQtUcsSXokNvEdnYwe9CNBLnATYvEcAc8stQ5btnOK/Fj
WD12gPyJBbe56N7jOwymzB4kS36zLs3PztamBWvS6LW3kW+AtkL+gV4Dfz7Lz6Js8L84ZGRqgf9k
4h/uYKK1YJijEj0h6RMDbo4P4da4HbwQXdXihMR6KPEujDulpIhlYnToBxlCejIA6+VEBdkmY+zp
oykquv3LkX2Xxr0OACWJkbcQqin3vY2si74J9k3u5C/JU7tXj+1R2GCzfqreJXKntiZ6llUq9Gt/
BVuGr6d543G+De67U3UotoyZUOCW1kP3d4ncOSamhhE/DRLTyZFqD/d6pCLVAx5xNGpG33U0fu21
AbNIOUDhhNNHAn35qdFgNKW+Yi9xVEzDq/YJbz5v3FU7QKy/0ifVm3aiN6zIXm3uTpetsUFPORRu
vAkxDJvxyt3iyIgYi60IMHr96P+zujZ39PMhUDXCGrQo6b9IuukMPYC36J9lm8i7HO6Cz0JAkEwU
lmrTlxaPouBAhviP4hT0DAOmAJCV/GicPGSkHxTckKSIHKX2je5Pqj5g1/1bADOWxTvBljB+2xTw
YVr7kmXXTdu58wD+NcGbf92HvIvhHJapzmlTMD3kCCD+2rOU3LexN/Q/L5+s9a1/F8O5KjrnXW9k
EBObLYDez3FROZawtriqjIliH+BGDMPg67T6lNNar3ENj8DdyLTHrjGcsP4SGYLG4BUKVcT+C0Hc
qnV2bfQK6yTKToACiLwJYC3Jvtqrm8QLH+V9s6medF9/CRnciD9vGOtOAKjFy4u66i8Wv4Jb1FyX
w7qXEBSkU/YQqv2THYsqPiIRnNNXJCkDnjYU7aThJremW6qL2rLe2hA+vdsWanBuvo3DWpc0qGHU
XggSP79Cj/xwKJ+mTY71TN1gl+7zaBN27njQDtNJ3v3Z23HxGzjHr9tjnATsN1BfumfTUMV3GUNe
ygZwzMc/apJ5F8a/2nRixKGRYlExAnqnmI2X02KDPt/NZfNYv7EBjgQsIRndlrxzt4pZDxoGydH7
FOFPt8WwAcAU0dYEXhp7L5poXbcVWwGulaWpqsHZCrh+GhK3WMNpPvfGNhN5RLYHn+3k/fucncjt
HFeUPbi7KPXS8EWt7tLW9qzBz9JbKTrr093lBRQpxBlFYI7hTAhccFH2LhhAkE8W1MIFEvgqHSGA
N4tC7FDdX4NFPRW1Xq87xH+WjJ8oTdWwsDqWbGITDJN6lpKvs93joImiQ5Ei3NU+KHaMNykE1f1d
jQ66cH95K1bvDwC9/GVbhLvSkyYwkqjG3o/AIba/ELlBP/ztZRkiHdjfFzeuqmURuh6gw9TeKeSg
CEcHRUpwt4ZqpLZSsFdoVYKriqCpMd6WZ+pUG+2gbaKD7f0JeR67qd4Xjrsj5o4WY8oScWFvOhg3
d2xRpXk9hlyI4M59NRZpNxCoZVwzqKHqvgTJ8HhQ3MQpvooo0wROgHBOIIxMNB+zRmHAvu21nQUC
s3pPt6IH/epDYKETd/SVyJSBRYBl00h4reUY/9FrT05BsB3bwDysiX/Z9v7FV/+zT3wVrm8IQSkW
eoUg0L4nZ8a8GYI3qgk2/QaAC76IVVHgGviaXJ9MbRuzhexyS/fz1kICMcgKl6YdcaZZHTyBhiwX
ecF9m5yLiIdkpqSAwBI8KvTaCO/S+lXuPBs4aWmQOel4LPr/5l95rMVupnJHWF6/IJHTBd8C0RtV
4DP46pyqVHHUs96ssppdCbFtKWL4FEngnEYXTXETV1i2PpN3SaLvzF60NSIRnI/Ih3bGTA2UGFXl
yjbjXV1kgt0XWRvnI0xqkBj9zQiYC9BC6JMvRc8ZJdvSeLxsZquCLBUzxTLDxeP7KBNJCgu1wo06
xABDjRzZeEbTxkafXi/LWW9jXAjiFi3pgnjuJmiUmI+JHmGmoHOC/EqWnsp6Pzc3fUOdvv4Zz4Kg
ZPUSWcjlVpIWUjd1EXoaC30GDbZiT89WK003pK+6jUBH0WJyzrYhatMDHxKG4U/b+ZX1hwJ26WDf
2aNDrhmUuvrMCFP/5Om7UJFzvqpcjOB0hlirQjVTPdt67NomypqTKI8uWEw+Ei+qto9z1vQ/a6pj
Bw9JMoP76MvlZWSrxDs+RoIpK4DnQ1qQ/YhFXCH3VmVQ1cBcGkVxVDrLBogTrKe6Qe/Xcy1qZlu7
uZCTYLhgQEcFpdxHaXZjVsE0EEQx+TFEe3R6pPm+Nu9kUWy5tnYqOGTAym5YKjAbPwqiiT3mFag/
3a7FwInVb9O88tI6FCVz14xwKYe7N2TM4Jp1pCPveN2/WNv2Kj/ULn02rtLT5FfAOt6mfuaOgk0T
SeUCzsEGRmukQmqgaaHTj/GVrHcAsIktFz/Hv2whq85kqSPz0AsTaQoqK7GCtdTAYX5gBXW0tCPh
s8l92xMVQ1Yrl4wRx1BtwBDrfO4K/z8wtUphAVu01cHzp5zAYLJTbtE/kHh0Z19Zp5YBnLjs/VuD
xOr7ZX1XFxdwiZZlo2/W+tRoQuxCkWP8AEmZPVU5h9KdOhZo2Xm4LGf15C3kcP7LmrJ5xkQ8XiX2
vS5Xjq08DtpdNSDkjh9rU/QAZn7p00FfiOP8lpTblmWFECeDGp6l/llPC6NxuqzVasDNcL7/Wj6+
wUSlKrD/AshpNzG2bAY+VvKr3xB/2lkbEdzk6jFfCOOOeaRbtEZrPdbQSJ9JFF1BxS9aKaLeW02p
LZXijnlZ1qY5oy8JpWw0lXjydgL5ie11aNsZvfoQb+hzX3q2O4IbtrrqAK7WAOpZExz79ZO4UJc7
942GZvGmB4aqvKWnyg9ulG13YvmSwhU1eApOwadspZL0bUNx6Mui2vd9eD3lk5f38z5UCwH/gOAg
8FFRV0SYXw+hVdBXp6RND40ie5GSbkobyJQS2jLDp8tGKjIbpvzCo4Gm28Z7Gsq1BgYG9VIaXBqQ
wRmqMfMvi1oLX5eWw914FNHxYEzMctQneX7BQl7+vkgVzouUVR2pnYnvA1jMqXJk4++p+nJZxur4
IUg1VFW3wN6g2NwNMJXEbKUMQUJxYgiX427e1vseAxGi8cP11XoXxLRdbAyGp0qC6RvEB4rV7Mpm
SD06aqIh7/U1e5fCbX8pq1aEPCeKyfWTlp776qahf7Qt7yK4bW+bLOzAicAqMDeG5KogL6Lu5V1Z
1UKXEUxZBisocGs1ZaacgBMXWqBj30my+Fsr0dIFtLOg8Lh6cywEcctVFbU9Yo4Ju98XtxDo4S7x
SpIBaZTuQQq6qzp5D0ymn/9NP24JFcmuNCOHWLmpd51hubKOvFcmIvleNbmFdtwBqjGYZY2VCTEY
j8po5CSywBbWr8SFCO7qzQsrD6QYIiLp0KL2HikO1U4m8JYsLXHi9LuU7NX6WQ+2Y5g4l1dxXT2Q
1WDODBQi/JhlNZVmEDLY7WHuMHyDpihBt4xIAHc1ovEDrhPQ1K7apZt6AhlSJKJsZAb2KXTR33Xg
rr22q1uixUzEbKguMTvij70pbbKsLbc1av+CNft0skBwQDAwB+4GwEBgtO2jF6JtWDYKqCI8Wy49
JZ99EPK6cjF7l7fm86AIJ4c7wTORMgVZfIrqdg86baBdelR23nC5ZN9gg0uFq+ZOaQr0+7SenFzu
QBNtTlF7gX5p9YMMX9K2dKzwRup6gRzROnIn2NalTql7i3pa5Wlp6hrqsc9Ece0n++OU4c4vpZZB
FTWkXp5Md5NOj2nwenmfRGpwx5dks4TmaK31JD1xwPFT29QJRYDZAiF8sQXNBrQJIrCSJLPiTSnY
7GctcdtEhBb6ufn143rxVReTFokl0bjzqG9t54fMK10Gaa5eDx54ma5BSfz98vKtWxuIScEdooI7
gYvRUQ1ptLaXqGeT2Olh7TPa2+fmsaUisNV1SSbe/LrFuLK4jaqaKovmYGq9zjjGvVfms6Nku7L/
/SnhtzX8RxDfCzNkXWJaNSwCWM5efAwPrD2w3I/baSd6D6+b97sobvVq4C9IWmhSj1ayI43yVWFJ
95c3aN303kWoH90dGrWUqlXl1ivs6zBE29TWjnaXRXy+ArkV41x4WNsD3IwC4HyQWcY7ZRd5FHAZ
gCNC9SASJNb/xcbfNeIceEpo3bXV3Hot+CUUL/PCTfCjx8jrG0v5edipdwL9PsVInH5sjReBa4NK
5pBWWEPGavHWzL4le8AGeZkzFCB/YFRUgHDxmsEptqLOMNEG8v687o0JnfStl4E7xpidIdhm9Lch
2piGBpu8AT+UKfOvtKDWxr6ZIESZ7tPiSzwJ8qqrhr74PqcEm8Iz+7alXijTn60e3ku6JbqQRDK4
C6nGnddmlql5pkoxite7nfZNYAjssHyIVd6WyQRdnw5YQ2AhfDSEodTnGPXGwcvhT/fdtnRZi0j9
Au6Pq2YrbOlc3XqQufwtjrP0ZAoyOR0G5olmP+pBh9tuLc1Bj+ypeGK1OXnXyo6QfWDV3BdiOXOv
6mwc4xlirbPp2C/qRisd7aTsALLpAgTnpXpqTxQBzP9x9l1NcuNIt7+IESRB+0qC5bqqjaSWe2HI
jOi956+/B5qZbRYKt/CNNnZfdnYrG2AifZ4zPqqo+ty/YqFsVJA1kAoALol3YO1CimQeIDs/Rocc
pcG/V3tkLUihrmzEcFZxGSKkoMMyUdc5Lc0LNk/vH0P8+wYxXESYuqZzzkrN+m4iKHzQOlL3WpM+
2E5yvC/ilgWAKSMIN/+RwXcQ5iUKS3uBQ0xsWp+1n8RbQQZd7wCSdbQvbmCAEQMkwgwltfUj+p+J
RjjxnO8a08gyq9QBNYVReW36oVqfp1USnEmukV/JaMArSSodZqlTg9bYN+T1/h0KH5hlY1ia6C4Q
NDiTkZFpNIGEw4K/xAvTvRN9m9zdfRmiRACb20Rz0YcBqw0/nDTMa5bonVnQlo5AJvpg+clL3nvx
e6zXBipdweZ+qfcyxuPfI1acrQK1s+laYOoFQyNvq+Zs6pu5XAo6kXluH8YJHGmnxC6no23EBQBg
Q/w3vqOnGqqZ+jC3z/kUGwv22nP1qRhUfY28qcBUnJoNpzSqjWMdN9PPcbHz+RTZ5nLIK+LUXptF
4Pzs2mZ9NLMaRRHN7IbvUxIVk5daI8rsc55G/eNQddNncHxgHnZCzJ14RZPlMJ+lavVBuDT5t0wt
yNcWnj32ADUYs/9FrVkecqhR2c9zOXReCOYJEKtpUWIHpa1NHxQQg73v8rWvPcPJtMJbU2d+76Sh
AZbIsksbb+mq+i8Mfepf0z7E/2EGwLbfOfq8ekui9aAuq0DESzvAaHSUgMzyWzGHVhPoBBgQvhop
4fBiVN3SeoUdEYxjAPk9w5hnSex9UXWd7ZF+SotHTbeywidxVtXnKbJ6xSdlbWggV7DMYnot6z6l
bRf1yUuXR225r0jctbuyynTP6tQsDBRLn8xdWzbWr0rT85VWarr+1RRjrPi9anWuZ4AzKfZC2yhq
TCMZEUZMlcLI93rrpEUwDFpn0yhyrEd3Mqfpuc3cZae1YVj4EpVmaRenWw46UGixYbpPg3Zf+8G+
19SSZE5B42PzLXnIge7LqO7iGBugic94cfzeLzBgfcHAlKRgJXizkO0wDks0GW+YQWY37vLGcQs6
Kqcse3DrZ3PeS853MzACMkW2RwFKMQtmjg+H0qwvTEvLSqqezF11Ym7eejJ26UmWsAkv0nZchkip
mToP6a5nfWLaa1pSoOxQR5s9VKs8fXks59An1YdaNjElvDwXxFowC4Zp8FMpVWdba+3kJY3NxIus
5z6PvdiYPMn9sTiI1w90+dDgswyHOPxCT5U5bjr2BcQc1x08xN6h67vkyDiU49PgkQ8SeczX3MqD
LBD34V+/WyubAD0ZlbwEcn6BSejoAAg9N5gw+oxNT1ncIEo+HALU+H8lcYFDo5J4DBGkUOAxByvF
6mV4JI9s77H3sRgis+KCpNchkIZXhiAQIfr1Q4sxFogAUIHv0AGU20cHrYhPYMMNwlS2VSpSja0o
LkR3y6FfpywqaT0ZuznCgp/yQwMK8P1PJYjvcCAM6boYSNAdwkXQRdaikpPg9ep7hmNSgBqQ0fTJ
YG4EgcOVGPbPNwpRoq6HPVGIyYwXbSy8Kfpy/xy3i14wEaAadIH8AchffJ9rCWQ1yTAmdUmdr0Mw
nvFkn2Jqwv88zr9ReNWH8LOOVR2X/mfaVCbZxGSlbqL3ZPE6UYHSqpqtqqSKfl6LzNdSWQlRqOVb
EZwuDGWiF4NellSv/eIT8cojEJeC9vts+9Nn7EnS0tdkiw3s5fBvGBaQQfMi4bmJ/MsETYgcY4CU
oWBqtHoxd/VRAW+Pl/9IqUPn2M8fVdrvUWscL8u5PCXvZdnHLZkC7nb7R3DPu+tjI25MGC7jgsIm
umHtSpOvCnJ8dafT8hvbWR9Q25D1KUSPD/Tpruva4GV2LS5fmDQ9NMcW3zTLjvaSeb3tq9rrfZUV
vYmNDH7O04qLqVlcfNRe0dFQPOZSoHeRtdpK4N5E2Khrq1ZMbSJAS+mFn47DbiFAExzH4P5hRNkP
IKH/d2M3M51Ju4a1ghvrgh4R5beSJkHde5jRvjRnc8+wmEJfAVNXheU1550MEFvkuLfiOTvW5Vpd
DjPEA9kZjvQcZV9L86K3pybHzM70cv+0sk/HmbOMlGVbWbjYUn0O55d0+n7/90UVPKD82US1bQ3z
OXxcgFCnLdeJxQVgbWVL0eMh/t4Hyr7dI7yURHDC02yE8adxYg15CXtk1Y9U/w6+T4mTEekhGqcO
4hsQu5l86lOOetvYWC6jqmv6i6ld9HABC2a7L1Ypp7oo9NjK4g6jV6qS9Lg9WoJMhtAIPDzducXS
VenL+ue3RHWwTpYGHmu4T2K5fHEETOTqGue/ZTH69vFh2Fu/2HZqsu+NnblnDEoRnbz4ZQLjS/05
99tLKHl4Iku1/Rs4CwklXKvaaUoadWdHO1Q6gq5C+e8f0MUELcF4n2URlPyvnWuF8LsgCsKeySbO
QzMZ6Q48MPOTkWAXsSq6gUr0X3AqlyXoGJNCyoyKzbXAnJRRZQ4EQBoR7X8wAr6UWkfjZx8G1YcI
ta7J6w6yJR+RUMDR6zYsPghv+cJAmxMdWaHDbEj1kSxocg3pjpiO5DJFTg1hioWZZBtR/81g8mg5
SlxNOFzXeghaRy/9gLL5jqVqYUMxPL54rB9Z+kTi00VmBS0hxliFPVWN8Aprz3Y2VNmCl47Cefw5
CtAmfGHYJK2vfpLtZ4ilGQzdH4OFpmpwqqn3eWbXo82khfssSHe56hGAUgLZnwTTIdV2Eq1h5SEu
ZHH1jUDOCcTY2Z600MIHBAQSJihoiIay55zj7+VC+wAjVTTZmbW3goZdFjEIjOiVbM7ujGtG3E6B
bA37VWneeFX2TnI8dl83xwPjNNaZXQsrrdwrXLveqVINIqpg3oFtmiJaj7wOKPLFDoPEsqG020Ek
PHjGcP2PPB5tdlrtas10yEvJr9V6KmsQQxYPc9X7OaFFGHudqu0qVD3un5Md4+aYmHsC9piNwWV+
JHSeYmdxCNSG0X9qB9jS32hS0tRR4CnwzMFtoZkwNDeDB+mKQhBJzIqOO0YBEO/W+AmwbUEFTvQp
loyl3A414jKRaIGX1iQ2cgXOoimh7oSlA2nqKTy11HrMz+oKJsyg+Vj1GPTqQAlvPGnZaQAke0G7
mDrvWX6ObeFH6ZcV1ANcjHiwsV8HeRk/9jsSJylmUPHh6PWxpOvBfDRRkz7+PQjRfI9krlKUwVxJ
5J4HQFUNVMMg0bgwCAdkmq+66c8vs6/vIt/4BEgMGd+CyJybcM6aRSzVQIXg2ofEJJnXemKeMXHs
3ZSn2sGIymE3lhhkua+yosePBg16C5j8uWXWMkfHxW4lLLqyrHD1VgSkU+xm+Pel3B7IgCdERcXE
Wi16glx1fHD60CQRKsjLlAV5WHqz2QWm8uu+lNuzXEthkfYmVddmvWjdWCvoHOlBF9f+kGfH+yJk
B+EM2VyUcRJ3KrS8/jiq78L6pQk/3BchcD5Xx+BHPJDYjVlc5ZDxC1bE6y72O/cyB8TXMYct2xEU
HMgmFgY/4c1d4DSwf765M5uYMaalUHyI3aOLGUf7IaskcIm3CQ6iZxsz8lhnQqzJx9DRilWpuqor
apfYtRm/FMquNWkVfjX6QJX1kgQ6AGGGCk5LG/aKjxO0cQzTwSkrOlm7tP+r0mQZwe2SI/y0geVw
UBhpJlo93ONkE+1hWzUVWqmqr/vYltubkeciJqKav16UI2h172vEbRJyLZGLRkptWVY7iiuaGwr2
8046ECFmADr/52UY7mRcEILxgBnztE1GXfc1T9/PU7DKXJdI3baXxz7fRt0wolqE9tRiZK05FGoQ
2ZmnzpIJAZEMU9MMjLoSDfaG+0DwY5Wbxn1JQcHyqYyaXVSED7oWf7r/VQTdOFB0beRwn6UhYWeT
LsU8P4ZBR7TjGPBMTJP9itYX1srsPUMI/JMbhC2F9sFKYBOLe7CWRvoQeU5BHbSduuKLkZ1zGRA2
M8fXcQxOtpHBFHLzlQhq+TboFlHfmR9XENNVGeAKPpprMNuLxDOI3utWFOcZ6gRT79a6olbcn2r9
tZX1eETWFGcxEZQBzwpujlPqNq5jLW50uG8w25vA+bRRY0emgio7utrBfZ0QX9ybME6918FulbCA
Sqx9+SHq3E/hgAEbZE3v6zI5FKYr0UGhqusOzmVgBegmNMO+euroZCqpNZH9YupBrep+Aq90/1hC
Mdiyshnt1O3AXGbaVmo6KFG5euLN+Ys6BI4iCTOFMlAwdWwo3m0D3cVEXtaV0OvRSr2qPE3T+7T/
+Afn2MjgAoRmIFpoL6hN6RrgbdSfdp1ga8SQKIH4JKhsoGSE0hFfVddCt0hjHRqnRpeKgFhAfbZ1
8ifvBp3Df4VwTzS0ck0vIvjtilhHFBDP/aBLJrZl5+CeZqbCveYl2jipoS9eOGlnrbWDtE0l9lrk
3hB+4t+oy+MmuBeqA+AoL3p0LgcF1FjhJ8NSaNR8aKcv97++2BSwORfssCKn4WtBxoj8ZnEQH7bY
zhqfYayfwNd8BGSzVzwpH+5LExq2N2F8jbwNF310Iuhabb+L16NtSkqfQlOz+X3Oy6VRgU0ei4XU
ynNpPVlhgwWPfZs/WpUm0TXhB9qI4hxduiZEdTPWqSzn9GGKQX6eFdmvOXY7EIbr1v7+zf1Ok2/c
z0YepxBuNwPxIx9TqmmoMmEEAAX57F2BgsFlfMh8Y/DWE+JhXO1e5i6EOr8RzRlwkK87YT2izGQl
n5WFXPJO8bJ2+e9ZBDp9/1NEfpm66bTYBZ0o7Kn20Yz3E4AjbFkhUnYSzkB0M8n0VTMKqim9Z5ef
LYRaJM8kFQ9BRZDxlL4dhTMSXV/pVTiikGx8tbCEO6PsYZR+do41gA0yR2vsMppaQIvZ3dcSmf5z
trwdmzVuXTzmWtV8rWq8sfwZmsd0+ob1n/uiZE+ZS/q0WmvnxkCMolb7tX9NpDh84rMg/bJVpGAY
m72Ot5YC+6mqBUvb9jadkksU9tj8eSL1X4O5v3+W/48RfJPF3duKEcIYEBms2wVMSFDWzypGMVc/
fWDrocoosR2C7jZTkDd53OX1aISSQUGLpvllnX6ThX/Hm7IvDlpr2JbxanCOOK/KWd7kEL4ArBNg
esRSMeTD/vkmisUy4rSoI3L1plp/ZqHju7PyarlrcP9GhR9vI4Z7aKTvtLyOZtSiGtPLFdBWXopl
9sz6mchItMSWEaV3AlwE/IdvrpktJlrdpCuo6TU5Voqx0Ow3FzOIdyiHAy1/DnSKDsNBRkAl1pqN
YM4uzks6LgPiGpr8ygERyOaVFb+N/TlgYbRsgEQszkEYCFgGExwO3INAB8Ppu3hG1+akY25KO+hf
sAuCaYh5L6c6EOrJRhj3ImILgBlmjmpb032vQENb/GXJqiwa0/Ibl7aRwb8CfUrSSoeM9Fg8Kh6U
5SGnKc0//RjocCaPxTE/RE91CSaHPyhg4gW6qORgK9dyUVW8fgeuGodu1SAf7k7Zr8VfgvFDt48B
SehkQBDOA+VZ+v1up96uRXIRgxoZ6NfrMUSG/TtsHH7B6ONj0i+fQSTrk0XfT70DGIr1xQ5jqUti
5+HvGk0GPHzDxCwcH+apmAkq4hIlIAbLrfuxDwiqZwYGCzpmyQaJSHU2ovggzwrTNlNmJMrt+jCC
U7ianic3pPcNjNDHAl8CZVNQdWMKjo+HFpKMcYr0y37fntUA+DV+2vl977HhtBA9MP3TeElfE2mp
S3STLnpDruag/m+pnOYskYK+G7EzimkaTyEYQRp/2SjfZQjW8+57MX1eQbFNSEoRWRwkpxbp0FY4
p0NLHGrVaCYTnszf813jyd0zDFLZZqoovN0K4q4XgGVTP5TRTMMBcyyYd30y1wTQS9W5amUQacyW
cLqJKrtuo4jrYHCS90lkRNVyHVLs+9i5b0f6Lib1Q7yuXq3mfp7GnjWNx/sXKdDRK5Gcf0qAiL7G
OhYUiPEjy56X6N2USXJ3kYZeyeDttRI6eY9SB9qXqj+UwLjuXsOj8nFFIUz3gDL9iFnr/8NaiyAy
c1QNVT4Mm2gYsuUUtLKasRsjtnyBaWrXw9Yb0GsBJVKDG52SU7WLD3LQOZF3upLKaWYclm3WrSpe
PQ33EWaWKyDdJAnIH/tLRFdJ61ugnmiZAP4UvT6GVMSpZ2+4/bgS1Jub6JLV3+I6ofXwFBmyNrD4
WBtBnI9Xw7qI8wGCQMWI1hr29T85pcemKvFdD3EqiZtE3w5BDGpzaAthc4K7RYwerio4htDJyzo/
1j5Y1rv7in8rALsYsFzoOCFgwqDLtd8r1zxz7dgg1NR+JVGCutiX+wJucVbAx7qRwO/NFMWsZ3NX
YMXorPpYVziMh8z/zQH1ICv7CiIIyELX07IdNlfF8743uVKmhjEyWeHeALaGHQAP66g/s+C9PFTH
FAOF4eP8BU9BhmV2a0KuZP9ut28i6Vzt9b83P7Ghi83mUw3GTpJJ9FzQaL2Wwj3msQFbl4UNCDRW
2AxETjsLRGFetu8oU0Fn3LnPmsQ4CnXk7VZ/v4nNyXRdrep27SaaoYJmnqr/vq59fSbu8Vp2NWGG
rO+opX2ZqhyjFYbXT5IoRHpz3MvN9bm2MMbbMcAhQE9jvJVWfyV7c88wN42DQmXL9Lc5z/WxmMJs
ri3L2r7RHCyMTVoXAG9THY5TiDxf35syQFuBWTIJATaJ6QJY39Z4l5mVRjnbaQu1cD0L4zhs3sEO
KuBoI/eIA1kJ/9bcXovj3GWcNJXqGtDCOVR81/3SFamvFh86R3aHwhdNsFiFLQAVyBr8tEisYIS9
ssIWTlPbAWNon2T7PsSscLfHpv2j9eSeil2z0nEfB6hpyIDXBf0rnBRdX83BZId6Q/ORYDNdn8oG
2yI1cCVMjCjnFGAZtjejt/k72+r9FCNPLr1vNkXWZCuXu+G0MmttamK86gpLbO6DMb+vZD1nmQwu
IKmaPGtKte6plUFf7PBHbOp0dQqZB2Dv9zqeu75DLnesNT1JRsxqIBRYTspTdOj20UXbV2ewiXjy
/pL4MWy+GefT2l4Dmv2Au2OsddNjTmM6eiAi3VsHQLxLLDL7sTuH4+ELtFnLcyVt8aH2ZPf3hgXa
ZlKCc5Ex2egDj/CO7Yc8wRbCRDu4lTB3D3ETnjNAOg2Ay9Tq7/e1T2gst+K4uMO0VkJAEN7iVFPQ
h16B6gmG0eJPIwZ6EDHOnv4gYxsUuZmtTM4NZFU/JJbTANYgBu0l2C+J4kr6AbeZxZUm8thbZq4m
1tJBM+Kq3GtWEDtwNt+J+TCBnkSxG+/+NUoemMt5gLK1xzZ38dFm452q79z+ta0k8ZtMLzg7sRiR
OhQV3haSywe16L5EDG20TXYRIVSNNYlZkn0jzmRkWoyxswXi3NjGyEC2C0tZyCu+NNathdXH2hKn
BrMbFqs6mC0FxlM7p95YBdP48/6HEQal2OX5nxB2zo1vNqyqz5wWhAxsPiV5WBGUGp6912n9KgtK
hV/IBk2ChWQWGJicNeoAvh0ODPGmdKaHVcEoZ3jqSVV5KcHWif2f8Z0QbhPkmWy0Gs18flapUCez
blNgJszJq2seOx3ZJhbVsUN7/wqFn2kjh1O8qTH7xjKGiZbrpzD9MeVfK5JL3o9Q2zYyOG0bksiw
AcMGbKVq32uv6ixRA9nvc44JW8lq2i04g+E868bPlXy6f0ey3+c+fQNcrShKkXmn/ed0+Eaiw/3f
Z3d843ve7odPrfqlwVRiOhKahh242J8d61iZP7O4DO7LEYxzXSkV4bIOrVcyN6omPJaT9atGbGkB
iyV/ZM6AUYtqX+7LEz6Zzbk471M4Mam03Oxoq/1Si8NIjroee7a1G2QhkNjROUBPxlKAhglezkSv
WeHgM60TyoZswVTztINFJ5DHscZLGkRURgkjjk5cW2dD+uR2xzRJ5/TvqAsxLSTm2Gi1aB0wtzod
ZHtTgiFvfLmNNO6ZFnadN6ips4yYdUKAVXsx9ykKPp1EF4X2YCOIe6vzQhRMlDJ4jEH3iZ7QND/U
huRBCRplJpbgMWNjsBmYmypvb1VGUfR4sclH5QmExA/mo/qeweJ2nycaerpXXgqqAEqz/e8MrDCs
W9HssW9cRq+SHgEY6hjWJcd+ZndJ9uniLTtrV4OgTrZjLTIdDB/IxNY9BjH4qjJQqbsuHFHJWNXH
KHnObAlOrChsNTRNhVtSgUPKd1PBzhB1a4vfB2MQNrj7w7RjnM5/ohVbMZyFtd3eNKIVWmGulm9P
u3gtD0ZrSfyE0J0DSwmtDACUA/eDe8WVathjOSGu67XnoX5t4gsIzmLzM5iJpvRpKE95v1t7iZUS
vmRkpA5gP7B4j4bjtUbEoT5Vc4yKQhdYJ8UzUFStH4qjTpv3cjRXYSa6lcbpnxEpwHqfUIVhIUv8
BRkbdYCGRSc6fjMO+d49KEdZ1V9oHrdCuYudSt22CxYwKw/WPjl0F2BjeFjYQOar0tZXpNSIQr3f
3Clnr+xxzTWwuyEJqI3vNfne9+DzuO9dpDfJmap0KsO6Kf65Se3cgSzbocrHaacBQQ3JTdAdukIi
VGQeDR0BBcaHAfvLN2vnpU9JEQOzrSTvZrCtRq99HkjOxdwiHw5sZXCPLbXREDbXCbnA04gKCah2
d0YNziHmWobvsqct/FLY+wJOAkrTWDfjtL+PQkvrZqzRWViNf1JH2XcSCsBqGYYzDcDP8aWfxCwj
/TdU5LSSxMuanCJkf3f/zsQyAEyPHU/VxfLq9SHqqFaXrmgAPRid1/SzGyeSMFkmgNNn3TWrueuN
nproLvlttsTUTVZV4nxlUjiN7hQUn4mJoL80Xo1oP/xnKhLm+4y3a+I0K3PU1VgL1iWYJ9B46tQO
a8AFyRp/7M+8UeCNGC5edrS2h7PQEaz0xV/d0D2MMRCPCrTDGyM9qIALvf/1hY8SthuraBgDxEzt
9dfHkGtC2gkweaXyZChAZn8tw19/IsIFGpGOZ6Ly2Z+ldEPfZqhta0CbAdia11pUk5GbCEZe8H0w
GvqPFL4I1UXF6lYjyr/AvKLlT81jCA6uT1DbbvcMRCFBdZveP5nY6SLBxMYSdrBugLZ0JVbnXk86
GubUAWFMiIIoFlwZXkW0k0F3ij3RRhqngnk3FWrXDj0CWXKsqXECaxYgMtCxOsePDJpPBnz5++vf
aONGIqeNCTaM3LWFm2BlxGX11sPyBXvgtNrb4FZkfA/k+AWcn5i40T299xIZdLLwVb/9AfyOE/Z3
6tBgVfY4Qu97XryxiSQfUfgCNiK4F5Aaa9dljQomhsp97O3uAUDaAej9JMOBgt43FNQyYWEx7q05
fFUCa3phVRQ1g/SsHn+v0D80e+AzY1DV01ov+skoHvSKmj8lSno7IMEEu4Dtw9w0pv85L1VUUaMr
CwKY8hwdplfrmB2NHd65/2f5wUYS+5qb/GCZzbmYchwxP6MzF1T7+jD7CwjB2aq3dMVT6OuRAdno
7KMrwa9w5U3mhN34G5X1dy9rl+2tc3ZkDyH0Z0mNWxwxbaSxv2ZzNj1WnLbolBZpl7ZbP7ANHjNI
PmR7ILIiaqowZBzJtF/oDDYyuS9XVoBWmyNkKJh9362rC8Be64xRIn+yl+fKCL/f1xThY9uI4z6f
ltRmObcdEq5F/VgDXXtpZdj1wseGnSQVGR0mrvhe+6AVFul0GBQjR9UkP2hu5JulrGUmzOzepPBF
oXYas8a0GJxolj8O7vyQ6sRrLB09afv96KYnLQYOnjvLnjj7HjfmciOXMyV6nFjRsmTA4Pxcn9lE
Wfo+2duXgcaH/v8ysSeW59oGGKkA+smDSZYhBnb0GT6PmWdGsem+S/zRJyedqodcmpCLHRBC93/l
cQ6I1C5JF4v1PHN/PA8YDmwP8ym5GHT2h3O1Uyjg5e/rpDjD3MjkXFDXZG42FICqMJ/+tinhmewn
aqKlG+1Mel+aWD3/PSD6rdePvAL4x1rmrF/tqLty7bxs0vdWJFlkEb+zNymcmqhmgi2pmWWUxnlp
LqFsP5MF1Ldq+Pb7nKlKnaZpYreCR6tBRnLMnN6bHVoY0m8juy7OPs15bCHsTln2j80fE+AvYClV
AteHP8swIgdEPGC1fJW1E8RhCUY2bUcF1M4NHlltmiV29WAXTW+k0QObbQa7jx954c/ykIweo0vS
gMHBsvPiU5L6H++ribgGt/kDuJTGcjrdjGyYsRwADvkue+1x7BrRWObD+T06u+XBeTQe210h2bUS
qs5GMJfl9JmlLoaJVms5TZkHn/TirprMjDH9uNGfjRDumatza8RdBvM57qJ3BNgJBtXAcBshPvmT
6XtEJxth3PvW2s6sFLtEAb/UMy8HfERmKrRLNFknRaisb4L4GdzeyPO4cFEGbtFxt4zTOpunUfkp
0Qz2du/cHc80O/RK5FQKkp1stNYAE+sv4Ywp2CqrFNqqSH0BXvMzj1bioZ6wgpx6ItRY1ta//3dI
9IQfmluVOExAf4VgE3xR+zgbiKelqX68L0VoaDZXyr1/rPt0a2jO8LNJ+V6PGr+Karrk8zeS6LLZ
JaGv28hiJ97EX2YRZzMAfgFfMu/U1iPwdw12C+zVm8PAxdQ2StDB/eMJJ282usnvX4WW25WFEyH+
Ai3DN9Y86C7DfgbkrBMD5MfxdDr9UIHuwbok0vhWprCckXGWcAEYO7zt3949CQyIAVQM8cMHFcQQ
6kt6kQmV6Q1nXwb0Agu9R0LbR2djflhMiW0Rnwn1fPTIUW7iR9QLC7zIYYgbJUXlJUDv7bKvRior
BsikcLqSqE6ZdcBDp5EFloYp9oBq7g3kIFEPsUq+HYb9GRuVVNX4n8GolrpPQGtmM2fFXj+WWLak
LOCTjWLJzsVphDHGgBIY4Pc6oDW2w2kaCIAPJdGJOOICCtq/34jTAYzpx1FP0OmcdwOWRVHSZ8B8
mq+eW794kmFoCTUOnEpAfMHuFfLT60sE6KeexQXGKfp8NzsvZi6Zd5H9PhcMlWk0Vg7oiWhXPSzu
R7N9va8Fwm/iwoWZroM2Er9F0q7NhBAIMX9r/Bqt0qvBi5U00vaOMBV8E8N7r6ydE9PNEWpZX2uk
8fYTWlYXjD1FHqg+yX4Nxv2CbkTmeLJBR7E+bERzX2iqmrpKNGgdwxyD6E9sJ4jNjHbv5ROjous0
VYJ2HCqSBNwZ1+qwtKthDWzYcNFPRfiR0QfbgyyvFunEVghnH9YQQzVNAu+ILutT7Wgvi1FKVh1E
rhGNAR1gOTaqgzz6S1MktZuxKaE0vFTWWUt3jfM9rSTKJz7ImxROudN+GoFz5ba0RMWlfCoUSbgp
9IDbY3CfAzk0aLFb9noCstOogzFrRIQpVR7VL9FZ/cwi7fxFUTCi5OfSEo/sErnvpIwVyjs18tss
szzGOe6OK5jtj4AT9++/YtlFMrXcmPLWUQul7RICwrTHIvwaLf+ZNw/tg+1FcqabGJnezh0usk0C
tTwv7af7BxDOp2wFcFYbkZitdszONQEj5Zj2ReNhtDtYkQd1T2UDNMn7EsUv9U33uCyh0FUYVnQP
KEBCH1CVfkwGAL9Z2v6+GJHh256Lyw/UGBWjyUJ7qreVwkuMVMVgfP19DO3CS2Nst+i21km0gf0m
H8RvZPKwgHU8NorOeglxugRpXPlgbvkwl3WQrSudVKyyqagytoUkxpUc1eQMbdKMZaiYsBmamh2V
dt056XR0qvg4jcauGAzJKSU6b3LGAx3aZTAXjJaNybeq/aoS2YalTABnPGbNHLsiBMeFEr0buq+z
jPFaooE8r+JQgiwkcUs0e4e9obyz6g8DODDvq5/Q+5kaRlAwWAH+B36fRm2UBYqHWNJ8Wnd6oD1E
jRclGHphdebuu/nhvjzhmTTA6qJDQDBwzz3jzonWYW0dbIy5j6R7r9U/tfLdfRHCMp65kcG9XF3L
HKdrMV5qXdYdoJdP8a7ESMNpBghDD/Rl+1kGlyHUhI1E7hH3YwWIvRISU3s9tWgkaaW0aiGR4XC1
O3Nd1jpWMGnc536HNVQsT8+H9PuogkU7A6Iuihf7SGYpJJ+L35mOE8yZAlIXFVFiBUMdIaIYgwlY
Yvc/mdARvt2fwz1VO6qaZmwQFfXOUdN6qjcfIjD7qP+Z/5x5qY0c7sWCdQ5APjmMrZJ97V3b1zF5
otit5E3JTsO+5MbZDrrzT4yHYtY+SU967PywZ3XXGlIUC/YH31jyzYHY99uImpPeyQlmwqlyqI9o
l54S9GtWfw1QoARw9Z+kz9v747x8OK9lM9i4P9A1e+WYXDSl+pP0DNC44MFhfCo3sHVttw5hSX4X
XVV/pQw3uvi92FfR5L10Q19Uz9pK4zRvTXLbIWPa0yFGdZftQLh+NuACGdCwbFRT+IQ3R+PUb3TM
bG5dxDBRG0bmQc+qJvOw+6km9P57kgniNNBYenCPgI+N5uv7qPq29DIVFwuwAQsNmF+ciDN4bmmN
U+liuN7sj0UXLLJQQdhNBmwhw351CZSA8xPNaqVlPrH84qjt5p/xrgPbb/RavYIoyodHBJcPSM/9
eP8HF7cRy7kOVxuA+Pd7nLsN9OqlkPtbYey1kcDdnBL3XdPpBNBbUaD+svwsUAL1OOBE6yOKOGc7
YGDJrMU7+DL9E1rzN9m/GSA21kLXZvBbs8bMGD4py3eCaev+D8oRm+/2u7WxEbGYq1E3HY4HT6+g
mGnU8eIbzVS//MGHwuwsFi6AcOnqnH5oUZbk1YzYSzeWH/0y7U09kSWHwuvayOCUwcmNql9r5vx2
aD/+hbfKKgNkz0hT5r3xkDyB1/1w/1wC9QA0CWARALkOlEaHk1krqZKp7QTsXufShw9V/HmtNV8p
Y0+dnjUS+aol6yYL3NWVSE4jZz1Kiq4CyAwqY5fajHakT4/m+LVoZYeTSOJnmCIy25UeAg5FSc9K
cbHBHm/Ph0GXtUIE1gmtd0alBsOB1XrOzrbEBGz9AB6FfibYno7fq1YiyWWER9mI4CyshtQir9sE
YPFD7SWm6Znq7K9z4g+2Qe+rhKgbd3UczskTOy+rMAZCwAxAAgaEHPuaNx8IeJFYoxg4tUcT4Z9y
lH0vwQO4Esy5+6S2i7Qdw4Ja5R6gpHZ8IYZs7kT2rbiHrBRxlUQMaW78gbjPx8D/wTm63+pfjqee
1YNNyx/3r1N2KO6FOZ2zmgq4Zmicf7WNp7785cjWHGXKwb0o0AkaY7IACiu1j+3yAFAwsAC/JFJn
Irk7fnpMqZcstvq1oLb9M3EyL5kTSSgrSg+hAhZz9Jg9BMrDdYBpJnreTDlUYAACFfs4MVUAbQLG
Av1gTtKKmPhEb+K4cKy0K20ATkAK9r7zMrwMlqynz9SJC5ivzsOZhgodk3Xo8GnAP/1tbZcgCatD
2LVB5hof49CURLNiZXs7Dzvvxh2ONVBZVBO0K874qtrnifxlJxKPK5rcujoSZx6qZA1zVHQYFYC2
I5hdrD/1wIikf7OChI+hv7zItgbEGv52Ls4y5FaUquikFQCceerdH1nyozFi30z+YLb66mycdQgj
QKBpIZhek/A82AdTeXffGIjGaq8EcNZAiYYGFKJwSV3AVrU6P8loNv8/0r5rOW6kafaJEAFvbmEG
Yzj0FCndIEQZeO/x9Cebu58ItrBT55cuFYpgTTe6sqvLZKL5DcJXN8qxfsS8kSMJdrm4fxBrfjDN
oYTaJ7pUhE3ulpPhiTMEQarZJZbH/OXCcec7xZDpU6NJBy1l80bSLtn102B3dgmaNeGge4S1zeDl
HSwUDiyMKirBLw4sLzU7iW3w4123zvBcncQb0168+Fy7FmbuIk/f0/2ShGfzysZqZuVjY4KdFWKz
L0PY7IZBKG2hKXeVKoheMoa7y8vd8m20UOGJYuiY4eL7vqU8jKZeAx2mJD7U+myboCBTKOFAwggf
MiVdM0HJtoUERum3IFgHfZ05vV5eyNbOrRbCEw+kAI9UjUFN2Vi6naq1bTWdXSTfzPlBWkLnsrGt
kgtedL+2zeIgPkxSPQ3UJEefsHrd7ViXd7KL/dYv/WA37M2r/Erws2O/H7s/qvV9MM7BvxglSRMG
A66zupCujSKNoAoY3teD/GC198KImSfFCPdBXOwxNPIczoFui4VIBahbOw6mZygzaBj/g4jLx2tB
nTG3nmRK5crZbW0KblFfN50vaJhNnV4u7/cWUq9NcStWcllHiSmsXS2snBksh4nk5YotVF8u29mM
FNaGuKsuXuJwztiaNHv02ms8nh3L029mRKj5A8UqTa2Ku/PMMEDiuixrF/2TtjFOXp98EZTHCtNX
xLK2HFDH8IjKdL4wQsztn5WZYhzrSf32CGT5IdAIHMzP8uOEFjw2dxHcRxSn7+Zero1yezlI46wZ
BZaHqSXWlYPcR3eq0Aak7/E8OxBL3Lok1ta4zUzHsgv0Fl/uf404zWu7613UZHb9nhImofaTixws
q1D0YhJgrIxsSzgly6Fqvl5eEWWDixqKBFFDX1uVa2nQNP8cLb7REe+/LQ9e7xkXNxSBKedtHeMA
Dk+Gcgiy41CE+6ED/14sE2eQfW3+El8jJnca4nbJNHQsouum/KGr3yJKwpr6+9z3l9GtF+QS8F8T
zn3+NZSoQtmWt64XwH1ztdWlxcpwdclgskGjh9118VkTKyfTUiJps/XpFWA0Og9RXoKS8EdkNeol
XmZk+V0j/xxl91A2t+fu+fLx2l7Ouw3u2+dS0xe9iGdXp8j2rD1H3dcqfJz/IJWGu+rdDBcfVrr5
r/7RAKJY06rR7pz7l1dC7Bb/gNTUIeykFFkMo3XD6aiYrqH/wQtotQp+isUUliIFsTByCCVrdbnN
yh8V1cJDfBCdu041Ue6WeIJSVGP66uwrkK8trKvh/66yim7s9w+ic1eBWuhZ2dd17kIwVlr2I5U2
2MKU9d/n/HxqynbQaywjVh87EHAsd8pyCIsnRSOSLltx+toQ5/CZkI6dEABQQCl7BMuaFzPxhz3V
x76NK78OsM65fTtmaH5rIRm+LNfF/E2pCZjfvCbX6+CcvbGKKe0ZIb0KYq7lAJaN6LrzJs88xW7m
TBTmU97C+b0kFGqvCQZYx4vPVXbXmc96M9mXPXKr8PHhkHFebyRypCxGCjC2DbtzZ8yZTfv7IXEw
5635oounmzfvJUpbi9pLvgGvU5skLlIkekpvdiZXAjO3dg3FBBAmodGTylmwl+DvV9qvo8G3kZed
LpQV6PARciS36HT2rdYWziDJxZjZRM3tEeeQbxa3RmGY4wIo11lPlfgYTXeXv9kW/KB7AvQQwAdG
uP3xzukTM23aCrGA0r3E811VCk4f3NVZ6V62s7WOtR32/6tkUgzCXa1dYCeysn2XQVNrNHaXTWzm
Q9Y2OGjo8rRVpByx4AKO7dqDzCrGvKQ9i0DNg+FVJviAgLMkhdbm+WPUlkjXg03kN1GaVIvmsSzF
6o37or5mzPCpL97Iu8JjcqzExUeZ44+7kMayCPI2Zu7f0bJrCYJYpq3vomNAcQpvfrn39x5PxaIJ
8ty0aiq6xrybjLvlj07g6u9zyIQS9tSrYS+6oXSuhdrJJc3PW9NLQ4U4g5v4tHrmKRw+5UGy9JXc
iq71EPgVFLODK/Em6+z8BS2MduEVfguiUHpWdAt8V3ZVrv1FrPRKTsNqcDv0hnSJ07V2IY0U+m49
hdZWGG6tXCxNuxQSwEGFfBkbh6h24REFWeTLcArJ1nBqSVzYYmp9lFZ6I7pq4ffFk1DbmUIBLXHy
VA6b8r7NVAhosLed+DP6LtgY7N2hxxAqOPXBhCZNDH7E18sgQq2Lw6m6wUhJYwbImI72XKE/abJb
c3IuG6EOosoh1Zy0mpZ0eJjHn8BfyQbzDNu6Th1oQEVoX8PQii3cChUkVinL1CHh4prAKINS16Ma
NMO9x6AqegDTeuPVB5D0gGOQcjn2jfjLcn0ouTBHsOY6tJg9cBlesRz19Bw+1cjvozv5S+FTYe7m
dfYOJioHJklaoO5pyJU7DP6YpLZmgWEm29Ugarz8CamzyUFJkWB0ORLh0vFs3bXT+CjolKzi9n32
vhi+1bUEu/ASKMikiHemL7kpTkrrB654q95kpx58Yg1oTuWALGRtVmVWH41vdtXqWp9qGZc1i03n
M/oqwYlr3o4SuJXmq+xYv46Yqt9f3tFNp1inJfgt7ZGD0wZYRTVQP/8j+1EhJ3GSwYqw3CVfGQOY
ea/eX7a79SVXZvnexCzMob7IbtNgvlmUvaX838eqrPXf52C5NOW5ali2ZZ4Ur7eyYxplLmagiHfR
5kdb22Gev4L/rJmDVGV5t9ab3ApZ0gfmbqUvgGrbGTzNkbUD2sIe/273OIy20DlaCnMuummTenjM
JnZbqH9pg33B1cqWshcyoclgQ9pDUquWXi+vYQvz1zvHobEeNcpoFWkNxcLxehrQiCjGB1VVnv7O
DAe9oxmn0ZghewixEjuNUXEBSKnT4v6dGQ5xm3Hu06IGBM7JuVWd0PxKkziwHedRfb1jHMyGWVKH
wlu+XGz20pztxaIgAFZm5/WSDQ4OdHmoc7nFOtggOTvKmi0dWkT1yk7Zh0/tZw2DpWzmkuV6Q8gC
USVBZuDCD+DLV1Al6qVaRia21EGj2M/nIG4hJ7PodpY2od1Z81UqxddhTvGmEueRr2nlQp6hoxgr
z8AakZxLBFkyMQK1+YZYfUG+klV2RqpMuc6CxcDXdtmuei1Ok9MeGj97Wghs2rqV18Y4kEhqMRO6
CRAYWrfxNHta8Cxoz7lCVTXfeHp+/2SgjFRUcKViuOUjUqRiB0LHCi/A6VuQoobLOgqSzpZvQGXM
JBV2wUF+gGI5pvEir9+3x+wgOsMdPQ267SDvP4QD494a1RIiVrhUQPYRnGJKYF7e3tJ3A9yW5iDt
6qQR369zTR/9vz266l8gXu3HfnfFmpEYN4DgQGAO5A9H1lEt3ww/56vlXNxRY6LbjvL+Wzh8nlod
KknBvCAlxyIU/QDSHe+POOZxkb6b4WBaK8BMV1cq21Nfqo6LcNCyc1ReByaRE6E+HgfUc6KJg1nh
Jk0nyZPixo8lSnBwi/j2w2I4lMZ41hDlrG6l+iyNGUACQPPVnXyiRsGoxXBQPVnp0Ec1e0Tlgg86
uaMea9QgDnUYOaiehrIbjBl1WkX1xOGctpVTDTeh/CcNBdDWBIUqOFRBhsS5NxRMJ3U2NJwAZbxT
pexGaRSwtHTeH9ygKzOc8wq1aIZWgi1L9d3S7xptVxh/UFlYr4R3Xy3rQHELiG+WT518M/anfHm9
vIqtUSJrbYNzS6NpYvCLSez5DHYegF8IlgJQmum25GhOA5kr6/tlk5vnYLVxnIeGYmpOCpIdaACe
IX7aOKr4yRILW4z/gOj/w9o4F+16DN0UAU6CZrwOkICeiMfI5hW8WgnnnuitaEpBkhZXi7yh8mvV
Wais9aZjrkxwjomkUNQPUyK6VZDtJEzOSkp5uPw9tgZPP2wT55hGrI7Tgj5wHAGWKYy9oHMrcCkr
SDDkD2hToYZsiH3jYyY9GCJjUPBdpvKzDklM43UOP19eFNv63+74933joyOwlda1lSLZai6HPohs
eTzU4s9Uu2kHagqTciE+SlK6Asw3ErP1VBwEG/frD/Vzdwx2y5FRV0Y/KA+i9o/DhTpKJCnqAT1W
5BeqL7b7Lri/vH+UCQ4WtBSi452Aa9SKvqBuHqmhp7Sm/XdG2I9YPdnCZFLGfBkWV64gkQGx5Wz+
ojTUG4Ed30tHgUOBdrDUQp7xohKFK1yl3ajfSAV4TBHyNYtXhoU3D5bzdyvjkMFcBquXYxyJNnku
o6MKLq1oJAKQ7VTI6oxz2FCPeS8sIpakPLD8IAi0fEO0Q2+wQW39s5ttJhI87yvDu7w4AsAtDi/C
Nu9qTcW1VBY/88yTJsupRXy8+NNlOwQwob/i4/mAFmSVqRB3+reEke10PIlxM42ubKuv4Y4UP76M
tpgB/2hQmnXFrC0kxzHw5UUvUMlKnH505JvFifaVrwz7/pUCw+1H1q/PqIhcIJGks6KMM9BQ9AdU
Qy2MA0au+hhdMx3bmrjvL387lJY/rnDJSmi8W3hyZGZ4Y07lc2+lJwi7H/NaISCEHb//9jtF5CBE
HGWhlFmlAfHXXdrkYEedTTBugp3Mzq0+OSydDhEHhSy9Xsau34j0E7WQUhmiEfiKATKiyW6qvOhG
d3u3PnQOhMifAtGR/uT1uvqKHMqAQCQJJmGu3Fqp7ATZ+Sq3SyuwwaNJuB9x3ygiBy5lmtfWlMP/
2PrKYwJyK0//zqZimXhECwa7146qMG8nDmV2NqBpC6UAzukLFSotYYCvGV0VB9WZUV1BnWWs7fRs
OV1m19910U7o2sD2x/xll09vT30iCLKO+LTKrgrxKde9jOJgoUxwXh/VWhtVSj67EhpG+um6mR/F
evyjG+F9HZyXRxWoUPoMHy1fnrr8bFUPS0TJJv0HlLwb4by7TcNpAJNNBaKf5spCJJJhgh65t6N8
le4obunNqS39/Ujw7A2mVtai8s/TAX72mO2E6/rc7Ttbt/XHzusP3ZN+nULJRKEKVNQXY/+/ChzK
MIMecIVcwth8i2UTzQiHjuQYIneTc+m2TNDEwW4DVkGPHGUffNZd1bb8cmeNZBGMWhPv1dLUZ92A
x4QOZlv1JoeCQ0a0dFJOrHERQyLIhWzGOIQjdCDTfex1zyz/Y32VjqyaWDyBXoGs2LCT/fs98H4o
OeRItEBThAVG/5eiZY0Wqgt6VtxvFE/F9v32yxjf7yemizgVEYK9Avw56nNrfBKUu25JXCI0IRb1
W9NfUixK2r3tJGsmUkFlCDrpa5Ztjo5UduY/EP99VRx4zJhQjJoU1pJDuE+98M7EOaxEG+LlruQV
X8rXgSpdbk4xrLyb7wWUrQU5656lUc7oOfTio66d0nswIoMjv9iblp2dQNTayhhiTLyZzEgR7qBz
0UOjz+PcWrHodo3egJxqeSrD6IdE1ropOxyUDMsy1aqaoZBYXGfto1W/ZgGRxtlO470DJd8mCN7q
OAL7D3M7JJIP6Dvz/uk6ow4KtRgOQ4yqVBtjRuQziDuhvW0GV5IfLp98ysE4CEmDoZmyCjBlyN9H
40qrT4pmmypReaCs8JgRj8kcSzh8sfaiz7kt1YrdNZ+GYX95NcSG8U1S6LAo9MnCl0mh92A1NmbE
1YVqDt9+VfzyXr4VcMjqOFQ6YFKNJgpDbJw2ffy7ZXD4sMTxYrQTPooyOJPyxZjsLnm9bILCA35M
xITKTG5VeIwF5+oge1A+eAUCHAVoV5S+BdbkxclvG79whsknufvZ975whxgcGoBut8P1iPPAFMMl
6M0N+3G0IQXnCfd573a5vdzNu2yfePWwGyUv+lvA55lkx0SODaiFsIEV9gtiL/1hgajDOJYoK+bU
ZrNA7dJ6udAjHic0XKZIyTHGRjYeI70aUCocPrF5HLCmU3yrVGTAs1ZFwiiUhYKv23yLHrtD7JW1
bY42ezSBagcMgfJV41Mloc3eldUdY3BgMuRVWFTz2y06euLXJrKTh1mwkbqI8CmZ6LfhJlfVOcjJ
cItySh5hlGRphBBOGWhIKnQD8jOhf9llCBN8z0jagrQ5WrCnoXSjLa+B9SdNl6vt4ysdZT1NE2jA
ACyd8bMTq2PUUeR9BEDyvFVDWDUC3hSVKxiTJ1jJjZJAYG+evL/bKu7hgi5BzZoZ3le91+h3Q0SF
M9ulUGR00L4MunLx7SiungyyoAqmxpLc87E5FOh6RJrWSc+xIyDkdSAw2+6Y0olsy68W/vGKK2Fn
IV3AhE8oPpLNg7H6LdyxNyw5UAIznd04fNSKH3JM3J7b3rwywB3uJeyasSrwDjQaj9W3Yy93YlB8
GvZ4O0IjkXV7Zn5EqR5Tdnn6narUcz2vUeIbERMvV9l3piU+HMuD/G2BOwtu8oPqv9g8oO9L5ekb
gi40MnBS42aYEKTW2hdMpDpaNhOITHyytz6U1fERljQA5wpyrUhZhaNpJzIJwZt33GolnA+UdZjI
EkurqpUT1460q67YTRftqpN6wyYxJX/etd/knYlUJNmCSe0j24DVAsdyTsOFtcWz+43Rr4he6wQH
8RbqOG52X3jjnn5jbIZ5qyWzH7UyKmjjOM86lhw89Z+YPMj8ydpVDwGehxifVn6mn1kLhn7/B2Cz
sspdrm0wG4qxIFXXF67e3mjl18t/n9pKLgoP1awxhxFRuJk9pMNZSR9EmTCxnZtYrYGDkEAKKzWv
cOzZo5pNMNTOtDe8ead4IvkW235/Kgqo0GTZAKsl950CoV5yDGawPiD5OHuKi2bPu+Z5cFjKsbpL
Jnp8YTMCWpnkPpLcC2KvsLtN/QLRzlP7xIathR8K2h/yXfxARVzb/v2+Qu6bzREUlNMeiBllg4+C
0b5JSJYjygb3zeZwTIVawrmbj+yLaa+5w3Jl8m7wJA8cRy7VP7CdoVttIncPJKY2TQpzalbZHR7R
QfJZuk69ACRf444x3DNmpexufFWJrvxtx/61nXyFt43kPsIgDFKqUZ/voPUOqpZc/6JpaeGLIKSx
L3scsbN8tdcaa8sKMhZpaeIB4qt2FoiHvzMhf4Qq/HUBrGXsnhnQ2lfi8uyIRWzDxvuecfifI3c1
LAwM9Ty0BfEVfD1OqffO5XVQVjicHyQxscoUcS+4PbBNh6iJnQLTLZetbN9l72vhAGNQ53SZQOfq
wqderFe989XoNEuyb8T7WDD2EP/xLlukThyHFwm0mUU0aaOK1pWeYggvcyUhPZy5SVoRvdrU4jis
GMFH1IsslMxYNu6Y+stRB5/hHyVz3p3X4uAil8RRzGqYEZSrabnX0n0YfL68aZTfsJWu7t947M20
H+E3Jh5Bs3G/KM+XDfzHPfW/g6DyJdx0kYt8ybGIEQENq0csIF6BpmB9YErxCznedPnaQJz/cUVS
lyRD/j+ODiZML72qh3+YouqbcEdV/S5voMrXbnMxbLKmNZGYXXZTem56KpJnv/e3RMCvQwDNlY/r
qcOmSaS0Q3PvneygPQtMsco9o65Ob8iJQWoxHDS0ltzIfcGyh5a9lPbiql79pN4u9+NLtzj6Lr3J
HEp//LIvqbzouaoJdS0yoFB91hUa+6wrFNygBDr8x8vk/Rxy8KBIZWmIOl4mw264Ur+CuA5pbIyI
dZhpYhIIhRPpDqX2wjz00sfjgAI8kIU06ROAQv6EzFGY4v2lWXbc3kVNb4NklEDd7UTz6rRwkGEi
eGtU9hhq6ytxgdjCIW2u1e5GUP2xGew+OyvUw3q7C2Vlk8MQGRPq1TC+xRisDgIh8h8FWPT02xoZ
wdDBQ/MYhY5ClNuJkBR06x8do6iKqg9CLDW7WqBrMZ9F1YYake4avnil/DCfkyeyU4MAF4kDl7oJ
ApDAvZVXRaf4rpyG/YAKTOjkrujSrcwyZY+LObRQgzrDBHRhz2nZae3l1NmWsxxKX8WY/JjgOc9I
ehhDZlTbg+ZID4HjEhBOwMJbl87qkpiLPocgLvo19XNdO+GeCQR2x8ET3eSr4rBXPfkYpRbOIVHT
90vWStjoAUIYDMOzV+tc2NaROWr7mr0QSyRQ9g09VktECyx6cNgtJYIBcvwhIC7vXaR2XfFE3RiU
v7z9/8pWlfTRgK439paCGE/jjJMdFXbos+xT56Bk/jLcp7v++Q+okS20RP/7hlP5BFhTgeXJqvQF
MpKVo0DwJZPKu2oeiGIXAehvT5LV8vIUfGDpgvhS9ZtD76d+v2sPtG9QgP5WrljZEbpZL4oFqCr7
ZQYxOegxg73YtLtX4+1Vql6lmOAmGQAvh8+QUf0IO0nX4YnBkjSKthfGqyrcjVTr6nbb2/uX4lNa
VRypk1rgripKm81UTvvqWbqG+jru4OEc7obPxPEn3I1PboVGDJ52BTjDNIKwkcfIrZ6/TQ6jQAWu
UCk7AlDeYG/16ZRWbZVuwbU4KA0EkRu/MiOCJImKO2UOQVCch9xX/S9U6z9z1KtyZ/5eH/rbeU8l
D8gvxj13CkzVFxKLYhiPdus0D/Bo/RA7y5FlKwr0jJDZQob9F2KLt3z3ahPlYq7z0EIygcEI7gYn
/cKy2eWhdPOClAoivJonI48FOQBNOKyFyCGrws8IVMyNg0PjgxDMzYXR0ca7y6eSOiVcLBMES7oo
CpLkuvQZZA+RSND5XX4wqryQdcTUvdRGW9wpKJ02TmxM3n7VZ5S9lI5YCnUaeZJSc2wkGTVzsCH6
6XW1K/3sxLgkGrvzaQkLIurkOUrnwZwrq8TRF5IBIr6hbQ6fTa2xC/0lmUxbIACfXBwXpURBNweG
hsVZD0xKF6wmjmqXV9Ee/Slkf88bwF449zwVzTIPuTwyFpXZN8/6UduHnxiFi+KmX4Lv07F3q2vr
jil267vqbJBtkNTmcrgiBYslC+Lb7R34y0t9Xd0Mz+ySs47VPr9iafrcHfe6YVOPCcIfFA5j4nCq
0y7AwpNJt/P2sR9+XnY4wiEU7okkIiaYU+YQZqLf9K0wApvba7CzOnWKmsplY+Sp4d5GEJgHCT87
Na3XHBg/knEfXjFKxgYqsCI1e0YhtMKhiTgWGlp0YU5P7TcVqH2QgKTvrcAdvASneU8LnxPXKk8k
I6tGmYQC7vHyZ3pt7eI7Jq4wOZVuMy0jFMOoPSWCk98YZApk9hJ4v9vtqoP+tXuIPeM6+7k44xUG
URwhsfXQpqxuj2C/hysq9yrKGtCGaaxEzHoVlCs0hpzmc4iKYwEm0elouo3HItvorj+pu3RXinZJ
ZJmodXMINPZTM1UFfkE85jeZpPqaNh2yPHAvn1nCA1X2vVdXbrrkCJRYdbNf1AdRmx4qk5I7olbC
wYs6DLMxZkjBVOaNKh9VPNfzcXd5GZQN9v+rZShWV6FpAPdDbJzyNLXN6dTh+rtshHI4lUeTsIgz
nZ2K+ufgstHxCJQkFcQMFbyW0xsywUPEQyqHJ/KcykEqw8GzQ7xH2/NrI9rSNUbyd9mdUThUyEed
BQ5PZGWeBvganjnyqZAyJ8cY0eUdpCxweZWkbiSl6ED8EKUJZLkFX48E97IJ6i3KN9dnfWvIU4nc
DesXD/fdw7R/Gx5CVa+BOPZbYsyn8oz/0Yrx6yXKE8dkJiQLRVa7FL8MIKHKvfIamUY8czI3ACs9
6zhSvNG17ll7a2BH15KTgXVLv27/9lrgaaoLZTGrQUeVcdgpu8JFO9s9i17YPZQdC2eh3IL4qLxu
Sz1pTYxiKnyvuWq6K7kn0mKEb/Mt+aOlZe28YD2CENwGvfyM1ucrRO7E2aTMsP9fQYgZ120cJEgJ
iZlvdbfWcqNEVNckEY5oHICkXdTkFcvkx/XVYDwa8bFIrjpKjO3tMc3HkwabEwf9gGFKbzi2WkqS
Lkk2hHiMJm+4ERzQebFXVVS4m2fxc4ehGskbzknIuu4SWyscOqewiZXr38BOzeo3zNWi5lC5/qdM
y7p1wtquX3okFmU7fMgc6ftlv9/a2rU97vOVQmBMGXuAJ+OLYsnOAo1K5KZ1CBJeNrR1TtaGuG84
S7XVQaBUdOv2Su/R0/Ej1oiZBvIDcsBvlnMrL+wDvgkcRzar+Dn6LbJBUJttTg10z6FwcaeMTngr
25XTPguGRwXn5Cfk7oNerwJFLnEfDDsNWYB4r5wsL39BPwawK3SpRxf1BfnLYRpa6LwksxsgTC+s
IHWGvLsW9NrLRwgLXv6KW6C1+op8zmvSg1DqEGG5o+ILxmKXtU5Frluh8toEF0OKrW6KSQ4PeGsc
cyV7ebW8wbEwToGUr09RzVCfi894mVaaplIGe8OOtbMku/AHCGgHJz8ojHsW/FRUmEx8MT7pFRtq
beg9vli+HOTCrVDYN4arJqRumM3E6HorOTAJdF0VehFL694EUQoXN2vrjJ8xsRE6nT/vtUP2khMR
OLU6DlEKS4sys1XQ0agogd+ZRYs5yDn3+3lQ7DoSsv3fHUkOWOpSM7JYxpGc5lOTvyBzRiDXWzr8
wr3AZ7yAyXObDiOyGp2jH3Mv9LR76ZQ+SdfDkU2Ahbc1Gr+V25DYSfJockgSmpKmljUeceqZDVpW
u2WfOt8wYQllPFtwA8L1tjJ76+PCIYlgdVEfVNhJ1WelnW6v+Yy0gAr6CDN8BkzoeqWu6n/NMELu
xmPZZcrMZllwtRw++SWJSMQGkzzjOgexNLrilr31pjeJxLl7R2WZiWPPK/LERZcLgoLnmnIjOrID
SmvRLmSvYg1WE3iE0fYS4DpyZ9BME6BMXK18Hkya5TDqI2xoFL1Cvr1uX6APRDkBO2sXnEDhsKRc
AkltLaxP/WKe0+sATdPKftojb2KAhZR1EQ9n0BHZkUd+SGp9HKII06S3hQY3YJpfjJTEQmaRDZcu
6B2pjtCCfqIabqivyYGKGhmZKFVYLaijlPqolPiI49cRKsqXwYuCaJ4sWYxzvdAr5uJgzoyc4qGT
HHZgBi+w892b0uGfzcwaoiVhYECTdJUfFpiNIdIaEwdG6PZ19lopd1FMtX1tZvXWRtgrfRXJ1pE5
ZwZLj+oVxIaLXdX9Q9hwNe9EF4MDhANuRybva2JhxcpcrGSNkKjYSKl9aEEtQD2nqL/Pnf85t0J9
DE34t/GKV5utS98uH4XtU/6+AO6UN2gjm9AAvbiL1tpqcq2Nua1RzZj/AYrvVriD3WX1lEkJtomV
pxQ3OCqnyW72oWxLmPodniw3fb28LmrjuKBc6k1JDgaWpdeGs4CpukHtPl02sTmQtj5r3EU5BArC
nAIf5w3qkUAQHA0zUsWOKVwzwsfG7/e1J9vpDRXubOY817a5W9MQwJjWZXAmlvM0vbax60/hXnV6
fzkFB6ZjZO4lP39kdw9CPjciXxzEDvMdtlZtBGJqYIf7sT2Lif6cZToRZBGHk++q1YdOEaoCi4xY
rrx9lpTP8ygTd8x2YPDrbPLkSUvcziIus8VtoN5lKJmn6NnTZBQPbZx52pD4sgkVpUlWCbsUVFkc
duhympd1D6hiqR+I6J7Ts3jI7PaQ78zQpkbdqM/FIYnWTLpUd+riBuPjMB9MEC4S7sCeSL/f1e8b
yUGJOUWSWao4EBmYHySXzaMHgF0Zc0wU7G5flO+mODyJoqGcWubdkpXZRVvZAXT7jDpzgoisc1O2
OCSJJ2vqhgafiTWQqgixQk+/XQ7ZzXBCM5+nONOX1LT/iLl75eB88y1mAdQKipU4++2dFh+08EB8
Lpn4XByC1FWfV0EE9GJEzJjz2aVPMkTS5Z28N+8pMdP/eFT874tpfBtun7alXin9P3ilQpJ9gcwt
Uq07y8eT8FQS9/JmYvl9+zS+DbdZsinV57cIhxEW5OfUG07xGT0lEjoCBT/fBfcTeVYuOxl4pD+G
AyFKAIts4lwuIV6/FuaDIZzjJRgWBoZMTjjg/UsFjZRNDkZiZH10xcJ3rOPzot6M8w/ioLA/8N9+
jeaij4sSGPX4hHy5O7zg8r5ixQ1WSunRDhQMqLBTlZTLgKzxHbm5MRRakWFB7EHY+gi5cZXiUHqX
10XtG4chQhOCZpRxW1pSH91D636EeGOlo73ksh1qORx+jIVpYiIAy0kOw6EG7SwrCQESibuSuE40
kYtGzD6zmqxAfqeIbRb5JiY6NXXIffv6rjnHYCUnNpD0aQ5B4l4IlzjBlQIi3+vZ6a4qEBfP4IES
d6UbHf/swfkLQviG26hG0SZscA6V7hiPh6E8WRQbw2ZlaAUbEpcGzKfBzKJ/QFF5ST+ZkdNeq8d8
n33PvQl9JZldfbIgoiSyS+0gPoJ6wvIRm6CLhsqLsOvygtu9fe/V02IUIAwvsLzIUtc2BuCcJG/s
aqDMUOfm7Suv7MSVMiKXhfPJ5i5FDxrXp+o0oPUu8/rnv3S6t4fCylgrmrmgZqC7qMbusKTiOaky
AvoJv+Zbac1CrmNtwn09DZGjh9fBQBXtCI/mG2i12loQfyAzNwqjO6vRXmrBlJcYdjuXN2XWXYsY
OTJkwt0YTlw6DxyO5FarKDorWmat6RSYmDGegvZLiVEMQ3EuQ9ZmG//aDXgsETRTNGPcniC2j2wk
U/dCK53mTN5VinWC4rUvBPJTqrWOLsV/Mpy+Ns7BimaJ6Zz28HNhfljiZ2l8JFZH7ORv5YRkqdtS
wU6+0fNB+aqwWcP14qg7wzd38Q0jEcmchm4rJ3yab6wdoim1BPZmYjw88b68Q4UIM4rFqXVBPlqC
KxOZ/87wKAqs/6hR/cJOvtxgtUWZzDUMM5LlvrVRC5v2kWjnEIZm9WbLnw8sNKrB5G+3EapUfWeD
9ubyzhOOw5cgxgWDhfWEY8VaJNJjg1QvY6uiUnfULnMBS1/KEDNhrJ2WkduV8JIWdyH53KEOEfsR
KySzCpBv1zOqHJWaoMOxEAS3k8fPmq6VB0MELeGYms3h8v79Dm26ZKJRVJRVUcXsNQcBkZaWupxF
0CcPwEgl3qlR5F62sBE3fzTBeb6et1KW1SDclX3kFcCqCA4/5VQyacTxhU2a6PvMq3z5/16d+miX
c/pkCpukrqAz2RqnXr1OJMMu5dswCIkF/n42Ptjhfb/PzDxC70zhpuX1UD9n8p3WEiNzvz8YP5rg
Yoge42RxlmAps3ieFdOJoMqqi26ViMRaNgKwj5a454bQJX0XMFX54Dx+qu+CQwAKEckRjqzMLByo
AGwjbfzRHvfUyM1BEvKmgIr9N+OmeJkdZVcep738vS5tNKSBT28+kUaJQ8830ueWVjdWCXXb0ssO
TGCKJRaqV3Af/QzsxI6Oy+fLPrB9RDCpYirox1B4JqJQsCZ9DkV00RrzN6mpPEjxDbZpLgQaUnY4
V5NTrQ7A/ImAK9/pOVoFSn8hm1i2d+99MZxfzdM4qkPQFK4UCOdKHvadmBHHkDDBswwJYqwEi2Dm
7iRCzrSQ9kpRepc/yQaPADt5v5bB1w4k3YizuMJJ75lm6+TqjljbpYPl2OMusEdIb0mYBGv+P7rZ
/8O2ZRiqokmWwavg9aMl6maWFLi0/1H4gdyNg7bFyBU+DV7oqDfsCSDa42urE1u7eUTAh6zqsmX9
XjKJrLGaDQYlslyg6AUGFFlEqSHzL2/v73cZdlfH6ky0BCsyf68kqMoECdtdkBbkiexm/4+061pu
HFeiX8QqBjC9khQpyZblOPbMC2siA5gz+fX3wFN3TWN4hbue3bfdKrUBdjc6nkMWp4lO9fSjzRaB
rE1tWcnitH4OQ3VUC7xhXXtK1eMw7i+fZYNc5/1hOI1fqlEGmAY0nk1ysAKM4jdYL3e0M3MeyS4B
fCVwbDR3CJrWAWudPwQMpzzx4787Kv/WtPWkDloCUtxEVn7l1nQDb/MRBXm7TT6gLKc0RBkZz5kU
nnq6OMQ8FqL3bGMS4d2N8sFjTO1Qzwx8MrMAXXL7ld6wPfrwwODnlF/RdbdDo9lFIUiQhgjUkg8X
o74uTJniudGy1M2t61Q+WcMBVF4ghRL44u2nbXWRTG1X4VxlmonVJOBmjg9zUPRQHd3Pj7R2qqu+
3dlfUOjFXI7RCI64GSusxDIHsBKr9Eu0oLQGZe2IV7WBCk4atYJPaR4um8WmJ1kJ4qpdVg9VlIYa
gpbzNPwo7b1KBYNwAsvmB1bisi+zWIa6N8NLWoEfPhLAXogEcK6DDnVSgngeD2YczO1xFnUVtoPf
1SVxrqPoldjsGiX3ukImt62aIugd68UxU72/ltrlcS61z1kXKy7YgKlDteK5a2yMKU/D4lQ1bfZY
DZKdvkVGANKUWqSkLL56XwJ4Z4j8DEsrw3tinQNsGAiEiCs9x354bTxIQbED7YKP3PGy0rALvSSP
i2QrnZKBqnj55AUp8nyfJ0+F8cXOAnMsHbX/cVmaQEX5WZZJAqlIhB0HgGkO2BULIv27IkJn3g6Z
3z4xP7ViJP1QYAwOOoTFbvQFnpB+s11ybdedCrcuPelfl6PefzPOsYDAblIsOgHvgfwabcONFhHV
h8As/tjLqk3V1AH14NHRPoMy5Qjko79zU/xmVmUiWG4NLFou6nVMQVcH2rq4fir6x79TAfYirNzh
3Gi5Gs24LDXO9oVuOpIt+5M87y6LEWoB70mSHgOlaC17neaaL7/hCVEA0jF332K2J/FFWcy2nzdA
vK6qigL29/cHMzpDoWkFSwo1CxTUjUP6RxKeFlPUVd5+M98EcX5ezUaqmKCU8Qy1/N5W7bWmT4mz
2NLBzltPpyJUqteK+J8+4k0g98ksO7bbWcUnYxj1rJykADvqyYRLKoKmEOjhpqqbsmbLik1sm99e
KIexLsiEV5pYL2l5q7aCV/I1JPvjNCsBnLVm6kBnu8iQ+7npo+bTq+Is7ZKdcWA4tBrmuMsHBtEp
O/ZH48WVcE5JupIWiV6AAqLuvlnNyyAact50sKvf53Qjo+M0qSochW4HDWK5PvRJ/+myaYm+EKcO
YWRZNna74O5y3cEGHBCWyvvLIraf6dU5OOsdCCbdlQxxgKQ44V20L/xuT9And/MXHSgFDCkoPdrQ
R2GU+OeIA5z5SjIXIJR9N9DFomjqBjM6JSB2CV1W+EivpEPWeZfPuX2VmgVyEcOycKT3PmPpI2PB
Vlfq2dmXVLkzLcHetOj31fe/309RbRWplHuqEh1bNfOB2yOw122Nw2oLww01DIu7L01phz4CECxw
Zk9pG5gkdwf71+Vr2hguYx/lHyH8IFLZhGa39FUKDzR48A3GJ7bGlWCYUV58RikaeaIWhVAm922m
MgyJMiA1ATfB8TeHaZWijm45M0hbCzTs3OT58jmZdf7pmt6OyX0uK8IuZksQuahZ/hBKFnBvouk+
1vo7SxpiQeS3qRsWUQBUbMsaeU2yVw+xshijHc8Z6i3F8FKnxd1UKgIz3nypViI4b1R1ZdL34cCy
ysqJYnyoEbBb7VGrr6ZIZLmbirgSxrklGhb5lE7Ik+fy1hx9O78dJIHn22ikQg9XMji3pEvaTEo1
Z2+H7C4e3WHA5ar1VR+7gydRR2fbCa6kcaYVF0OutG2Tewy1lhXrJQdxzJ0FAl0MgeCtas/SB8Bn
3h2RT0BsU0nU0kZptLL24/IyAIN1eLys5tux2dvB+AH6osdQuwxyaU+KYM+qOwGVTe088wvrzzVf
KPp1wV+K5EwL64pVYyxgYGh32aOGzpjljb4BU1adFLtTol2tTUtenVB773gLKyamFM3A7JLvOutE
wnPX3sbCZ5L91X84jJUYZuMrGy7aOk10LDUhW6wONno4ufu92aX3rDkgomLa9hembsqyAWQnfpax
y2yVRhJCi3n5Qtrayaqny99o24DfBHCHifJ2XOIZL2+qfurpt6K711RB8LdpwDbRbUsxEF7KPMPY
YhYaNQkpXyf+FU/ZRzss8j2wLYrIIwL3J5LGrz5PEzqUSWiUXr2Dmu/ojgbWdeux0TQb8zT//vpW
R+M3nknSqLo0DINnzzdhekOor+qCttfWF1qL4IxoKLUiGZRkBDzIVWEcKwW0oB/IpdciOMOJ8qGU
FakeUI/Yx8DwBfa6c/meNr3PWgSnZ30e6qmWSBBx1++SPcOSII8UuCAMFDI+iaoDm4GErauWrulg
Hzf/SAy1IcQUd4k1dAyvBpUv7aq9kjvps4SSI/ppe/22Fk2kbRnrWib38o6hbGF81gAqAjbllOOS
/usdcNjP6kzcY9uOGTbA9XbwsqhAZ3xnad8rehB8qK1QfC2Ee22rzJJnjVSgVGwc48hm7sPH6cia
n9QXPRCiC+Pe2lyvFNOYhtGrh9Kpay9RBN5tU4CpEcMGjqRs8+6TppICSF+l9DKsFsVBbX77yG2t
BHBqHc1mV1dxPHnt6DUHtmXX6E6eIF4FSlHQjB8yo5U85ixWb0+dN1VD9GYEADK6dYrXBnqKDSNS
e/mh9tM7jMsVnuCMokvk1Foy+sToonh4zQOIC8S11/7g99m3/PF5L+pObLuK1Rk5Ne9J2OShHU2Q
FxlOsl/27ejIvWPfsUXJ4qRGzvQRH7sSySn9UtPW0GfoiRTvuuZKtzxL+0gwZK9kcMo+VfXYxhFk
6A9WELvlMToysHY76A9sz05UGdv2gP+VB+3nAA2TNGJ7yfhsutOVju63QexpjE6J8T5EbkOdLBDd
42ZLy7aQ2YCOxUTuyB0SmzOjZJowhiRzMMyQ7PSz6jIQKHIb/7IGd85Y+ohU7kMgSYYq67qtqaal
ouXK2Uac6ZI5R33pGU+dx3x+7Fle2MPxdw0GsYbAvB2P5gc6he+kctZhSJlVdhgHYHzk0gJg3PaO
tqJdmo0Y4J0QziRaWptTKSEGINJ0PxLdCat+P2UfoBnFFRqYpCf4dJbOkx9mcjxPbatTTwP5xOK1
TnJMgu+M0q4KdMFLw/5mLoyGLAMjVyj8GDavKkkxmPGSpqPXl9+TMmjb3CXTjRYfhunlsgfbyAtU
2TR0Yhmqrsp8b8IGLUie6DMgZ2joSNpeGXsniq6a5N+HUe/kcI9BJ6HWBAptzGgnATBYnUzVP+D/
VRnpoEGIYQHXjFOEvgS/yagaqL00vn7GGjmcMfgzWqcJdwwhMvF1QdCx5UfeieR8o96FXZ7r8Fts
n0XF0oWu7DKGazv6C6Y0MupE5V40tsb8BK8cmmWr+IdgPITvWdES9X65xQxPMz1L+SGtznl/jgk2
sc3SkcPa6RXRiuuWjWm2ISNUsFVZ5Wnw5A4cyNJkYA9JfWnqhyI51qoIfGBDExGPEg1qaBv6HyNQ
Qx9SINv2E9wjZkXjgyHHDm0fC2l/WeM3zvJODvfNmnSMKZ1DC1PUaWBGOkZxs1PXzILO9MZXeieG
8/ZpVoQA65UmZD+3LRY8LP3WtA+FdpDQt6WgMQUXj8ACtk6GgN5CGmnp5I+4XjMKvQLf1+TF45Ux
B1T6Qujd5cvbKgFphklU00DSqil8NwRNLL2mi40gy11eMNZ7o7CZJLfHFDMrAbHFu34vws7dUg2E
qdB5EMVj4pyrfMppNnXTHOIdsbxi/mbou9l8ABHy5bNtOF342jcp6vv4caaWGRYKjgYwCjfWGjef
b0j+tTTO8SC4xo2w8Z0oLqm0Q/BeLSTBwEdyHzYvkQhRbytOfCeAc7dy2U7SuKSIvXftpxnUVoy3
3HjMD3itvohr01sfyMRssIGqLaIpm3O9oGYvO2LJE1qNoT9HIPppSzcqwS8QuZc/0pbL1daiOPOt
0pIi4SejJwcLViMZ6CImrg0vcxgyg4z1vith5Z2Fg5zHfSeTs+WZAgi+p9rkRTcNKoP0tBylgJF0
CReqLktCZPpeB+mS0TCcKOJ74LhawZgGywFMG07V3uZuA4J7WXsSXOjlb6fwW4talc+VOusjphCs
kw27Zi9n/EBP2TMjM5h2hk/E5FrMmP73lSr81qLZ5RGKYviM9gNKydhjZ7j+fu8zameM14pco0Bt
FJ5ShFRSS9Uan5AEFQBmQNu+a3171wLzjtW+UldUN9qqta2URuFXGLNU1+VswL0aM/gD9Kuqded0
hxNeR25ZOOjXzKIiy1aK8U4meyFWKfDU5iTMVbiwzisO8i7z6N3wTEBKwbIa9ar2KyC6lQBDuqxD
Ww/Pm00qMlOxlVgK9kGtz8rJG5Rf3dI6hZW60fzjspAt97wWwvkY07bbIYphGtZ07rVjRCw3Jz9N
/SaeXy5LEh2HczHdWI0T0ZTJa5pH2azdpDniv33gsV4fh/MpSKqXPmzgocv4JdZPVvNITMErIzgH
v7xojrUUTgp0PmklJww7R4t8lYrmI7amMdZKx+8v0jBeFlKaLCRgeEAx0IeqK8bJNwvZoURG9fr/
V5pmx0ma2iYiAcYAWN8wVo7huLiNgzLBUQRfwD7BBR/1+siuhCm0CbHTYyCzDKwjWwpudiDjEC5T
b8ZUK1V49V0rOdNSKFJkwFN0HkMwTj3phtEastTydcjVMz8XgbAGIvD7/M5irdmU6DpOZz2NO0Ya
lZ017McbnhaYx8ZJjwM20kS5i0go5ymiiXbplMC04ml2S9PyOmNycrs7zVicvGzFIlGcv+iV0Eo6
vUCMheqpaUlOpD/X9DpLRXiPW8Hc+vNx7iLWI8PKIwRzCMCPDR0Omh3vLp9FJIJzFp3Udf2QwvfN
7c8kK88aFZGpb0aMq1Pwg+MKQFrrjkIdsuscaP3RcXDkM2O6ZK274iTqR4oeZH7SpLFjrdAiVDLl
wAhMPzmiCvaNEQv1h/gYuvZeCAgkUAh+pLwe4kxrF4QcqL8htMJiBYGzir5gD/OoB/WjAuImMQbc
1pT32j3yE+VGnPQTXP2IDt8AbtvUtz6nsoPC2w5038f8GYN/tyKkTOHX5OP/Iq9TxW6hMEfNH2/g
UlyMReGADFpyFJYkBC8NX15Mswx8xJY6eX22uJWpHo2sdaNGtMktVBrOfWialmH5F+5jANY7KvzY
ytLz32Bb3nxd+lmgCaKOrZNZqEgQbAdblspPE8mkGcdwmBB1SFnQAq6hKkf0MUWzIpsP20oOP1A0
pZRg3ydnCZviT6CiLxZvcIGHDo5FMwVXuyD82Jo6BKXtPwfjcY5k4L4lyYhPJgf9DvwA1l2JFQuw
H3uFT08hau/Zvn2BXTA6cF/0+giulQdAAnKtlZkoqHrFMDrqODi5NDtJ0whOueU3AXVBNIIRQB2l
g/eBaW6QxUSJE90g6YtBv5m5YDtg+7OtBHB2plsT0JqKenqNfULs+mTn6oqBSZYP4ix706oxlYdp
QGxOaQafqpmR3ZBWhzTjZJ+RibqL0+3tp8llbZLkIy1IcNSaGlbNNBNkZ9yrUzfF0C0DxM1JBDAZ
YFAMqujx3DTplRCTy3ilyhomQ0LugDkYoFfavuKApfDaPtUHRjGX+B8Zglgfy+SqSYtWzLQFU+sr
idDvmSn1tmH7RAGSI0HdewPWwHgnjSXCq+CuGUIzLQiksYg1PCr732yPmXADfVsXbRnFOSB6o5LP
BTxNVFZLEkESeA8/VaChYI1PYII6DFpAFMj9D2mYu7FMi0AjmYWvzjXPcmZZADfFdxt39Iq54gFD
2HAXQfQgonHbtGMUn/8rjPP7kdx1dZ5DWEOuY3JIjYfL8dVWaGCtfp+7urYJsyKf8ftL9BVcMGW8
a+hJHW4vS9nMlDBGLusyNh51QjjNm7pMilslmfF8YVjFxxbzuX5tcGbuv2c8BgDTShSndnVqyq1m
FrbX11bv9HN4JGF3suVEMNC76ZPWgjgXK0dmkbdTxfRgdhHXsy3VZj9gT5oFjpEn2pTerHGsBXIu
F1O3NgXc1W+Xm+wxiu0tz4jhcif+iu7LrnBDV/eis/nj8tdjOsBng2u5nMIr3dCmXYq3JBmfIlNx
yvCUxj/a6lSEny5L2tL2tSRe2/vIWqiCEy72oaKn6W9/n9P2vF9M2jf4/dy+KbpftSWoO4j+fi4h
wq6EGtU5XHqs3Gr0zs4E97Nlrev74d6lrgWXZGLjS/R95gC51lbPc/W5k+4vf4ZN172Sw0/LddaS
DaqGexr86brw80BBNESuYKyCMOUVT+CCbvGjcgsaRKVVQ9LkzwjHVFfdtUH5RAPAnvkVwJwJxnpB
Eox18/IcH7NAvY/vLMG8nsiyeF4QjGV3oATFd/udG6HDfZeDvmlwDcc8Am3I+21corHiTXUBB4Vu
oQ0t6/yue5YQrZGb3vY0dTrKirorp0Yww7K1T68hAASOD6bLZZvvIM1RM1AqNTCp7/2x8+IfbJGC
lbixxeEYzgK/gcmLO+oLUxbmaP/4tLohq4amaJi/4JQ1G8qhprKMV/kuDPJ9fO6cZlc+MjIsW4jf
9Zo1X5DGD0vrVgOAKwvntLFqs4vus1sryG9YvXvYF8+mG9/UngZ+RgMwONleXMva/JYYkrBfN0hk
g3eSY6XL7QD5bTk7VvK9FXnhTdtfCeB9Yx2mDRiCbU9J5f0yyz+KCOSTeuehdiFwM6KzcG5yiSeS
Nm1ue5bdF87SjkEehc+XfYxIBucq5QWIPVWK+yKab803aSqw6a08y15dF6d9AMUmRlENtjf1tdeE
8vVg6S52eg+Xj7HlKtF11tGaZYmJxTcAzaXq57hBAEWAn0h35VP6DJ7kXXUyRAgmGzf2TtIfN4br
MusIXyUbDp1Nbgmq2pdPs3Fp70Rwl5a1ZrmA5WoCfE61j2YyOvlCj2ZF//3HwYCPahGbqETD1DwX
Qvck7ewe71g6XilG4hjL5CjZ7vJhtu5LIejKIkgnts4ncUZtGEOcqnha6NOcXJWh4LHfSgTISgCf
wCmq1hqTiqBWAR2AjMXF8tRcLUcbM7HjlSjtEJyGz92wKLmEOeoxXt9kN1qmX7XTr8v3tRXQvjsP
FzmPMonypIeHwTLfC3aOXxHdFXc+M26DDNUmYZ69pW/rG+RC6EVuaIldA6T1xZWSPOZ2MIpwErZS
j3enYhe7Tte0jMh1bVsw0OyWxTL6id4CQMPLXBFwjugbseOuRIVt2aGxi5LZ0pzMLFCoIKUW/T73
BAA/aZo6pgOxvvjjQr+UdiZQavYT3DP67rY419+HVmsWI2aEZAIgjln1oij0rTrdzcsoSD2F+sY5
NEkGOfqiIECoXjrPQoGgdO0d28pAavh/jBZu1aPfnY3zbrOpAsFlhraFJ8XvbpNd7Pfg+LqbPYzI
eZEf77Ig/9AnswjBcJKFTR3uPqe5NRc6oxPZjYGU7lORJ/0f6v0mgLvENO7IXMbK70PZyKyrHX2N
scRVuG31exPF3V+kFq2FZcHJM6u7wbyLkuCyAxL8Ps9n2jSRRLMZ5pOPkV+oLVA+ieCBE4ngHh7T
Ksy+LSEi6oEYPcV3pRoJ3Oi2T/vnlgjnReeexmbLtBowxE6Opc5l6R3Mz+4vX5ZIDOc641iR4A7w
ulWTvtf15KalyS+MkwuMlOnnn/7g7TTsQlcubVEnDcRLuDBV1d2mOIXkVm1qf4n3BjBZLh+J6c8l
WZz7LEs7lKQKmMrpQffp0d4h7/s/uIlEN8d50W7JNPAZ4khNVTtDbzq9fNQ0wb1tVXfhbN4ujjP8
1MqMSG3wmLIB2egqdlMJM7mDG54NHwR1bt+6osWZ/xGQvMnkfIFR1JoUpXDeSxT7UHS3t6vr2az3
S6S5kVx96YvRGUJAB9btDkVFnyyGKN9kFnTpI3JOopliiwKBGxmefdthItjGtvTU/ezR0a86Fwgc
0bDvtetM1OTcfrj+OTtfstAmkxpLibOjUeAQMORl4W1nuh2IAS9rqejL8iWL1rR6achwQuUhPYRB
H8S+fp8HIJd2CkT+8VG9vyxRYIN8dWIoWqmvStbLkR+iqHdL7dbqbrL6jmSC0V2Be+RnXGtS9lqs
4oVUyfxYUSWY5sa7fBiB9fGUpaFVZnnSwvpi6ymcDqNOHXlqBd9oqxqwtj6dcyVDqiKYLVnsj9az
BKJ6ejQOdI8nH2Me9QvbNqH+tEuvGld+zlxVcI8iZeRcjApQfdIrGVwMzX00mQ5Ycqn12seM+t89
AzrnZip0T4luIAfBYNhcXsvtwe5EJq1eNmmdcytdUndD3+OTMQTn8T65q65Y6Uhz9SfwqAuUXeTE
dM6BWCBeKrsIAY35UB0qvzxV+/AMzAIX6w1C0DuBwhtcDw4QX51csXggxyNdq8O1OTSCCHAD5R5L
2kB7NNluBojuOV2cNEOivQSjig/NQb8GDFYQ+rmr/rLucKUgMB32au+Q7+N1g6wk/8bANSOM2BY/
RXe7edrVX8KpZVnnEQ1t/CXd9ANwNJ10+IBtr36fU8a0HIGQmCI/0cbnIrsuW92Z6O6yDKZsf7wv
KxmcMhZJaVAprGyP1MCQyr+CE8GN52srTl27BwNlLsLx2U5TVhI5hZzychxNNi8wugYI3JrzsMfK
mp/fNqhkivtXgo/Ezy6mg9FQ9KQtD4suTtsdqvLp8g1uPidv53nNKFYhXVQNrSVncBlpdN/NGLOY
3LmRj3Hky4nAdYjOwjzLSpRad0YdRjgLUMKPpAM9VlMJBhGY9VzQh9evtxIh63Wsd6gfeYu2eFVk
3OJ0R0AHCSpWArV7DQpWYsZE1ge9hmpbyuclup7sK5JYjiLta+UuqwStRdG1cR5jaBRVz0YIK8lR
l0+5aElCpAGcH8hTPTENFRptaz120m6X9gaMvLtEuTVi/7KybeenK23jfEJbW9m4DCw/NZzJ6J00
u06627q6sZWv8Vw4SX5d5VhhEGYTIsXgHEWeLKWVvSZI/ZU2H+LpUEnB5cMxy7+ke5xnGKKSammK
VI+RibdBEvwmUxV1UgTqwA8odkStFl2Dy8uNG8s+xMPu8jFEHo6fSAQIx1gsumV5Wo053Hy3gAx9
uVHupBPDx4jQcRDEZ9sKqGuKagJo2eC36jA4ZIUgDETyuligAaI7AO0fFMDPg9PsJsrHn5cPuK0K
b+LYBa+MV28AkGCoCKDn6NRYd/N01c8Ck2Um86cqvIlgf8JKBGnmuG1LqMIkHVPzWEemKyOylEXY
kJtHsW1sUyOs0wgf79EmYh09POGvIKH5izT3QO8UjGtsKRw2YgkWSsF78MfOtGFKhGoqclezwPzM
fFKll3//QdYCOAdUFrlpdxOcAsb0/DJXd3YN1r9MuF2/Fbmu5XDOR07qYlxapGrxNbajA2j2PvmZ
XWEn1q+eRF3krU+zFsY5HFM26k4BeZenDEdA8ZE+SNSvf3dvnMMhfdwlrY3GHJA7fyQFGCM6cIuo
uSKoXmxpM9awMSWJdhDQH7ni0rioAGdeYDChlXm9vcNKnUPqRyJ6iLav7E0OZ5g9ODZAsoHHe2jz
vaR3+yIOd2QiAj+9KQabVpggNLEcyvfAR4PkpZyxCFy+seKfvfFDXkRpC7sS3gGoKxlcqNPL5jJ3
UYe3oHSMOwT62CigrvqQfpp2YLkR8rZtVrPXArlvlFfgv8uU124NObKt/CJ2tKvoC/HMoPRydMFj
8IeL2lCb7/laLPfJwjQ3iRTaLBpmBFagav6SBPkh2+cPoi2UTTe0ulL2WVc+NaP9vDQdfGpuP1TS
lVIL3JzwCjk3JNeTPtUEZwFa/dEIcIkucLuekmBwy4N0bLAvKsQxYRnlJT3hXFLd2WM/9JBZXM+7
Cu2o6GAHIK31PlIgXn8ozh3ppaYjhMTtaWQJkrBqHUrsp0Q29x/wSauvxPmkHOxRs2Wj8Bap9iHr
zXu5aT21LT7wwK6Owzdb0fq2LW3GXP8igzgpeqjrl9pMHKId/uo4fJ910sDbpLeIhVRr2I9DcwKw
2y3WvD6QGa2Pw7mLSWvb0DDhYQke8FjLHG0QFioFLomPstRFChetggxACgTgmvOX0mMsArNn+Axk
TRPN8gv8rMn7hqqwq2GAOy/pkeTUSdqzPefu5Q+0FTuub47zCnmvSik4hSaPNt/r/klTZ2eIH+vB
chURtJbI2Zmcgyi6ig5tC2MF9i1jx9SANO8v7AKvxNg8m4/umyHxTDhUlTqNFjhYWfSfKB3vinr+
XPXJ5zHNBdmswLOanG8wzFDSkY5PHvIwq3rKlsfL30h0FM4npHoF8rwRvmfOQqeVJkdaGjAq7jtb
8i5LEpyEp8NJjaUzaw0q16qnXH1WUtG6iEgHeDKcIpNmG+vTyFVshxUkrdQxd0qQ3oygjv5Lp21x
boHqctU3LY5DlidiH+1sn8jfLt+YwEgtLm5Q8XEGu8W3UTo0g9rWicZg0AQKxhTowitnsc+2erpH
KTOlNsY5ku5eoWerkd3UjtzI9uvuK16Lv9QCzieklRVVc4jHQUNpBrYpKoFvHgexsKYCAQYxPndn
WR1bsl2EmFNJVKc13Tq5bsubFGRIGmBMSSZwcduByUoed32z3VQKVWCf9FdxSDXUiAEq8dQ50e34
YjntLfUsoBYKpG46Vg0IxAxFB9Vqzmi7xA6LBgQbnpSrX7Fs8V2vkh1NpIe4y6/VSBfEDa+rcX/o
yJs8/kUvR9RqqYZDxgdAkUEfsYkbeqyd9o1hTcS++mM62neAVnFI57R7+3baMeIb0UbWpgtZ/R3c
TEA6kIhmioRktDsUYBbPYuH3ZFd36aicWXdqp42hgaOWv9iqz+TDwMHKHXrK7I2KwxYi5X0WyLnT
uUXwoZBmdUBOe+cswVhS3yCOLq76/DnuE9ew/MteZWuVmwCk5r/aw7/9faYrxrDgiGpQ7kcXjCm7
5Rt1Ww8wDMhICkxEpsI99c13ZiWUs3vdXsaxJSaSLv0blfe0yd1i2RWKoIWzNR/+7nDs71i5MzlS
llHDaApL7vKbbnDY8pQUOXhtMnTCQGqSObo7PMW7+E7U1RfpDpcwAKOspAvSWk/R9ZsyD6+1UHWs
1KOZesCAgQMAp6eySEXfk6nkJZXlQoQONtFm86t1Noc+mPYMbSAEFwMD0hCuAWxmRasPyfkeu67q
XFVhg/0xu5bO7TEO1KA4AGP7qN8bj5Xu0EN80x7QcglsT7Sqtvkkvknng4goapS0nGoWrjxMejAN
XysRm5JIhfgwYp4yDVMZOGGbAaHE9DO/dItvKXPsKBsvu/ygufWZrfBcNkyBd+MjitjIllQfYCJK
fL8k52wWuPHt+Gh1eZx36Yc4oZkJRall+9CUuRN12S3Yhfax9LnpqBPKvdejj9Vo9T4z1MPl421O
Y6z8zh+RRj3PqpXAuZnUD4HA4RVefmr20516pofRmwzQhYtMctvtECxUALnaBGnle3eAFmSEBWIc
Wa/vaD45iTTtTGx/WdXzh073JomzQqlerGJkCQjokb/LgK02PktftYCV5bNA8sW079uhh/YmkbPE
MBpJa9uvqzCLr/nkKwCDXIIpSbZRiV1bL/spUlHBdfJzf1U6JBKg1xC9NfMX3cwDLWXIvykmjmU7
uHyjIlncY28XhTUnOS40pfoBFGR+m2RuZU+HvIxElrFtev9cJT8JiA36aMhJxQKc2bVfDJeBrVav
z6HqAZTmo9U5FDlNxmICmCXuQczrEvSgPTxZ9HXwTL8OoiD+KuO7SZ4obHpFjfjzhXiTxa569Sgq
fWcZVcIMv3Gir82BHAnA1qKd7ebX/WnYGw/Fp98oLig17KgnXsXd9ttvfwFnh4ViNFXKdkj6unQb
hTpA6HMKrKxc1pnNkRSVKCr+RRiAvfD3J9XbXgXVHE4q30ln3Vf2kvs97DEAA9oEcYV18+VdSeOC
f2XRrMZMkGykBwU4b9pV6gHM84lh1aLsJQhtNnUUsKEEm9No+fKbGI1UpKFcwfYK6WuvfmrVneDu
tuYBgdb5jwAu9C1y9EelEBqpn9lpWCaj3rI+KbkS1Ys3bXsliv9MZjWVsomzZFYHX/xDKjsn0b9L
pX/5TJtqt5LDfaBhMAqzKi2o3QxAS+Pajk6jCN9f9F04Q26yaehLHUpQpPo19jIeSl0RPZ3MPP4w
4NU5OAPWQIcpzxL8E2DDEZI8sH2P6Eu1Zy6qBce0354TqDc9hwKlEB2Os9s6IxbQpXC4XrrNrXMc
Czyv6Pe5V3NsuynWOvRi9Li5W4YW+zKqIKwS6Rr3TBpyCH45GUdomj0aZGn/qwJasahWsx3dvH0i
fqpVaSVi2ixqrLweUFV4Qk6lGz4O7uJqbnFMzh/Bz8FO1j/2yk+31mGezJPG4tRdd714wKSA95nu
Gd145fZXoldEYEv8bGvFqFnUDDaLWoOaZg5Ndj3I0v7KYPmxVjkzjSbKUB6yUL5JjYBaCEuFGRP7
5BfMiZ9sHdtwLGeABXv0k+yimOFTALpnnnTPssRf2pHxpyfnEmsmQH5Zflw+4rY+WgwC1wYrjMzp
o11J4DqgTPikn0vGiLrU31s7dSppFPiNTVG6AsxsGQAfYOp+/xqGdWUPfQH3FyqoRYXPjNdCS7wy
/wCfGVBV3wRxZjz3ea7kGQpS+ZQ7ctw5SnlFBiEJyaa3WInhrk5SzLSVO7xQGEMa0dCMgG6enACn
6g2fmNJn7iRoPApukM83u2bsR6BrI+BVP9nmSY6IQzG0NglaZpu29XYwPuXUzQWY4MB28gbJz8f9
2Bxk5SOefCWCe91BVVqY7YSThMWPDkztIBa7rNfb6eVKAv+oV3EJ4FtIGI+yS1zmj4yDFsR7dS+a
s9o04JUopiirgBaMFkBTUqHYWvuiFk9ZeDS7Qxp9BkKfl5eHyDQFj8jmaPBKw3k+Gl2Tl2rIIFEN
Bm/eATkMYHCtx4g9o1P+ZBxa4JeO/iszA2aDw5v8WVcAL0L9+Elwz+xL/eG9wDeGiSxAaMu8siRx
bcp9LDF8yXEXHlGcPMgHw5H90k9/ikrNmya3EsapDebVx0RPgNfdWHtSXBNR9LQ50YaTyIzjB3Dd
/ESb3KGNG6eAgy2u65uRvj5iyz14hVxjj8wr3ImAurf1dCWRO5KKXMjGbM74uu+zPGZ4NbUbMwDT
8U9RnLudj6xkcTahodUBLnPIUu/GXXJVBygKBmxofAj+j3xkM4K3GOI+lB8QS5x/zBQ5NJYKKKck
0P3CTx9iDLaYd+0h3ckixdgMSd9k8WBwo0JzQ2sInrEQLQdsoALPpruxaOwQUW1l0zuuRHGVACkt
aythQOF2d2zSc67cpqKi36aar0RwOhGByHksQaHrTc2p7B9L7avAaP9D2pUtx40ryy9iBMGdr9ya
3Wrtm+0Xhm3NcN93fv1NyOdMUxBNnOuJmTdHdAlgIatQqMqkH/rToV0Z+OQIfdg1WozXhMMSW+Oh
xBSSet07wfu4BCruB45B3qYxENklhhhVBnyhnq30IXy/mkqypYKyFfyKz+9DGtxKw/bbwmqZ9K9a
AfMIgcwlVFLU+KAbE9mxCwpr2qlj05krHGlvOghHnogb7+PRIL4yKiTF2LQFZnhG+aBJ52XiNK7z
fp9Jo9pUjsu+wSGeRX82H+Tly/632kwyVpvGZE+DXII7rIvoDfI5HN0co9zkauaRqPNWwYCDOrSh
oWc4RWXoGS2kFb/tr2K7HvnPMmSWF34Rx3IaAwwdp5k1IzsrHnN7/PqX9IU21bV+Yf/NK0duB4+V
SQYZRmNetDoBbymVuKVCn+Gp8+k7Tw2efeHIu4fvbyF0Hj46Wiy2htBEOFMkuO60U8jrUt93BJkl
gJeyPk/MACBhxOgm6K3MBMntUtjaOLn7H2sfHWSW+F0V0CuzqHBpNfwulWeB3C/zvzo1n4apxGkZ
I82AvynZTWkedB5tzPY7zerjM8d+IgYm0E1q4DBnVu5OvkjzMhTef2qP9bE/5o4J4bErXiGOA3Ky
yOBBIo8hBAkQLJYMc0b0Obw9BG/5FwWjYcSWLOkq9Bru4zfPORiUWPJxKooUy42IfDXn7UlpEltV
MvT8a8d97+AeZQYronwaFBldiWgdJR5xYjd/Dv8qa4sOekP5JsNdayydPrf27XK8kh2ogqJLkyo9
/B8q7G7dZIckGg+VHPBUnDlb+Z4hrgOGUkyhqWAr6+7c34vTYW79QfL2F8Pzz/fccGVFa+JcXBZj
dJZbPCpYdBuHI62qKs5kZ3gipdyh/CyQA1LsmNVEJZJSUTWcOYJC9ZUZ83aP95XoH7BaVxmGitZo
iPEgolzUa828VntOzyXPBP33lQm5zM2862BiFAsrUvxKb+3O4N1YeTvFAEhimE0tLcRwmvCcVHdC
xCkebNcELwj17iGrZWQgfyFtBT8Lvo0uHpLx7U17ORgIT6BoAPEkLyl/J+r+fZopv3PMrSwqXS2r
SohUiL7O065vcBeAV1uhTRC2inlWdESdW29wFbB6Zu7o97pNOMvmfTwGPJLYbOJAplFSvFHzY0Ou
a96M3/Yd7rKzEu1SWK1zlrVWS35pB+GtAg2z4YncUHGduLD+qPBpqOCEMUSMBbODPBgWGQ21K+Hv
wa0aP8nSkzb/2MeKDU+kV1+0raFuoRoyc6QakNKUYY4rfa17o3QeeLFyyy8+GGAOVA1pO2mgTLji
Kfa1k3SYbaq4lLqhC+Wed1A6pkfjJ70WNGDF6l+rAzdubtyBPvwRzHkDhYUmQDNQd6Le/jUwPkLx
AA1lIK0K7e7ZdIY/GF/7YJIJ1WlmlrEx4jx0qWLNKrknBRq4guRuMsv7qBKd/e+44fofzDExutOR
FjQF1URsMSyVWUFz3TScPJv+ycwR/2CDOV5lnaAlUMKS4g6Xqsoj+n0niRYRbyl11v56tlKdtTH2
wd8Q+zYNo5Am2KNLnPJ+8kLffC2hWRvboidA1sSO7nt/3+xGfP5glUnr07FqyTDLuHDJpdVLx6I8
kaazOrXmJBxb9ZkPlpiMXl8KYanQtOXUf9MrS2Z6gVM79AllrMHSy8Pn7YUpBiXZxAsuO63VlHMr
im2NtFuX/EE/xWFuJwaxyogDKIR6wWcvuVhiEKUMqrgTafbdN6gSKiDNx7v7FXhL76l4u2LpoIkN
7Qm0Ohgv4N7L6Afas87ATTbrROxyXC+Ubz1KlFA5Di3j0Tx19szVG+btKYMqQ2VGhTrhPIDU7euc
y3Y8VJhQJLahpJzjsEVWAne57CoDJ0UqD6St0cZQfZk80a7uZuiCFV7sBnea00FwG50Gnd1cdweZ
HgyXq0hC/XFvY1mAaSOhNmgpovqZv1AMpfLeg2pFD6Uz+ybnWeI3x+OyXgZr0nCcolzEerVr42B6
Od5aGhSQaJSg7837p34bPP9rDG9WWPsqpmtRP6ojzcpDM7DH9GegQ+01eft3RhhomYoqXnK82Tsh
qgaB4miyZAUD5+q775IQI/24krwpE9yucY9BPdaf9MyHLtgdfMcxRB4P6HY0uGwaU1cso1ju8xCb
lum6aht17w+Gbvf1eIwC466U2+P+/lHc+L0Dgpvn49LS1FB1CK3C3hTEdjJJAVhzUt44D28DGfyQ
Az2LCpo4G9Ni4WndTpbrFE+kS6v+S6dj0EMr5ZI0NR6cB/llRhdKLWt2Kv7c37StOtUKNyAy/HHX
SKCTCg1f9GkMqj43ix+caTlUvhY9yRH9iSfctnWB/2CQwYmmmOe0o4GmhvIBFdkLfWIRPz3I94YV
WMO38JaHTbzjy2BFLLWhhA79ETOgqa+pw52uQZ4JCcq/20u2SNBpgdqrFU6w+jg4lMwhPZh275To
yn0XGOE4yNZVY72VbLGg0OYkXmh1tmzep4oix3DM1KITDpHL67fZdnw87WGcHmLX7PyzLodFoxq9
7jRaZGnBW5O9LtJV1/7/79dUGVcnoHUA1ThL+K11epCSELpjOhQRigdVcLOSEzs23UEGd7MuKTIs
MC4vFVGfxlKhO2i2sLKKOKIG949mzufhmWEcvcjEKtZneIOUvIqLFT6Lyl/7Drf5SVYLYfy6B1dR
mAwo4+T6dGvmxz7snbmDMlzt7hvaXgq9/kkEbaEsL7kRB8EQGAi2QXkzC34ZPXS86SieCQbtlD5L
ynkUB4dMspP1iz8JkqOlPFaK7bwB0k3/XQrz8Y1gNOLRGJDn4owCevzcJg8ykiKcGb6oDE0MPsWk
lTXGB+QOynlVCbCLh8DT69qKJDOyMTvnZbJ6EojxOON9yNJAchVMvBP7jjefrCsSGszxn/Zp4qyb
8yAthFx31Dm9TYvlcVECLywXxyTETY27OBF8CQrvVdFwuOs2Y7GCV3MM7ECphZVaisVKSUhEm+da
wS3M/jhEMwdtN51/ZYLJZKIsTAjyP7zOV/etaatEt1JI9uj3+67PW4n8MT5KRdwQmZ6xPvUF7VTz
uPeoB3z+RpedYrKWJETFXqMPK20PJGqbugAkSYllEiM6TWEvW8IcYyBi0prgcX9p2/FjtYX0TK7S
2kwGGbRcI/nrVcSP/hCiEtea/4kfvMaYzQO+MsYc8CUIlz4ScT/IDPE6q0BQB2rIblj+BHWhVSYh
gsj4nznf6hgGUd+gxAc9C6uNJacoTHsIFHd/7zZXszLDHOygGYhSZYCrsTacKOiuUKC7C4SYs5pN
71iZYRB+SNsw0mWgFZHPIYCCQH9WD68l5U7TbrNJ9PdXte0RF3tsUUVXlzgQim58pxnsD+m1LLoK
HIK+jeu8dhf6KT65/soYc+EBZo0dhMGRsDehLQx4g28USzIwH9aUTpDzlHY5n4ydpAjUTkwmBS9H
afZYG+c5+N7wpjU2MWm1IgYsplZQSQNmJQeXcUuX3Dh/0PTWEoKH/e/Es8OARp2VGN+QNDh5DYrH
TrWWUTh06JtL5Nd9S9ubhvhhoh8U+mHMikIxBh15jPJvlH6VpdLug4OQ/lF6oV6MMMvRZcxfjWGP
m0587juvxEDiKL7tL2Tb2S426EJXWIfR4zaDJDGysQJSiUFul8k3dfoeht9T09s3tX2KdA3wiezS
xGzXR1vBMkEDg0Ro48pGr5QS1H4ULxkFW9S0s9r092SevbmTPDlebD0bS4vzB2wudvUHMBs6EClv
lShGkgPVvGWwwsU2wbSKoZMltHTwTo6RCy1CFEu+8CtBm5i1Ms7stD500DKRcqTUmWIncnAVLslR
z4OjUGgPs6Q7SfNHV+WVSSa2qILUzmmNIKo1CagIEjtbFssoOg4abyePKzt031dORLKizhsJJQY6
VUO7s8EE/GZeU5VR9SsvM9g8eitjTIjRCnHI+wr7qMsvpgBCqOB2QXaw7yrUEz5h8MoIE2DojS6Q
OxyLQtB+yNFyLZa8kusmWF1MsA9iJgZdwJY/6045h60TL+SbTrrZFcUSesVV5OwviLNrbNOmppqx
3Mn0TqR5g/m1gMJ5wiPF4WwaK4UMPlI1xMQqOmqHH3V5W0ycMLy5Y7igqHgu0TVFYT5KJCZ61tHA
mLepVbfPsYDm//ApiP7krg1hUsyf6gAqdq/EMotrpaW5ktZdmR251bQIPLi8UaetY6OJkNBBP4oC
/mK2+XPJUHYS4xJPNZ7wqHqQnbehpfV9dmiTAe9NdEusDNaguyppJpR7JAZ/+kQcalNp0SECOi7i
NLfigwRus/EQn1K7HC2NWIOr2sFronEHpTe+HHRlYdzQoPqKt5SPACGIY6QOGqqDEiKMKDw05Z0y
jlZLMs653ar3f7DEQHxitqMAivzRKSH8Knu5az6+P6YcZGeB4p16vdjJA+00S5+IWx14u7xxzD6Y
ZzY5NmKo2YKT1RGb5Dgb5DrJOmdeeMonPDMMsHdSGleKgUveUFXW2BhWUSC3etqHDN5HY1C9awa1
nGVgYDPqzjzciihulbgVayPno/FWwyD6lISFUaUVrqzxgzI8GeH3eXjbXwvPBAMdRB0TMgnI1xZt
+r6IM9q/zORbpKW8kf3NTQOFlqKpkKtT2CLaYFZN2IoGaihGXripJrZeQ6LFqk2hdTox5zF2bdoD
maiGmp30WTCX9OOQJa2hOWXy2nR+2ILxZHFlhdMhsgHtmrgywzhc2+DdQC0yZPDNUYvuWuH/Pyr7
4fcZX1skocwFE6/WodQ/iSqeWmUe/dNWSf+DDcbN8DwdKcZIS/pgV6TTsnGKRpsBrQylV6bo7eFJ
Vm2kmx8MMk4XmUYd9yAKdPTxsQoHS+7ewuKrGN5QCrw/8O/L9/lUYk/EsocAD55v59AZx2sx/2qo
f+3b2MbWlRHmYipLcRjmE84p1TATfnbHCAPU6N506jOlMWjP6rV5UNEWEriN9z+IXtLfZ5Ky9X6+
x9NVmjkIejWDgXzARE9wKE/BcTgZVmMpfujxXja3BvA/2GIiFhSA0jzO8eJoPmJQkzYCXvU3iRO6
/UG4iW35UHw3T9GV+IPG6t4yfZODvhznee9UWy1WmPVsIqmKIlTfoR4k2IKe3+Bl41HrqsTRA242
Qle0t7sUQlcGM3EGCU6AyKldo9oMrqjy2nCk2wWjL5JfXPMiJQdR3vtYVubkUJrFYpAGJ6sFt5lm
P6l7d99heSee7eYbJSmvE9psPnnVkX7E8C/j3Lm04zd9DJ3pK8ce75sxCBNKspnlgj44+csCzWr1
h744+aH1RgeSKE582z+KjmgVB/ONY5j37RikkdKwaYwZFcsGXfXFW462wc4yMaxCaRTSW96QFOfb
sVcXmh7jKNLibHklV489T+p56zF0ffrYDJxMatIMpYbXwpf2pXuqf7VEWnlskfvBlZz8FtqjnBC3
VZ74YFT6eADMmUgNVKDplBlO3U18Cq8nG3Ng5+gkH/c/2GY6ckHS9+a/lfNTTh9DTPH+oRRvqmH1
YWGlzWHfBiczeFeHXtkwmw53MVUaHWGerFw5iUntKpFhIaXjWOKthkGOSkLzRNMizrXpKZS8IcND
KK/fknO03qc9V6sBX1a99AbedPuwtpXoLYzP0DOzQ+NGEXn3WK4n0D9mZQwcfYOsQqoRnlB+p/UM
UOcVwHw0Il7Nf1AH+OB2DGgIMZHiRiJonQPRyqKDcr7/3vaP88h53uWuigEJc5kajFwBJMTe6C2p
N6w0E11Mtjuzkd/KYfRajeONJgkPhSI5s6RweCu3mqvXK2VlpJNOHBYi4VSrtwEe9q6Hc38A46dp
k/yQPDTgae5/8MIoB6pkJmcR0ZcCVWnUJPJhjm3MA7sg/uDdOnl4JTPQERajbgwhgnVyHF/qm+5c
QSxyTCzxLj5OwCvjB0jeVR5gbaO+KuKeIWo6btcf3XQOFD0cR1ilMx+q1x66H+GZDigCID3w2POi
zHb+dbFH93p1LHoQSsaVCESZvO4M+jg3eBKeB5e4oh/wBJm30etii8EUEmiSJszwlWppLBWj2t11
mTwPfzC2AJc0VJByGRCJZyl6pjZu23lSkKJH39EpLgrXA+8F/zfOcbHBOMfQ4dvFDY2W86/Gzvv0
VP1o/PwYfKEtnalnfuWx7v0m9bkYZXwDyj2LHhsIZjQjCB8UKCgLN/Nd8p3gRX/2F94d/j3mf04f
LwYZ5wDNdrzUkoh3zNiSvexY3/SH+tD5kRdDebb39AN5SSACq3mJG3qVsx/s6K/vWWfcJUNNvdQX
fEfSEcvQz2Co4RQpeBaYG3CYhUKE4XDaKP4ggp6yajj4TOF3bwlM0FHDSctDBW4ytbOtR2eSjlY6
R86Ivs3AN7uHjqtNsx24L9+MCT26ocWRXsFJACBfkvP0JXt6Z1VxVZcEbnWD4QyP997N20cmCs3K
II5pBdAKTQMvgIJq9YYe2f/KHVhqH4w2EkHK6Au+clUst+MfMMyvYYMl8iF9IwXQC0EoFW8j8KL1
4df9BXC+DEvdk9UZWcIC8Le0tSWob2o+W1P4Zd/INsb+8/lZ6h5TMiAHGDZoOeypWmtGvneZ/pyS
2e4iXoPtdv52sUXdYhU7KjXDWIKM656ejLf1FB9rSTuo1eJngvhFEYW3/aVt7p9KTF3E9BSgnfGy
aKhzDHLByyThRm4kS2xfO+Nl38bWqIUmqiD0QMuxQTvAPq4pTMVQMlQcHwzsY9YIJfXEEVHVdjAc
8wROE9pzjTFqkZdH0YDxCSkgGUVpcyVELQbscj0dRAKioPdCFmV2No7SsXMVL/f043zYXyXFgD1j
DO6lshDFhYCdbIJrQ25dMXWnCvr12ZdATu2Ap5K6/SiyWhyzqb0otVOsosiTHEVMPGXOdAXWNNc8
lF7oyZwUattNLjvJAGBBoqyuJ2Q0UX9olgeiekbAqWzyTDCeqOXqUpoFxTuldslS2nGieyXkuPY/
0yasXraNRbwyiJp+iH99pqa/So2f+7+/iRWr32fy6CBqhbjtEP6iKBbRV1F9lfPxbzwpHvJE4Nji
+QCLfqoa5TMpBhqX6MgG5XuRjvq9bCdWdFo4PrD9MLZaGpMqZckoaV2GrRP84kyVKNJrcmj8xi8P
mmN+ozOKo798rRJQ2+xv6nZqCGpInfYPGybbESHNsYKFIk5RsWMUAlIXs8Z39CgL10jjreQUpVb+
um+VetynE70yykBxbsgdUUKcMPFEFZah6+kVN5LP4zPZdPyVGfrvK8RP5jTVC8wwOoMSW13VWPL4
ve04H++9ErS3GAaeSDWLI9IyWOmt0e68wYnuyJ0MzkXFra9TlMHyo2Ab57qA7FD71nD5iike7f0B
DF4Z84gulhaZpxACr0CkUemV1WiOIF5Vf+1/uM0ziGlWEKXiYUliaaQKSpkczYjXTfYslb3VtHcL
5kLThueW4uaaLoaYG0sSNMvYhARrAntllDy30W0Adb/iOMi5HQhv3fKtqh72F7cJYKvFMacwqmUz
CEoEUymc0KAY44F/sPdNbI3YaeLKBuP5mZQtfa8Zv/p/qrua6lHdayDWzaFKJYIcDAW5c5NapjPn
lsIjw9v2lMuuMgdiFBRhAEkirrRFYpfBQ08jWxScF97J205MVutkDkVb5702RMJAWaVKa7wBY/Cr
/NA6k5tdTTbNE0ywkL7yHk14n5A5Cm3UmvOYw20GjGiZmAyuRM6Y1hZDw4cvyATsPpm6XtRwBOYT
hIMs9Wq6gkqaazjlTxNP+7QUkWLGNrd4MhO8tTFhXBrVSo8JzfiFu1q/0/Q3jm9u5lmXb/aJnQtZ
SNxVuP6hAkh1LORz7CoIOW8DVKUInteCW7CSomUB6iT6075xDrCYTHDXlSyt2wy2zcw4Qn/OLiTT
rjTpaak0f9/UbwD7n1NgMtgydBg+yyfYoj144VXroinEre3oFuPCVMxCciI3Q+ZceqJT2YITHfb/
AB4IfOpFqdo4rHu4EFVcnx4zR7tL3cgTgdouxCbs6gaOa5c/8iv1K+/yy/Nfk7rZKihq4UzysUfA
FyJriK3prLj5NzqbTUeYS4fcx0+G19gj92zyPjELPr2Zxk1LqwtlZQX9mYjIRMvbKNOt/f2lP/Q5
Hl6+L4M9YU8KpTcRkPX2viGQ1emeBC4dzHZ5a3VaGKgp41xpgqIcIWSPcjJKnyBPQSeMZ0DkRbzK
DjqnOLN9/E2CvilJVjW29azpxanrDDBKFOSunE7ayMljtnOyf36fTd+bCvVBPcLnSY4D9Hk6vzy/
d08e/+TjXMwwB10gQ7GMA0glUkmBKt5NXquWOP21b+Q3J+xihTniaLOoUiVCpxk94t3TfBoxc734
5EZ7FK6lWxqDAqtwi4P+1PG62bfvDtrFOJNHmHk+Z6NA29zs8e/Yr5HJRy+Di7uDax7/6BF7ZYw5
zrqIKcNcQl9bKZ+k4VqfOcC8/WazMsAc20UMR2OkU6GjTTmqW4u84iYEPsD4kXcZ2T64l41jDm6p
RFOXNonuDGXkKWFymrX0EBd/mFxe7DBHN+nHEYpNOcXfHDXiwScgNqDiF3/0Sr3aOyZXyNJhmAUN
zk6ao1A/ZhmvDkNd6RPU6ZJqaCg0IflmVtKIel1mCqZCgmdKtdEfgq+5LTwTG/KmYJQtXznnahOE
VvaYBVU9lJJiGcM12rfsiepBBF/r0ZLwMvmNxs3ZF96q6bBvdNMrdA2wh9lT6DMwDtiWWlLpBt52
6yZwpKk9z5kZWZUUvOzb2Y6MK0OM+6lmX9YZmPmd5af0LbxpjuO1AJESu/w5NJbk5aAv6P0OiQEv
W+atkPmKvYRZbxB/4FVLpQO83/LejwtO1rMJ76vFMV+uNtKlnlVU7P4rZj96GjqkeEvZries7DBZ
KlTCVKUfEHzBrhhbdIo88gYregFhlkuJjhXw3MUct+SsjU1cMXCWVIUODFQOtHgCYVcv8vnqjdvO
/48jsjlqruSFQGL4hwTSYfFKrb7vOyD9BJ8P8+X3maAVZr0GNQBE+CbzisHX55ISKM/hqe0Sd5ie
961tJzCXL8VmoXKRR7KQYjmDp3+hNdzIIw+v2q1wkHztoeUUIXnfiIlTw1jHulwh582O07mAMPJ0
Gs+SzzOzHa5Wq2LQQijp/Zb8J/KnPlpoDpplWJo3+7wxkO1Ar6OV3SBoZ9fZ1wvUQvJebTB00jgB
xABkf/Kzq8WGRB0yC+lh/3ttg8TFGLOBpIl6LaiRb2bFrSJ/JTVoVWIOSFCg+eyBFxvM5i2xgieS
GgFYHl+jklhICu0qc6X0C+E9e2+3Yqw2j0HbvDKTvgnRyol3pd6VbFBooNBo66bzs/m7uWkO8cDt
qeTtIQO0S4JnU8FEV02aLO6k6JYMxQh1Fv/kArJaGoO1AwofjZHAL8LgTm9fl/m2mThj3LwvxcBs
X+Tq3M4gDUtN0Raaq6H41hsvkxo6UvMHlIeYMPzHKzRaq1vdGJNBCwxRoLgU55YUPvRcqpPNat/K
AnMpUMKlhW4t0pj3G7mf36eH7IW2OnEbgLYTpstaGIw1AinuMchKw5OQ2c1Ta2NQzAkes6vmhbiJ
CzaX/WO7DUh0tEYhBPX192rEavfqElOpSU7z5xmymbQrpxas+ietsCPB5RXAtpgFNHFljllgpKiJ
BJp1Osmg/wjn70JEnEJtXNLEbif1dpqpT0Oe+0LecGqbmwi/ssxce5K4lmo1woFWDt1RxqQLSOvd
7sBrot88wyszDA7maMtpdQEYlaetbg3yAuV7Hc+B4ljzOoC2AX5li8HDsTPqriFId6eflIuTXJl2
fJ49SDl6/PGozfRiZYwBxHlqx4pQrm1hrjULDGWNXZRZ4e77I2/7GAiMeyELSCOjfAl1Kz37K8lP
QsyJ9dx9YwBQWIIpauh5pgyAmHPwjNGu/B6v0pLfi5bysL8m3s4xYCjWQxnoBY5YuPjDfM7kw/7v
c/aM7RoMSBbWs4LQO5ShvXR2l5wmVLX3jdDP+yn2Xj4/2yaIioFMoBeC7h5BvO9M2erl8LGMEgvP
txwf2H5vXNliQEIqF7FeYmwYrX3SOZT8oBxryBdSWRzamy5ejRCgLg48/anNsLUyzGAEBCCiRK7h
GDFe0lXdUnoZ8mSPhn6ztCIHj7ZtaTJI5U1JV9jZRi0x8qARkXGSsLWH6jYWI3uS3FT9WWb3+9/u
N6j7jy32BmKqBORZ3UwFSSj2GUfKJy+c+Oj3m6N1scSEyj5QwnoAVKDs2AOS6kN8CI8iIIne93nF
Ja41xlEMcE2qgganpAo2lBg4OBrnxqUCpaHH6xjcPmaXpTHOoagtJmILLK0UXuX5R4MuVi4ybUPF
xQYTPVqlM8ZKxnQkaNipEE6FhpkUGmhf9PdRBTqVUXLFs+kf/vloX4zSha9TgA6EOGmqAHMre/Lo
XEYKVdlDDp5SjEeQawwqcXyft5VMLKmHIQ1SKvMqiX4d4AU189N24iAWzwgTSoxaLM1Zx2HuA9FO
l9COjTc543Y2b+cVl91jggkdYQszBfWfIEUxd3Fkv3webbws2gWGoaSveJ1yhb+HmwZld145g7dE
JrIQwci7OsQSm/JrOh5nJL88iY3fnDET5F0gmVBBhfjRO4w8A8eyATDGLfIesuo+aHJxolVb/F8k
ZLfDzMUas5tFMNZFr+i0c4s2jCH/9eg2as5gp080ral9weG5I3eNzD6mvYg8qsfRbqCD1dFnbzs8
yyc6izT73CR/G/n/WSN7YWnbZNYhxo1GDIiNV29Ue4uusbgaf+qYDpzQ2EKJVnloue0sF7MMNKtB
281lhg9paol8yMBqY8lS37nSkH7lxJttGLuYYnB5RAZnpCGlu4it+GY4U2iOXZVWK3XVao/dfexp
Dxyj9O//DGMXoww+J0WUzYYEUJlPv3R6Ik9zIGyOF2Feks9bHwPTQqORoquwvkC8LdOXTOaSXfIW
Qz/mCpNJ3AlzNSOyvfc9+cNV404u9YvK5i2Gc+Q0BozHviuqKkVyUC5Tco8BR+N5Nhfz0CdEcIO2
H/39D8XzQwZQshzSaGjzQzqchxYRrqM6dobhTwoQkIf8D2ppDI6UUWoQsYIRuf6yGD/06a0cHxVw
XMbt4/5y6C/tuR2DHSrGrYyZ+gJRNCvqfSIbVpb7SnyIZC/KOV7O+Vg6W+wozTyCZDJkPmTtXOmR
JaTmbdcsdpBzSWvoX76zMp0BjEgDA0szw1bzc4F4Mq1cy1eQfKA5iW08xncqZiebQ178L4FgOyn5
5wPqDITUTTwnUORAKv4S5WAgKrzBx3hSY8VPC67t4xVvyozjluyskGxUQ2SqIvo35xswvIbRczlw
3rB/U2y5LIrBjaCVMpEM2NHsmN3RFU0n0aNtjJHLu8pwIEpnAGSOzbIl0Yy0pIe+zawdx1Lw9j1/
u0R/OWQ6gxxghgkaRUBE+ZV+p26sWOFhsg0QRLW32SF93Te46ZCgmUdPtyIqEkvQEhbJEC0TqmNK
Tzkbv/UgbaowdF7NVjOiNltcaRqvn2pzH1c2mTX2UjaORopOW3Lbu9GbhkHb+Nr8Tude87sMhXTe
IreTkZVFBh+noQE/C30Ko3FMseNT4Jg21cJE48+J90iw6fUrYwxOpkTr6raARxrBGZ0bQxpaGa9s
z/tsDEKK5lCQckExmFbe0IgCVQ7Faw7ctxUKCZ/w6rIWtg7SJ2qJMXl8KsGvjrSfovI717B+dUn1
1r4vcvyCrYfIyzi1xoJEtexe2uWuC3nNkDwDDACmatBnRAIAkqV4ahTN7/ntnts7pkFIWUTLLOiT
P2YZsayWck5wdxlR+6WFlsEPPMX6z/2ZE/c3Q5d5MUYXvEppBiOoUIQGWpTxEcU9qALWYA7ltbds
hWMCzihdhrawaLJs02UZTHK46BqkqGvXNA9FAGrI4SkxnVZPMXXNHYXe2sO1QeY7BW0iE7wW/WIW
gJKZnT1S6VXRkayKW6DafL9eW2O+GJoNui4WMfZUu6BNgryH/AN6vZhv6U4FSND7u6a2eJn1Fkas
bTIfTlCKMC50vMTq01VZesr0OKocmN1y9rUJJloZY9RldQRHbPvYLirzqh9TjgneKhggNyKx1pUa
Qww9OQ29a6aPi+rsY8Lmo+F6GQx0q22zCAWlfSgzqzkSq7bTZ6pMMrnLSTgkf/jsurbI4HekzFMR
GAvEM8LAblvjUCTZDZjsOEku7/swEN5mVaAltYFsYn5u6/upfubs3Fa6t1oHm9fWQY4GEzqOlhZu
M9yXc2HNcAUjPrWg9hxrKxf+1ssbTXeXMrSK6N85B5vq1kSvx/pd3YLc99N9KiIS8l4dOA7IZrRF
LGtVTMk9O9MSevu6cHTRMh/IArGo2SHfJWu2qsnmNXnxnJJNbM1QUJamR1d95/Vu+n1+oX4ZOIoV
1bYO+ZrY4zXKbSE9ESmJnokqucZSfEmpUtaFigJHXLWyLaYD3vXSPrSNQHhpWrm1OM6z9T67tscc
AkFv52BZcAjo+6zupffoaLxJ/P+hdMOzxJwDIrWV1KmozwbXVGssPBln/UCHgHmX8s0JhcuaoGjw
MVqqIuYzxwoFgAZTSEkJmm0Fwmadv9wolomaOiVNiE7c9uvtaPbfT6ez/OvtBF5JEASiZfi96yFC
D13kBN6Mbiyop3Eygs370HqRTOwk4dQkY9sjdoKl9ER1/ZpXhb7xvHQH3jmg2Mtmh4SIskFMpAUY
cvm4oXKhh3NP2ZtIOR2WFG29+bkQb43xJAy8V/XNJGRli4k1WQT2VZIhJyimxhLIg1h/S4vKkudv
KTgvTPNl/wBsovPKHBN2amGJQkVAGRgsdKio1FbcvO5b2MSulQXmhEVmosVZDhK9ITeOS2zcpCYK
tEbGgeHNu8/6IzHnq4dAZil0iDMjVNmir7IfOPNdKFn0vhA6hHMfp7+24xJs0En6uSxzorwPF55U
n17HhUP5R2RQq0WxwWWYQa1Y1SM4rkjjGUl7SASBk3lwPICNLWhI7lt9QmwBe/QDSUwrk1pORW3z
tr9eBpN6TnmzLBWlX2jdPrOWM7HAshZipEA+yfZYoD+Z1y3CWxX999WNYRS0ZclN3LF04zDND1PK
60/mOQCDCX0QKGZNHaD6YqA3M3d7CAvlpwQ9N7Wj3i+2iqb48twfoxPvNXGznXe9nQxGlFHU6njA
ARUaHcs8C49UU47Kmga3pt25zU2HB27ebA8HBNmB/KjS03qocQeL5vlc1NlzkGSnaOitoI1uhq4+
7MPGdhS74IbO4IaYFRL8BleH4NkEey5eA/wMNLOYGr6O78a7yZZPif9nI6frvWVgZF7Aohvq9LvG
emZ12ug3i+TUtXKaR9NJteLb/jq3HRWhRTcgdAoZ6Y+OWuq91Mh09juMrkf9bMqc3HEzoULh+L+/
zxyE3kjLRioMAHwEaOy8RnyWIOolEnd/HZudF9C++McQcyDEsSmHvPs/0r6jOW5Ya/YXsQoMIMEt
w0RJo2BZtjcsR+ac+etfQ/ddzwiiB/ezF16pao4BHjQOTugGVLV+8SG4bfYN5g4wIsJQfzO+V6Yz
HRaXT4pA1cG7blu2h8J5AP1xXdeczrHpPtX1vm0lvij7fX40LsCE1o02lQuWNmsbqp1mQ6b0/Qdn
P2+e4Ow0L0o14ZtX9S79hMydvxTAyMiz3PADH5yzweD1SfHo/vrOrUcbZ7uCt49qPWdBjccz+ovC
8TZeekdNThOqK3X7YJdfr1uT7KOo9JHlaTEHGr7TPJbP2kx3yyCjXfnDVfN7RSLplJZloaqnyEpy
egPekJBtEBruvpd7zYufZJHhiteDBYULHVH0MGnma9LlwjVKYi4oclcYG0kdtBx94rH2tCuOqVuh
wAICXJRXPrHYSXDHSbOW77/eW+OC37f2YMyQieRly9Gnm2wTP9evhHr6I90amIHoj+qeOvmTTJFW
Zlg4EIUGbiGmNbiA7Puq4/3hhhV5hH6Pp4/EimXQ8r6i+XadwumYcnUyDJagyw7ctLzPNNzbW+TI
XLkk7UoY+daWcCLquixsGnKsRBcBLz5PR8ufIO4LXnPv/06R8saYyPUZpYDiaqh7kDsWT1pl7okV
Phnm/1046K0ZoRqX93kQBk3We5Q9Nzlm8ru9CoqD64f7/UXz1ojwIMNaSMbatvfiNrhVWpBmp5pn
mUg2poEs+Hqf8nlrS7g0GVtCpCawb/ODuR065DKX4wBWASfuwLIP5mk5nch77Hprkv/94qAzcDYE
1EqQtM/2av+TZKpk/1aQ660F4QJlM9plYjL1XnKDB63T3wb776bTIbkDKk5pgMyP6NsHzFtrAnbE
4Wxo/ZihAbiNPCO9H3oMTUObsJ4f61wy4LuSR3prTMCLgIQFVOnwvXiWRfmkOrFvvwReaXj9pt2z
lwSyNJIHGt+ta+sTMCMsxwi9YguGiu3nejn0ceG00uZImc8LYNEbdGaRXSHrcKpxgX41D+Wh3FbH
ttklpvM54Go3XggK6+tHbYUP8M1+iuWqvK8Ngl7T3gs/8m6xfjsd1eOwM/Yx2HWC1z5uPtNn7clR
xRDj43XzklWL9auu7VlBtQGReX5ss/uhSByTgEdPYkbyBUXez7YsMMeS4sTVZULvSpLvU9voD2jx
lbXMSM62GIMri0bV0QBxwAJaiPgumL//24YJ2NE3HTPRmIYMdZSk2ybof+QkwmzQaIIuIDNkMu6y
jROAJIu7ce7rtPeyaDuBHDLZa6nsRS+zIcCHYTdZkeRdjxE7PM3YR04jZXrqAWSKD3z+PD4lWxmx
s8zvBBQZ57KZp9HoMS4be8XyUzcfyiDbQE5Qcr5Wkotvz5cAHtbSLdPS4lzzsUuCdLf33frCqV2K
n7LBYwkO6wKEZI1RLaWFj9UuumNZsxsx5qdx6TfmtLdSy73uiq/s1+9xkUJvQgOz7bsiJw3Tyupb
QLFxm+2VI287TbbZDY9bkw3Ygrfoe3LDZ3pLQdvDJ5/lOi7r3/H8X9DeXqXzpPYkMewe+t941kCD
DUIDURo8FHoYb4qJyuLHtS3m9E2qrkHkF5PWb+0FjVX1yWxSj+hHs7wNQlR4lb1dF54SlN71/V2z
paPX57/bK0QmbdqkPe0gozSW0adhyh8NM/d0Ot/FWvBUUtlk0jpync0JyKJpjUYWq4H3mBu7Ps7N
0/Xl/CEcPhsQsCSYupZmIwxg6Bk3Tesuuxi8X5y3DX2YkrhuRRiCn7uzNQFVBsZYzZYF96kKNl92
QDu5P7x8g/4f2NsCb/zMWaR0d7jVPmk34Jy4l0HMOqyd/wMCxCxWlHZqpFFPz8P8ONCx9K22Vf2w
LzrJ1spMCRhjZ3reN5go9/olumVm8LGKcdXVy/b6F5R5iIAvc2OEdpghVLAbujUB2CEJ9v9kQsyF
5/mUmiHFk5tah0R7oP3D3/w+44Jh1EKTjrCEtug7u4GEujfjNat/IqHs/l8ZcuF+99uCGE/NiE+t
umI96mUxZjRzt3M6v9/nJ2ltbv0pe7YkPMXKqC0aFpX8KdvsyW2Ea5M9gaJjp+xlrenrMHs2JcBe
0uUapTpyO3SyPJZWnpUfZ/pzyGVSPOsudjYkYF48mFZqKnAty/xuk8+DJklh/uE6PhsQUM7u7FkL
56LHm5zP6kQAIYo+Gc1LDrKcimzTBLwb1VLLtdTCMUGMkUAMZmhv0Te4UYL/u36khVbE/95KEMR7
eys1kRWB9RpJ/Lj8VUaxq5AvKd5g14/OKn6frbyrBSdhonfIaeCC8Ak6AlUnfLDRVQLGV1Ca1JIP
tQZpl8YE517GgmlZDfVIOqDRov8RxbvKknVpyYwIbm0a2TDoNr8jita1W2M7R4pjJa1/fefWLvLL
tQhOTbUKk0bZjJyymScutTPX7gx3ScOXeZlum4FJvpRsWaKPL8qYDDpeOwyKPeZDhDJSLsHp1QzD
5Zr4/+Eih6EZVWvFoYK7YDdtiA9NRN/08AaHgg5XWpJ2BKwBw6U94TqfFDXVlhFFOE6Bnv1oXUzj
/Gi9Gf1tyE3u5cUbmUHh+ragFJHrEwxGzac6vWusT//mFMKdXRQN5Hl6IJ1SMdfC1FasbhRKXNKP
Tl9LAoQ1KLrcPQEguiJSlG7IkMHQJ6+roMxiF1+1cHBDNZA959aupQtbrxfkhWcYQbQoVYGE7nxg
B3Vn3yUR+oZVcCKOu1kWtEpc/RXuL4xlQNhZG1BiG3PDpdXetJk/km/XP9VKu+Mlvr4TRF6ytm5C
ve+95WQc7E37HHjLXfiz8hc3vefDMDmCWUnSSeJ/r3mwi5VB9jBakARFnit8LLXjoD9cX9T670NQ
wwY1+ftGFKueoYs44l3K7MoheHVnP64bWP80ZwPCiR2ThYzDPIEoM/is9D9i5QTqB/e6jfVFMItR
FcQY7yqe0WKqIZuQzY+1fTk9FYnkFbFSHudf/myA/wcuv0KsmGpjtBiVuJm3o9vsi43yOFiOloA+
3vjOn7TlN3Vv3cuaDtZ372xYwNcJmjGkKQrkedL9qNdOxo65TLxg/V462xC+0DSmGCTWsXu6qeDJ
56v0MNSNF5o72VTLatb2ch8FNK1a245Va0YsdMen4rJTteF0+DG0vHX0UmIqW7aBfwhXzqsTAJZX
Q5KqQWqg9nlmIuLaZHfhlpPyzS//97LxWz8RADaLNAhQtyifpfHkF3l4zAMZtSX/CTHbcrGFYsVz
7KgOUMDzOTSg/lvFjgkqqvFXmn4ZQLufYypPpnQi+2piARQ8c0TNemDEkIFq1pn91sm/sL0y4UnT
DhhpSL3qVlYQXH1BXS5UiMpIW8ZBwxBa6DGGuih489QqOfL381wQz4ojtw2iTdiQLfhwJYAiORKG
EKpZTRKHFe0gXzY+0hj0Dv1Hu8ZZbybf0jb/BF6GgC1KndVtHGB3G80z+8+aKWkHWb/0fx+Ad/IT
imGTACrl3rjc2mxXDLZbIpHfysJNCQgbAozkpjl0Sop1BOG8Tw37UIGX7fpWrVCV4nypGtgNVQoR
D7EhNAD6LyWnN9Sf+IgIZJLu+NhBsul2NfI4KUJBCEbv/hd6h9VtvDAtuGPYQnDFMpH1ULLSsYaD
McEh0z0xJIGTzI7geqHVxNVigUaHZNU9Sy1nZPmLNSfbUVUlsed69H6xJsH1OhamKRjgeBNdd2Mf
s81kOe2G3o2b+h7tvLb3F0N6bz+gcJ81hBW2HmEXG087gE7FL7fjPQ8LQaPizEcZ+q/65MUCBZ+M
qzAyGkPtvRRiXpAnu59Y8EHik6tX9IUN4U4zS3ARqiF4S8fKDaBbnmxSKGlxeph0X3vlvj+lm7+6
Zy5sCpfaojZJqrK49wrTb/JjkXy8vijZvgn3WK9mhBT8jT8WgZOoh0kmarEeS59XID4PmihiWWfi
WtZP5NURWowKQSF4eezAmDJiz2yvkKme8W15d3deGBWyCXj6NLQpURkxMsOt8P7R5js1uxtY4ird
yf6bgvEFWr2GJhdRI2uaJMQ1hlkH+p1otTMV28V4uf6l/rCRlJNrg7tTNYVPlZQ65NH1iL/AZ/if
6WIjwa+/pX5yx9CwE+JfJMGodZf/bVNMz2YRDToz7CDfFvbO0rWOUt2VYyzJX6wj4dmK+LVK1SBz
gwBAhSKqbm9H294k4UM4GX9z26tnQwK0J4EaN2GH09TmP/P+S2B9rTE7nFWulcra8lbrEcaFLQHe
tSnUU30O+bOY02DWLkhYXydgih1Xyi0gM4ipIgwtD9txZ/rmVpWlptfP9nm1/O8XXqnTTg3iBG0a
RFdPKa3vl2H0rzulzISA8rQLMKk/4l4Z2ZOqlE6enq4bkDmggOsLHhKxteDJEtFfWvAjsGcnpTJG
O5n/CcDejk2kU3DYeoq1h0ZhMFRICn6cp8fra5FtloDlREvtKdJrTBsG034qk2Nu15JuGZkJASNa
rWhCdAKhuQkMR1CVTCRJij8EEr99ipG3PqXOiUHDJUDlCbznr3Pi/gQ475zkDs+sXbm7vmUy0BOl
dcqIoQJbIT4fNmx2dDRxVzvT4drn44YrZgL2vL+pSVycXCagRBV3M4lTnJsiu7Gi0yJjNJZ8JCYg
Qxn3kLqAKphXhHd1/aAV++ubJvt9/veLc8+MPiuUKu89c8mdGTKt6r/eRe/Yx3Vo3fchojsdHUq+
8on9rLe2P34nJaaBGTRFMYe8k+aE+ca/v9XPzieAAQS56qRtR4ooVt1MEVorrDttP7lgId8kpiuL
vdYzCmcIZwIu5C16d80KwVH+K0InHXJBoW/c6yYYG8v/pU+Q/9619QkAkfR21Cec67LNltucUIeB
ubbrg1OkRvdN023+zU8EsMjLKgJTByqXTftQTcgqPF//fQl2i/R/XdVGxCTA7sasf8Sz+mwE+dex
SrfXzayW+C7Oq8hATqx2bLNy4B033b5EBTZ16XbxQ5fsZPGQ5KYQRXIMdMWkpQl8tbP2VM62D80a
KIolhy5WJAUxGdSKLAlGO+rmUuFunTbB1trZ34L74gVyNLETfg89+nn6fH0fZWsTYCOADGiRxKiU
cr2oF60MvgVz1nl5qw1Q7i0SST5a4uy2EDqoQdcFrYWbpFzizVQ3jjUuTj7HTqM9TNm362tbGZLg
z9Hf0GEL0KFBOFU1Ylzx1JndeJcehpdAd7IXxR/c9oa3Wvbf1Pu28v/RrgAhoakvUBgEFkN9GfW5
AxiAH6FolN9Qn51UXGOYxf4MfQNZMwo/u1egxBagZOyyyQZNHxqC92jYRt8NrktfXjSTHXEBQhSj
QfMGxZuksJadsqhOp6YPJMok23jdNTVxKjkOVM5mW4A6vPxGyXPV3UzzFuku5/rXun5xamLSifat
ZuU9ei31auiOk5Uau8Lsfv6bESG6CGcGWWWGLdOGR1oecl3i6tc/iUaE6MKumZIrOroQzMVFVhVM
XX5OZJPGsp0SsMIww2pgJqDdno8RYrJKEsdeBwcUrN6GMJSarIsYwKEevxTKodc2pMldvbynuSz4
v35SNCIgQ9HTcJh7vN2taf6SDfmdToNgX8eFb6mp27Py3q57P2ZUyh/An7V/PqMaEbBBKWOaqj0W
OaJHwGnvuFhWGPr/OalyUXEeml8zJ0DCPCoQVI2RiFGDU6Ki3693lapxZn1jkduBblvzmzF+uu7s
kktME/WerbJociXHJKb5Rd1Ym9otXTV3Ood34NTg6pLlAWUGxXQTwdAiuDzRe2E/gWTbr7eYpvLp
ljl8tiOUaiesDnGdLxakq996aksLFSz9+IjZnm6sI2+TyQqH7c0bHXQJC0QdyY4WEHhRPBlll+Sk
i1mnKByWQbN6FFxJ42jsJgmeivGf3t/a63ZfvCWoFddqD3UAjxWV6gSN+m1UTX9aZv+6o8jWIgBK
HoHzjzCMTtE88crJOoZV6cSW6V03I3UPAVisJZ4ItZEnTuzJr5vsvtXH516r/WUkjqVZ2xSBnIFJ
GieurG3LDK/J4TeprC9Rtl4BdcakqVszwb4WpPQGAt3uAkAqYwmW3Juv1e6LrzdVjPUR6C68IDmw
dMsggj4pftxpkovzD+Wa/4ZX2uspuTBk5HbZNTqWk930fulPm2q/ePQld9GbdhucCB5pYMBAABK4
UtV12VYKMUhdgEU34gMtEJbzqx/9NkX3OVp9H9Aa7pi7yA9cTZIWXb8zQOiBwU1iU11Abh3iZUow
YCgu2bNDBULFftPfGDvZhOj6LXs2IyB2Yo5WqpTorEmzlw79fZohc5D1vTtbEPZuDiJCqwY15rhM
HFA5G+wnJZI7YN0Jf9sQ69igToxznGTeeBKrh0bHwdOs6lvXEUizLSyR+KJkSWINO2VLDWJcq/Nq
6A3RL0Hka+qzBEVkNoQYLi1pMWgRUMTYqht7Ex6GxI2eIk/bsxM0trysdobOkybD1gOG804KoV0A
rughrNEjMroo393Fh+ZV04uzRUtzLbKvJgByby3arKRIX5eop83OcMOJSnB1U7/DU+1h8hsoeiaH
8aj/kGwu37z3ccp5lXzzL7AkC8gMyRiCAPYBarsocNjI9ZV7+CfG0mTxguxLCjhcK2VE67lFgQOa
vpV1gKiF09ub60uSGRHgIsdXa8YO3y2qQHT8XFAoohrP122s925wkqH/YJIhgMXIgmxMGEpeXF1k
vOOTfRwIkzsNurXd8+hI02MSeBK1V5UiHBVWomxjPnde9qF1OG26dh/eZNAFRGfARuaUEtgVxVit
IO8XI0eoPnGtw64hP6KkfxjS7tlO7F1lLHdj/iFaRtu9vreS70eFGM9AylujBa5Rph3D+D4qvBa1
jus2JJtJBUhJ1Ib0qYoHuzVsw+V+TB/+4vfBXavZxDIsW3xRFbrR1ZVldx5Z9mF1Y3T767+/ihcX
vy8cpLhuEnRXo7iRJV8XA30ZwaGrH7u++ptvcWFHOEuBGeoWslEoomSRQxXoviUOesWvL2bV0S6M
CGeJKUqVMIWXj7cxpBPjbbrnCuYyWhz+M++Q7sKMcPsGtRYVMVrCvbn71kCIotCom+kvEXui1NMs
5l1f1aqLnc2JTyMTmagu5xk3pg+3TROXTq1VEjdbz5lfGBHOSt+yaGoWhEatT3UQaKu7doTqS3IX
7TQn+SKTopCtSTg2ZVgETYi98wZrPGCYxK1G6+Xftk24dWOLYewmzPGELac9MzM/Y+rn6ybWwfti
1/gyL+68MR5iVs5ANpaCAM/8xevFw24mYMXlKo0Ql3+cZYLg62+hC6Mc9i6MIiWaD6Dg70FDZYLw
fKe/0DvtiaHQ75qb4kH5LLsx+Nl87+/UNjEkx0xNpISM+zaO9AL1m3qEZF6MR4+WOkp0StH2VwXR
X7n72Zqwp7k9sCWtZ1RvoEoV1M8l0pOSz8Y//bUFCTto1UtlxnyGnxyi+/GOk+50TuE0X/HUcRVP
1lW77uznFQkY2/QqiTMbF25jz43TdKBYtywjlxQeVhkCOC3zfz+TALF4I5uIbVEI6D6B3Gen7oLP
4+ikD5HXHJct2v6c0iM7W3cMiKKAr14Cvn+AkLN9AX2TyQzzbELNt/XBA2X40VOMgQL0n4bovFek
IeB6beBivQIMD3ayTEMeYls/QYzwkPtt7RSbwFMfo498ZNQ4Zg/ZrfJD4jyrUcXZrFhKJ0M+BaqG
qR1ezTT8IHMwYeVr9yC5Q8Mr3q6ph8ZD2fNo/c6xMbBBNA10MAI+570Rq6wHPlvNAwFnhz5/T6LT
VP5iw8vSyVpF/wBsZ3MCPnezmTUaLfnjnKAbFY2c5Tb7pn8pIw/PQLCTRD8L2ZTXeihytikAdjvO
lLIA/hOk/anLuj0LK6+ixo8oayXAzV3jPQCcTQkYEyTQtA/q17wHO6QHExzzXCZClgj4A1Sf7QhA
o9lRYTINRQOe4+AN9YCaje13GMbTwS3EHq/75jrQnM0JQBNqdTZmpY35lynyoH9wBynS/XUT695/
NiGATEyImRsBL9rOod/aX6MeE1FUkr2UrUNAEpxscFkoeN2NVN+jH2vfhKUkHpWZEMCDtDn4SSma
QrWeMgf6gclBKYLqw/XdklgRXz5JMFZ2m8PPSpO5SvGtGCQGJI4sPnHYFJYmmsVAW4UpZnXXoDtN
/R8UjCRHU3zlxGhmtWiNV0IRHNJ4x9QWfLi3SiRpU5Jtl4AApOmGitqA1pCcKnroB8mYkMR5Kbd/
ETllvaLqtg2EYdmuYy8B2Ar7n//2xYUTT0iJ8VtUIz2LthvTIn6hJDLa2/V47PcZpMIx7+pi6iKC
i++Ii76OXWQyj98zJ71ZXGgxeBGQLJSK8P3huj1bFU5+3SgjGcDcAVfr9tlG99Aa6afucjA3XNuN
94eHXiY5prIvJiABBC/L3myBaOBCDx3SlMTpM+oNerG9/t1khgQ8GKc+G9sErwVDPfTpXZY/gQLi
uok/BEi/d1BUcquXjsZEAXYWNzxymHYL1NyJxyMGOWHU+niOdrYmRAxZa1AzTjGKkezBVXsAVdRJ
2fLBC5l2kASDTCFWMPNUCQITLh8CgNhXCtmshsV+2XzolcIZ7VOjS86xzKKAE3lcNA0hr3l8dOdC
aGrcKFttJ3ukyq5vU8CLMbCjGKzqPKLVNwucHn3b38dXCab0BMlNmYiLxAlF0vEG03fU4EVJ9Dt/
jGzN6XQIxcRVJXH2VTjHeI4OCgKTK8q+xcExjyJwWKJ8YLH5gbZsPyb2s1lNRxBI/M0BPpsSkxdq
hr+NAx4lTXvIo50y7xpZM7NkNWIpN6OtkkagtPaUiDgT23XDj6gCb7opWcq6O1ysRXB00pFCJyEM
xblff+Ryk6Fvu/qXuHc5uUK8kSWa1lvkLiwKjt5bU2U1KqIU68Sjx2XX7TqHixUoexnD9KrvXZgS
fF3RTKVVeoQqenFq+xOxb0uZ9t3qsb0wwf8LF9evldXTUiYWEllzubXi+F7RZ4Re5abNmkNvdbtc
7+47Jfkr3L2wK9yXWYRudxDEwkG6V9F6fm0pX63b148mp2hd90fkSTQbigi6yJqtxgGJkgzX86tA
brzrbzknsnmPh3DvFh9Bm+e3L+mTTEZj/QOezQpXZTZOip7z3R3NI1N2U0BB7PhXKXX9bERAjk7N
wdaT4AjoGUZy+tAp6Q86fZBclOuO8tuK+MROys7MCV6BXvClPeoOddBMuW/d0nQNaFFPvwCQLm5N
9JCnJ1myi/v5u6fheYVMuDaTmDWQicbbgzaWF+WpG4Lz4fr6JA4iNqoXaq43KW+wTbpPBtN8tYmc
MTmxRFLulniE2LAepGSaBgO1wEUv0MdDY55LC09sJjIIXg82LnZNQI8u68vYJAoYwzbDTbHJt/FN
vc+RCJGxV8vWxP9+gSFDo9oYfUPunY2KQ0PmmkTbGUO/uf6JZGYEyOjmrKRVgAcPK+KdNdeHPghP
AR3/0YwQU49VlERJjuMUBtrtzJR9VRg7rVokZmQ+LUBD2qdWMan4OrVyT6bDOMheJPxQXDs0AizE
MdOSKMTDTdmx7auW3rG+4SruoTSZynf+iimxO32MDOT8MlCkgOGVGl/6/lNJPrf67p++v9ibnsb6
3KS8UXKBvO14a5U/bKmws2wlQjiBqodpN1BUxJkJd9YLb3prvpH7xudkOUnq6H7iZ1v1x/WVSXxB
bE+34xa0XTl6cgfNa6CxnFAZlSZ32mtfSMCCqcyrOlIadP324xadItTRmuVeDcobZpKNBQ7G6yta
J/84g4/Ykp4P06KPDBvJbqv98AO8pM/qY3w7ICob90jog/oF+th72fSobCf5972AIogJq2qXwkfK
ujTum2Sg/pCUtqzXZ9WMAS11wkA6jwLMWzMlugQzo5w7z9J/RMEHBLuS62g92XthQUQhtUbgFb3u
n7rRb7ieeeqqDyZmgkLsXHiSdW/IliTgUZNMU0oiVP8C85OhPtnTw3WPkP2+AEedZRUaabCgMgx8
SOgc9DbYXDexenjPeybCUGzmymIPkA9Hd4/PovCQG2xw2hIjvv0kO1Hr43SUENVEUtJgYstGo8VG
WvB3wH8UDiB9tbHuuNgRFxuo9+Vm3o1E8txZ3cSzTTF3iedgFzcKwyYWoWOqP6tZ8gpd97uLcyv4
XckUmwwjVmXczq+UPbxSZbndrvW4pmjhymo3q0u6MCj43dTPJqKUBSc2K7/3WvKQp9n+L/ziwoTg
eorK0HeLjgpPZSCU7NCZZ2HQ6MtIJaQhkojLEGcrcD2FddtChaKk5XOv906XLJuuN/1lUJzA0j0r
UxpnsrKbSde+X1/k9egINam3kMTMqlOWFKR/ivUcVYcRlRPZdNj1T2UQ4XKs0RcVpRW6D5v6tolV
pxhknTvr6bjfn8oQJy5IEI9lGoAW2TqpGy4xod9yyKMc8qTEeLIt4+u9uCwYbkRrntDHUxQ2WqBu
2voQ1JHkyK6C0sWKhODYHClrugJv+Hx+DsD+MyBnFb4Q6eA/d+I/3/CGOHsxBMpcaRaCcM6V3aJf
TYf0CJHm32TLEfBhAkuuxmwkFkd7/jYN4wfNHLaDphzDqZUVH2XfR4CGIGpJqHE62LlQd1ZBn6rq
Z2fJsszrQH7xhQR4mG0lLfQCr8sWExyZw9mVoQo54r4N98lj9rH+kG+C0Blk5WPJ8sQ0HJu6zia6
grL4YPj6AukMRjdGLkssys6UmIsLDEQqKe9VMrbsYEAkpnTtO3Kq92i/MeStjOvLQpqF2YZuWyJ1
Eg1QMRq1/++IxSY6BR+KHS/Em5vsUGCyeHmS5QfWff9skjvtxUFe8iiLpxAHmU/oFeghRzPH4X/I
PXPnfnfGDF01DBs6XlDZemsnRaVlDnNU9rI95h4fgvtMdeljdyCfJ1d1db+5DdHE0Zcemvb+At0v
LAtQVVekaDpMV6E3a6oHp6jy4nkhBJXYQsbYuPr9Lkzxv19spgaJzbQYEUJXpHaV4eNS3gVMclOu
frALG8IHo+XQhWan440dLQdUkLZm3d+lQekXxvCcVIM/TfpL3hH/+i6u524v7Aro1QYYMJpqNLS3
friL3Bh9OOojB8pmO43/+MkE9CKUROG0APjJcpuhv5s8ZLLRPm31jX+xHgG6FMjfmGOKoLrbmFvz
oHrzx2rT3gZeu4EOoUM2dMtVy9LT7GV+8ChrolqHlnPELSbmdGvR7dHCfjbeBJ7AzAO0PFY+0kyb
+CTlwVo/fudXlxB/ZH0b9GaG0k/nge8VLdIJhlghbpuUHp+J0W54tZNSV/1BHq87zmrkc7FO4eBn
um7HE4ZjPEiDQyqEua0iU9KVLU484XrULCGzwMcWHyzzs1ruB9NbiszB2J/scbk6vnixHOGIV72V
GEqKIH8hH4Pip80+z/1DVvhz/aWzjrgtHFZ513dwzVVMzdRNBklpS6di03TZGeaoqypK1VtzSzd8
4KIBZ4/u5ii0Sh1z5YO9sSYAjDGmltFgWBIHfQRRebUp3e4IkmW0gOpudyuXEFtBtDcGBWQJMrVM
er68hF8N6F7iTR9kJyWu554mXEFv7Aiooucd1RobqTaeoCo89UXJHTw7d+UNHwkrVTeVzSevxUdv
TAogMxrNkFoWjl2DaQhr07oQW1YCj4/7Q4rxpoZWiBuVrmxCYa138tKuGB/1WtFrE20Bbl428MEZ
HtdibMZyrYd5k4D5eattMjAjVxiVi/bjTpYSWUti4X8AjjACojCViU22ip4xsx1wTspfyq73K3xa
1UkP6dY40dSxv0A2F4099PMsgRupYQEMOlsrLLVBQpDnFl571DYmWr/3c4X+b87YkzjKPXu0P8gy
kWsdJW+WLEBDSaa6tGOdJ0CDbfuYnczPGMjqYHT26o0CLSttZxeuDB74z7536/NOC+d1NgMWRomB
iyT5QrMPc7c1UsmmrkPC2YRwQvN+1BtLgYkwHA8oGR8Xg8qAVbYM4XR2EXSh+wVHpYazaFDyaZVd
sMnuzE2MCzj2dAxY7P/mIfHmmwkHtLbqlGGEA/fifN/P24xsMed4Hb75/l/5PmL1rzXnSNd7mNCq
wMP8i2MH2X3VLo5V2/6/mRISGdOQQtE4w0BgX6JW0X1p4g+dgfnTppB9rXUs/e0RYs0vGmwDXP/I
4kZ7trX46KHTbyaX9wsnfuHKCLclziGW/uLCCKYygLlEWdxO9zSWOXn/6fru/eGePS9KgI5+7tUR
lI1gZzktmKdcdkgbb7nqKm8IkyGkbEn87xdvhYCNrUUVCojGbQ4G+RZ8jcGvf1yRgA0K6L2aaMSK
jG3zIfeHXQxOosEPHK6tJysgyBxdQInADsJ6sRGGgR3SoUa0Kc3moTaqLbpfJRW6tej98twyAS2i
rptmK8cFpz1wlm161F/Krb4LvBjq4dODesCczzHwG3Sx9DuyMyWAKPt4Amwk9qxjcAAP9USNXENn
7mJ9UgqJEQnqijl5064VdRxxmstsW0adM/R/kRNHVwIBjwn6sIgmduFnS0pZPmEZbHro1NtWqrG3
uoQLA9pbJ09MtnSZCi0xHtq1rkocUMGYXvFrcdEo6BbIoejO8lni9auOeGFVeHKkUVzndourZNio
GxNK1Okx8YLP4bbzxxv1KxcyRtwsI1JZ9YkLqwJ66HllTn2Ns8aKyMmHz2V3iOqv15cmsyGARhOk
0WQqeEz146nOH5M2dUIi6yXnZ+fdhXWxEAE00rbr0T6FchbRSYSBF31HKu3GrrRDn4DbFUQUlI2z
5EaRrUwADyMaOsxeQeS91o8dY56S3mmJ6v3b9gmo0VMttCsFQWmb/aBII7fmLzYGkpXws39t+wRs
MGZiYAdxqHL62ZpvNeMpzp4m9TkfXyCTFvfB7vqiJGdMLGwVpFJYbCwIO8t0H4O2vpe2j6y/J84u
Ifblj0tvY0xi5ieKd47WW6JushMIJxKn26U+f88MPv1IcLLwjqqSbS97lkr8Q2zZJ3ESaiTHrpaL
X2lfI22fxJKJs7WGyEs4pAJuGF1qzNaIVfYHLiaZ+pEXvXBuXIj9eOiXca9/OImjiO37E7pydK1D
VJ0GL9CFq4zvlNzF7LT0N6bdQetXMoay/jS6+IoCelS1WgfZhPVxDePFU516a+x7UIczL73hTMCc
B676GcsUJddyh282VkCUgWilHSbzf8avJmhihAdtP/gm6rzSHtOVBA1sYe4BireMmeLTt4iyJLKG
vuMhDxan+N8njBHIh6HWj93ZjhBrj3k69GMCKC7NYxqAhiKWKp/JliLcnhbrDQOcmzh1ue6q88+i
jd26+WJVP0ZzN9F7tT2Ey+N1p1x/xV7sn3AIlJpojVJiXVypjl+gkVsgBRT+7Bz0KvrEm/fVrYwn
8A9H77ybwuVZlmEHqkc0mVZIWcxIO4Gia0v+H2nX1SO30Wx/EQHm8Mo4aXPS6oXQWhJTM2f++nt6
fa2heunpzysY0IuBqe1mVXXFc24pPhfFy+J1PbZD/dUpGVMAJUyqpikSCuUhusc861Wz62L4MAwR
/S/gQNsRyfl4jAFMWWEM4QLLU6/0YHG/7okbuqGvFr5yVWLeYdx1il0JnJfoX+zuLJZ5VJVOJZFM
N/tNiKVL8N3OLEATQMtrIQ/B7l+kGSpYeS1Zt9hBYbFtmrhXEf/T+kfuRQcgZL9XDVHoqXnp0+aN
YoZIV1VdB9sTc7SqqbVa1GEbYkSuIyO9k8jgSaAs74SGk2xsK+dKFvOim22lV/WMeFKzafE88xDE
Zg51KzqoP8x73urzpms5y2Nf9EU1FkHMETX3+HXyjZi8Kjbn8j48582QC5rSoJ5jzQc5iR5zS30c
0sGbF7DOcBwK7zSMF1MsocDmjjwCVMA8mKLynINKJ5XrF72u90Uv7adUPxh59QqK45/JZNny1B00
fXb7Nv3UC7+6Wca5NUkj14UsURX9O46RRKf3RzcCHwhWOQBT6V8+/WbYshLI+LVETdJ0whq5OwPw
DNhuknlLes5cNE8/NcaZiWO/lCpyRbhOWvJsHVJ7SRoYV9SflQ+G6tbxH56LatiqegEmU5B996Cm
M+ebdHge66uyfrh8ddxjMSbeSUrZqx0aEV3kmUHlp752H53079HeCopDVPD775sP7uprMfmBLFdS
N7U1Ji8N87aaREeXcYGGFIhpddulqV9EMsZQlHk35TPnRnlmwjiZJSFCNOsgZhRN0DLtScl72Dmq
yK7rRRamT4QURk+Xtw1/BKgV1jhesW/5LL9vwc/HiWv81Lg/JEPnG9WZKAnkT2atpyIlspP8MZh2
8gNl3+mwt9fvek5ATZXukjDG08jR0mDgEAozjEe1OoXmN2ty+s9wkOrggvrn6dEZJyLoQCWbKQGP
fjX5mt8GYAu5TxwskaAhJx55zRyeHbBrewOZQ9CXw9YaVzRcKtBEk3oAINorfcqboEtdjulxlJHd
3KtN0wKmDX3Kv4Dj+Uca29iPMe6ik+gXnryLsBvp8UDNqTlf+nqMS2nS0SjMDEDjKkrWEdmT5iWe
voqAMa0m3ovOswXGtaSlFg6dgVYNAL/1AyVEyYP+dXhRERzRnWNQsdzyKIh4d8o4F0lPyxwFIoSc
nbw3MsmNu4JTCtg+looVSEDAKx8IQydMag192WrumCXXuiL3vtxiqQk4og1HQ7ZN7SyJHnbl/8vK
GKaGKkgjyUFUpk9VMtmJWNuKWXC2Y7fv7SyKed2aRauFJUd9QzePUfbUTMFlZd/Wu/Pvs3pH5Ino
ytS7kxw+NKkcVEK6nwf0hQfpJBGL8422Uw/zLI/RvYGoWY2VdwpNNXvSO32XftICGpMTh9sO3XbA
Z2mM1pW1rGZz0tGm5AhAPI/4+q3mxXSojI7uRNKnfPBZHvOMVWITjmmN00XSa2a5qkkOUoYqkVn/
mQa+l6xWGhhF4rJYIUbz0lJ8TtrIb5T6a2qNwH3Pby9rCEfZ35sRK1HJgBpbWU54OcW9lN6kgHJI
PCH8cVkKR8/fmZxWUsp8tCprQUraSaXu6iDFcJQl5Nwax0PIzNvVatVStD1Smcy6njNPVu65i0A8
EfScq3OE6QQ6pgrACmR5iavGFsYnseVC/dI/9ONr8UvPZMYr6EI01XkLKeXPv8enFNHG8KL1PqUC
0hc8V394dYyfaNOm7csRVycOT51xJ5c3JrcMsn13hqEAEUmVRXYozErGIg87LCmMTjrYauGpWDpM
7f5H7NMAQ1dOGgYbQDnj8Tqs29p3lszETgS8cm0mA4DN0nYToCvjwvAu6zf1NB+/2FkCo3p9pEYd
EXE20er3tTYDc6UdPdB4HsHk5NRWFViS+qkaq3kWyihjbuKlDyk4OUWNaINup8DR8gkottYXdNmS
JENWTBOvL+v2QnVp2gaVFgpcg40tp9nR2lUVcKeYNh36WRJbHCgrJWyJ8F6KB7K8Q1zE1PvWxfK3
jzYhL2Gm8fmHj7aSxsTvRifpUzjSj1bGV6JeHgYAhY9ztYtqcydLlStPQEFYYqDVhl4uxzxA9k21
XMln1FJu9UyIaCuv0O4L6dvCW63aDq5XAhitJGAwNiJxwJzUyQQ/Hr3OzkbWcPobAKa3LxvBdpFs
JY9RSK3MpTkDMtD7eFJ0bJ+SQAt0v3yIXOVPZbE+MizFIpdxtvc1qxNF4lUCFK2OhcMrx/G+E+Mc
u7wponLCE4laj9cg7ZrSxL18dZtx2urmmLhJHo1UnifEgXKf21X/gDHuTPSreWekf12WxDsMEzPl
bdwtApA83Sm0ZeteNl8v//6ml1+dhHEW4qxUczRhOSNU/XG8GuXnlDc7wBHBJvtmFs1zRNGNpiR1
1KSzq0q5ljQeL8NmZHQ+CZve57Pa5xb28gHc/r0ZwMupoPzUBrkgcz7+dtS8ksQ4AtGC47Wo22sw
wAzSW7d5AVIhxjwocSuP9IqjamyGr2NFCPMlANZapMluyJ1FvCZ7qaKfn4opVqeimriKlWog3Ol9
B7OZl5ulBXv7zahxqoObz66l6iLgcdAQe28KrkTI4aLr0yCjrtQ3ip0DaaoflNNYipXdaNJR7MK9
nM4codvqdxbKWJAgFHEYS2htkvjbnB2n/CfJni8b0baR0rdWUTBiynL/kVKa5tlIBjdZDnF2yMmX
y7+/rdrn32c82jymw2hpCIgUMxj62MnbbBcho1bR4L4safsLnSUxjq0QSqOXO2yNSHFui9JjqIx2
KdyAStpuq1cx7zjyqHth33RFlFTU2sEaobFt7kaMrQmYn/DVJ0rKRdH7JS898ABcNk1WEbHvg2oZ
pvzZtAno2FY4Snh+4n0Y9AFANLBXUWODvQKOAm/re+tzKdBxDUjChow9ut8taTZaY5FiiqFVA0Qj
/C5UuxpXqrUq51XlCGKnsuJ8USUxhF704p0s7SxSOMnyIII75bJWbJmQIpm6LmJfCp1KJjCRpiI1
WhVNICP7uuh3cXyVqbyBgK3obi2DcT9ZqeiJAWVw46UwnUh8TGLTlurWT7QlsKrCCdUot8PO8qXB
8GVT5v0Bm5e5OiS9hJVzyq2mjCsy0mb97BV7ETMX6JN4SUDs+tTuRbt5inxuDEbfig8GsJLKmLbV
z6XW5Vh2T4hdnaJdH4QuJlnSxqZlmCaAafzZt2QsvBqnOmpg465Z+VVznLBb2nFiii13uP6UjMfN
ury3EhkxS6xI6E52qejXvfkZ4iLUDUGgpUsaDI198EVDJ2pfopxkfl386EgANS04ypUGptXqkHBR
GjeNAMasm2C4kVWLubh0qWLFwlvsCu0XpXmYrac445QXN1VwJYK5OKNKxL6l41pFcoojF0zVdqr7
PbebteXlFUVWRRXMB2geMKo+AxlHmHo89RNaj8n17Ak31SOFXKPjkDmyDQw6xGgnF9wkbtPfryQz
6t4agpkC+5gOAVMYbQHUbhAUcPsUm95kJYf5WPUQmU0oYyl3aSU7dSw9A5x6oBanWH5N1ZtS+mGV
iT3lPI7z7YdmJZj5hPDxRaLQHI7ONSGnQp5DYMqobzqzrXP0hSuNeWlGqRu7KcHi3uj8XXmaXgCN
4NF9GjBPcxLwTbM+H82gHcuVgxSURI0LURwBIq3elblml2TZXXZOmwawEsGk+OIkGVav4Pbq/r7p
v4egMa53QvT9spQthjp9pf8GE8BrKA7ISBcoHLYdBjSCN13jmD7oe9VVgtGl+l8E01VxxcPY4lge
u4pElLgMS7pVPXQY6EvuoaZ2rObOOHiAWbTbhbf2xRNIP+rqo2GRT4iSGTm+mXUnaQEI6zj7xhgH
mYBBgCxyscvgc653801TNBPIGeBVkRUmXDBKk4haiiW68bCA4XDZWZjJlA4RWpIA5uZEkFtQJ/iY
Z2nMCdG5mi0sV06uhe7cHh/TT4IQGC46tkn7U+lHPm+oe9uJnSUy7lMLa7HWDXTPOuCxClJmD/N9
Gt4q+UNY7qpIsUPeHO+26Z0lMm6ziqt21KUYWbouOunSHWZhDDhfbdtlnmUwLlMQkGSOClrJahCC
NRoFyqOKzkx1L3PXH3nHYZxkkYCGt1PQXjWzZ2F4ynlI0dtu5HwUxi22SdejaQwwGqsyHa2N901b
37diDm7W8YlzbVSZPwRwqqWZCnAS6ALD7wY2jlldVAqUgY4yaCfFp8AFyb57Vhw0px94xS36c5fE
MZqQhMskyDLV9vBK6xNbhbqHHEe/OXeprM7EqILVGVKdNShvNW6xb9wG/NooWAte6Ct3xZEC+mMN
HcE4x5Q31ULTVXARgLRL/bACUi7FLA4W6v7JU2ocMsL7VpuXtxLA+P1hzPt8NMHgPR4EAiae9z3U
8JQk0PPuG52sJk7+1nI6/JsueCWVcYcgBBuHjiAWkY3UCQGZBb6yu6WPdlGu7LRSutewq2lfVstN
F7WSyTjFAe27hpR0u6D43ia3+ZTb2eDFppsmoy1Wg6N0PM3cdsQrmYwlaMgqWlmCJTRu+qj4mSft
cmfI7QHDiaafwfcbFeeYvA/KWENhFoXZ1jimFfa34NU9mg1oIGIeLxBPMRl7GJasnLIQIxpRB7Lt
VznxL38t3u+z/pCIi56VoupiVXLIrqLm5c9+n/WHykKsQsQWzbT4UvWiCD8v//4W2amunD892whS
23AWVBm5EYhbSrvy5efEC11Mu2N6BnuLrW8Ei4fR4hfT4wEubAdzK9lMzAicrlwmNSIcJQPHquJG
SNutJyo/TNxkrzhoEr2BjsC1XOXx8rk56scughgqaUHdAGechC/ifJe2b7XOK0twdIOtkA1pO4wj
vdrRiV6Qsbmqk92BCOs7+hpe7spHLjT7tkQLkIgYKzNMFsJcHstBHhfMicaJDdff7ccg8XIsj2vo
SGFXDoNlLzyhmzJ1wHIqpiSr2AD8/RVVkRXqUYdc3mh3PdAs87tPfKnV7zOOwiwzoRjB7eBirSZo
Y/lKnYnXCRPv5dwMfdEyRxkYxTKZbZqXy1gkcRXC1wfVHnAVQWc3nhVQpk5+o2uzYaispDHvWbJg
T02nKH9S5DX7HDtCmdN4032y1w7vXCWc49Fb+hB8GIZoSAaKqDrbWW4GMQ6rBsUqOT8Q4ShENyT9
TngUBJtWdZbCOpMcLGyk1XMU7Nt9UWLvmexl/jToZty2ksK4DcsU6yWVkQPqd3QLCBpeOvXo6A90
AhvIpq/VZ4a7AFn+z+2x3iInLS6wQ1QqlqUjlF8yKQb3dARmK7/seHwHmwa1EsYGHfUoVrGEoAN1
pBq8crXGexTfa+YftMEEABIVY6I0/LvNLoVR9TKwLIFaNGGEVwBD2IQXP4EaGlDD/ItxhaF6FCKA
Q4M8+57r+TfPuPoD2GczzJSU6Fi8brCmM+2nk+osph274SNdri0rm2Quz1FtKudKJvOUln1dZ7HU
ggluIX8tyQKKDKPrdmJjDByXxTkdO1QWk0JQRxPXKwzplSBPT4qZBJe9Iv1CF74g2xUBfvDUjw3e
Fi2cvFAKXbnNHbER7mLtbqh4SOacq2OHylSjzqNFgW8sarcpdpp4FaZfLh9o2yOePw87UwbE5RK4
R4h0kufFBwSgPR0Fp/KyR2rTCbf4wDsS/Yar6kq0iEYiWQgAljIBtADB0Z6FlDPyx/tK9I9YCamA
npMVEbIWK40wvaguxy4nT1KC5dN48soh4VUVt1YPlPd8FrVuvMiMwEIsAaJD8XIyaTEAD6rZ4VLt
Fqu8FqWXqj9ib9MHRVnRnC5/ve2D0jz6b7nMI02SOR4lgo7HoKV23v1VT4fZOmTNXT//uCxpO1dZ
HZH+Kas7JXkVpapIX86b3qOJYPWieRRrLdvrGEUtXz6zfKOgd2aAQ1JTDTaMK6UEo+Q9zmaKV8lw
JaYnItxfPtS2wziLYJTRXMouxiIVynrlsTMeM+Xpz36fUQtwKE+aJsO2xupaqN/MjqPnvL+f+fxA
eTbznH4TtX5qCz+teM02ngDmo8eqmidSm0G/lJMKlk6dk+hv/r4FnlBJF4EuyfZ9ZYw2xKWGNFGV
H8GuN5ic8Ite8Ad3ff59tt0rtQOoABZMMqhySRBFhEUAQoMnVAaTT8xMwA7/OQmL0a9ZWiQIA0r9
jZh6Y98cpWxwmzzkeJqteBItKEq9ZGFRk+3g6csSx7kJ90nCb237FLWHRAMwX8Zjpd26uLUcJk4u
lkaK5Bw733VzCnPBNhLs19Wc6hXvMEzElU9l2jQhpUTXfOvYt4csPIgC54HjnYSxcdDrhmqpQYg2
HtvpkHUHlTv4u1U7Wt8WY+cJgDVFBetfqJKBlfBRcpuT6qUFRpqrXfkF2AoOAMS9+GAe5520v+xj
3oNGVscxb2zqBpZpJWzu/u6YG3kwLW1ANi896JoNwLjFTSJb25l740nGloKreNqBEtBGXBSkzcHZ
tWwmnlyioTEyFQEKwYBuckABY/Yp0zRvbnYzcl4LYoJIjKfUdRkiG433OoYNFAx6Uv7S3CEv006/
bd/xPlN7+BE/GSfhlhfDbkIBnuUbLMD5lMlh3+U4aLovbnWnfeqO0rV0l+8bW7bju/gpP/IaX1yZ
TL6VhGMc6hO8O0LN7qShPJgHxRGL7qGfBa2b3WKN0o/eLqvTprn80iaDhTpvKtk0pLhA2h+PAdIF
IMhoOwsEIJfFcA/H2H5a5ditlXGhMBrs0dByCYau32LfcOJr46DurNEeub1memUfbcVURAXz+WCH
ZQy1qvR8HimrL22mU2agJbKnA8A4/5cl93+xjrM05nmWJM00Ex0ZZauqdtVNXqxbh0IwRrvJJK+O
vzaRdUWaBgy5wivnfqmDvnRSxiuYwCHtmwEgvH9PXCaecR2dOu8dO8CbOHHIttKcD8q4gUaRtT42
aBzSprYsY2C5CVSJR7+5+VxIZymMD4jKLlMqCSs21ay4YrxfBICuAUMpnDlR9eaQgHqWxPbtEXda
ytSWFIDTsM0DBaGCKz/OvuLlsc11LlTXL3wrgzH0KCtKUZ8X6lywfuAL11OBnHweAco3utI3dcd9
sbbiLlVGTcrCf9hmY6yvE2YDLEw4oE6elfI4Nw+X1W9TIVa/zzy6CxoLeUfQrsyF8glE8wfLABV6
N7uXxWxWstfnYOw5nTEJqxUYgaPbeLojPmN0xR12eeqpNiYyMQ3W7/Dk3rYdt/XGOyJj3FWjFopV
aT0WpbA7WYt+rt+kn9kqW5+PsWKjKpYFK9hQxDAoCbERBHAcMe8YjOlOuQYAEhP+XjLegDnZYqRC
5vFXUcP8oN8rbWAMN1wiJPoZxbgSG69tXkZdc3r5e1y7RPpGIQbj8JmjGBwFV2nCvspW21pTUHel
sBVP5XO0047ZD/OR/MSEIBBk85v2hQefuLkasvpUbCtW67M0Gmgvj65rkO/0cemgg9n3Lmg5Wc2m
Izzfp0p9/+pw85inSkfnDkKS2OaCjqHujGagK7xRmM3i0PpQjJ+whAY+N0HwPL03isqgL5Dxm7Z4
ig/EKb7w8J94J2P8hqKUtZmUWJaP9Sm2q3pxlQhrrpZ0AsEMx3lswqKtD8c4jxzsJL2gVNiOAk72
PnYyb3F1jPSZ+ygwvnaInKcAw85+B1ytxOWGdzwVZRyImROrimU0cMQgRvO3QEgrgV/3RHfBKGBp
fPjMtMD6wKw3kTUxiwZ4E4GIOzVWAr0XOWkw71CMO8GOT4Z9bJi6KUwCBggz4mT6Z9bX1+dg/EmR
WgogzilrnGRgUHZqO28Rk7dxSskurJMvl33JtofUwCmvoNuGqv3v1lZarSpNEaytUCLbWO4t4dTO
HH+1fW1nGYxF920RZRMNbcROnR2zGA17qHhQ09tu+CyEMWYTu3hdhSfTNfrMofSRFhZulTk96lPh
aRPZVVbrTBXhNVa2Y31URv65QXr6lb9SRj3LRBWni57Dq/mZwoMhU1wO7V9KEO9SEByp95e/2XvV
+uOTcxbJ2DZCDjphhMqbdKMHkpt5aHb78RfKJqc+FkCKEH1MG9mzTWqbABaNzlpwxzt4msNY+ISg
ztRiFGswnflMYdGWHRotbw2mxMji0D4PVruWz0x40DrUP7fNWHkqJyXGZXB0MT8ItWyT0kMxiRM2
/MvLcJbCGLo+iUY1/JO/0UVWy3hH1ZKA0a6+Wa7Ficl5FsLYvNJLJQEPZoeIsj3ERnaXm5F3WWk4
n+s9nVup6SxHnd5qWGcwpMxR48zOaGkNW4SXxWyOfqw+0HsksZKTxqbSG7SrIx7q68IlN2AKp8MX
ugvn7xEbS0tefCemDrnSbnnoZJt1/LV0xtUo2Zz1ooiLbL3wTg4WPzxIqBVVx2zAFLt5BDmlyzkw
/ckLxviuS6sD1wQP+SIgSqeAhJJLUL7QT2Az9brAcmVOhZT3FRln05PaICDW6dwFJJtgtylux/4P
RdA/YXWeBiMgk0ZhwdR4r2H+OCFOFyfOH94a4z2iWIiKohsnbBb3Hm24L7sBmOb5HpNh/iejkV/2
zLamI2BVjkOCOXI16J9BMQOCINPtsKMJ9E0Hc90BbwqZY9Dvqd3qEquCkHQusNlIpGIvt4bfNxnv
CnkyGKcRDzk2aTKwLTXEkYPhNF5Nu+gpflvu9Jt4l2Oq2645sTlHJNuDzpCupdqMewSZI8gcupnT
MXlPzS8YE9uBFkG92Y6qiXWJRtAfh9Job7TFEm29UkRvMPRor8/T8CMv52HfWfPspI1lunmjVIGk
abFHurqs7VbLpy9ZmbdObsnVtdLkJKjiEtWNsbZCCowOvTasfEiPZZaCjyfqSt220MdRr02xLdzE
zJrXLBQigAYBF8nt0lAEt25VttfAHJi8xMqG772iliPHfXLsm+2JYwi3lxYVZlEO0V5uzJt2qpG8
xt5l86Ov5KVrZoIla9AzTSvwiqrJS9XtSNE5CvmRWseKPwbK8Y8y47LG2pjAPYYKPt2AUcAzUz91
u/cQxctutM/U6s7hAQu9kiWiOGQUJS+av2pAFJLuGhJcvjtecCAzrqtMzQi9IxxodMI7uj0a3+SY
EypRLQcZiK/fX5ZHf+7St2IiHmlslDZe8KCC9FgtBZvElh03T1pcc5Ric8x79XjKTNTTxHo/GBmq
JRNAUucDrTmlfrajjYj6i0VPBwvC4iXPkVFtu3RCxpGhF94IMfJ7RJL5NwNYikYVYEHEsX5SKojU
KXmVNY6VKUz9BCsZ4NQUEboORHQ0CcDgfWUv2cQ5GOfLKUxu1Q4hiUaKGqeF38TkrzzKbHkBVUz2
dllDeMehFrh6bMSQtFIuAla6EcfHqomdRgx9kcg8xed4f7auOgyCUiwTVXyzwW6glReeVVhigIwO
RKtJQ65Dq/LyLLFFsfLkton3LQFYaiFntV+TWgZuXjFycvJ/0VqgaUuKKuGJZ7R2qVqraRJMfc1B
cr247T3ttpAjpdvoS9CC0VlLEnBHzbfL6PJZLqO1iy60dWqBAkO+AzBsCBBQ6x4BDNi0KDUfFxZ6
+yP/EsdS9Ygq9iSMSkOZkch7uIPUrofy1AjZnz3xCuOuk9Qo295C5DKo4KLW3ur24c+0lR50pa1m
1yVqk8P4onTXaLukvtN5SGI8RWU89FLqQj9GKsIUsbBH/YnE+8tn4Fk245OFUi3GXsX7CYISu5f9
NL5Ju1Otc3R7+5v/ClsVRrUB7CygjUiHNrspaPIY1fjGVzNuCsNxwAqjymO6xGo9o64l7PSD4kpv
goMFEeuKFhEIGNFc3kY4vZ8LHp8tYKumjES+w8FycXK6oWnsPEO1wgxPFWl8SdQrjivmaARbvzam
AXxDJWCI494IGit+HAyVF7ttd0TPwQdbuY5kSbIibOAiMBjc+h4TA6f3fOaG21Pj6J9KP+jKhqRS
BlznABuaD/l9c5P6+FzT0fLa1yUQ/RLYXuCrPZLSv6z2/9IG+OWEdEZRxGwWc0PAoAIGBR4pjzdI
QU+TJ9uVY3LS0O0j/hL1oUsZEbONJByxBxCREjTK6Gv9Kc140G9cP8680k1UdIA2pv0bDC0vKKYN
O3KcHNkvfWP/mbE/gND/eqyYp1rLrFDXU7QciBwmjjUvphtVpHSqbMo4H2tb5c+iGB1p56ZNwPqH
UkiV7AYZDd5UcP9MHwz6N6z0UMijSpxGpCsi1hsohPISaIf/EZ1s20mdz8O+G5E5GaRF96RFvYBi
k46AEafAgz5dI84lx3i8fLpt73sWSDV0dTg5bcDDCwQkgHqdZumhzP24f70sgqfkzDsCYJ2R5DSV
iIwvpLwiKtjcjNuFt0HxQYyCVgFa/hQcA0gVMmO20ji1mtTrIKuXHlMZmDCKU2PX0fxx+TQfLuxd
DLA3TFEHEgc7qyWEyQBGB4zVyck+nZ6F7rTwPN/mSYALpGsWcM5Vtl2RNnGnhbI4UGY6MfqpmldT
sssjzmfZPIguq5jOVTRNUpjPolZymuexghHH9CvwJo30AWhul+/qwwtI70q3gHJkmsBGYRf/jSbD
erUuDC58jxPqt0Me6Om10r0J1bfLkj46bUYUY6T9AKZppbJAX46xoDZof9DdLTAQ0wECLsbu9tWd
z0X//8poeqUIzfAdiDGpbmNzeg6PRl5w/A7V19/CB+ZEVEtWQooB69zg/xpQY6bMIRSmkI7+cFFD
PrgcRg6jB/JoDeEw9tADyZUSWwAWd+R1O2sCCmN2W97yN+E/vkZUpCEbqmZqmE9jA5UCyN91Gmsl
cuEFYCzKLvJQrsc+8giGVp41bX6slTDmNWqrbGxzox1cWXwtlge1sVDY+8JRv81LXAlh3iGRaK0Q
1kAUlHpbPNA8KQ/iF6kCow0dpiRYY7wskerzB+0A/I9JZ5xMnd1XnOQoy0usq7gjaI9C4SCUHIvi
CGBbKQvgjPD3SINLgLQCXfemsedo+Mci07seYAQam1TqR8Ka0YxzZDERVK+kI69HMEgCLNEFIQ9o
I3XYLxcmc9OosI7wj0Qm2TC7NlcWMcWcllHfgvzLjUT9MJHomHZloJoGYFRFP2p4FHGbjnAllnmb
DGEwS9FCA3rq6kOd3CoYtlVuRvmbVvMKTdvq/uuEbApdo8A1ZxIZXa13MD1od+3/sGi3/eWgeRp2
+0xNYVdXo6xNW7PLRjf5qQfhobtJ3SQoZjvH6nHqVU+87G3zVCt5jDOcKDmhOENe3d7H5mI34bVQ
PV02qe03ZCWE8YS9VY+mFQPRkJz+5k/qDiUo2Spn3P3nrQyq+StRjB6WZtxJSyKUrrxcFeROyzk9
hs0QYvX7jMINiZ50jSaX7lzdTvJTPRbOqO6LbrA5d0ariB/8kEnJ3gxZ/wiYnVlSNQgx+jOT2njd
0nl92+6UPN4VqHyQVviqIQVtLfUgpOPusuxNo7J0wzJ0A6DPbL9rKcdGrQug+1TlTZIcrApDfMp9
GwfxxENB/thyxfeiCGgKgMGNj2CXWtvkRkmJnZsvvTecBJu+WYvlRjJ6vZS1L3rIeax9Wzq/lsno
fIL17bHPBCxwyKqNDe5BGezwP1dfmIMxOm8KfSEbIP5GI/Slq68ivUZf6OvlD0WVmdWR9UEYZQ91
eWomKavcSgqDQhAsr8nl55L0gWQh9VXyR9C2c5SD+8UYC8AUkKqUIfCeMD7y3sBo3sTvuoSpERgF
WA87n1eh3tLH1THZTaXcmKWUxCXW4IdT0x4jIwN4wLUW31s8SZsB1FoUk863ZK6JWCHcUO9oLWvZ
qa5+IzmaA64+7hAMRw8tNoAaUKGr6MT9TB6GsrFNIHjNb5dVhCeDiZ9A59waUpRXLsn9CVCenbQT
eUEaTwaNeFYBtSAJg5JP6eRW0ZvSt3YmflcbTmF5U4ZkqJKCPqolsq05dRCVpReNnsJww1hDe7Ac
jYdaxRPCOAbVICXoPBM8vtV1VT2UiTvLHPPhiWDcwtLNrdTnYekay+0QS3YR3mLV0rn80bfVeHVb
jGMQIiIhkE0R/ylOA/Ct0J1f8wQTC5QZxXJFTrVtWx4eKdVSLfEjpKvctAUmDxEbDb5hi5jmKp3Y
Va4MjGsmPm+lbPMKZdTBtPeuBbvnZ3SDMtZ0xIQsuq0q+esizaCTSO45l0ht/YN3XclhzDMxMAlk
Tsh86zDz2zK714p8pxPpYMTtVa19azFgacmTM54GeeIuAfGkM4ZrEDNaDLnBlf6lB4YvoSUlf8c3
jEH6noj25bO+TwZcOitjwmJa162kqaUbXUet7QNQ/6nYzX5yJV1XPycvevd/JhpTkdvbVmzzRsQ3
Xfzqruk3X7kQQ6pqjHnitKM87IS2safSROfWHGxNmpxSGDhJ2LY8w5AlFTseElvTqjOttEQTlSCS
YjxEqd1p/KHod0P/rRF6Tsi4/WLKv4SxDWMSA5Cps5DxNX9FYODCmCXmqWM3CtovNezzW3P9ueRc
AluHKCmioVlsrb1pJqxHTF3ljulLNNyQuMG43n+dO6QhzlkGW2RvhRwTwWSuXGU5kfJoJJxxjK1M
ef37zGOsAotxUZGguHJ4O1SNrSavl9V+05OsDsBYeDnnsLAKB6ir4yj5ibVf/jshG3NJjB3PfSJM
WprTjz/HjkxsOuI77eZXubeNA4GRiWDm5S2FbqUpGFmiFVuQt8Al/25Po6Gmmiq0lVtkN0oXRC0C
+aDjgYps+/2VGMZtNKXWjJ0YzdiVclHG99og8tK3obH7U+fML59JVtenYryEMmSNZsoQV2f7OVts
zQRWOeH4wm1z1YBWheuTPwIHZmUTJVMMrWh/Fnuslh5AKFXZrb847X66qhzQO/LGwLc/11kko4hd
MppG26KMkQ2lp6qlryTkeZZ63yCfCqTeE0oJ6Z35nquvPK0aWaMiLw3YqEPsCy9igFQvCFPFvWxa
H9uZVO+BToF/NRFlITbQyeeksnIBIxU9uRcFQ7GHXpWcymgwGCA3i21Z5NoogP9uDV+UyXjgyKch
zocXbSWfCYHM2ByluKwrNBuHPXYUjwvGRAHn51cANS5+Ro90GjvzldGuUo8je/PtXslmUqRwHIVa
s4AGJcVRULTdYViMIOyMh1z7JpeAN5ojuzGmQGqfU1PjeOVNp3YWztaplskSNQNE567QHfX2te3t
VOI1q+kBPlyuAVsDXJP8EZisanQNiyxIbnvyMHUvg7qvq6/meGzmK0u4n9K3yxe6eSS00tAVsoCG
xkLIxJVBeiVJMAtkJXapzg9qlQUdyTix+ceVSaqzQCJTRQuzQB8gN5RU6Lu2woPz/8h43lJ55qN1
Fe1FbDrFnlXZYOPz9SB/0zk6s3nEs2g2x+26ysx0AWYZNtekfhjzR+m/syn/fjwWhwNt/0iJM/J/
pF1Xc9w4s/1FrCKY+co4QVlWsF5Ysmwz58xffw+0ux4K4g6+qy37TVXTBNDdaHQ4Z0DdP/DHKzpp
Uju6n17U+w6zXBPndt28vldLYpxaWldA4EF3u9PKmFbPGnChBVXIA8rgSWFuulmu80hLke7Q0oMk
PUVcdmH6mZ90fbUM5o7DHQFwHzB1oS+DXnHEWna0+5uSoKXXvCG/zwMQzBlRPVm553k0Q9AlQlrT
2+azhsb26EZxQ7dCv/kthvGBet3caW/JXYJm0Yk3H/MZS+JdPKqjmgEmXBSRPoqv8kUolgziW1c7
CEBii3f0/gt2w9G0W0dAZ6V0Q4E46YSOlGPC0jpv6tshBcZq//kCxm8HQVW0UQwbVK+1g+QuaOsP
97qPhXuxwwsoNu/dlTDGUZeFLEQA8V2QbtRMy2xAVyYPbqI0XqFoj+dXtmXhkijLcJegjQGZy8et
XYw26MsJ3ahm5DdzZ5nAPQh5zGg8IXTBK/VplzRsRgHwOoGa28ZkC0SxQt3/bythlMQUm0SclWJ2
hMgPyGyHqZeNg/0VIQBuQYVbQ8GeseuiRi+/oWDQz+xAGX4gsl+XvIfZ9m6dZDCmvUjhMKbUISov
QWSHO/kY3et3yjfjenYaS/rRHEBH6Z5f1+eOU5iYJJ6EMnogqVURExEmNgEsLLlp75bC6jWbwpZg
NOCZGKCvzTHlOnNn7rbCkrVkRjnmfJLFpUdk0CBYp+HQdMyOlPe68LkzM7ytZXQEGcE2mdMAszl7
zAnYhUeetJ9AwKDFaNke/OpSzC3Q3Z3fXJ5Uxnn0ujCOGa5wJ89bSxEjK498VeCo/3snO3sjoBkG
rTC6DKgUFimlG5JYAQcdDS3DY3ERuOPhnbnNE+wYdWnDGS9z3/ipuuV+BClUcynfaGgl/gs1eOZ8
zecJUqpPq69hTlXMidI2FQLd0TZ8yYYeH1rk34bdYCNTag138443Qrp1565FMoc7hwT0TQNEpqo3
azeF8oVk7/r32WMkwxJgMK5yBgP918EjKJqGmJck3dSV1b4xvl+AGQqyCAczpQ+p8HuejyH5cV4d
N6u5ErREU1BNo5WRj+4YnMR5Kuh4sI62+gbYK2gIihfLwbAoqk5vBZy01vbBnOQxvqWCWuq9HGE6
v7OH5mKSn84viOrSZ80//T6ja7muDbqORi0HM1K2ae509UUbUZbuODjVPDmMgklmJ2fhUOBs2l2X
XMvySyq+qbxxSN5uMWoWZ6EhqHQ12K1R2I/Sw/nd4h4/o2I0mCuUEsUX6Va0QYKBzE/8IPvV4wzY
69iR7s7L29boP6fDdpYgvQAA0RCvMoi1lOA3KcCnnHzJNk9CmKRcVLREzgGu6Rjlo4RB4ELyUx6I
x2bDwMpu3oPEVRjTh2ESLkI7o+KXWaZuurow31X14MWF+FskggfkaFsp4xcVqIJ5nuuce4Tq1xk9
fz/YlXx1iOH9c+hfOmZ2kN6XYWz14AeWMB5Y6rfnj427WsZLyFkCrpQS0qK94edueMiO1HPTBgne
hNu2SgLhCzEV/BK6TD56pDAUSKumBrIDO8DhIbTyAmf8Xv02rIWyR//iBR1UxT/t5EoeY2OVqJTK
0sLGOiGz4v5XENyPCQZrlotCeQ4rAOl2Iidy3DTrlUjG6rLeEI20Rn+fXF5Lwc7Q/PPntakcp99n
xw/ELmwTkLcAtDlUH8nodcnzON8Lkrgvec/B7d1Dnk4C/jtB4ubjaZEyjNRGg2Yo4NChrYqdG+0q
n9fJt72ikxjWrWuDGWsG/BQJLuP+Opiv0vQqA4RYhinIr2zeSRSjf0RowAbTYUUtZkejo6le1hi2
TQtL6EqOEW/rwUkUo3rmIBqtMsIdGuF1ID1O5uN/WwqjZ2OrNVJSQLWDhyL/loFgLHL7hPwP0HzS
phH9WQnr2IMp6lCngiRyj8Y6gPN1T+JN4yqethO44DscZWATxImpC/WQodKuLNfqPFti/svIX1HE
cJd28M9v4b+4o9PK6MpXjjav8nQpKjCYYT4aiA9kNx1TO91nd7TiWNg80rnNDJ8kn+Qxr8pyJHNE
QpTf5evBEaz8kD6MiaNeKeg2otMHNK0h7zNfay3z5/m1bt7OK9GMl0cOsxmIlgBzNLjUWtEylL3A
i2i2H5cKISJSN6oo6YzDkJIB2Gsx+lekl+CFckaE7mDVTn6h/Ay+VW4P+AwgkH6lNRLNxn+kMv5D
7pNqzmuE0mDgaqRrSXQEUnOseVtVFLB54L+BWIYJPJKsJkMkl3BS97P9VxthRGxKBhNY1W3hI6d+
/sA2C0HSSiKjnEat1sh0iD3uyumtfVXeyweBl7yqt5QsBaSgHOe46bFWAhntzOS0N+o86J0qfh2S
p4HX2Pc+Lf/pNl4JYHSwTPSk0Ae8R/R7/dnwyYUMigXNIT5wRYGgGvqTDSDH95dqSKuST+q+8Ti7
umkHq29gVLRslqkEklKFqR/VQt8krYca3ytXP+h2uafDYPE9L8/HVR5GQ+cZTYy9FFWO9kKVB8v2
tf10m+4FHziIR16LyqYPXa2RueVkoRkWWAVCkHzcT8K3tuj2GKm2xrLck1D4xtlS+vWfj1UHywhI
ogHAy9xEqGc0HbqJeydEefkbzQG0l4It3uQX9VvxSACnBIwSd+Bli7dP8o9Y9lrqYyI3Y49AKFLc
JbooyhuN10W5WUaUwPv499LY26jWlNxYBpgEbf6nZHg96rDgfsR03flN5Owh++QYpVzNUTVDL0Bn
HDEM9XvsM6vo5SdhBHX0eVn/oo6nVTGGPiwz+kEp+ApACgdnuSDglSAvye8ZfOXRQfimcjSEd1KM
3YOHWlK7jj5ERX9QHoIgs9r66fyieDIYux672ZjyAhsYJj9Beuw26T5tU07Kln7oJ03H3aZrEtBM
UMj8GC9kQxo3YMcAdiXIzVK9sWoeYMam6a4kMFFjXeth3YyQUKqBXQ7XCnAX2uBgyI8V4TylNy8Y
ZBDR02gikwiuhY+r0Y1ZrVodLxXVGl3JbnHBhKU9fzdvZXQ+R7cT2PXuzp/SpuqtZTLrI1GVVGmE
K6AHHrsKfkkBFZ3hoKEZRdoFrsQZQt983K7lMb4JPFyZWNN24cYpH3WvxiWTvKLryf4fQOWo2bDa
sZLFvszCEXhJsgxZHWq0lHK99Kuj6tJxXPTAOCVH4zejLVkCOxcxFZ2GPx/PL5PQABPqcPM6seLX
Zl94ICu6M1/lS80CNpRPaWIKf+G0RX0G50TGdy2W2VIxHeUgJAkt0lFaGlCVewqAsDxyQXa6a75Q
kLQYPLUDiJvFY8Ar0W15ypV41u034VRNQZyiuyG4VmXiju2OTIk99Zy8CE8OE/CZjVKaNcH1Mjd3
RuvNqWBFi5tKrxyLoL/zWWv+nCLr+QVSkAxcGAhIyp/S9D2U93m6J3lqx8lkLy0wXsadWgRWz+vN
fv/lT5I1xRDR1CCDdp5ZoRjoamMqDSYRM2cB+yoioei+V220hpXfSq/FVLJzfrFbThrZ6D8SmZBW
xCC8tPQmkAyES3F6lhH58aaSt0UYEijdMKKKKvJHozDQsNco2QgcEyO256CzFdxvieqdX8j7EMrn
vfsjhm2Y6KsCqlEZGMeC71RsYqUv8WVxAwato+KYfh2/p1jBwMrLDW6GJOAU+meBbBuFOiV4yOUy
mMuBboHB6UeSGRYG8h9SdbLaPr40ldaVBdVRgohzj29dTmvRzPHJ4JPoUUBExrodLTSqGlluFeLd
TNDdKfMw5TkHyVZg46pshCaCd6vbH2n7qFeZHSsPnGOkX/zpGNEopoOmV0Q/EXMFGoD2EvDmQWrj
eihBDIzGWE9xit/9BW2L5CW6qEM+J41x2CrAvCMlNtGMqYN5JOqsMbtph29lrVpT/bbwgDm3L9vV
6hhbKGNB76Z8QKphF97RYePBMi4aVz4AVRWt1Lxnx3ZAcZKnMdBURodZWTmHQ8lzV5mt9HVxCifY
i3tRtkfiAJUCTPQ8WL9NP70SyngxmcQJOvJL3ILDEf1+tfwmp1Yi7Dmasnm5r8Qwut9oaQbSXOxl
ssdLANCgJAEbt5WhoKxiNFJQ7UKwzsvcNLeVSCZML6egNJShBoW0bh7ywtyh4OG1wmgDxH8PEL+v
OOeVOBr8rpNhZAY7G9p/nET6XWmN3QVP2sKFWOUdFzX7lZRUjOo+K9vyHVFPB1Zb7mbX2Y+ksWYv
sFChP8YeeI9L9yt7qRIwe2BuQ2PbX0hsLG25aNjLOnO1UfTzynTT1per0VJUHkLopu/ST9LoJqwX
2RdDu4BlAZNxxB77b0oqWsHweH5J9Dw+e5OTEMZ3yf2i5WBMxXnJv/pEdVu0+J+X8C8O5CSCcVhd
NgmaIGioPFXiHlXxb6qa+4HauyQYrkrSH/U6uGtkwVKDfJdPmtNV+UFNvlKPlVfbyfgxNVqM0BTg
pdtevmgnRCskvhbRX5GZGUdPtoPqkyx2WmKI6rSrdYQosmy4Zg1sSQVpDY0sXmY0TqiZaAkQdFr1
s6u5ddFWeEBG9zjM1bMQlocieC4khTNoyTsHmfFxAQkNPaMNr2nu9rP1Dm4IYEPzdQncCRxWqce7
qjjKJbPubjTHJiSkdDT5IIi39XLHUS36A2e0l8XjUw00sRgTRn4k37ymDzPBDi9UNNolyIHz4s7t
i/ePHrO4cGZQCqk5Q1iC/gfAq1lxW1qN5IcNsbrwd1zfn18db/cYJ6fGirS0Dca0I/miJPe9wmlQ
4P0+41/ipQ5LsQAAiyHpuGrjKfYXIY45trDtxTDnpqsSZuvYCEwEzoe6BABVmJIEdw6AER8lXr5j
+4GO7OA/QuhSV65ypn0WbYfnHOWJSXfLLqnc1hM9CdO8oeGdP5d/iVBO0piDqec6aDGbNGCsTbea
vbxrngDxnT9PB9Gj13hUW1Vhc4TS0/is6iehzGkFIXjPywa2lOzrqx7LBIrIZXEcPQMwNuFNZ8de
fVQdjtTt6OEklbkeIoy2S2MLnVf8Ya8+m96yy576N6QyHSpZhplN33tb4wxj8sQyVwYZqjIa5GBw
ymSXArgyDyYriN2x+h7xAJd5+slcC3jptVlBkXQy1Z2FO4X8kgxeDHZeP1Uwk33UzyIs00CadfrQ
A9QMkmTxbYCiDy1kCZzRiW2r/vvEIIrx8obeNUGEpnVnJIVThyj8DLvzSnF2xyCB8epCJ2tlW0x4
gOTzRSQZthonnlYJt/9NDBO4jqZWSKTUgfYC5w6skjR2S5V3J/J2i3EclZrVZbXUaO1wiIeSgx8V
oDmglVSMb14KjnHHaybZvEUMYhoyaptAjGDOJxGKsldr9OEU+sNQiNacHaUut+XhtYkTS1C/f2EX
V+KYw5JUFa95HS+OrL41BrdLdmrqnxexaawrEcxBVYqwqEMNY9WKn8IyWxWgxYv+Ve2vyzHlOKRN
L7iSxZxXpklzs0SAzSTGdRe7ZkRcvbaMROO4W2r1n7ztSg7j4vWizdI+7QYnTJ/EVrVbHRMgsS3m
oJzGba+INgAOv3SvrIQyLl6YmmKqK4BRtS6hVN2YPweTVqna5EDrX+NOLuyYV/feTuCtpDIuXosm
0NEKGvxSZWff3vN3jmljDv5/qw9v9vrKK3mMb1dmwNDXC9VI01J7q35cHGJNO2HBDWpcS0igoGeM
n1jftPSVWMbPJ9WkTIVM/WJ3N4uPus7xu9sptZMAdpLYHBK9kTKsK61Sqy+crr8KpcdAf5ynF0JQ
rNLepoAXk3LsgaUWXNS5XAoT+a0leC3mxGqWyyzfLWBFP2/j27unKrRIgEFIdtZcT2bRCBLIEYLO
isynmjdruXmp4Nb6WwD7YmrTJi61gIzYPUzvmy4QMiCR4z22fe9JCON7Rzke4zxBLiQ2REsMxUul
+5ESlEYzrMxcUGtoeZDy2wdkGEgY0HvfZNRObPt80KOlBHqeiPzOdSoC8Sit7IlbiKNu9rPL+kcS
AGA+xhi1Jmg1SDdGRyis7rnYyx4q2kfBjRXX9IMjAHE5fv/80ggbaQgiyr9digd1nbbWtCDvD8ff
1G/TcHde+bZfrhjm+msTCRtxVEJvZrWM7Bx4PsLFFt0C5aLgQgQvC4AdVIS+gXte5Oba3ufO0WZq
KOx4hK6EAijHoI5V5CsSjiwgtlaBmKjlbOKmYa0E0Q9ZvVy6esacWANug1Fwm+Gt7X+dX8imXa1+
n/HuSVOloQwUR6ca/F67UEJfSb4SqJkmQf0Hc9IoBX9cgi63RrEIwKEQzeWiy1VL6cA7FPGGJLdX
chLDRDKdiRzSlNHnKjABtQp91WruqN3I8RHbuZvVcphwRpxLUNvp76Al4Fy041c6adr7gjt+L37n
gzW5tVc88BRuWw9Oq6N/X+lBNJbTWOGtBRrze7PrvcbkQRXzJND9XUkQBanRWx0P8Uy8IsoLCXm9
Zpsx02rjGFUWhrpMcMmW6KBz9eiqrR+0FkCr0q2ePnepv2gFx3a4R8Uo96wIsmQApQzDwMSbXyiJ
EgrJznhD0VBxC9PateDwIqbNW2S1TiaAwT1VSMB8RtIpO4j5XiJ+mMkWEASsXr2QA57z450bc4Oo
URLWgziU71FhjvmbebTfwv3gSgA5b59ChzeAs53fOC2QLY5HPRL3czDSOHR2uxtazmp2ARhrDOxo
e5888GpMnCWyDVITemWKKkSD1BhJVjj5sczxgtuV1tWSGOeRpDmQpVuc2fS8eM3PzCltUbbMwnmf
5cMzPEne6YQDW+Kc39ZNogDrC5kvRZVVFsQmCooW4IAIAIbgcqqeQrJPMdnSxBLnxbJ5aitBbPwJ
THoCyAQYw3hL3oYAPYmJI7jyZThY0rPolF7AfctundtaJOP5B8yth2GLtZXlaAPy8zLjIkFshtVr
GczJZTn6jDvQujj1Iu6JngJI5ygtuxeALEeWOLXgCFcKNCPzfMvm2nCnYQoCI0ciS2VgmEoKlrkC
5O4oKtmz21rtpX7VWQqeLBcUtjewZ46qbN1wykokc/NkatlF9YgbbgxNXyhar9HnQ1Fou/MhwWY2
ai2HLn11E4RkmeJUgX1Hc2FL6CANfmFIw1q6X2P2EFYAJRu/K+N9zpub2HxqrgUzV5DatIDYNZBr
C+L9X43dpm3qdvMexPEJY3hHyFxIVTaridEheakJNzP5aRav5zdy07RX58VcP6oiBkOgIrYaxCcT
NYEy/RFIvxdcBuflbMa/631jbhxlVMGZPNIs7O3oxscWfb/ST3JLkf/BE4WZWY4v4Skic+UUTZtk
RgH86HzZ52BhI4/mV3CxVktSmdeKGItTJEmId3QhtWSluiIl+W/mpDLeqRAmTJCZPZ5eoWgDQM3K
qsRKAPvOOR0J5sI+vNZLoX9fmdNoLkiAFQjhybXhh8f6ktxRdAmkMQ58tAeeDamMkwgbCcQtItIM
lGKFJokArnxZ4YlXeua+/pqrMHXdBMocFJrRBDPSohwvZPQJXXb71E0fgPyuXE9u6RW+Hjvnd3Jb
7f4IY+OOYOjyeKiQSCzMaD8rldMjfV10CmdRPDGMXsSSgCBVQRZgrG7q8qFarlPj+39bCaMSAP0T
F6CDYEQncgZdsIYU1WbeNMm2+zltF6MJY6cPgRCFo6M0b4IKdAlQ0Ki+IigcBd92oyc5zHUxhARo
YiXcXFHLR7H6LUjx/fnt4q2EuRfavNCKuYGWNVVlxaDP6JvntLvsJV7fG08Q/fvKVGe0dJjtiHQ/
Geq9EQrHbC4cGWzcZRF+pTEa6ax/TIdFoFZncWzECXhoyX7BmFbtazfq3ajcqLBVmsyNEj/nNU9t
rk+SJSA/AXIEoj+ur2tJbBodWjj6lPhKOhyIar5KZv+zSXivvc2QGsmRf2SxGF2mXkpAFUKPA7nX
bou9QCx6pec+uStAZoXKePZOPRe5gcvjpdl2givZjAkLqijkcYOk3WgTD290V0qsxaf3oXhsj9z+
700PvxLHmrMhDaQqoTY9Ml1DXtlBW/tlWzsy6lKB+YAkyy5LWluO3ySp9cY+4pggveA/XTGrD2BM
PcyKWh1bmh3NIqtWVIzEo1l0mqxwvGljVAWK5/MWuekjVwIZmw8aqZLaAK4Y0JuV+CpFrshDEd50
KysRjNEr5TB3YguKmTIDQ1OePMiTwelw2A6cVjIYe19qCR1UkY4IDUwi0JPDhOqefGtYFEM4sHkY
wrxdYwLCcFgkJERpW5qp76vwQVGnq6Tn+WOu9lNtWXmxTNZTJZ1jFC29xQPFK8YfyF1+Ee0aX3e4
dQ1qS591D/BFhGgSjQI+SusWUHZhgBtzYI2r+ZQMVXDr0BEuJY/P/rLtwE7CmAOLZNWQ0xyTK1n1
bWhcE5jEnXCDhybHoLZP6iSHOakKJI/LlKNNsW9+KjQlr+1DlYfks/0kl05SmIOKMlMZMY9FEylj
ZmWD3YIIXkus7HeXWbMz3GK0orZ4A8L0288dGHMJ6JgYz/MiAtBb3dgt4hwTvWeFcdXP91H4lRYv
5bRENo5XgmKIswbCSunYFTeKzN1E6ts+LUcWRUMnsiYC0vCj/qkS6EzqEcuIG0u7LPaAoHEC9B5Y
0ePgIs0HnT/v+7a9hiyrkkwoOZXBeNtWn41K7iAxKq3uAg9/Wojdt2+dK2EaJfR4UfamMq7kMSsE
Wr/eqAv2cM4OqvGtAM4xQWvZ+VVtutuVEMaMm0qXI0AkTE6OARRwOn0vhOLmvIjNfKyyksFYbzY3
4SAn6FiVQKoAgOjDsntrPTQ4T/ZVdoWg55ip9nmZmw5jJZIx5KGZ9XLUDVSryW9JeFuAMVhKbj/9
OC+GuzTGlBMl0c1WkEtEHHRUo8XjC6P37rTTbfRu/xat7PA1cgUMvsqmiilBFXXXj6ofV4a+jBoS
NUl3RG3UbvSLWGy+soMrIczKslGMi1BDI3hcEDfOn+RGtpapwoPFO7+Hm2q+EsT4JXTASo2cIaZY
jIeoj60ciLYarwq/eVudhLzPna3uxqVStGFq0bgRvIh2vCO7AIVdS71VcFkhU3J+RZu9DKsDYoef
4kWNyoDgbpwRE/qyg9lHxRreAeJEZzkAjga9DDyc+U2VXy1R+qgVdYg89zTTTsCistTkQsx7K5O+
ibxq+XacsRLE+MHBjIwk6xH2/gU/HAGJCYMtuLhQcXXU7yDD4mznpo9aCWQcYSORqdZm5DYwe+QN
3+qX0AXAxAPq83fVobikdMzueZG8vWS8ot528igYOMChPZhyhln+3gIMZDwqHFXZvJRXS6MfstJL
qUpn1QiQ212a7wneBwLIgTRzl42prS/P5xe1vY0yWBVF8BoCAfWjLNAxBUolopxiBmjEemy43SDb
lnwSwCymBqW72YzIeOVEsMBB4BV4Xiodb89462Dc3yykkikYaPZSSt9Mf7UabwqUtw7G9clkVtUq
wChaGF7GqVuk9wrvRc4TwTg9TVBKEkooitaT5MhwRWEkuL3Kc+KboDAKeCD+PnN2lHBQ+ljrwvcx
bKQFH4NbOlMb7IOLOrFa5z0beSs6CQVR4O3itg2dRDOPcUKmLsA4IWwIRMWkPdbGdRtW9sJ799DT
+BQIKoCRAjoEYjM286nFGPnvW5wWiLqtGl072rQrgJEZV/um/G4sPPqS7XWd5DHeaBjGUc4GZN0D
+blvLVkvLD287EIOHABPDGOtap5LcV9h3g346gMp7CInbo73FQ9XZ9MDqShlgZYWBDfsXaUAVlcK
TJRAy7G+rlv1sllyazQ0J4npqCnPs27fjQhbdGCMAimWnYoMm7GICG1YRwFNjSz1OvDnK8ounfuL
r7SHye3s7oFHGrH95lqJZWy6qyeoIpILTtp4k4n4vfISTLlMIabs4u4wO7RTnlcw2VRNDS1Qognd
xAjoR48btMRAfBZiphUIcUleWbK81yZQSAS4msV9i5vlvIvfdCsrgYwHRmdSUCkFqpNpeZSHn0ry
oMi83mgaR3yyt5UMxv3qUTyVcYPrfwod5aB7iZf6OQbd7inc7vglYgyQISmKZugKEqfMkmqjTcdK
pZ4yvkxR262N3YRqw/l9237braQwi4ojUKW0Ne7G6U24Nh6JVdogIN8DohEMNha/SU6iQdLnXTwt
i9FH3cyGTiQgp+wPGXryCmc5GjeJt1xgCCC1qh+1I3rZDqhrx+aOPi/T+xYjFZxVbx+lbhgYwYF2
sk3nvRQKXSph1XPuUi6t3K9ya34LLNEpDoVP9uflbWvnSRz9nFWwE6b6gn8IwnNMCcdXff2NTM9f
EKFj3ge4OgDWZpvOkrQMM6VBNxM4W71lijDWnV+KOnHPi9mOgVdymKVE6pC2BYGcPkKE34OFTL5q
n1FmAb616ZS78+K2fLRqEAC1mzgoncVKXJpSlLWJKkv11gKnP5ptSb5Jph8Atf+KJaxlMfZmzkXR
1BV81pgpti7Hr2Yge82Q+CJun2kq3E4VbeAjHRuwV8VJfknmYjcaMm+Htwxk/R2MRQqTOWZGgMRE
9az58a4H/Q5m66IEXe+SEx0AIc4zhy31VA0F22uq2GSWWEhcmqIkGS03yRcpkum9+pDwbvXtkzzJ
YIKHFMTWQweSSacHIEd+pUuHPANsnuYVYuucV5rNSsx6PXS9K3NrAhlN2wvSBIBw+QvAxXCCG5M2
q9wDwgJP0BivX8HhlWE29xEsI6gziZpssMVhvTCJkFFaqHnemcYbES4k4eH82raeAOpJBFsS7jOg
6r8X7AThMtKOneSd//3NXhgVxqbgmaSIaNL+uHeguUnNQtYRM1N0UitzjH0KmuLX5PAVcK61JMbe
tChO23FByrkNQB9UJhIycapvknafi7zEBP0t9tJBrhTFObCX6ZLBhOTV2DRFR2FD00HHPM4PEd0p
Q/hTrDj+atM9rgUx7hF4nknbUxUQdp2D2w1YjdJ3HaWBEtAQPKyiLZtaC2PyEXKN7gCSI0/aGOEu
BGUsKM53evyaCPHF0LY/z6vGlnavpTEWrLamVAC0DY9c88qcL9ryWlP98yLo4+/cMTHKJy4yqRMV
qTf00LkIIK0keJoTP5Qfpayzs/Kn1jydl7hlT+tFMUrYRo2RFIiQnUS4losbs+Tk37Z/30DUrwMN
RVOY566MRjrMjBq4VBTPkI7azKuqU4X6vGV/BLD1hjZvhaEwECVS/of3POxTDMRHwc/c7IH7hqHB
2TlpjB1Jw1hlYOakWV+0t7vESjD/ZftFYPe6q4AuGKiEl3Xt431j3MmcqG1bAU9LZWwrnEZTagv0
XaAgBqaV/Si/5VyOC9pndW6FjE2FSB4GxWT2oItNLDP7LnWg9BNfW1BXEmEnAG8xbw6DWHCij20H
dVobY1xTkQFT25zRVxTv43DfFr1Vdd6MZ/Z5fd9sH9VQO/pbIVXGxORG1zQxRJSj95bs5a4moPpG
m6VG0B85HGE85WSsS2/Ayi0USMLQAT7ai258Jz74Xb0EpQ9eme9ffO9padRdrq59sB+V8HrAcBIP
8Y7KSoqdcm/69IE7jbbMtQbe8qi1rASqha4l9QCFXFJPmW1aigsP5E4jFyaIpIoH7n5uWgCRiCkj
iaDgJvsocNDjEdkz7Odol5YObLHIXo6xr4C4CiDHVubveL39PInMEs0sroRxQfaATMeyvKjVuzj5
dl5LNl0kUTWkYdCZ8IkITjGFURlpj06l/2i614oX0mwv4fT7jBJOiZzWdd6O6KJ7jVUnTl7yhnNv
bVrvagnMuUxJVM+zCCfcZvm+J7kzhDfKnOzqhKdzvM1izmPOh7aoCPxEP+TPS6gvuzoNeJHZ5jW8
Wg5zafWjWpmTgKaD+SCDNrgDPitFPuSlpji7xqZo2yWslQ4A0M7Y9raweFF7nNvRmrvdf1IwFtsN
tLlg1R4nXFhN4yxK6Bklb1pzM8umnbaMpX1PTaVIhQBDUqnuRD//QpUekGL7vVCcSpvO3oBk+fy6
NnM3a6HMXVUPoRG0M3A35lsVlBaUZsI17f4NLb00mRi5PAfEMSWTaufK4U2yjmhjgSkFwZU4fJOM
fRL+Or8ojoKb9BNWIqI5F0Hgi+mepe4XP8ki+Z4MeuGel/Iv54VnGgZQ8OJlc+fpPMYAlKcWi8ra
6Jd+/CAofrAzbzVQ0v3uyJEH18sVyWze0CORrcfInAhg7wysaZ/elrbmzG+KZFGM7NQx919y36Cl
EwHGB/5LNscd1HkSxFqL2372lsW0QZ1lBrxBxM+ZbeQoMctLe6LRJKKLjIfNJaXSg0kAR9bfvQDh
7fREUSMmN7BAv+dl/shrt/ykioxMxuXWUkUCqZ8mrMycrabT7HmSSpsUPFBK+kMfAkJGEONxSzJO
WjhjcVV7Kasviv7WEE9crpdpf14nP7lDRhDjdYGfk81ljBWZ81NfHObmJYhfMsBRnhfD2Tg2g2AY
c5G1Q44GpeAqyW9rA1DIY8wR8smKP67lPcuwsuJiJFJYRAUmZ4RLtXqS1afzi/ic4qECECsYOvJW
yHoyrs+Y6qyMo/avZmLNnjyky7wSOMTqS7k3bwOrBNJRvdMezst9n+tntYEQhUDXdbQUs++5MlK0
bgghVzzMLlDuXbwSJi/cybvZLS7Q6ONmaAdUHLxQei+6qh3NQj5jTwcvCZof+MOXW8cJu0YfGMJC
4G3Sv692ulHkLg3yeXICCdyT8oNaPY4R75H56VGE3SZgTUDLmSmj+4bZbSECbFklv7du/wVEX+1U
X/OiA/f5RX/p0/6uJDFOMlZIjRgXI1cUGIhc5IfSn6wO/VKgW7uvfF6n2ZaerhfG7J5aK3CaOcQ1
6u/F+CbMvC6zT6EUs3OMa0zKSOwUYCsjnRbuWj/1aaa8AXD/eb38/PahcjB0AzePnn2dRRWryyAn
iwQ51AXTomKADr3ek7zBz3xeVn5z11bCmEOSwjAYKk0FPS/5FoS7eb7nrGZTCxQV7RpI70MQk2Yg
eWGUQLYH5rczuuXV6IeHyiUH9UDbh4Q9L6zZ8rzo4/0jjr7zVjY0p3q/6HIJo9aPWnCnijst83ve
vPmmpa6ksEbU91K35JAC+LpJ3k2NpwgcQ+WJYA4mQPIRiKrYN6nGhNp10TxWvDw+TwT9+2qvulkI
jFbHLdXMxNJQscvFJ1HuOPfHZkixPhLGbkwyAgOie9dnza9dNOMBRZiWJgd7BNMY3On/MErG0wMm
puhUYS666l0ooDW+tTb5QSdceyewgFh5yHaxk9nkJ0fZqXZ9cnmKocomyuUS2nc/7iiev9IoN9IE
+iL9WXJrX3f7t8EFmrATXvNUfdt0/whjYWVCc46avM5MkPnIThfLTiWU3vkFbe6iikEflBAU0TCZ
XQwNaGExpSbaX46qEjtTmVtV6dfocDwviEZenzZuJYiJzLS2lMpZxNUnCNeT0Flt9drm12HYW1PW
WWrBSeVKmwe1ksccVCZnDRFTyIt/vyd7HjU7f5mecPEDYyG3hV9gYgKVd+yRSxmkU1Fo/79BMaiX
//MFaK34qCpESJFz6rG1EsmcWo2APvT/J5RnZDC+NwrbpuwxSuN0z8phghFEjrTHds4WoBwPxf+R
9l3NdetIt7+IVcwgX5l2UpYl2X5hWQ7MOfPX3wWdO0cUNmZjrG/q1Ly4arcAdjc6ruV+SiM3Z6K3
vnEoSawtGN7ArWbNtKNoGTYoTS4ryvmw8tuZgHMk23gbVRa9ZlYHPDQ97u2f1zH3lNf5VQL3+eoO
B6xuuilYEv8692KEsi5MC8syBN2BZ2iRYwP3fwFfHUjyLp+Na9DYQ7FUMKcgC2M+l4kpsHWNcH3d
DOjeWY/8uK4Fc+xci97IYD6RFmLnbZU1kEOss6OMbjSbrjq6+fjl8lm4UQxOQgGpQFRvsW26kGBr
fCpsCzRSgx+dqMc3D+T7P0wfIoYl3qm2wphTkUEfOq2iftcO5OW2Lg9qeBtnAuRO3vdRAY6AuVOA
LZ+NrFtzN/R6DjI8uz8pRpCKqFvPywpQM9V+g5JVOMOtCUYLlWRR/omV+qA+FL5yioFYtx61P7TX
LaIb5Z7IRrFWsQzO3FwsV4bURyX02pQCrYhO+Uj8y4rACzLUjQjm08yDqUtF1CMLIJY/UDCZXPHX
ZnYvi+FmkRgQpROA4KI6G1Mrm8yue82m2cbkUwB6a0dbaCji38wuLaElHsi+r/96RwifbCuW8Qw9
6QrZWEBps67y0YxCrzZHQSTIyzu2IphHuNG0eKgUnCw90Pkm66DtVl/fi0q4vA+1FcM8wcNo97K1
tPA+0b1S7vPhwRY9u+dVTua2mGe3QCIutzJuqzvKqEdre1o1S65MzN1/qsZJxakysLswGSrbbDiW
ZnbYxyrESfovefheAPdjUZ3Lise9tncZbBRWGy2qaKGFhKNP3FovnKI3wDoiGlikH5kNkDZHYQHO
SVT2I0oYM6WQM6HZJXhGlZPl9aBX0FzQH6c3ip8Fw16Uh3Ad+VYyY8CjNXRNVUJy56fgrht2xfUQ
JF9Ch1IBfsYhbYWxiZVdV1kOAGqvBN/Omu8lESnsfzkONEIDpwlUgrEmuetUa+zCf7Jr6iGkCFst
uTNc5b7kiUjXeA5W02RTR88KG34siLva5Y1etCa0I650t1VyYyerSidwfrznbyuF/hWbuKslcqmq
JcGtJfAOJTydIfnF0rhSNRw+oe6bA1Fz2IiKRhtkxA1EWUVzO1tWYKN/QNbFvyyG68511D/oVAXm
fFjTNRSzbMwJ+Vt4He7I6R/4M8k3vsvgvyyg55SA9jN9GLiMjVzWnLEIFyUD3cuYXNlN7xQPW1aH
Enzfijvc1sI2MO/LIZ4ANZltG6bFRrPdqlsdIjLkIdhnzXIMCzxJ7esyfSLq24phXqmwbbokHbBJ
OFWrm1lXi+7OxWFWBV5KdBrGtoqoaiQr0i1v6TGf133DTDomV7NyL1AOns/dHod5qqaiHsGCjB0d
dRfu1kOza/fJwSAOSMgCzR9/ly7IZtfHy1J5zzAWQImqWxpnslKre0QvmT1h375/GzNODt1BRWH6
shju2TZiGFsmoQ3KgjpFuV1pgrDDdova+k2WfcKOt6dh7FixByurY526jKsEk5vN67zsLp+EG85u
ZTBaR1R56fIRn0nGhP3wW0GaVp7UW2PX4u1oG6fqHe3LZZlcDdzcHqOBGeb69WHBsarSeonswZ/6
pHAStTnZcRhcliX6UowWjgNmG4Hqiits92UIlPj7PBJ8JfoT7Ku/vUGqkxtvGxtWbdfFhIQABBOl
cofmld+Qg6F966rZqUXieK8VVj4N2yQWZ+jV7qsuXhTV8qTuRetflfj58o1xvw7dKVWJiWeOMF9n
bZUuxGAnjmO96knkAdmu6H/EomPQnzm7tY0Y5sNoVpLG3YpbK7TM7zr9pKwhUM4lL1E6p2jCv0bi
oG/GRh7zlZY1TssoQ9pm3tN3qi6dGHFZdqhvDBdYejcimH3uZzKwjoMRbGLZb1H2RisknG2Ko4Eq
uXbVLJbXVNGvy19KoX/z2R1uZNC/YSMD4DihvXYLbXZkiVs9dNehN30zD1hemV3FVR359PYCB0vh
yHtRIYlrWhvpjHcCIoetgVcJjUDrqY/uFCv3TBE7FFcZNzLov29OGKuR1TUtmsG98TssBnclJxQE
sQonmoQVHYbR+tC2yyIeUAnJQr8Godbsj+vu8ucSfS1G4xfbNMGfjULff1pTU0BbU59JdnVD1xAg
WZzR61FD73AgMhr1/XCHAjgqzt3D5ZPwL+tdBJNt5FmxhnMPF1EY9+i3Oct8N8OgPiHEhNFaCMnP
x9TWVC5qU0ZKo1c/8/ZLCmD+4u+nealX2Ahh9GtpynIsqJDkmbY8KH+TelCOZvA/9Tu4L4VlqG/r
X0D6YhKnaVkHy8JOmRc9l1/o8BAiV0z0FpjcoKVs9e3/w5OYe4BrRhvBjKMosyWXoxb5b208KO3R
1G6q/isoBwWfTHQ+xiMoeW9US2hZQHgGPHqoAXMeNH9SDeQUbAKQImiq1fuElmxOxnzAJlaHdMYw
jKdWO6O7KfOTLvuXRZyvNlMlsRBOAoQVCPpsd7QMwwSrXg2t7WiJQyF0kn1yzNz8D/YoogMgs59r
UBTbXq85qsDU6Jc5c/Eb2YypZYOajlaG8+Xx4NAJ/cn6a0w65niMVtogQdazCcqRpI8ROa3G90IH
OEYhILF+m306O4qNJoqlocUsm4yLNWNLaq0YL7B1be2mm+w+v9OBnDYrbrun6l9GqFWUbusjA7qN
/ehRFHfy3BaATCxLRoFYRcL68TFBEts3QwkHPKsU+8A1o86t5ufL2sIzNWrhUBN4LajLRyFDPRhZ
YUNZiPq7tvdLhxXg5mfSmgJb470mGznsWJHaj5Kthyha/N1rwi3FGOiVWhoF8T8bRSljMljlADkN
3T+k+Hpmsusd06FoX2AREsVN3PLjViDjq0ZdmqJUQ/Fiil06wjGeytMygFeTYuuluzYQ0Uicr2DB
ALAACPZxivB01kAdDCRBYAvHYhTgxnV3uA4P2nVzyP36STQzz1XBjSgmBpDKRV/sDgSerXTbj8/L
sBtjkRcWyWA0sMKoVp+GSE77qnCr6M+sfVvVQeB3z/nTP1zaWWtUjfJ1sgpcmnyMHrRAPa6IqtPH
KfWWu+pQ+tLBvIlcGoZiReW3aCKGa2UopcoEy9owA3oHm7iwQSsJVAYVSnbyFwX7/br1o678WBJ4
X772A4BL10zYMwgmPsoZp9go+8GglaZ/wG7X1wxtTIolVe5Evp5r0hthjObblVTFeGvg6w/5XXZs
99pOOra7TtCq4Jbt4AX/PRRzeZWK9lhPZ/laLwQpyxxYx2EXewAm3K1uf6S++K3Mur/sGXlP2VYs
81RXxqi2kwHdz3K0AO/M7Osnft9GwmqbmIo968wWhjJQOB1kd/bRVu5rTVBb4ugcitEKQgGaFqMY
+FEX7JpYERmRsQ5r5FtF79RE99Qx9pfcvL98FJ5L2spiR/XVbIiMOEMXM75aA+Wq2cl3ZAe8QwAE
fKJtTtBrNuD9LBNQ88yrWOvjVDRJjP5LdavDGQ3h0/CJCjsxYT4Y2LcUzJAyZtTNSZkrOToGWnqV
ZGCn0l4FF0Z/gQkuiAmCI2xUE5MyHXz8OJ0cVaGtrtRQc+S9ru5i5QqTFN9okmVKYAoXpb+cYBcS
IQuUM5iNZXvnUrronU5mRH/NV4KFcVUFHUCzH9td0u4xJSp47zleHZtiWHLGLjWmD96MeuPxSvgF
tUtxhTLKtov9O9GvVv3l8i2KZDCvU9X2Q9oBdgYV6NhRyZ1eyM5aCXwqVwj2nTHZqhgaBrA+fqkq
Mde5NUGbM2GUVx5uJ+03sQSjQzxTNTcyGFejj8nckxGl9MGUHVtBnTt+SsfvoSaIaflnAe+rgYiS
Thx8PMtohQ3KWHgelNEO5qQ7jfd1/ykDxVgs/qM7W2z6kUZGmgHWcvLW5KpIjgs5hFPwiQ+/EaF+
PAc42stwmeCa69yV4+uxurN/X5bA9WjmRgRzVdms9n0xRTRetY7KFwqhqT5Wh/ZYP4n6k0JZzENa
k84G4s2E1kP/o1r95eaQoX+tfBlad2cbBZhCBBBKXD0AM52KjTp4OLYRplF6sKlDyFUvIOuoJKfE
wqokCe6QEx8Q+ACAqCDowSw+k0BlkU2UXEJlZ+iu9PlH2f+Wy29yBmyM+2h+jDRRyZR+ddanbuUx
7sCMjTC0R53yCgzY2tH25Eb3Bk9xmwCEZ+5lBeFEB1jZRpxtIdIC8QK94o1/67oqt9YSh+vDw5Ds
hIDSvJm0DwIYn7B2ZNTbDM+38ohZp712GvflSa+d9WYJ+huaeVp0uUAUbfFcEZInDbGqZiuyzjyv
q5Y3lllCbDjfGgCBitTFncOrrv1ryAUdSDQbQYwNmyRHCXMEqEjVZF6sPKAaIkeLZw+F4EvxMrQP
khhTbvpKSi0LkjQD+UvVXytq6/RldYqaym/n0XBjW3qqJPmxqhVfkvXTnBjuEqqiQJZndtsjM3Y+
TWUZyymWANXrOVj88bb7TR6kG+KqPxUX06Cv0iGSnb/XU9tC7wU7Xip2gpkoME8GZRpW+g7X63WR
pzeIC/3LIvjH+lcEm9pn0dobXQ2V0QfrZVJJMGNTMzJ0QT2aK8aWVQzd4Dz430eLq4ps7QusdAGl
MdqXcQQwxeXOBq/t5dPwvBaqPv+KYbxImnezFanwjcsRYoIejOHdQVz2pn8t46wsGSZGK3UqVkyY
72IOej6tSk0ANv2E+eRVe5BGp0I20E6CA3H030T9SjN0G+xu2Exi9N9IbHBthRWazJFPx/+ane2H
vdt9NbF8R2HdZ8FkwLlv/CiQ0XMSyqM6ysCDbrUHxfyeiLrm55qA34dvwr0RbDSxz9cUV2bSZokK
iuE2iKrqTtZB6DJ2gqiM069CogGwbl3GWLWlsr5QQxNu0OKmeVsCVWIUUjPdsV0Da2TzH9lrXfsu
vif413g37UVU8pxLVOGFFaCCAIQQaPIf1X3oJkUxRlP2ZuupTI91LXCL53pOp4dAt6FAL+AeGHPK
9cSyJoxhIcChowf9nmYe6VHU3uGKIRi/Irr5lrd9PEY1ocI4W2rzZk7Zscdi2P/SReJUPpAMAtyI
gCYGq25s1FnaiYZBilVGv1QBxr8G5+4M3wCCtJf3Te/Yvy57ifNn8qM45vWSJ9VQshi4B3Educ1y
UC2/WTI3rQVvBqduBUFAKTXQPJf1syqBbmSd1PZkhZYpQZc72QMFaqZbdtl96IXB9HPF7tu8YOdl
/o4FOIH8czf1UTxzzrrsl9mWYALVCuzd574/APzJGcZdmLeCZ+QcegSDytujMn6qRU2/s5u2eSOA
6RwFyBWUlzITLrkIL5VxUJ0ZRtqcRQ0g1GoQkuyqY+qN+/62eAL+q+3YAMdJvO61fHqb8RWm4hz/
9eGg9N83sWNfKGEcSwCBwqUSDUwwR0naXdZPnvfY3iUTPaaIHht1MgH5NP3urH1Ivl3+ff4RYG8o
JaBvz7I06nKhS3GYNd5AkhOYlE6RYgOOphQkKjzvgYbqf8QQZqFlLcaoMmLclHHbHrS9faPt6hsx
iwZnnYyq3rscxtmGszwuwwgroxN6yR7VkNjTv2RX+t160/uLV3nSIbQFtiW4Q8LYVjs3a5721uql
y2OSngb1ucm/Xv5MXDeFYrcGPHwLwH2Mk4/atkojCYreUhCB9CRpQAHWXal8uiyHe5SNHCZowqb9
NBV5jMfE8qeudsdlpw2iVotICFWWjdkUs1qX4Olo0Krykog4TX8i0c/LB+H6u/eD6IzClc0aqmpe
N94qfc8K1Evx7Oe2T5ZbOxRV5Lg2upHFKJ09RugGJxV2wKPrqhqcHpuLl0/DfxU3IhgV06YqGhQ7
aQA3twYkWPcoJgTGznBlR7xqzgs0VWKpMmr1BlrPbM0vbFszXKq89TTFG35QPlU8wtJz789Aiz1i
kPzlM1dIbGxsWaqqnZcYKrkow0yTGoAXYzogTpt93LcCM+U6BywbvYXQmqKrjBHJZV50fWyBvep2
cJENXxWAZEZqPO6J33nVl3FnPRBBfMG9SxvrBSg7Woh22U7ObFd6XLeIm6I/hpM8UPCCfo/0v/Vn
39z3T6I4jVrox3wExbqNPOZJzHCTXRtBnjI/ppnhGHLvNVLiSPljE12Bm01QiuTe6lYgtfatNUvD
hFxZbjD6Gv/SrvKfQ+NgmcsHkYvm6ldd6RSYU/VEAEm8FwVNEYCdaFCYs4erjogNMleIrcbXvlbc
bmwcDeWVaN9iAeJnBX6hv7dBysaDZoWpEh2e+ONB02SY1WjAzeaH/pD40ffCXR+yA1YswMXTVN5l
cRyP/0Ea8/D3oBdqVAMWUWDe3E4Da9gXE/h47fvLcjjOGCDCBkHrgmAzns2NlgT99yoCZHFS36FN
7Vjj0UoEMjgOki74awZ+HlVKNkfugV+P94sivbdf4uGXYbeCb8M9BAiL4TxMLH6y4BhmNslrWQMh
P7HBCmpj1FKX/DpSBFEMx7YQu4PWCuUu2uxjAlttWDopGRBE6yC9KdDakb5WaCxpWGWVvWkIBafi
XttGHGPK+doVydAjaEryn2r2lBYPlz89V8U2v88oNNDSTMxeAFYqK38p7RdzvMY+tVdPgq/PGfWm
Kc/7tbGqbDadHMsrTb9BGyj7lFcd8KzEp4sTqOBdW6krKuvy/C5MFN8IQzdEO+uaLmsYrXMzAFzk
FgxuAGitrjO3+DpTmK5d5InySI47wpOCcyLBw/AtW0ZOtRCFDAMxQArnoOzNA8VNkfdC/A+eCiLR
RwSI6XFy1vnRLD2UuhKjbemhucH7hQWYEuw72U7H7nb7HCEgkPfTaxGYAmXhmRj6ZgpBjxtFBjYv
H6a56K2lgPfrwSeUOv16bHVBvYl7uI0M9aOHnZZarfLYqMG4t5ezwZ2b+0S/WcCpqfSlMw7fLus/
XxxgMEEzhaIQW35CFy03UN4EAEM9Ia4yyuVbvORKEjSZEY6BPTSR00mgLpkyYojgmd6CKOah1oDj
gsEB5F02op6Ph+3lJqkrA443v8pjjy5vZjvizkeC3Ehxe1cGnBzd2RNF39xTb+QyXqUqormLdaPx
LDLuo7Lcl5W2x4CEUw0gOqo0LMP2lQjFi+fKFKBEYJsY7dcz5PGpnOtIUjXkLwVQNnQV3HJzNAn8
JfdkCEXgtcBcfwbLPWmxFa3Z1OAFIH6aGIHWz9cLKsDVVD1Es2Q72dALd4tpdH/2Hd+lslXzyooa
u6RkUbSwM33P7iksb35jBvrLXwPj0nXijSj6p2xDLaNutGSFqEp6yVMbnT4/bUXzz5zMCUIAt6VQ
3KszYPDYavtJnePWaybJqSdjn5uHtq89awZFiyxE46c2zV6fimUF7LlpKPix4wzxYAI6aUQBTr+m
7TEFW7/13rxd/cITzyPz8iiUMN+lMR5Gwf0BvB16mD1TWC9k0dVTBP7c/AZpR/8Eoq3LLoZXC/sg
kLHyoQTJK1Is1Fdm43vTN8TRyhwI16/tpH4PMQyKfjHexH58zQ1VkAPzQnMIx9gfGoA2OhRMoh32
yTraxVtpeL4Kcq+6Lo79S/o8XRXBcnrUgLvtXj4v75WANwPLDuUyORtZHpQ6jJa1Vz2i3LRxUMU3
sahLxXMlqo5KEgg9UB9md3RrUqrzXDctoNf+2HrlDL3oo/HiIhUBsaZShQQu1Uczi0yjUNMFntnK
tW96mgRmDnDKYf2JpWFBRMm9L8wSmhbqwhj0Zr6QlmW5bM4DSgfVXVj+yMIfZfZ6+ZPwT/OvCNY/
zaXcGAbY7Lx4vZOSBz0By2EZO528CHSd+2Hez/I2HbHxTpk8pFVj4drMdS/p3zvRhDP390HujR00
fBsQK338LEtbVGMzpa2nL9UvkA3fJpUsUF9u1IhYVTNMugR+NnWs6HoSZhNKU3QkV/Mif8EA5hEd
ZwBRLa+D04l0jTPkb2oo8MoAAoAyn8WpaRQaq50AapU8yq4EytXuOv+FBf57cBvfE8OxKAjWjoAY
JBPidvNu1DAQgMA1AH+N9Q8gGUZW2Ietl4/dTspLV5o6/7L2cYN/oKEAegMeyNB1xuP2dqM2ptRq
uFE0lt3XxC/c9GUK4j3muMFE/XBZHi8O34pj/K1EWqvrhqlHfBwelX2y+9+6YZxRH8wVbo5Fr3aj
7HIm9VaevM39AQwSiAvrvt5jVNKrhfDJ3EcLPT7AhsHpnW9GpmGvhVgwphvNFrg2k6Pko2pFh2bN
YNmvpcgIeBEN9B+4BBi+p13Lj2czzMWca7Po/v8nAzHNMQzo2ShF0+XPxfN/W1GMq20UMkoAhtK8
GSwdfQG+mHZ4CfNR0Drn+UD4cTyFloIFNbagaZnNgEmEofOIuTgTmAEjRXVI8zPPdp84j0GppjCo
S3R2VhfE0yb2+fTOAxmwG7VPOTb3iUgIXyEAY4N6IiSdtXwzrUmzPKo7wCZirMjLMXBKbmqfckEM
L6JCG9cnYjYKLy3GTvWzCanKjJEPxAuddukxuI3RmxMGTT0KnNMEUSBSif8iz0BdD+n0+bba2sht
blDoc/O6Pgz3K8alatQxd5TLsXWnl1QSPFy8vIFylf9HIGPL0rpWJMlgy+sQH4qBBKEGXxvpfmit
7jxaOzOXXy/rCf+Q2O+QDRA0AGuVcYtShJJRYsKmlccOiEQ1+GPMX7pTXUm7whMzbXPjUHMjj/GL
c0f6llhV56lLWnZBM6+kcwwENruljJY0kNW1CMLKrLOgyVszdcYkXWO3xczRKLhuvvqCJA1MKaBk
k02mHkRW1YqRcvdvK0QoBt2iWuLXPoVnWE7dZ0JSzDT9K42p+htNHZI5ncBR3FlulD9rmCKQFkt0
KN5bCujtNzgSWUH08NFptmiirqTGTFi0YDiHhg79K8ok8AKjU9/IDu1Di2oIXJl03QtcnRpwGJmI
yMwROQIhGZai3GLsLkS787Ka8twzof0Y5OygZmMLnkujRihqIUBok3qPhtGuM4CmUQsdGs8/b+Uw
Fgjezl7r1Jou9axXYYWGU/Jb96rDclh91Yl9y8936ouoVSI6HXN9dtSOBUHhzivAgjgN12N03SWC
GhMvHtmejNH1CK4EkLMI76Imcaa1djLpOh2/qcVDljw19hdVxBXFta6tREYR36q6sYIpsfBaCXS/
2qmH7IrOP2SYnZWCywrC1cCNglDXugmDgMk+lZMttV5Xv5bZSyPk+xRpBpsgNSk2axR8IzIFCdyl
VqROYwLNJf/7jV5EdBs/wWhDPTXy1EhK52ldc1Ks76u1/Crq8HD5wrhlP6QwBFj9BmribISQt9hz
KGFGUPVk318Bvei0AjbyWr2zf+ioh1MfOMI1Fo6IkZn3zFEIdfAgyJhIY0vUdiGFBBui4EdRpPup
VI5Y7XDN4knKWl9aS9B9hSLsKZ56ILeR0XJFOQBB0Uf1KIq6CK0ebK3W+nW1PL0TgC7yLPht9Jjm
UGjLMd9MsyPbbBNcZpEfV0CzS8dQNK3KTWCAhw7oRRwDs2/MyxmmS4Qx4rj3yG17BRzd29gzbqa7
9UhHffun7kV9uKwiPJWnGJ9IzICNedZlMuVmGIYGl7aq04ta6iDhqBKnCnUvIn8ui+I6C/R4MJcG
VUR+wRxujLsxbiu19ezHyVf9dQ8YD6ScBgKt/FrUk+F9ra0wxsu3pC4s8DCDbsa6s/S7sXsulB+X
D8TB7n17CTV8MHRIzsie7WlegemAy5vc+qDvsA4dYCbyNN10eFRsN3wc0ExA0wm5540JnGd0gkTT
pjylt2mbE/1IDRD3jMtSUqsfWkoRI/WuOiFCl59pzEzcyToMXymYYbkTzU/wnhkoCyZJkZNiVpox
hLTLDDRnltYzh9yxtJe0VhxwOBX6wZavNaDdN4kgpeJ+zI1EqsUbzy8halwKCd6kb65lwOpWd3Mq
sG5ukk0JYbHPjpI+Vp0+yiBqrZVdj7DgH3RB7NYdzV/FQfPz75+JBTai2MVHwyyUds6wHbbYNx2M
YFAcI/x1WTn51vZ+HpagCEuKJcr3uLP0agCWA0X9kNEopBPIkXA4ketGNsLUj5eXkLjqzByRh7SY
zrCEziQXx8LGpuXcSs+XT8ZRBjrSSnFiTYxHsH4+VbVhlAlkdfUvuQOeEsaqJ4FdccyKVv6ACAAf
jPF35i3B8muXJwlcVQ7mwQEw44LmI+e+Pvw+E8qsaV/L4CTqPNN6bNdHewGLjvUKIl1BeYV7Vyam
tZH70K1eRqn7funRdoR7KKJiFxb5qRqrWykdBZVlnrIBiudfOWwVx1b0pIgWC6HZUfmaoLFSuOod
bazMu0SobNyPY9HhGNQSKUXJR2XD3mY+1SuE2YBW1g/5Ipgyoh+X6RIBYv799xllHkK1UcwUCpaE
d4b91PaxO1Y/V8m3o8S7rMu8iuwHWcybWEQSKA9kenFlNpluupboDZXKYH9dQ8W8W7Oqv63qavhS
9hgy6upYCXJg1O/SVNadBJP4dxW2aApH6gwl8YErYa6nvrPab3aryQATyoZPbMxR9gy67IVJKKwi
M3/yusZzEq1wlL03euEROPW32nX5owWU3nRa/j4+eeMEQcsC80Kg2v34rdOaJLoda+jxoCmurj7o
Nhw1PKYiEASeoVCik//IYb752CR5bXS6Ck7um3XcrfIXXUTVwVMrWsRFURWvzFkw3ja5UpbVjEHH
uP01NNUTiBdvQgWzbFYSRCb5flm1eFayEcc+MlJT18ZaGKqnmDubPJZZ7vzfBDCfxijGSa5D6IGk
X0nh3Tz+rRkaAI9SEAmDFQmNfFbPqnFtszDPCw+8r6mZIWlGJob5YM0w3C6/v3yYN0X6YPSMNHqd
mxAD8IZjWDZV4dWdbx7rIA56p9iV+8gnD6Nr+9mVggo4hYzo9rTwLqJLP/tcjHyqoBv5pJdJkSYT
GBjMoNYOwyh4cc4UnPl9JoSSlQTewiSFN5SJQybU44CXN0b7y9d49q4xUph3c5ahFTNw3D1bBtCR
9qyXr2b+Y4pFVdTzRVdGEPOAGvJqm9PaFAi9Jz85RfsYKEtxEF0Td/AsZ30Ginfm/D3dHiOWeU/r
IcmX3lb/EUuL4UN60lbHBPa1fPUG7JTuYtHSK1c1VGyUUQwGrF4xDjczkmLJ16Hw5PTYNVd6/e0T
H23z+4zq6ySZyYjZP0/+bhavY4ZZD/RsRxIHl+VwVXAjh1HxKstAadDPUMEEyEqpeSow/5MJ1z+4
OrgRw2j6OoO/BT2sAhAs0PLR1dpTX6VO1T3+347D6HqYWwuJor70wtR+XLWmdDqi7haiiYaBRffG
6HphymMsDRAUJ56uPqY58BsF4+oiEYxeT5WE2qFkQ6+7B7n8ERkPcyh4yelPnDnY98/ytl61cXC2
WbYKAWcu3LnsZh38qvxzKEfAfKzuOl7XTeXq1pfLn0igCmz0QLJObtcaN7dQfJTndMkcHRPjlNLs
siDB/b1VCjaHU1QJJJw13qpO/1ZkBGHKVyki7v9NCOMH5jlfZLvFDVrFSdL3cXW3/j1SMnVwm6/E
+IK80apJBv0rsmBQvwIBEIj0BECrlqNeIXEE3WxGBHGE6O7ov2/uLk9GabTIUKKc0HrWqO6U9HlU
BMYq0j7GKdhyXzRFjLuj1BXani5ox3t1L8rszwt4b/dHkXKwC34OmDOS3iZYF6APhNw6RlAcDTyE
CFp28b4+Jt6wJ19E6AvnZV5GKBO8GgnBdjOK49iKUALFa1CJkhzMWb4dEhGNK3voCf09mgUjltHH
ocVkp9LNpYdtob2+Zru5F8SwfPt9v01GG6sikY3eTkpPrbFcpz/roPC1jaAeD5+xrHc5jAri5SXI
MfBkKNEPDAEDGiYVUfacz8cxt8VoYKPVytBZ1EVg2geZXmDe1XtQUAaqR0e3PVGswjer9zMxz1Ns
lZ0eRvg6kpzdprbm9CHcX7eI8ozzhfe3g9koBtKRkbMS5JLbnUwiRM6UXXM8EMXFSJYL+vjIMXzj
ofOGKzqdTgxsvs+SI+oK8c/5r3i29KCP/ShVxpB7GOBelytLvVIWQXlDJILJdJQ5x+RKjE83KNcT
4ElzcMKOncANUl0+fx/fz8EYcdsliCPkGEYMjC0i/2hNwRvFN6Z3AYy5kgKrJuMAF7jMpdMPRxUD
B0V2VdUvl41JJIcxWqOL2q6SqKs1gQmqW7sqm3N37KzbfH69LOq87vRR9wzGcFslbKQ2IzmMavJt
TJ1m1/Id5g6wdjG86KISMb2hS5+IMeGlBmd4NAMCXHP03Yp+p3JqUt+4pjYcH0cUOyeBUvyX9+T9
ozFWDM6bWM41iRrX5EfgfgekFMVdKA7hV+xf7KcXUcnwvziqd5FMuFl2Eah5Uz3HaxLuTBizWrrz
65J68p2Odk3kYo8/de1EdLv0KJdul4lBTX0ae7srCkxqtKNjusNT6GkP+q/aX1096O8pWq7yzXIH
97ISCfTVZCbQikjpV3OEDun3g1Q7ciY7wM0go6DCILBvdqfFDLtFK4u08Ewtcqv4NIuQs87HfD4a
g8l4kHIoEdvRg6TAU7SDBms6iUs7bHSUadmL2kAix28yDiVKdXnMuhIO5QiOJBkk1SpYjEA1+kCZ
gjNX2dGdKyAelzr2rkShlkBdTNbNLHIqDclYYKCicHIdy4RhedTA6yyrjiZpAucpksY6GpBlj00L
5Vza+gcWhyKnkIChIYd7RP5BrNWCQgpXWzQV1VU6dme93f02KB5bpW2itgDQ1Z+hwFRP+fAJrX8X
wKZjak7WOh3waq/AN25RD5JjfL/mWPWfKTxtBDGPJ4hjZH0ucJLF+poquZuAN6wQruNwjXgjhdF9
A2MhOQECpzfomGyOd0rZun32oovq0fzC00YQo/Sa2Um1LKNOhzDuz+rZp+Z3ct0FylH34ps3OopX
q3BWwSUKxTLaPi9DWkrwjpS8+g8FcmlAoWr42Y7Se1hB7U7oMhNBWMx/XjeHZbTeDuPIjBNUhvoA
+7ReiXaYk2FG3d5Vgfwigo3hhlkbaczzWpOizAYwCXtVvifmfV75ipD3jz5eZ4/MRgbznsoYQLYS
E/eog7BJuQU1o5/cYx7dL76aXt2+kROAbddy0mvj12WL47/lG9nMw9oXc6Us1BI6H5yDt1pQB/1L
gjF8FCwx3XEteYoIJlt0XOZNXWfZMusQEYs9zAHIZxyK2JSP2gHrNKfSJp95495PyHKWmRW6Hr1C
S2/J9H2tkyAvdYFjFCgJSz84LmlrVKOWexMelrGZHWn+oSUic+NGepuDMO5kWo16MUrUscuv+QEw
So7yYvvy7eg3hwpczCJ0dtGhGKeiVFarFfGYo8K7+nUseZOVXQ1W+JlHbHMqxomU2MDoJGLBFRe9
J0U3c6g7LWDn9fTbHAqXTUSHov++ecLi1sgQMONLUSxKOjquOIBNwhGd9E9xwFQMcJ4n0QAuPcIF
+9YYHzJgB24wsL3j2dL1RPwmFgwGiIyYBcfJdV2LGoICj577UYIlGjQevluekfsYfKH0JsWjmAxQ
dCrGc4wYbh6Koi092Rj3uaoAfTlzP+WdAL6MZr2KdUzmcxWmWZIsQ4Qjf49+5F9iV3Eqd3RKJB5f
qb8HJaWg6Mx/s98lMt/KUAfZHqsJ/p4s3jB3R62DAy7TF/QFPpPBY5oDAGsKWtZsL1Ej3VzouYSt
RM3w+wktsKkfAz2Ony7fIv9DvcthLKyaFKPETkbhkW4vJ3eLJvj9/6J+7wKYr6R08diENDmLD+E9
QYxv4zkGuNqKbW43dEp/2v8/0q5jSW5c2X4RI+jNlraq2vtubRhSz4jee379O9DMVVEoXOJJVwtt
KoLZCSQSiTTnSNP/uHjUPrVjFBn9BHJ4Uwz9zhyvtWbyo5kXbZA//fLonlWjruaujHJBiRFsGMNV
NzyU1nXB613giaDOUbcaqZSQks04m4cO8wjJJF4l0spZMPYTemNu1LXbmmNYmwO5pJzkFoCgbuwT
8oHRFr6MHnmNZXfNt33LYx+mn6tHv2L7QVmzUogKdyw+BvNq1Qd7yL6MaAL/3+RQ4Xw6G1kZx1ru
LvXn2pxMCYS/4+Mav+6L4ewU/ZZdu1QFcTtWUAG0nzmLqP6Pr9nIKxBxziv9hE1MPJjjGsdpKVwF
6dFB5nVJXA7DkFc5mq/RCY2e74u+wlRb4FbjDq/yY3LobgoHyPa+5LU3XLgOEpRcHKCzpIuOD1FP
sj6FJAlXOsLb2h8P1leQQBegKqkD/Y8ylht5lCnkU9dE1oqVM5QVvJ3VYe15dX7m/mxEUHFYMZSh
0oCs2J37JChm9BMi4c0LkplHZyOEir7yLFkFVUBmBoUxNC+eFDG3peIpyZ73bZqnDPl9ExB1fZhW
dbvimS0e1eivOU7+5GwCshkMzGiBB9bIrwK0SmsyKUMYKZf3cRLocufW5dM484Is5oJt5FAbj0Fy
c+olPKLiuXEAfpQAgdiSgrHjtP0yXy8bOdTuG8WMxucFu2/Jr0l2NVfP8/BaiO+oz9Ra6u7vDttp
b6RRZqDXcTJVwO93V6BEf0XQ71SB8jgekF4S7xABubMKaDEeYi/7jQ3sIMxjS9IlVcSsVWlftIjt
GqSwNT/3CTetBQjaGmRrHedmYqaxNsLIzm5MUFwyQZVr7FzSJmikQieQAY5QpXCE/rpOf3uii7i+
jTTqRk9mMQ1bEU487w6RKtk9AHZ5reFMjTArAbgXDaxW9EXRZXNiZQryWEuiOgvqaUVhA2TXVgs/
iXmXH3uzNtIoG0nFZFVaSYY/ysHbBZwndIYB7YDgL2V3ucOd2OdpR7kMFXD3RtIi29QUgSKgNNTb
awxc0alwMo2XCGfeuRvlyO8b40DjygLkdxTizXB0yOhEQWYKeA8o5i2FoJ8w2CCxSQMhgU1rWfV+
zdzloXf/IWXS3fL74sIouSVqpqc6C6MTEvWEt840NdgvZPUlgA5gMNVuxzugwnN872UnLzH2jSjK
KeZGoaiVBr1aBTRaJEWXAFYh/ob7N7wHWyRaxAiwQ4/2k8LueXcYO/mPZnUsKNriAdr16+aZfaMv
odRlgCBb0BJH6OJRM8f06U2Il3b/N+/xxo5rNgKpWFqOkYRpJws0DOioILBgI6i8hmPP5Xplm+VZ
MyqYThu5l4YFC9uojV2ZuTemgxOHEucBzLydf+oDlqVfFzAGyZWQ1BMWcB4qZ20xgBqPQnjg3DJs
8/+PNrhufhUDQoKsrlX0cLUuUEFBJweSTSRxtSAlmOMcacylAzUz6AKQZQdU8a/ClmIqSVt15lY1
MBwMxbOqq1WV/X2dmCu3kUJdKuD669pESUiQJjkYewgi9bfbs8nhMgDoqJpg/b3AL9M6scrVUgVM
U2Q8LEIYjOp8JwFRfF8Ttn/fyKH8rVSmY2RmYwY4gNEl2HogabkePXJwy4BXaWXvzlkpanfiplYj
VBNgccprlXy22cFAgLuvEU8GtTcDwAbCQSkyV5WCpa9soEXEyeu+DOYltVk0yvUk4SjJYwfXk5jZ
iyIvx2Yy/DJsvqBB0l2B9cA5qWxftxFIuZ7QwJjmioEAt34ndX/Mm4BgOJccTC52x/4luuPtFDvt
spFI+aDB6iY03/Vwdtc/AB5RlrNbsCQq4KvLwZJY3FXf9heVp6RK+aMJpODGkMI61GDyVjfz0rul
RFtNeCd58cl8bLm9BhxboaGo0MTYjuimIKWt/JmUcqWryhE/VNLc7FZPCLEOf9S8c15XGrCnWo2h
1XWsq2wtb5G63s0K5juwuPuLyfZQP0+aSoVt5VIlsazDQhdQb2jv3fq4/33OCVApt2FNuSTOUpW5
aXk3IC9cfkXgY+uhnWUNx/jZm4Q4VyRlYZ2+P+JMbjElg/xzkh3L5XoBsxMvpGYX9sHC9R8Z8q/X
RrFMo2pgYgzpqwGmh3TZ6jY3gpM4lZM52s3gkinCLHOEa4nf0MUVT+2WJU/J0pDV7F3RkY69K/mK
O/wdC47pKjdGgGTGi3m1XGV/BNpHbhpcipiPxIgy4B1/1V1e60hZCg1tGuJo/p1LnRjUFhqmomlo
AR4PMg3FWPrC1tHMbhtJh/RX3/RuFDaRn6fjwtlu9o10/ntoMgOACK5LrxNfl2PIGMAiLpbhOv5O
HqQJHw+HeJWLHNJGHBWeDJrcgH+ozNzsRzOfdFCPxfH/AzTFtGOwF2K4B3Q8Cl1HKRNRmi1pyQhm
Prr1YWJfZBCS7J/L/7J6ZynUTVGDZSqvQxz8ycm+hjfRIffl1F4+i+fpuByk4744ppvZ6ETZjqLW
o2aksJ1Skm4Xob3LMp6T5oigb4W61HJQMyFKbaTDVN6N3DFopis763BxCQxRW87IE7itPyAdUYIL
W7nNboCc4xrejEaswp+uktheP/bX7nL++sfBM8BZbqD4bNCI51OEAbzSmpG8CkSHOJ35sN4SkuUy
4IFTsO9W8yyLioqaASDRdTwQsyB9DZ3dZKhMEhAYEIXY2ZPM6W1jG/tZHhUhdYVVJI2ARdWs0B7a
9qoKVzdMeo+zhsQxX5xeQIrqYGkEADoNH1EMohYlMajxRnBVy152QgL4RbcB8+RHrsTZMaYpouAA
1mgD9UIaTnIaBVzUOTyTYAZN/TLwwOLJaaGVwWsB06/g0ULYTxZ1k45QgOPdyTJig/yoEVyFwwKu
KZHbss9SA5EBGME0JAMu4Nq0POz7vMRtI4KPplztcuUBkzAvtK0IygutQA6xWhmBVXkt+eVgV4Hh
KZ1jOdERnaoOJqRhd5UfPzQH656XrGXZ3lY45ZTiQsu7UkfpswNGvRsJJqKgIZnssptHf9/+WL5j
I4ruKRONQVvjVcpcpTKdVfu772VHSRtby46qsXJ8OzmjF+Zx3jd6tkcLI1UsE6VwW/0zCiVbShpb
sm4nrQ32tWIaCND+AVCMVzTwqX61w0Ef1irXcHiX9CY0WjuFj9qXwPRHALv7KYL2R0XXKkZdksgb
oPUEGiVBTmD8LjkakJRyh8csz7SJjTzKH1kDALi6BWngtLmJJMVZem9KJM4GMRPqBIcHsCQ4wQZd
dE+QkpoaDQc4fJFPoodOKy8hVHitN3oAfQFLl3zQ7veXkr1ZZ5nk943TmBQykCLjAd/V3VWYZ7fa
qnLaFngiaHuIm7ypR2RwVFBLhGDdHl/3dWDvzlkHyhqmfk4KEaUcd8pN1PZ7Oy26J2FuOfPV3P2h
rKAXqhlAoC0cOHh+xmPmrVeFI912vm6TnGF1F7k8hhqeapQnHNuuzJEtQHQdxYESqa+1kQa1xKvl
8MRQPk+0wiQxyyV3+1Gy8zj1mzV2S4FHm8IUowBvCig/BJeMWsCssJJRnNscANTXeXNSpOeu5hRs
mBGsupFBrdjUm6GZxpDRu8o7WFIPuqvaxXPkZC7IfHmvDaZtb6RRC7dE06ItgMQEQLp8ImzIoduf
zOvoOHoE/jV0lOd9W2d6cSDNq2AbA4Ip3RXfIpktWaYQuxJ6f+QmdMLuKVPf656Hmcjcq40gEjpt
HIMWq4tS5xg+RgbRT4vGLgdEfFziHrLlF7fSRgz1do2aNh5Es4Anl5+bPABdum/htQieC7+sfhs9
HyEzfOvPxaOdXbZqklXrmRuh9jWO9+l61IwHQ6/tOVV43pz85ZeagfpTB10XuDkp09Ba6GZZKjwr
aLJ1oCPNTdAhfnaA1YrMUD7eGBzbYBojKhn/SqSLN1raadOqYy21PpZvs2IFcbWsyYd9C2Tm9lQN
NRNAvIO1VadOmD5WwjQmSeaawDAsDvMhRDf34kYOBk5cxXY54pgWvxFHraOa1mkZJ2i2793sVnVy
8v5AN3eBUtGKDq7qQzhO3DwbcynPQukswtr1aAAOkUxEln4KY3tWNI59MM/XRgKVOGhSQZAzPUPi
IKqvGt08SlLj4aXqc5aPnNMLM9zIoc5xvmgaIL4NYob6aQUCQ3hc7mcHfbl++sJLTzKXDa07mi6B
dxyZ6l+dxoxWPqCV44bU1yCerxNYIEcdVr6FtJ78K4HeGHPJhQaYMOQlSjgkk1MUkO4g8cBrMWZf
JACzkvFSg9+g39eG0AMQaOowC38aXcKLhK5BJLNArEsoimRe+y/THjbiqCAmr8RYqwDC5xrGYVXu
1CGwdE4pmXmSNiKo6xdgGThKPUSoYlAsbu4PAB1B8pCzRzxNKP+wWlbZLTliFlH6mMbHqJvQd85R
hSeDMjRZnhWQBeJ2igbFA2ONC1BGty0jjvPhrBhNz1AWOvh4yMRWWw9uX65OhqJTWHaO0Wuc6JKt
EbCC4VEt0B9SF2EpKWPTCSsascvqFC64CmfrbjV4tUey+BfuwDiLISd4c623eZu1i4xG/USTTm03
3IZW/kVIhOs1Dr2lTt+sTuAkc5izOOpGJlF9IxOIsFq2hBgHlgPdm07xvQr/DbTAj0WxpQAE5vb6
gnb6ivPuYL8SN3KpI5UWxTRoGXaPFL1kpzikwGJPEgz4LUjHJ27xbd85MWMZEMCKIkHeuqAmyeLG
LMNFxOypNjnSdBuX96u2oLsQ8e7Tvii2bhtZlFtfhxTcJAJe1i2y/TFuxfEqugFLNck3pjfcpWRa
50YcbZ15KXSrBEgdzJr6i0MgIdBRg3Je4nQuXIknuLxxSZ5IylIxRI6e4Aj99Y3u9tmNlh0E4XN/
FZnX1UYryjDlNspFQUUrWV8fJPmuV3h1NPYlspFAm+AgLelUY8S0tuz6WPvhsTy0b2CKDbq7jAv0
xz5pG3GUhxcisSiaEQ2A6bX1RFATkpN2Gx77k/oZ2rK9HHQvvxk4/p63ipS/t5LWEOIGgAJdcZtK
N2LO8Ywy02dttKKdfSRHqgpGD3f9JLxQ60F7VJ/QG363uu0TCtlvSg1YiMgBN+0XE8OMdg46AtFN
AeuOB5jNnUtjxiCg4MK7DxgOF7xAkSEDulFHmx5BiS6f0Gh7nI6Jz2fEYh+Bn4Lo6wcxYqLOM46A
Wv+lzNfG8CIIvLiDvXtnGVQc2htlMywGOrqb+VBFjy1/romzXD/OyMb9d9kaiv2SEHyD3mtVK5iW
7DgsiYOHutdlwNtN0tPUmM/mGnr7B5xYxsVtd96pH150Izo1VimtVVjOvLxl8lVo3jaNZwBKJFLt
ObpLx8O+PPbbaCOQclraUgIjdcV5z4+kdibcRi8jxu7w5mtttP+e1MeS1/LNMxLKic2NhdqvgTZc
KxUxyO3ICOqsNdhXjBkIbfSi/NislYoxkL7/qf1rRB5cGmU7Wo13Myk4Ccn/4sPOBkn5sH4VFSC9
Yuhu/Jw8Eimkfv9NB6OJDh/W2ni8u6bHq0T+F0d9lko5MWFRKzWUcKaT7+R6K0H5saJo/ST7lZu/
/NndZmhAgAFj4AUfxYoYYu5L7Fm/XMnK02IFpvWxv2PMfkMVWeT/yKA0qrQOMy5ViGmx4VEUrywB
BFJvifQVB94pagz7TU6rdO6+VHYIdBZKuepoMVBNGxBeogfgthBDNxyjYB7aQMvmh2TiYWBwxJnE
9WzO9xSH3bREiPAAz2LNJN0xH2qgfijCF6Qg/X3d2J7yp240GaIq5YPUhKhWd/Oxy33F+JM3zXnD
TCqkM6x1DA0yKZlE/lC95KIjcqfxiTe/dIhnHag4LjbmLFZheng+k8MVOyQ4EGHj/FYl3t5QrnDU
cauImLECT33+YTbZQdNTZ07ACd6D9KLu/mR3QKUoGuBSNC7oVtqxzdXQkuA2+lOR3psRZ3eYu7/5
PuUBQblVW/psJaBzKexC7j1LaDgqMD35RgTl+bRo1QW5xPtcm57S5TXtFLvhzleRv/PCAjZCKLcA
Xr01tWbySGkfKv1NnWu7r78bZcnxBLz1ojyB1mlAgcrIQ7OMHQyunmJretw/kOyCzFkXGsqqsMAL
pec4/rHipI5wmN8VX7Kjk4aGiAcpEP31lQ9Zx1FMowKmJRrKUkxh11JU2sn83nLbNZmHdKMW5Qhk
PMdRFkbmSbgaPMI9rN8TagI4Bu4jixkgbURR/qCptSzTV4BoKUKcH6rFnRI1uhpHK/blDn0EXWvZ
bay9SVaXc2IztrUD/ww82ehYoGMzsenHNcoRm8WqbHfmtRLptiV83zcR9madhZDfNxdEtphDW5q4
1tsEQMX3ffl1//v/xQTPAujoKx6mdS6RJZZDz/ic0YbjS4cskJ8ksKI95I/NXRnwXuPsI3yWSX7f
KDUXJvjl2gzzd83sR7nsCOn8fZqyU5bz4j52FEFg6v7dJconDRhwX3sdM4tC877ooh3r12gD6mrN
qbO3WfZHdbQr9csfrSrKJpaFiTWVvmo1JMKsiWD/iao/u5oP+qfDdI9Wyi/4/0hyHI2EE78vlW2Q
Z6HUsWvzsRzHEO/YUT8Iy1U8dHaV8iai2AZ5FkIdOLM2tFIfMaAUQ4f0tige9pVgfZ/M5IHp3sTw
rEYZfNpGbWPm+H4+YP7zYRL/4Brcfp+yd0USygyQASgjVH/n3e008cJ/lvPbCqCMe5GnrJ0GpDBU
AWCqdQ6qD1lMnDYcXLXLnCmvjn26nkJteBRmxRbFnvOGY5mBBhZqTTLxvkdr8K+nS1jGdRzQvu4a
EVr34vrazIVDkvEyeOyNOouh7uFKjSRBCwG8ISkvKvDpuNRIxFzpi36rB3UB48rFHNeIN8Z0MoPs
sIIVktAiAUfE+bNMxUYY3cmUDAWAJJaxdCv0ajWgNKnvzD60922bszN0B5PUwOvNGYYJV+OzNmUn
j58HiTeXxtkXGpm4m8raVFa8dNX1kMeSjSkGjhpkZ3c2RqZcQAK62AZjaUhKyH8JsTdmD2rzHoNa
L30cI17BjLdmlD+oW7RmywUuwHgCS3H7FEZAsefdssw3+3b7Ka+QpUsYDmTRwJyGIS0yCVG/DSkG
IcCo5P0Ls/HU8pRjvtq3cilnEdbN0KYhvNE/GLGJJzjrIxkuJbPAM2e6mplzhxnreDqK4AWlfWuo
SGYymNBSuSO53Pgu9Fdn8Al9H5CbuE1nTEvciKMWNULDvKxU6C0RkIsYX62Jc1WwwoitOtTizaKA
oaDOgqNrbwrlacpGO60eZR7mKFsNEOpZBuYvLhhJBjAMt6UMc8/kk1SddF6Fm/d96toeMRsY6nOI
zI0uf4Rp9zJFi7vveNgrdVaBOrFVNKWK2aM2Ryjap+MgBJP5DXV7jmPgaUJ+38R1dTRFoSXgrDY9
WDaH0K+knHO5MeNV3GyqpYGBTb0gVYliE/DDqPkB7N8evPEon0jMimzG4yC5OK7XqRcDipizgDyx
NNRGhITrHK8ktvJ7DKjIjgpm2fJqjpEZ/adRajoJz/u7xl7On6rShF5iXnbNUmHSPerWG0Fer5Ms
5Swn07ueV9OibK9rZkEqSNYQ8EXF8p4NJy5pHk8EZXtNuM7ZssDFodpt68u7UlfOUPDQrNgWfl4r
yvSQd0ChtIQieEVYo59KXzv1Wqs5cT1PF8qjAWyjBjgiXIFZaicFzJZNPR0jqeAUfnkbTzk2ZY6n
Omp11GcEr2+ewul137BYma3NGaJHxxcxMfJCwZZkkuY3nT9qN2X1mamI5XicPsx9kUH9KBFKH5Hu
mOy62MzEEJ5nsZLP1KgmJwVFmaOLa3FlrA0vumdu0EYcFZTmU6H2Sm4hZowx/trJrtAWnhJ23v4C
8sRQoWk/qMVUF3PiNmtpi0luy1FQSxwr4AihwV2ktBrGUsNDIh+Dun0qxPs8/L6vB9PQZA3MtIao
EM64Xx02BtniZYlQqtCL6YuEYNHI5z+5pDciKFsW60UWUx0QNeAzu9Um9YiBeIw9914nNF/3tWEv
2Fkb6uETzsjbG7GMMUL5utHQxPBe8jCImekEDI78XDHKwCYxmjNA2OHo9KYbp+C1XfrZ1tPpvleb
u2qyAr2QH/K59MQy9ff1Y0eLG+GU2Wl1ZFapDveTXv+DHGM8Vp+9hzvvFDrin/i6szC6GTOOOzCb
r4jesvGrugRW+y1cOG9xzobR0J6laGiY0YWFV9lbLVR2H/kWD4WblSDcbJhC3XBaGpFiFTyCNV6h
XcJe0Zxbo7xToI3GfK6TL4Po7m8T2+X9NBGFuvBWsFYPVYaF09bG6TT5GGWJC5os+CIecSFPOerW
6+RRXOoWotQgOhSn/pAdY6BKdJwogck3QmB9sB9ostPoVmAptgq1IIEdmLLtlWBY/Bjs8HpP8wa3
fiTNSKmz/sVLFDIHqTaCaSNMmiwXc4uEXXievIYBRhbs8Bnj4vqxt8F0euiOkO2T6WR+bplpnool
EQRJjALR16ReilKfkOJcV/8tZ1eL9pfFJQkh5nfxlobjRR4FE3wgN/3VA2tzWmSCYJAHIIb+j5K9
ftNuZ8cKhjvrQ+c0sjEV2gijfLFsDghfCDvSWrxEc3RrzLmt/T6bJppNtY0Uyg0XmSx21UIaAStF
tDvxS60BxKiPQTLd/q2nYbB/3JhzpFt5lEtOa71S9BBhshpIvmAPIGRGU951G5QBL8NKPrW3W5QD
lvIsqswUziTLDp36lAiTLUaxvZi5r5t2WLWcBxXTlZyXkm4W7rvUxNMQS4lCw1Nj+GsbqEUXyEnB
uVo4lmGQpObm5dZVlVlgwA6NZMoQzKVlN2F0EKaKow8z3tjoQznjUMpyIVKxfmHx1oH1pG95ExLs
h9pGBOV9l6xDMmdGWjI9onsRyff6niCn14dwgMPID/PNdKV7HBNkBtQqvISCJymhSv11+VZF6dOY
CG3BkLq6qlfc1pijTpwZcwVgMAp6TL9ZmC3gyGX6/41cyv+bliVIfYxCyvxJRqgLL7rKvPlKRn/8
6CUOcPePkoc5xjc0RfHOAts2zzpTnksclCROWxCHDUXtAwfcUWtwdauvmlJyTjjbas6SKLdVYko8
nDSs7tp7IpqDQviS/YVkm/9ZAuWy4hKPraQTMYJeo7VRqLxSGK/MpOUk4HhmQnmqdgxVdZhwyvT1
Tlfui/prnzaO0L0sg8Q50Lw1ozxVPYxFJ1UQNVrBqpc22JP/tzWjgQmqLGwUPUMEvGijPRS5XeWi
bQGxa39rOGtGwxPocy1ZcYU7a1Hf1fGmAN5KP9qJ4IYqb8CY7d1/WgGNTYNJuMEoSDV+lF+z9WVQ
3hIN6L31YRJz1G04DyN2Nla1VMlCAQj/KJ8roOJQJC3qx5OjvK/XpR+74XW92KtX4sxabvJtfyXZ
Rn6WJ//qpLIub3uwtIKqtQClz3yFyWcvHj/2hbDt7iyE8oSLkKozAEwQ/Ba+aT1OaB7cF8B0OxoK
g5qKsrtCT+iYQmRG0ZDC5S0xMN8rWwM7cJrfTwNvDIRdFDiLom/fNK7qPslRgJKerMH+Aa97ZT5D
qjP5mJkdbIJMAyio0NlXkblRG7mUYcBLSLmUzHjmSbdDfL+Al7HnVCl5IihbQKXj3970SatuwlB4
01bFz4bfRmE3wIsIMBYTAwVoM6ZN3KibpJ0tQ3EstQ7AtWyPYGhNVp6PuDxKlBxKHbMyZC1Bot6R
A+tuBIobgS6SB3v0yGQVkDvffnOHKHmUlRtr3+bVAnmdlNx1RQW0g+F+DfvjvpiL650SQ13vWbmG
aopGbYc877ogC8jwVhvwnncXxkCJIb9vgj9hEJUlzskuSeudmEeuqoRvUT9wrqSLk0uJIb9vxCBn
pphZA23W9IshqLbevBeWr5a8i+nCjVNyqMtcCBt04AIqxQFhp6Nn36VYs7v4MxeR64STiIr3/V26
cHmUPOpWTxtM6DQh9BqGr7X4HMkcd8D7PnWVT2GYoM4OfXLzmClPUckZT+CdHrpLv++yHrUhKCAG
yW1yaIIkmPzQHz2MIHiRz6Wc5WzQjwfdxhDm0ByTHrTJTncyv7RHRK1eEqyHzKk+l882stcA59YB
ruhNKQT7e8XVlfIURdVmAviAFEd6KitbAqVfeBRQP/o+IJkQP6SB/rIvkXOGf/xBG2WTKtYn2YBA
GQDtaGkJOr85qvwUDXE5vzxNf7XCH439Gzk5ipSGRFxg70/f0UWIQf7Gtb4QJD9sosubLmUbJRrq
0WKiWLJOHTKpHbNQzxTF0QHB3NdPSv9tf914AuhTla0o9rQQIGu9n5Vf9Xhw9yWw3d5ZBepcNc06
iYDKhAQxMEdg692pLSeFf5ku/rErP2XQIcSoSKm5EhmYwb0egvFQe+kjmesZDv+TMvQDXmi0dTE6
CEq6b1b+IMeoS/BADzlbYlBnp0ZYJypkzxE7nMBxcOpMydtX4zLFTS0YdbNmQp8mYwoZhNmYkOaq
9+ozYaNWgIGp8yL+y3EXShxReXNqNGOsYrmBOPNGjB3jE1zKTuwbGJN1m+t/+iJ4pWT2NXg2Ceq2
NcEzNYiZCoTZoYawbFjsWVinQAs7DZh/+shJ+v1o+Ln0DGeB1L0bp8osTiJ0JAR21WPnEETB8RS7
nyB1CQjSxwKm79LRjnkgYjL8t2fqqTWmXEWhhPGstpriNLH2tRJAoIdZ5H2zYVqmhpAZvfPwSHSc
mXVDW0jdChH1lVl8CMXj/veZTnzzfcryFWFcBERjilNWmt22mrtEsEetelmL0lXT1R7LxhONmqMW
Tyx1GPQ8DdOaiMVDxFbnQyT0jtJ4S1bZyXhK64d4+O0MHdmsjabUgeizOBW7ASJT5bqcH7WekwJh
Wr9mItcNogDA3FBOVwUed1tO+H6S/l0Jna1Gt7rhtiIPEIjtec+CaM871erQAXQQW3ZNQLfXq/LK
CAiupXbctw227f3UiPa87dKa8VgBU2swpatYHe6SkjcawgyYNrpQ5jctEt7RInQBc4Q7ClaQylZt
q8PiNJp+1+fmYc4yf1+ty0TqD0s460UZXwLgjTkOIXQ5Da8krzlfSwfT7T7Up8FNPnLPOvIYzHlL
SRnfqJklWLexlJmsvM1LfaNNPafkeFktIGrpMko6GFwDSgHljTKtaaxEnRQHE+4+cffmh3HzD16i
9by/hExb34iiQphpBG5/YkCUZgbW/NeS+qLiNjwpzDBGJzUX01Qk4Nj+eoWlUVnDsc6KEwu+aDlD
/KIqnOCC6YdAV4L+QLCWqDS0AxLQU9FXsuJE0nNqfK7mTWU5c6/ixZN7SXVs88L+k6U7S6QsIZas
FBhRuLNySceMylFtY3fqjsXy7Q/kgFZKAeiQqWoGZQ1GkZRSKEIzodVstXoEw5G99MeCNwLOXEGT
IN8amgySX2rOr9PnLK+QzoI3Sg4ZMF8mX/fTE48Rivy5F1f9RgyVOYqNoV0sAS+r0BgBeKWXH6om
3uPCBL/RCCoKY+EFF0zr20ikXZOSo/4cWzhOKVD43LLO9MJJm0n7KGYVnBszxsEeKisGDxaCx7cq
qVR4ErOMV7uz5M5AV5gGiEVVL5B4B9b15HS5mN6upWFmTi2qqLDJxlDWXoZJydsp6d8TNW4Le4lN
43uidGZth7O5fjPTMuLYBnMx0bOEJCMwZ0SNOr5ziI6mucOejel1olwt5uskReiQOYzZ7OybIdPB
b0RRt+Ksh3OO5g6EoXVsa933GePdazXbkyS5nXqM4YX3BTLt8SyQ7i2KrBSluBQCpUZrbKBUPPVG
9WJNePl3i4fY3qv79DivM+dB9KOP/sJCN4IpCx1lTRDXJiTP4f5adwA37ZHyXHsYgYCwev0PbBMC
9LB+AO3O29f6sp2AOP+NdMpa03gA/2QLtZPv/bU8uUAtbY+6g/aCqwi8D9W19WXM7fJVcoTcznxe
9xDrfpOBNyajj8KSNJnyaj3suBnHSHWKLPJFA8XjbuDAB7LO41YEdRvIulzCCUHEEPcfq6K+NTFG
u3Ij+IOVBAW6rCOKky3TpCzWKMNEVsB/59TI5/mrKz7opxoz56MdHYv3GV2x5l37VcZLN0JnyL5w
po5n2XQvrlnJojEueFBkkhkoifA1kqfTrHdvvy9G2rg2OgDqp1loZRjLlDhF+bWej+1w3BfBfu5u
ZFAWUZTg51IWyBAO5VEFDGx96NwJUHRo+uWuGzv5tZFGGccAnEc1G+Cs6/fidXZlr0NGwizBRx2+
90584qHOctWjnp56W7VipZFMnze81sCylAK0q7myTVJSPLPgSiMOffOYHwXclbmKxey8JrdBEoIy
gHaTfxVdQhzAcyYsK5QAYKmC1wq0ASZlHqUaKy1Q3mCFGOjTr2XNs3jcQSx/sRVBWYco6KmSYprH
EeoYxm7PBQ/65rLGRTziRgvKJGSpTIxKgBajTwZ156sWaIjRUT2SfSoBtrM+GS5vcIOnF2UWixnK
K0B3YIfVNHrGqmdPvaD9dhf1r86ennaRpjSU1QSrJ6rzERiI3iBkHDfItIHzfaJRq5cIswmAShyo
QTnpyW0cPYTiC8dFEDvauTE1arEkeRhWvYIaoBV7CIPpxrpt3PqVwAPVTnjLO0XkkOyJow7RMDZZ
CshvFIOyIrZ1Y/TrYtUdU9BO0mA+igsPgpa1hpubhJ5yGGYUyIcY3jzBfEARHZN+sleVE6fyhFAX
v2gNaHXvIATtTUb6EOHKUn+3pApz2+pB+YNJnNTOmnGSlrz1zXA4Dclqgwz2ad8eeJpQPiGVFCM2
SpydJbpJllPVPrSVvy+C+UbeqkL+hq0j7S1VWwasVnwkTCypL1jucrf4irccZF5ZkHkrbaVRBj5N
SieHI6SROU/Dj06jrdyQlO8/UOhcLggSYtIWvpVHW/hSINZOsVHiyTwVaJeqBHvCIJwCytzmtxGj
KaugHhGjInfWFGO7FKWzw/C1lJ7HgmPczItvqxEVjEVdpYdlDI30LyCmAUtl6CqP4l9asHptsPA8
BMt7n6VZNG9etRZZK5OztJYfjfXY8Nrc9y38omkgyjpBaxtifVJzO0Yx2Cmb+1oovX0rZz2BtmpQ
LmHV44b0Y+GtXKV22byN6idwiZ0lfVmTVyu87QdOnZW3bpSDkKYJk34VdilpX7Xyr5DL4sS6KbYa
Ua5BQKyQVQUWjvQSk1cNYXAxHB0caW0Qerzojq0PUriWJuFNQ1Npj3HZrBLAqh2pvhnBF7a87W8Q
7/uUOrUiLOkw4eiI+Smun8T8ff/7zOKPDBC8/yhAublQrQXQmUABzR4r9PeAsf0HG2/xPn6fvdyL
vYTLDMI27rNMytml6JzSahKUQCZwIbqvqjcfLGd12tf8sXdqJ3J53ak8kZS/a7sJPTgj1rEo/67S
DOztL+HCnWQmX7n0qmfFKEfXT61mdB2kDCe9tc2T9am4iUfIzwlVxwnS3eYouuKBF4df8rD+cLFn
yZT3U6a8zkfSf6HcJbeSCzZ0F++abxbQYO3GHb3iGTG6K15ppTN/7JsQs7a2MSG6yiCKYRX/0Lp+
XxzZQULDth671/CEbj6UEXVbcoAHH+Se+DZck+oDL3r6L7fnT+3/j7Tr2nFjSZZf1EB789qW5JDj
jUYvDdn23vfX36jRXZGqoZhHErA4+yCAOVWdFZWVJoIvP6xVB6Vkljpa7nKoPe7QewyxGfEhfRb9
/2Tw/PV5NMjhZqtI/+t9suIDVNS3yaq6ulJstVW+kczeqbT2mzahYiB2d5JAvcrJBXMwqkuTDN1b
OFqK4KS97dBSEfr1d5bCR8MIKR31NgN3wbENDoaEJrbyDjrAKBiogb7rMPvS2f0+ucpxzaJ+elt7
rFA8uPZ6ve5mD2LN27CzJWq4+jdR2XHjObiqrUHGwwkL1zD4vLoYFdmEeyNQ0IJI1bQIyDA4lCrl
CYw8kI91lHCnz4HYbswmuHx02E9c2tZ3qCR1VgnZARQCXzTTLobHTtnrVAMGtRAOlZRGzOO6h5XY
utHzjap/7v543OtX+DE4+JGWCkQ7PfxjSeWrJBImB3Ixt+vafFlFStPifMzy0wV4ukCtMlUjZd+F
sXNKG8ub/pNC1vlvY0jI7TFt6XdjobGYi0OEQCJFG8mSPJbmF8EaIIFKFIPP3/BHO5ybgbheSmRm
Z1Uiu7ZejGlz2cl+ExkfLXBeBpkoPcYQLUs318ivzZsvrWcFLV7OpUO17VKr4XwtHhdFhy4Hajw9
LKWSV2fe5eWc9+bjajhXK7W+VnoQtCJkvS4zVKqGXRIRVxrx7fmJO5BRGoXew0YB5cvW3Ixz7xrC
9ULZOZt5AjnR/5yMH/6URqNUwgyfJiq8/oO+Ew+pmzlSUE229cQYHWcvwtQMlYP/TbhwtMvdX11h
SMvE8g1xYus1YwLf524RLLdWZs/30bbZyraIvHXqhdfKX+UIjra5uytU5CGKoMHkTNUXTbgq5G+J
TPjIb6Laow3uvipTI9SHCh+QNQ2DiuNJwByQ6Dfu4LIXbrehaGXOg9LRIPPak2xBo+ddMZfwe0Uq
PcTU7rDK+zXqrsxpDVTJ8Ip+AJ+S/unyYTjboHDqQBx6LPnSGWkMuw2eO/WtUdlMVsW6Dn0BSd9p
r29ib6bIis+HucfFcoBi1kISWSuMIpvkWvlor+WG8VxqgmQXGgFflDEOUVahkwUQNQC98vS1FcrI
jpbKHTEOOyXpbbZaL5e3lMAXhcOXRYrlIUtwNLo8spfOzicB2sxEhYo6+PzgUKkIYd+M2EIZxTZH
XmzRk+xkJ1x3X8pPLeZfmAYAEvb/iM/8JJHQtRPrxgB6goR9yewJfLuX94+4AfgBokiWkhyNBGz/
nmO1ss2RsnA++pXBo4GXNQYrLO6wiYKlzAVros8/TLGjouY2bzS0T8emw+J9KEu6f7GmE4PcKeuT
tgT/M76WmYP6KLBMqiGH4e27QPDEAHeiFjHPlAU8BE7vsqyFZGeH3h78t5Ycn6LJPuvhJ8a4E5U3
wtC3JoxNYLsc/bHbS+P28oZRJrhDpIDOSzFZ8nS1MAxpJI42SDeLvnr/YEbD+NivqItIME4G1siu
jAhl5k1mrU4hvF42ctah/7ddMMJV6w0MNs9FzyC2B8ShLi4RCEcZ4C7jqRq1dGU5JKvHy7m/asTS
ubyEi58DS+CuXLGI6mlh2d4OYBYld82AUJBkqWN+81snhhW2zpM7sB+XIpRY8h85uB6dLY2nNMuj
oHVeO4ROPaW7NVWJk0mtjP37qU0BnPmRBEdLwBsQ+hCosXUqWf7WknBpYdzx16JmilNWHxTvtC/h
DhStgfXUueINvG1XBdGeVQXqID4MUI5nqF1tIp9Kcpy9B0/ckIMIcECACGvCH5GJhwhhWyc/WHls
t72fxjKxq+fjwxNjHEQUCgiZmx7bKt9NHpuGEZzpNjpkd4In3wyuCBpjTFMLj9OGIjenPiiHHLNh
mW1nYZl9kQQpWKWgprUdUqokcf5RdFwhP+8jDRgaFxecakY6yLJ01r1y6KH3mPnm/R+TwrPn8Ykx
DkKUbhmMhCVZKya4N9zrseDVBnHICRh5W/HJUdCm2ZiQXsdbYnnS46dS/PBPIPJ2K5/8vtxBSC3W
sYho/VhMXid9g+w2ETxcvtrBIMthSKli9M5iiYQhdsrEjm+hUu7MG/lxbu3y0wrtXGrw7+xb7+Tb
cAgizmjgadnruFpuxPCbmMP1zH0Z9sTnoexwICLXSas3rMJXdVWwpk/jmjthK7g19d6n/IADCsUw
UyVm10leYDB4LOyY6tQjzugbepx4ApjM5n4o4GkxiuKoekBm0ZV1gnqJuE3e2thOjAiSKkSVhv3K
q9gfZfDdZpM/GjsDAxpxYC7UMBeFCDz7bTGmel2wAmLndd/ZqCkbHishFoisPc2rc/6JevQ7ngd3
DNOlFlgUxl5uTJkwvLWuWdAXbyr06lhu9vny+SUtcnGG2EyZMaGE5YRP6LNCkBl97FEcWL7MEKbO
/NARiEZHwhN5jlwVTV3zyna01bxyANNJnhN4QXgi30w4jeMUQoATeUftQ2scUulO+2O+oF+xm88D
dqG2WhgDQLScyHY13nXljZIRG0X6HgcOYmx20cCmjzuPMaXDGdANqt4wjnTLlYgEDIFEMgcQUWHJ
kpTCWAp+GzSxDwkY4esUDPDEs4b6/lwUsQp6lUkrti5NcOVdTz2xbURIxDNyZWbz/yX/FuF/JFzr
UmwLjTPGNyslhEE4Gp8RnMCLK08tIG+1PsVzaWuzvVLji9QB5bOBWSbO3TRjv6QbRfDDAPSqfhJI
BtTQoJGbQjWpJPnyqRuX54arKkyYRiw2YcxRrM8l/dz5Kmp2ipf4pkdxYxDfjGcJkupwiXBtIEGc
gjRWrHy5b925yv0qbK6kgRLk/M2egngBz3PIletcQBFNS53IrIE9WWwIsr715xr3qg2pucSePVYd
pLIF58/X0SQXUchjEqqoUuDmUp+N6Zu5trYxHUpqHu9sI7csH+1woNEk0hKJK86xDglnya28AaE6
kp2O4Bgopst+tsdYo9sHsUc9Rsht5TBkAsmxHLOKq35QMViG4bL0oUdna3yfPeLVYP+FkuQbDh9X
y4FJXzWLjuYyvC4hY64NX805sRNksIhLkr0v3r/1jma494fRaZi2MbCp0k0q27IjsaEvtjw3C8Sb
9JMFQitGiA5ViysqLX8eZH7a5gvpRSmuGJNnt0D2YKEMYL30k3d5fech+WiCe4nEVoQxOmipOEU6
2/U82KJCpaTZT1zYQX5COlwTo1x6mGDdHf22QUNJb2uBCdIOKmY7vxoDDUoq03jgc7WzoUEwCrMO
TiearqCh394gh7FZbuT9cn7a4DO1Ur62XcRsiIy74Bplkh+SqbcyhiMil2pGPu8DR3PcB5rVZa6n
SoD/JU+KuolLzNxQyWdqSVwgqJUDGs5Gtm1evZW9xKuwJOlOt4WgDYYrkuuC+Ewq+3tOQnkxT4o+
LzHvYj4NHttJmIz9MnT61paROmmdCWLM7mVPf7v9L3049ledWC0LbciiBFMgyw7MVc7ifLTsxQYR
Trw3bMNmgwaGJ6E9kI2CI/BmA+GYv5Hdh4Tsk//NLXv8rNydMC1NGTYm1s4Y+Wp/3KiYEWnA21k7
TMuVWPtv8jdHc9zVgI4TxF0zzDUeKOJNr/PkxlHRDSd45SYJQLW5uPpmctFsRfZNUF+buxq0RW61
ycLXbo0AELaG3y5/2LMIjYk0TCxC20XkGUnjuDaqjF17UDFGtz4jBJI89L0El82cj8lP7HAXTimH
k5yxrB9ryZXhLe2m9xiVSIbnINVPSlrj7p1mHnI1Za1j8kcpR00DhDA70zUzMNCwigalqXr2I/1c
HAT3fj0ciP7ncGUd7nhlO1Att3WByHecL02emOCQTIliS0xnrGi+0e9YgAKtlI1eAmq6xDZ27MmZ
HlbibXMWPk+MctAW6ub/z5gWeeZCxsLTB8FVJepWoLaPQzTNMBstG7F9Q3NlLB/ljGiTPX+AT9bB
/oAT8OrKdcTAKjavdQdkB0CD5lte7ad+u5kRf6ApwIm9yg/vm81lt6dWxgGV3OrxBLJopKmEl076
3kbE5UP9Po9MotwpIosO9Hgz1l+WnkAHygE49AEfY64ZGf7+VJHt3jScQv9qLR8ubxJlhIOGeEpM
A3y7yMVrV2u3rfTMXtTtZRvURnGAgBH0KUwx7Y466k7qn4b08fLvE4iDoflfXayAHlz6NtqLZtVA
Q9Nv6GreCq7W/1J3Jq1xaGCuOYq2bAZgCXT0ZLCxtHKjBSy5FpFV7vPX7fH4vP01J8cni/Sh1hia
5nvN7d0WQj/IuG8S9uTL0Sv4V+3FJ/Y4PKgSwVQxrY1XJhjxxaJFP4/11LctAQtnX5YnZpjPnCwL
AhNaD9+DmUiNoH1tPA3D4A5N6kxWRyRXyD3kkKCoIcoktnDyzmO0j6mfOcIzG2otkRhQr7t/A4a3
jomTtU2FkqUJ+2RClGzVQdoXaUtg2/kX88n+ceAQKeqSoEwC8EGbky+CJ9Hyq6DdFEH+Inj5i/qg
26rfB+a1+KLeXz5vBGbwSfNkBHtFwoBVWqznOhkhmWGqdmm1/7iPHG5kYTwkfQM7bXiDdsKZUuQg
cIlPk4tCGCFmQGhpGpnfCfOmV1ViCZTr8blxRQwRvLLQC4xU32NkqoV7NnpV2+BsPfyH6JxaExc1
JGOtjjEIEODqTFC5Y6/9Q+aotgW2HNBCBRaRGT2fPzl6Ip8aXzqEsBOb61ADxe+c8iG+saAjMCOz
INvyS3hNuR+1RA46IImpVqCww+NrrppgbJTKtook8v7Jyflk+Wpps2CwS2sSt5Ya9OJ2HqlDzLD0
3bvuZOu4CGIZ1AYEbFhJD3Y0xS1vQGx+ZaD3XMbJbXqS4/s33qgCXBXwIkP64VfURTsTcqTsMTX6
xgfwsc2b+U7ZpW8JWYGcVPnNTXk0x62v6CNZWxh/CSj/PrGbst+gTJOgDvWmMEE8c1io8n43j9Y4
SFSzUjQ13M1OJONBiv8hbMrz67y/L7L7hBqXOn+BHa1xgVOLico5YWlDLbQcufw8SEZQyE5afLrs
h+e9/WiHA8EQ/a2iyob8h7RHH6tZYBKjKymNZ8IKn68TLdQLJXbrF3Hpy0WxaZOEeEVRJriwCYQ1
uQz9N2wYsshzeW12RJhJuRufrhujSBhmERbMw+obfhNkzhpgouLN28ikDEPSC+7GsyihjpLXNVvP
pI0HC+2VE3S+x22FNE2pZMhIhp+VuLqV5NpfldFP0uyxrgW7QPv1XfjNrBqnb5Au0lJnGfEAGs2X
Lp79y85DHXh+2mUZ82RVUvyReLkGoCq6Q6x61eLtz6LV5YraFOaMl/aEwxctLMZeBNG3E8Yv3er0
4mSHhWfOO0V/NXrZWXv38gIpgxzCJGk+ahFLpQOhkUGxvNZjUQ/VWUFAC88rlSiFXszsMhDGoO8k
u4oe1vFLMyJ+xOhdL/0VA7as/Dz1BocuayOEWYjmUGT79EB1WM6mv0oc4YDXoF0fKGnC8xHd0RwH
MmuJrgQDjaFOI25r9RChe4jMAxCAyQ+7GMooTFYBG0Pt6N60k3cyuIJCd5hspgSsHJo9Y/emsgCU
WQ52hj4Ny7aF2cqE4KvsC5lml3MB2QFibJsyxEVeqhLXq8QuhLydv5nFs6HoezFPQQpU/qMl7olm
ovdGaNmhVtEPP0VOnC/2kO9JulvCK0yG6CfvmKRSEiNjLGdy29vC+qSjkE9x0RG3gskjxlwas8qK
mrIQXs+qdUC8QFw81DI4jFii1uz0DNu1Rp+q5GFZWlteyHYv4jowuegDvDhN1Mew0rvLd0j7bMqr
ZCsxuubd37bcHPHB5PAhL4YyDlmsU35IK7vegogwUF3hWv3afJBasOtiMoRM7LI0ygV050mi1Eaa
zaVmfod09YB0dbRFmcVZbOrBThwlnhGq0MYyhYouvli70bRPopzYafMsF9K/eQbPVaLIYgXqGizI
wit6yHcAdJAhE09A9uEv7BqvyQraGmVaMlYyipDGA78d9CV19T6xfIOcKWUn/5ItDhnWcMarheXC
tZswAA36g1bY2uEHYwCmaQ8qgUTE0bI4hJihBdlJzCPEBoPo5aFPodbYfLx8x1NBDD8kMY96Fjes
C6H9wETjwPGxgepf+BWE6EEfJMjCEwkjyv84xEhLI+oQq8L/hI89Mor5d9z0JaXpc35y5niI+fLP
GoXLKrGvFRqOGnotJhpj33Ki7WLZtafeSLsEpdnaMf4xULY49Oh6ZZpD6Ls6xkMYxI5yNYOvb3C7
x+pvy8BM3UWSRdlE6uHXW0SDnlAYZ4x4VgxWxR3rB019IDzkLDKd2OD8cDFBb5imoCGWBDdObrXk
BvhhT81tZWnuYAFEPshN7Fy2etb5T4xyV1ex5os1yliYFu4S5UXP/YKKKc7GnScmOEdUai0tIg0m
kvgu7GIb0kO2Viv2JN4q00dLmO1/WxJ3ifWaIWStsGBJsadW0DrrD0NF7dvZmP1kUZz3zaYgm2gQ
+RGzS6jhMvJUuqPi/KzDiR0uqB1ms21EHXaE2K73soO5VAgypq7lpd+1OwNDqdFOuu4x7g9itGB9
KLdgN7xpp3/bUz7uLZfCHHXG+i0p9xHSsvLXzny8/NnO4tVxpSYX45Zx2Q+VgJUuU7cLc2OjRs+Q
krs3NWpM6Xwp9MQUF+VWdVhrSwJTkzO6rIcE4p1MBgH6q6GNSduN4Dafs5d/Wx8HIZ2OWoRcYws1
6au8QtchRmXCiUIC9s/Goidr41BkMhcZBDVYmxHf59KjYHiXl3H293XJBPGyJmqqyDmkJEPsahSx
jCYPrPGj2smEq52/KY8W+ELYMMn1LOiwALoy1kGHQljody4r9aOQQw7ynEXAE3Oc35lt0mUGpKYc
Tf3SKq2rKVdl9XR5085ndU6McB4XaUMsRzKMTA7LaGeeeau7Khp8cpBOUg/h89XqE2ucq4EVW5uq
FtY6T0GCtPumBtPbUE34dbStj5ls6754lXVOdEMFU4R7vCXaT55bzdjM07DAdC/dxhJ4a2eR8o+z
QHGyOu7KQnJMj60B+C7dmJq95r6C6SsHCkFPiaNodgOC15BVJu7pwVPKV7irzOp0bVHGGQ+9fJca
JeSiHqGcQS2Qedy7APhkgdwFNkUxeCiZs8gBuGTxKAofjacfM22dQRijNpO7xxbLGKQiAlwI5lbL
P2SyZC/6QdaGv4kzTtbEwcaUtqkkM87oBnIBGCOxV0varVnnXT5ohPvx1bBVqyaQyWLrTOm1F1+j
hvh96iDzpbCu1tpFXGFAvVt92YOk0b7Ym/YPQSOSRuqsvxmmZSqihI52lds1PS2GoS4nwAYyTeWe
TcHor7Wn2wX0Z1Z0WQlu61/eQfaT75zvaJJnhZ+jrO2TDiZ1EFGEyvWofJOaBxNDP0L8MAn7PP98
2SCxRo3DXy02okitYbBM9+YcVPKeLHNQJuRfo3drbQVVLGDCqu/W1TXjJ0nYXF7Fedatk33jMHcx
I02W4hGpzQQSXrET37LgQrBnKP9ZXmeBQgBPsbvRy+/lTelIt3lAAse7dcq6KEsQGhZBDa9jBuLX
dXbzUsaFodWuZsePsgM96IPlJTvdXT6Mz/mmdqztRGlfvtdh54xyCBL2adFls7G4LWblV3SVRTvx
tfhYHAQ8ApNHzcHMTGrLqBDcX97y90VbzjJ3OrLMGLW+W2qIbOe3w133VDj1Vf5dtxlLcDzbkatR
yYnzO2zoeAIaFnRSuR2GEL04FYteu7K0XYZNjSZ/arz5HSK/repogttPVDrkqk3xEfP0oyXdTtJD
qizuNKoEIr+HMs4Qt31SOpvyOEMgqPdVpLGjXeYMPvRowDQjkA2V72DlV2M8rDQIf8ukV2pIYDMy
0CxgbAp0jYPt/y/oxZnhwEQI21kBotTuNNxAplTLG1upH8zkFZkXAigJV9A4UMnMIsy1Qq7daCw8
URODwhIQilD8Sm+tB5eWxAHLoIilaapi7XZQ8F7dDo8/BMR76BPcQLzlNX1OoKvNyoPWK7z+Tvs6
QTGQOGlsLZf+Bv5RUaxy01T4GzSbnXHWkFGgX6zaVm4ZNMQL5u0OvWSN7fxJDKkK5VR1adxAhFgE
gaFgoz0dI16VG4P8+bbcDP6PC3foHOEVTOCOltrrH794OU9ix/Tkj0i1NdM1dgwjTfPN5XFRQaLW
UMEs5UQcnsRKKqbZFDWuGH8fod4rFDtad+pdUMQthUMUCww6RaOstdsWd8vgmTI19vk2onjpi3FQ
oqjt1AsZs+Aunnln3fYYlzN8yTZVZCpyf3yJGjtkfMas8ufMIyagMjfbjp96SNCTOX52JC78ObyS
SN1YYyxF2FVGN5V5yce0c+YIwvMw74EoYU09zb18RIgPqXPAgxSdlNf6srqR/DiGrpU9CJR8GGWC
A5yhSGs5l/LRreK7UXoams1MKaG9fzn+6io8f24vq8YihSnbOcU3A2hRBdkh/5xsk4MWsNxI/jF0
Bkd7pUhwfhNG/Lz2+MHASpZAndVLDOZKDMFUu/gmedK3o9NBvgPOkgfyAawlJFkpcd3y3USjPou9
XBWLK0Sho9XrlVzntlGh60yRiSIKdePqHKaoUZJqYC7B7eQYNoPyKrNDt4dmd3xV3fwxsRv3LTls
SZpOjRcBCCbN10l+bSQv8UQ0wL7P1XA2OGjJZk3UtQ6XYOeN7upmiCKKwxcpaLaI+l7/mAKUs8bB
TK/XkI7KEH3V8X2VBenwSdGIgYXfBJU//ZBvIlrUdMgxj81WxKpP0pV+i6wJevzxHLeXF7Ww/1iL
8tdV8Wy5qlBUQ6bhXC/9PpOuyuQf3Y5vKeqqcJrMrFwQe+W3ouVZ4D92VXfw0Uig+6ZoL5RUGuXp
fL2kSYq1bdjtyRTt6tvSna/EB0agmNygS3VzGXvf0+FyO8iFJ6mxlgnY85m1ycs/gCRSRtNo4pku
/t9GetcpnNAH/9mnbD+5oY2OpY18ZbkC1UZKXDwGF7kMzdIqZolP2bvCTXFvbKKd6kqBjrTymv3N
EC63cA5QYrNUKojBrO6irvtlDZ1IDV9Kibp5yM/JQUkbrpO0SAir5bvBGzFDarrKQdr9yHpQU6Ts
xy7c3nzbkDZMRVGm5uLOYme5WtnOtqYoFZirlMQf6lUGm3MR/XF9lttKDlvWYZzaNkWIOyN0kez6
IWbAfBjceCNuIpL9g7jM+YLKoKTCIMw4IJryva02CvgekoEobDPwvbCRfEUlLNQ+bVfYSJTWt0zN
jfPBVobCG0I0F061q3faw+WjSAUQJhekWJnQ6loPm71fgEXxo/aFsUInnnCdHOSH+LMRCLvxWcWO
ktkP4pHCix8VpWBhUhd3Ue0y3nM2XjlfJUGxlbz2QD2JiLCBbyvqK+SgQdSP58EkO315WOTnTMid
QqKaA98Xq351TL65qJW6KpIMOCYLZnVnOKS+PNmDBlra0QPzl5+rdiI5A5nYIZ4NJgcuraKh1bPF
oY+e1R1rTAxvewxdYlJ2tONNezCv/7hExi2Vg5ncQiIwCRGLdfPHUrELSBtqhiskAeGk7xLsnB0u
aplrc55LliWY/QX0jpGXgx/vbbKzDgbqNUKddA5Y6mHS6zZEQJFIr8L0XEDFb5mJi4ewwfcaGXEy
l8VbqCfvhyyYpdd6JEI9ygT3wNGiWFiXCLFrP3hyuV9zr/nj0uWvn4VvMpqbaW2zAmeqsK5nDFiu
BMZTS+AyKZmql2FX4UuoxWdF+DAXn03hw2XXOmsC4aEMOUVFUd7i5ZOsgdj3M2jssEvFWtjper9W
sT3HFOPq2ZN5YoWLd0L02yBNCCuGMAVGpqN0ad1fXshZfDsxwRZ6spB5EbO0V/CEDo2rUHmYktJu
p40kUffFu6YX9s1P7HAgAzHRvgdNKNwqEb1u0DelUjhG8n1oRHdIGz/KZUcTaruWR//yCs+GGSeW
ObDpl3AC3MCyVeLnlScr3E+NV3bXUfty2dL5N8WJKQ5vQkPo1nKBqc6DSMMGE1Sb4oBkNeaLIC96
t7xQETHDlHc3/4lBHnNGNAl35ly7pvTYLJ/Q9e2ixbszP0fiYuvdbTMRm/leCOLX78gX3jrLMsGC
CZdMt6J3wxpiNNAA0LE+sTK+/lYISS0uEaC7GuvGjuGT3ZJdm3V6na/DjRhprL1os4oqkZQkjtxb
+efkPEiRnGimhE9oWIch/1yJBIKfjdWOX4wfQEPTUiRWFfLjlfqYyw9i1ttoYJ+ijdB+ATW8TXjk
2YfKiTkOQWJVmnLwwdXu+HYDNgGIABjnBkKlYLoaHOX1skECTvhBNK2WNGNIEZsN4mO6XKXoGsmz
F1EjEJ4yw/795CspU11ZYHjHQcM4U/I8zdd1tLUiipWIMsNBRzkLdRn1CMlk9TE27wQIPjdtoM4E
BhMIJXOwAceeo0FUazcWDlF+rYpuH/uNFSykShfl3RxeZBZKim2KfQs/jlBABovHQbmGNyDl0Toy
BJKogYbziaOjA/IEbuKMWmWrwN8nSPUyTYB1k+GdLO1UnwkdULkwYoEKF71Iah+uNUtQl+bqVUWy
g45pcNnF3/qSLoAuz9yWrLrRxBmuTJaFmK6jXXmFwoyX3VCtr4T78Zxt4yBN/QhaCDcXY0cIbTV/
zevnkOKmp64thQMJRcrzIQo7EVUfJKc+6TvFDbfiQ/wJk52guxggjO1c3kMC3RUu6hBmcS5MExbT
bb9VMGnJtGTQakN8KsobOJjoR0OUBnZZTV3jxU3k62XvXV4J6eAcRpipMTGaqh8lsx/pKPCmgt+z
2uYY2KfylkTgqXBYoVSLLnYNIEkc79cYb+8rmeTuIy4Nnt4Lgr/TWrIq4CId1AiNvN2tlThd9LXu
fTm+rtqXVIDqHqIpkMyvf1V6PyIGT/y1lpHVJjM2VLCe2vF6Xm/08JH4aATi8nIMEwZsqg7DjjjC
7T597Z4ZK1WEd3b9PUMnQ3MDjmCHLo5TzsKLNIBlW6rrAWsbMUMte8pmvYKrfDAxZDw+Rb5MJIYI
Z+EJwMZKy7qpxkNoKrvbVLWCquocUZ+od8r5os7JN+MQpImGVgkLeMzk1NsRibXYQYM5+M1id9yh
UU9yeidxrVsqhUhBl8oByaCv/1/76LyPotPdpW68Ip/3g1JNUf+LkPnZpMLJWnlQyS3DQnaSHfjR
TTbKC9MZXFhX+BOFX0SwyHehCLqwVuqI7zfOz0Kx1ztM0Jmz3RaqOwm+KPVEuEjZ48ClkNC7nAqI
FrMQhf81c6vuiyWVfqSgUFcMrrHMxEkkEJpvfIOMQF6PzHFGtbezwm90skRBfK93HSmJqrbN2wv3
IL4lC2Nf32rBshc3VN3qfA7v6BvvetyqYRoB0LXr6ofeVfwSNCfh7Rd1y4bPCr9+olqAiRPON6fE
VYy8OYPqTHgR0pulPjQpEdITd7XGbouTWBt53sLImb+/Fdl3TPeN8RVSe0dAMq+YHjdSuYYiViKU
0n4yza1eCW63mkGhqo3dJs0DcQcQtxyvn96j6b2QcoRxjHyk2HRO9qR5qs2wuLqJfCoypb4UBxut
1Cd5Vli1u66WnVmqYww3lUl8K+I4aXww0gmx0jQIeFZk4qPXOWwJhKBWwSFEBgJac8mxiipMHaOY
3RAJFYOyQgS+GnPJE5crpqXT0wEJQh3z8cYhwxC2qecgf/5w2QfOb5eqaaYhG9AR5l4LhiBqiRWx
SkKIgom8G5O/Q9SjBfnXleiyqVaTiMOzWL0vdppT9Y/lNHu6+DVPMnsc3csr+s2FeDTIndaozfui
YC+8yZld9RmF+ju9tuOXxWdP/nmyy8amslCkUbbPJ9+rQfzbTAbcjh2l7rr0zVsVtNnO7LCZ4jKz
TUx2Eis974nHhbJ/P7Gp5LGmdwUWahWjXS97fX4YGyJZQ/kHd2bzDHPLEEIT3QppGlF2jZK6nSgL
3IHt43LJWhMV7Ug69MmNmf2pyuVbuu64S9x57fpc6xodHt42j1Ly2I/E75+/HI6/z51UQ12Udarw
++Ku3Wa7HtRyjDyfeglTHsYXPipBCkEMikQnk40xQIoGJpJYAmMKK41lSF6z0phIhM+/uc5/ro4f
udbWRcaEFeIvqXH1QHZiJ7krbwRnUOzWhFJc7oFGFtxzBMj+5plwtMuhhiTr2TyteCawuZ4YYkcg
0wn3HfI0mtN/Q5ac4tE7X/iXjxY52OixvXMT4juybpjOHg6rXTjiVvRLr/5GjTsQR5cfxDayXIDc
ELbVHD7qPVp2D1VEvSLJFXH4IOh533ZsRSxsQf/VEIwb0GI52W2FjqWK+mbsIL1PCh03kIOKQRhQ
gY/wyZZ2X9TfpxwdX8m9Olx3w91S3hEofz52OVrjYKOqM7VcGliDIJXkswo4urq/me7szF59Xz1Q
Yhzk+eNwJJR7sdDYy4ANO6g4CJDAEkDUpoNIGoxcSHTo95fXKJ8PAo5r5KBFWPppnnV4iRqYu9Vn
5NVspsPtvf5qjW1oY3nqIziIHTQbQbZlxeTbq7BV7MXJYpt6iV12WUNk5a2T2yYstCmPB9w2zYpI
IZXs1vowVsR1cz4E/t+KkZvijMhiLicxvmoNzkJ/sdD5WVslZjyq6lqO1wUFeSQDL2/z2YUpqqnr
Ov6DuZZfbVq9ohtrC5tpu03jfZU8xzJ1Fs9eckcbPHhnVdRHjYz8dt57ynKfUo/I83h5YoDbOGOB
7CFolVlRCtTUTvYxaWxU+l0hUDfCrRnZuXN5186fhxOLHEKvfVikZohtU25+9BbkJs6DuDWC0hPB
ZZ7cGI+XTRIfyuIQumuzutEGFMTaFYLvy12B7r44IYCFMsK+5Imb5wWaIgs2g2C2UpBG1k6rJ18q
MqL5knII9mecmFmlOVdG6DC50TzaleI1zcvlzTp/c598Hw6OQ6hTToX8Bh6KD7bC/EF9VR/gfqy5
8ypxwUxPhXJn8erEJIfJkypWZmaaeMBK+y5T7Nx4XcQXJVup6ID51u+vGkPkfK/VhmjuUxwnFguh
fxkXW+jPDkswTFcUc+BZj/gZGCDa+fVTRVI+LVGCGY1M/2BMX9v6uRe+Ex+LWhDndeUizmkj4vmg
f8yuJVd5Ee6Ve+Ouvs/v0ieqTYcIDAyRd76pVIVERmDQoJVZdnSnyOwM6iLSTveL2DaJIPKsr59s
IOeJcmOmTdxhcenqh8W9aT0Su0cZ4PxOM4puDBvkMdItGplR5mUdsYKT7eN75u0xrsV/tMgFA7Mu
GMXY4TJkqlks+DDTa6Z9M+8gLeQXD9q4IasC50/0yT5yF5Wu6lIUhhlG/r7kWwxI7RGMe1mggbzw
O2PpBIlU6ElfLy/17Jk+GuUpCjJ1tiZVxUrVRbS7dK9oh9G41Ul2lvP3iWxYmDQUoQrA50Gjrswn
nVWqxJ3ssGHwurT7K/Ruo4tZBCMI5EGoPsq38uF7HPlpk0+MSomKXmo22AapCtbUr23iB+Xz+DB+
LTOnhRCVy0LL5Vv/Yjhs1rJ7kH19w0paJmq3E15fO9kHi6jxjM3RiJ0/jzvHP4670pG5MtaEjQDo
jb5fuv6TWct7ZRFG7/IXfs9r9PZCPhp6h6ZKAsq9tzSgVEEOPPf11IPUEXtvMaGO/yPtu5br1plm
n4hVzOGWcUXlZN2wHGTmnPn0pyF/vxcF0cTZdpX3vllVGgIYNAaDme74FUxe/Vvg/iUQXSxT0DpO
HYCvxilIsibdLVpp8ZBAmIilx/rMSq+y5pOgyOLIFfMkTAYNOM5PhcMZAWqeZdVW5PyRMZ8sQ+T3
haFJa3Mtm4XZzl+Kn9kV9DQc5IK42VReRyu8g3qPHT9C+W7bLMsqhbJ+DCJ4RUR0JGY/avDl1RI4
vlmlketocFkwCmkjX5NbTfcB5epOxkJlvD1GbzKz35ks/KeNKQmyxKuarMvvr22LKewlKQ6l0AAl
tSe8KK6Aign/RDLTglNds/n5CHJumaPgXJS6qQpSAnLvtKQJKI7CXeIyZfZYw6IQHG+EWsy16Dlr
HNI4rxwVzQw86P94mQ0KgjuRFZGtOsVlHulaNW0sq6FSEM0WU2GOuLSF+XcRKi/brrdeD7IwQ0FV
NCObUabAUR+0aKLpT17h77JkF1eOGjhadZcHu22T71ViG0tGV6k1fmxwaY6R+ef3AnhX/ZJZRWwO
buMFh97sIReguuEhPPOH1vPvdAhki6zCceLuWx9B4ZdYpMJsZOjfGJL7or8Tu96MY9ni6tws+Mft
Ea8fkItJpvCrbNNZQ0kgcdL3PJzTfxNRUnQnQNAmhiiyNcfmf5aPJkfDwiYFZSHEnIKGwyWiSZ9T
/VbVdp3GKGRjjosCrnlKEkkj5dZ+Yqq3vR0cG5ATutMXXzD7n8Me+rCByUrnrK/c5dJPDaxVewGy
jcimKH1lFqiE16XvQ+jMqP+tVAYyk4X57CUXW9QA6zYOio4UVMZtZUVxh/ve123fYI2GgmUp6WV5
LHG0VW1hCZC0bLPkKPLRwS+To+Q3z9vm1ktgLxc9ms50jlItrSqMqBuQbZIEB2Tku54bnXlCQ5jP
W5WaOlqtm2oaW9A69xj213H094zShIjayEd9FaiTzXtNDTpVUEweg0cfKlntE9HVZIUO6ysIahpR
FUVFUKgVnKKu4xQCNmm1Czi3yV4YA1o9V0HN+38GqAUMZ6g6RSSbmb60dnsq3cAJzqmr2813/9Q6
pDFL+zIyi1ZY46LOvdaIfAi/vmeIx9AeHyo0iKARuQS5ZHKTvMSOYbcstoE/7PfLWKlDsFDQW1GV
MNoiupZOfmoKZvWWfmvN6EF1hcEJoPHCmN91h/ltk26T9xudG4QaC9i72ZVkI4/6LbGUc3GSwWQI
zpaZkd5Zv2JfFpRuklfiVOirGAs6IVvcPxCxuN5qnYbo7p2Zb0Prx/xleFQEz2tVNEb8e1eofBgf
SGba6XFjIVWtsUP+z+9Ysh7rKUeEZpKuGKoEyh/A3iJGy0PwRrRTWSFG66EcjQR8cM85JOWYuTqo
Bi0WWwbTIjVMNNxpEh9GlS1cd052R8ghOUs/yd8J2QG3Z5Vorm7KxQCp072Yh3SGxPdsD8PXHCvp
m9FQWZnOMc6H9R2xMESd7HJuVA1noKSgtfM9ek6t8B6SLB6RpxSPbOHl1V2/MEedfY2v9nzC4bQo
q9ELdNHti4yF0GQpPp15CxsUYiq5HlW1ThqcarO1CUIXnrxvvpMWRajvscytboCFOQo/58xIEp/k
z2qbcJVFTv+cCsjHkOQBKHnfhmN85u8YoMIaI4WeXVJX0zyXcH4JRA4QsHjLQBVptT+JHAx72Vhj
pHBTEzhOG3tc8IzmHBWPsnzSp2/bQ1r3eAWhj4IkjE4/heRzGrd6Dc/odMFMcA4o/WMBxtC4Gext
S+uD+W2JfhAJAqOIGpQ02X2YmcZ0CidHLFmyDCwjFEJFhdCOxoTrViw+KcaDhhRKz7oC/GHzXkZC
vGQBg3KhNIZOCo7IS3Vuuwi6bOVOgrorhBLN9JGV7VzfvboqoDpL5kW6wGlsEiHnMrhBUdyoaWqO
6v320rAMUG5dBXo6yxmWRhp+gklhbGVz28D64Yjo7f+GQHlypXKK0TQYwi/Wo8YqXvV9ZBmefApv
WafGuk//NkYf/dOcGOlQA4mS5L6sDnx250t3iSwxBkVm5TPgXcxQviZqBV4JYiTRIqU3layCfsWO
A1sbnmj5uzR62p5C1qAop9PleeRnHvcyUXZ7H3wBsylwTqdGjG3KWiqaJWcqUuRIFUQWJI75pU9G
krLVvvdyr/ibzrOLX9DEOHMg8I0YFrgC4gY4jAex+rI9bQzXphlwurFXer3FQRuGp7R9CyMW9yfL
AFm3BRiEdVXWbQ0DRVwe9AY0iBO/2x7DOqhdHI066tQ8SGO1inkbYgsp1kJ8loae4cx/ALWLEQoD
sqidY1FH+Kpcv8d2blJYaP0i9NuyK+7qAs0B/515myQbFstPwcIoDlnJCSlvazJEjwwIZKf8lTpG
rMsA2Ryftqoi8tBTg0aW+qlDbx47X9FBYNXavEU4GyqLgwIeebiOXBb8rOfGFtYolxB1I24naJ3Z
YPrA47wKsimuRTtCkVuhJBhWmE3fWkmonUYUb2M9FxhrueovC/uUv8y6EWrIsIIBQHri0Z89ggKn
1xl4tB6aL6xQDqOI/VDOBNKTyYwfQnDS+HZiGY/a7ehkREXa+otdsLBH+QovCFFekb5EozvI/q6H
lma/3zaxjn2KIutgoxVUPEx93Mw+GDCTeMhItrbck0e+0OVvsE6E8MlmXadWkUPRDYHI/CkSfWEc
A6OVp15EQirmHT+GMp1UONsDWj00FiaoQ8PgKrVLBIBTqj22oZempRfzhdl1rJ5b1lioi5PRduCc
GHEW+lJsV/2hz1hXJpYFamnmSovFmbzJ81yHRNNgFROrRG/1QF/MFtlXCyhX6jzWOg1PHU2H98ig
swTZ1XuX19+04qvW3W6vzeouVcFWLsuSIWki5c+FkfyPYjMqHF684tGbXLIuSWTaP+HexQbdiAoL
etIN2DPoJ0MKOYPAo+Zor6R+NHZwQ2Js0fX3atUQoe2pawRtP84gHBhFDRHKQcRzcIVUjz0/9+Dj
eugt/5onYqOtqXxhvemu5yYXVim8bSRFh1AQ4j0elOIauk9yzWyhoJc7065iva+skwAtrNHoyoWa
wZGkPO9BSIowz9/2z9VZtyOLd0le3r8CQTx0XFkEXOsOc5lcCnBl9H43CSn4qkbIxM7CW1uBYGEM
v2/75ToILgZIOWbTJir6RxEJyGdSWiZBsTg6T98nG2LWYCnctra6rS/GaEa6juOMSPJR19PH8YOS
zLbfDAxUXwXBhQkqTp/Tnu9ach0Q9L3M/eSFH6J6Lg2WMgvL+WkmOi2ptFGI4BiknLg4jPvUBacr
hDC699a89JCi+fyZ1RKwClqL0REIWICW3MiiPGgI17XumBp2r1pCA6XL6nVOnKTt3O3lWg8TF+Yo
GK5msdPFuJttbkdkDzOn8kA/dzIee4doA/oOqyaCaZHCFL9AvUAjYIC1S9LHOSTITe1OcQjXXXcf
ufGZCWNkzj7D5u+dplGAMmhNVo8adppwLx6iXefFdnQuXkarQC4rdAxWreh6LLWYVQpTIE0nR2WH
BPl0IFoWqSsPiKQ6G11ZNv8NpKRMFCNOvzVECkx6Lq+4JsR7TnA1gvK48tojoeoU7ZBJsMzALY3C
E3kUpaSbUcQ768OxzcCa3mbXslDdbbsmA0lo0jlJTMUiKVCDoYVOFj7x87ftv8+AEbpvqhPHkm9m
bO9cupmawOSzb/EUemKfHLYNMebrE8tcVXUtxAPRTJ+lN60+vHQt71QzUyho1cs1UUV8oPKQRqWQ
g/Onug4JK4s/mty17ASoxYl+UfnDDZzuv2vPktvewiCFHV2i8zHuPriFGfLJz0BkqcT3saoFVtT5
B2Pq7FYoHxSw0TAuROvQvLBMYUgltpU6D4iDFbN4UtzE8SF4C/pf1Y6fRqe56RIrVq2eta9XXXJh
lsIRFR2dRK4ILtPcN4rDt4w3p1XsX/x9Cjb0zi8znrzV+8bNEEZ2gVaA0e7U2tQ53Q77h23HXO94
X9ijQKNuynYQSD56sCYruyteQ3fMzNBFiHc/HqDWBSrjadcc09jZtkwG8gmtFoYpCJGQnWimAuvn
T1yAc7z1vwqtrqFOThPdoZQGsxBH3to2un7yXKzSpAyCWtX+KMLqCBIXITSHN1wHYzPYD6ASKlwE
s3AalkAzw2c+sTSkYYojFpeQUT5x0a3CKjxeRZfFoKgrodyNWZ+ThP8EEsvgR5p6tfS8PXHrQ1B5
KLtIsibSLR1JPYG/jVDRjeoeVUEyk+FpfQwXA9QY8jhs1HrGNSPxX+IqdXwFHJVJxYp1VhFfu5ih
ADIM2jIQiok8MR17hB6NNT/P30gHEHl/5MH13n0rGHO3HgosjJLJXcRzTRpnukrIfEgUmQVm4oRI
q8ze8EIkJUKShtteLdZkkt8XBgUhTsNMwGTGkWKFhq6jsTQNzFE3WPPJ8gsKDlNd5Iac9BPFJ9Dt
cFYL3HAlb7DR4PfaPga277DIQNaB47KE5PfF4OKqU6HbjuuFb2gOEEczhUYHmZXqNPqrPFUsxGdN
JoWQIzqZqgCCq3Zg3If1syiGSLawHqBYfkmhYSxGauzjqLSlah8brsHJpsTvBGbTBWMwdCE4yiPT
ih8Rlca+h4Lkmd+lMuMEWzdhKNBY5XVFUamhSEMQzRLp/krC8RSWhicqvTNl827bxwXydz4fIL/t
0NfMoWpblYNC4fuTnerEpJgeTVPFuT1Kr3h2cAuI8E2ofA6d/q8yV9rFNnX/NJoBQQBxeyGPnSnt
XTlhtrLyjPFRiKg3yC4bpDyLvK8JJ2En70nze3tmtb0zFozmPm9Rr89DwRCGfBR7cVV0V6B9LhmF
r9srxrJDwWAU1lnWEH5eJX7NY5fL3qpiv22C5RPkExbYUNZGGE8ZyXP8LgHmvJjJx8UaCYV6gjKV
ZaBhafLxqCQPQ70X/KftkaynbBYuRsPcHEy/OH+5XfeTCKm1u/jnu4iaHR5YEQrTGgVyUVtoNcra
kHK4Hk9E69nfTa5vpg4aJHas7B5rlcjvi1VKVCntYh514UEQnzoxsNKy2IutZBr8oJjIn3u5fjPN
3d32lK6fVb83LX2bnMJKUcoQGNvEb7zxVehZxft/OOgvFihYEGN1rgOixSBcc/dENgq0UWbxwp1J
oo2zWQWNf4hmL/YoiGj9itdjwloAeVZcfkpUjKF62v4+WkRQUka9oT/Z25PIcH2atFxLdLUJSUmc
r75I48korvKOwcXAWicKJ9oeJFwBSe6NnC2qJ3/4sT2E1bNWFw10HOoiydN/dL+2SLVpIlVNvfAG
3s06+yG2h5KlO7s6UQsr1I6agzEz0GhBaqckUzL24/AaGN+2R7I6U1BblEVR4kmTxceRQCLDaAIi
UiaU+zo9CD3rjF2NtRYGKDzN1C7PG/H9DBqJNoUV32tgUbRlE09O5GQNoI8UQSAjeP63kVEIawyc
kcqkNMLXwfOC2k4hZoQprLmjvKAqe71qlBF1gcmurVD4/49/n1r/KsaX+4Tdnw/OCBs7FneCSDb3
p/hnsTYUivJKPQhqjquM6PkeUsRHntv5uSVeB9CVhQ47Mo21xd3gPwhWNQ7Uc3HTqFmR0HoLx+Uz
aFRVpbjPlQmfAfpax3CLc3JUXlSPiK5FTv5Nho5k/7W2IlfwSBv7dA8BNoabMpaSTuPxvDj7Rk2i
MWW0oyw66TKLoG99N//eaXQCrx+zUMxIb1GWehm3Fxu7ZMXN66eHoWoCSiA17ZNSddCi+lHkRoLm
rR0gRd2DlVqGCtjsQCLYZZ755K77yYEu9ui7QD+GstIjBfpewp1lZnKLt40MFc6Q7rUKweR5k1XC
vTqNC5PUAVlGghy25C6lQf6laSxt8gJVY9x+14OZhRXqWJRrKfFrxGiInIl4Nerwb9U9LlQH0LPj
9cbbhqr1U3hhjs4pCHoaalxPytIBkng9ETnTcGpHOtQoW52O3I+RgS3MEVLAz2l+PgcVRki4GxV0
txI24u+to7rpLet6sLq7FsOjzgBZDXWpnUjGczSObS1bErLx21PIcgsK7WtQzxZ8iBrcKs9ORSud
okrgzBi3kW0760njxVgo0Jejvp9CAy7P4w2Ih0vE1rjjvk4uXl1fSU1UP5jy619VhSysUkfBKMdR
WOQptPaQoOt5zuSr1N0eGWsGqcNAa+WgKkkljd5+M5Lb0X/WUFW6beO9z3ADMOg+xD5RVU7qkcdU
TPHAOwhvT/meg5b5+Gy8F2nHO+n114O5sWfxDjLckG5USEcQvHACKrD0GDVs+RzOhwlB1r/N4/uh
u7ia9INYZhNhmo2VyJziJ4MLrDxgteywxkIhBgraVEkWsVp93Jspj8kbXrbXaj2vf/E5kUIIY/JT
teOBEEQYkRRP2+qXOQCds3Zoz90341R7hBSL28cM3RWyV7echIaLahS0ulJmO2yKV6mRFTOfOE/n
09syVv4NN96plxarZciqP4chBpkKV0ke2LL6tddZJI4ssH0XE11Y0YVSgcQe8L22SfVsbgdgbgJN
P3K37OpZ1vRRWMFxwhDWEhBKrb770vPcuYniiBJrL6+XvCz8gwKMPNEqwkJBiH/qk4Tns8AxQNCG
ClGiYTnYvN1cp281+AJYyWnylzcchC5gCv2UzwceIyQ5ml+c6eFO3LGOLdaySVSsETZ5lKNQ+FcU
8EsDuCelUqRA9JrVu8LAX5pLv0JvhR6HA3op5/0soQmOOzQCS8aBnE5bM0fBhoy+8ylGi6hdty+F
dMzHa83IIcNWmn7eMoIoBkTRXPphNw1jP8NWOT0NgTcMTwyAWru+4NIqKPgHMQ2NOoqTJg+ShlAM
ky56VLecieihDGoOkBGeWXHn2miWxqhdBbKSYfRHXJSnLlJ26chBzxvQtNse05oTSDxK01RBVGSB
JvHuxbiqowjlCoa2b4tdAiYyVuHTaiHy0gbBjyUYcUoz+jIcrXf7E7kiIOrjPHHH7EZcX5/LYKj1
qfUp6QOI1uCl1Cb7dA+ZroNg1WZ8YLVxr27V5aCo5RmCUtOqETQU8WkAK+a8q49wavL8nDvDjusZ
vr1601rao8BvSIPG6ANMIrKNVrQDxfsbKMkbd0KxX21psVmwQG+VBVDikXISeQPqJO+ftFg3TeUG
KSfT2Tjay3wzgWY0d8ddiRIdlG7GeDWTcWX3Q1AeEIQifZD5Sb6SQDnibnvpGv4uv4SKDMJMkbRa
7Aj+krQy50igOhV3rMrbdU8VeFnReTR06vSt3KjbQkh1pPvzITnxfXktK5xliJPF8ZllzLmpgcI3
LJ5rqXvZHuHqPlxYJq69mGvUFWggHsTySvzNgPSyURwlRWFEw6vTKEi6IaMoFitKGVGFsZ6LGsdL
ox31YXLK2dPaGz06ZeOPEEwxTc8qyF7fJguTFP5XOjItefq/E01Ay4MBulg0CJP9H1YmK02/vk3Q
GgzkFHlNfY8xF/PYxHPhdyS92L50T6qngJQDgoo1ZJemk2iKR9Yhuhb7SAt7FAyERphGWo+UmZCV
pqiaXXwDmY5SZzQovV8VPp6jYEuTDVUFRZWqgU7no39EqdD0uir3yA+kvSlbggnW0TsJMTJnpc/z
reZVLrL1N6Djmmzkz/Z/wbH38QuokbY1l/o873d2Pgm2Gk6g4WzOUhebkyJ425thxWs+2qLBTpWa
to5HpCbQ4Q06I6gLc9Z4W0HWBezw+21rn7feB2OfgrtGUg0QUY12Lp4E+Vy0B8Xf/ZsJKq4blDYK
QSLagRu+NlyuypBi7Ipsx+ngUNs2tZIv+DgcapMHBTi1hDjv7P4F1FZX5A2W/14eiVRc7fmWZGr7
v3j3/WiT2uVKgn0etHmPoti8MyeDt/S5O82hYgU+yiBbEOGJ5dUEqnBOm962B/w5TvpomzobxCav
+rATO/DEXVfZHccMX8iEbWw9ifjPAlJEv0vDMIMEB39Q3OHs432ssQ0v3vFmbrE6EVnOSMVKCc/X
Riy2nd3hgjMcut5Ki8d/mzAKSlS5nZOej3sQaD1KYGst46dtA6wxUEiRSW2njF3dgXbxKgTLhXAr
Sv+4oSiAkPuKq8uswYbCuojt4MzxYEl+yIg7Vl4KPjgXXXsna2E0N1w62mjlsCGeCS6nCUkkf29Y
2mv7Dd2CtYlqEZQbxha3C9+Ausr+L1iuPn4FBR+Qr9BTKJCD8NFL7jov82av2uvH/w+RJLL2G74u
U+BR1uLQdQXcjzALRKDkK10iJMS9cVZkid+1M9TWUF0Z2axgkwX5tF5SMiVcxqlwmtFVD6Tnrd9J
dw36fVuP27Na2RkeKlOY0ZVRmFZy14EVOXbaUrDUCummRLa3N8LneOvjupHPWCBH0vBDFWTkZBnc
tL3xh8c+v0kRZDXgz0rBH54OPqNqeyWEhU1FVUirkSx/6tIvfS2Q+AnzKHv+gbC/SHjD4kFFykxW
EFD/5CsLS9Q2z/NOhfQ5ZDTiPWEErYCMXGN+nyE8gUjruR0YV6BVoF/Yo/Z82/VNPzdSb6vlsQzO
VcmYulWnuPx9ul9fmCKuFn0cJPzc/iib5DjUDXhQfNZbD2McdMOlAtm6QJHTDsoWT6K6rxsmzcHn
MqwPPqBSuxh045ziJxXBC/8AUhdbc0gZFr9jviOx5ow6+BGE60byy9sqZ3ZrkJGkCNZU2zjLL5KV
uWzKRNb0kd8Xmyro8iLpphLKmaObKvsmYITarCFRm7Yre3HKW8RPXfs1wiGZ/gxYiap1sFu4GnXK
5yUfznyYAH9OUWRpoJmsdzPexRzerr2SqWXGGhJ94oug+BrbZrSVrLTKWLgHelgi1zI49FcStB/9
jkIEUY2bSJ4Lgj3QsrfQAWmndtxY+bHBy74OcRLDjp7TA1ttj+UUFDZEc6sWfj8g6I2+zkJqauVf
UH9/GBxdu6lHUzVqAYlq9sjMonVfgGqapbymX0mDZxzb22cHy0c06tA3piCTxlhSbP52slCD7XBX
KRIvaP5KHVAvMJ5nGS5Cdw1O06Bok1iBtmjaafI+n64lgbGxyOpvnBd0zSan9zz4CHi8mIah1xvo
a870PR7oDolq2EPY32by+PMfJ5ECi7JTIWRN4kTQubokGUCeDBrUsJOLJOvNdP3qddnWGgUdk8xJ
SRlKaCCydS8t8coIAt6b8SidSXF5dt2+5t78ZXuIrIWjoCQshr4cCrxDD+AgLYebpn4ZUkZ1Gyuo
oBPfypRLkTzI4IsNPam/HzRcgaYHoU1NPurMlDupstWy7imskVFogk66OcizdoRC2HWrPxi167My
+usmDEPVSV0dFME+niWhMCukfAXhbvWgzXd1e+dP37fXZ90p8DbKyyQlZdDiEbkmJpOSIJfR4tUA
Cqc8mhoab2i9VnTE9K5OHF4Irbx/a8tjrj3l8n0Us/ioiBN82nqLb6C3AXlC4AIRoZPxXIILlOdH
MxOfVd53tke7GvEuDJEJXxzObQjMUoQahvSrorvuQaXeZIewBGG8GFq95Gl1YW6bXB+bqkuGoSnG
J/6KGi+qQ9/BN9W5vdPaZz2Jr+QWOXJUh29bIrP0eRYvlqiwqiuChG8yEI0iC2zrahRBZihidVWw
jFARFWRj/RTvnEizST97/lsmPG8PYtXl1csgKFfIS9+oqjLobT8e3ELLbVXLe3OeYgb0suxQnhDL
uM9pSqDafjtq1pTrtZPMfWNqScM520NanTI8U2D5ZUP7RGExhIM0zEUIRYnibczeBtbF4J2X59PC
XwzQGUIxbkbVHxGu1WBaGK7Ax4JeKOl2tpAN2uPCM5y48+hAdc/m9sgC3Oi3RF9dZrnG6pQuPoOK
CMZx6DX0j/akYAY8iqaf3frl/fZcrsPVwgjl5H7YKhG0/UgM17/rPKiEfwa6vmFqxnetVVqoRGcQ
IzEWkG4B5gU/QIXhCAbfojjVqniulf9ORoTobTEsyu11NMFypKHZVgwoQI5f5YY/FOnt9uSxFojy
+bGV/HbIekSh/M0kHEfxoMWMIIplgjrupXGsclQJ4FBE5kn3XX540zJWHM9aD+q+kMip0GJX4chC
LgYSxIf4W39MwCKrHAqQHDe7kUVit25R0gTBIG3gBmUxrGcjzPv3s/6hFfYzt99emfVoWrsYoE76
DJ1qTTnhlBjd7olD5sX27eJ74JuChcd7T/jXAVEXEjEqS0H2s94uxi+B4dUxI6zYnjDIlnw8aLVe
VvxZxFWrzKfT2BhHvfjvfG/YMjr+gURHAOcadRLVvSxyXQpv5uUss8LKz8zMLyIzmjPF2l6eVa9e
mKJ2Z1DrWdMKSCVF1VXW75TabZKHbRPrMezCBrU5u7aqqy7BFbHKZ6tCIaU+3kbQ4kg1VKFLZjdU
pqR/DcO/ySotzFIblu+luQo1hJjpVJsoX7La8bFmqdetPHt+XCtq/xh8Djb7CPcc2SvBBWtYyFGT
ft0J18V6RklvBGoBjzGjqz64GBq1p/Ie9x2/JJhq8hbk2CMn8zSHyNVIuBH/dzWsj0OkdpQ0t+PA
DbDGKaHJJ98LhC16zaLPWY0mL2OiE/5zZwwBMpvI/qCKEu3ps/RaKi9FxOrQZa0Y3WAP9jdFK/ti
fC/rRZZEN3G7B5tmY3cnyYnuE92NnrcXjLHL6OS+0vlBzzfYZeV4nxhOnkPLkYGzZMk/RUqL6aMw
A6GenGsqTo6IUIFXD9woW4rqDv5ON7xhZoDgOqovzFG4oU3qODQ5UratLUK8CdcotK8JV5OruvUj
S0SFNX0UgBhaOPAJGZsintpQMbPkscT9ZnuNyEbdmkAKLnroXmSpDy/X5wdOEp1URfV/ld3konEt
J7WzbY2xg2UKNnopiaNawKlYlU9DeOhYzV7rUwZSZ0UXdONTX3U+lgbXVzilVOEAylDDuNJGFgoR
l/o8Y79t0Hm5SmgCvewBsPIZjCO/yoPUk3ofXkG84GjYrFokxpjovFzXDnKQJrDn+zdh5QjFE1OM
dKU9A1hn8CBl1Awok9HtfnIpaiB9QEDs9/avnHrgTLGp3mue4BlIXg3PrNqnVVdYmKTAvBEKqVJQ
Km/rUnGeDdQEdZm97W3rd4uFDQrCo2nUeKMKkQzrzDoyhyfViu3scUKm7EWpEYqB+eE1J3IyDMPk
0vLJRy6GaVSvu1yf87ofbWOXn4iLJJ56wuOx01rsBwrWMGlo731lHIyy7VE3Nzi/rk+B5+9btJUN
KELKLf2KJZfDWD0a2ss+D8aEx+p1ibxLG9CExeLuHyeRwnY9x/nRJArJpQ6O4kbOEONaqJrvlXiZ
yeIZXA/YFotGxrzIJUnSoIsFCQr9MyrzreCQHzVPd3OP9Yq1uqMXhsjvS0NdVOqg6wXP2XTVcDtl
3ses3bUaVixMULCOsAV1/xWuA3WLyqlWDEc7FA3DGoUhtuo4YN3gVs/hhT0K2Gc1lcE0gTyc7EWN
+T9xPQTWjal44U4Gc93gyq68C0fTQCcuY7+xJpTCknLqpBzFy3gZBntcXpoRSGVZNzqCFVtbmsKS
qZ9jXoiwpVs+PKRRBx6cgTuEqXquY/07L3PHNv0Rc0xxc8ZOo5UbazWfe07UepvTvZq/qwdGrp31
96kkzxDM0lAUGJeqH5PwuyAE1vY+Xq9pufgGXQU6VMasDRwJpHeQ9gYG5/eZl+xS27gLDuUO9z1C
semhstkZrnkU2RJ1z+1vWH8pXHwDhSUq2sALkLuTF+r0gchmpGjc3GePRIRRO0A4w9L21a71hiNL
y3mFg4WcrbIkahqEtyVagxbFfmmLLBdgrLRmF4XvLlhT99W5P0b7AZJHsxM74SFAUXVks4Rd1hf3
YpuCAU6V8zIS8YboN27V3ab1K2Ne13fexQC175U0UtUCJTxgUUKXJaFziB4Npz1EHim5bz3UZgcQ
YGZYJav1eS9erFL7HTExgplAJ8WpgjtcoeXe1u3xNnmQCBfHsf/CsLd+nF/sUXs/ymKj5RQNIV9q
Z19JsdB45KxOsEU3PiYuC7xXmgg/uMz7SbU4IGKlaRQtRCYk3Uuu9oKqW1dEkftVguaPye1c9K2T
J9k9Zxs2aZ5nwCnDa96JhxfmZ9CNjKmMzZLMD/x01cesmtH10+n3fL5fsxYGIk0MfaGFW45cZs7K
ddLfixDcZQUpK3qvH+eR2vVxpaXi2KB0o7bF2iRy8ZUl7xECorhMveZuSfd/ZLN5TdfPisv4yAQv
xoca9E4VdEQuvUuUUpRv+T7aoWPjmVSiI1vx1p0gNusEtnTD0mVgbMj3WHFh2tBrH2lpvP51lauU
6ETBpTsW7e0NQXb1xv57n/eFEV9t+Ulv8LKOhi7d1JPGFnzIAjfos+aCV1DkMPLczIWkYKaeO3/I
ZBS2CQI4O2c7Q+Ynua1JeQLZC8EP3L+xkv+9Jeqj/1A4I8XFOOVNijRhgUfU+nmsf25PJGu1KGAR
+mhSa2VG4DJKeE/MrCSNoWA6MtbrD8ffb4eku5JVKQm6KcVLTrxv9zko/gev8MR9dhb35VOA8rnc
MvbJtX/H6o9gQAndkexLQqCBsxDIiRnM9K8j//JPM0g3IxfoRG4kqRvtIsBtRxJdQ4CYU5l622ZY
46CQpFfleVYrHOJhoJzDAZkY8Oltm1hpR/7gbXQ7sqZIfC0bqJPu3eCbBuZ6/8A//noLk6+NR6IW
HYMYka0pxjhO358jF9t5qEGtF4LhFMRWdW+OkGUbTfHHDIX3+iAfhyOr9pY1mVRUkodFKYFzqLMD
YTjFA+cNPWdtTybjhKHbVwo1EGXOwF0OVVqWH73IpWyqSWGi44lhaX0wiO0k0JHIKl1lpFcp9qwm
ICWYa7e5UexjECZsD+YP8HexQb5hsUBtqfaKjCJ6sJ7kJ98jxNyZJZ0jcGSKIO0gNH71G/ewbXUd
my5Gye8Lo8UIxo6KR4p/Mm5ahCDhYArJ920b61lpvKH/3+xRrhDxSd8bJDg2BHN2I8SP4BxHEyV3
Lq+QnHGYbwjkOvP56LoYpE4SztA4KW1wUdXjQ7k33Ng1LLnaa9AgJFcPxvBYc0gdILyRGTo4SEgN
33gSRzN5ba8jxwhMzSqgHm3WliC6EzhebIZhiTFM6mDJe1UsshqJ0MHq7fwmd/tdctJNlHsSQiqb
BfOMcdIER0LYo0Ei5rDdEt+c/NwJfC/PWeztf7hJ/l48ul1SyZQ0qHzEjQqcJbsjbVrKHWeOLm6v
CMrRUZgrpnCQUfip7ZvC1l35CKZ8xnZc7427OC1NdNSqcxPxKSZXMQdwapJ+MeK1gekfooN25e9m
SwKznGjzJv+s3bAudX/I1l6mgSz+YmcmgtY34Gcj+T7BDY65m/p2CUngBr0LvgXh3oTtUKsl3osx
UxAktqFfjwYueqRMo0M+8xdVFduV1mPny+Ao2BnQlNgrFfIR8T7YJYcWHItEupYFBGSfb+CATgGP
XoL8NyB0Or7c5l+UoIeCWScqeyMToGiXKWDlHQzGbZnM0ZZNCnuiUuHKSuWR9/PdojpnKYNWhHVO
0GrVja/lvsDh3tg4pI0xtJLbAlKdwpX4/0i7jua4cW77i1gFgiRIbBk6SS3Jkm3J3rA8Dsw589e/
Q82bEQVxGp/lmsUsXNVXAG/CDed8Zzty6K4MLA5ljxJfs/06fvligq8JktpgcYnqG9knN9QDzJKz
cIz9PY0vNT6JNJFP00qjoQ0aZJQjt6fUniZgslsn4yr8SB0dcGq+257Id9Y57HtV2NP3xRkE7nsW
erAaq2IGUAWGr1hyLzJNSWmFl4FvNB5vQPpKb6JEkttu6ctayHIVKzvnRayXQ43ooZr31vhI8qPk
y21FibUAwZHoQR0YOTIk6Iv2RDx0hdHDV741rnHSD9GtjEd2y+bW4gQfkjckbsMIl2ZE17z1AOAM
UJqTz/ejpbiXj7aV/61FCV4kH+a2p03Vu6l/rvpzNo620Z+n7sdlMVtxby1G8CJ6gP3knmIPtVUL
DFyXHPPWVfCIvX7ZEo/sQILvUDKLoCYDXRhSDh7ZsTjw3D/GZP5hxZ2kmi87lZC1tHFs9U2BhwhV
mgNRY6dq2ENsUu/y5cnUW/AbkxqNuT4jjCk5U4+9FiSfYtqoEiWXHEasn0dxqvS6jy66Ve2GYGcO
X0kjmZHbzGJXamAINXQ6DQGbczTgutOcOuy0LDG2V/O+edKfJleO2yM7k+AYWBeOaI3hA/n13ViA
de5BVaRICpLPYwjOISFBWnJuLSXz9piASz7eqdg2nW0Dy13PPOTAgft96FyTrG9y+aNWLk/FA1iJ
DLymMoBvlIHm+FbiNpGMWGOzZbqWs9zwSk6oopikphz0BrfGk2LXX/DOfmA/RuwSKifr0Cd2sJNt
rcsuVHAWhUXmXFkWxwk55tptIXOvi72I6cX6TIKLaLFbXek63GuMauMCGjWfMJFwkCIqS9y4IbiH
Sk8GHchHOMeenUIn+9rfBh7AIz+OTtjYqLMCTZXETiolqJKpveAwYgrU8jDFM5hryi4A5hcZ9fMQ
y+gDJecT9zKNmGm8N3GPVfndKG+7BgNuytesPIaZbMlLohLiaqZCKyUoDMQPBsRX/c4YPv6RixUX
M/s8I3ml4aUC5pgs+9b4kt/fLCyudE5kTQ4Li2vAj16y9ehQ3vZX2j0I6YnNrs39oglZiNJieA5P
9D4d7D873HK5Kxue/ZlnJEBRWNPYd58veCja/I5pyvX5BD8x9YOP9geeCUo77siMLfEc0CCljLBU
5o+Y4BvyNqH+ZGIJtHXDu/RueVBmjnnmnm4318Uu/NBdyZ6REmtioruYFH1WFLxGSIOZryaIv01x
fwdwdsmmnyRzYYK7MOKiKFoGq62HB06uiZ8dEpbanSGj8JYdSHAPGU+jlI8oK4JFzA6qa6251gJJ
t3yzSLtSCHH6K+JGMhQaBl/mWzq443Wzt47hzvCivelk19gEXTjEuCvnU9j27jrTDAacqDfIx9FM
jSpRUSlbIKk0QNkmRx1vOtm7eINVdInA/8oRe495r+LhGz0XF4J7HSwH6VV6szTI5SiH25rxIkpI
m/oBk0t5lI1uuqDA3QWBZtMeZTFt/x5HAYgtlTEVNQxB06EUsalEuLo2uKnIXRHt/uz3BQ2PzKlp
rRzAIG1ZgOt1wPCzzM9uXpUKIEBUSjHbKMLmZVrVt4xhXTb71XnEG4+q7R+VbzMBm4FuK5hWcvxH
5ZgU7juOtpK7/F0rH+uTThlDggm6QSl728Bz1E4UKnGym3ULtpIifKBlbHNEZF/6pcGBfrD2gP9N
sDKROeAOn3bljfmNHhTX/HH5cNt5+0qu8OFSn/otcO6WKik9oYyHYd7gubRFd8AtdbhEnuwjCg4q
NMbRjE2UL9sgdZtgp2hnrYpQX5cN9W6OsjFVx9QJdltA/i7k7oPf8qGPUCRZMPSqk39U98VH7IuB
heDyFS5f5k3OuRKkv9YPNlSpmploYE4dtjWGxKvAb6iGzB67yI1LiaFtX+DLsYRorLZGqbAZIWuY
QYfX3Vn8RzffEfiMy6f6D4V8ESSoPeVTUcQWPEYduHmBKq+OyYHYNQ/Jeb43GVBi8hNdyN69y4I3
Q9jqOgVDKLGZRgcNGmJlP6PpFNAfYSMpQv6H0r+cTVD6ctCjtg+XSwRnUnGf78Bz7GA6CbiOWNuQ
E7DIPpqg9RapsAk9AUyI7qNDu5uxFp98SNB5RjsO0Qy9K8QWFxRlf3SVYsu7DqeBDQM8Jk+cJr2n
iTOm95dFbIbkl68lNreVyhywOYvs+hl+Yh/tlxnH/yEk08tGJva4S8Ii9J6xrEY/EIcCXPlv2trZ
Se916fNusdgLFv3cg1l5fFLkmZ7G2D1l0y3tj4F/vHxpMt8ktrkV2iacg6HuGaF3X4Mfd/Iip2X3
UZDbeXBUlJ+XJUqMSmxva7UOsG0So5BR126oMBeDy+40Ju5lMTLDEpG2a2JRvbRwsIWvWQGD4XgA
R/RhwZ6s9+8sQa+0T/AVoHGO1QnlRzesPhbjx2GubTp+l5xpcQZvtcHSQLJlafobgNIhSuMS3wWP
hA/jrt0B92xBWAEGpH+nLDhdTnLM77WfcmSwba/xInixiZUamrUWj6aFV0NantvkU99/T7trs5co
o0yKECfVKovnTEH4qgzf3OtRcFgwn+ysAKng5Efv8hcvZxKCZdDqFvqjzyk80IKvlhQ+PtRYb738
0bb1/UXM8u+rq+ujoqFJt+ghvx3iGzUD8oOk4rnt+V5ECPFxDtvMHBfUQAWb6nbYAYOu7nM7DjDc
C+yxxDSRDFBX1zSJkcnOJii9GSU1es1IbCzen/ypv54M5qVxJ9ELmRghRs5KM8+tHjJ3iNqDTsvD
QGovV8n+z77Ucs2rL6U3Zqz7tQLrUqPbXAPXbjWGjllnu8tyNvfWMHH4jxmLTbMiaPwmLq2lMYhC
OFaslfv0rxoTutnuf6BW/Q9P+CJOeNiN6PL0eRKhrHXGsBlmmDDY5hj76MfClCxvGW82xNfHE5xF
MCuoBAEF0p1VW089hkQDY3ROXnrKN3KbHcdvy0DA5TuVqIgIswIy5njMWmjiPFQ3s2Yey7i5Ak6w
d1nMpqVR1VINwzA1qgsqUphR0aYUDjhFO3xBou524eGdp3kRI3ZJMqstTVqhEAnS2FOez26UGHt/
zmWKuNjnm3iykiNoBldArQqyN9TdH8Lenu4nsA+BCeixP/QO1TDOqSrPuBZyJZFJFnQkttQmVwK1
cxOTgCe8cAcQcKkfpxbZYeJc/mjbRZTVMYW4MmX6MJUxRc2rSr9XNNqlte8AD/8HD5qdpoCUQDeu
UGWxrS6/r5tc4iW37X0lX4g0YCAC6UeC6LlMiGjuMigW7I0P+i4++U4mCQbLj136poulrLxYZ5Ut
1RcstKlJ7Cq4LyNJfUD26YRoUyfMKIkB80YijLZJ7Sa56aRk+j7OzM1IJvHKy89dOs/y56zOE41J
nagahmUbBRvfASCM1Xyna90uJbIarFRRhECTdak+WBXGteNjdaPa6S7BIwIgTXt5RiVVCsGVAAM0
RkcN1Y6lgkjOS68/i2wLHZsMTln9ctkGNv3jiwqKXZQcaBRqxTGLEgLSHh1eZ6gPKHBLLE0mRfAn
LegxsrFGr2bKTrnyVEVe0/+4fBDZvYlNlAibjmVWYF0vPPr7YT8e2lOOKf6/a6Ky+RaZRogdFaxi
xYwwKPvgYIj/pjqzIyra1xgmu+Lv6fOvPpHgJVhFlLwC5oZrFX8VBrfr/LEyZYMLsi8keAdL7cEk
GqDcEICjAhBkaYJ3qyEB9JGYrNg+CTvSj2YBIZXFPa2dj7wAkdM0Gzdlrj1c1gfZgQT3kAXDPwfK
mv4QUx1I574WuelIZVMs24nN6gsJ7oGQIAzbpeAVH7vPxg41qAcVjV3/QTkVt/Qxd2TqJzuc4COI
PtW1NiFKxmHqVn2wx6q70/iWe/kOt9soIIQArY2mqm9oE3JaK4WylE7ISXlq7Dm0l0clBrZmVLJj
8AArbo5dLrkX3A5WL4KFG6U5EAiyukQ+Zdxb/Je8I7o1KMlWJxNuMCtao1AivL4W+jxM0j/TKcWH
6SBj9PwPv/TvUcQK1xBVWRbM8d+FvL97QvyMWgMWYTpbFqkk9ybWuliSjeAOQLprKl+7/LpPjpc1
YlvxXg4jpmcECz4DOK9dwxjtONUdXXHI9NefCRHSsorGHOuQeO5Hcd3Yet1+6Sayy3JGvMuCZLe1
/Psqheg7g2FGF3XcaMq8Jr/1U8u+LEF2X8u/rySkhlEZJiBq3L45pEZm9819pNXviq4Ws0yD6Jj1
EYTMXKWtUWPSo66OCt/R6HocJDe1fY4XEUJuB4SdNAw47NFsD6b5McJYIOAZLt/VYtNvE7oXGYLH
buasZLGlIzr01OH9zQQw++a7aj6k2scmkDEnLb92SZrgYaqYx0EUwgGMUwBY7xG7t9bB7Awn7qlL
QVZ3+XCyCxT8zZxF5RhzZJAFPRbBD56d/Fa2ELp5gRpVqaablqWJo2B60XcTULhQ7un3BCCsY1S5
1XwzLdw61ceqek+EXYkTrCeMxsjK22Wcjmr0ZDVddchyq7mqaS2rlW1H2JUsQcXTqGoa1j2/lKZf
/n7ZEGVfeifqsVWTuSGeSzJcqe0MbyVSUHlDK2hvRoDUi6+tPTrsV/SY3gTO/xLtNjcm2EqWoPoh
it8KocjCrXMPABTDTo+TFzrxTvGsr/y7ddIOPpjK/fx2mZPWb7GL9fDOoLv6KwSTyNuwHRMVC2Zt
auzTMf2gmJ1k9n0zA1yJEMzAHAtzZiMGfmMKPuH8QYtuM7ztATck8Ymb5v0iSHzXgHnX5yY4Sd0e
MKBOQvzPUdjZ4dgc1ZqdrZxLXtfbYX4lUHjiNH3W9mx5SAWfcYHHZl8+osV6ao7LKo9sY0lyjeJb
B7NopY/NCHh8y7ez8FjVhm01x6aTDAVteq3VoYRIXA+Z1SsGnGRp3Svj/ZwchpZJ3L5MhuBGmFoC
vDfFeIlZVNgNQlqB4eLc1yQKsV3tXJ1FcCEYcKLdCFxqvNgsw26PFUYIclC4nVUv9RbmklqGL7SZ
XqwkCh5kJgHP+bjwfAR7pnyv+Jd3xBTQvQG2wqDMFJM9kwO2rV2gCyOS27p6DMy/KtlY2PYZLM4N
nTID0FOvE5iiqBU/NIBQow4PJqDtw+DxPYf4V4BY885MEqq9jsrpGH3r4hav2581+G8vC/kP63yR
IlinbyZJGnB/qayDrdCdr6jhtDYGpEF+ZYCrTBaKt5X6RR59fW11lvdZxBCKe74vrV2X7loZ5Ot2
tH8RIdimRZumbuDUQEWBQKjONpAsbZ7fqJjuNdOffXF/+Q63fc6LPMFOVSMyrWbZER8GxS7p90wp
nDQPbAVQRZclbZsq2BaxpmvqqiW2grNIq/AiRejFlMqCIuC7/sfo3OxQX7EJkEpMGSyrVKJgqnRo
GtIyPNLi6+SGeKodefUj2Ngc9TM9yKvcm3e5OqAQ7+ckrxONIwzqRgYqmc+ZyjCNdp9PT5Kb3Hzm
rgQJIT0c4zltF0aRpUylXs9X+RWB0kcPslXWZ0z8N/n0SpLgKPSQF3UBGEnMj2CpdK8dF5Sz5KA9
ssk2dtnX5NNCrF5GTua2lR04oxdip7fHtjxm1cAcJVOiTfPQObhR0RAHwr5g8fqQaUbYB+gZx8BN
mP5S/Tsrv6+mmzo6xZaslbBp7ytpgr0zTcuNTEVw4bozg/K1B4Pme1KnlQjB3qc61JPSgEsxuhAw
Co8jH2zfjGxDf0+VbiVIMPQy7LC62qLow5rpc6bxjypQbUK0Y+o++cMzCTGZlwHLKx/9rJFmgK4+
cz6CMOIzVyV2sG1vL8ogmHfFjMTqlgF7ZPT2NJ6i+JoCllb7dtncNrUAJJxARUA10GDCzTUDGI2p
Bi1Iys+YELMngDQGkSRf2n4LraQIlwaq80FF0X5ELJs8FV0j5cZyI4x4dMeFybGQDhvLjiXcXtmA
+q1OATRkJVfzANr49C6jsoR9e5hvdSzBJyo1JppbFfEsLuz8SL1qtBce7dwE9lf2ESyV2FfRMzvf
yzzF8lXeeK6VYMFHxqGSx52y+H7/PExP1Syp3y+e7+3vo3hq0AXrlAqeUeFBGRgJmh8Rf8x7hxg3
ynS0xi9FQBwdQ6WZ8a7ZQeNfiSIxgRH1Wp7qmOWrvNaF33cXsi9MSLgLfsIkJbvdPiDHaDBlHIcU
vlzDKgzbd/hy+r4GvXayj44Lj69so2nzOwGZTTcpJlKYONPfzdpkjZUyuEXT5XadgTxkCCQWLJMh
RA3g2/csLfwBEIUtZprUo5kFEl+0XVhYnUOIFYQ0ISHJMmlZQauLr75+F4yPRXo/1E+R+bWbbwry
AUDCl33TtttYiRXih6YVvEQL7u9FwRSTA3aPS7SRYTm1jRB5Jqb9HtrSBUzvn08mOkQsZpdRW6OG
ws9+fDXPZ17sJOfaDPTgrrPgc01KNEFGzv18ArU1wtXXcN/Vz/h2wE36tPTSzQRM5AFmWmavPinv
Y6cEWuC/sgVXXAKGwIxys30e0l0yVWzVY0x3oT2fHmUp1qYbZpyry3+gDRL0xlQHU9dyJOBNvmf1
rTnaKpFc5uLJ37gqTL8YhopDmUxwVUAl+P/vNXXgw9KnnzU3jmg97tpikMWxxStckCWac5BNiQWg
abxfZv1sLu+kWHPGPqhtIw5n2x/V37VtDekpgACQEi4RmguK4ps09SMtyTwt6XeDEVxlVAYZ+/ad
KcgQFKJJANPJ5kVGZwPD3VOAhDuAD27AOJCBsaqdrOHzdk4XEjnBl7cQXXQQ3eCaVx0Gjj1PnxI/
8Yoe8yNpcrSouQ/mYXbiMbQnyncJUe9yUj+a4/h42fbeaKQgW4icActqNhdZ5oXKrkj3ZfLEs7/e
IQLYDSqB00dlW/Ba3QyocEytJF5nPPWw7gwIUVVWepelvHH7y0FWUgTVoOCij4mZg0yvPIPs1uaB
rBb0xksJEgTFqPvY6lhdJZ5efC7MXVglDlUf1egps75EiWT9bfO7rI4jJGxNYJLEGprEw8pTcxw1
/UGNh9aZgqq8/7OLE7SPjBEgz/Ui8eYy9CLmn/oglfikjW/DVAPLB1Bxw3hD5KXrwEcOrRF4TNNN
F90wLvn9jctiFIkL+Ezw/7dVtNlneTt0wJqlqZdZhgvWE6dPiHv5pjbFLBAkEMTUN4U0Rs0BUw8Q
Q8JHrShsM2xdcFVLovy2lOWiLHDKgSvitTeomOm3IHnHm2DS3HSub+Nq+lwoMigFmRjB8Cd90Eih
TJFXFNYu7n/OM3U1ImsIbn15TNvpWAhEVsnY8lesXNusK0M96k3sNXQfshMzft9MGNC0VQQDENnA
dwq/r/K5isYm8ljf3Iy5ihF9tq+ryvv9L689wyVQRgy8C1+LqQo+NHVZRl7JqT2EOXj+Pg2yl/Ty
YV9FUw0LmishgslXgDCLq6KAEB00KHli8+JHb93N7CP2viRKtvzWW1kcHwadRuQKgk/WzZJVAO2P
vHzaVdZ10BBnzP/ywRl/+eI2fCbO9CJH8MqTohG1VsrYq9QPKT8Q/SHTHgv/ZPbXSiNjR95S6UUN
kEYSC3RTQuY/R1rRGDyLvL7IDjX5OZqD1yuZc/lIMin0tS5kjdGwSIeUuD0r8yel2CeyQbhtEUxD
kmjRhWj5tQg/DJsk9HFrymx9Tczxh6q0u3pIDpdP8vYZs2ic+q8csXA/dKHWkxIat5QWqQNS01N+
MPcVkPhl3BqbCscNCIRbA5+fYEFxREpLMePM46Q+aYEVOmM9uWWv7YZCkSFFyoQJljRVShjpSgTs
2rz6GBLzUJvlnTE35yIdfhuQb7nD1cEEd63XChDq2jbzzLLbz8iH7Taa9nEgJVLbUgpGMOqPBzqG
1MXEvot1y/fLNPPAi+OygPzqR+4ZVvjXZaXYuruVGDGnz6ii14zHuaeCuzQIrKu5Ga7VVtuxEoN+
fyZLMFg/G9DNU5B8ItN3kvJqGvfKAGyTSAaxs+Va14cSbLaLm2IYsjLzetZ7fYX6dUychIa3yZw7
g149Xj7XpmGt5QnutShYVpklLjHUnPKoucXevIm4TXaFG3+VdZJlhxN8LOrJgITkOJzV7vgQ2zX7
MOlO1wXYkP/TLyaYcVTOA5j48MWs+t5UsLRDHQs1sIEzSa4lvULBhsMhzZUi6qDu2BhX3cQLfmof
lm3xwJXh6r0pfsGE119LMOEGW4tjm+JrxUdjtxS/lqeeHAjxLYSLIEdMuerMavQBroJ8rX6FBphW
UuzOZGAaB22AnVBguYxoqrROfZaBTWweUTWobvGF9k+kRqiK0EpylWcejTp/F5IZM5l6xXaGAkoe
i+eqU9Oxve1j3bRjs5NOoS4KL+YbSM1VBGZDw4ibYOnVrONRzXF0/SuKqPchhn8WplXsYI1egRFU
WaFlK+9YyxMMPk6H2YjwrvWGsDlWw3TuzAzkg3ZkTPYYYAa2riV9kK0bNnWKxS+QOoHbSTB5mBsH
pgQ4n3n/MMVnVuwULOqTMMLS3g5cvwT7o5e9zGLX4p2uJQp2nw9t3lsVHm7USkxwH1qpo49T412W
shUPzCXHNkwLWZVY+i6TOUn1HhZftN98VB6T3PXnmzCVZaRbXwwSUGJnGIDkYngr08iHMqqZF2jh
zWRN2JjgT808Xk1dvi8weNHEpuSTbV7gi0gx1LUGUi+N4GiR+iUn9+UoqVZtqgQnKC0a5gIoIqiE
OaWdlZWArCQnbbcguXa75kh/v7cDtwImMZQUwSyo6aJtgaaxHFW/BCJEZ3hlXXoTtbxklGVwm7fF
zWVYZclLyXLa1VMOFMUGlmqRVGm95ZnMd9Ncvb+sa1uRzHwRISLimCFGbdUWIpI5OHVm4xb1SOx0
MgDePF6VoXa8LE9ypOcYtDoSqaqmT1iIweGq/ZLW8ew0TSRbnJEJEVwROttca2JkvnOUOXjgHXgg
g8XZtJ3VvQmKxvsoj2sTJUsOdvS8bA4TFmlrsLakPfBBtPxA1d9eD35Wun+14blVsbq6Ju+qOK/g
YONpF9f7fLy3ul+//3UsoqOgg/BsQbdfK1xp1SWNciP2Yo5TBKGD4WX7sogt5wa0IvQ3dJ0wlBFe
i0jmIZ9BiR2jpBfbw2ghLlCsLHZOHEs68luqbanqUtEBphAVAbVnPyJE0VFuidu9aTY2cK1dhne+
Sn7+fg8b32YtS9A4g2QFjWLIGuazOl8r2S/pOv/bVpQgQ7i5eaGHrSmJPL02bxq9dqZC3ffV5M4W
lkym9FuYlMeo/hbUhqtHg1tO9DD18U3WDofL33DrXWSBTRFdAUR8BJDX37AGXn/bsgwJYlA4tPja
V7vU5O6fCVkscKXuZTNhOFTXYq+vz2V3wzRUS2WFv01lXB1EcLBpFTPdLOAoLBMc1v2XHro4l5/T
ROaR3o5KPX+8f69M3Gchk29MY4rT/I3GBFannXmvu7mtOtYV+H0lg7Vb7mn1hcS6TOQPahz1SI2S
BrNDY9Gc7HLmH6w4PpCkCRzFTB8uf64tn7uWKFhACkShlHZmjHpd4ZC4vyE1kwT3bYN+uUPBACKw
eJilhlg1Gp/76XqadkCCsifznKuyBtGmhlMg0aGtxwgqw6+VL0DRItNZhyJa1bpxot0XeuVUuvG7
k8KLVuCFgM484VhEWfRzpePBEGj1rMHf9sn9BADOvL0OUxmh0fZZXoQI1trNdFC4BtULgd7GIhAj
oyJjdsS5rAAbYkyVaCoSL04Y5ihenyXTO7/qarhAX3mcjLveB+vyh8siNrT6lQhBx2Y2w9f3c+Ql
Wf5Qpdj/ToC0lFWeNs6DXYWWY8XsD48lKF3QRPqQ9jiWbrqm/jWHn5BOwS+/ITwrcC5moKLOUFAX
E/4MZIsBjeDZyX58Km6WtQV67J5mZ/YyNz3/NkUNNl1UFapnYPYEsIGCcptTnin+Eqxiej35FUoJ
7wjyryQIep2Gvs+NALVuP01/jehSA+0d8B/zsRhkqAsbLvyVKEG7qaF1VRqii2ta2K3KKagrI+MO
bEOOGcje1Jsqvro4ISRRPW3KqIBX8KcvJEt2OapmZS/bGntLqvj8fRgnaHgxglHM15Y0Aswhi+Ix
xhjSAonVYH3UBwfHIcFIr/6j9iwMgsYfzGMK3HfFlmnH5iHR0SOcENOAC3wtPW9zNSYMF1oYOlq6
qq2B3crMZCqyKQa9F+i7pWqG+PDokSNDNu7SiDDMOoNzXDUOMbcOl13GW/DZ5TJ1dEEtTGYwbgoh
PtEKotAScjC9gLm/dMfvjfzI3Nab3MzNFCf9wN1eNhq9eboXqSJnzJS0NQ8jdBR7s/jalf0hrOe/
csP/XfCI58OZSwgxCB6igvIbupaNigYxVuzbUfurLlsnzXZFM9it9XT5JjcCPC7yRZag/GMAkrpk
GNAra5sY+abvZRX9cVnGRoR/JUP4WHoDDBXThyO0WPqVx9MNS5M7bdRS26TJYxeB6eCywK1BkLVE
ERvGD/W0NEL4wiwt70As9KshHE05QG8oqWNk6a8Kc/vIEVwrl4HsbNVbUaTA+N8CnoYarmDns2U0
7aDCSyJZ9/claIyIsm/cLrIxb3gI9d9PqF+JWz7wKtkYZyPutKleoifgA8pvNdnr82fJfS4h+E0o
M3TGUR9BI018dAF1NB3iBlqiXHXeAuoTuvnVsBs9w4l2spLjlkpSDSUji2IWQTUFlWyjeuiTAvlA
h2m8+KnTJSOhW1aM8qIKTGST0DdvVcpjvbFqfKCWn/sBqWZInHTeX76yt4dgFI6egPtHMzAOKthw
4vNkQuwKPUZSN4l8hwcyBO5NERigQNsMyewbReMDuOgGqw29co7PsRYcLL39dfkUb68Kp1iJEJSr
UjBmmplD6Pn+Y03nY6v1V3H2/bIQ2TmWP2KlweFQJblv9aGnFKBUNmOXN7Fk7PjtQDWetOuDCKlL
n86JCXaV0FNTwDfNLjlHJ+voPxPTkoXu4rgMpMmaBbLrE5Sg1+ukHzF65iX9J42dmvFRWrHaFmHC
12C3461ldvmgNGgVBKhZdo5Pz62PZ2Dx8J4v9CJEyNCHTil4X7MALu1aR/1wkgS8t9ne8nVefl9w
mRmdS9ozBZQMgX+YZm4nU+bUTWrrbJCIehuLXosSNFpTGs60KYRdVjuqf6QFqIn9+5miWGBw5x3X
hjYRFA+eACnRa8WuixTpOHgdIct3p9xyJ/X3q2E4zosIMdAlDbdiytPQq+KHUOWukvZ2xu4Ix921
iiTr2tS1lTDhLZjMBQ+AChB4icIOES+umzn3FFOGnSUTI2hbkg7KWIzQhpHWHvPptcG0m7JKdpe/
zqbSrU4jKN2c9p2uzfg61XzuR+wENA856kVZ0EuyEdl5BJULknjutT4JvbADdPCoXgWFv48yTaLZ
G4nHUrbDVAMKNiZ9M+yCyUPW5L4eeGj7X4Xqj6xV7UzTnDDGos9oTDtSDS4PniLiXxXt8Nu1qVfS
xRGYqLbQpgmtwENtBOjuQMozvxW1V0d7FXvM2W9TfT7XKP89LBd0MVJiC7AVNPD88WtrZjZYIVDa
lij8VmRa3SgXNHGKrC5gPW4UkKFuyqAcuWyua1OEurzbkTOiWCCECLNUY5YTaGFKstge+y7Ep9Il
w30yIUJGFYxZYowcQuqqtCf2V0Xf4eno6hSCp+uq0aBBhIvyzauI3PWyxQbJAUQEg2UYzWhb/L4e
jHdp3p5zn0l6mFtWujqCWOhCw91gOTPh3JBHF4nbp6GdtRIjkZ1DUKi4w15/MGuBx/NoP4Mraqhk
m0EbNWkYIlojJlGBvYkRsddRx+/bPIwG3FX7xE5xhzJDhtXS2cnvk7sFLT2UXNyWH13LE5SrLUBI
kJmwRDZHwCJR0DgjUWEXmX/CApHEaW9/JYtguhOVVQyrvj6cquq9GhF4mcGYEwxYpIeccCAkWN8v
B4ctOZhA0DmzULFh4uBgFOdZo7RG6BnYivd3aFNgwO6yiK1MZCXijcMsLYbhR4iIjMHV509z+EiH
X5oGBgn1HRFoLUpwliXqunq1lAYVCooImh5QoTr1RiGJQJJLE91lVAejOvsmHiRk15DPlWqPoeS7
yC5N+P55qShhg0l7z+hTT1d78KZHNgpe4Kb4NIW1d/kTbZnr+t6Wf1+9THhSmxoraeiZSa2nh6ZN
CXXiAnAGkg+0ZUO6ioYExqewviLObGBpcATji4a5fuUEmDkU5s5GhWJ75Vw+0Ea3kdGVIHFSg2dD
geQXM7dRVao2WqxXVGPgHS7dkag7OgJ+uMDuVs/RTxjLQ2Lwg8mI24BAYggKSVhaPMPrqgJbxnz+
MTK+6NPqeuOAVObIYQHMHO8BUvgUgeo8Bh95UnTnUk/d2pDBV8u+6PIhViKtgVldx3nozX4B0uFf
vEol/WmZEQjuN/M7P1IDVC/S1nBrmHIbmueOlBKvKxMjeF1S6X7pDxCDzYDrIAR5E94Y2ShDitm0
N2xTadgJoEiWhdOEU0cyf4ZJN+bDqEw2GnW2PtqsjR2SThJz2zzTSphwJhZ1aEE3OuqEzXXTg7un
2AeyVGgzS172w/45kZCqjIC26LJOw4updNpr84DCmaOaDgGXSLmXlbIkJxLzFmzzGyHJIYymoGdU
6s9xiLE5YDhfNmuZGMG/JxiKaMbOAvd8/1DNNm8/K7I8VSZCyFz6iQ51oEFEC5yxNN+VPJDHqS03
uPo2IpDsbPiTWjJomzn4XxTre49ZFdVn+6kKD5dvTCZJ8OzYOwh1a1SX2ll+jIvKTsfirCU/9USG
hrGZj2nY2DGB4AL4FrENOPocUUNJELKwjmvlgE8r9nnsjM7gZpGLTbQDkQ0Xb3q5F5HizrsfMERi
jJhhQts6l6Z61feyFZEtETrRDB0YhQYHHNJrR6riVetrRR57nH2PsFocpB8uf6FNAVjtpQSAIeiX
CTptVu3AkwpnSGjg0uwWZVtJ0F0sXQw/+kqCoNKB1U1z3+MIUe6VYKUPdnNzXfu123bgGeoew1LG
6rblTdcShewl9MMcTHYxdlPLDyOJd1l/GwKRRWk/NfHvD8Eskf7l/gQNt/wySoYJ98c77qr+p2nY
BzTe1TKCK9l3EhTBr4wsmvkip4BvCy2rssM4leQtW95nnbYIyhBmilajJwwgInVyfK65mjk6mB92
L+vcthiTcorFEECXCNFuRnJUMwUJCTyRrfq7nmh2UrxLsV+ECFEuiFQ1z9s08iozO2lNdagGKRnY
orpvVftFhhDkYp+pSo7BbS+LTxNWkkYgvKH8yE/T/5F2Zctx48j2ixjBBdxeuVaVSpsla3th2LLN
fd/59fdA07eLhtjEtGeiYx5aHUoBzEwkEifP8ST3z/rcBIQDf+0b+7gsTejaax3MScVjXrqi8k54
5LHboXMxwXhAn3aYWR0D1AYg2i2L23qIDhiEtRr1uz7xhi15xpjMUGhkTIXORMpuBq+Q2i9LGIFz
N72byXStT7zxsa3DaL19TFrIZ7OaxgVn66LWHvTp3GVZ3G4pfwRaftz3cJ4pJit0yrK0Uy5EbiYl
3lC9KPnPtk2c0OBcBakTf3JAtM5kTN8Cj8KOSURZnA5hTVA3Fldqep8PoRPrXili7qT+mXGVvzcD
V8ZNRATUXDdY5HYyFXpfVfhggXzSzcdS1GxSRpwktFk6kpUVxi1SNS/aqAlxrHqKh0F/r1XAxwMO
Fmc+NP8ea4D8vTLGOEUgDkuaAszvAs7oLGbvNWZyFtTO33eIzfS9MsM4BBJhP+sgZnKbsLiWSQtl
e5Hz+LYZTSsTzAkRLrXQAkcbY2Sme02M/DHNgytZF51QLGdLqyWOj/OcgcbA6o4HPIEyVQPCSWqf
AUwySz+q3/63XaNLXpmYZj2IjQq7phQWqNMtueJCGDZT+GrXmGMiyOpurgvsWgtQva17y4EcBzvT
LDC4OsLxT24qa3djTgytl8xaLXDCpjlMlMEhERcrIwbn23B8gX2vApVACtwd8k/ajyl6k5Wu3yl4
AE6gcgd2UC+L5y7xUk0WR2//k21HL+DpYEzC3JTKQoaGsEX3EK1J4ONmyDg2nSOkIySQIkcSyFU9
3rZF8iXTZi/o5kNW1o/79jdXfjHPYocaMx71VgHT2pjgoh4/lVpstZVfKqklhZ21b2wzBFbGmNOy
yzolnlV0B0qtvO5H0y2n+roRCn/fzOZpAjoSYBCAwgK27PcwMCezWUCjhHrWvG30n2OUW+18s/C6
/5tXKEp78pcdFlUWgHkn0mc4Z3KevAG1THwdeMSSbMUG9PqKFwubOXFljtm9ZI5iuVEQeqlwlxgP
RHL3t23761yWw5wj5UxKMqURtk3+ObQ+dNp6/f1/M8GcHrkuiO0oo8+XKaEVmm6r4Yo2/9g3wvn8
7OjKMumzDEdDmYRXZ5LJtqDeCxN8IFadfUvbwXPZMbqjq3wbCmM3xSIuGaJwJwumNSezu7ix6S3S
w76lDdYinLurj8+cHrrcDqj+kNpLADUVD8TjzvAdOkBgi0ve/gQgsjZG171aVyCXEymSEVCkurgK
MwWa4spZnbM/2r5L6mPM4KLTBWOBe404teh4mJZOkkOhNUc5q6xSazmpdjt+LuaYowsbuADDpUUA
cBsHUIw7i6D+UebRTRFtSTQm2ZGmSOiaMTNxkw7K9y49d+0rGMfBmP267w3bHn4xwzpDr3YKoQ8A
LRhqhALdKPVcAZImzX+UsC+GmC8Uq3UUNjU6X6kxWApUF6raa3WBY+UfnPtihvkymR4LmtygLJ+H
DxCyeg7dAYywjunPR3778x/O3Is95oAou1KRWgWeQPz0CyY8DuCDuzf9jtJXcvrudIc+3TjwmvCX
R7CVxQhBpbmKKMg0X2ywmx1JMFjV3Hh4jLwSgn8/SkLTxMUcc0aEWpy2Zf2fIjPpPZCXGDrH+Xi7
pzLnRCov6LzH2L2mdrqzeYX3OxtKMOXROPC/1fahdFkQc2LEPSjhR2mBa0iqbZCbSU34DV7ukmjq
WCW8ZiGlkQ+ANguiQ05U0Q26vCLcD2+SB945zrXGHBuQTQTqQqeJSLbJaTmG2MC5dmivH+xz7n6u
2NxAHc/uaFTRyWtmA0N8qDSmFzZDghJH99EhxxPovpHNhLQywuzfNKsTlP5gpB+Ha7lWT7K63AJn
6pb9876lrSSOSXXdAAMioLLsuIKiVCkgeyhS4jG2l/g5KO73DWzt19oAu5RBqkmVIIKyTMGjtJXn
s9NNf/BRVDyrqui7m7hNMQlISZp8WWIYwTv+COoVxSW8i8XmOi4m2CfVWQX8blDwpFh3OI6C2R7A
nWtwc/fW99CA9AYKm2BunF0JrpwkwTND5I6SANln4gD4yTm3t1ai6XBdUQOmUGHbnyQVSSg3Ex5F
hud4NjANcJASHoPMVmdobYQ5giKjMcpx6nHSaaI1xG+jdqcqvl4/TsazNvLS9PauXZbEfH8pVptZ
AhGCGzR40e6exoCzZ1vHzmo5bOszisVG1qohcodKhbKQBxTHPB2q3Be5IHx6pLAn3NoUc+TUpB+G
tAOkXISoysdxkNpB+3F0/1lLd22MOXvEahEbEPOi/WCKViC8L/nzOPNeYDgOR5iU2RcymuE6ToNB
BDJpkPwCyqghGY/7mYZ+5L2NYzLN0opp2YQ42npVPC4G1ffM7FlJfGNuD0utvejYWavXoj/IcOs9
pMtfHXYkrauhBtjYNczayufWVvDWp37dX9zWibA2Qn++MpJXS9zJHYI2KLLHHBKwYg4yRQFDoXnB
m2HjfS+mSiUpSWbwOqCzpn1ttdoCuyr33NnMD4YE/kmAYfRPXB9jU5YYnUWHiD40Q8lRn+6S5dxL
ktVXjxNvTGNzRStrjGuUZizXudHgEPr/l3OF18n7YLr/5H4rG4wbJPHUVUDlYUUqCp4xewBdXWCJ
oFCzYhH6JBqxhbjNraU3j3ga8smUHbRROs2icGir8Djr6n1RzG5Uh340jjdpB2nNML/uZRnzTLLb
E80qiHgzpBiV7KbsW1NqpqUUzYOpBNchQVLq2sJSlfaaVAA3iqV6XEb9sFSCL8wDBLYqzerK4nps
RlBf5RgtJ8F3o1NuBAP/+aAGsVUF8m05lA3Uo6ZHI55fizB3s7b3VbF3xxD84wUI1Xohb6ypDg4Y
73klKgGQR3YLsrxBZOIeM20/GpBg47ohcqqirSSMUR6MsRHRxJsDkxlzJc0wXonbE5FOSfuqRt4C
hYv61kge94NtK5OsDTFZsSaQ4wYIDFDusXlajOUANPzLEEi/lA7CNi3x2rK5hdyWs2/287gjnb0S
JRWChhA3+kTXHLZRZuRgRnLGE4aJPe1UeJGn3KS2cj2dBB/i6q88lppPkcGYZLwWt4GopaqxzqAd
kh5V4HOU+vvLosH1W2AwJpjUVZa9QIpMDB2tV6wlA+xW4yDMeItgElYOGblxmafQUcfnpSvuijkF
Y0gvcYoA3kKYmgZi2NIiD9grIX/M+nPRc5bxye2YjaI/X+V4eZbAwtji91NRgRb8R6MH0VSf143a
XwYRmRnhujbR2BCwW0nVDdaYik9CFrj73/wzAvG3tRAW16FEkY7pBRgBxsJeHIxBe8335HsN8Dul
MPPMO6JzPg/XJhO20tIJzTTAZqcdqJxGgnFhzel7C0DO9hzaVE7jXytpfKxTBUQGaGVcMpmc1KW4
2pgdBkpaIi8/y7ETAPbpeq5WyLaLX+wwa+vrArxiYxc6SnMYi29BDn5JTpx+bhsxa2HqNLkqROCy
mhAqK6Ore1TyXbnWLOj5+Zktf+F4CP1tn9OCgQFvXQcJFwuYSokgl6CZpNYkTwOlinljPFbu4Epu
dGqvRh5a6nOb4GN5fxtk4VIgvamNqsATdR6iDSEv59nW2uAMqjBXx+NrhoZIkZkVsO3fpoHnJ1zr
jKNMBWaVzQGOIvrGBzhMPionTCM6fKnszw8pzEoZZ4nmYIHCSxU62bk6ptB6zm3iSCfJBvgRGsy8
tW375mVjGb+JFPDU5Qo2dgH3fy38ihXDJYQcOA5Dd2jHYVjVC1EetbGoYGbyyIkguiUosX3VfRli
qDVvTdw9pIteJeNqiMu2IrDWOfo7gDXgX5zvhDcZTSXxEF1ztVc54aAwp2Q1tyW6GwjwXrXCLzi+
7OEKqct8gyCbKx4Ce+LQ13BXyJyaYNqIg5jGw3wfqBaVsQkc3Y6Pim5LJzrEbvA4C+lv3PuCzAGK
KVlZD1KE/BQNmNevrkONeEFTe02w2KTm4by2DwQJTQ5kGEzps0IRCWC4qpwamaM/GL7pRQ9LbkGK
morciQ7YogtbeuVt66eLDY29lU1mjYGAvl0t5thVxbCkGhxEL3ngL+QNshQ5D+eznbJX1piSYezT
CMD7DJXPbeArzoLOO7HCu/9Os5djTWUrhwY6tno5QKqSYlxRZoH0YLANSPPmULOTOZ1+mWapT97y
99pUtoQQRj0p1R7WxvuPeH/o/dA1Hpvn8G1AFdGfVYBq6++NDTJWK3GB6+QBxDYT2+ovYPJoXk5N
Gy34CzryRakcIXkQeVIM++6C8/33NANYrInuK9zFNGdLah7i7os2HLsRzDHZrSQc93PoZum3WhD9
+SqpAc7bFVWNgBCIWyi6ZbY8wPD2OYeWsY7eJRDDbEM5mNvZUOeEeiQtIpZD8pwfVdRe/Ad8mhI/
O8jFFLMapVXUpWvS0AnIYJlepRXW8ibInGG+f8giFzPMSSBpjV7GUUxPgskZv7V2fK/d/UdJ1XgW
DzBv73+lzzQGHznkYpE5C8alSCW8MdDiWfKIL3moZu3crX1owx0weSe58sG845qlhf/efjIHQmvW
OWZ7YTY5aqfqdjjQS2d5yy9QtuPqsj4mRw6xlAo4YEMnmqBI5KXzjcgbAOGZYBIj6UG4OEAA1yER
cFTlCxqdjpq9cz7U5oF2cXa2LZyraWUuIqxIvZVmlnYaf4lu5kyH4KA9lOfgtmms2Snc8VAfOKY5
C2SxkLVipiBbgPPLvuZDDjuzhjPaBU7st+9NBqvRFf/1kBfdhM2IrdTWtYaZLdUaXdmGaOxJPlLQ
hHD898JSv0cB2zbWC62ewXCAKjbGcaN6rS/lVuWC7/5Q3sb//mGPMcdkk6SBFoFBM/EQYZK2yZ0e
8/R6x7njf+YsYsww2SQhIETKqMtkRwhyo6rUXRUlLGpKf99DtnP930FGmCRSlKaW6yoMKU1lxajM
y+rfon/pUgwROj4yiiuDvftq6byUtSLGjglJ9t58VaZniJE5WgmGs+at4Y1VbKdF9P6oAAdlDWK2
TtIwNZYoCzgcPMRbAiYZ661whisNI9wl/WeyZQ9NsoRLq7ZdK69MM5tpKuIA9hISO40T3wyQ084E
27S1h9FpLOlrUlsqrzrf/Hwri0wyhpL6FMuzETvS7RBboLFy6uvJMn7UL8ZDdKCDgJb5uO8xmynF
BL0yiOPwtM1+T10Iw3FqsL+1+CrWXwPte8N7o9neyJUNJoE0RdIZs6aAzB6YYJ/YrYUBfGGx2pfR
weD6oX/mFeTbVevKJFNiVVKUm7MUxU78RNOIdCB3i0/bDFQbgQcP4Fpj0ki1NJ0ggyTbiY70nh+e
8ITrSTZV8eZ3n7as6aJI+cyBR6BMpL8XdGgpiNE0homDATAZotOt3xwGlHfXiiteSdC28PZdZOsA
gEGwJaMeVzWQwf9usJGmRkykJXbEU3xobiMHUQDByeRKPLS8I47+8Uw98pstxleisFCUejZjR3iQ
PMVpr1UdAdC45r0CSe2wsIzZ4SxvIwTQ+IdglYE7HGYMmP0cRpX0bSShh+f0mlMcaQGrKRaxgt5q
rmpH9jJXcLQv+2Z5VhmfKYwimhc87jmG2LqT5kKR0tNV3mznViGLxYFPAUxRoGFicbxRZCYSCVXU
CL+Mt+oIoNaVgDGeY+vMjmzJz6aTft9fGP3DP33Bi0UW0VtNSj7LuRk5ORq/zfiWDpxLIs27nwwo
QDEAwYLvxvKvKX1nmjlBbOfKlSKYtgiSwaRqHAkXkP2lbD3O6OLKFFO0hlEw5yMGupzuHURM4UGz
wSYLEWqgzJV7CnejaCNer37TM1ZGmTI2j8eyJVmCnl3ypRqfsuw0jjyoBscGy26t6CKOgllE2jfP
o/krBg85RKf3d49ng0kbJK8jOSBx7AS9blfTz1QsnfJfi9upZP2FPhoKq9ttUGcB0q8UOZlxMELF
Ckwv43n0dsa9fBFWtySQwxk9chhRH/ra7o6ZJ7jhMcxt/dTZwAC4+xu3VfQAawapTkxZ6YahMjtX
JnEYIcnHDrmPvxA3PkXA0+QodYLb0K692Mn83gqfeRo/m4G1Msvm3ikZBFzjEViSr5eHNNStToQe
YfEnjrGywyRcMUonrS6p802TPYgRiFBlH1MqNmcbN8+SlR0mxQp4cS3kFOvBnM2TjGPZtHW8bQCL
ho+Gp0neZ+PZowGx8sXCDM2ywzQU9Mg1X6SDPVfSzWQblmrLB34hsJloV8tj6lMyjTWKDpRuyVw6
XTDYCU8jbjOCVxaYejSVKkUdctQ1w/ygGPdQELDLPxiHoiEMLk1UNKDtlNl8LoKkcxyWj1oNHE2B
n7vBcb7Nezu807zG55UYm4tSwa0HEh4owrCyjvWiVHEyNAhmqD9brap5BSaFgJvnAdQ2w2lliHG/
Bo93wFniUhlks6UrUG9D590lw/DYiSXv7WLTGcB9byJbGJiAYmKqR1euJmYbOVV5mwZf6oUz6be5
a6vfzyxGmXS9bsw6ckod8BX1tSinsxgPnJDd3LKVFSaCJnOozbFpc6fSj6g3obprS+FRMn/tZwbe
YpjIMXXS9S3kI/Fqi3cIyXzW8tZW9Z5D5LKdxym1CroIug6yAyYh1J0K+GiMV6RTdfyO951r+VW5
GezoprEa61DZB241u7m0lUnmO43KGJSUNdIZU9MejLdIzW0hfP6D/VsZYT5TWYYVeB2qyIFMvZWG
z+1EXKn8um9k69qIMuSye8xXUoKyyZoSQ3zCoXdnt/DAreYqSKimP/gjV4FjM4JMoBZA0gRUNDvX
XAZjUwU9kBihWbvSoh37Refcbjbde2WCWZEmR0mXtPg4gDtdTdqc2IrY20afnxvF/Lm/fbzlMLlb
SjVjFPIycpTi1pCfZ53TCPpMek/T9moxTG3ca3iXHYIcnkYb1nbqNs+Vqzj0lO1cgsTdHwY8nOKk
9XiaVNsF2co2UyIDFCGISxnhjtFYuAUfKw+TpfaSOaOD+Rou188/uOLfvsHeaRYt61W1RSAPHr2V
gt7DBmAAoBbaxEtsjef6tNL6dMW5rO/jRr6qJKoyb/Q8KKjrZ9BblA7aMTzSB0wKZ+G+AdBw3bPG
1H1FqQyALWI3g5/X6ROF7vTXQm7lP4EKNt/UU+E2hsu75Wx3FZBq8f4FrhlItv6eHKH8OYvNZFLg
GyTzbOkwHFJ79HDkX/OQSdsLvJhiYkGoqqIb2hB9V+U9a26NBaT70+N+vPFsMOEQJpUsBinSxxL6
1XRWxKNR8EKO/p2fP9RlHYzbx3M9yEUhhE7z3rvBqb/uRAtipslszV77mANWktnCIfb6Q/G+v7qP
ImzHNDvjnIRqIJspTI92IVuBL1j1PTpQR92WTQv4UM0KrA44E+VViN1929uZ7O9VsxDQniyD2E9w
z3JSb8Nc8QFU5e0sPYn3lseEgDgu0RzqcEYoq4Rf4I1WBKWQK3pUm41VIqcMPIT8ZnNBQl/NoOrf
ss4+JAXZpAF4RcPumgpdNLehq98Ex9ROj5R9vwjt0OMRKGxG3dooc7WEZGwHkDHclNyHh8iOT7kf
H2XPuMI1nVPMbUXE2hSzp8VIwFkcBDBl9NCnU1xFmT0h4CI+tr7d2g79+SpZyvNYdlmN6E5ATfoU
+L2f+8E5N3FfJn/+NAD9n8unoy67MtmWUrAUIlCH07uaeeEhPRlOCySqM/2ibcrY4d0luM5CN3tl
UcH/VK1B/EVnAt3Pb+ii2/l16Gu3o6Oo1gRFXMwJcCJv89xbr5PJ0WVsCMvQYWs7LzuOrvYhSav9
0CzJjiCCxiO4pfmLjcK1OSZPF1WnpkMG50yOVIliOCj+fyUyvJVR1naYXK0DHpRUIWqjRrHJbIku
5vWhtNu/VI2lWdWNhhwqcC5QmzXL2iiTvKtZhRLCBJ+hujb0aT84vneu6csWyP38/ZTJCT12YlZX
5Aa3KNyjBjA2z5hvDkNLip72jWyeCasVsW0qQ+8MrZPgHaMtSM7ivFHxkKTD6449v49OaGPw2BaO
iV0UnNTCc0x2fjZviCHNSJ5o7UxO9Vh4GAr+ASWWc+4FX8Jb3u2a+vknx4SeEdrNqvx5Jj2vRyiF
kgkXuYIc8nmwwxESv6JwWwUx59NtnfEQ+frbFBNyU1eTqa1hSh6lQyT2b6IefEkkCc0/U7iu+/Sd
8xVpxt9bGxN0XW3oUzTBoHENmgcrc+ITOebHEQhgXnxvuuVqbUzcYQpm0FVhpM3ab3n5S5N7P1B4
beftb4XWDnjeNEn5cJ1VpqQzHmkfob+z4F3ABEgoIFaXnUAGuL9xm0kE4sc4uKkWM1uWjLPUqm2P
kgFTZq10LnSej28v5GKAPT/7MdamqMel4z14C74OJRJVa08AV1FC/NGhfUVA4Lh9TN7CmPNUHHIx
0WIsjGSGJxs/NZHHVcyzQH+++kTKUBaqmcBCL9xl5mOvcwAXvN9P/XD1+0swmJpVhP5OD3hg3j8u
MU+ikWeBiVIjAetO3aIdNi+3knivFcf/zbmYoJS6IBBlUJI5YvxDydyg4/EI8pyLCUVVaOtmVLFF
Q2PYszDfYAjZTkOI8eFFaH8tm1GvSAaOCtCkimyuVqZ66EQVl9laOc3TKZgeJPlh38Tm51iZYFy2
yyawO6poFUmD35V3Ag9DuX14rwwwHitKUTNHBTpeyRFc2kDlVd+nL6pPUdr9FfdqwFsO479JRSIQ
u9P+WnJUtVOpc84Y3u9nvFdQZEyTKmjdxNmVmRzngAOf5H1xxnsLyjaWSnT6qwFH22lujkHDMcH9
IowDp12clkUIr4rOxRGTAbcpYOy6/8cTPxDhurgwU7vVgjgapoCr2tS+VNWDzlNJ4nwQlkw6FmoF
sHh8cCEqbsqqvh67iHOcbH8TVSaaCEYvcFL+nhNHAbIHnYpv3ianeDgL5dPCfXCjJ9KnUkK52GC+
iS4YQt5nNSRQj/FBfU4Ki4yW+RVT2YfUm7UT91bEM8h8lzRTujCMUcibnV3QLqBjONCcjp4EP0Pf
kXt7pnlkZ4Hss3kyzFqpTcgzuGrShyqolnQOwD6O+avEs+yP5cd+Xtu+rl92lJWFhnpMIuQivHyR
YJDgmiK4M05/9AdSrjrfFk4Rbv739/v0mC5FUisZcPM5xYt9nbi5Vr0sqpxbcdifS1N2Oz29mtSz
XsWcQ2I7Ai6mmQzeVEukKTV2dul8s7sKJQ5oZNv9wWgto4YnkDr83f2HOpBAMQtPac0bIb1Pqpsu
4aQkngnGGTWCKxcEnAAMjr922rXRuEXA2aXtew+hoBcTL5cS+3jZBFCZrQ3ce+Q20ZywVa+VDLjw
KnWHTD41mnLVKd29mImu1s/HLBDtVlC8Rku+7jvm5uciIIAFL4mJOxHTRkrktKhjQwcSubwxqtHS
hfd9A5ubuTLAFL9pmwhEiuAPJcZ6e83LgtJKEs4DHW8VjNPJEIoOzRxG0iKyQIRDeAzxPAP056tC
NAVByYKEiIO2/tGGX5KF07fk/X66i6vfH2pqXIX0XFL7RjhMYgt40pi37v634FlhygWt7gY5knA6
1SK4BmovqznA181idPWxmbNpMUOxSenjslpUViC+ELw+9JEf9xw7PKdikkBotkE1YdAfddVz09+R
6jodOCb+IUIvkcFmgUTQSQTokxN87d3h3PvpV+NMLOEa0uCe+crrTPDssROuBsniMWjwcYaX/yBd
BVu3lfsBJwQY/LmXQ649JvKzfulJPMDe+KG22drJrel2aJtJdgH8Ka9ttu17hmlAKF7G/zPmAjHR
y9BEiI7GcKr75KAnOce9t73vYoJJNVIaRX03w0Q4v0XTjzIf7C71tZaHuds+zMnFEJNumr4e9MFA
CTZ5+c38FdSQASb3zHvNyx+ADNkP2u0CeWWNyT2T0QYhiLpxibiXPOhoO8mtfBc8BEAeYPDg5741
GqGfCqOVMRp5q0TU5OIQVgWMpcJ5wOs8uR+Ub6kK7pD6276l7U74yhSTjdpcUwozgqn5fvFQE+Gt
pva1u/A8QelFdIoTeuScc4L+9XurY/KTHOS68bGVZVQd1Uj50lbFFaACT5yl8XaRyU+aGv51p/kg
UMDAI/hwq4N+L95FXqdbAwjJFbfyR+XAn5TfLKVX28rkrT6YZK2o0TaL0BM/5VAyEUcLY7sgTcbD
nniYuD3c/dCGeP3vPtPNutb3Paafh/e48IvHCK8LgRP65D3tfQrS4+tPc4ICvCu/25TLosGUBeqW
mbasVU85GI56XTx136hIMA9qxjXHpJZFNnpDkOCr/xlDaMFuPL6qCPgGYwjqj3332c9jwEf/vjZA
ZTq8gqGlU4TxKZ1KS4tU30i+xrwZoP1wwBTC74ayXu7SPkEeCwH/kWd/GQVL1N72V7MJnpL+dkjg
gH630seqnDQ1ltO86BaF/7Q/SxuCTv5iB5Z6LdwXbuHnusUxux8H4Mv73awg4F9lNc63+SR5lTcd
wnPvgHwJLAqmwyM/pgH9z4kFM+u/G1OFKk+TFLeSQX4i4ewTFA399VJfgXbGDhNOW3T7frfaUia/
VH1fmaTD2qIlf9Ir7RDM5sHMtG+53ByUOXDbvnspkuZUVIWzv68852TSSxJUcyJPiIQFKC7l0Ezf
1dIee04I7CdQ4Kd/3090res66VAPB9liq/1DCLHkATI8oXYUuWgMmis+fTzcWGUAtXGvVJndlDHw
LOcLwiB9gnsC+CTeEXDO1F7h81qoNKL2TDG7F5pdMwUUoZM3X0twnpq8k2fT6y9rYRtQRTumywyZ
bgdUu727KNKL1hAoyqAP5YSSNlg6Wt5ulwrvECqH0GQovYRQ9LKyuefxoG5lFxlDF5TYE7AgndnW
WBUEMVMwLdbUt6BHm8WbqeLlFpoK2f1c22D2MxmMTl5GILXDp/ALnaASMGQdx1bvSC6tmiXerWBr
f1cGWfiMLhZ6IMSAomvXINw6YIAALIXWcBpceqDzmUw4DsOO9XVQOB3SCX0j4tOXdONomk6A7/Y1
uVGgEkRHpL2ZN0m1aVQDeBJdDsC4WXafCvIHlWRA+UxSvikT+AZ4u0jDl/1s0sUAe9dpSyI0gYTh
U+KD9ddO75vDDMCYfMV7qOSsRGHKBIwXKYssl5j7aa4HtPd1hTeYteXltIkjYdRGV2W2ENGmJlOl
AUN8Yf2jJg9mKR1qkadGsHm8rIxQr1xV5VMv1WCzwARrZx6hoA2UbpteZebdgANGtfcT/Oak2XpF
TPlBeryN53QyOKdTnroH5gI3cTQnPcuKrXmxZzrmYd/m5qECFmMqM4q+JUucm8WZWRMtxWCiejVU
jqosVp/dx7y3hs1vdTHD0gCH2bh0uUS9oTsl5mMnPNf1w/5KtivFlQ3G41KljaqYurZQWPFTdFd5
pS8foV5JA3a+Kv+kV7kyx3iGAfU9tZbgGZHyU1AOXfUe/8lklrQywfhDmkyhaY6Y5Byi2Y2HGnxs
U3nKRYVzOdt2PKhhy5IGHVOFLRQB586jIdYpSMnwlTOynYPpcA2EP5Qz4wd4YDl5aDM7rAwyJSKB
HpW6DBiLUTB/HpWlLfEmzuj58ynRrSwwdaFcmeMC5Svc3T+K0NxvPYyaAVG973Wb+WFlhv58lR8g
JFgYpMegxSL0Vl9/N5BJwSMRLW9hAd1MXv7eDNeVOebULVqxLo0F05QEI6+kfTNhKxWB4G7/xLsv
htgysKm1Dic8Ajbsv/XZ96X/JvPoQrevJysbTMBqWtoqPQRNMRo625S6MfLA3P2+2HSuFpYBGTUd
kfOKse15igbSQQz1gi709w82xqna9AHBK0aXWQTqzj2nobzdozIvFuhfsHKJXNGSpTAwjJUcJ+dN
siQrhfMJfufrx33n2xwgkFammAveCLLaljQo9Ib32SWAohbPfW01z/2reFseFdAHhQ8B8MyqYkVv
vBnLbV+8rJOJ4aUvzUqi49dJZliT9rYQLxR/KTyQ7+bRsVojE8iN2BoV5d11hIyyVXyThOeBRyG6
HcWXpTBRPHVRoKsRRrwTjMkn1wkgzLl4g6GprLLz/onz1bYqWcnE5IcCJ6SKCIyDZBBhk4UBvfqH
2TZOmafdyY+KT5G2OOAf961tL+1ijDmmtGLJ+6FeIkdbXoH3s0SxsqKp8YbQM0o3GnguuR1fF3tM
fBlTVC2Q5sCgwMMHg6kfPYDz442SjTX2bCVfee17nkEm3IopM8aGjozG0/UiHsM/y4SXBTExlk3Q
m4x1CT2hvrLSuXiq2m+iEH7d/0zbSNCVUzDRZIypbg6xSHs1iyfiBLGVK8HuR6s2cRDLnmzJ301H
8IIb3gZ+PLl/PiovK2QjrBaWGTKHeBg/lL/yG9OT6TiJOxILXTcf1FnXY2wlrSVb4IRKgLXlgaQ3
ew6rtTPhJ4f6HJVgqHbiuXQlUJI1VzNEs4rw3tDv9/d5O2ld1socoNUUxKRNsM2iSqxh/GkYv6L+
exOX7r4djley8OFZl2s51kDhEKc/k2q2YomnYrf9jHTZNRY7DIb4sBYEnGTROfsL7C3eSb5miU7m
8uNsOw//vXMsBq2LyqFXTQNPmHmLjpCnxrLVRJzDk7dtTPaIlajsJwlrIkMGRtniZErDHwEAVvvG
JAxRkfWxCmGjcWaMABW4JgyWeEdnODpf0y1efHE/FJNBklLQ9SDDztH3PvqMNB30mxgEMIjqQ3DD
e+/7hwLk8qWYVNKTcpiKEJ0S/Zbe8ePTcIC8B9jG5CtuBUI/CJs7ZEx6yqaqImRYchSl0CeliRXa
lamAIav9AFMAk50/Uo5eTCHY+2FFw3PHHFuWqr2SGrWKTJGmv3QCkhkpd3MyeN3cR1aiV3eLKN5q
cvht3+yWW65W+bHjq5KOhNMcEQF1Viq9tBB4WF72f/9WVlr1tnQmAw+ZagjAB+AWLh5q80kV7hrz
1PAY5bcieGWFhVsTtD9zQ4YflnlFrKbGRVwQNczaDA0Xx7btF3+3IA2m7BDmJIHsNT5UQlnoaAMN
FYgj3fcgzckx8clVs9r+RBeDTOYIoZI6Jjmq0Rb8B/HVcpXarTOOlvKm+/SZQ3rNedNZmx2H9YYy
mYTIQ1rXERYp+4v3wXn0WjvLCfLUvsEP661Kbm2NSSMVkERVVKK/QZ82+5vqiFkiZK7A666WL+Bw
e4lfG5vOL7ams++emxllbZrJKEoYz3qSwT9pBiNg8IEE0pkqK6AL+oVja6s6hjY2nRQGu4hEmGWm
ZV7PQz+jOv6LCZU+WFHOb1xmHK7bbPvpxRqzstgEOKLrUA+AGk+1isfWqu3pWfxBekt7oWzOxWjt
L3A71i8WmVhfqr7LgllGBdJkdg9RktG8nsKXdEk5hv7BPS+WmLLK6MYhkmRcRLsX2jHHOWBpj+mZ
NnUaX/+xv6ytGm792T4VVmo3aQZS5AJxRmmY8NqdP0pQ4yqyxlYLXkNx81Bd2WMLrJZK14UJDrno
LL0YJ4BoHP0Gcur347l0BKd+3l8e1x5zaeukKJqyGNeM6CyCx/lcef9H2pUtx63r2i9SlQZqepXU
krrtdnuMY7+oYifRPM/6+rvofU9aoZXmOdkPfnKV0CABEASBtZAv22OFlgLJTr9jht37lxKpo6wO
nakZWlPtYCjpT1oeoSilgG4vZmvYaS5ImG0eJgVnC9nOyLLoZACBYQtD80audOSsx6lsAOvS7yqJ
U1/aDimSSGdzdFlUP9Z7pV0dBFlaRbhWSbgEU+2GKx215w/qDp1HF7+ZNqyEMYG6zkZVnen5DQQq
MP0+lYnq3j+DNWgsaysJfvzNzq3EMSEslkMUnjpUN8lReMi+R3Zpa3vlqL9qJ+p60//OXAogCXkl
kIliyICmqAalBsV8DacP0Fdzh5l2pOjSDr3kqcV73tkOLiuR1JhW+6d2glQOAT3gextSP3DxfPF2
UtGNZR4AJ7rnLOrWy9VaRyaahZk0FlMOHZM97Rsf/BAJu2xVNq/lZPOcXWnGRLJa1toZE9G5M9Y3
kXo1qrM9642lCLUd6ocojDk5LbWGTzntWd7H9Xy1kqacEKHUoVggeuZyLaAuqRacSw9PBhO90ACf
ZwU95oL5mANrGdQuhsa5u22+Iqx2iO1975GDt1OLKpqK16scd6s7miqEu9gu0RtxANDHFS9I8vRi
sr5FD7W5zXDNbs3KqoMfhfySji3vIKWrc2mHmPChzqOwpCZiv+jJB4olElyHjwouOHxEMp5C9P8r
YxgrsV6qBu9xgYY+3vEY6E9pxIm9nGgoM9GiSpJUrQukymE0OH2U2s1wq+qlVSmi1WaFFY1HLofF
Zs/h2jiYeNGGnUHQbYJ4r/nq4LVQb0GfbfDaVPtGAjpRaifmfUzsiMh2qct2X9/V8u5yEOGtLhND
MqlrFYG6Wr74M7kJukNVupdFcKIH+4LfV7FiFhSyUTKgQBtYURPuMj1HU3ZqD12+z6SEk55z9pN9
0w8bomkV6BDw1PWfmX/Bk31uBKZmfsEN2Cf9UdH6UmqgWucsX9sbwBV1Vvsy2cpBxKQ6mrteRt4k
8nbadQ6OCpMEpWmUqVWOdyh6raNgtvJLdpXvAxQjq6Nxz0M95qnIxJO4HnVF+CjVFLdll2L4KuJs
Fsc+PtHxNGpOiIAgKdWP6eyJIEbtBry1yqE1Dq0V4JJ12SA5Nq+wESUWonwekftMEugHDbdI9qLw
eFnG5p1mtUtMRFnUWeyUGSU1KQlsLTxEs+xoemHJPDrhzf67VRhRmDBSdPM4pUD3BE70PzAlrVvv
ExSmeScLz6mYUEEKUEQWBZYtS69j8kCCyIqyn2Xd4wWltopSsCpScN7hecvIZB6TKoR1jEuGUxQv
sIOgAzb78BbI/uXd4qjGouYkcTe3GBajPUChX1C6Mo+WLHh5FMfw2GeuUWsx9EITNnMudmB9HNB/
Xah3l3Xh5aEstcKkF2Y8FVizZK+4+jPGF79Ld/me9oQhJeD1LfByHJZdQQK0ipiouJSVs62DJxdd
i5NPMGBOUTvmk4555tlPeIeKxIkahMatVVoA+mQpVWU8GUqnxc1eDDRvoV1yZ6CitoCPzVJRHynd
CnATFe/9lX76QtRn6zE5oApH4C/htts+aIYfqJy0cfPWKRGAhhOiGgZblazKrm7FqAEdQhZ7uFW4
c1kfhTH2Uen1aFpy2WC21TmLYw6UJGs6XTRqIMziAcggraWO+8sSthXSUX8neOUFxcPve1UPc4vp
4RakB90ur27C4TGD5dtzwwMg2HawX4LYEghSuKGSE/SehCA1niUAymNEisfeuSkE05IEc4roD2OH
nodCGSIh1QCY3GQHyTAOAzH3pOo4bRmbzSDoP/olh4m3urEsmkzQTiW+ktfqWsADaAmIAAWQn19N
j4AvSP1vOP82N2slltmsyZSNAWkpwse15klOulscwYp3pR290VJ1gvtl5kd33LrjZqg/y2UvfX01
tL0xQe4koe44AfoHeGkPyjOFqUZTwEmxRav5od5qvMsMZz9l5iYoAje67SfQbZbhMUxQGEif0/Dl
sgdsRquVcoyPgZ5yAieGiUNa6mypOfaFYRfVTSSUVq/GtlFzLjR/MB6ED0mhBMAGVXoVHlNNG8XF
QFtU+VN9X5wKpJjNKdhjpu4EnPnZmfcJZpryt8tqbkdl+SyWSXs0qQqLXFRpWVxyy9AN74ODJNjC
vfFYfxVQMtjJgl0/jo+UZi1oOHWD7dx4JZ7JhfppJEujh3jnqx3SWAust/T0XQtk/QqULqVTeFz+
pM2r8Eom46ZplutNqGJrkz34XJA7pNcv1FYrW+NFhM1IvRLFuKY6SoSEBFdh/TQDtWd5M3NrCAGG
UF8DodQufiyFHXzjbClHqEmrUCtLAmmAHqFQiG6Sn9W1iSCUv2KIKxQswVaBpAa6js4aePU7nlDG
JwcCjPA+gFCgllhm9V5NHFPZdvpfhmoyDpnlihGCEQG3qCH50RHpLhC1XShUDmf16Hc+5QrnLWMh
tKuu7Rp50CEnG12lfDHFt1q4HfOTbiJBAolqeaurbhGB1sWwLsvmqUjXeLVxDUDBmzxHN3hL0Lcy
BTthKaxJld3LYradTiGGgZPBMEWDscq5AbqekCN/MCqUrRUfN3scFb0V3Xy026ET7kXghbdNpzvL
/GSUWjRkU4+Y3YBKb9i3dnhYbso9CNLeuHgg9Ib7aQtXshhb7PqGJFMG/Sj5Z1SBUDXcibfZlymz
euCZmQ7vys1bUdY442EOtMUIaEgJ0AwHSEbU563lQPmuQzc6Vtw+e56O9P8rW+mTOqprgqJCD1Bx
xaHHvQo6McyLoYohOD3HNLkaMrZZDroMUjYE6smk/G9fpLfg8V25y25ER/pReDxy+s1wstpC5jQs
x2Tq5RnevlSPWqTb/RJwNNp0tpUE5uAjCaoyDUFPZlvEVtyLfjz8DCpefrt9t1uJYQ64QDHqqNWh
yAS8RxDHuCmxKFNruw/fM2++57j2Zi64EsecbUTVpiBTaInywQR1EliodsLuH9IL8V38SnmgkQb/
4PW0bGcvK7lMSAF3wiK0C66w8h2FtVR8IbSyZysEXMeXek+fOKInebF4ndCbfX/yL7nAFvvdDfJY
z9t4kOkIV/vz44HRBdOvdBPuqzfjenaBw+oaroiXRul7xF3uyzYkseM7baf3aW4iAy6Nhwq22v1U
uSnEZUcHM9XvGmrgJtSzdEhppy06r8BWbrqmLTxhtFF2Zl++qXnzQts54WpRmdgyNGmLwZAs/yhY
1ofEHdRXwAARsH3RF4NIRU/UdIoLa3ipa48XvnmLykSaSZ4KI6YlWm34FlaubB4j7qJuhxdDkVUZ
HIZEZbxyNoRo1EpkvdoRWadgLXvJR5rrCLrd/ETQxsLOvFyXJ5Nxzdnou6hucCqFykuv3JoaZx5l
e93OOjEu2PYKfGHEiSAWt3MFcvvnfuY8wXFUYOdDq2YKG13Hskn691Z7n3mjybzvMwd33BjxKLbw
JHnOrbn2u5yzRjwBjDPFJBtjoYSAts2spWstg0eI8HH5/Jx8/NoGjXGekcw9eOSQxEX78kuzByST
ZINvOTkJ6CmkAw00GI5+5xVeg7/ymTfTsDlRISvnX0AXYZUaNK0hm0WFqDTaAyD1248iRJpasSef
eoegYRM8mSkqEcYu2/N69f9w4J2lUzNdSZcbwKNFskRfWD4OPCctbfF2dikXhAkiCO/yibdZhFgp
yxzjphkXtaHihhVVp3EIbFF5ksVbJXq/LGb7XD1rxQSMDCX7cghxvZGmKrQU5ObKNF6DwN7OAnJo
25h3c9zOl88CmWgBiuQ+m+kcJSDfyIHOAWZvZmqZQLQT9rziAw0Nl2yWCR19LwuqQgQ6J9zt00Pj
d2jPAbLc/vIibleez5vFjlACcykM0LaMYUC3/1I4tYeZQ198SPcCfKF9Fm55yAo8a9SZiDKGQjKC
zZ6ScUluf4P066l/6UHmmLtjZ0mc8PKHLPnXrulMfGmGoIglA+mI7NEGj+iUvelHBdQZEVAPlRMP
kYazb+wgmKaMadot6FwmHp0mT73xw814ryCcqKkzAWUYZhFDbsj95eVVkVCMUl8vGwbHiXUmZoSF
Htd1hXNlWG4T6SGLn8v0PuadLtzdYWKFKhok0YaAvkB06OdFkmorN4G/2B+gXA63iZ23PUzQKCOx
ToQGdWd656WBWHrT0PEaovHn+V0CfknwPF85CMa8oMhJBVjwhF5syBh3OOZI/y1RdnU7WGPKawLd
bocAhKgmyRg7A/TF75F+SYO4wEMwbVfGzJyTnQAAM9iLl348bYtXRm59T5//wlJWMpktNMYh1TqK
uKxptLlW3NdBZsWidVnK9iG+EsPsnB5H5ahQ8k3tuLjlve4Hd5PTWqfFMm71J+1UWcWN/D47KsqG
2Y+e2zJAv/8pIK/kM9F/RItHGHXIgQe3uR7vaj9IQWohw4QWn6BLCAR5D7LbnlA9tC+rvumKK8nM
UZChrN4WI972l+ZRiG7i9L2YZMdEA9llOds3xrMgtuNDqcexBRIfRchbXPp0kN1KVrjLbVDmZIC4
Ep3kENg8CJVNz1hJZc4DImeBPqboG6rrGHjahhs36k0icLWjWd6FDWR7Puq8mSaddkiDu/NG3kk+
WEJtOMf/c4Xyps82I/RKLfpzVknXUGCuKZVhr2p9N0tXCQ/lhvd95gSIp7SI0YCHB040YLS6DsDz
f6sCE02GdAC8zQCTF+f81MXNQ6/JnCLktlep9EVTwsgqW9pt9VnQywmbEjffq+yYyIdKzqxmFi05
/XrZvP8QQc6ymBWTQrTbyQoeNouvJZoh0U/Yf6lcMJ5HLtk3O8oZpiMflw60JBPtMCnmX/4F2458
/gHMeoohKQazpplP/WYaiTWkx5YAjqUlnGDJE8SE5GAx1dqkoDZllVqGikekChMzRzJ+uazQH86b
s0ZMUB4zQ56XEO26VYkS5OKUh8WP3ijkJEVtm+nAPRcMedvw0RsA2G9APLG3uW6JVEmQIXNMDot+
J8ucMLgdj87fZ8ykH1rA5Ytos27EmzKMrMJ8UCZudY6mnZ+j0VkKYwuVMg9CbyCoj7bhLU5rB3uQ
xYNBkVKaq7wkmCeNMYg8B0do3kFagxvgP+2z2l7yTKAHZB6XBJC3Q4xVSJ2aCAKATJByGx5l5s59
3L2d+dTByYbX6MCrOW6nkeS8mszhbILPVRvprHHniDalz6rRHF9cKQc6Hl55vOFtnoLMiVwD13Vc
aLfdrD5GU24RHuoMxwbZW1mqiyEwlmGDMhpaq/CKRF8ajdezsn0TO68aexObKr0N8gU9OMgWwS2Y
7oSbBYO+dGDVdHjANrw9+nQRM7VBNns0bgXH+Sdtdzacd+PBsExQdf/rKMHew8KkAYXhCGlFFQJs
4bGJ7jixj+NT7BUsVItSLXus3mijcqW7gHa086/5PgS8r7DnmdzmxWW1V0y86KNiic0B4wNhmVui
EFvFYnelr6D5QcoOQ1DbUTXuOCpy7JxlghyDue9IDEduTKu5/lDRR3XZWe5yGRw3zd18xW1h4clk
ggfYa9s4jLFxnQukzBr9wKXd+e/NzwVnCmXD412luYbJBA8hFMsJvBj0bXJwYijY+cIXNC/+M9C2
n3hgj5t1pNVWMtFDBbi5qg24pNHSzviESSw0AWjucBT47HSc1WTh7TJDb/KUttBiCkT8SSM/herM
Gqv/On+Nb+koIi/8c2IX23mXa0Fakx4dzsKY2l2nITlFmYyTN25nOL8CPjsIrGkA5+zp7EQA/q1M
7KxGPGTdfRO/X3YBjtsZTBY/jepgDgSBmBLfYZrMb3Z4O/N5eE+8UGzQfVzdFuQsrlWTEroTjyal
FNy02wFZCk+DIeA5LivF2yEmlhhmmi8JrRKghdbO0q+Ag7akgZPsblcWz2ZuMDlHubQpmnUnDDxh
sFj8ojj1sWrtMdnFHuXnaTwxO4LA4rJqPGc2mPAhxpGm5TN6ttpdtY/s1gsSS3OaHa3tTE+mI71c
FshzMCZ4dHJYS12JEBnDk9sHRX28/H3eXjHBIgmjWospWHhZIw6Sb2bQuUPw/bIQjhJsJ0gY6WVf
zEDX6erHQAbaJq8Pc9NdAaZIKSkMcKoyWiiICHM0Ij+bBLdArWa+n+crbeI467bJncWwBQwhT+Mx
pyhcOlgjMqBlk91kLZZyr+i2nWK2Svb/7vRYyWTKFwJGK7JswQ223bUw8sUv3tRXoIfiUal4CmyF
Yw9cHWlasooUFW5E6pgi8hmplX9bnO629cxdeK3fZd9EpwacI1fFzQNrpSITBHs81goAnaIqBl4B
km30roloSqeP3QOvjYZjKp8nWWJDkyboJyTXYXUvj4ccdfvxx19Y/EolJgTq40gKlTZHtAOx8ubU
BfeXBWxPIq8ksOEvDMqwnOBTc2VTHvTogXxHD65yUAAbUfB6/TbDxEoaE/YUYO/rpKKrpu+N+Euq
7vqMM0ZCP/HpxroSwUS61tDraQ5x6YnRrChqd2YrWUN3p06CBzYkXhz/JA1XbHrFVyVVlcDMIP5u
5l0XzpI6AaCU3FXXxm4+4I5sjT9ST7obncCqvlDAj2jHSz8/d68wchl3bqSlrfJAUezlXXiUPyZZ
NK+4JQACiNzCp/wd5lO+JzGAx4W9yLGaT9vISGecW5hyvSgWKj2Lrhapd6dguQmWhZM9fYYF+5CD
FwIg3KoYkWDMJRiSSMbgrmID/E79WuxlmxZEBTRBdbveXSJ72NHHYX3PSw65khkrCjpTXvAgp9gF
EDpv+10HgEZhp9x3FBXULoFzAmxQVI14QWzbns4aMyeQLBuToVKNDfN5Eq7iZj9F3tDexwtvsoWn
IjtAkZPEIAuBKNVaXOLV3yJb8hXAkHdWet1eD555GLy/uPH+vqcscNck086rEWLB+WGhQAFUw/3/
GtMYEYx55qVuCkNBNUPvNPg9fP0+xkPx8JTZ3AIZdfDfwg0jizl0zHkAvwyVlez/aSJL7dGlvaK8
kbxPBw4jiCZHqwM1Hia17rRFsQXBzcXM6evXtqusWDAczvLR5bmkEnPoVHXX4ToBSR8sIqj5lU85
XM4EklDsGrx2Bd4CMgcQ6dOkLAxIy667vXIVH9M9fNouPN4zwefpSWYF2WhiBqFQL9iq4ppOTw7+
dJBdOlvDbXnlrSATPdrYqIVA/1hBWsdsbbw63la7+LZ0R1/mHHifsmJGLSZkKFJK6WygFuiHhvSn
yCvpyNSEP9kDEUV0S4I0Tv+orq8tDzWHZE4RCwG6e9BRu4xu1UcF438eBT2bfMBO9igNSLYBij9L
OnyE5Fv9f+0go2qufgVjJ71JErIs+BVTVVmJ8hpFnLCxeaitBDDmYQp4eBFAB20P0zMYJqrsQS59
jmvRvbi0lIxhjLIkxPEAGaY/fY2OjdPPoCbR7MTtfLI3Iqu+Fl4p83mDTmxerNo0lJWCrKGYk5qF
BgxFMp40M7Li6ctl9TgC2LEuOROaMadblPay3aSY5uC1rXx+yfndCtgBrmIKswB4pIpd78RD9Ujs
3gtR0FQ83euAnKxhCpQXNzh2wQJ7yJPcZoBlwJGcttZUnSptdFTCC4ObIeO8OR9OuHIyI2lrY2io
9bmhr18lqLal16ODhwEP74325Y3imKFMN3IlDA4tAOUFlmBqiE7qzZAUNqCalX2eXtdyZ3EbPjYP
L6IQ1SRI40S22NaFtS7NkwEcf3CJUXMfveltCT/gowJLu6L40Jm38JCPtg3yLJZJBMJIwPsEcLls
NXkalH3ac0LG51aED3M8C2BO/6gPRoAoScSWoVdk651VehTJ27R1lEpRFHMBbBY6vFaLzSxxtZzM
/lWVPFVJi9EQs51codFtc1StalzsTMicuFy8vzGXs5ZMQqDXRBdiFctIm8XoNT7dU+JqXvspz0iY
CL/IQyHnYASwi/g6XZ7qGvA5wwEvtxzr560eG+inWMiCZUDGIf+ICpe092XkRymx1YxnH9sGqBmm
SoBRRdhp6LaLOq2UJxxaIep8hXMSbqR76a752YLSmIYqmRNHNtdQFXEjJRQo4iPpX3n2GAL0Lox1
rGHU2iT187nyu3RvRjFnET/3ClPTX0lijjIp6HKTZBoS38yeXNOXDwqe5gIHs0T3gRs4sV2AO+mj
wIQH/ufLFkk//ukcXQlnjrIJiNSpIkFNLZgVSyEFwNf7O7MrbbA5HyZpsXAb5YzqbwZNZCA6eHM1
cEkywcSoihYMNQL1Ago0I+yaXftf5Pmfa+x0YVdymJgiLWiYTI0A6fdh3FFczepKA2EzFnrHh5Td
jmAraUwo0cU07tUB0uLIjjChDFoAG1Pnx9Sb0UtVWUqDh9aGjv7Y2u7yJm4XMShSACbACOZTmLii
lZKYKgFR7OiaWk/mAvYAlC+53eMFo7gyrMAqnfZWtGZf3fNysc1jfSWciTZ5mkmhFKvUNb+p+l2l
f2154zCb3r8SwQSaCJE4NWK4iDSC9FbRfEEWOWv4+SGBWstKBuOGRipIcZhCjeErxcGm1RF1N7rA
ALFR+eFChvJUYhyvbERRSCOIC4UbrT1Is3fZJrat/6wPWxsXl7JrCvSU27RFIr/XgEc63VPGvv5E
Rx4uS9u2AUL7yhXdBMTD73lQIQdZNUQ4ceY23UWY3BUS/SarCKeOtb1oZzGMj4lLKAtBT8/P/CbU
0FAVcOuQm+kjuM4kE8gDOhprf9ekzBbwfYRYNto5A5RtF+Pild87tD0++8Hjsd88ZVbSmFBYVqo5
5Crqf4GueJFGbpIlOWmV6nUphmYv79H2QbMSxmxSV06pNgqIEkdUActv2T66jX3Vp0WJ7hDeaqfR
LffVTX8LmGNOQ9K2fZxXldm4dunA2pRgVWfxRTcfW7xlgDv1sn5/iIJnIfRHrI7sIi/FLu0gRHkI
jsleOhkeHb5snlvXExardY0Hyt1T2MpL7PIyye34v1pdJgymhS71KlUR6H6qJePtPd7hxRWow+K7
upsOKoqAoSvfX1b6D25+VpoJjUIeNn1WwIKUE+3pAQWvrd3S4up8zcdi4pkrEyMnYLsKJTXXOjM9
gNNYpinbUg/EgYALFs1zRCZApouWRgWBLDpCRRvmEkfYBS4tngGXlxNYtkta591jG7BQr5Ey6WMZ
E9Gu4nanG9qOlIBTI7Hgd2rmE02/1+cKgCfk8fIe0i36lIOtZDMhx1BmEVivsJylPUTE76LCylGS
F9O7WHQvi+L4IduTJVUa+O5GhIBqQY9eVxwI0C8GrX/4d2KYSGNGJMWNDmJ6vbLTxRuTxE4iXqze
VAYEh/TBCJBC7CNzTYC1n9MjlGB8nJDRyrq3fvpxWZXNzTEIHrIl3LmJyfgX+sdHESNTeN4NRivQ
LECK+8VcWN3g5IbC2Z7N820ljPEv1WxTJaIXt0AXrgpd+DIO8/7f6cO4VT+OKh5bTQxlC6HdBqoj
lVcpWBzJe9Pw2pK3c6pf+mDI6/eI3AfdBCxE6CP4M+CIEI4nP3ikE+nfiCuCnIs3VXx5t1R2Gjzq
KiKNA7Qbpps2eNDwcD2H90O2L0xO4N02vv/YhcrOhOdy1URdD0mYlt0p7fMS5G6Tco7NzXi7Wj/G
j9qhCyVRwPrFyT5rDsnQW8OyKxOTkxpctjtVZI7nZcnnVKFyMGNgVf2XaHb+jdWB4uN3Q1DURMlj
BdfMQUgdedrjyPLmxFWmm9T8Vz6ksrTRUxvlpdnDYcmiPC/jcFSNgbNcvL1nYkIj/0ebMd4bmh0b
38ye8xaxfa6vtp4JBUmkiHNbU/sCKFSKycIhwXD8Pz2KJLd4Qzk8C2DCQtFqcp9XEKfJj0X1oPWc
cgrHMT/O31VuhhaWJY0EfH8qk5ugJjYR+sFayHQvKyjeCLggX7a47QL3eQE/+jVWEqcySjWFOmhf
odAwlAC2KpzsAeCABxXo4q90JBSgKZzHFY5pfGzrSqoyANag6SA1aZPdPIFvM+6dMCv/nT99BN6V
mHkYAlVLYeRi922QbhUxs4fqPcoPi6RyFpITgz76k1ai6q4RdYVaBiFfA8GnSLMySFHEp8v7xVs4
+v+VGLmuhoHQwrYx78fU6+ebjFcW5dj4Rwa/EhGbgqAJGjSR1FdcuXuQEvyNDshI8G6igBWS0UEQ
C0kqZeyKZJx0Ys/gPFcm77KMbSXOMuh2rZRYCF5DsxIyKsOvw/s54GXCMj7wKRsFfuZ/lGCCmygX
IECaIYDWDQjwQYGFutcBmzABKoHnLn8Ic2dpTJhrgClWDRgTwzPU4FCaKfS1O8oNpZmKT7xmn821
Q0eipkiijolZ5jjVMeAs5XhXsZu53ve9cgLQF+f02TTjlQj6E1bbM05ZEcbowLGT2c3yYyq8Nmn2
N2a2ksGYWSEBN6WoIaMWrttxJ9Z7QbP/wspWIhgr6xfk1SJNRFvpmEsPXKYquq2fjGz1fcbIOhAF
tkYPFczugHdIK1QrexKddtR26Eu1Wh6pwObxs5LHmFkp1XpcGJDXj3FiN8Li1BMagdq299Uu/9o1
vGIEzw6Y81RVpsE0Syxg1I7WstwbKcANB06SwBHCIjBPeRIkWksNYVKBoq65xlw6mhDvLhvDdoPT
efVYCGZ1rDB6nsNJB3e4pmEhst8wFnI9nzTLsBLrm3yVHXkD9BxnZRGZtaCuUjVBzVfpu52YFHiO
40HRbB5tK72YeBCnXZy2Ld0kkgDT/K7Vn8bWLxLO+vG2iYkJoEwHISGBJurUWLN2k8s/BYXzpsKT
Qf+/ijt9MBRdMlIZ41U7+lV3z23w5/gQYWJC3Wq1VNEcfqwzW28dU3sZUeYyfYHHLLFdqVxtDBMe
NFlKjDbAxnRgMR32+X2E6k/g9Hhcv2md/Bq3V6c4pm7+JjjR02Vr59kdEyrmxlBCkd5ZRd1ZlNee
h2rL2ykmMuilKcwF/b5eHVPloRcOKS/4cFT41JA4o3I2zXSnEl8ivs5rHuFEb7bzMKhbOTAXfB+v
5p5altdpoF6bdR5awqR5QnRXSuG/PPRY3tA5JpgySBGDJvNbnl4Ny3H6qzvQ2epY4iqDSGUXKfAh
QgZraO67zL9sWpytV5lA0GJ14EPYelMs9npK3CIo78Rh2v07MfRnrGLBoClz08vQI1G+E/0qVGJL
kTiq8EyMCQaLUEeRqMMEdPO0TG+D8nBZB05oZtHh0qwgkw5XtPNysYX4NAiDJ9Yns8qcy4J4irDu
Lpv5pBMIkqsvDRioRB4/PfXnC6mOyvg7Qsk8VPRpLCPv83zIlP3UgZ3pSgIVcrs89IDpuqwRx8o0
pugmjVWiACoe2y8cwv7UJk9ax6lL8UQwFetxaAjG8qETEPXQp1OX38Y0TGzwg3y9rMtnHET6Kmui
/A6MXNHUROaIRhKlxzm9T6snE31pB/rGUd6FB8MZ34UfBM/5tFsttPmcUNsPOivR1HJWbhQupd5q
NOKAp+/jAWLe5ahflu/LXZZ9oICNvvLdmP4quz9rzHivWk1TKxcQK6XC3Sgld8DndoC7sLu8stsO
dhbDOHA4tKBMoB1dYtY5itjYWoG5ZqLdBqJwf1nUtgecRTGnuU7GHDYJjSi3Ro9+D8mjpJ88aDOe
GMaTzamd8CRFxYS9o6Pr07xNpX1QgKhec6Yodbpp4FyTtv3grBnj20JUNclEIHLRn6TxSxs/LePd
5cXjiGALZwsuskVe0Pt+HJ3yRm4tUR89VeBNonDsgS2XxZlaE5W+CxTto6o/LrGfN75g/vh32tDi
w8qnorLQc41m3JrqhoJv6L4pcgoYvAVjIoasZIMBvG0kPy2weEIVPGTp86LkL5c14a0XEx3kaYRf
AhgWB6BpY25tiLtdM35rs5RjY9uFTNMAejuYsXVTY4xMk6vFnISeug/mancZWsJCL/cmtIfnLm0m
ErhtkdsPN2eZ7HPonJCgSooBi3hYXHkXH8zdAH4YwGj+V3R128+vK3nMgVJ2iT5NGnSkkxLhlXKl
7enMcHniBYnP45QfB8qv1WRfQMtUHdLehKT65wg2WwkEz7E9uwPgrkK78zBmydm/bXs8C2TsEaNP
5jLrEGhMhT+JmLxucwzriRwx27ezsxjGHjG50JHM7FDbygCx0T9k5FRJhwxo2qPBCUk8UVTjlRPP
5qgEAoFGvXaVltfRcjunsh3poqOjGf6ym203dawsgzmn1EUizVhAmPZKsZdrDwS2JyBToEFy8ZZD
fAsSB3BOSbtkF9zw9u4PlY/zqrJHl6IaaRRQVQ8RnQ68AWShA6wZFD9Szyis0TW+GlfRIe04ev/h
CnyWzJxmiSomTZ1DcueOswXSOj8sbeVeuPFoMwkl2tJfojvcgvsr3tTN9kF6Fs0EnK6qUk3NIDrZ
UyjSzh/dyKfDgZe3lueK7MjnLKd6KtDAZjwpvWV4aNG8kkGVo6ObvdxLXxp79tO3y0K3w/Yv3dj+
+Vyqs0VYIHOIDSsLr8v0tRtfe/nb/y5GR4FURzMmQCvYipkQRC0S+xGqle9d7ibqkURXjcFJw6lP
s1eLtRTmNJ20BjjH4oRUcen1fWUMiwUOPd5VbyuAraUwAawPFXReU1308nFWnay4qXh9D5t+tpbB
RC90WouGNkCTDuw3FJIlPOpHFUBLaGSik/XRa4ApqWDHA6fl6caEsqCYUbVIoFttPovlvTKd5oXz
Irj5xLHWjYlgaQFSzdmEbspDU8KT8x1a/JwUOEJO+V9MNHPXkolZtTgbRh5Cp/+f3gfM6ngEB4Gd
X9dOvYfMg+nIvnZ/2eR5xsgErLmfMkFrIFYh91H0komcCudmHqSLqgIwNlEmn6bn5CbUGkFt6VWw
P8xoaW3xWBQ4HaBtzLtlh9ZqflMfte3PHnaWyeydOomV8BGiehv8eAecPx88JqrX7ytEJ94L5bY5
nsUxW5ebatqKNaJTY56SxJWE67ryL2/TZ1REJEDrZWT2aTFxwZt6JArznXGnnvKbEWM28r7zB9Ge
X+hASnLQ7kvAIf4DRsNreeXpyJwuaTOmbSljGyX1XYpMS468RX6+rOTWCbbS8SOpWGUoxJiIXtDD
kw70917qNcDW4U8S0+24YB3sDN0iCcEiV1hKcM6BJX0ih24yMdaWOHUxngRR2F1WazMZWuvFBPxC
i6VmELF2dHR0bCwwezb7/hg4o2IJr7PTAZBsQot3aMvP5r7c8YbqOXvHztYlUSXKLVW4XHy5P+nt
dajy0LI4LseO1KHsNzR6hL0Lv1FAn9o2bmMMxSb31Bwzm5fi8UyFqrwylSEPokCn+aUaejIyLaID
Jla8i5rGMsnXPjiChcO6vI3bkfKXl7PE2V2hCSCGgshSI8LVbKi5DoLWUeE1XW1WsFbmwrKMLnmf
GjKBuSAt7/C6LliKn3vFVYzDoHXNI63CFE+EcxBwjIQlGc0WzYyjBVKXZh8t9115RQjn4fMPZ+qv
JWTZRMk4J1GUQgZ1cDrkOVjkZHoB0B8Fh/cuwF1H5hSIxnmWpAHSRlt5l22MXTrpkYKIkxdilXvD
HWorOvDyY45lspgd5kKqVqeBkqbh+cHYKx7GpI5cKDJaD74QxQhzIAhaJivDAKeO9tqh9UpvsBRA
VvDD5WbCv7ZHJvSr/0fal+3IbSzbfhEBksnxlVMNXdVzqyW9EJK8RSbnefr6u7K8j4rKpiv3lQ0Y
fjBQqyMZU0ZGrKClqmpSw6oK1aF9Wu4wp012YUB2bElXsYt+6n/dNjVRtOOfwpYq1O2GQjjMmv0s
v6G/5IilnF6Lf9NdixRM9dqDfGDcRsmxEC7S2SykrETmn8okuyZhXMHW40MF3vnxLfzLxFRRfTKw
ESl5m77clleIx0WITm1w8UiBJ6OB3C8C+p/iu3FiQ5J5YCeO+Jl+60K1FpC7HWBiUC/CClrasZUB
eRhAaV+bkLrRkO5uC7dtEJaJkUHTILLNFYnMUF7CgmWYjJuvBWvj36sWRPwgm1dvLO/9hcOdIcbS
JXXELh/XONNvyQl0RLsqsEYHe0Cd7q72EgNaCxIkJ/b7O/1wW8jt87yCc+eZgz2hafCQ4g5W52T6
SU/Q82kEhZCuj53WR7O/AnFXLsSGcRhAsY9J8uZgv5cuoyYZ/PSLeGzkH7TyisUF2aKyZgXsRuym
XxxkH22Kd2wVTz4gU/lfCBqEn5Dz2EWd/bcaxkZMy6fwYGIMSP4LQ7XPZJc9J47s2F/Cb+W7ehYR
BP7DPeUqLJfEKzjTvp4g7HyMnlntlNxrXvUuv0wgPAIB512fuKKdDNsx94rJ+fDZVrq2N+HmZitH
T9VwWCjS+qUQVP6EH5Lz4F0W5yipQ7bkxOrCyn5w5MMETn39UhcWXc9vW/yH1XJlNQ6GDc5deG/2
cvT3inl1L7L4S075z7bwYYlchncJo1aBM7rop9sNXvucHi88rU/6mR7lxzigoMhCenFMvfBZeRy+
iMluNtNCRVVMDLnLWErLube20CMjAxmYG06HcLxrEkG1aPswf+VMKqeXVqpi3DGDp67TI9ZjOeoY
uUr0JFtPaYIBcz1AJ1lw25ldKD0+HuwVk9PLWk7zcmYfsNUdAwU+C8uxWYdnFSSB8So/yMGwGz3z
PPgJluJmGLoULcPa9qfXv4DTWFAZWlo04y+orM6Pwy+W8onkqTcWoneabRP8BcTP2xqaHiWVChNs
yi/YqeGAkq+Ov9w+z00VuZZACK8iM3jcqgYY8vCNJMe49G//vkgGLvJJAxYpVil+f7TuE/O5TGQn
ygU+RCQDF+C6peu1xoAamuFxiTAXH//nthCiywHPKEmVmcRWg0+enVC09+udhLUfyTfWNPYnW1l/
r6cQdqarC2Q11nlOa5wZbljH+h7XgidWlKIne1d6MpjZ/uU34kIbtjPbZcWyE5xfmt0bSuTQWcRp
J1IEzleAoySsCh1CYVWHUxeekryAwFXwnQQ3fcI5h75MSBKxC05/1J6Yf4/81F2eEU58LIUJRAcn
8H+E8wSZWlgW7XBwfxPMDXvWhoBnlMNtsQRHxzflUlxMO6OHVJL9EGr3zfxga++3IYQXKc4PhJIq
DdGEz2O+0PvwSI+Sy3ZozZgP+lvLRTxHIqE4x6CWapK1CQDpoGk7qZxB5Lg0ICguhlJQ5930D6sw
yEERfCGqw4TdMMmWXZxaP9sQdMi3T3BTnhUI54SkvDVyeUZNvk3eNeVO7XaS6LZycfgfYt8Kgwm6
cgyWNdRVN0GQ+GQ+EEbW9GCjg0h5R4HJN/csBR5cOVA9uI5LaQvMt4HspR5IzrFXFpeL/W2hmdHe
+oPYoaz+oMIo4ySc8QctOVhA09lttId8fpxn3akX270NJjphzk21mlbkEpZNwAzOU/id0tyd6rfb
GJuxfXXCnJcawlY1Q6xodNvyPmzeai10qLU3S1EhTaSSnKMKs1GfsxE4sj3sid6d5PmPGFoxk/Ir
++O8U4e3E7kcmCz+6OfPRRAeyPO0r3zLwV0QhbrxLt6JaWsEovH1EbNVJillSadBctI5hVbN3/Kh
sBfn9qfafpVSbBkb/mywFfA87RHJrGXucd3sPqffSNA6iWdHTgTPpTlY21K5+UH15L3RByJ+mu0L
2Qqa+3xRVTdlqwNadxSsOaO+PmIHFCvi7fITfWywiDWTQYW4E4i8fbZXkblPSs0aK7oW4DZeuIvd
Cqvr0p3hDS77pMpbtvsTZkfzKihP6y6VsixbMQDnMH4phtBLpUhgctvJ1QqDCz1tqQx6UQAjnZ0L
zbVn+zVx2D5PFQl8Lgh17Iw++qxfZ8hzRY1m13ZEBhwrgqJZB5sNL5Wzf/mteAKbOOsYkTxwsCmM
MY0WwfQ9vRREWIWixwoIoXpspj+rk+TiA2ZfK7uqEYP+yw7rFLEDJhYnfCA+GM3uhQwlIkDO/0f9
NNZJBRkxsI5wVO7kxNEOLd6EGbE7qRwhBxFTho9f75dT46ufxCiWKargXbTdVxKwdRrTkT067EXU
qv+gllckLmuoSWl0tID7NL4OePBOffu5OxqOedSxDkr0TLtdBsEcoYKhA2Jbl/xsFUmXOu7juIdc
2al4vTSu7G2XHmbqKD6L36L0a/vhbwXIfbrBiguFrYBFLlHPTgEGb81f7jC1lKMdyDj02DtLkUvg
3S9QnRrjuYLU4R/O9yoxF84Vk8r1NOAPYM3Q0sV7oooemLjjVDvRvpJtx3kF4+L62GeakV+ON29d
qwNt2WSI4hE7sY+qecXggsI0KGnZTBAIvOSyey6fawSE5HvrTT+RQgcolQvF2uxyXPlnfkPKjJVs
BTJm1CJaXX6I8loG497c76WwXdBGN9pYodPg/V2vwXMz1YNTk9QUeLrtFxG8s1gGupMMnY/44YIZ
lyGFpVSe9FL6xYlRFbGaDOA+lzvGzJ4fFLdxsmMdzH+wP4Pdl1f4XADJspKaZQJ884URgpTnwWF3
F/ZozVo4RDO/mxMEazzOM2jhPCmlBLyEXjx76qeTIzmgxPQHJ+/R94naZdB+L3bqndDHsx//oGUr
Ybl7hhqri21GAB/dCTMEDNTyQMUZlEG2EyY6my95KzQuoih2lMqpjohi21rvs70CgdapmpMY2VmZ
/KkJVS+lxidN1j/pMnh5bic8W6pl4+VaQw0CfW+mxdlUD/5W7LzMNHRxzZgrYASIWMvHeBdA9YHY
rSFNwE5ZvzxpAfkPfRF+640I99sfwGVc9WhIZUUYAWnnFgeC0XUpd4oOBG5a7yT3CnaAG7Z3W+qt
1+E1KJ91TaOiteoMUPMlbx3dmTy2OM30GWVnhZWE6sm4Ey+u2PBfv6FyZtQXCVVHPQFvc099w3hs
B9vR5JfbsolAONuJSbIUswkQBXvvs+rY6J/78edtjK2bwW+ScDZShm3STpiGuxT5rRBbRTEY9SaB
7WT0xlN0ks7GZ1TS9iLugY3U8jdczlrGRI2m2IZw2o6VUEy/8xnrtcgHiM6Q/f9VrmBNWUeSGuIZ
yhNB/0V9nnWB4W3cg3+ThAvOkzaTPAshCVrv6uSvXjrY3Ske///3RzI6yat981xYcmWZRWxAlOVl
xgs+GhlfLCxkwxCW6mGhgS9QjI3s8Tc4zp3MZlmEWCsKL+IzTuh+t9xVe3KcdtWbCGsj4/gNinMc
Ok0bdKUBqu9PQ3Nn/MF0zer3LZ4Iq06iUOpkdnJh5+jzXZ7cyXHmJSJGgK277m9AnFsAu07RYQMg
IjpoktGqvgOHMB4/h+PoMe/X7ytPuADl9uFZPBVWmyxGkxtw+1HaniMFV0FTEdAH3TYiUOv/bkQJ
thp2Ovs+5Wy9h719ikG3pYaVoK/otiFZPA+WvUw5uD8BU6WaQ5ejOt2rae7StBalnyIkzisolOqx
yqiy1cpFGyYuDg49dncYRflssfa9H+ijxZIQUYQUnSPnKRYpLGhrwFNM7YFWvdN2PjrRRMIxw+Sy
nt+UkMvfozk18tACirwzjmxmcryHrj/Ij/mu9hSUqeXCYYy6xZuoCXnrnvIbNOczOi1KCknDuTYe
21iTeQYGCvzJZbNS1rNou5HoK3JuI17k3hiZ40W6/dhK2VHLi7skwTbsahB4QwEUPweoquD4INjc
4Xb6oRhPpPCq8Y6IukIE+sFPAep1OtVTiuNbMBfR3bUG6nTR/rZfv3SJ3lCPyzdcRcQJ3MdUHyGK
9mTvw6fJgzp62WHyGN2uhHWlloI8GVtLP7HKuIQFu5X7B680az253PBXf0NHK62RmSHkxt00Ro5e
UcfUBC/uW9f231C4FKNBsp21A46z9bH23Zk+s9JSFbAXyXBPsXqZVQJlZ8SOqNgXLgS6nQ1bl1ix
knEMJbvJGfpi4+YjOa2jvJP74Ri9sm4NjFQIVFQQBy6J8gpP0eIQXPqIA6a1I8szyQRB4KJ9txSH
8ysmSefeZgnBFFBUyKe9ip5P1ancbCcslm1mh7YCIiw0CID7k4s4uLUpCskLBLV76TQe5caR/RYl
ghzLefLTj+a92MtBfJd9jYQTg5umvoLmtGYZ1Lhv2DWKxlXpjCpq/1X0F5UqD3TRAmNkR/bhSFdY
zCGsvhm2ZithT1ns7kyHgIHJzPy+ejDj+15OBXFBhMUFH7zLLFkd4vONWeikarB0p8Tc9fHzkgkM
b1MTV1JxiqKP2di0FT6eWuUHOjbPZKGH215MJAwXaIo6za1RyjVX6mxnXnaFcZc0vtxgU2b45TbU
thtZicOFGQSWmposqMXUoRhBLFDuk2zMvjyrj+xOraOzoX9PnkxvCkQdpZsRwcamBtPUTVu/3PlX
CiI3S9zOEbCNPvUzgnUlSei2uah7ZvuLXWG4m2Zh6UhbJ/jjQSds2xE2UAi0b9ugrwicQcezPnSx
BAT2kkDuun16SDDVKKyUsg//0aKuOJz16lZJKGgbmM/vTvQTu7koTqk50Y4eyJEtYpB2GWa2+72w
SswO6RY0Z8yhUbNN6oDGZP2OFV8Ur92ZzxpWicWBcfjR46kZN2kPVGQuPuJx/gNGZhBmXGXnLFwZ
O9sYMDyOnVVvtOgdo91j9FnwIUWqwhl3B6JuPOYBhKafZuuQzZ9vm9v272NTJris4PwtztoSO8T+
zAQusaTLe54VnkESwT1j23n8guBLRlXbGVrfwajkLHIKrDm0/hOlXwfDnY3X28JsPVWgnVDFSlV0
aRsqTz+zhImaNHKDEs5Dz+bdMQBS7bOfg88WD5ne/Hwbb8tdrOB48pnUynOzRfQCncg9Hf0Ey0cW
799BcFfcdimUmba15obGXdc/0uS5FPWgbF6j12IwS1t5vYaqqtkvEKP140dtVxzYTCpbCJJ9sp9k
rwOTv8hxbEX9NSTnn4jdF4udAtKUkzOhSVBn4NwcoqBPRLx3m4nUGouZwEo8jGHgisa+0hCA1GaP
GatD/ZldkexH0VuOSCzOJ9WWrVW9hK9F5XM0fTEUhLD6wYxMgVfYcu9rkTjXI2kDaIhG4DD3/n/D
AeJX2y3nsIbhnM84JUMzMcWwYLnq+CRL325r95ZrWANweUVf2ZK5TACItWedvC1J7TTlp6EF43z1
9TbUZuV6jcV5OqtUqnxhlmSYWOHlxCe2hjLHTmBHwdpj7aGo8Z7Y4XVEVIbYvKavkHl+kZzaFjYS
Q0rt3Pts2U63j069t/g5Nr39wYjf2gWanMOQWrNcogJianbl2HLktOj2IHrrThr2oIyBXX9WRQW/
f/AgzOMapq3hP7+bmJnmaiIVHToJPuPhiW0UGp8zdJyEe+ulL53sOcK5imrNW7kHWGJ+gXJGkFFq
oumsxQctFXzIY0dPrXrXxgj39uzkkUiBmBvkE441HmcNxNbGMqkhpHVWAjModymq9u0JuxYxhieK
+yLhOMuwegtbMaIewg1vSvw8Sof4e40FHarqtsX+tmlsPmWtJeNMAz2I1LJTSKa/SHd547Ct5IvH
moasw/wYneZA81IUVvUnaZdgEEjY0CCQlm8nJ7ZSJ3WOT6k9LQ92j1clLOn28LYEb53vBndZ9toD
XDbspRYIv+1Kf2kR32Vuo13KwJQxqmdwpaxpg02KottckASJYLgYK03oJxhVwHRq7JIxUJchMOev
iv1pwIQOOcaiAYh/CHtXwbgQu2AlOLE6IM7H9PkyFYTXX/oFPCOOaIxrO05cobgIm4DHKTNjQMmd
fejGxVtS8npbR7dTrSsE52FoaSVFowOC0K+9dG+aL/3ychtCeGKcQ6F6EpUxw4gP7LGeHsPX6XkO
jCA5NpIggm9nCld5OGdiqyqxlhwml6ifYuk1MTDJZLhpKlA7EQznRvqZ4sNEEMmKZ4y9TMWDlidn
izSfIrV/vn1+ok/EeZF0VGPa9xBJgQuW2K4kXX6ZU/nHbZjtnOHXyX1oOccwNJGZGyYZ3Vm56tUZ
WktKdfGicHG6sBAtwNgGtGUDDSREtfluuQ7Jsa6XFa5IveWZSeGD/DVIwG7S68adpIo4OreP8QrH
GVNVlQvmeACH8hH1RlvVfI2WqWtga+bT7aMUQXFG1ZZyaRcVoKI2OZSSvqvBs5/IomT/HwzrKhJn
WFpdE6tlOPLRDPCQGuSoe0evrLfxD3bz2bqiYnWRwTj9+Y12BWlLEhfItWSdPii2DdaqaHmqzVr4
qLXRf/IbEufR6RzVsjTCtHSwncvGdLd0toe9jV5H+pMxZA9GNx2bsXto1T/YEPkbNOfarcpYKlKx
tLk/KNVjIcqsNv356hA5FSxbtZbGEb/fSFhdJ8WuMQ3ebdUTQXCqV3fpfx1TqkqOXS93USV6EtjU
7pUUnNbhUttFFotKeXIw7S+VvI9TUZGenfSHnFBVLVnX0WOm8Uswss7u9JglLkrPyEl29rNyT9Cl
SHZ47PDBmdMK4sZWWx0Kk1dETir4oQwPxECUlwMZf9Zj4lr5ealfpKxz6tnrIzdByn37a20e5QqU
i1Z5DvrHiLl2tCk4EQhh22F0KklUFxXBcNEqVMMmzphJRYvfS5FTy6e+D26LsunNV6JwUSoclFiq
KTBC+TxqL3Hx2E0/6vJMTdO9jbQ1uIRPZaiagg8GVmXOTO2oSONpQg6vPQ0e6wiOPfWQ7tATsVMD
bR95omls9u0/auMVkLNbKaK0zYsBfsEa/Bjj9F2PKQ6Q9Yia7zatdyUZZ71jYTdkJpBMlcszVmk5
hIp670UQnJ43S19lqQyIpd3R8gslAuqdbV2zDdPUbIOo/PK0cJBobkx4NQmpflfl8bvZggSqIDuB
Emwm/uoVhwsT2F+PAZGw/LtHBS9c5uvosmaVJDCfpwZN95icDC7cDm7hijY9bivEFZzTQFnP9VFO
EHh1kH1WQVE8RoVbjIIhtu3SCpaHK6gVy2jc5mzKJFqv2zFqDgNmnnO/3GmP4WO1B72hcWp8xgNQ
7LJoH30XnO2m973i8oUV0LKjVdyCeDOm2DFm47LMYn5kfNWFHwV/0kOHfZ//JyZfWmnUZiZpxMJi
Y0TONJkeC/OqBaqRpMqcSOuCUlr2dtEJfJbogHkeV7OTirEKIahUOMVJ2jMFKnf6ffw+HE08tYAq
BzUI0Vb47cLVSmBOfcq+L+sRi41RF2C3Y7K3feyI8GYvB62eqCtt0yBXYJzzqrspzwwDhjJ2JyU9
qxL6Sw4Chdl0KisMzm/16BjWBhMYpL8UAHO/Bp8Y2j3NpxHPReiecUUX/00TXEFyfow2RIqlCLZB
ksQrC0/XxiDqjpUuSkhF58fFaG2Oi2RILzoyEW+UsLdEiqbQrQwqTEKY0/oQaFZCcYG6HtqkqCNg
JRg6NwMc4mvfO30wev0B/LCiBXAi0Tj/UsSTPtQNzhDM1l5URF435M4Qz4IsZztgX8XiOVqLfhiq
aYRYxtfebz+hQwdbeNXX5JOJ4enEz3ailiqBPvIEraEyxWQkAGx1zcljzSnKZ4HKs0/x8VMZuoZ9
rgSXV04tsJkvAq8I61OpvfAt/4b6Iep6kmu62kP6pnn0VZ/Rg5d6hSt6ot2W7grNaYmdqlZLOnQN
zK39oC39ix3TvUC8bdW4YnCq0aYgcJgtiNcfpwB8xSB2dMh75Nuu/ZUNX4WJm7+IbFoAypcg2tQK
Z8UGKNvFm2mZWyqP4fLjtmiC0+MZUiZk+bQdcXrm/CJNX7tIELVFv89sfPUs1oX5VJUTfl/Xn4si
caTy7bYA268C5Ne34Rn57LofTcpapPLQ71hb82VGwR2/qC9gDEhVtIOpDg1Easc++Q2N5yn5TFxc
wXuM9+ZiLLHsoXPs8kc9PNnuND9Q/UhCUSPA9rPzSlCmL6ujTOyxTfIIR5kw9qxHNl+EAXC3x6q3
i2GJ+rVE+sfFlDCJZd1emGpY3/I6iOfCWXpBfnxhyLl1jJzjwP6IQulCfL352B0SvF1FzwuobKyn
aXDsIAvSiwv5m4OhWNzhSfN69Luy/kWxK2Fgt/4YzpXMWOOtZDUkbmnqGaOMpXmpUxU/MxKo5pfb
eivSH86lhFUvh1YHwVvlGC6V10s/5upkWAfk0o4yFU7dinZpijSIn1ODqZhWNl8Ou7yv0OzXOZ1f
HipHZfPaQh5QwXHyo6q5LPcgVQGcVY2BUiluYk1+gtJmZw2fG60U5K/bMci2LV1DjwnhFyKrRW0N
Usn0lWqOES/3tlTC/kEQ0dgeJop8vaDfb3/Ef4jlV0zORmRl7uw6wf2ODRyzoKd3DmjtQPpL0UTG
ho5bzKeIWF7Y6+pHPb2ickZjjmCSKQgkTZevYXxXz6WDFiGsUv/U6o9xft/OB6N9L1QRWe62R7ji
cvbRqcOSUBYsuvFlMI9m9SOv/iReaARNrXiOMwyTuwzoc6FYKWsGGA2McxL7aA6ZqGmSfZQPx7fC
YDFr5UgpWl6NDKvZXd1MwW5he7mClQ5q5iRt5d5WkE2dXEFxPntYpKhqBtSBJK39pkTdmcxgOSsU
r6DgNlosP4tDwQuyCJJTSVrGs6FYkK4fQ3fsyTuNC7RWGHs6629TWJ3UVjh7ITpRTiFltTGz2kbq
rNS6ow8/0+T7iGfkRI4E57mZTqzOk9PAKV3iCu0iyJ27U1o9kUmgftuX0RUA55ZLSmXTkgAw72Y3
3BXetLdeNUcOCoyOiAonAmn4mwCoVtTeYsdmFumB2KaPEdDgtgJu+3zNsLAgl00m83kKxgBpOrFK
LmtWKx5ztC0qzwtWPrK8dewc0WXjH07wCsipfKS0fUYZYOexsXbQwoKjhxWgMpygISiNb3qklXSc
shtK9t/PJRe7GSmXTH0zF11uNt3tCoTT7q5OZkySoy7d+tnruGMMMnMwe8YeC7EE+r2ZFaygOP3u
SgmrUUIcnrazjqwnWWEExUJCLaFWcGo+ZUONixN7RX3B5SIEGWt+tkFg3WJyPygxeShqTxIIxqce
I23KiC4AlF4Y0Sw9pwfpf+BDvhB9f/Ttv7SPzzlsS6VdyPoR4gNr7SCgVmDUFTHo4yZMSRX78Kg4
WIf9nINMrtv1++Vl8dn9QCTwZvJz/ZL8cs0uUnQ7ZG/itdw7dtU4kXIw1E/gAiqEDyfbacgKjIua
SlsscqdcNFR60D6hQzlCDqI56o+Rsu7owzQ6rfBCsum+0NKr2kRhzeycEuUWKbTehq/Uzu3PCu9S
IEI3HfVB38kBm7Sr96L+jM3YdkXkHWZZ2wkpTDhMqQgxFVBKd9mAtQpa72Vhux/s8WSmomUjmy5m
hcm1urXxkM8DiwhNU9wZFO9FbR3o+Siw/G2/ucLhbspKbWRRk0M2cukqrnfagR4WV/b+JzbfzXfl
FRqnMbZVYhV0CKnUXbgbdyH4TlhtUkxULDo+LtmqrbquFQqgsX+u1fdaR2ODIOMRHh0XcrJWbqth
ZhhHJQD/BfjP2SWRsVCJL4kigbiQ00iaTiT2tBeDol7KzlH4TdcFYW0zn1p9HS7iKG2TjSSFLhR1
681q7STKk2J/nhfB/WXbXa6AuHijGSZdYtYaG76RV+uc3qPj8Kx5IMCs3yJQJ1X7AvcY08VcXX3o
drZHHusXMU/vpryGqZl4IrN09FX8npHPdhaiV9sGFQ5dHq3SfAeFmqcOxc+iwqywICPaVH0TOZ7O
2H9wXfwdjCZgehzZQGbW1HheDpZmdkv2qD1H57l8Kmjjx7KIBnYzHKxAOa0hdMoqk4FWKCmYSuNg
h+YofY1I7ES2IInd0lADvHcaFjxZmsy/CEdFKbfKgHt3Fp6xsw6PRbnoaVYEwVl12il9PxeACOXK
s/X+B2pw9xgoD25/KxEM96lG9HjJ7QgYajcHon+TVAJbaBDUbuNsBtD1kXGfR9YzBBF2ZEMweNZR
u6yEXJ4X8Mqh69dLX0RpskgyzsKnvK9ShU3ENE0O/sMRm+/0XZaoAmXfCtFruTj7ppIt6fMEGELe
YvNuUl9uH5xIDM5whzkHA06M329tVx2eSBto5uttiE0yk5UMfB08x7RvRlJgZCcowT76WoQeaNbg
mvYtvDxbVhgNgWGi4bQR6J/g+PjqeJGPbai0gC7QHF2epF60yGwroVnLxgd9rcl1m1UB5Z12BF34
zvbbYMKlqXSr79SVzhfu2S+K5IgseDNorqH5DICggX9g1bnm8+wyquDmvU5QD2Skg1hmJsoWRZJy
HoPawzSYFeDG5VyNu54+tPKRJp8qrH5Qi88CnWF/PH8NWAvHOY6ukEgUM/9UfU4/sdQ08knkhAE9
6cfCb95EvcnMP3zE03UTDhddOHyfh1Iug92yB6Kmyp9sZPyzHt7Rrg3GWH7/I9muWJzOSFMV1UaC
Kpxxrk56gPEzV/0rA+OnFjSI0KJq46ZokEmzwKJvK/zTntVFKlwIZgNz7amF+53kc97fYfmzwAdv
uhJVBxcONpGYGBT4PSyTLstVg5VSG3N2jOxbZB1KKrBnEQaTdVX5m/IKA8YFMOToXCglVjvs5Uq0
bXzTaawE4Vx7Hi5Klkd4/o/a7zk2LMbfbiuASAjOp5dthAYiCULYJWZ69zSq3Kr/8u8wOL+O/T5j
jpWHcHzdYVAfWuJVreDpZ1uvfn1vnn3Dig09STSIAQfopHWAvnt3iQI5ebotyuYDIcZ3/k+xLn3D
q48+mF3Y6haAlgcNncHk3fLs1kGP3CF08gudvHsnmtnc9q4rUM5I8ZKkYl8kQE2s8X1Em/+T/twX
bv9jcg2Y6aB5AikFWnep+KykTNqhGrUQgFbqEKywPlZBHIQncpZ/IKL4nZuBqUiAKdDES1a1whyz
JSnRBso6d6SX4lUBOZx1qED6FR1UzD5mfuiLZh9FkOz/ryCnwtSk3oaYRvvdoj+o8TyNAoURnSTn
JBaTWI0UASINX+L0iY6Cy90WfaK9VkjOQfRhF0qlCgC2GgXz5G5k+QZxmr1xMnfoD/KtCLvPkrfl
SyusoIiE45yH2ndNU2YMO0HRyEFypX2tGgr2IIFuiMyb8yAy6ChnqwSQVqFuyiqMpYsFRZjN3psG
SPUV98LXeIdFfQJkgYgX6oeVinR92uiUQivZoiL5qB7ZoHHx3jnLsapRT5H3oahVaRvSxu3VROiy
+FercOgNO6TosOnV17ACC1Mj2kW+qfdENTH6qCgamn1/1/ssrGes38BxRuUPmr/QCaMNo+DkRBic
z7KHyKzLHE6fhGdDyd0inD0ievHf9owrSbi8k4xNgmccSAKO/AazcPkuu2t/dD7LXtq9MM3dzARX
cOzTrbQBfbFzNTOhRsz6yd8UJ/LDk/XAuFFjX3oUlX23b5IrPM5BpdaI5gEJmaD6JEXe/Kk8hl54
Wp7yAxJdVmAb96Ipzk1TwxCKraLurRoyZ2poZ2xim/UbSvJJo9jonCietEQeJZ1327a2NeQXEh+z
C701x6qBnmfWdyn5TOav8/z9NsQlHH9Ipa/S8OFasWIwfeiQpvUxSO9HvlLsBwwVEj99yKbdbTSR
QLzKV33ZmiyXinCJbB+IEdT09d9BcPput4NlFSww19lRXgZ3qh7LVlQ93nRAq0PjtFy3DYPqOkDy
7L3UEBMPt4UQ/T6n1b0eFeoQ46MQ7cfUPNeVwPWwsHPro3MxNy5atVoWKNYQdMpf58IgHobuDllK
HFFb03Y9YXVWXPgNW7lpJiZLgh5n7QgOKmwSUPbhqTtOP3UwJkfwRE9CWKZKt0TkIm+YYilomwJW
fVI+0z1bMBO/67vFn87i16fNBz5jJeQHnyCTtjOhEJ03YxQXlQW2n3Y6MqqNxI880QV4s3l8Bfgh
6oa425ds0qFt8OY2+3rQn7GVxW38xe2OaOc+Zb59EKWD/+Buf3kknksJXzLrbRZNIpA4gRD5rDyT
r2wrYB1IB/2wPKjPty1B4Gwv69nW8YTOSq91+Ixhe9KsylXy2NPG5VCLxtU3TU4jMua9MA+KavXv
gWvQR0lKa4rkOj6l8TdZdEXZdH2r3+dMrgKpc62H+P2xs7xu3MmmFFiiGUIRCG9rmT2k6BlCLl0+
UhtkV7mj5n/Sk46hWTxEYj4O/3C6nuqdYqJTDxfirnasIgfHu+HMf9TksoLhn7BBs0I6kDbDgHvT
UazFqZKXpkudslTc2zq2eWpXgfhH7HSsp5YUQGpm6SEPkydalcfSIm+3YbY94QqHi36KbmlZxbhZ
y9w3nuwfMF4XO3LuswaP5aEzHBeQfCb75Ek0qysSkIuJkzJapGWtrPH0XhhfLfWTMr7eFk4EwUXE
xZ5mBBXIVhPdj9UM1Ea5h84o/09gDIs9W1kqmA1/t1I7JhEpWF5edK8DNkBmmO+S89y7jbLpdPQr
Chc70rIC4f6M8+oxkkDmd1lF04b2l2oFt3E2fc4Kh7Okts6NoVOBUw+mI0sLnsgEb7UCBD5MKHLa
g3kPCIqOdZl64liaoK60/eF/nRUfEWiKFzFwFKL0G+0S8qYSdIDnopRbJAZnOWMeKdogI8uP+ufc
fugMgQcQfPAL3+sqypShZiQx3qRcTZs9Pavcpbgv5cqnjeC0LsfxIS25fvLLHtcVUlJiHUu3ACkr
HVtxGupAl8EVa3jhT/YMIblobdcdnKf6GY8tDtZXYpfabbVjRnLrb2CfdPU3RF2bTFEPiLEznVh3
E/nNDh8t7dTqf/I0upKWC3q1WvQhZdKO2peheu+01yH9fluYrUXJtrHC4F2CWUrNYEIa+6U4KB7Z
g0HSQwbmRkcdK0Cx8ZrtxyiOHXZmPE5/QNO5Buc8hWbSaizYdXeZ31vrQc4FVB8i6+I8RFmo6Rwz
GtDCeovzM1qqnZkKdPIf4tIvE+aJejoJZXrCtH/onTB1JMUZ2WYstl9Jv8fqdduJcZCsXeV/2G4i
kJBwlRZ9TqraMgGOQtlD2oBxUVqe87oT6Px2FfCqJoRzIZVEO4NQnCT9yXrVcCPwy2PtpjvWiSN7
+hktLHh6HsEoeFtBBb6Fbw+YW9plFVORVMXyuybbqQ22jg26P1BZUOpk2nDDsPm1saXdGNPM4nx4
ZrRH3R3Z2Ucxg9x2TWl1lpwDGaUe1x2mMMqLfGywRSGqnflBc7J74ksH8u9sjHBOZAEfpzKEkKqx
D71kuFRvBJ9ok552Zcb8oxsMDM+zLYMI1N0SsFomCRaMninYtQcSH1c/Gw/kiKDwiKqZaL5g8za+
Ok7OiZRhNtkhYxWWsWL6Kb8nP9qfIUau853xF/ZcKj/zE6aOpCP47fw/YQVZS845mDgK62mWILma
/rDqcyb9dVv7t5+DrsLx7QSm1mjpYgAg+mQ//D/Srmw3clxZfpEAUbtetdTmWry77RfB3T2tfd/1
9TfomTsl0zri6T7AYAYYA8pKMhlMkpkRwV5Dma23H8FiFyPpzR8p93XwxINl3mpn728bY4gSj762
E9OaNnQWcSuNDi70i0Hq3bfNLb17CHAy19x1hzmpisLgjDKMQ2lSy5rofZP6/K3pxM26Ca53TD4f
Dg0pS5qfaqcMLdzg9XR7D7d2UDGx0NEK7bTxRnWivXbmXgDQT69ADFvfbrZ1FKCGhpr2NSs9BxDe
6nb+vkgdz/pv9oclAfb5/s4ezM2iUWtCucSlrfgmbdN3mjANuwm0wJHjOYoV78GL8U4rUyCKbul7
k1c1wvOZASCJFLlW1/gFlA95ONJOLhkF1R/EkqjO45E9cnZEhUlowAMaaXGFnaoq7qL2JvRQbBBx
dgrOpqQwkNPWXeSZdFUONbEM1YGUlkX0b8kf2dFElDNQrkzCFv8pKhrCxJAyHcuZlY7nTt4Z5WX0
Xzkrgq6qL2E5s8NMUWGIbdxHgNDkSMUYZCgUm7YCcYLxGN3xLt8W8+eZMWaCJKXR04pe5USacOqH
GAVl7b7wpL3YRrss57KNLELKzB4zWYLup2MlwJ54SM89ZP5o1GtW/Dg6CSiQ+ZK6ixE4M8hsCoo0
BqNe0FkrJjseNLsLdw2PpJpjhGWQnvrI9wuTFrrohTVI76V6H5Z/cv64OmIyyWXey6GojbCRBClq
T28U3KR3+Tsn+OhXVoLPZCA/n8BeN9H58U7tuwKxGHKmzQ/hNyhKcdJYTiiwtHWQ/W0UTYSpGgxh
3aboeFi3mELORoz+gNnZcGz8CvTrGDHvVB/ym26T7UW3gbgP3s0DRz+Te+FJeIsf28f0wrumWr5F
nxmnITMzHidC2Kq09gmlVvvMkW+63d918ig6hL44r/uHa49BjTgJskKkqKFslV/oyQHHV7uhQo6N
HV/4pey8sWVwozd8HEH+5u+nTTnxtt8I24or17aI7XgbMERFV01wKn4exYbEoRHQdDKIatQk7z0x
dZr0YdS4itiLievMEpOHCDKe/lMqVlg5wWMIAhvRpflA85KbqGwEbdltvOl38p4/lMsp0Mw0E6ep
VslN3yFU5NLRDjJuUATXzN0eCZ1F+9UjsBMZdnaMcXui8BznjTATp3oiQ9+L3oDrIlKeULeH6ntI
buUg5Cx3rptshFa+H2g1LGl3w7F8BisLHpbEW+hi2+p2vAyHzoUExJMM/QzeqWR5S72GEROtrWyO
EOJG1iODvNemlmlfoYKmAYi5C9xLqWVku5pjNjlNACd+QMuOy9zf6ElgQZnKWgfq5X37aoLZ1kZP
zSVChUD6VO9dowqFrd7nZy0UCzSSp2hAJSW3MIezRlg6qyCZZKMVEaj+e76rHHpaTk/eLgHaNAf9
NIGfvNvGjnpLOMfmRVJB7bpEWGarKCqLzkjgbpqfs8oV6tecnCqttQlutVvxHIUHo+bklcsPhDOj
DPjkA/lHJlAmILUKblWoNaDOuXbETYiMOd9kW96Ja/mIObPJwFA6ypk35HB0uoxgBdBQh1RvPcc4
TocJGqZ4Y+bqZ3NCSWfgR6w7cNJS8Ts/OkQ9/iPelsqlv+nVlgMBX7GG0Gpg0dQMSZdBDPsZzY1K
9pQxUoHmuW8LoB1I1dQpiRXzCv+/5mOfDTGgFk5+1NCOGluJYvSYnDJVBa/176PKZysMoAmCUYul
INEtnuqJQZzNCU+lk50hSMHlW194Jf9sjcEwXSp6WRTgU+PE76Ibu7mNOqud4JYOZLfQ6oek4sTj
PFtYeJ+tMlCGyhAZYAarqjXatPSg2o0bQskpduuAtjxlkHkBcyhMsjovBZEMvMgjNsROOKTDLvU6
J095pApfkZm6868VNlHvzKLt1BJWUPayyTXVbZr4ed2RhRvFzzaYRD2JFLkYCWxQGn5zA749vIPE
j5Rph//+8R/C4uoRA1KRH8i12sFaf4jPkkt2eeSSNygbPIBj8ADt2aN8qWRcJax7yZkuNnmXzEIR
AlPD/QWaIyAvV+I0EvHKaXlGGLwAdW03pBl8S4XC0qre0bGPhhD2WvdlITP5PGP0d8xy9ToDfVtb
wxm9QaWfh5qe6iE/GWhpwb2efohwFZzvKdFN+wc36p9NMxjSg3xBkSkkynpkjcJf9ZABgDeoLOMk
DLzIZ+ADfSdebaIIAr0YwcmLkW0lXD5Zujl9Pjx+doYBC01L9axLMI5hYrVQjjbRYZJ81475ETQz
kjPucl7F7teM5LNFJg2Ko1HKUhr9itEVluePmzhOL32iPnek+BWkxaZt1If1cFmMSsgQqrhrRtcO
27AjVmPUi5mJLRpac8TcS4Jk5RoPRXhWmHXdTVNagWkBD1nfpLP/XAVOfQZzKXjJ0QgQHwhS15gr
8rzweIDxNCgIq+BKRV3M55WQSWkgCKYONPkgJQrAYxLYEJ34bvyU9rQ2SrXzSwb2A8GBKhzvwP61
vfazdSZ+RD83WlX4sE4fLOJDdUOJZ5sT76VgoVL0syUmbrou1MpRhCWQwYT5+yjWdtc/GwR1Efus
etLyyemrY1f/dgnDJ7PsA0KWkkkSkZnYkh7ZlbYNBl7X5tdk7rMFZvPJtLQqutDAMtcMS2o9CD29
EB/dcnvP/JMt4Bor7OvAlEcKNIuw2lMBhAqJW8soAOAZ4fnD5MOK2Ret18IfcXgzp5uqkfCsCzp7
bwtuJE56yrPFbDcGMlaILmJ2asGw6jo7lL1kV12+89PwSU1KzrazuMJn40f/Ptt1GmUICjmHa226
Hf0XQ2isTLhfx6qF93AaD4au0SY8CaJzn42EVaJFlQQjI3Y2PCFZpU1D78aEcKq/p4QtI0QBLe3M
VR9c3HBmlpmdrehJ4ysFAMxIk3NSTtshq/8oAq/OMWgVxyOIXgOYgNyAgyJgW85Gi3Tldn0QeZ4w
sNQ3Y5KQBGZyUHeMgXAJhuhl3cRynj0bLQaQmqDTUcsCG9K22Ku7AZeFLV6hlN0fJW5XQ2wdfprI
ijbS3SvVb6r8MEAhhCe0vHAX+Sno2Dp8X5mm3qR7l4p63mGP+088M3VoSW7eG0oDzQny5YX0bxh8
JOSzhVTJeusZBDEeJUcVXDVysi3ax/UJ4sTAh8szG4qXRGpMbQzSETRLdq3kHPThWaB/n1lQDT8K
hRGDVpWPJLsdYnfdg+VzyWzmGSiAyvfYKx+zcsn29A6M3A8gKags8LtxOU4XE7OZMWb1T1moFgnF
Ui2Z3FxqnLD0920UbcWi3WlKsOubjIMGvAFk0CAQzaZIkLcBcFK38JpNWXJbgmjW9SXDnbnFQIEv
dKgv6OkyvZM+mu6rnY5qG6qUFzq/X23zeRkxmJC0ilpqdKmiWdQKFIhagCJPyu4IlyCWzsaKWx9p
4Sz2lFGotCmGJXmQdoPw1LVhDLrnzip0rpjnYpJnmqKOXnf0hbMrSe1SoQV1HS1nOOBa1pI1twQB
5hTYZn3M+ldj3Nc8IqZF/2Y2mbXV5mLbhZ2HNifpl5mcMgWPqZIr8Coil1F8ZodZYpOQ5mElwY75
QGUvw6fEmuzqzK+zWYS8mSFmeQl6EBckERDr0UtsuFl+Fs3NOl7Q5fIlJmYmmOVEYogmhhF88Qvv
m9BHN30R3aqT5CSBbmfZn6DfzBqzsMQ6yKSCWhv69qCl8aNo+r//tolLJFME9bCJyCNsLoQ/qEow
oEh0BNcTnlkO3u7vYz3/TWdhfmQQJmo6Gjoh8qQx86PHwtSOQq7ZTfSUeI+jGloDN7ejuS8zQ5+M
MDPUBzjGKGGh2dOPIaBlolvvp/402MKdsvFexhceHn11CtQK6FGVRAh4gm+JwSNzhJhFFpSa3Wbn
wH/2i1PUPK8H3cL9N2zg3kiGTif6YdkDKCg9WsPP4VOcWPoPKrOYbKLM0m3pRwktS+GQuEZq8V5P
2d1KMYmo4WJQVsH+S68HMdIz/BP9lKRRE+A2y/N3KaQygvAxV9FjLW6msbVi/3eb1liDDCCVehQN
ZhHiMT829mL8HLTPUhKhr3VfkUdZflgfVTox80BhrTGwJIa53CfIxvGG2OzJTturW+Lyayk/7u/X
7DBRHyoeKmRM2Al07aYuUImKXuMWZ9yuUdwgNqwhem/lB7SyWUlyR1r0wdT+xieBPXo/26yz6wYa
0u9g5bcmAiUKcqnznRwgRzF5sUx/ytpPZdZOl6aq3pmCbIvCraYfZeUGtS8VavnWR/5LPLNDz+Ca
6Ret3GaYaJ2gDJk4IGSbdv52sMVNdPZ+4HHeUVKeUXaLZY0yC7UxjcmoUhilzOgETwRU0YmK2QXb
dfdYRGAMsfriyOHSQIow4WZ+0eLvFdlHPJlQzkSxenmjqCJXaGFCmvKt1EHUUNx4aMwQ4og3bCye
st7Q5G+GAupQRVGtwlTlqN+kA71M112ltTqXNj62LzzU+ZKRswYZ2Mn1YdTECQYbJ1Vx4UVf+hpL
8t30NgfXAC/mv9zusfYY1AlH6GoKBuypmWzLkM6r/Hd9MJ3YD9FbZ9ioV9kmWeqkDahA/WOsfsuq
1C69FzRWW1q0N9Lclkq3FjUrNF/XQ+k/DAYYEIgOwmHywTc4G30/raLUQ/82hDI+qpUpNxGAanRQ
lsClWP1yAfj3UFytMeu/DyY1jWq6RIofnX9TEc2KvG1UVlYEKrpEgeotsQuz3CJvdDmesjVWrG0G
E1ooxbRVAE+nH2bpFHhF9/a+jvsztMxV25EnTvOlT4e1x8CBoGQRepZhT3yj+lf9Ntj4JzV3o5ce
RC/KvnSkTYTuHO88blsXRS7hH8HEv4PNNmV4idDFuYbBrsjzGDyocm4N/W59VJe38KsN5uJTAwdU
6FdwEju5nZmvXWDiP+fIPKoRUiIe2zeNj6/7x9UcgxVRO+reABIiO5cwY0eF3OnT97YoLJTeO+ue
Le/eV1MMSqCDL45zGi599heRb/G4bVfGrmnDjRzeNNFbH23WDVIYWPONgQkhJh4OMciGROngd4/J
8Lj+/eVd4+oQk470XfbPVJn5q5DtFOVnRjhv88u7xtUE/fsMTAy9l8KRjllVD0jf3iPlzVcvec1T
Cf0PkHo1xOAIDhl+aMoYK+OU41W+P7TP5Mf0zd9lG+12vI3eu8oanRz9OEloKzveqzkPx2QGS3qN
eIpsYGlF+/S+3Xa7ytW3uNK54Z9pvjw1/40jpizqwGeisE/0nd/rQxdg+1C2YrxrHqlOk+a034Iz
CJvO+p3kSDcC9xbkSxkOY5Z9s59GFNXKCk3VEid6pI3GFLRUV3lQD41LeVF4d6TL0fOvo2ypLdWj
Jrnk4dNDZekF4qa3jPo16/9oIVztMCACQflWqxTYySLD8sc7rZcdhTScvGZ5OV+tMPhRS8akFQas
1Lrdl/tC5RRnLS/n6/cZuOjkSCR5ifnxtQLdit6Y2V3lVZvCIKqzjhy8EDQZ6CCdko0mPckYp/YX
6t6e+xOV0mrc7Cwee3S/gTqR28Tw5T6bjUAGTcy8rCPctiACt0icir0CahkULcYWbaQCy/Zvl71+
GAQTkCLromKCivczfOm5VIhZAVTpzXOALo3gpsKrTZ/wbl2W4WNmiEkNIG3jh0SAIaUOu4tOisEd
sJGlfQiegsiDYlnWFhYIe/W9FKZkG6epd2gaHO/WJ3Yxhq6/g60slDpkmIKCeRWiY6Lfhao7NbzW
0MW0a2aDyRAyIvmZrMEG5RSLiOXtzafB9e3hL2H/28qUzAyygpg4qCgBSWBMOrUu7gJBaJKhhTHY
/TeCAcsBOnONWeKZEklBOsDadEEGWx0V1GUaj1qDDjFhmxySLeGs+cVsa2aQWfOqrLVTQreC2Cys
WOyxxz6MGYrs0KkiSI7p/a7yMjuezMJPxHEQIzqeegx1r7S0e9W3Kl7asHxcn/nFrPQpbbOy8mCm
dns3HSFv0SJb9n6KP6tf2XsGwWz9Z81p7FjE55lNJoVQNFPsJHoKJOMm7x5b4259bS3mj7PvM2AS
6BKpywFrfESxZT2emlbfjcHbEMYbou/kMrU1jVeGsLiDzmwyuCJrgVoFdBwJbj4j9dLFtaVCotX7
ue4bL/JZWQdSlGHYT3BOfkhC3LBQ6krloyOzeoeQhOO5OqdKZTHzv7rGSmLq2gBBJh2uqaHrCfs+
2qXlW65vG+/Xum+cMTSY7KCNjFyM6XWEAl4289UzAiusX0yuEBkFhy/p/swhBjz01K+GtIed8a6B
4gkCHqz94p7K6P43R28O1BsMdIDN3syGFObk+lBJrkeO2bhdHzkOOrGderGp/rObmOExHvZlBbq5
0RKNd12zo8p0160tJyWzAWRAQzDjJh8LeATOgd6GjASqplD7jx4j8VXC/8LlikO5LxRegTovFBnk
KCbtn8MH+o8v0MXbSy5SZKeDkIq4b6wCySsqg4ttySu74+UNBoMpWu8PcUFdlsS911/y/CbWSkc3
XkbBiVvf6qPvimfFKq9bhYOV7BEkgIp9Fo6wK+bnKd8NJWdIZU50socN2Sw91HoATxq9cyX5Rsw7
1zBaJ1Qtuch3woAexf4tyU9RclICJ9ELp8bPaeNdi8sNIu514UY0LsXkPxuiZOn+nZgfRvOQNI0V
jpIlFS9Z6tuJBHVKxbeN+hdugizde+vloxByvPlS/cPsmuxBhsR+Uxh0a/Gehg1lzOx246t2G303
n9StZ1GGg/G+v+lkzpGDa5jBLkEvkP983Gz+6JzJGV5lS4E0gu8ar/qTB23re1xi2P9FOTT98Bcw
U0wwz6BwlmgmsyRUJQ+qjB52pLxyIiI7gxjgjh/HUnR1+2LjClri9N7g1OqTb+h2ovNuWZfXBqix
0K+mGKKoMamKOqX/wIE/usYWDx8Xcg9qp/xobCBs9MIBn0UMmFljwKeV8kkt6UqM8L6S54nVpDdJ
tJGS2hKhoZdo38x2I0Ojs9xK2SUz3XAqbb8kKMwAVzqX6WwRemc/hxn/tgjHXO1wVKqFbtvKr6QI
7Ch/TsXKqtNXVeYRuC1ukjN7DBChOnwY/JwePj1/gnznk0G6I8p2t9mY+ryoXsykZsaYrCYWxrYc
CIyBCt7yU1R9ZDfKUCHJefOVg0EGSLEO5wG12xPEzY3gIhWPBXmjfHIeOcdJsfFxqz78LrUqVrlk
6pKmEFSmGAp7WlQCf2pzyvkWJg9SdB6mXa9zctSlBf3JBuO6Nhr1KKZoaWsrq8mt6DG5ra3+LwEd
KMqD9KM423lhFVuPs7cuRPfcLHsuNNtEkYKC9n0pohUk8BAEAgqOwsAQkdvwtZAJfbLGnBCnxh9N
k1qrHMqunThahObE1lFQvY7qf8/lA+XChvbJJAOUSkGMvqN9tOIkvwxx/pj60mEykx9eHkISTTqM
XrLLY5QYxSiIBnNR5LWOGatuU6EgaB1LFsL7029hEsG2kmsS096zvkQZpXoyu5cYBzmjO8fGYMny
a+HztI147jPJoOn1dSAYcL9omr0pkJ0f+M66V0v3h5/cYvBYMzIMlQ632gOubuz6zXeL78iQNtqG
oP2zxx06ZyB5q0VnQDmapkosJbhVRjvp7qPaDtlgdqOe1cyJ9zruLfHUg1JIXuPb0nnok7MM/k6V
MGWjDssQik1/KbSb+KA9Rr8MgmdM2rfFW6G8GWQAOM48qfQGjC6RnsPoJjE4N0Pc6WORR9aF3qQ6
QdOP9Fzh4dfSQLlrONJD8F6lDphSNj0vv13IAuejyJ4qUyErI0IV2uUpczsiOnmwVUOOZ5yRYw+S
TdEInkx1vVTluZBeZX+3Hvi87zPQUqVarWdUJ8oPv0nhUyN+W//+wtb7aZAYuEgUHPI7E99XS3OT
K6Vb5T/8Kb40HU93jWeJejp7zRHBmZubHoK6Q7NZZh4m9Igbxa6Kv697xJt2BilCvYvbiDZV5wZ6
a/TSiXR5b2ies26GNzEMOuiTQIqWKgwNCorDzoH5vP593nAxGJCooIKYWrgxpIbVq7eCltqN+lII
+3U7SwffTxHArP2piBrIwcKQcqr0XXg/OdJfkSNAh0r8oVdWrrqRRbP8Pymc+GSYwYSyQmWxQV+0
pS297Jx2ClCVUiWIFl9YlzNd7JEQTxkp+LAxXSTZhIFspTHh7Rd0KTKnlrk/7DnNH3rP82h7e7eR
wfAVbSYdJW+Nq22Krf4q3q/PGyfMWY4XOawapaGIKiNhrITyJjTbY91OnHvHZTMaXgsNjWgGSxaY
N1Vu9gacMtEnJ5QXens7grly3ZnlYL9aYbChyeVchmw07Sl/BKNqEXqWKbiGvlk3s1Segim62mGw
IU3zqZUpv62K1ka6B0HdG8U6INLDpTCXmmw5771ao17PEM9vNa+IG1jrNj0qMijZfLHB0rIJBHKH
nQ8F4nzjb7j0A8uBeLXLQIfhF4rZUIIyKnkh2bWVOMEm3OqoF4wv3JPycr59tcbgRzai7vyD7tR7
Ei4hONjD7XRQoPAiOuBg59Jy8AKSQQ1fif1ao0qNJfSbgmfohUatyAlHXpywLX56OmVlHsJIA7qh
cDftYrtw0z3t/hb4pAB0hL4Cx78jyHIDdq1Zyz7lk9Rxz+gC8SGv5lnS07RT79U7kIF2VgIEbm/+
hkYe+y5nRNkWQKEgXh9RSuao2w7SU+Sd4/7n+sKjk7LmIZNlFGlg4OyJ8Ry1b1J7krIbr9uTLEJz
Y2kl07ey+7FucOkNaL7SFQZRZEFBvSEl+iW+G/ykJECBU2Eiq51xLEPLPJSv4YX3YMhZ8CwzoFT6
aI6hrJ1Qf7K7rHH7cXSnJH4aZNGBVDaPP4Y3cwzAZGon+q0EJ6cst4LgNVclq0HN9fpYfiE8/Ptq
4hqfDJ6opRGPtQ8zPahM5I18BCs0iAcpP5V3HO56nMBQ9ZZDUQc8HU7U40j0v3rKgIyvQ6nAH/ET
wvzWaC558ZhFv/8a+iliGGAZVS3ue7oKs0LCbaMZaoOVGYr3IMopWsQrFdRKWVzUeJEd/6TYV4I2
vYk6AdHErSeF9NlWUbV+FyY9tlnkQnj+SrfTtt5jc+AO5NLF5idLzFJsjGxSZZruqRfwyrrlFnf/
Fzw3Y9J4wLJ8gp55xSzCTI//uYqRChsPewnqfqj+EjbAN3+PzS/8YMKmjBq/S0v3EbIzy8xGn/lg
6M175JZEv9eUnyJPvnf5QDszwCy9odVzbaTD2Indc9yAr6mUNvWEsq223wu1ue/b2J5M6THXBEsS
Q8uXazcsaqfTBGd9fVJTK+DK6lI0OfFwe0pRoCyqnVqUk5VEXo0Qbnw7BDmqu26Ps12pzAVb1QlC
KNAj6ZgStx7vW3/TiO9+a1qq9Nh3m3VrHExVmZUhlWAp6Qis1Z7r5UfNPykNWtqK0ApJYq/bWioE
nGMA20Iy4aidQmIBeeh+dJE3bdIn+ewfWyTz1U5BtJagj9PcYRO47a7qOUC7vDav6anKrBc/xb2g
RiGo24wuvSAJT9EzqBOg6spj5qafWgsaZoFIstxAn48Cqr4JjPMova8P5fL3TRBQGLKqSiy/RkiM
pDfok36kvOftoe6e17+/vPVdv8+EhdZKRZnQO0fUDFuDllmFuCc8FVSeEwxWdmToBI0WXfRKb9X5
yYs4bPrLMKJf3WBmPFFqXMfSCmRyMbbFLbGo4IK3m9D+RdsVTIdXfMdziZn3yMuLNulRaupLj2Fw
UOKn9XlZBoerQwwuKmHv5UKEIauiN0EJbDl6QEl+2O2zBvUIQeKum+MOIJOb6KYv1kaIAaxdskGV
wBaPOtmOHrrjTXSS7vmMp8uAdPXwSyrim0lO28yiPrPHqLIUtYJEwaOHHIxonDoVXpgzSYlqJMnf
Ik0D+vTEjTruq2S/PoQcEyyXQKOgS1Clxc/CuFHzQz+icYLzhM0Jig/cm2U3RBD60aRRLkvRJqoD
N4s2jRbZOvbEDApKDa+alRcWHwe8mUUt0sXEa2FRxYlKD1xa5Vx81xMcS2W7vUC8GkvrcX0g/8NN
2r+R8XGtPzPaisSoCa1XJ5e4OfqQ+wPBm++GdhXYAzqjU1egohU01eJdpi0u62s6ojFxQryglQ36
6pN7Dx15bHm78GKOcf0++4SH6mO57ugDgdKXbjY++L7olt4p1TiAyLPD5Baa4HmjT1/S8GwV+DeF
6tmCYnkSp4x0MeZn7jCoUTdViTMpdadqLIW8hTounPyX9XhYNoKsnvZCiTLbqdxD/r3sqFKcqvwK
1NTS658iT89m+ZxrXI0weCtkqu/75YdwYocTGUqat+YAwjMcydzwkt/olz8NtqtNZvRiksV/yz53
U2B10mul8AoCeEPHYGybZkItKhg6MhFLyV514zbUOK/hy6F29YJZMrI45pFApyftU/TFxZaXHtRx
svLh13occAyxABv7RpOaUYUNQ3gzmo0p2mod4vqKc1O7DD/XUGBRVvcmJe4mOASaqK1mZw/51nAU
R95G9xUevpOt6rQ3vIMWzzkmD5OLKW5kgvhLzJNCdpJsWoNxoxYczq3l1HjmHJOKtagWLiahxI2c
cg/ZswQKf2p28vK3tj7V/cno0aEj3oKWgpeT0zD4kijPDDMZWpAFRiRQyVvv1DntOXa9W+9Idc5/
KJZ+qLbpfnSij+GteIX9y6D+b4R+rP3ZfmIIiUmqFj4P2WtV3wqtsx6YXygTP07JUK1W0QskGhor
W51OGm736c2fcSp3eYXaNlc56Lgly2761tJP8gkVGumeSpJnNu92YPmwNbPOjCwa53N5oOJAxil8
L5/JMYDcWHAxHG9X//AuItQz/E3hmIcUl668PHg5Q5hZpxA0G1xViQUUXeEAJF+GWxMo8/HKTu71
J6Ki4jJ3wg1PV2dxPmcm6VqamQxSPRxTKg3tCcckvhv7zfp8LqLm7PsMLme010OjonSR/u5J51h5
TlUeATjPBxaZJ9K2WQYtkLQobpO6u0k7gXMK504Ng8x9UE9DSq81h436Lf/gGJciK7TTY+xZBAIT
uhNz9upFGLsOHVsr0BekbHIql6ubo4XOaWsshl1SvI8ZZ9dZRumZJSbDacQWj+D0/QK17q2tvaXP
E/gx/EPw3W9t+U76MbnoLnF4sbecKEAGGoQcoOEX2UeG2u/AC5kDx6Yf6kPpfhTZO6n9goWeWCmI
bfkNUB8qhV+wc2aT2RyaYfQUHDiRZt2JNo6cuM2UL1RwCb3LWyqDR9wAv0F7gMahPe54e9PyM87M
PrNp4Aai99WU2t9mKBqi+GLsfbwx41n70u7WV9/yyrgOMANnteabUkAVbFr5IBvnUOBUmtDVuzaY
DGANmSAIegRn6nGwe+GZZD8b+SxC8jb/AyCRRREMzia4b1RQfX8GqqmOwzYkeOlNpYMu75LuSfbu
10draW7mNtisSMEDtmAIKMNUtv0zpZYTnoj9NwVXYvOeRBeQ8ZMxZtGFBSjRZdpxGCt3nfCtb7eQ
2OVkCgsQ8skGE+xh3FVRTB3q8mzb96c+M2xDGK3Y4wQCd+iYsI79RAfnGLxRL2CcwRU+6PMpCZxq
lw+Cw2MPX4jrT34xcd1pmTL6Mq2XVbV7WS3eDW/gID5vepjQHrO2KkIZDknj3pfe1EGw+vTbesDx
3GA230zVpyKh1QtBeYraW3narn9/YXl+Gib699nmHpOmFUXagBNp3yuzsXvyVxAGltqGdvu70t3I
22BLxwrVJE0i7Dtjahi5EuqYEi96SaZ7IQfJNa+ManG8cHuLyx9dNgy2sC1RYxWXuDiJS2N06DIN
9GQSZy9cXDEzE8yK6WTyT+0cGPnsKXzPfcjGVXdixDkZ8Vxh1kttxlkvQZ7e7rxk0xbNvjd9d332
eSbo32ezD9LCapCpLEqloXloPIX6j//NALNEehIlsUfojQXuu1P5h8wVQqCjwOwvsjibDWaByGoq
KRXVzpHu2mevhA5CatebAQ9bNj3fZFte5Qhv+pkVIxZGoSWQa6ZyIN3wrCuBFWuRFXS8s+OyZzji
oJdDB2Mhs521RSsGEX0gK4ijQ5B3A31Q9Jv3+FcC2YUcvnE5JumO8mU0JZBP4/GDqNrH0+gsIEiB
Iko01QOj/cIWfT2wBjK6Waeeu1i6labKDcbRkQlaG01th0tzXp/DYkRKOiyj9xSNNEzQi4mu1rGO
w2Og+Fbc3wXa43pELoL2zAAT8lFmGLWOAna7Rn17fiTajcfb6RYjZGaCCXoVE6pOMkyU8qsI1igj
ejNQxtvVnK2b5woT+pnaNFPawY6SHNRgk/rbePz9i3xZnLnCBDuwNPPqrsb2ACK8QTIsrXYG8359
SnhzzhzOkthP5UHFnEfNqRYOOa+BZHGPmznBLCSlJEHRN3AiTyCTmp2GUrbaGoxSp3yKOXPCmXuN
0qPNFlCEdz15EjAnhtdZ6MxEIerPIvppth3HEMcplpsMfAVe4AUwJEtHrbwH3wXwFS860bmtOSUm
i3GmgEoS/yigYGTi2UxabeqGDnEmnlCZbhnhfWq8rsfA4rjNbDCxXBGlkNsKNgy/t4fumyDr7lg9
ysHzuh2eL0xAl4UQiUMJOyAPgCK3sReIv1dqXvb5cQ74AqQzf5iYrqa8HPwEdqStty3Q+1hvyj1u
AyDjse7QYhwoCrjhZdlQCCuGgoCrVLMY8KKc3qrSs59QZaMAHIceCHT/BA1mthjsrIWhjfUAtgRJ
j52uS95TvYWqZVSX9rpXi5Aws8SEnJwYXTT2PVqTArCiIVH0eFvdcsBdx40JOKhQJGPfwBcvDS2v
baxGxmG/6Owx/INnAcqV+u8UMTE3BYJWaHTYZP89nLbdeDEHThTwxosJt0SqwJFjItxk+dhG21rb
/2/zwUBoDWkY1TMwH5l0Nqqd9Adl4bMhkkQGNidipnEt4PtN3hdwAtc7gTGBFq4KOVn18jH039n4
UuKhFIFqgFQJu81e3WTO9N0osFrQoQRRE0furYHHw7kMOf8//ZIofd4S+lZPBE/F9KO8yW6yuy6J
nVh9X58grltM4pRnQxKrDdyCmimarSG7cYq+1xvahB8cpNFZN7ceb5JI/z7b5oQIvCtNB2t1+71H
92WkvPxvBhgAUNQEB/gUAa2q5Tk18p2mThyM4c0LgwDdEELgQ4UPlZBOG3kK0WyplaabmehfW/dm
yRQxVVRJEihh4HT6ebhEsKL6qjHhLlH9ZvR4Tz+nw2bdhLyUus9tMBBQF0VUey1saKfGQc4Ockfa
RorTkC1vwNN8I98MO8q/6NHCsPvwsUZheIAC/3xTnNJbUPJy5eOXMHb+kxjUiAOxm5oSPykd3sTB
8ZL7aroYPImMpUJfGT3IKkGmChpllZnIcjAEo811rOjjeIhuQcPiVC+UvplYAXpow6N+XzvNM9VM
zHfRTtz9H2nXtRw5kmu/iBH0TL7SllHJu9YLoy299/z6e1IT20WluJV3tDv71hFCAQSQSCRwTs6b
vKe2ZU/79S9gvm+jYLIwjnW8/+dIJnDa6X6GvvrgiMQyct5Y8VZX/IPGzLcejSpKOhXUU2CyBrdw
8ig5kpX7YmEv95Jf73PPHG3exXfLiddKMl+zico4aCYoWbSuJhw189iPvy878WYWW8lgy+dRWSR1
ojJq952C0q5PzbFDclbc5I6HILzlnmthNKJWSSwVii4yDFjRkK6S0KmjHk3ql2X4wpTL+muxRMJG
OiX5okEpJQZDt3hj5rzkv5WO15owyb9YxAQcwoiAaC8i2lO8T5jucleBuL3zEeE7zmfi+LvOpP+w
70OlpJZr3flesyjSxPTSBVjIl+7oMlx0pJgz4r3yoHDuIjSSLkQaC3BRAG8gX8DzaQNl3w3LH0tx
3TYKmiKlZfB2DHlWZfJK2WOUY6FRNhvhoyRWd3HDKw15kawzmSMdq7LXR/gGHQTswZQkeRR2fsA6
UnYkN4qbpVbN6cRzApnFbACFR6IVMbylLm+BleXE0XHkgnHwjMdki2ycW2HpoBi9cMt3U/vvZ6HW
QcWOdmmt3qSGgL+/AJvKkHd19a0ZCOeSvbUK8EEKkyIWtHi7tocLUFQGTIM65NAC6FRFRsJDvzeA
nFve8UeVZE6AsYsVStc2iZngEw0e1h1s/YDDzDN2tLnZe4KN5jwoDgun9AHs+kB31tQjBVsKsBAx
ixYv6DiJkh246IJRzzANjEtz68nL60AeZhmTM7ze37ZfaqaqA0pJMmXG2AJ4jqpFJIiF+ncf305a
adXDr8upiyeDKcYHLQKkRw0ZQ/dq1i9EfsboI8drts111oPJxg0xs3oGRJCdksGqsx/G0Nt1+7Dw
KF94cpgsbCat1ErA4LXrJv0+ofmTtfNg6bN2ZZqt/7/Zjdp1dVbGMByommG3pQIG4pj7Wts4ZFw4
byvbWeNsOiblGrnci5kAMeqSW6L2cwofLuuxfX6cBTD5lpRK0NcmBEhBZ+kRFlyk53TCDkht5e2f
y7J4vsZUac0ShZXRQNYsP0bZnVA9Tzxg0W0XMBUi43/iJ+ZiVQ0NRS1CjCHoop0Q0DBj7rSJgDst
Z5xDnybszyfvX1HsKnqpxRpRW4Hem4NDfECzeU9XxGuOmG2jncUwSSCdAIMZCxAjl9dC54kPPY/7
8L8k9bMIJgcUfTomGE+ni4F0bzVz5NKTAsxYJJ7pdgdMjgGrpJkOIOLkabeFkYID5SybyQ111wSz
ACpynPeKZxyHm/KpAT0dne8eUqt60u8v++B/qajPApkkEWitiPcUeIjoE18GXEER2IMNfDmQLwqP
8QtH3HZ8ncUxeaJtg7HvWujXmNZ8oOZtsa1ePUxHw10qwApINvGk3xhj5yT27cxxFsxkjmqJqqrT
4DemWLm9PtwBVZhTe3JtySQPIzPaKBOhXAJeQXqlBtrhL9WaAG4j7oKFc4zwIoFJH4UCgPWBvGtU
uH1LfGlK9oVW+Jc/2WYKITJICnFVJ4An+5jZxXiEv1Je2EQ4lYAeCfF/N06+XZaybbuVGFYbwDvJ
/QgxxsPiUXqTAQsvBOOSWBHnUmxsOsNKGFN8JnVqhCUVRqp7MzrJPCI5zt9nr6n1Mg0kqPH3u/CH
UMSWwtsE4XwU9nUn6hRtCXJ6TOmDWy/5Xg7Sh2BS9ovGRR7jKcOkQyCpkCbroUz6rO0pPvVIK1yn
eBlscHMc+UzPPIFsDixnLddaKjC7XdIXveKc8ZuBc/767O00G+o5bgr8/aJ3I/VmMY6p9HTZnXkq
MGlOMMYxrGaIkLsfVXtfVpxTkBcuOpPOai2TYSUImCRcrw0Pm0e75T69Ej30c10elQPP3ZgcUAtg
PZNVSBOn7DSlwtVYavu+K7ymGziabX8cIAm8I2SKnx4TRa2U8tzEG5JaH4VSfVTJ5GSpzMs31Ik+
lSvkLIcxYKOpYd1Rfl7NmkBysMflDTPa2VHDcp/d32LBzr3sElvzvwrw8v9qxhixAHxTFbaIWfEg
/lGc9K75Qb/YPyuRYWERd+IoSf/iJR2ZnNrlo6orJs6jOTyJ2m0z34PBDUulcjPal5XjfTUmoVZy
JohGAmsCtd8ayEHEEqHKe6ffDqq/BmSpejRlarIyhDplPu9aE+R7+cy5X9DfecFi70301TUmkMah
1ymVrpBW6Ex46XQYQasgSYUljng5lQ9CyWvOcTxRYfKrjvmJLKZUqv2BNuZ1O3bJHhvvbr2vvXnH
6+78l9RxNiP9PSsdU1VNEXzQ0cQz8J4clGMEsKABy3xgio1cXluY99Xov6/ERU0qL8oEccVwmJXb
cIo5dRBPAJNrJ7nKK43SiEtJ9F0cpmPacBuavG/EZIsumUKMXOMbwWad0+zzA128HGZH/Dm5lKe8
773LEcX9TGy66NJIqALk3OUndj09eqMqnhfgiDV24fNa0Nv3DmICz1/CE4nCjglUZtY1aLkgHT60
FfBQVDcGoEXeOe9PhFfYOvY5+m2mDJOSqUmSoWCi66NfTKAHnTDVhiPyDRVSqVv0KgAM6F/6g3HX
v7b0kWK/cDLi5kG2EsrEWt/1TbrUCrqOcBUMdkyhndTYk1E4+XBzvsNcCWKCzOyXds5zaNeb1/pw
NZt/MnDH1S9ddy+QZ3G+LdOKc8DwDMoEWql0Ro6bFQr1LADLpfKsaYYniNzSYzMWVqox8daYIQmH
AXIaPCEq6DGqt+O3Bhc3ei3Of0ycRi7vkzGhp0uNmSgzxAXBg5CMAA1MrMG0Bf4320wkK8WYiAuM
WFbUDG3M/M8/iOTpaQkBqQe2e8kuveyUlw5vm5anHXNED5U+zgOVOc6FZYpgdwUDah5Zcqd/JU2u
tGOO6CAqFylWYUcVAw2VVNr1yBOx/VpxlsE23RvgbSlTgfBqNfBd1H/wzAxkOLKX7hXDXhpsOTUA
eR24CCObhc5KLpNLsqYShEGC3Pg5vZac1i5PzQ91TwpLAT5csksOZLEMh//SxYk5tg8PIHEhmiQY
dYyMK4yvd5aBnu7YYV6Iky45jsL22AGllOqVBkn9ISst01qc/DAd1W9Y9Lby238uyqi5OBAHPP2Y
nNIOI2anOxhWaF878Yc4P5i8qyxPBJNOkj4aamGEYoosOWCMfkyjxGnmiHOv4Pomk0dEWZwWXJjQ
z9t3+9iNHnSkLRUc6Mpz6oBNxy5+yvecj7adUUwTgx26BrYsJqNocZtEcYVTtXUnh05bTDvl+qdu
FdeJBewoX3m8LHDDlqooKqqiinS5gX39FIKk1JaI3tPmnao5jei3PFgmngjGjFlLaiOgj9Vq24Hs
qLN1sktB7PS/KcIYTo/UodQ6pMV+ehrz72LmVQtv7mojomAsndCFExlTN8wRbQDFQEQvFk0gvbRU
8TWTnlTtTxoYvFpg48D8IIgJIgXs3dU8o0ANn1W/22PXem+4BrDbi2tAt3MrK55eTEA1qmwGkwC9
+vbHpBnWqMbWHPgiDpevfKSzAVlXANyEuNC3kiV+ErpbTTzNxLssYuM+pooSaHfRElfxiRg/wMhi
oKe0x6kWvzAo5GAT/udSiKaltIoXiOo3pVwQTjzQvE0nX4llTuU4yAtQhaEpHoFbbr5rgpcl5WTW
rfr+g2rMeayQKolqIQKiohf49SFzKL8yZk0pz66xLzlv+ptOcdboE/SnkmEcV4W0RrwGOdS0ANbg
mvAg8zl2Y7dxtSwwBLGB3dp438t+Nb6V5f6yR/BEyB+vDYEkikU8UBGCm1dPdQviLk7a3sja6y+j
MonBVCs0alSISLpXfTimintZBY5TsyCeZhWMi5DiW4h4JxhAzvtS1T3IKwDR+DMZrgxB4mUgahSm
rfFBI2rU9R3clDHJ1FGjYYokd0tfyq0FQ28j2F/nncib/uQpyCSGeG5NLdMgLi6i27QO7xLNfAi1
zh4V/dtUktjSjPkE6hGOnjzfYLKFrPdhMo0wbFFrlhCMJ+C5XEdAIvtK4lsFE5Me0rAu5S6DflJ5
08WgHwd/gsId/eG5IZMgtFoBTlBE3fBKB8LyAtJxze29xQaIrhW5yekrTYC1m7CQi0uQtnFQxxow
0+s/lF5wOJKryhXeaoB2gqiRE8pboAEf5DFl+6zK2aKgsYKHVoyI+dW+fA530q7b1Q4BNulhcTvw
q/PG+qgXXAgGFnpxlrXZmCpoiWNLU3chkb0g+FWrqaNrsXM51DfTrixiM8YUCVZbmcBLRiVPlCLB
QYKGqNxfTeZjVYHbvuHNxmwfJytJTMzNcosW4gBJxsPomt50LI4ULgkJ38erPyfQuNKYSBsMbH7p
Bmyon4ybcNf6amLpjnKX3mZu4ZuPl624GQkr3Zh4y5IEYDwKdCNV8JYuePFqebTKXI2YaOsiEuQd
WCPszhlQqktYFBXcxTf9Agp9BWdVxY3jP37BwgSk4YjKNIb96IhBXjj5m5hYAFNT7AyNlNCu/DLg
fzUaT588fyWVibfOHBvARkDqDLYZA+PeMbDaKUQGn+yMfpJLophjuiNTWE8mzNk2qbIPelMKLCOS
xBsBFFxPmlYRR8F1ubaDMlK4uMPbYQeeBY2gyaWy2N9FlQYko/Vb61J03gJA8cWxtAOnQlO9OIB/
/BRzH5W3wJzwUc9SmbohKRs5aRp6rh+AegnsB8nvncBSd/8PvvPtkDjLov++OtHVOtdK7OUjVfsG
CMZ2/V3mpHh6scwUs4d67iWu4Oi8jdLtr3qWyqQzoqRTOcjQcAGeTIwZbJBaG6W1LD/bafJ6wvuQ
PHlMUstruQojDfI0E9xaRmIpGNBPW0uPC6tZfIm3LLd9Iq0+IZPX2qhewoYKjNNDcCdY6CT51TEA
DutRvpnc2hM9dIwPvPfVrebEB9dhMpw6RMas0ap2jmz6BEQx8tsQoKmaO3uFKx8nsCVzkaw366WV
tkzOE4U6UWcD2iYmplSl9mEm+d0SxV+ql85y2LrCGMPYIAnyTivdBfKxLG6SjHed4ujCwjdHVSYC
hOo9ILp9huAzvdpvdoBvBrfUdyz6A+mrFznnICcK2VKiKCq1S2kURsF3sTzlvJsCTykmo8id1uAZ
AX9/HJ/E0puKyCp52+ibOmD5T5aAHKkBp/1jJunLsBFVAR+HLONVTuZrpTJ3Xzi/zyLY027M9KrI
0wxRVf5JgOoS95yvT3/jp9NmJYA52LSwkIKGQIAeBL/xGP0tkIzQSsTGK+dv5lijv1P2TjhrX2qB
rE5U5gNli1x0Oa3vVO0YqRgyf8x5EFeb30dW0T0EWokJ1NqP30c2h8LQKrRAsnnyskb3ikj3L3+f
rYlHpJ+zDOY0weRokhc1ZEzoRRB/uVEPOuYeiWBVu/xVt8C2fA8ghBwzCv+jZBoBq3NMyjSzwSgT
HuReiz3K1l3xvpVWYlVkfMXp+ROn6TFwee2Q7cA6K8wcLCTXCrg6xAIbxJqHG7GZ7Sb/cVm5zYvG
yqrsYZIZfVDreDQGynFcHESAcS4L+vUdQB25YA9bL7gfviFzhGTt2CflgG8ILDKfQkYLNrrbB9ET
ner/Ac3LlcfkDaBgN90sQbv4WflJrwDg1vrWOuRG9XIQ5PBeIjhhwELZqYHSVbKOLyZOJ3G5FhRO
CuF4BAsMFItDktUGzLeQXT+IVt4chJoH2cITwlTFmpm30jJCCaGwZntyRj9/ok4vXS+4q4374e7L
ZelfXydMAmnzxKzDCELJabgaT+Z1fIV9OTsHFCTvLYfnFCyB+lyTWS+pgspN+UwLGbwOFyBsL77T
uYXxRebee+mv/5T6z0HG8qmX4KvIsgkSVVCMlIfkptsFXuOW78Pn5DrlxPTWw/46zAiTOYxG0SMx
gJ9Q1phuLx3DkwYGqu7EHZDgeTyTPsJlDsH5Cs1GO9Cs6Jay/WANq5htWPMXbdxpe3CfXs5ZvKOA
ZU+PSZQFMfYjAEwB5Pdqj20zJ0wtwa128X50iNdfoSnjmHsemN0WbOsHyzIJZUyKQSgCSO4cETca
utFUOICV0a7j9/l3/Uhx9FLaiOIMbnMsza4ugKugr8kAS9fVbY0Vfy3jPt/SyL7gpiyLHlBTEqks
309YBWqFh/D3dK/5dGQibLnAgDyFmDyT58VSmwJM2QM0vbqSM04i4+QxdloIE10BaWQYLMoGK58s
WXgbiHPZE3kyqI6ryoD0rdoJILyy5eoohr8GwZ0x/fEVGef7LFM39oDxjMcEF6DWlE9Jq9/Jg3Cn
ZyZnqnCzHbEqT5nPUQQY8zA0VImdFrz07fcyK1+xxuLrLW9qbLsQxgSXQfAMLLGnZCPOSxDGKITF
A+2kxj5YrDBzwc1Nm1kX78z/kcMYLg+mOAcTNC4Np8Uz0JvWMTqrY50Y0KfgkOHBGm9WUitxjAH7
eRFNXU7RzEyuluBOU97KObXzqLI0wjtRNv1OoQ+OBlDVNBaFcEhiZVAmfKxM+y1ph7jTrEbgzSxu
txtXUphjRGlkNRgK3Lqq19mmrXYMyVznV/8ghfLaC9tecVaJOUlKvRdJRXvDwanZK6DfUfx+D0AH
/3I0cZViSlBRiIswnSGnec2/d/vWT33pDWM/wP7dBS6vItwuNlY2ZA6MJAy7MKaN/Ogq/l486jgf
BXuwxMyu9wBr4T6sb01wY7Dirx3ZPoYZysUyE+in+qKbuxi/qazi2L83hRrbuFWvW14HjGdTtq+B
d8K0H0bIHF4xqrsz73svfaR7vJGLhoZ9+QtuJ6qzgkycRWmxhDOBRSU8oNWahPZJ7ixG6g5LyqHE
4IQZC+Qn4wamRgn0KknR7VW5CZ2lm7uXfqgMTvuBJ4o5SWBCKVciiJoBMhkoD0F4XzVPly3Hc0aN
/ojVcTVoHWiTGwgRdouHuhCvdcu9ioz4Tni0/9rFeeWLTAJpdLlU+wafygCKyWO4M45gGk4s6T7Y
GbSswHTRvMdgEwLvsqY8azLJBFDsTW1IUDRezD0mif1SSXbjknKO/+2Uf3ZFJpeUbRYltQgxvQKY
p+UtNK/SFFREiopJ/OfLKlEH+FScrWzJJBKRtMNQd5C1hNIpNdSrUV44kbVpNRX4xaYBHBoMFH90
D5n0y1JktAU238Td27xMllIXnHJmU4+VEMbRSZj06qDjmJwTcS/3SE4mj5mKJ4Jx87RswghIzUiB
YXLV6sER8xgcLTa//EoLxrNDzI/qagURXZEXViRjczmam9/Q5TnUamE3pBq3779Zz6xkfnLqpCKB
TtV6a5+xYHIXPaR20VjR9eiARPloKBwleXZk3LvOoigXOnwqPYgiK841f9HxdHPZr3lOx/j1LIRZ
nQpUSPMjGm5T4W3WOTeB7TPxbLl3OoxV3pMULa1b+rWkhw7z4L0fOca1/Fi5i00nmUwup8G2UqqO
TVRZNbGX+jGSlEmX22XG3UaK70MAtA5PUvH9st02j0H1LEL+KCKts0osCUSgyrUakBan5r1Y30x9
7l0WxNOFyQqVrswyeJLRmimvO/UUmn7Max/zRDA5YTTBZB3TNp1R3zXNgxx8l1TO9Xm7RtEw3gr8
T11V2B6MsIS1UtBPovpLDPpx7ccU2NqbcqB9kToA0M9ls203KVYCmRShKLm6mAsmDykPWn8dv6h+
uFN2+Um+VU7mqR4sBZzghc1bX9+iflDFlWAmT+himqWjAcHCrv7Tu3EBkBVKfa462httqiVW4jaW
binX5Eb3xGNv9TaPjplrbiZ35HpQD6WBAc/aHRwdD6NoJ4Dt3S/3ynd+/3AzU61UZpLINDdqMOtQ
OVN1axAPOo9bcTPazgLY7kvfDqqGYxN9Hx3wMeFjM/VWGfWWFD9cdpt3gJhP5/xKEpM6qo4sMohK
6MSvMzkU2SF0javIHzzRlpziIfeN1qLdPNPGc6vhqLuvjZmsfgKTWoAVpBtCh58weFLjqG54Z9qN
axhgConczBY4CYbz8dhGDS4ryaBQWBZlecmqW232L5t0++F6pQ+TXoK6y3USQx8hsnq3e6RkJIIr
POuW7HXAQKIkR9wNRp5WNOetzhwyKz3oeqBV6zYhlp+1Iwji7KFCmzB/pG/oVuF/7ba50pTJOUYY
NEJPF4bnu84J72lfVHCL3fwTj2OYUuOtTW7mbbpqqqHZKkks2FGjV5Myi6jv5/I205+GBsvJNW9Q
c/vzraQw7hgbfaQlE6Q0nnqo7zMncnRn9uQ9+UmpogKkGF4vZzPcVyKZM08tYn0ccxQlRnsYRi9d
FHtWnKjN7cuuuVlGruSwnhkYaZzTC1ljPHXzUQT2HJ5/cYa7eiZZl2Vt3/50bJkCFN8wVcIkSVXM
Q33W0aysZ0sCmmZtP8ahPX/LvuvebKmtzWvp/JcvRzAaj2Vd0NkwJ5HWZ23b/fMO0VxRrK+0p+cQ
OL4AOWaJu9jRRos397f57UxTB3C1qCsQ/THwllqUOqWt0bUS5QdJD05VLe3KZHoAazEvs1A/YJO1
BH5JNOEAi4qL5EdZ4OoxUqDTaGCUqqCgbre+6QpP5Ib2yELuVOjm9JaENR0JxHGKabKjmlGZjr0y
V5odFsb1UqS/yEgeEiX01Ay9nXlO7CXND3LaxZZAANrfqByNt4y7/gFsglF6IZ1DGLcHj2KiPKkG
ZqxyL+UxRFLDfTbsWVHGc+SoWwYlhhy1aNXDlJIrorSSPReF6YC02dy3s4A30Fwk+6XRW05Ybo5Y
rdVkqpesi9u+R38Jz1qiTVJ6auDdLvMCpy/s7rDYmOi3m9LmdSe3Do21XMafDEFOjIHg+3ZKiAXS
207xLicBzvdjp1wCU5LLmirWCt2zUpudnSozJnBBCLhrVbPjbHRs62OauAPJBpHZuZCu1jE4WSI+
4KPWYr4sPPqizToTvYq/EtgMqhfTXEvNP0OqtFoafphu6wg+mNv3PAzBrfNuLYxJLWGuJbnYQJ2g
i90kkndzJuxTU9pd/khcpZgo67W81AwBXwmYk45gKbvwN3mg1GlYv7DLF440WlF+ijWMz2iGpJoA
4GekpXJayQWBVo1DYQNo/3Y60NV2PqbR5t1EWsli4tqs1CkqA8hqXR2vP/2z6lI8yGAXONjlR4HU
uKPT7ztfdDo/9tT70OEVLdvWXf0GJribOWubhX5FvB3nzw3aAbmvX6kZkIIyDKRq+8v23XQaBaDO
BoCzwUjDqByCGFILCkWzp1x0Z+F3EweuMDxeFrKt1EoKo1SqjHnRTpCiWfIB2A+7YN9Zo1dcVwc+
tCf9yZ88RpdUrG8ChwGvUB+PvQywqENNJvinQO7a1qitJganhjIp1jSnV0HccRrxm2lrJZCJco10
gQiuA7CsdYBEsEcdmN/pzSy8cqy4ma/AGi2qYN/DPiRz+eqk1JwrqUCT9SZ/7sCKCkTqEz3RR0/w
9SMtNv9HiUxxm5pNX0YqJFavIoZtUEHQ+QnjFN7SDRp0yLkbNJtH60pH5uMl2ZI0YQuJZBSsjFK0
+0Sv7CHDcA8ey4vbJeNtym6Wnhjd/GtX5vvJcdrHypJTu86NRQ60A6fe6lfkIXjtQD/JG53brDzX
AplMrQxSqKDfgwvrHg8PrUWnpINb6dp4W/5017TlJ3i8cnfTSVdKMnk0VsRkWVIc3slQ22V9rRdX
INnyxWnmVPI8QUxGIUUjJWVdIomWanNrxKSNwNNO9Pt67PPaIiICl+en1A8/hTwhpqGD945ya30M
+SAue9wt0UKd70a7ATlD5Kl79Ub26JoXL0Vvu+hZGGNJoxmzJJ/gLjNSWXrodqPX7r84ISCtlGIM
aSwYdmsKKJWUFq7plHICR5DeYe2ZDgiazsLpQm6eBSuBTJYWyKDOogGBveYlyU3UetoX0FQxU3G2
HVNCjo02N2Smtiues+EQkRgUZ0+Lztux53wj9p25HtK8kmeogsccbDpX1tLcN/FOMh6V5SQQxxA5
teR/SSJ/NWNfmdu4k7GrCYmdR/zgRMc5m5caK0kH3Yp2la9pHKff/FrAE5JkDfAIEnvbKiapK7oF
cSaTym6NyKtKydWrYHf5DOCJYbx9ms1OrAzkqjAPwBOUO2NyL4MS/LKUzaSxUobx9SFMq6qlSaPO
f0/KszT/jMD1Cf4Ajpztz7QSxPh4E6NbFM0QJOyS/eRMj9IOKPf76Y8Cbhq8UjmX9ZI2HXElj3H4
SidDbihUXmTRI1T0F6+orNgddiHgoTJrVrGuJuGBLHOrE0/8ZsVwls5eqARTDqu8QNKflslZosZf
JtHnaMj5dO9dgVUrMeqLqp9kaJhdDVd0Z6sEcTUYQjw80wIC11lOqRe4X0D9ARXXX+9/rzhXUs1F
HbumgNRWvKsCXzJHrISCMJIzd7bt/YBdRnsI9SvbrpmKuJVlgrsOicufsx7aphC0lppXHCtufqjV
6cy4pT6GSybKiDK9vI7HO0PhpadNRVYCGD+MgnGuhwD2kmdbPfS2ekc3okFX803H8fzQfM/A2kI4
E+GbT5urQof1PwAZkainhQ5GYWNLttFv9gNHteafFNcf89P8+xNHUdYdyyxR44IWyXgMfKlehQfK
oo5RflfW3RbAMaon72Leg/v259PAiI0OpqywIEZdl2RdO+Gen0kPy1DshrHnfECeBKYuNkLRTPQS
joju2S6cAckU8cZFNwMZ257/UYL+hFVIlX2XJGICJeT4JVW8uDWtWnSI+HQ5YWyRCaEGOMuhX3Al
J1CBPV4vUAUpsf5Dt8rGAzn86H3dl23M8/utJ/5sf86v+itIwHe8Qnhz/nwtnznRljAeJIoEhfbZ
5MTH8BB4+b50qhNvTZ73zZhDrYqCYMpqKKrmoaVFLzl362izObIyJZM2lkUGpQ6Q1m1TX3ZCYjiK
KqB0E05pou+mRr4fpnbfjqaVR9pL2MWci+/2abqSz2SVLpvquKT9LeMhJuDQKDzhvrOa2ZWxcjlb
f3jn2XYj4Vw/KoxJVXSe6qxDlTUeJIpxjd0B84m+N4qYxdQeL3vq9vf7W9IpjHV7CaPNaohUEguB
rYvSo1m0nGDY7uWuFGIsqLVVO5j05kIBHIY9MGxulR0477G91cbvaG+g0qKtpsuqbWfJv6qxYDZJ
vwja0kJsW/4UzSu5PLUSJ/nTX37pTsZ0K6Y5SsADAOtpXeQQREAVeHH8Nou3Qvu7zd++dlafTcmu
rEfBEufju29UvzLhFXt+Wfnv6Tk/XF+YLByHQpIQQGvbRi9ZWvpaCpklKC+Xvw314UuGY/JwERhy
GwFFEUVb+E2di7tCNd66Bnww5XTXJDJvA5P9UIqsa8CyNUGaTMGVRcbNR3COilguHh06AgLAXky8
Cz7/Pvsp77NyWFePjFpSZZXKGd34CAA5J7iKHNmm53PkxKAu0Fxi4S590gQr8tObfz3yyfwEth7p
sWqa1OY0opUM1mjZTnfDA5Utgd0XK5poMvtYkac0lf96r4sVzYSD2eh1XavC4GjW4KS72saUl31L
adcqYNFy+euoJ66diBVHOyarQ5YUZYqaHJqOdo1Lhtu+YyL3AP7ETaex4wfeWhebUViBTGgo6Mfq
oKYAHlLf29kSAI+2tUTCGZZjaxRWChMbTZC3mGitJhCkX5VCYmf5XlcEewG96OUg/FQlsJKYKsVM
ZNBJ9jPGSgrZ1aPFz8wptwJjtFqQAEpG5mtm4s46kOj64vdl4WwGYGUzFQouAyQsxnJyBvMmyA9Z
8Ij1citUn5dSdC6L4hmUOVBJMRlL2NWT01Q3WrnrcVcTHMIboeMpxKSYpcoWQ13iySmS+6QLrWx5
EwM7N+2MO8HL80Mmy0Rg6VWrORudqX3REuC2X8nF/rLNOCLYgc0m6aVYycbJwfLufihMS46a21xI
3cti2PLj3QsUvExKGvi6Pg08h7UaJ3oAlktF0y0BS/9CxLndbn78lQQmmlR9SKUkBQSJol2p7c08
HoXUTyVeLG3aayWG/vsqF6mCpsdEhBgxeDHKXanAl/PXy8bajteVECZmaqJPQV0so2POD1PzMIpO
Ibl1+JCpdybxc+NGV/5t9ct+ICZ2hrzCvIMGPzAad8AjvP5ERk9TnKD0I1kGW2JhDfnvNPWivnRD
8edljXlWZWJKNCotiSMyOtn0UMaHobmfkl+XRXyq71kNmWACdsxsVE03Oe9cSh4u73vtvnbgjn7u
6QmXAHUzT5w/IhtZ5diSDnsgo1OlrS3Wk10aT03/Fk3fBR67Icf32ekw1HGgKsiQ+GpgVWtPQvlH
blyTi5m7LUbHw6oGIuxPs9bmNMhTXzdYVAdMFRxfAYQtXpe+Gfb8SgsO7AHfRnfcO+5m7lAVESPW
eCsE/ufHkCMdIeAFxofrMKbZXrdoOHZoOBpu/Ej31qM7k+cq4lbBsZLIuGMxNiZoqtFmTLXolnLL
dabopeCo6udqZ5QP0Sw5KiiKga/ucLyUvQW/e+lKNOOlApGLVCqQXyaPdiAH7JNRUK7EwgQXJ/V/
erpjZLEeGgxBG+gKPFTFbU2+G0A3kaOQFQULhOqmn7m1YId4vrus4masq+gtAZ5a0j+Nh3dtqmpJ
g7KnyHunR+maj7Pdg+v2fxPD5NBhbuRWryFmrJ6l8LlpMqtRQ/sLQjSdKIqCAbhPg36TWQlhIMWj
I7fe0v1OAXjRc5xx01xnEew8dGqMQquo0IOUv8vkOq1uOsK5CW4G2EoEU86jrzOJ5ZjgcCaYFcTe
SaA8XbbTp17Hu6utRDAlfNZm7dI2LWLYoxNeBaCvxW+DLaK1EoKQlRNFND4/XRh0jIFoiiSC7JDa
dHVIA+JnGmOxGJ1FwoNV5M/j3VCnltw6/XQdGneXldtMiytpjKfNWSQnw4LbQtEQG6hTmAoUrao1
XRODgZdFbZ4pK1FMKjS7eaz0Gc4w1cAGFH8J+XUpTVY27/KJ43ebTrESxeRAbNenMsmQ7CvcInP1
Xk2+kgdWAphMN0TJYNSmMTpG/7rodxR+B2iAXwnQsxCWJCjsGpXkKr19jMda9upmF8QcPTiGYkmC
tHkQQpNehuv0l1Rej1hDv/zRNzPASgcmdjQTw8SAoxydpn5U0lfDAPQS5yigtr4QMCz4+YIZUDkD
S5mT7DVURqnfOv+fMQCeJtSUq7ichbad9AgXeak/1OS5TJ/i+cdlY20fagaAZBUZ/yky41ZaiwVU
SYGMwbTKZzzJPwVozYT73klvhRMdNsjsf9uBfM9uRCREA8YCoDqZfFP1GJQdk3QEN/YpqJ9a8bbS
Xjh6bbrZSgaTZWoipnlU4i7YUYBHTD9fD1YLJpLwqsfDJB2nEx4vi+RJZJKNHktaOLYhrgTL1ZQd
kpBzY9v0hpVGTIZRijgmZY1jhyQ7c/CS8toY/o+061iSW0e2X8QIEgTdlq58W0ktacOQu/Te8+vf
Qd8ZFYWmCvOkjTaKqOwEMxOJNOcI7FokgjOGvOnqghZ4V4SAUs9nFw/DVPvxV8fEs5zIBomnRUHJ
scMkp3IaB0Ht+Q0SDmddBnc9z6oWNRUZcJt9W3zVT73Qa/bkmc1IV17+DvCwjuWCSuteOIoksAC+
FWgUiWEaEiQnIMnAist9WNtTaKeHCA3WVxZTsKIJIrZIpvprjEhLxSCpBZm6elTNu5kKCIQ2r1DT
MDCDSwwdz4lffz+W6ySMldl0y/asahfM1LhT8b3TCtuYRNPt27pcZXGRu7Q6vaiNfoL5PevSQYsF
HrRdKFgpwx2WGpI8KVSC7bVdeZdjDqP34weCt4LwEcZ+6c0NsZLEVF2FbqOS8lS38CTqQG2vuKlX
vrecb8WX10npnagAu50vWooCFh9seyg677gIPiFYVJjlBTsMh+7zXWdPTmVHJ3kv6m1uRomrMN6D
56hNa9WaJjcaXwysODVPRJTsbGakKxGc1YVDPMaEVUGT4Es67IvmMR8PjZG56vSu7/65HZHYVfDm
W+GxTIAPqbGx4V+/FTAHwkTSgtGVwsqRq3Mbfq8BkWuO0Z9kJitBXATvgymaJUnDV0pRvp5PUvYj
qkXgOJsOuxLCm0KmdFK1sKpuC0QLa14cS8X4QzcndlFFThSGf3JpXAXy/cRO05u6mOG1hV47qCi7
ZIoPWmm8/MlX+g8VEKA8mVWuPCpqZquNCDzK0ma7z54H7aJoj4omejOw83lrDVc5XOJQkHSoagMf
SQM0u7pvTgzuR9wS266v/ZfaiEGT/qpPGpOmMwqZ1deC3fC93REMPYNvBhBxjT1cKqcXDTT9Jkpc
VePsjy4F0PdaiDRCdzhj1NmPOqxbx8NrTU9yFcFQ6WY8X6nImWLQGKDFzlSQNy13YJWMc8FD/M0m
++tVfxXA9/RoXHZhveBb0d2/uHA1orpyAqTap2Un+6BX6uz6OfaVT7dtcSsCGrKJYR/LAC8Bj/ob
9q2k0x4REBwn47CX0OE2REVKgQxet1ZRs75gFWbLet9NqR23lyj/cluPrQ+00oMfmAqLQq/mCDJM
6aEKPwl5yTd1UJDkoxZJEVg5G5e7tGutZUClpD6g+m/VvnAOZlOFlQjOpiN5qgfMwuL9EuxCqthp
PAsyrE23MVYiODNOkznsUR0z3RHA/9Mzw8kKXolEhkfxhPmbqRBm0ytpPAidsixgcKYZyxxkZ2FU
Cr4JMLDgE/alT4BgUr3o2FFXxBKxmRut5XJXrp4MNNBYEyUoz9F4mj4a2oFaT6BAo/Ipi/eTKRr8
3brk1xK5dK/V0UgLKEompH2q6Nks/FkFqS5Afk3zXdv9uG3r27aogRPVUuC5/J6AIpda2lrW6KaK
epg73O9Zb4cq9W6L+c33u8rh7g/SpFMmSwqL64pfZnb5xNgwLM98loEmqGF/DC14V/T22HaDq1TO
0xRMjjR6Bk9rcslrpNqz8lqkmUgG52oUS77yYOSsKBnsYiBmDXZZYIwZ5VyXQcT3aFMKIrxIJOd6
kVbTwcyRmqHwvVyQlX0a2679OyH8woCZt2kbqLCMMDliK1sxBL8vsDx+PWAs2yQo4gID4LXqR2rk
pqH6SOpO9H223hyG8tMGeDz9pbWoFgVIxBgqIhvnCVzDU+4m5xUX8V60zv5mwvffSHWVx72mqF5Q
dJARMdRn85HVWLoXi8Wo1/Fe/SUUUrCIDpJZyyoFLIu6KrCkAtfqz0mB/dZDLZpWELkvj0RXMUA9
KuEQKRvWGc4t0AiqrxQUFspu9is72ec+mFAFZTiRZlzQwOZ61S06XEvpsCBgvg/Cu1KU/gl8icc8
AI9ECCRryLA6bV/14d6Umv3t4LctwkSZwMRetfKa864+0BzF4OyskE/o2T5LDq2ISVz0+5wBmFOj
DOUcwZOa3GaV/KUXjXOziMKn/0hLf6rAvtRKhTKbmiINYdRYETm3ABYdferTvQgzbevNuRbDfXBJ
GVIdMCxoQZPKqfV5RxvlaVGlz32uC/KX7Wv2qhF3NeTmqJMYeZJLVL3zTBmbcdHipKb+dapSn9D4
sVt6USzaNuirUP6uAMLxVE0oVs6PRY9ZaxCz/Eh3oBROvqjA2Mi87AIIToFUkXlwt0VlmSBJalG+
nE3Zn/qXKCaiChLLSW6YB98DjgnVs8Lo2Wyd7LDxxeIeqKnO7Kte8iiaWRQcIj+nAOyDdlg6jE7F
CdgxQuWlMR+yUURJ/vozt3Ti8rAs6wEOrMLkM2xFSXa/i4Er8ZSitQ1CpEvgT9g/xyZiitiXYmSh
3Iv6AYLv9rqbv/I5tdHqKido4oPE2Clp6c+NEB9ddJZc6GhTwAuMGVo2bPJ/eLekTuRbTnroz6Vb
7DSwGIeuLChFi2Sy/1/pZbRqmhYGJjGM5HOKabfEOFXF0+2QuymDxVrd1HXsz3Jp+0C6ZBwIJsVG
6w78Tkry0okmn7cfQCsZnIGUnTUYugI92JW4gCAc/EBeBrAcxu5WC+4QkUJcVjEmlrxoPZyYTPem
fKiTD4EmQqnejL4rhThjWFJJV1sChQo5tMOS2G1b2noz2qQWsYe+Ns/feNdKFmcEUpJVVsnGcebH
3sMgd2XL79MfzT2oUTH1PHxg5efQ1b0EdMZ4GTwAfXyve6ErGgvedLLV38HdOBNRlnnBSrZbB8Mx
y0c/IKL1b9Gn426aKMsCTcOYrEsnT4kxILsPRI8Q0Zfj7hVlrKtWKxASLfWbqdtVU7l15+S9qIoq
Oi3uKtHITFAuQ7Vxir7QeSdVolrwa23lhl3wgyokiWirDTISjTP2M131FBxSZ/Sru+woSmo3c5rr
p+fpE4rW0AO5QQbApvxZu5rlNLkQZoB93lsacWFiSqNBUpXCdCcCHMsF6LOBr8y4S1owkgrb/MID
5AJFEYZYzixhCtk52OVe8kyB2msDxtEb95lk/1WYtbiIMSvRPOgDvMeoHon+3GotWIgE5dLX5OHW
AXKhIkiHIVTb1y6O6o+A5mt35S68YGh6Omp3FA/tbD+fyheztXtAfojGgIQnyoUITSHN0GUSRkyM
A1voivwYbKEuRtua/wEQXhAtLC5a6GE6jPGItz2G6J04n7yqUn0jLQXpr8CTLS5ijH2dDTSHnxXq
GXQ3Tm/9f3HfX9/BK/fiYoURIU/DAiUMsTAdGrwAekYNwE8vPd+2wduaaDIbw1ylE2msa0WXsJtx
UV+GxHQKqRHFve1H/U9lNL7fmy9plmhgqkQ+ET6m7eCVS+KUKChVk/Yp1MuvnWHu6kZ/mepqF2Tz
WcN7PFfyR1UTrZdvx3pNAzCgCvo2yp0rg/Vo2gIP1slo7Qawg2G42FZ4UIUADiwyvXW8n5L4ClCd
K12mUvSFB7/+YPmgXTr0PoDgsQxUXETIOtt2fxXGZWx5MqltF6FpEcu9TY2zHn6x2s+3TWWzuwT+
jf+eHV8LirKG9JGCDsXo/JuyMf5WNEPgzCXgs/5kSHUtjovF8phGdaXCBdTi3grPS/k9zwUj96Jj
4yJwDTInM5JRRauWEngG/X7Iu31rhf7tk9t2suvBcTE4jVDQGht0nrPpRMr3VBPMU/zGwa4CuCCb
TlGoTAqsen6Uj/OHyFnswDXPxZ49sxhggugVKXCjN3UfWaEyINLxusK2FNYx3G6s3CzzeiH8z3YC
cFWNC7VtMvURjRHRM1N+J0WJO8TVrivpt8WsUdcXQjmLNOMCRGpoQ79glBS1muG8+ApeJqA+/Npi
wKv3MXODzNr4JCx7CoKFzoVhdHLLZjZZhASULYPmmcBWEceM5hFItqJowc7sRmjSuWiB8NcPkgVp
kvqdjJVd6/44hU6efDYDd2qG3W3z365/EhPx1lTQ3+S3B+TCSNNQRzEc/MRevpe9zFVesKn5jpln
xgoAh+oi6qf+ximuUjnL0VK1KZIZraDlnuGxUi8F+t4Q2nkJEgHVm4EEMIoegdsB5SqTsx45kTId
CTirrhyWam+V34ZGEIa3DfSnCL5alMaglQ9ZczLALPqBjh6pPhvVF8EnYybw1kSuUjgTwVSQlaUW
rmEW67E968THcKcc2bGJRn+2o+NVFJfiV0WsND2Bh1ODvB+WtsOq5yRIg9m5v1FHJVgHxrScBg5y
/P8qzUExSI8KNuhBwRBY+MN+OUq7/4E1etOzVnK4QEyD0IjDCdl24y6+7KXHAW0tDEXcd0Axbw+D
F9jmvgH5p+gQNw1vJZhLfM20nlJDgoJK+YmOF3ny4+qjwCY2g9RKBu9Qed/kxETVYXTiO1ayCY/k
gd3+5r64iMrym2a+EsZ5UpCGaSOHeDd0kuX04aNBL8OM51/9z22tBAfHP5n7sp71nL1jZ8CD5I91
9CXUBdezSATnSzKdqN6wkl04vZfjzE7IZVYFUWFzQtVQNRNwdbqiWjx7Uz1lQZ0UaJMwCoLZA+71
Tn/Q9okbvpcBjjl40T71+5eitpdPt09wOy9cieayKAW0QGMkQT95p913h9TLd8G73leOrCDQ70XF
PLKZEqzkcc68hENryAPrS2dg/AyAkFadwz1IKL8Xh+CI5Gdf7at/FifETvxg0/vFwRMbhJmXxeuE
xHvbH9cilo7Tx7g793EBCicrhYUHVF5H9tRETgCWn3D5evuMN2OkepXCxchonrR51lEFM6eLEtxR
9XD79ze9jQKymBiyJes8Wno6oA8P4hM8VrL3S77scvPeSgm2aUT87AJBvLsBNdbCsOxr4wgFygKN
/ukunyyMNMfebZU2reSq0psCVSF1BfgBME+1YLqmlXxlmveTFruKLntqJZrO3bSDlTjuC5UAhe6s
BV9oKO/j6VGTL10viCMijbgHEWlTkxK2oVuTd2kNqhWAlOXmV4Wg/FsL6gLbDZyVPpxTa4veVArB
Tabc9555TN6pwCxuXjoQWDOgOXWng0SQPfwkt3wRjyyJjpP9/+rCTpSgAigm7KQ2OlxlQLMJMies
DP+2kWz61UpLZq4rMV1by2Wl4atZ6fumPSn/X1i51zLO6ve5a3mMNMuILERlMsSOAaiVsZ0dRQfQ
riboIooOjLucsVyxmLmFEaFhUmw9+dpJd1EkrOSIpHC38tIaC5l15lQHoF/abW1jUxU24WR3eD+4
8XPhzJjYEXylzZlMg+qsH2Viopp/bloZdqMiic1GnnuGPjLO9nBo38eXuccmBBZwHAyxKR49tS+i
Jt+2hVxFc+faF/Gc1yF6YfJw1iXUEv+kn7dSjTvRdOpVfWlC7DkDLr4tk11amJemnAXmIVCDf2Cm
EnY/jRIVgrZongtLO2ZWKxCxbRs/T4p/Vc5N2lWpVuNabiYQ6RJXViQ/rERkCSIxXKCt00xJ2wKB
qVA6R+tPA5HdutndjgsiIVyojbVq7haKF3JjhPf1bNookT4MmajKu90FvX59nY+ycgnQANzu7GXs
yB9aB/naJT5Iu/ZZPOoksgGm9CrYWTVN1bJCtctIp31tgA6IloJz2243rBTiAqq6dFqkKCh1ac/B
ZUEt8ph77Y8OhajyMDjDvtLwEFJ3pg0Wlr31XQSxJjxQLuAiA9ZnzA6zADV/0IALD4IZp7oDEhMe
XaKyDVPmzatypSwXG4ZWVWJC4LtWiDV6tbKnKXss6wIgoqPgYLcN0kI3HuBaBuXXqYvUWPSKTVXT
urODaa9WsdtHgkx+W5+rEO7jVcGgTHmOR2QmL77eAbkqI59Rr3ciLRMEC3Y0b4/uKor7TuoE1GZd
xUWi9VUIJJrJT9TyNLWZk8dkL6Whr6aad9upf2McV6Hc9xrR6Ai0CgkUe8BSB0RxfreXDxZmDuYX
UYmUBe5bGnKBPQsqYqYj6v9T9RhU52g6qfoHnZxlciLY7w8b0dbe9hOQ/lSPX7RuO3lZWkkdMSVs
7oBb7ndu9o6xhASgkEpjW/Zj0FmzgqIQxoIF3RvK8gvYpr4sIwkxRIdRV5960x70e7vJY5j+hSOa
S94OMhqAl0B5hGSAZ2SItM4oewChoJpjHvXG1mKbbWQCT6vyxhIOz1jPoSdmIP7dzMxfBJbE6rFv
9F39BVzcXhSKBl2kIys4Ag0F3W/pMzDuIJE83Za06fcrQVzMlpK5IrRGPKukz436JWlSW+4EKcjm
vbCSwbm9hdSaxAncvg5VD2vUzmCKtiRFanDuTus6qGOGZJDPADPqRkftTdzc2p9EyZUmnIMntDS0
4nUZibhTR+xAe9Ks1Ln9Sbaz0ZUUzrMLq1c7QhC7BuDD6ADC0z9Jd/JoDy+oVLnWsT7A7nc6YHsF
8fn2h8KaO6xydYGXJGsBEQLEQ42c22iv1YIq6SakItYV/+NYbxZzdVnDnKqGtg4LkClqfP1OLv32
LnLUzi78xA2+a48Q79BT2bHpPaoAblA4M3DbWjA9+que/QySlVLDAbN1FQMVVDYwnTvKXX5gCODE
lg6KQPXNq2+lOZfwqe1CCjpA5FQf4G1t/pTLD4QK+o3bpbKVGC5uqGU4F62EG6j1tG9gBpls0Psh
MTJtSuz6PrwXtXpER8nFj3auzMgsECp16UGT3bj8NBuCq1xklVz4aIbZ0KMEhzaExaXR5eci0QXb
DttTJKtz4+JHO81yow0wzOLcAdS23sU7tvWin8RZMvup34d2TJ3/anykkUrAJqEUFjSVb2B8xJR6
zyKxMynYuC4z/3Y02f5AOgXViMzAmLj6IVK6agC5OTpGUe93VXFeUClo+j/aR9GuYjiXMvOpKIFI
D89Oe7/KELUyIgi+mwnPSgTnQmWWdcFSvabeMVvc2ONl7jU7UaFtM3MERQV4KkCyBh7aX7+PYkxd
0few6EH7NpSg/UM1Rc3vQgq0grOV/Lj9ebaN+6c0PqfKa2kKLaPC58GEYxymD0m6CK7f7XO7iuAs
APi/k5y+FioPJgakhv3EbpC9aGBPpAlnAYo0E0lP8TLDhg24Eu/U0RBdjOwn3rrOVRPOAtpyWbQi
Qw1KvxQHw0cHAp2HFPyvsi0JZ0+3lwuvhqBysdTIzUEaKW5DNjbfHeJjs5+xDZf6Iorg7bvhqhYX
Q2UTvJdRj0f6oBK7lxo7BQ+kXt2TobVvW9t2MLhK4kJpOMbYbZbgQlr9aAZPZXpuNcEVtF3YXR0b
F0rlWpmzgfkPG1pXzgkMzvia+BjjwHB+6mBxO39gUw70rnkfAtNkeb6t43Z8verIxdecSEWdxGjs
Rc1B6w6d0tlS/hDrxF5o7d6WJVSWCxYBrZYhnfBCDy7ZgO1MNLIZSTDDTLSc4TTfVx90H7na03xi
3OjkJLIdgdfxQAZJSCTN0FEUk/PFKRXNVpbH2zqKJHDhIyyyOgIIAx7t2ftO+6hIT7d/X/C9eBj0
oO+6xWKVByN+akaQ2lT38nTO6keVvtyWJNKECx+dOsbKFCJCIWs5VnJ+GSQxDrMgRlH2R6xyaGqA
/lFOoc7oKL7mV0hqB3t6as81RthEKJYCf+b3g8eqzauUfX1TUk5z2dtLPZwC9Y+a/1eXplzYqEA4
p5AaKYtaoOfZvlvUSzaJapWCKEi5uKHlegeMPVSQBw0LDq2CF75lfZeV+hTpxPs7S+BihBzGeTwE
iIOl9aICZEQtBEFI9GG4uDBJGs17C3GBBu1eLlS7VyW/1kTb6AKL5mdAgxbgTXnHCk75PlbPyp9g
axnXD89vAeuoUJM6hxpkOVgqGDv2xXi4/Sm2h7dWMphDrRwG9CZAmp9fG4HJO7DuDOfxoj8on9Od
+sga6qzKI38VcQOLIjc/z2DWMdgRcojVP+uG23yfgXgEVOKvxQkwYooD1NmDjLdg6AyX8dQcY19U
3BWYiMYFit5qU31KWONHuWjxowVdY0HmJ1SS/Q2rs63TCvsGbGgj/af3SjyzE1xM1T7p7OzUuoEN
8k9/dgssH/RH8jjuRToKYrvGBY5GSjNkHHj1qsElkE/deKIhMIUxQ9z3/9y2o01RuqqC+QrIxWAK
+VXVudILIH7hBadF4F7Xn8MkswdAHRatrStfbsvaBCA0VsK4+KFJZldJPR5V3cflI9taN0LbPGuf
dVhOsgdZstuLmYU3nX0llIspS9caTVMhsQG/YufOmc0I0tMdFqNOxT/SheG1DaIVktsyLb4i1E1R
nNIYz7qq+DzNny3R5b89RPlTKYsf3Y9pZRZ9CaWaj4sPwi1P2aeO4RgX6SK7CUM8FD31N0urOlCm
KeCJLQCX/GoowItLjTJAqZDuqgNx1P0AtKT8gQjXpbct8iqIM/5hDOUAoDtQbWlsqXmezZ0k7Q3r
wRS1LLe/0lUSZ/vAIFetpoCbtfK866nqtJlokOE3Jn+VwZt8JOVz0kMbJfToP6y9kfkRUhv4su72
bvg9/NTt/ii7XX0rzuSjKozHkOXyeaGd+qG+G+LSE/iywB54ZLiyCRcMFsOX23q2KbZsw96WE+LM
pHCM8Z0Zn9XCBa+w4CnGzuvNW/aqGo/4WGokb1s2ZCYDiBuLRGbYOxaN7S6/xH3iDZYo59m8b1YC
uXs2SqwCyPgQqE/mJ1K0ezOW76dK/ZPMZyWGS7KLeQmxmYIkey6pg2UPrKpWtmSKFsAFJm+w/1/d
bLnWlSPOG68SQ/8a6YDM1ERetV1MNWRCZGqBqpdHzJ2AcBFLzetL1twVD12EYqrh5YfxjHmQH+J2
73b/cCWQU4qiOm7lBj4RA99XgLwfUttydFAMFY+Wm77ctvzNI1xJ4wJhRysA7GLGy5Un6RQqsk21
SWAMwiPkYqBUN2lmlDhCumN4CsV9hxoKevNkD9R5UbYhPD8uDmZ13CTKDNsbHXJcgIRR7iSHTTv0
z+KvtelPq+PjAqK5LHpnqohNKSn20Yg9mDJ6kORsd/srEXZEbwLFSg4XA4cRF7Aa4QjBAYWdWxQj
T6yOAtKr2KZeeDQ8kDI59Vl2Zbu5WAfT6bDU0VwYUeHtP4VJuvGX8LWGqk6IEQSY70gOLOdJd/3/
RCQtsEvKFRzaseuaNMZtZizK3Zzqd2ZdCzTZru1dD5UvOlAzrpUmaZEYM8CcVW1PVBUVWAnlwqGZ
K9oMJCXEqVKzC61yzOZdI7fu7S8jsBG+6DCUil4mVQIpsXwawvJQV+NXpezc1KoEokRfh4saFpFx
YS1In4Y02pvDi2oUfymBixlaoiwDZbBgoTTdL5Fxwfz8/vZ5bXf4V9+fixRB3sXYNUCxQeltcgxP
yt4CwZvkpA69Z+N+qSu59UfZB80mkvnGvy1eZBRc6MAarETzDJdXAFi3MJx9kg1+11ciK2fGdcth
udARTA1wbyfUy+fj6Mme5bc/9HfsjdIfaoxHSd9vqyWwQr4aQYo8LdWCVaPi7tjl+pdoUHZVR14y
UddEcIB8XSILkcrIOuY1reaxMd+xuUmQjNzWRiSDy5cME/guio6PhE02u0WwVeSLMQwCKdvlD0PF
1BXFvzL/AJqwuKGNw4DOY+/kgN2rHfow+vI9AZo9QJxOllu5lpsJTGP7U12lcsqNzZJVpGfvOhPM
d8E/OpGcPrkvpo9/cohXOVz4S81ZMoIWKDlx/6UbP5TNIaACXxapwgLWKhM0m9xSS9ZPbYy9In/T
m49teEpCgW1vD2UY2F4AGKNBVR6tmsjBVCwMY6tzFb9xgeS2X/YW0FC+dXvdNm35nAAARRdUcLaN
8KdU/nFiLoRqeY0cbZBfouo57w5DmAhMkB3Q2yhxlcHdtyDpkMa0iXGtN1V4bDIpt+cmlwXvbpEm
nMXlaoAsneE0lG3jLIkfDYaz0Ofb5sbC9i1VOHMb4wzw5RgydPHut9X6GCrnKr6Ukx/qgjbXdi50
PTTO6qw+M2lhwG0ZPIm6R7ES63eymPxZ9HHYsa6su6EUuM4lrtvoQP5h8zKl0720LnAfnW7H2rii
wqjoOzF3WwlUc0vHADRKhqPyqdF3Rf6jmR5vfyWRTtzlS2UQ9SgWOkqAk/blJHG7+Q+vvuv34a7Y
Ji8SNDrxfRitQeaDyB3YWSh7fmBfaXwRPT1Ep8bdtNWAHKUzER2Kor23IuprZDjmZBGwqm/Hup9a
8Ti7Ki0qAIPAvkGZXRjvULQYJn8QMV79Jju6iuEiQmXFVTrpEEN3/eLkXn3BGtwxPgZu7U4eYNWO
AGgHIM/sAm5eckXvjN+8Gq/yuVjRLLOiax2Mni0HW7aPuvV9uDN2GM6yI1uUoguChskFjbAaTaJU
uECqrHUs7X5J98l8NpozDVXntuWLbhGTCxtRCSKxXodmDPxbjjBYIH9hQ/mSQ21ZdcaPi6P7zUUS
EsGJlOTiiKmmYNiVkJuBC85WiOU089NEPtF2cWcR05DISrkQYkVaLGUzOhsKbe0k9fX+nVX+yIWo
FMyHb0R7k4sjEuihLSuAE4yOFHoMlqIGYMj4qfIYXQ7BFv7ilb5sZyAsFnxHZoG3RHPhxczMRJEq
APQMYGtR3XJXvYTnwaP4dr2NwXaBOEHE5Ncnm3LRQxqODOCg/sBe3+0u3yFD9OVvipf7wZNIQUE8
49cokZQumsnQDbXuY1EczPlZVfzbSgmshN+frPMK+ZSJFDSmmpN1JzWXHKV7GnPRY1+kCxdNSNEZ
Sp9Dl0r9YCwp8vh70xBcaaKQxY+MV4OFlMNCEFm+ESCgZ276uTshQoI6ltFXuyLw3e1h/Gs+yoN7
ZdYcV62CC46N2Rh+8dCiuga2oFP7aXImj5FFtSdMc1uuCBpaqCsXS1BpMC2VgVCMTvlBAeiX9BT4
0Z3idA75HwYmt8t6pgxIJUpA6MNznXRDoLdRjeuo9oBNbh4ZKxLY12egl2Al0BWOB29620oe59yq
OlntkAEwgoD4HSALoCJlvQ75/l8eWXW0RTfedqN2JZLLH8yiKMyKEDQhvHDxWm/0qJf4LNsD4OJR
ujCmzuRDecC6wbHZZTtrf9sZN33kKp8v7Sl9nEqDhU9aRe/b+b3a9k5VPv2dDC6rACRMMRaElQ/D
wQ7NL1EKxlPj020h27nLShPO28t5aBorQ2WH7Eyg0Sk+c8bQszzpfXOqsNcJBnuUPs7qc7ITI99s
t8lW4rlkQk+w8lv1qBo0LmhlHeklcXPHet+7jd0BQ7hzpMMiGC3fTipWMrmkYpgaVR8ZBZW8o4+z
R7z4GBV2uuuOuh3Y1ZHdhfM+8ERACZtvoJVcLg4UYEjH2xR+0kvnMsNOQgAoQ/lezUKbgMI0jZw0
eXf784rslEstpAATXKkOOzXGuzT+HOX7CH3+v5PBpRWdDGCfQWFbEOAg6iKAp2fVXpNqwf0nUoWL
MnIWJaFmQcxM34XR904/xXPwl6pwYSUF+FyaEpQPKLogktNop2n0/uq0+KJfvaiyFDS4XU3AB/Zx
5pjy4haTCNdBEJP5ih8lJG7R0cdUZ/1pMZ8XXeBEm9nI1ZZ57LlqjgHEjUlpN5USJ8i+NmjqSMmp
TIXbPSwCvEkdV5K4CDGBJ9dSCVoP5T+DCzSTo+lik8dZHOkIWF1feJuJ5HHRodLzVCtyFF7+i6qH
idwTYEvA/pycxr1y+BN7UC2dAiRGUXjKK1Dh0VKe4aF1ln8Mitm3Mu2YZHR3W8y2PVzFcIEAj8Mq
KBh+VK+eCsmTM0F9Z/O9BAjH/6rBBYEwSrQ51LCgvWjfevKZWKE9Gl9J+KHuf/ydJlwcaAelJ1mI
WvYYBL4+9vtomf/IR6/KcGGgakaqyB2MG5jsjlnkDN3WNrDJeFuT7WGe66Hx9E+1HjZzp+B1W5m7
cOjsr/MExN74S5kodgaSVuNgKN5kF3aXnahwuH27qbcSzyUYZhaPRbbA9IKLitwpOIAR9tyAOlNU
MdheF1pJ4pIM7CAESVmg0dwpD2qj2MuouWClssvoe97VbgKCvFg5Ezy1E0MQqLaz75VsLn5YUy9R
PcAWbvMKw4RRc8zWt373CsBkubmg5PSbjOan8bx+9FVBMChxT42hippqj9nMCokwSWz6jtr1gT0y
TDxvIs8U1L2FWrLbcyW1UlMQ5zFTar3mwPgoWas7ddpv2ZcOuL7anxAwA7qNyrIKdCK0Yn6VN3VB
ko2sXti0RzW5z4KHMBO8EbdD1lUEF4jDKZcjQ0XZU14+x+X7RfkocL/tSH8VwJ1ZGyj5EMzQYfBn
r31iwJK5Q93wwCjYyVfRJJ1IHy4Et6psBLHJxOkwCOnHNH69rZBIABeDR0PSNLlGfUcew4OelB4N
iODdsx3mr0fGBd9IlaK0mzFAbUWVU9anOjlJZemE9B+tEIHZ/8amr8K4MDypRhSlNao4o5N+mb0C
ZSO9sluf4QNkF/kkQghg3/ttpvFTHl8tTmhHmoLtEQeRsW+x/KIQ8DZOs+DG306drmK4sKvo87zo
DJkK/SOsmTK4T7it9sVIBPbwmwB/lcSFXSCKph0YD1hRfzqre/0/PDeFIyp/CSyPLwn3NLP6WEJS
S1HLq8MvmvyX8YYvBBtKO84paG7cUKd2UHyVelxZLbFve5DI5HhcSi1oCeiGXiEVTc0OjspecuSD
8rgwYFQvvhctT4pMjosJdJotSw9hcpkuOUmr2zLQooZFEOlEn4cLDGAoyeUsQLclbut7CTjfGRI1
wcltyrDAl6kDRBvDwpxVk1KLVZU5K7t8DJ/VEDD7t2t9aYd9BOBE2iLYie2PtRLJmXegtSmaA1Cr
9VS/e2BlLtjd4ExOtC+faWiL+BM3o58F9Yiq6DrhKUFnXbeSlFGCdqXqWPU7q32ZZ8Wt9WOri5Br
35ynqhBTB3WiapqyYfJpxASwkqbJzN5tl2MsHQ1VkDGIfp+7/Kg2l/LQWL2bKA+W9ZCZgv616Pc5
yw7mdtLqGHYWDbs2/kDULwKDYwb1S7TmDogz6j5K1Wpol95NPwyu5rOKYz8CXRI9hZ0hwnJ546ec
MO7eWyrswmVyNrgT0FXjk0R2SeLdVkh0YPxtNxVSkC4SOk4gzeouZvr4V7//WghcZYhxUcp6piaV
G5iORj8Hw4/bv//WHX89o9ea7UqA1Ot1bhnBgOt69FgVsXRM0J1MaH1mXngvAoLb/CSGrFHL1ID5
xPPO9tNYy01Me8Y7W9WugTWkVPhwYSHkjZGthHDfnTIOvEJWepQKR48ZmelGL+qO7dFnjvwkOMFN
k15J40zABNfJ0pQhJiw/sulftODd7EWDtOxRdPFsWpsB4CqAbxFi8eElCWdrVhZ1wBhV8jED9Yk9
BZZ7W5/NLwTScFlBHKOAef71jVDOFcsLKlRu2nofgihmAbk78Bz8PxFjyqqhg38YMAS/ijHibqg7
CZEyASKl5qNuB9Dg2yLePmDxu1i2YSNnCg6Lb1dhYFQj7Qjbnh/bD9QDTTPsAAUB9PY9mguykDcJ
IhOmKAj6GhCVNItTyMIMZygDVdeVjPdK9i4qP0zZ0Yi/3dZp6+uspXABGqWHsqYmVGrjgwrwUu2x
iQRIJG8LHJwmXIweqFk1CdDt3PaYogF7jPf1jj4sT6VlA0xfBuNc6uoiL3rzrOOEcj5bhfNoNNn/
kfZdO5bbTLdPJECJEnWrsEPH6TA9M30jeIIlUTmHpz+L4//zVrNl8bh9YcDAALu6qKpiscJaaeUr
mP0+cIYb9mV6mDzN09386SP9PUGg4LaAC0QwChFZOQhn5uefkcp9yQDCyVfZybfp23/5cBiBfGvv
fR/TKNZg72ptu4nlgxvbM2RvofdNxDdKwYffSmFam2m9mVTAjuDI6eUVKNBbt/Vr7FZEvmwxe9/k
LRFhCFuzUZGwZPCrfA7AznmlVPWpQ9wdJ2k7diumgx7aIth9pIYhApaUoMZgWpLzZz/fGkmC9JiB
0JbnDWEgaxRuxVnQpOKeMC1ds8Q1yzi1MiBexZW/JL7BbpmMfWDz1l0LEKx9LAyr0jRcg/H5rxsq
07zl2PtYrHSLV3Y7StKIzbCxUkgwdtNhTb6Y+DKVfXaaY54Obmx82bfwTWv4W4YtWjhjpAB3nzWg
MFj7Yzl6djzeMZr6jZJ7+6Lel+u4na9kCXY+zMsyWU6MYHsiT/Wf1bk6RAF5DE+sRsTgk+3y5/L+
GWKs/q1vqV2YNFqOV5+W5V6cK4dstj21ldX8ZcfIA+UqISORqSs9dpr9qnXA1XZvJKBXwhAVkkzJ
jbUd6FenyN1gJUqdxqxUMlxZvOjpt3cQFLSgqXipbyxwoheBcibGB9KL9ZcTrsmybKk2lnjBLJiS
Dk9VcexkMzeyDyXckaHadcye8aEi9aRGvyb1vv1IWr7WQrgiQyMx0F3IKj/Prhpy2xeSxozMCIT4
kFM06swe/toheS0jnyyv9cLcVlYZ3A90mEV8awFl7VQ1LXArKflhaK4VGdae5FOIvZKwYTQxkhpT
SY5zHdHlnBW/TNlekEyIEAxUM0pNJ1KxnlvkR2MpruZWvcor6+d+0JF8k99378pbapoZbRXjtuu0
P+3ioYxUb6E+LSTpl0wbwf/p5BSoL+SDn2RPwLQCxOlzFf25r8r7YYq38VN8SNAh1pScx8/eC2/R
Dr5znppze+R4PtbTQL3ZZy4QTmVtWu4W4sNs5Ta/w/rqCFUto6RvINYi+m2etQ9djlajfViociw7
JmvqyL4Y//eVOMfozDjHerqv1T4GXTFrFP5Un6LPJthWENz8MMj9yvvXs+XC2QqxIU66nM41fCos
riP9EM9BRM7734+75d45CuEhUxIMhKpI8/DMfmjHzEsKdj200UlPCs2diQWmeoxxFZrENmUHKoSL
OkHps+igWlMZXqh8mfJbMF8FDdUkVxNXYEdBseyh6J1BFCTofqR9m6x7x35wuhdW3bXgmjLt5/3T
lHicWAKZo0HtR/wHUKYfVv2p6HNXDSUJ2D/ctUDtIFirUVVLsMV8TFhnJ/bgp5iRyryldDn3T3lU
P80/1Mivb3h1QmYn2+H9IlQwxTIMUW5dELIAsR2hFx69dAuy2o8c30WIYIw1ndIljXCjd8krYiIp
XiJZ0rBtdxcRgt1ZrUXGrpl730K9KGl+TvUxonifDod9Vbb96m854iJS5OSsVFpcu/OVBlCr6RQB
1tqUYma8b/H8DhEXOcKNBRKBpk144qWXn+osyGPmzbTB9X6OuhZw/PRo2C+kUyVeJTEHW8hg0fxN
J6PHwx7Twm5ZKb7WlOf9E9yO8BfNhNsrYpRiNR2aZRnJXZul2SFXjT/tNjQ8DBTkgWokncQAZWrx
f1+F+azLzLFRMZUcJcVptGLXJrHEMLZLSSDfs0DJiNRLRElYWGpkaqugXIWZ0fNfI6t1hhHkAtC9
smf8dkC6CBMUWkb0mocMwhTnSi98ld6bMpyM7UrBSiH+N6wObcFYY+FUCAajV5yNm+W6Of2YD0bA
6wQy0DOZPkLsm8ql6pQYZcs6+jpon1sjdnMMy+xb3rYVXA5NiHVjSeZw6SEEVLxfB9p/NxZ63Bex
fStdRAiRrmV6DdRhnFlfXA81eOlJeVWHz3mZ+yZ0gtVIdJKanRD4ktFSErXQ8KY+ExTFlDtW+tih
wcb2fBplRr55goZuOLaBhuA73GqVlBhrskyUS8NPLHFcOklXPHiEeXevr0QIEahJw2rSR+5G5wEI
xHHsluB58Cn2B5DpPsWmv//FNsPRSp4QjgCgtaBePuG1SVM3JdTLzdidy6uuO7QysqftpHolTHBb
C/NKYQaq9d+3h+an2LivccMDwheA5r+n+A/lT0BkSkLu++VqfpsA1lkzdN1C3UUwEoukUagzGIlS
uPMVr4WE59Zww+fk13KX/dG45aHwnHPbS4Lipr1c5IqPu7hWRpbMFZrHVet3eXfXtY6kH7kZOVYi
hItybuxpqTDx5idp6Haa4c7KbasF+0ayHQtXUgSrTJIWxKqV3fv661/MC1HQXdMCs6PTMT3I3gdS
cYJRpoaxEJ0xTPneYGcXW072Y3Re8ObK/QJEfP9ROcEqjUmLFwQqkLlrLmfRNJk7OH75tTzzIDIp
7iCLWjycv3Py1XEKV0uRWhXD5j32uOb7yEZfVHmoq5NpyRJPmRzhWil6pXKqFpoNResjcY/JlRmb
bhpLhhFldi7cLNocxY1RQ46SPUfWY5g8738i2e8L10pW41UTtiiSLIlyz3ownGeKLEZwm9r7JkKM
MNLGGhvcin45e9mZPz3I4kdHsPhqD/pXzj8wyixP4rviG67WwXIe93gX1DlSMuebgoc49u5lV6RM
jBAiQLuhtUYdlmgMVMAxP2Y35R3mNw+pN98X2pH3c+ZTI7vJZFKFkBGD8LzKbHwzo/lqTSel/6xM
p32z2G4SXPxIF+KEgeFbYPlaGCbBdCgW355i/wdG6K+QFJ4i/0MNqpU0IU6YcVP1vTKgGJyprlF9
wRpFKGV2lsU+se3bW1VRMCfjiALtH2iW41bG/ObXKSh/joU7niqZfUic6zfw1CrPLcJcUSO1ACID
oOfpVN9p8b8Gunl7//5mWl2JyLK0n/UR9286vS7WfWyYLoCKP2QMwOgjGoA5QOP3Nl83UDUftRB6
5I2blW515vu46jdnwvAML9WP36WTWtyG38eMi0gh7mWVk9osj0Aaf0McNzppAJEsTqGDjcQSN5Ws
OLjtUhdxQhhc2n7sGwthdgageDK6Rnhn6F/2j3EzH8TG9P9OUQiDnYXHfQ3+Fz+r0bHMlZ9DCGyi
QTukpnUmwywp40tUEteGQmsyWWg2gN/tbjrddkP6UMlGwv7Bpf7WSVwa6jB7Mk+ROoBj9P+mXc5A
FLsfAi1QT+Eiibcbl67B7Q8AtBjdeIdA6xTpVGhpgdKjObioUx9jdu6rrzNzJII2HNcwMSNk8XEK
+m4fVpsVjS2lghqJdhytz8SU3Opb4dUgGua3LYdPBYrTISAi7ruCs3AqJzBh/t6l8Bl4kK84JFFz
jJ5U2YjI1qd6I1KIsbpDlQaVH9627DH9yGkqdOwYKMccsOmlLGRsWN8bafzfV3HJICr2UHtIG6+U
yA+PfKuBgqPVjYC99B+6pG+ECnFKwVRPSykG4uzpTu/9rH2Mif+vnfiNCCEuqYna27GOZ7iGcmqG
hnmD2TV61o1P+fivuSQMoEOujEQISmPakq6OUWkfrO+2/WBXP0oZl8SWoa9FCDEpXMiUgwkNky/s
kI5X9fzjPxyXpop9ebWeEj10MB3Nqm9OHwMG/mXoDtT4Wo3/PtxdDguShFRMWRo1xLx35etKAF5R
Nwd5pIzCcd+HIETIvCzTpGwKUQsuvk6H5lwc8mNxzV5m8GnJG1Zb0e7vbwNhQgpW0RxvC97w0LTm
ZghN14wAqGyQr2VkBvufiVuScNu+OTwhNjhRPJTmwqsHke42xk21zK7aMi+hrzFYp+if++J2gwM0
E4JDVJdzmBYYM2j7z0n6ySlfRlP26NhIIN6oJMQCZ3DsQecr2wM21Hm+Uk9H0JcGQLg5DaY/SSL6
riNBJSEuYB2+qEgOX02igx4B81IfJXfS/p0BEUI4MEy1VRMdxtcd+iD7xOeQlEd6wwun069ICmAn
+0hCaFDavK40Cpsw86eQ/lq6G8v69ws76xCnqWIZJ1HnZgEqAxwq84rSRTUYjJ6K1+UANXZROXtp
jrISyLZbWQR1K2DvYjrz7c1UteBrthWsHYTmVwNIIvT7aP6gSGv3bXyr6QYDvMgRYoWGPYNl4tPT
2EXK/b863OonE5DXr2MC1ADg5pxU2QDtthlehAoxI0rTJp15m220rrX5e99IcljZ7wuBIqxtR1cc
xKQ6fs7TGy16kpwaH0V8H4kuCgihAdBbc2eYKIdx1Lf8qjuZmIqMT+xKBq3wD+50kSQEiA60OI5Z
4VGz8NqUGZTHqHazBlbH05PmNjp8oNf7xiKEGDHo5TylCSyiNL4N1u2gPRQoQksOkH/h9wfoOCZ1
VMe2xVnFMSSFMTWocrcBem0c4gTob1DKwHSf/qV3G1lc4n/1jkCRXw07Ahq1QzwBBvuzlX6aM/Au
dt6MikhlypTbNr+/lTME32VRpc8Koro/Yf+yvqo9PqNyM2HVqsMkpnqd3daSRHY7WlwkCl6ckYH1
aoS+RLKc87Hy+vCHwgCNI3sRbEfbixzBcZuyp0vGPxuYW90pib8UDZoFXf+ybx4yMYL/tlRvsyjF
JCtrFT+dT22VHMfytC/kH0LfRRnBiXWtAAADW3B1cHZfrz7mHr0BczE4X4AZ9hB6HxgxhWddBAq+
3GLyxMwjXI1ZejPktyoaYkv/TaKVzBQE97VMxRlnPvgyP2Crx68O+S0azJ4Wueo9j1HtU+VZdzKy
tU2pumFQPnpswaXfXlejHWmzvuhIzeYCnYizpfy0VMudY8l216ZlrOQI2UVdYmlm6dCf11h2VZjx
EZX7M4g8jpJT3HThlRwhrdDscC4rDUU4+wmnCODI9Jd2Z7rRc3Wnu4XXnxbZIui+RCROb0+wYO2Y
9wQSh7pySW27VfZ9X6n9b4Q05q2EUFXnpJxRhLM1+9jHs9sW/dc2Ca/ntvnXhFQ8Y/r7/DTxCWIA
FkEZev4Ajf7I4tHtkp/7ymxfjCsJQijCipQ6DSoSP+0pTU/VOQcx9+Cy2Ct7BFp2/f/Rldq89Vci
xbA0LmFa1ryLaDhXpmr62qwGLZ7X7UwHdyyZV8WaPxHYSSIbrdw3/HdwKjMjkdE7CIlTc0sq0PkW
fljLxp23hVgUY/3ENk2REofNeW+2McI7ZAVAAnPt6V7ak9o29IsQIQrWRGvpyB+MY/GzHgOKKLhv
GjIthFik2+MwFjz7C7vem7PUZfozQ8q0L+UfDPCihxiKQHOatB0yM/TNwcRUnDE9eU99vAgwrnbQ
fXT1gn2R2w58kSgEJauOlURTcX+YTefS0hswhpfEx7I478uRHKA446VjtjDPCA5wHrBEUqWnQg0f
I032GN1Ux1B1YlG0B7Cx8jYeFaQg6QjUGz9TXsM88bJe92o9c/NKos/2pzKA1a0Db0nTxcinDbmj
YukGgy/87Yai4vIF+abykp8BsupFSGFkjf/NI1xJFBKyyegiZUn4qE3yuR7uNQzlVYmsw7atl6ly
yHii244IiKikWoSNKfQD0LKcvSTxQMYEGBj1G6Me/YE0RjqXt6nXSqJg9BTENAuIRkvfyq4TYOHH
zQ2hshXxTcNYCRHsPKxrZw5pzGkm79PiS2V3B7W/S8C78wE7v8gRwQ7bhjJSqlBGZ1+66ipOvsSy
a0pyXiJ6QJJoYP1oYXlacjMmv1rWerraSfTYLvitFBGsDQC4daXaDiLe587nZXrnkdxOGJcoAnnB
bzN+r4QJbhvPWE/RDAjLkx+p6isygHipNsI120RR1oCVAG2NyjOveKPaPOv3zu0UdEAYkhVauDG9
exiu1OFfcNUCyLWEdLqFUQyivThYJOprMzD0P0wwPakethm8PJMNL/IL6J1IDDmr1DIBgCBOI0UA
7wapNFCjGGZpyDF0wJLeeebwY+ru9y2cu+OOJLFw1apRY4UNXwnUf+nq2QD0efgHG2J31EBtmcrG
Wjat/aLY71m91VlqTKnMtkQzTyWD25dV6xrLH3pZ/9rXSiZGMHcykiibF/itvSRunjF/RGeAynoo
W0NjBllpIxg62CRaAKaB9JQj66qBcUKAzQNMMvxhOm73ogPIM3nKPPkEAP/hva8mOEALyOw5mnD/
qoAuTU9pEGIOxbht0XTTT/HnD+yZv9FT8AAd1T+M1PB3gc3cOevdLLyzI5ltbIYNS8NaPha/YfWC
lIUMJJlsjGokfeZ2defOMlCDTbOwAJkADhUHFTPhe6UJINE0NQemuvqQ6Nej9rJ8ZMfWwHX7twzh
0xhlX89GZpZ+BuShzGcYOMEUzQ/eDR2v7Z8fsPOVMOHISjKWOExa+mFzyJonpwSaycu+iO0UYiWD
38Url827eLBK3kNGpQ8Q5nlgmn540wUOGq7VbYgBdX9fouwrCdm5Q6ZObxUItPP7WHkuABKrjr/2
ZWzb2uUrCVmKk5IlaXXkRTYSI0x1ncLSeNwXsbVf+8YShCRlBtipOiTQI8s8G1B0LwuQLWpPCRTj
ODQuu+MYAJEvuzskxyeOjIX1gBU+AnSDMg9Bp1i4yTC6CZPcGzIpQqkgb+xmXhILaV7a3uYY6J+y
+l4tu2D/EDfv3ovx6UIgr6gFLQx4k3lszn+Rp8QneS9FYg7ilFhizzqbGIhtKPYFE5B/WLW7r8jm
jb5ShP8FKy8iVW2bzECa13Y/a5BW56eejF40fFqUQnJmm8nxShT/dGtRYRWzcGLIjiz1HtTiGHTK
7MfRCr83ozZ7+3rJwoM4G2YXeWQqNapSymkBi712Cn9W1xM4sfFwAsNB9F0iT2Z4QnRIjCzVLAav
mg7pY/yM8gqYG83kyPsrfPO/mVznmyUbYdhMOQHOYGq6TjVKxG4bo005ZnXKEbfCI7KxK7YAWR4z
+KfqNjPdj7x81+IEu+9ao5+JgTzJjE/giBkSL5luoi+Ss+S/IqYRtm5pqm0YjkPFNHOKLHDymXBi
PkKdBuUtfTbvAWYPKjvlefpAxFgJEzPNCt28onKw1aROr4zErlbMrq5Kqr+/f2VHJTHBbFIHNUwN
4xOhVXmp8nNZPGYarja/EhYU4W0ZXWdSEIAtj1urJnwtVk6ZYzP06Lsy8mI2/krnuT7WLAvMuUsl
+6NbsWotTEhierSOehDNVX68/EzVOxp927eKLQdb/74QqcIkZv0cR7Ovdo969UpBp9NKTGErGK5F
CBFqBEM0iYGc4PdJdc4WkFS17Y01Om5BQTZsLJIT23TetTwhhZmWtqjtFkgDvJfI5w1M0L6eObxU
c1RgHJIZiq0lFmMtT4hRRlmAZW7BA5hzhrKfyr0ZLKfmC3DCX6dHzDkACJchTP1MZA699S5YCxbS
GrOPqrwx+Yy4j3E8ChBHUApgG90Asj9f1palaluvx7U8IcXRtXaxVb6tM/XHhr4UOdjtrOTI9ONc
I8OhkoOV+JmY2lS0IVhPjGc/Sb4ojV+FpWvm3yYprv97yhQ0J9ByxtMO/0PfIazlBivarDEwzlG6
ynWKLOfIAZySz3y9H0zmT9kMdmdOOx8dZA39bf+7yBa+YUotkKqVBHu65c9Sv6bJazFKXPwfHOIi
Q/huZt7oetRhALUN5oDzs4eFx7nZ+SulBMuULEnYvmj+lifiy+ZOOTULLz+ND/rx9xDloTo5nzlD
WCWdgd4OkBdhQmpqcUI38GQCwxxo7/TFUR73A+RmW9g20EfUdIMYyAfeJlg002OjU2a+UAh2Y5/d
m4rbA6oHyPyqDwof6hqKnNppU62VVOGSKeuUGraB+YS4nz27SoA3L3GvTctbSRBuFvSe03lM+QRE
/q2xr2Llpm6PkrPbjFArGcLtwlhtVWqDPMqyfOMH+B9QjW6uU0BoPPHEI5XCZciUEu4aY8xaUkSo
XRRTctTV5VNfF0dL639IFOMf/V3isVJMuGMio84mnaGe78wt6iPRCfQNX1srv7WNanGbHhlJ0neu
WdI/Ew1V10JWpNkMjqs/QLh0xnrJx4iDe6kzXuV+pn639Wdnkt2lsvMUwlOXqiyvcnQA05cG26eH
tvQUj7zO4KPj+6fql45IosemRIIZNz5EatlEMEtasHwpEzyd+vTJaB5KPXKrUmKXm4e3kiGYZZck
SjqmsBIa3dLpgRRY+DRvVGWS6MI/wjsrWckRrNHM4zhuI1jJMB9ilblT8WdWeuFyW/aSgZ/Nq3kl
SbDHpWRm09RIBariW2s/5+GnuvFC81PFHK+VubXs+ATbi9iglnWMeaaquu2sIC5OZPg8yPZ3ZIYg
mF4x5WOpWMg2kkg7hIwcIlASx00f7LuyTBnhcgTz1FKHNboLZlx7GfAF00k9LguWjqkMomrz9QyL
/p9tW3ygYPVWr/D4qroK6wV1jP7cHDSf2mN6LBx/8poXLUgPjWybe7MstRYp3F7AhAEAjYHbK51d
2+V16+Jg267ilTDHBq9ozj2VPFUyhIntp9lKV+ECs2Yr1wlfW+ud6Vs654dRSQC+atihO6qhqyvh
uerMh5nEZ8VUJB918/YktmqAaMbExS1o3aVZMw4VOoZ6XenfwszSqcumef66bzvbJnoRI+hYqGkB
bja82w27u0UV7tpIO99WSv+/iRFCoj2bZm3W2H42FIArUvLTmcijrck2XmWHJkRFYqlMqynaDHZz
zvsHs5O81mWnxf99Zf3ZRAAtbYO6Y8xIkGFIMFTDIHOSl/3TkqkhhEI7HRxa1Rg16uNfdtm5ejdJ
rEumiBD/shno+YCHx3Bb/tPuvmpl4mcfWQyxVxYsRL+snRhx+ATnFF1b6nVEgjKWvAtkByVEvnbu
HDvOkEIQ5XlYXm39af9DbN9Jf3uHOGKrtBTjZTYGYhQLuIzzktEzW/rpjk6K444Zq14jPalucqWS
oZhLNBMHbs1qZmM04QHisNfc9phWuPuqSSzAEBxfyy1WpwBK9mf0TO2i87LmM6bbJHYmU0PweySQ
ZRhz+DyH5thvedDin/tqyATwf195ZNrRISs1TLx2zkMJnpFOxjMhOyf+7ysBmjqOdaPAU3L65ChX
WdV4jSxP2H6gXVzFEBw+LYas7fmqPMdj54TeS+em3uDhYYaJlywojjIus+0X9UqkEAHoWBBGFVQ3
R88wPHKoUZUmQQOaYTf3FV/2opYdoxAMEgIqlWTBU22i3ws9B4O9Z2Etbd8YNpNVSzWBh2JTQAYL
4WAAi4pRVqDhzAzF05XaA7IXkOYfLPqQ5Y//SZZII0zzMinTscM4VHTU0totjScnDBSiITf4vC9q
Mwpd1BLphJOqAnB6hWaPmv8qigMrMVlRvqpgmjCfmlYKs7vpUitxQmQY4jaPmhH5VkbsPzKMDHhW
yrDGPILFuKQ1ddO6mIOkb2o/atKbQmkzt+9q3SVRq7tpBrSHIRpMyUNk20dWf5YQSqpYbXpWO6UP
BsubxsmDPulOc5IcmKoeB0bPRduezMI5T+r4aUqyE2XDqTewX9Q3mgxUbdOcV3+MEHYalcxZoSOu
WaTykuzcqprfyMjqZR9CCD0L0NibrAfcBEYK/yxD9imJ/zXFJa8brvQQAk9kJgZVbDwd0MB5XbIF
bzzzU4iW1L4Fb0eblRwh2kx5q2d4nXB+KO1gesaJ+entX4icSKllHWWprQjRxrIA3bYYeN61c1Dd
cByNZ85xgzW68Uf6zDcRLUlmKAk9jhB6tGjRcrWARDp8Dlnr2i1w3K6B/uhOstC9b3tEHKuvEUgT
rIKV/sJuEv2wdItbDbJ4va8PEedLnSRqqM7fPp2xHNoGtLdt8dwM9ilG6asJZQ2WbZ14V09Fk1cX
EULs1inrsAgBGUxuJg7FCdRWS5Is/oMRXoQIxh5XE5qiCaAt/kcvmH4uTn/VkLPbD6DJw7MuwgSL
X+yFlXkMhBq1N+7ozB5AIiEJiZuHhqvONh00Q7FS+TY16SzFYRZn3ZuW+soZx9shHYLWXr5InHcz
Dq3kCMEuVAsjtwbYQvMVdSDd/b0A62G3jc+Fz34GhjeZ+W3XGVYyhdg3FUsT5R3mXdrAcVwb6YkR
ufCmFk+737zzzidz9vcVlZ2nYB9RxQllead+DJfiWCnLcIXypOZ2Rfzw3yQJxhEtzAa3DMiLC1Z8
CRvnJm+mKz1rTvti+B/8rnjHiWOwvYRRcXEGQBmrKG47PO5RUva7LigpgGPmxgUh4L6g7ZO7CBJS
hmjO9SrrUfGswswtnIOqvWTZcV/Gdo9rpY1g7pVtDXYZYrSGuB2WE545bWZ+lR9N33Lto3J0HjTP
OlXHyNclud62A1zUExxgKRxDAYMHxvpzcrMsyjVWFgKJdvyI9r6VYPB9F1odviHfvy3vuIclmI9M
z3x4KPNSiUtvKkQ1FSFc1/Crgv3VJW2ixMG7tk+/1NOdFp33tdm0h9XvC/dv0c5VVebwpKj+MY+V
21gH6kjqxfxvfHdg4MXWKHWIDvKdt9GvH0dkgzX25pq59kuinOo29GgznZJ2PhNSS4LDpi+txAnB
IcP4mD47UAnsQq7RXQHPzyUFwPMlPrt9dBe1hE8zLgDjtFMMQ2VO5zrR0ZwsT5GRJfDz3zs74fvE
tIjicUEuPSn9Mc27X4NTNW7IprsqLw9GQ7zO6CU4IdsHaKPNSS1HfQemGxVA0Yh5USsvf80NepHm
57myfdrIrvlt474IErxVA7DBnPQoAgJ0u0hcQCzzF3V8cLxswQwF96jQk3EJbwp1sCSgUlMHDaBQ
rrXGJM3UnOB9az7m8UveHPc9avP0Vr8vRNjeXqYsN4DnothACCGN5fZD/iPUUl8rMR+8L2y78r2S
JoTarCEVyL/wvFGvyIGPEHTuX6w7tiRQyI5N+FYLEjJQa/PWt0XcFCiVBGXCfWVkIoQ4kWasnZ0J
szQsfs3r28TM3I8IMKluUc6eZjlvA5EZ4nHDChxWbHV+O5Q+en8SRNRtHf4WIa6vGaMWTRrBpHmf
ne3hs0UkTVL+J76LB0Au+D8VbMF6M2INSrdEKDjXgNufs3sbRUEnSV9YaQdDFwNkdvGSPn/eP7nN
WLcSKxj1olArHxhY52jqeJgFOqZd8ZKZ1odqnSs5gjlrWUWsmOL4muHLWN+ZIEIyko+kQCsZgiWH
Vm1h8pwXIvMai3FawOgNVkc+FAYuH0owZqtXTbVreRnNbp4VWIOZIsKZ5IzU6OW/fRzhwnOWxo5/
s4W0QPIc52MSF64dSQxvcyPFXh2bcN0peTXmYweFOt+6ys76o3nUsfOXPjg5T/fHg166RmACVur7
vnrbAfVyksIVaDhx1+kMgsexdwt20HHPZrnr5BLXlckRooPSRR3wvJE7pmrh6k7QR4UbscdhkDwp
tl+3l5MUR5aYZs6RVgPKM/mzuAmPfHm8uW5iDtEBjKwPkEwYq+8mjhQ1KRCyAGWBhR4LdEhHU5Fk
C/y770QkKoSGcSRhpDfAfGhDrO6Y9DxMhteW7WkanO/MVCWXhOQriazYZdRO3URQB8ubO1v7Q7VO
c/hZ1WVBYjuOI8xitVXlWIpvr4oM60h5gYjnG/pNHQI8XtYQ2343OxcJglk7HVMbLUEYGq86H8Ne
B+cxukUz4awcgW7oOz/3vWg7gl/ECdbtKGBe0jjWkl3wLP/ewuuSfaRZiYzKcihoQ5FhCUHPiMBY
lQ3ojiy14anZXY9pWHWUNXo2j24tRgh4fb4wEFfhBWa9zl506o/AszvpT+T4m27Qky5ebZ3dWp5g
DFZE6wVrQ9iZBMy/ejtjrMZf7rQHy+UC6aMyuv0XWWFlywI5Wampg60U+JqC0CZZtJQUKMSGzXK7
zG2AnW7JTbiRPSL5tg1UHRCOTE0sOwzovOTDUNRBXhdVA5LksIyDdsAaXo1NiE9MmW3qtjEozgK1
mMaD08DZfVW3a8XfN8+N2ZG3f4oYRmLSmb1iVMHoLYfhNxvUaLjKYwr+AXan+8BKBa6t5GX6/oy5
UECYEtBe6UREghpSZmiKuVTBXF6b+T2RjbRt/j61KAE2DWqMIspAnzZ5b7OmDkKr9TrskHf5k+Tc
+BjP2/ALFVCLpQ6GicFcJCSEasJGmhdlHfDp1/6YH7UjEEjc1JftKm+QXbyVJHwh0hUKrVkLonvU
lcGxogQkoP1vtGFwdUlM873LvRVmvI2/TRgqid5UdYAH8MGu0isy6J49ZOf943t/m7wVwz/gqmds
AH+60Ut8ILX8ZKi/bOTPDVgjVYl1y7QR4uJioLeej/CztEncpquvUKfy8nb4kBg8bGAJwGQQLy1c
WYxOaPAFufO0lFgDiM56ddw/sfcFCX5iFxnCtVXGdVc7yVAHPcmHO+a0xNP0AcBpMZYtwrq1zsDG
eUxL0n3eF7yRgNoOdtZtEGnYOtWJEBBj4JJXQ4kIUVfNIXXioI6HQ5Q/26y4cRLz0Bnjoatqtx3C
qyWmXjyWnpn1N32OpmITFleEKDLv4zYvet/6bxJOg40DIbmD01CJSx/4Lc45+lDHncBdFweypYhN
H1zLE27x1kBD3ZjhFuqQv9Z1i6/Q3yptcogaxy1r9dDa+nWqz4BSL66tSVY74Ue8o+67mcI2riKb
jQg2VeS207Ea51NE3ZIwz8n/2P/eW4a2UlW8m8xObR3DDKtgoV0ZhI2Fl0aZaYcsVZ/HhdwofQiD
S5g1uPuCt5zVIgT3oqGraNgIoQdXcuRYDZR0dL8dGTCdrodIBp+yFXhwr4MNRndQYRO1s7NaNZZc
q4K46qgb05+N1S6ebi3ftEY6obj52VbChMitq1U4AvS5CoCH05zB6JjVt51pFg8GZdkUKFad3KR1
Xv7YP8it2w/44JRquqlDU8Fha91WlXlEcM0ielNEaQz2T7OVvEs3D3IlRPBAMxkA3zNAN1Ldj1RB
eepVU4Jknj9iFSs5gueRem5RA0NsVdrRLWbVN34p9NcHDswGGKSjWUAwE+9y0obMGVTcsBFeAsZ9
zQ77v79pB6vfF+yAml3DYAF1UEzpj54oy2MLUqRrFO1rtzOi2l+i2JKivPJfFYMGchPVAtgI+hji
rE9LonQCM1ITqMfIcsvH9ArTKT/I0fCcl/QgmyjY8t6VNHHapyprM1NJ3AWsuA8ZWqANMNVNyQzB
xgvE5vnW/3QSB330WBnToc+6wLo1Mi+/U1yOfUSCARgdQIqZr2WRf1MtcH8B3xBDt/DTt4kKqNyb
hVpRF8TjF7IcEmwqoPC3bx4bhQlotRLCfW2VDZlxzGxdN9ogeukDXk7Gu4q4+ZkzFYCC+ptEnEwn
IT7QJs7bKhtapPyqNwAqvDvZB3aw/OJPegP7AOtNHJ32hcpkCuEi+X+kXdeS27i2/SJWMYdXJqXO
wW37hWW320xgBuPX34WeOW4JooU79rOquAVg57D2UCWtEoM9rCbDrB9cJU1Bw6AW/AkZeGAQYoD2
8TakLDVqSwNuMpMTt22SKpitCE3wXSR5f0eJ82ClNEuVqgInKs3OrjY1BllqgdpY53bmT/57Go75
TLySbcqggTaWG7ZoRPLIgU3FSxvqlZtk8wdHAkARUKMwkQh9dcqGU6VEykhBTsWCqjFQm89l9unv
SHCacMImvVbuHbQskOF1sYEzIcMUS5EseJ11kWLtJfAjEATyNrCW0rafhpQG2q2KCk2DCk3qya/v
w3zCmdlV5jZQKjYs7P5AX8LpxdValkbjXEB+Z+pOfXxF+3w79/kfhBnsYTTFMmR0fnAOkm6VXVZq
OuAKVPUhUeL0Gm+Iyv5IcsE090p72D888D9SHHdbFLmLCXl0BE5uZHl1ij03iZf5hac+ydaOYdWL
Tcg6vx8dkLvHrAKcT2JkXWA9VgQUu03l5Z6puJO3BOUejYwCNmHOw5mJBGqQCTRqLFXhkdpyPBsK
5FHLulLHoO/S3vKHRFZiv5u0RfGmUrYxV64MkeoZuYFEAhK6/ctlmTj3Dmxsn3B0yzYZLKLDqcaO
RObi6HkbRCmyPnlnZ4Hc6Vlgde2AWeWGGoVbLGYvsKXMqFw6OyeKURbFw7zkXUDs4sZue1e2o208
JX5X5oJrXpmeZ+z0cc8c50pVZERZYrXvFkf1EtbiGDSb6El+LK76cAjoQ+2VniFakHx+taBrGUBK
BHiKjHTTqWAOVVcltIDVodngmqYbl7fF8JQ7u+K/t/GDkgOPDSuoVOdsGKmyZbLkhdwFVfGzzB57
0RrXNRWDbJNjYsuQiWw+5wZHFjz6uILsaxXCv/JaJrHXG4ngoQRUeCdOm7MpNU2Et2qreu1EPvV2
vusNEdrfGus5sgmAEh2gtoCdPX2WAjt222oA600twDmbAtO1bf2qGejTlIloxfgaDzgIeRTsGIcX
x3fBOChvO0qltYG2VH5GimtsukJnNES5x0xeh6z8fxVn2JwjeuzwR85co3dxszRzG5RVcuVEmHvJ
7XRjDoZPhvxmqKkgXl81dccEudu05ySXFgo/H5pqT3fd9bAFMHGoBN1tKpxSWE1dH1PjtNUQtwhV
bFynmuvDFcKzMfHKqJ6fKrx1FqiFPj7JQ1W+LUOSPPSTOd/YQ0xF/uQ5C50qTU4e0sYpy7FCyNba
2CwXKE7jZpZX0P88Pw8yWMcB6Dom3DzzFNmiypOuNsGgYCevuq/SzBtFQxnn8TpcLlmDesKiFAtu
6ynHOI3dFpmKLGVMXuI40KPNZY5cyV6BAIYkFeTvbM3h+y+Mds6z0YmboAuab2x/e/WZrZIAgJmw
3LWi6kHLMNDkwyqtZ6Pd6PtPRySrG3BjvaMosqnX2i1D6k4Dxxsb3/nK1vIl96I0+eolmoYGuF90
653plF5ZpLSJEFg43WhNQaIu5qsZa5IINko9J3Qq3xznlXm2ZEWqdoH5FaDg7rihO8VN7yPfuU23
BBtiyIFtE6jC6EF/XYIMtk2M0rKqqLX3sVdYnLNWMb0y+zhHB3AA0EXX6VCXx+TvKIjZzmXsH+/Z
fo8/UIg75cuyjawkTSRoMnRUYbxuQUNfZCBlL0glMZXBeyIOON+AmKFTkU+fF7YjLbaadgHqpJbh
zuDWLixVgi2YdTPl0rdOL4fS7YjlfALqSCbqkzx/UbAsm8NE4ANZ5+Meqjfp1DVTHdTxQzTth1rg
aa1k0E8JcK5WiY2v+ViAgHqff2IrnzJ/csmL+cXyLITb46F5LIUILecsckqU0yo62m30RgZRWfoU
N1hv23qdafuXVcvq1SEGlW0LaN6AcjhlkcXJqzRPQGSQvhrjld6LVBf7l6e8gVMcEeDMjZ2SKa9b
6MYmMJdrs3XlgGV8Uq8enmX0bYjRRVaiEBsxsIauWUCWOmfF9JaOSqqOBavsoT0XpYXKo1vpOXlQ
3dqLQxGI2toVohFYhn8K3jP5GMTWF3k0Ud4JhspxGxMxT9YIrNi5IONERyQ4/pvzGgnWCpH2MIUR
2cuwZXrhyaIS1TkZ6IsjOebeqqbOkto2HBE7LyOvrxAuaVGHUU0nv0e78STgjbXg7Zgcp4hNPJFK
SwQVA/bdadthO4bSRt2KDMtqhfyIDo8Yrhs5wgijR3z2nN4s2AztEz/yyXflvkpd83Prth7ZaD8u
CxYTnFO+Z3eJ0jV6BEw0w3DSq4y6HCc2IlPDSQPAZbqWWd0Vup64cW69yXEuoHfOhaBnKJBguCL6
GRfKZhP3OVZ0BVpje1Zl7RKpFLzXuUI6JcFx4aRKVhZHkCsqt66q5591bdliDu2PQiVUsNjNQYLf
cxtHDrg2RgAtTR1WL5dqL7Lt64mo8Ij16PvlN1rld2xm0E0HThUIcspPmwqtKxe4HNamaa+ocd3F
1M1wwst0VuwHbg4+DWsMVxQETKeEBqqOLbZzME4H8JzX3to7bfOKZQaesqkxAF3el8/yw2Wiq6/1
rv8wJwzW4BgwddIIACkw/qRBwAyTVezrcfD+hIiBVhsoKFvjITzGqm4lMlOUKJB+ccz+wZCkIAJa
z2Uyq+kszH/9osOx3tIppVy3KoKWTe9haYenuPG97uuvTHhT/0AE51qVJhu6TrXQ+YWczumDYRFJ
ZygE0huZXlx+cyrRdsL11/lFgA/U61klpKcIMusUe3L1PndbNoFoKp8v39z5QViYhbFUhD7ASOUb
dWQiNwkW4LRBmjyNmewbiyzQCudCdGqbOD5LakygSy3MH7U3WvTUlj/MJKh00Y7hdTLgZNNApIV0
2+mLRFPb14WFuq/Z/Ki1FNvcX9L+U6EKgvHzd2GngT5QdQt1bL55bBqq2emwnjKwrBxDZNtuSTwp
FRWM1l7lmApnaGVSJH1hkyaYxyoYS2U/LKKx53P7g4OosmaygR6sVudUTtPndCnogC4AdHYM83jd
AqvONfLFK1UtSK2pCC5z2urNHRFkD3iktYepTjStxs0N8l1S7TR5E3WPl0msnwmZXhmYalhaxunr
HKFEhBG5OihJ2AyyWy+hZH5xyGE2eoECOPdNcH2arqAIhY1K6nuUfHSaCZg0w1ijZ0Zn4eE237A5
NXkrqtiwhz71Ek7JcIyQI1VtRKleB3mZ7bDW000dGuZgjMkh1wah2yrpBbp0VZCOTsYJUjVg0hWj
6nVQacS4jfshql20P813KZIYW7NSFcFVrhLU0Y6JuWe45byNMOsmS4gz44zFo23U7jwGrVZ7s/R0
mTtW8mi4TDgMcH7QMYjNOqccSBPHiu0SoQZFS4+NVrsiADzCF1UPVGx2Eu9UERJkYn7EJLJZGUwr
QVk8YvMWwEgLAE6ST+hQA7zIf2/sw+lQDkI6C/XEs5bTeIomradgDWMoH9LZdgEKVLiGkwssxnr4
dESIs7VxSnqznnCq1ldCbFj00KSUeqxlt/ARPwGiw738cKua44gg925F1RhLUzDNofxE2jo1I1eI
P7NOA6YD/hdS1rwdNJoinmTLhPmoNOAVGHfl1G3nYvkTYwiVi4QLW6rIVy0TY6qpqUJDtUpNwziu
nNlXynZqYEsWI9sYcp79vHx7K0pRUWGrcCZLgSfLwdWNmtzr2mhXgUm/aYAJzwHZTKmL7SokFeRB
ViT5hBSnf63a0uelThCGdo4/j7Zb0+YNfodfytp/t8MnpDgmtIxpHByCvIRCp42Wp18bpXNluRGM
rqxdniZjmw+Kd3Bf+fTwgkS5mco4UdJcq8q2Tm8bHeuTCwXFpi+X32mFA4GViYwqEBMgxPxyxSqt
zQR1EySp7GfMjw9T76aWQLev0IB+xbYWE6j4hs0HnaORJkk96CQwKNlXDuqQkhSmYynI963wgaai
JQntdzDEULWnem+SlwhmsyvRbhXKsgSL/03Cak1ZVYLLd7bi9+NVHDivSOqxFk124CMNGyM9vWRl
S5CMxriw7qlB41XeZKG3xrE9IBV7ko+Q7TLV1VvEfmOMr6D2eFaml/JMUUazLgN0C7i9VV3F3bJF
64B/mcyqE4i1BVguayDpwt/iMvXYXdAbdaDp6fVUlnv0vItWXKy8lGw7aNDHTAmcQJ4hCipJKAdm
dZD1982bHkdflcWGbiCf/uAsR3Q4S9ixtrwlBh252lSEuFJuCR5l1Sw5YCvkVFg+he8ci8ZGzc0W
dYl0drXY1/dsnbsTyFPoXMO+I7Unmtxd4QPsRMMsui2js8Dk0+dxj1JIMUIHLV321XB61xnUT3mt
CPhAWfE1FXweChz2Hc/EiRMZrdFQkeoI5H2KbGWnI0PF1kepOwCCYEjQAYi1gu3GWIppSC6siOig
a44MtAYKBGh/V5AI5hS73De0NAYEV8ttdM2mIYat842tvq5Csdu0wpOKwgpyGtolDJ03WINmdA6p
YIqBXqVgD0pUhgSDMn5Sd9+cBaHdZdZce0VVf+9eYPl0PhAaaJqgMbCCCBgPQAVwq+6+FhnGNTOC
ijFLWalwPPlcC5ptKhkrpnCkvMDyyOxec5rmczQBuiFBbSTsW01Uc1ljmmOSnMTp9uRogwJzwkar
GEDtGLKZKlHydPX2jk7Gfj9SwDSNI0ey0W2RTdHWiNpDotQulpQI9IeIDOOZIzI5ytCOOuECewzD
JvLNNH6d6z8wwEeOEp/TsYdliuEJoKPQSbZDQz6VVuUShPsiTcV8k5OgDmk+wD+gJQmt8AYyz6eH
qYdSSYx0Jr66SW+scNnOd8RVYK3aTemJwoLz7DZHjZPd1nHqrozQqxa9AQoi0dlocTAdjJv6Z3w1
hlXkyn6yNx/+o1RxVNkdHD0YJXOdWhbJGdRFFE1uO39TI8GQ2bnK54hwgYFjFYqDjEMOSLXJX5C1
lywoQ921P2OnkGd8EW2qORNjjh4nU7LRxfGg2MQf5fjFaB0gK6ZZA9CGTtnklowCeGK3weWLZN+8
xCycgI1kKmmRgVms6Loh6J9RRe7MeUWfOxYnXCP6qyRwbO6Xnw2XjU0v3xFgee2WLT+ZfdX12rfk
jY4iOVi/zve91LqFxZnc0Wx1qZyuTHMAXFmv3U+24jTym9HNK6AnunNohvI2lt1kTzzRfOKZPnk/
8gdp7sgNqj24U5r75iKHrOxtqJOnyIMgfDg3nBwdznSnaSGpJJ4Zh2JbrN95wOC76cNmR/ZxKELF
O0sWccS4ZFG7oIyAhc7o+WgMrIF/yZRrGn9pyZu5HMr09U/48uMGmf05EnBsWytUtciIb8gz2y2Z
IN92mcJ5VeT0PO+dSkckHHMp63qMwJctwkkTc7RZ3/hlgkadnm6o4vikpt6QvMVLcpCAhTYvUog6
f6jnPcA6SeEVvahlYl0cfx37vRPn6D9Nlb0UKDslAKS8UrL7uBR55ALOfOeoIwIy1TCnoEIYreXR
thoga3qZJoLNE52CU5wybYeJZlnuV066m5PIW4gI0FdEgv1+dI5moPacGxDuqfpSVM+9KepgZv/x
XDF+vASnPfRBrxvS4AzZju4aD6EROsA3zjXwGj39xblTBckN0cNwKqNLGoAnlmUO2H+MiEQPdNkP
wrIP+8ilQ3H6wlKb3rGXBirR9iPnMCc/bGzLzp8uS5boKJyimKNEzxsHLoHWAtmoml002gXGTMPL
ZAT66D2uOWKBLpFkQ9ZxY/pAN1hoB5wRLO+si4eaSnsHQ4YqlT5fJvm+XPLCBfLrpuREd6DZ2QUG
WKYI0CugOe+MQPOXQ+R3X9hwFOoC1+ZDi7p+DhRUUdQuuFs+VCLOUFuTviDDW11HaujQZ6cSWBUR
Cc63MieTyIqU5z6hnq3eaHkQtyLXin3j0j3yGmIsnWmhdg5QmpFtm/IT37ppsUCWbshGEhzoN47c
L1l+b8k74hQ17kelxGIBmElzo3sl2naxoWbygNHgtrkr7USmUiBn/NQXqfRkbEoQLNDAZ+618lMv
+zb9cZkbVx8Kobuuo0KkIq93qgPR6m0nTdxBZchfy+JzFIWxKapEi2hwejYDRpGcWTCS+tLc6vNw
FcFG1qn06e+Owv7G0Qv12VwOtQNZNutPSX4fN/cdEcjueZ6D2fuj62KPdkSjbRtak2zJgW6JRS6Q
3TwGHgjGoQ4Rptbo3trEHrotkdSLw0LfXD7geSqRo86p3rirVE2tEUygh+8b1k1Dc0iF+6q7JgDo
oSqIcBxrPTQ7OjCnhw003jcdgQnT75MfSKp8Rz5H+So9YzAQi5mKEBjND/1/hnjlzsk5bpJR1mk/
6fCq6GfHfOqk/TAI7AvjuTPl8XEuHoepl/t5tgGX65clFscp+hVGcAT8KGIWvtarScNYVqrMzL+5
X25lD3vJwuW7fWcFuottGFgaYN1jvtJFK4DgeIwTLh2P07/tMjfZwuKWqeyesrnd9nmFliodjbpj
/q2c0cMl4E2BkPPYTEA4c5yU+WvkakQhsQ/YWurMp1uMLU1esi3CKHaLl8tURa/Ifj8SxzqRkkzq
WhDt6WGMye2ci0q/64r/iFM4tRLbhE6jBT3c7+tdHRbPxRBomBZxFU8L5i2pwk5UTRS9HqdlaEVJ
vTiIkrr0Z2R/6vuNagWke9Z60fCZ6AI5jSLXklq0JnwRGm30cW+3ggc6b/s/FWWb0x+2oilAqVRh
X4LZY5hx5Na4YXGzeui2l5lhPZI9eilObQBuBznUiSDeAx4H9k/50c58GjxnU4XYsiXoZz0fQjk9
GZ8DRisrzRYHcbO+sfdlOGz1W6B3YYKsETk6LNl2QZj5skFqLqYd2RaL0GUvPSxbfWdtVD+5FzmG
oht0OLWhtNpgSjbcNgoMS1cN0n196D7LIVsp372I8n4CNuebHeaYms5MkIBbrO+SnfqJtqumxwl7
DYEyKdJPLId46RI5VYE1EGQAni7xZUDcuk0/PWlO61lzfUhG1QNO8Z5kWFMmGVdJsmzQnrW7zJ1M
Zi/R59SIVhlmVU1IzLX9S2+qQUa2QBVza6D4/h0hTnlIURc7tMQbYleuR6bXpr6uyX7KBPy/ru8x
YwOYFPTs8i3jcZeWtDKYhx9RdzBuF4CDdvaXy2dZV08fRDh+1OOWWn0dQ3u0r4N9g30Dl7/PNML5
o3x8n/N+lwXDtiopCGQYLVKHfyoQYs20zugfZDjeG2e5rK0WWlZTzABZASxMRB93j3z6Eu+pNQs4
QHRrHKuVSzQZxIwJHOEbtXyQTIFSF90az2FJIUUOoJThO6UvyTAFKPL4s9LfIVXqOnp9NS2D29ci
91d0i+z3I2MfoS+miVoYe81cwsxugZhTXNdIC7Q5ho+0/9ze+q7fPx6Ns1wKdtRNvS1hTCZ71uO9
Sje5MEEkeil200dHstKlHxsbhh5b5elVsY/36GRzFtdCrxLzr4dn8uaIhkN/45f+OpnBFXfMvMZY
k/5vAsII6x0bBmqpqx0qz/bRZ/uEDeaefJCRC/ZF+2QFRza4Ws/QKmoUxQaObM/etMg3aZ6/Xpbq
9ays8nFATm2gPyqvyhq+aPs6YwIQwFxhjY7Lw7THakMgi3TwFd1Y2N72m/jsgy6nTnq7cOzERtwC
nsQ2m+45f6bbHO4vUgRueT9+F/m/ApEwOMXSF+0iS4As8KtJcjvnSiKpWzdhlF71kyABItD3BqdU
Ut3UyryA0BtYbQ9zGWiZ6U5RK7LT63by4w455aLU6DyKRxZhJ671aG/0oNqYmjvf9a/lodjB7dlH
gXxTCXTab1yfD7qcdgGspSl1FpxH6/bf7oFntrO09ZKAeH+U2zliUE63YBQgzpIOviOZ5acujUJ7
UgZXH4ZgsEpBUlh4Mk7JkEEDWFFqgklI+lZKMkS7rxfPlGl51wwYq2zm6Rm5zhrIx50ube3a1O7z
uk53Q6OOAtv0m3Dq1z3zMHIWJvUyio1kkJExAJgzhlWVm4G1hwBoKPImgZsiUDf8XGVPxtjU8hHJ
wcIMCAr/6SSCc/tNjPNxJE7dFFncjfUMV2iZ70zFcCf1qtO2i713ujfApk/A/7SkrRyL6q4CkTQ5
dQOQFjUf4xp1GO2TIT8Ube3S8UmgS0VEOBUDUZyHzEAiHs1DZHCn8B2uOHblL8OefJNmd97VmD0z
BHRFZDl1U+RGPCpmj+xnj/xaQg4OWudmWxfEjAJtY3LaptaW3q6Zxo7zzJXk5wZtrkV1g3FPgV4T
EeLUi0IzmrQSfLIUtr3dG/MrAXSOJVpIukrGwMSeqrCpM4MjU6aznltVQ/w6lj2z/J5HOwWOeW0I
xGo9+j0ixGswrVuKpsf7ZLri5dIPavkmAgENSyObZrtE+7FAAkgS3OK69jgiy+kyq4mkodAmAu1R
Y4QqDxLf9slhAhpVESLlKrAK7LrO4oMPcryy6luprIBIhVgKGyPTvdO/dfLj4Lz1/afLYraipoAH
ifE67Bdj2AHcu1lpTGVLx7vRqg1QNQxzndxfJrFmB05ocE9maLE9ojbMNK8SsgFStPrfONfs5gBG
I0paMKXHXd0JNe6lpqwy0kmC1aEhmzZvNh0aXgLbNZEyJt7yePlwK3x/TI1P58J6d1qbjIVfTmGL
yZrqWyffSaJpX9EV8hndqKBlXegGnim0NzMyTNMBWFTAkkj9/iAKQERn4sxKalWDkpoz8QHS7TrK
N428TXERzMl/V7XorMXoPIDDAE/DdxdqyPrISWnC8+kr3xrzV9tIMneJe0tk+1lgccYTR5TYiY/C
nbSNnaaQWyTdr6qbah/tqCuB/4ZroXpaEdyTM3HyFOkqUID1BXoQjTrhdJWgVFJs7hBalQdtwxrZ
itvoxg5sgbO1YrZO6HIypnWA1mqQ1PKl+aW27HCA84oRr8vMvqosVAyCKKYBdcEPdpVabZKsp6U/
Nq9xhDS04Yj07CrvqTZ29MKWWJi6PH0ppernbmoQWMybbBdtylCKPPVL5+dPsYdp1dverf3yWph/
ZNdzxiCa4mDGBZ3rWL1wSjYzp3LS9RHrkh7VPez9dXNThpEfbyav2sk7864Nul15HyduIWwxWz3y
EW1260fM2ZjElpIY1RqLeu2VE2Y+Oog7d8xce0AIp3glsv3pS4Y+d5FcsGNdOjZ327S2O9suwDXa
rfOab5VD+pZ7jQOQRdYPC/QCEYbpKpsenZUTRCLptVqMDvSYs1VTLJ6g14U45SqiwglhYXexDawp
JGwegVq61YPMj+4KL8u8f9ZUYYLpTZgsXxWOo6NxEug4w1h0nZNjKRYbZ0OhBn0BbParuzJDpNC3
f9IZAIb9YFrO0pF26M0SCxuQNGeWLg5QIq23AzoDWLBq3qQvl8V/Ld44Jsh7JdM0mmZuoK9twqbP
dLtstZsaE3v5/2M+UPCEfPikAmZ9gCnP/Rq9lRNQGGWldR1N2GcpkACTs3VL1Ax6rkD49I0WSi8k
pAd1Z7rqZ2SiNtk1WPTyHQqEnQ+dgCZfod/YBE57c99rh1pN/cE6RIjW/o4Op1QwTJp1So32CmLp
HnaQm+XsY80yYLye/44Qe8gj7ZU0aT7MjoHWfTp8aWRQUpbWtTBjOdtpeJkWY+hzdWUA2tbAhCp2
U57SQkE0iaMOXpC+YfiY/2TNi1BUz1vnvQ8yHE/kJmrKo467a52tM3wa7e8JsKr/7iicwQHaJhBc
UmQjhpACv4VuNawozfaiPUyio3BsMFhSM8wm8j1NpF4PTooj5Vts9ttePs2q16N93BjHBFJUFHpk
gwlG1IunYS+32OCCoF2rDsry+TKttVAMWuiDGGdDWmxSs/settoGBhkbMC88+4pgx6vsF9BEomLh
e1vcJa7jrElZtsoymrAmTEWwpjnWAJPfjxvWaBDv7R+vvV/eaMES7yTfEMjxO09fos6ZlcLpgEEx
5SzwzG+6m/FZit32ewrsLDvUvrJyLOvTU2/QyuFnV+VGBG2+1ohzct28lZlGgD44Azs+E7rhUG9H
uCjwi2K0C0p3yfNyC2Dwy48sunSNKxVgBkgpCgMyKB3s6xkNLJKbBtO2eKMuq1C0Ljwjtu4iD2Nf
FP+IOEzj9IwSybToMuS35K/Ut/f1beIPbtmCMrYBYTw9EWwzWw/vPlha4zUOzZfRkmHtUuIi8+xh
7cywtTXcMushmMadSMUJj8jpn7FvZhkrlnC/3b7djUCILrwaht3LFvTM1MCFMUTlH4Eu0jhdJMu5
0tQKntQql52Sar60zAezIgIjIbxMThmN6jQZ1EbikPr1FfoXt85DHwJUA/FDHorG/0SH4pQRMfJ4
aRIoh2q+zYvDSNn2acGJ2DcuqAB+2JWOalGrAzN7de4O+X2lvcZw9zRB17joKJymqbpRJ12DNkZq
bbMpcY3iZ4pVS5cFmz3ypbNw2iTWZ7tdnAKcrn3RSCDcrSQ4BD8/1hlaqQ+WCkuUvhRFsZlt6Rrb
av7qEHwLwmgonV41yKlqaHEYf1AiCObX6nnHOlfn9EEaFTHuCd4B9ZfeM0IGfg8AxS99GN8pQX1P
rv8sbfahgnROIWQ1xW4Q8i41Y5AgwWnf1dsJcSDFXkBRelMkozqnC/SmJOOUI/1tTGGhHUYrC9AQ
tpEwMRaPG8l6wponmz5j5vQaNQ7v8vMJvBU+75SoyTwlwNZkvfeunL8WylWRX6XzTyCCC9hdxI6c
eohrrZyMPoX1bkKSPtW11yvf/u40nHuSyHps6xUykHZL3KZaPGcICwkj/jQk8c/LtNalF/k6liJR
z7aqwF78q8JVeVdiE30jAEdYd/B/fZ9vbQPKtx2rNXsZuFr9hgLVkO3jFvk0TJOdK6EPMpx9p02T
92aF7pu8w5Cn6VVzOMRXmMrcOPnBJKI0yzoTfJDjpNkYyYBgFi6cpKpup1bhYDzRRrTFWPA2fFNb
MzRDhzwx3OL+yhh/yHQS8LKIACezDpFUvWjxOA156YrepZkI2mvd0H1cFLvIo1hyySnFOjGko7J2
V0v3LYV/7Xw3keG4zMYiOpxUohNEtwm6CjCAe9ctT7PdeCWwdxXRaPtvvKyPA3Gyac2ambYsyhu9
MSgeioAufs6GcIFbCCRtJ3M7QflDxGucEa+pkhVKjuCoj4atGpWe3KLNfIo3l29QRIYz49JiznrB
epPnUd3LREvcWRu3haHcX6Zzmec0mQsD6rQoo6gBR0z2dU2/a6K1yKLvc5qgj2U1ozOagmb1foxS
N5MEGvPyRWk8cg1WyzdkciCVmfE6l9/n9K6oREms1UPoKsBrsIFBRmr+VGzmadBS1AshmNqTk1/H
9p+4O0ff53gqqUYqYeke2psjp/EbpKq3mMMTNRWsZxePyHA8lQ+06FvGutT/32amMRx95P2RiLvM
VutB7QctPpNJBmJWElOWXTAH0y4L8w3AQuQ7YzNesbEI5P2cL6LJ0nW37ogqx21NM5AhqyIWyyvh
8Jjft9til9xoHhvJj7GZRzSNscp9RwQ5y5Nls9TZgwaChu6W0yvtvxlxK3Cn1rXcERXOdaRaQ0at
+/cyE3TW0M5zkPiWNhVAz/qX6vvl12P8fGa+j+gxeTgyE1U6dGZPcY2LfavXd2R5IN1Ppzq0g2gr
o0CyeIirGlGkmqhgST0asCJm3A1JJ2poYI9+6TScMULdLgaGDZyR3qN+u2MFw/S6D8cruhFF/at2
7+jiOEXhmLExxCVK4w0A43IsEE1wNFOXvMgSru8SXR2nNIw0JlnS4PvLY3lVY3Nv3vs69U3fwKpg
G9iMruTTzL/MGetxxdEJOR2yjGNnZH2JZnd/ZqOZoXRjBGO4BGjSEEYxq96qju06ALrClkF+UJJ2
WK9LJqvwlwTAeLGJoV3V2kSlEWZxkbqqXT/bk7GNlkokcesP+UGZ45nSaBxjUtlMwdeqCPJvi99h
5EkKAIMLrMHXunDZkiqyFyHa/EbUPwhzHDR0hWlhZyerk9Y700sDC0tYA6bCZFc9RA+i5Ou6Avug
x3FRiX0HlmRauZ+TzZLdK2ao1F8FPLPOqR80eJ7Rsz7JIrSn2F/rXaIhz+jcGF9ZGmwMke8L5xcR
2qbgVHxy014m6pAepcKlfpLmqzkPs0jQNSs4FJ/CxIZNydQTPJRMUGTa2rOw+VBEgbMtlZXoejHh
2trP1CdPOpih8tLNfNv7yQPD6xFVWEW3xpkZktpym/fsncpDOqKKsbfL3WVeEMgVn6KcZ71H8hAS
Pag/qgk1BeM+61OvGN8u01HZfz1X+r94TmNnPTJhSptHJFFQl6mC9mrxi62zzXZoS0dFAUP5o6f7
C7rwp33kYpkocsJb5h+IAHRF0qxxaoShIKLLDP8iY6OTBxLW5j5HjZxR1b+PzUaU/RM9Iac+8lix
qkLDEybRvk+2lZO4USzKM4sekdMZmTQvHRaSwT0AJpaxLL6sd/4AWIUuJ8Hld1TYty69I6c7jKKM
OyuHgzWh2azfNA8dphnd3Buxoj5kWLal5/j1tXRFnkVKRCB/fKazzvNuUbq2QIVXdbEKYldjJZXg
eEyGLxyPT3Rmll6bco6kIHNYoe73zoN5Bfneygfti2hAQ/BufNIzLqtpTBKW/Ml2Q3do5J+a4Rcy
cS8fSsCDfKLTJkDMyZHp89Psh1H8UNRwblUBjTXYKKCY/ZJvPr+ZyXKJ3c0ommEt5rb040P/lusu
alePLKCpvXrDXJLkbRHFgqLTsd+PFEtsKMaAZenIOMjXTiS5pnKXDj8v36CI8zi1IUsmbSTDQvqs
CgZtZ4sgWESMwGmJBduoW63RwQjUcqsEvR9Uf1alNDCjRlDzYJ+6xOCcrtDkdOyXEaTm4pAYGI9z
3Dy/+pZbIs23Nvt0whGcpuhiBb7gCF1bYI0PljczRT9sy8fIN6+GPQOp1LfWbglIEPuifKeAKc7m
ruxoNLsWzkBdX/d5sMh7mm/+iif46apJLVTMVDF/gz7YwwHidfn7oiNw3kaSGVmTZDaLxDrDB8IL
UBVpogdGnraCo/wmiPglvHwzoDGRfElMHIFc/TMGlHvybbUzvDQknhlcPthvjDBDBAbQm3W2tbmT
jV5PMgzF0TCrXBYpTds084lbfmI9SEAMF83e/+aAHySZgB8pCbmKDaN0ZIQPe2Ae9hvlJfKXDUOw
yVD5DYXdlevezgc9TilF2KaApebgfRnbiGErvw9b6uq3GAUK6430YxGE1OvNAwBH/d+VcgoqsZSO
qiy70w7FNmkWv20lfxo/G2lzJxmjn6nAQSb5Y2PIvjb0YU20QJKweTwaXU2vD/Ok74bJDh0FPhjA
9zU6iVLd64rn4y+y34+eAF333TyhnoKOmQ3pJM+sSrdRb9r62kh0gewI35vTcpPT93LFCl7mV+x/
CdKvM875FXvk0eSZYO7kRcDS6wr843CcrivNRM8c1nWkztgkgClIv8Pec+X/SLuuJblxZflFjAA9
+UrXZryVeWGspBW99/z6m5i9q+6BWqyzUuzbKqJrABYShTKZePrz2VI0AHxSHYiafVGftw1fBol/
7WpitphZs2Wjkzb35GFxY2gr5fX3ofj4Z0aEJJ7RhU03lIi7DEnylsVw6/KLZJYELFBLEfBuLpJo
bhmWkiYvMzIlGXjV1JftlWz7IIRB3vugziI57js0ZJR55aSp7uha6lrdQ7nexyU1QUMtSMAcHQpb
erkCwOvqmY/9NSM/ne72iviP/HydnxyA/xFnpwooE0nTpGJmTHWhDOtoZEH3csB/siBAS5pPbbfw
ZrDFvK2M67ibvQppY+k1MUqn1f6znBfneP6BZGA6f7+gaVmScYjQzrDG5W2ZxUGjSrDzpxChMQEi
2lhXslBG3Mh21i5Da2/mrjv1GGEKtXSpeIRyPAEf9KSGcFSELJ06Ixiq75cscSvFcBrriwFo/iOf
EJkya9CTFy0v9o1WgRnl+7T6a9sA4dlvdY0zp4M0elRhUrHwIut+LWenmDtQxD5tGyE8+w3iz4xI
qVIbI9IGXqm0TrPOjjJSPXdEJKK9/fuZDaXAhxlD+HbyWl9He95Y+dX+PHic4+t/iAqofRMQQWlr
a5Ex9oPAB3k3F2yLbyGx9Go49q4JuDzB/HvPox/H960udLZEOVk7RdIRbEnLjJlBP20TkIc8bH+r
X9R5TlYEkEjUuFGYDCu8ZdLQHb6X5iPGSAYHPBVHhPi47PfbRikHEZAilsN+LmR8PGV80TMNpFeK
v22BgL63XMjZ3unQp421HiGLvXxIJoaR32urulPHzp3lnUbp0v6iRHfaRAEkpHSAJEiErrfyGl2R
KGJDully1R371nmWE0H3LwrUw/YSiU0UGTLVrlsHkwFuDYl5TYe0W6QTu8j/7I0rShHCB9uuwohZ
uHRDKBCF6cNkom7VOXo8O10GEW/zr5pkCyZO2hsx6NmXm0dJSe0B/Wpo7/OG4WlCo2JNtO5QWycE
E30oaSPq/4UXLndKcpsmhH9TaxDQwrTHVZl4TGm2o1t35j7rn9eJEVZ+kdD74XViTceU8PCzalxN
nJR62SV/ld86ZLaTF+sZDcDZgXnDU+R1+/qFfCVRKxRQg4EYJZcLBC9o8gRje+d0uEt2iTt4C2h7
VbffLXuZeCr9Ii1xWq8AG2b4bysML7pHV5wXFv1QO9O3I0fzRr+/LQ4t0sHxQ4SqIZEmo1bMEefM
LyNdK/olQijdzaXTG49pmbuq+jsdMacQSlSv6o0UZNw6ip6J8oB0qatp+4aaoqauTrGiM9ryWNoV
ThgfxeIl8Ll5+3Jvpf2/TdWhKvuXyHzPI0OxwDPFUp5VBd50aeJwFlqkdfbFgxrgtXVX75PD6jIv
RWVOfuXN3MWH8oZqZyBOvNi0roVJ1xsl/LXRZ9eoMcbSVAQeEy/Xn6Te626dyi4DWuaDyzsCoUbt
QIdk8GYkyug5UMIhxfqPPFmzIqM04zXzQ2yWjj4dECYRXk8uiv8VZ26fxnITSRqu6jFQMbdX7QrJ
gW4NJ+txozuD0tTYfo1rYpWnZ00/Zy3irE6eXTt9XrJrTEc6IILxtm9PavcELKmMWZXsArs3jCt0
4iKQdJg9uupSSnidMiTghrYU4cAgs+dZSnVjVCBiSJbHpW+IlwPxTFGFCCQsqiUtkNn0LCnaoZdu
V0fj9bSiYBUuxpMythFhkFiXWNLpbdDN1xEiLAtFpJk9dDjCI5n94zfxRgQiFnXYNKeZyUesbcWt
UXyUnTSov4AG8R/RolSjE47EToqlHQTb4ViDHAvlkHDHORmynfVcIfPkNl5+Cy2Lq/TFfqbJIKgN
FYIS07ZaU53A2mFZT1Wyt8E1tlCzb5dDBl2BFJmmWbopjqpOnLypKPA0k5846VfhR0c9cqobBYhs
+tm1/J2PrksHc3Jkqgp/EYPPbAtponBaS3WRZcjlKLUj5eU1aEhftk/15UD8zIawiZOK1sKaZ1Ob
1llakJCbQeOmdyDhD7Lrnrn5bROg35yoPV5ErTOrYrwHcVA0m/MO03FwirZwSvasKa/L9P0Pl8d9
6AyNM0MJldHEFROic9LjHy28Znf5qw1GbfzPR97DRvXRUJ9NCPXCdLYkM0R5ELTvgRWOfoumIWJd
/NP/dMzPNlBA40kfRwUJA95s2F9zxvDwsD7iAgBLfeRRLXkccbeMCYg8Wlab1gvOQDZCdX7O9wZb
fAPNQWB592tVesYAYULcoxcP99kCBXge1Bkc/Ayv7MWqnZwhNGhe11YjrFx8r52smEIHcqwPdpPz
gmp6sI7DrtjJO/PIS3XE57qIymd2hHdh27A6rO03iFSDwi922eSaLx1i/yqY9uOnKHa3LRLbZwrQ
UbLZiGSQ03pSc8PA/JD6ivxl2wRxhkWO/6TTzVZfeUJpzN3eOIZW7qzKDTjWibVQhgSw0KZmVcsO
KTirar4vehEkQ/hplJd9iOmO7TVR/iDAxdAYSTLxwfp/xmH5iMobV8Z+2wyBEKaAEHmBbie10zBW
X9teVprILZeEiYuX8pnHCQCRdXnNdE1BbD19SJPdkKEBdfmidbVjSIb3Z8sR8KFrlXBRLHhCah+6
9WPFvm7/PuXMAhZgRMSwYoYkb11/GlrZUSd/YS9/ZEOkekqbKI1ahtRAzBTISkpRc7NEGvOiklHq
bZeXo9uQeFSgRiu2j4CHy8wqziqVzC8xJpOM1BkYcTgvkZXaILv5YUTw5LIfU6TxgGyDuwZcWCR6
KINqZ7syynSq29wlXveFij4vHx+QN8iqDaHdn0SeQa1QtQvmPwtE7eazGeFij4dd270syV2KAriR
/RbVgn4yKfheqiwsLy0ZbDDZ5wGCaRqKDVLptlrQxbtEtpG+pPqQiaMl0nWVbZhE0wyQiDVQbqTo
coNum1T9taYfR/Zx2y0J7LMEHLdXvV0xYIbYesZsvmw6c2F7RVLe6mb1vG3qslv+iHRFqYVY1sPQ
UpDlsOSDbltgSj1ErCeg4vIcyAmXLA6NZwGZqVULJtMRS7AdfyzMkNrjXAOgSvSop/hlbzwtSDgC
qHhMqWxh74YUI22vSX+nyzfNyFyzfyzY16Kgbg9qBwVYz2qlUdQZdDOMATxSp84Oxm9wl+NcnxYl
4Lo5jwi2Bozr4PsP0ONKIdW57QdvSeqNcE8UV6gjm5Wxin1Tdou7+J2rP/FnwXCTeojF+uPsRvcN
WlhVPz6ON+EtSX1E7aOA960iGaxhyDZDCbyHhjq6Gqod6I/mhyZxuo8jWlgBnpio2V44YVacT7WL
CVo/S4dbOfwrRY+YVF2hcZzY3cvNg6cPKMoulBPrGjPV0L6CnOziy06zK5mjXucBS6+W+yUwj3iU
WH6B/BFF4v+LW+GH94hKDGZnp6livn1a+2OEyQJwQwQxvnDmhHec8WPZ65/yz9TcIgfhDY8Sp1fB
h1+MXQLElFSkg5fJb/ras0BQbKjxQalTr+oTovGf+pgCzmh5VCfhgntBap615D6V7qWECEuIe8Dm
f8IZlCEx2g4Sf6LEiWcV18V41y77ejmUDfVMuZyBPnMaAVlktdBju8V343qv5T2XwAk/mT66kH2r
B+c4dZFTuyegTD6Ey2TmuAvm8M5aIjcy/IbsmuSf4Gev+BGiiLn7vLaTcmUYz+xkSDVP1tM0FY/b
R5owIWbu0ZuWWPWIFudyvZ1BRRfPn7YNXL6ff6zhp0S9PShhruA6W/rUUetbcwyY7I0zNav2C9g4
GRICgSqL2omNBk9kyMH83Lign3uJPyjAj2t+fdqf1EMLsmGPKgRcdoWTYfW9l4PEU1b7nKFqal+P
7eTqqQkVhg/b23i5qH4KV8XcvCaVBQaPQHatPTAXJRZv3UuP2jf7RkeXCnPKG40RTz3KNYTTC4Gu
cmpTXNZZlu/1VvPCnGrzokwIp9ZqrEbWoZrqxX2N9qv+voz75+2No0wIB7Ws+nqyMS3g6XaDEeQ6
chIQ1W7bID+OEGNPVTRD3hnvO3DuKI6C75MGJqiSfDS9+yoIoZ0kdqjiJbUyIQgI55ClZQ3IS4fj
vD6a7cv2qi7fST/8WkzHN/Ug22WKOynT0l0vhbsUj4XJtv1i1l2zUxOnbyuqIMtP6Qbkidl5dWIl
xqwBF8pODtCgEkR/qzcQvQNJfbpLvmyv8Be569MSBcyom24a0TmC7/ZxAeuLvNdvQfQLenz+DsQM
IxeM7W/6xslJdSkCF8U5DGYVoyylKOKoLLszI9MHydg+KywX7M2Ue/6MULplYJVMUfDqNMS4TWdd
yeweafL4wMcWmx36KsHf/Te74/xa6GUxPW97Z3/2zfcWhXSeHeZ2HVrgeSzLj4vuZ+vj9u//vHvv
f1/4cGEK/qE+mXIvR26gG1EFfraam7UhjgC1DAHaB02eon6qEWdPpjfX9W5WKSXcC4zu75fC/4az
IMnQWZwWbY6gGn0PCVql2r2+4/rm1LwbtRgBz+1EqcxlqgrPZvNTKcl+kxbUgfr5Rfl+Mfy7nS1m
VjuG+bMBMawf36f33NfUx8S3DpxMSXaVO3VxSn/aL4UzPSiEU1ALFKA+AvtPHdpRCSKIq6m50TUC
nKjfF1A+GsNmSgpIic2p5E/a7HXdbtutL/SjvN8/AdPXpYCSgNEXGIwsE4d954WLapd/kW77AkXy
GRpBb0RuT/ZBuqb2bxsmTLF/vLWWJs4TOYEq0jetq5yh2Svaf6eeOF+hyQRkwKsZ1MQtPlLhSPvw
pgX7Z+x9ja6hzIlx49yXPKraRC1LwIoiKpQGvSSoy0etM6lPpVY5HTU6e9GIodgQYMeamEhCoqZT
M2tIvXsFF4BfejdrjtZMHeGLsHdmRfDAvLfSrAJ1k9dksxPbD5VybcVfGuWFcEO+Je9vYXwkw7Zk
psimCbLZ98c4nFQLfb0FaORcTq2cevajejN4vFIdugtxbC9UWN9bExAwbCI7Nzqsqnjl04IJVJ1R
Ny5uDA/Fpl28z0HzH/+WV5wtkX/Qc6QarRxKJ3htJ91jmLiR/LeUEq1XFx6l7xcmomEWY6S6wjy1
+tR7XL9F8odP0/3/qym5EfVGoD6bAICrkRitNuCeb70Rj+BuZx2MJy6OuTj24b9zE2BxkLrRDNmW
Dfz3fgMlbQ0nbZBwndQPTbzXmgOr99t+eBFwz0wIJ1cJaympK7hhmEu35Zo9WM1EfKOL5/bMhODp
pqnUGetN6MOEtp+sYM1ImR+jEr69kosH98yM4OJROEm1Cp0yL1W/K8pVbT5n4FWwKLUbajWCUydF
DY6kGWFRvdzW45UKwFMkYscu9G+9//CCV9tZattmg6FvzurF9UzC1IGIFrrWOVkEReF8IR/+3pzg
1Pk6ykbYws/GIHmEDvBuvR2g/Q6E9aiZ8stIdPaZBHyVcqls2g4HtvPBRZA6SX4/79fI4TpZOvpY
mGPPD7YHTvZt96C+m3Dt20MlZ3oDL8zyQ57f9OVuzr9sm6A+m1jJnwo21mPRFKjcls8FyIR7JznY
O8VJMXJLZYqJk2sK4JAN5RTJKSA9jL8xxc0SYnCZ2DCxeh+bYdLb6PhH9RGKglbjhdYeCivEZyH3
TECHCHyM+YzZI2+9465efA6fZ5eh4o101p6iJ7qQe37n6aYAEnVaV8oMTh18ocmv8Y0gC/lJfnw7
WV70BFUDfCnqcUggkylARryOYR2mqLRb2ujUqumEGH/Lr6risO1/lEcIqAG5qhrdKQOGnqwDK/6q
jP+czn6/eQJM6KauJlOHZ9RovRjqB9W+baeH7SXwn/gpKjqhgymgQ7eqPSsyXEd5o98qbejWDOok
DZCoYC/o8fO3zV3IaL5fkoAKjbkYScbK4m1uOEOFp74b9+3VukNl6Tt60n3jkd1GJP8/5fVipV/S
hnqeEnj9cDR2CCOQS9cO+ffRZ167s78RqyQcQywWK6UcaxiMLDwpdpoYHYTgdj4a18rd/BAdWMAJ
3qmTRpkU4gq7NCydGTw7ETWDMynhVVgw4qFzGaEMw1KgFqTpYu4+Y+nYR5qSe1F61IaDnu8z63l7
6y40wXMH+WFDTN7LZl+ydMZNbD9ZR8OVHaiyPaORwS/ccj+i+xKjIqDYYx6y35JjPWbI9PznPsX3
f4IA9EOy9PLKsMysqIMsXwLo2zim3e3LPPK2l/sLvzwtV/hsSaGjza5AJBAtIAqog8SX3PSD5ryJ
I+2oBwJpTgB/Ke1rLe1GxDlH3tbKddv6Y37L+UvAUeFuL+6yS57Wxv/97DkCsVAL3AjYxx4OX70U
7Yft378M86ffF2AevWjIddrAknbS/Jp5GhC/yF5iiQjZCbcXu+3tRLWLugPM99WdBv6Axcocy6Aa
3igrAthrSWwbaoNMRWyFTqhA+rP5qmr/vXPmvW8LeB+ukL6OW95dDJXyEtI4/9AxU45GfXoB5lE4
MPqU38CZedVMnbtCoHn74/8isvjx9cVUfr5CE3eOkQK50Z3w4Y0uL7DuZ2fdW57mNIfpW8mZNrat
Ei4npvIHwwpnzUS3QLWOTw1LgrZJ/w4zsCeNcrBt6hePhNMCBWjoi7yWtBQLXI5cRXjeR2+hbe2W
LvXupZYlwIKq6yyxQhuwUPb3nbbu60QLlDL2bcUknlqXA47TqgRQiCUrRysLJjDSxogc8HodsmFw
orD9OuXmQ5xQLcUX6iHvPF6khi9DJqsxG0tso3IjD073nYstglrRVT+zewzpxFDXatFb8j+IeF88
0xYEES30xoFbXTjTsbmwVcqAgNpOD9B1cfdP7lNypZfmoO2XL1mgUTPflE3hhCtqo9dqOCC+L2qn
Ai8R053O2P2Oc56tTDjgnVaySdLgnJPLXAUZ3XWvHCpIai97KprfXhCkOd9fI03I5jKyAL/demMV
mZOqozPZvwW/PxYE4cX3VkzFbofVwqRT2R97y3Tn5CYZqLmti7B4ZkQ40myQGYTBQQFS634rfdTL
v4jPwg/qT+H8mQHhII+JaYxDB4cb35RSE0RN4z9Pfc7LE7rQqt+2SH0c4TgPWZ+pxopxnMa0nJbl
4HCMUJa2iCuYO+3WuvifcRZKVKM+6f28JF6mIBzTQy+zUe0rjF3R9UEPgqpIGf7z9DNw42wrOWae
mexbow6TFPkLriOgXkcV8fvUzgnY0FZNU5gaWiyGCDO5U3eoUrRI6dSQNeVyAhwUmBkpZEwzeVUV
BanMrqeZUqC/HFWebZUIBkaoFYuKzEWVLXjfF+ZzM8T3DHoIa6V9lTClO80rqmNIqk1zcjCrdjeF
OnGxEPspkoLAQtq1UByBOnvcOf0cNo7aRC+T9d91vt85hkgOUo29lmRhj2bMrnGk9UkNr/sE1Ng9
kQ/iu7bh82+7fuaA0sSMLKvR9KkhVOtukt16HA7xkSJIoPZNgAxdyqSpUSHZW4QRCvWHyJp342j7
f4QTb90mZ4uJmSQNRoT7oqxvTMmNrdtsIgKmi5HFyQvfEqFnJgZ1tVARgwNUqe2W0VXf3442SCWm
Fzt53V7N5SrImS0BHFBTBP2WieWkb3xy85XhdYHhhCCxQFNzQEnGUa4gYIVtWpmidOA/5RMq+t46
gEX/Oj1SOQT+V295nIAVll6V0BZE6BBJt1LyrNv35XiXx8TmEYj0Vi8++05Zl6B1ScL5sauPXfcw
UX2nxCpExg+wA61D3a54e0Cn2u/K5SpVc91VEyN0pHn4vu0KxPERyT/mblqVka9GVWInhrhWmH2W
wsdtI4RrvyVNzrZMz1WQRtkAWE1+SKLjkh+q5NaIdj2GirctER/njeX4zFI0siGcRpag5wtyYbHp
1TaVgb7Qav4OQBUhZijD2dJVzrAbfrYwDZAGIXiCMp/TZq4PXAqwd5V96cY7rkOL2rm7vcTLXwxv
Gk2WVVkRFQAqI5SLsgVtmdym6Ei4U5sEcRGRQ7r8erNOVriXnm2kHEbjoKCHEu1zkz/ccmlTLhJT
P7Y7atDwssOfTAnoECIOisMBCI7BYacaXSvcK/Z+gC9ub9zbyfkZH06GBHyYrZbF7YDwldd+OXeD
VDjDy3hlg2D6K+dx6DzZrTzOgzt9CBdv2/xlEDxZF6KMOB30VQm7EqmLaK/u/5WKpVIXl8/aDzNi
TQkSInmoRihrKuzTGn4Z53Y3s0O81I6W/3cuOH4STraER0c+VYM5x7jiLek6jj/Z/XU5HrZ37UIf
53sbyntHbLthltHGkXvGC7QajslV4vdJkOzY1+gb0vxBtZIn7DKInJYlhBQpNnBd+Qh7Lt+y+nME
1pvtRVEGBASRw26wkHHBO6p+LqvWkeqXbQOUE3AMOTu9lV2bdcqAEavy2itPhlmj/XlC12jsRDmR
VadsCUgxy5j36iPkZIsZgm+6K+m+lP2dz5XTdjlxhihb/N/P1jX0hl53LZxBiT/Kqbkz5tpJy6+J
lrup0RDGfvEuOPmBgBe2no1lPqLbWr/jGazw0IMVmZe5k/9B4pXyCREeskZvmIUYqcjyj/3UOyHe
HdteQZgQi0iGvWi4UJDV7MfkI+bznFij1KsILBcrR7Zud02umejezVIXjf+rwpx2eJyiT9tLoe4n
ccYw0fpci3t4Am/RXD2ki6ACzLWH4weKG/JyC8IJ5sQhQ0z+zW2+oIOSM1I1juHm4GQwHalzcPOC
PD28iizMfAUz0dxIGuYf9MzdK9SZWmRr/8lSqUHmp6hAR8cwsG/sBSm/2DcP1Z7YWeoTCthhW3Ox
jkvOb/7mdTiugY6bMvVAIJK40k2lOEaQ3eWu9kjY5UC+cTtbAo70TW7VMU829gF4zpDjnPfqI5cb
RgPigVLu+MUL6MfZtgQkqWqlrpoamfA5iPbmVXonueWV/vBPZxtIUagkAxG1ifOJqjkZ1WQgHVOx
j/rUXMvTc7JQlT/qgAsY0lTTZGV2i2xW+FoaXjwSvkEsQmxar6fYSGsVv29mk2fE43EqdbdbyNIB
T4luuII4bmil5potRVt6cp5dVXJ1qNrBtw3Z0WTrUDUYXF7SHThOd7Ok7Lbd8I1Ob8u2GG9AxEhu
JeAwJwYqwL1iP+kH1elBQwf1Ji+K3MKtPuaOgjK4ElRedCftenDpUDUNKvARGz7tYSzMycYfot7J
+APqt4HSaJfcKHeTF19lAYVzhPfYAtoUSwIpVQshP86/Uy1PadoTcQ916sTpQ0mXlzpXgKQtSOm4
WBOmSDmdINrQwedne4wAFcphBUyJQCDcgtqSH4gnM39Q1O9W+rztMFSUIBZJ+qxFQ+aMgZXB5XI5
XJOkv0pcc5fv6x2V7boMzoaNMoJloKAqhKZTYVbNYgCc5e7YR/dZ9TKBubVOTOKRebk8CRP/GhKc
YTRLVYpzDYbu7K92kN6NH8zH7pP6eQRHuwL9qRqcPfXvPd9PVoW7J1/GdlBDUILOTer1XXSQOyqT
R+2g4BLTWjF7aUMU8ErrJp7kQwpZYhkSuKVtUe7OseJnLDktR7hkGHQbbOSjeKYANIheHGAUvfbR
KuRWT5KnERrd/Ne2rAnhqj61rJoyvnlWdGXNn5APO07x6mhh7FqaFWz7PbWPwl0zg5d2nifkdGIz
c6rmOp5TZ9G/mVST5OUj/GMPxTp5MvboIGvQizRWYAic/UG+zqWn7bX8AmtPRoSHbJbHA/JgvEXC
044SZhHcAblx92uYBSCb9rM7pfKo6I7YQJGBzshkPVJG4DtIj9pDb/a5y6ZVP0wN1LaszLJfthf5
i/THaZECdiysj7vKxO2d5U5x2wa9Zx2zo/FpuS+u08DyzJv5VXGUPScxZnvqdqG+owAosjYk8WDh
ZTCPOzv/qGrPU0q8bygT/N/PwmVJY0rXWDy/U31STH+dP88q4SnUR+P/fmZiWRsJjJw9CvDz1ZCO
+6aXnW65lq2QiEN+cVWevpaAHbU5gZ+wwBOePz5Bofo06e64uKXDJ3KmfS1BGZjCK2oDRQSR0iVU
uAoLF9cy8d6IgzAobjLc0Ah3HDRZPSlUBfYX9+dpoQKQqLK1VOqESPyfl1znRj5yjV51GHe/Q6fN
s0k/jIm6Q1Zu9Wnf4AxIg+1AaMWRo8P2MfvFo+1kQsCSTtLbKuQvU76JBcZlwbOeOvGHEqOrvFHN
vkdbDwbvt80Sn07nV9GZY1Y2y9pQQRSy1Ldtf5uud6b1um2C+lKiClGtyBPYx23eiv9P9NZf8REk
rgmU7qi3DHHSdAEvkqadZNZJSPX0L3m8s1LFbbTYNcC1u70saucE1OjbtjcV3tK7DNZRiZbA1kHp
zijldcqMgBxmUdlFVeE8S5hSHEtjN1p+bP+9vRbqIhNn3iJ0reUtxnLQ11K9cvfLnyb0Cr0W15x9
ud/Vf8ejv22TWpgAGm28MKPgqJsWzEkx+943131IwgSHgY3oRhdgQtc0VZcHBW/Puz6ACJZbBvlT
eDCeO29Cwxyvu7SO8QEJkSsqpU4Fw6I2tzHHdq3jgvaMm+H77KGc7eAW1Zz8Kn2trhdPd9Pj9MV4
3N5YIp4zBCAZOiNZdQuRapMd2ux5Tj+GcelAec7VkmDbFHXbGAJ8gF5+ltcRXWbxYfSYn/mJ5miH
1h8RETAn3/3eeM0JiA0xGJn7sWGg5YR0auijew9ESaFybac2kZ0mYMQQYCSO5aQuweru2fGLkb0u
1ndJ3tkaVQmhzPBDcga/jTpE8VwhgLQW5gz918aKQaAxHFKDKszxjdk4B4aAI+DOKKEeionnEYmr
MggPWnLb+tkzf0LXbvchLimL/NtvWRQikdHW8h49Sjjgh2TfPsVe5mYHJdBdBs5RqkhHIZghwIk0
tfKQcFWmZfTsOy4/m3qxl4Zu3jqzu/qcK1b+tO3+BIQZArY0aO0wmVRjukK37gqpP1gGmDRKvAH+
yI5Ym4vWJAYrLKKPbsqdZPyUWLFDN95yl974XuKgF5OGCZkDAHLjTz7zgVqT0+0iP9mpO2lXBKx3
CjKzQ4CVOP2VduuYDyOWFl+PnuTYHzjjCp8GwIS8W2G+dvEw1xtQb97LVA0nHBEJXdVcrmq95Ekr
M3vo6zyYuwWkoVIwK9q+LuWARcNBqZRDqGQ28TkpXxWnw8psULs4hq/yVPkKV02OsWc8j5hHK/3+
75yUqaJCMHE0LEnm1YQ4LD/9HKeRj/T1xyFAIjIIH6m2HcqRBKgpynismgnz2NIE/kY9uskgo/Jn
J0LAFqXtkyrOUAm148ch/DowLw/32yYuv3vBJqAYzGAWE1tjlaYvJtS+0YiOBB3/So07904ZoAPz
oLco+yN+CFpIUuTuWLm5W5P8kRcR9Owv4P9+djssddtIZtejgBSgLJrsocSxiw6DB0ZM6O5Sg54X
0ezMmnC1Ro2c9rMZ40E1VZ7drLvI6G9ye/2d1/aZGeFmDRX0qoWDjitPD+LcdqQ2c9ZldLe/3kUf
PLMiXKzaFNeWXiBOkCvd0Vrtysqb120Tl8O7MxuCny9ShmExA7lO3p6W+cVNGMzuVLqc6hoKO178
En1p/JWo7lGfSXD9tp4bZipIJVRWrDlLCtlLI6qudUsm1kcZEm7UTLZKs9bxwEYDuqn4lvpIqqLw
HfrpyjnbQeECBdVa3VR8/ryP/VlunLK5G7rUtfPfgYuTHbFJNgmLIpIN9MblWR97Wl29LNLQQUCn
ID7O5UHPM0tC8D3bSRrFFVY0QCztdr5Wr9AZrDrp4iTgW1/deJ8eQ0jv1i8yZZr/9MZmvt0BZ2gx
aKqFHmC4YwfeKxn9ZcoE4aPe5+/scSLOF+Ecbw+DM2OlNrNljhG45iro0NiXKvucRk/bB4w4w2/X
6JkNRWlySdXXxGNo0Y2nr7FEuAXhfm8pmTMD8TqvdjjiCW8uQa6sGAJGTQSzZ1NM9DRTuyUgRVsa
Y91YICOIx9KVYyhR6u0haimlOWo9AjSkRjToUYcU0tKou77Pj1Vk72UNnWpR9zuh75mfC+BQqKra
Dya+f6QqkNOyb6KwP0iLQcX11M4JCLEwNpS1zB+z5pw8LnLe3VWVsaIBPYuJJx9h6i0eOPOGvuwt
a2pw38vxX81soYn/Wz2SrLT8Ft04pWLj7LKih97m420KmAGgIR2EHruvfcvRgiKwbqm2DMIlxBba
FONZBiv4WJTxgjHedfral99KdPVtH1XqLhQbaHu9rFaG9o8fTCKVm9xIPuIlJ7vnL0zbU24p0uvL
OdOTF4ottUO69otmowUUlY9d54+eHsj7+qrc855Tzq6VPlBJHQKURFk9CYN8hsQ7+pv8WNr3jUZA
BfX7AlTE/TzY6QDmiNZ6mfW7Ifqy/aUoLxcwImugbRhH2LIorJ1EMpx6ea4pKtrLbVZnH0aAh5YV
TW7KEW99ym4RuCI5X15l4H7sX6jufWpBAkKEg9maFh+3jprEnyPLxaz+tWkPf4YO4oB+ohtNLC9o
wy3AO7qy1qvKYFAT74++jkixa8blIpcKwoe6ugknsNSYx7mjtKWJHRPl7mIDgj2ljAhyLSLXHp1w
lL3Yft1eCf/CP+OcahkKUzVDFXMjXbuOUskzg5kNRfrPsvKi2LKrtR/rbCfZc7Bt7TLM/bAmZkhm
dcp6MwSfQFw9J2owVhCzNnxVppr4uTNtrErMkegYTk7MBlk0dtSDbmccwHr/P/A78kO4ZUZ4+FlK
uRZFDZ+GDPwxTspDH+cANGl6ncbGY11GgMLlaWEw3v3/1xLTIWsu4Z1UJPy8yk9vmp1Iwowf+Liw
5ui7/BZ8IahBhbfUVMLlXMiZZY6HZ7fu0hfxXPTAu7cmyVuN291HOy7vxGc37fs/tsiPx5lFy5ZZ
rbUIXRapu85yyTWKBvUhGe0w4XU6/z1Eob8sqTtgSDtGaGuk1feMrX4yMH/bay+nz88WL4A95tza
VJ3x5C4jn7ntW6tWp3lW73IFu35nhS71yr98v5y+tID/UHPu5Yz34nUYK7XU7MpsGyJuv4wvJxMC
+KfSlJj9AsaozBwOo44muDEMyqIido8yIwC/Pq/9FE34jhh7csvW12LmKDlxHRPAIvY+g4ZtHluu
nDgXnWdoH5Zad8oVz4SYmsQmPozYAi2FUVToGSKoKMZY0BIe9VA6bPsbtRgBVmbweKnKZKPlrNx1
EpT9LJToQ8mpJqqsfDnhePJssfdZWvR8LkuESSO6L4+cd7Jw5cUbj6tfoQuelA8kEFOUWmHtbGLI
DW1FrTl6EcqV4dVsZXsIdtopAZaUKe6XZ/gxDoVphh2eJEr1arG7dVSgcPmiGlcMD7s/+2ACPhRV
j5osT9uCWclV9UM9dk47vqTd7z2zfhxZsa157bsBBNYLgCiNh7u5ljNH0Xv9kLGIklwhjq3Y0axr
dtLlEZ5Zeln/H2nX1Rw3zmx/EatIML8yTlIYBUv2C8vW2sw589ffA+23Hi5ED+7apcepUrOBRqPR
4RwLxL/AlNnHASfJyNsjxjfMqqhmWgffALwSLXoUxe999DXvLZ2HO845Umxrs27g2KYt8oxl9Np2
lU30B4U817wEwrZzABoD8tCGorMALKk2J5WeoKN/FjpvXtBcH6YcW9vel4sIxjn0cdMWfY6+skQ+
FYlqzWFvFb1oXbdonhT6PF4dHk0yWiHVsfuLdKrjXSA/lDUHYYC3VvT3lYhJkVpppoCCjRouvmJO
lZvXCq/9Y3vjL8tFFV1JiZoCM4EBguhGGVwToUKpfmuiyDLN6A+XjHECUjQ0UpDB32jqsBPANdsk
6jnDxNT1nflFMHLRiIkMFLWMlop22lWvxV5AL+Pyojl5ab1Px7io5HCQC35xR1wEMnHCImVmpwoI
RRQQBCguWiMACNo6gk92PZcfnmd4jEfQwiHWtGTACyEZA8DDqspBCefvdaT3/vWF5Ehie8WyWCSx
QMl/Eo3cq4IAokhtZ5DJvS6Gt18qk2puRlnPkxBVxL8hieXdZGXfzOeeVqX8zFb/ui6PY/Bsp1g2
9OCWCeAfiiWyqjrz9OVrPWO2gZc8oDvx8fHz0yzYdrG6yKNGp712jXRbIdUHLGIy3ea5F0rPFfmk
qZz94vgLtmNMqvJYR48pxv/7r6FyrxHn+sLx7FxlXIWRNIGWTVP8Pr1Ah0FU3erQeUSL6ubnknOs
tswPgO+6LJsGkSWROcZtMo5Bu6Dx2Ui1yMoogP+yOFPcca5Ynhzm9GLVZKmlD4m4aBw9qaxcW3bz
pHDcEv1c1hrW6jDndgxNTNQmNAQKJnfuArssJqubgahvdjdiVHFO1ZYxrMSxlaIwMbtUEaGV0N40
8xedB2mw+d5dC2BObT5XYJuik45ER1lZeGvuQld3KQwyhrwoSQm/sLt1ctcimZtdyMoU09YJ+ijC
0W5DTzB7h85cl8/XDZ1jEWxNCE+xqc8IGkjySbDGwenH1C5UzuNyM7W41obu4OriTXXR7JMMfmhW
rQZYfoHT7LrGwvQ9+kR43eebuJxraVTnlbRwiAJZQI8KmpjyBwC33hh+fUs5gQS3ddKn3lvQW5RT
4lw0AtRH/Z4XmW/muNdfwFz/S9olkZRhVYe3CaQi8o7SpHi0MZMyA4LR+0ZweENkvFPA+JDcIIOi
0+TdggJ9EnpZyVWLGt3Hc61IaHhWNUlhM06AU52bEXMnqFaO4OuBGwHBEnp+3p3iPRcOfFujizjG
ahalmPEloNXNTpSJMHVrP7czII4aQK9ZbsYd+Y3aoi5eBDKGQ+qoGXSCiD1XXyftr3oZraJ7WNTf
6SBcy2HMozD1vB1r9KApWe1q42CHNd7AtROCRvz68eYtIWMUpGuySdXQIzxlT6OxGzvOim0mIdeq
MDdKmJKgBMMtreaIdrjTfNFt/QCFbMFOT7ALnG8Z3Yqxx8uJbUKz6KKuiapJTNNgn1fCIiRLFiCU
0m5Gd3EA3OWGGOCkeBvmg3FKT+Jr+BdIpCRbcuGf9zw46m3PeZHPeOgERE8lKQyEjIbYuVkKXAJl
GNBAq5S9c30XeaLkfzu0IBHUYenL1BnqG7N5ycrJCiJeB9gvtvKiEHPcWk0sjEGHVbaH4mTYuHa+
UvbN5tv4ZoKPS7HCewrBPx5/pztmvZPMsUvnWRiLBPd3WXsk2IHad045laDtc3DRjT1xWortEtAX
E8a7Qn8i8/wbD761DsxBSxNZyUMy46ApsaUvziAP1jx+um4HPC2YwxYtNYklA4mLYJYtvcejK+C1
V/BMjQnd+tIs4qZE+1oanYO8dVX52JlctA263B8vkp/b8eG5pS+y2SQpLcmEO8qTIu4n3RLvi0/p
fecHrvo0vJlPvDETjm7s46ut4F/FEADy8vJj1E8FyHqFWOcYAmeP2CeXZiZknEbq24XanodbRf98
3Qg235ArU2PfWnFVd0sZTdTxGX73hDDHAUTnj8lVKaCb8zu12rU4xi2UKKHWdVOj+CDcj+NNI8Eu
XjkqbQcWF3tgPICgqMYwdUhyD97syk4MgC3j6Y2GaWQH1PTr0njGx/iCdFACvTNwVCP04nXkHvNT
TYwMTZFxBG09itcrx/iEsCJ6naq4fI3muzC/pfMx13ZgsEsBn6S6Q/g7Sae1PMY9lGqfd3mIVYzn
wBsfjCE7NV3v/tnqMQ4imoBljjl4dPHKrZUvhwRDWmPQWcnUcmIXzj6xkziikGpZPmPISNZSC5Ok
anRXYiSx1Dh3A92GD85IkhD3mSL4w0RGIzNchqiKRrg8ufNHVdg3Y7hf+vhWFCdHMRNeMn37fXIR
yL5XM0xtxaDqo1S50X1VWouHebcHUXcCX3LSQ/cS7CY3BdrRVzl3JVv9NNyEDi+Y31zd1Ucwb9os
V6ZlDpDUracKU8LaTunSuyVNLDOWnn/DZFai6OlfvcdkKdZkNVZRqCC6L9dAXL0b5uQwi2/X5Wz6
95UcJkxKQI3e6hRcLjG+5NnspMtbs7TOdSHb7nclhfGHspGUpFXxKhEKixJ6gvvdDpx8RIDUnogj
vvxO95K+Esg4Rz3voVaNIiM44/ZmXpzKOeb0oW5eWpKi6Lqh65qqM56qbTVJ7SOSOjkGpsTMzjvC
8YXbEnRTAnWdpJgstLmWx4UU0GHFPDhpzU4QHq5vy7Y5X/4/49S7Gc0XCWBUnLY8BskxDDvLHHey
xEOt2LaxixxmpcSw62JVoGhXMtC7iFPGmMcgKmc/NrUhkqwgHajKMpuVWdqoF6sMLUVqIh67sLKi
pLBRa7b7mNcFuKkQMQhlGpRFUWG9Xyvl2djiNpT12Wqkxg6DvcRrxNo+NBcpbMAnVuEY1Q2kNICY
LD5n3vBtsIoELRPJreyKx4oHX7R598rgftF1RcPjkNmnYRL7KpliNGVNhT1ioNiYNFtOd2XiFdJp
Kvyx4yGmv/vtDxfJSiZz/ypJmIdGAdtI9rJXecPujc7Sd1wQzc0tk1XRlDGsrOkG4xAaE8AfYaMg
roh/yH1kLSm6eH/rzbkSwhyoAGTuUlSBmX7B0FH9jPyqFeqcdPRmll1fCWF2qTLSvm4JEkq1Szle
JHCqa3gLqL6EwE/izeZsnqqVNGZ/0rbvwgDBi9NHgZX2ze1caa4KZNWET/lB77SPtnDZI+ZYKVIi
Ragwgi/eB8dqaoelLd1SDl7KyWLpo7V8/g0HeFGOLWoLU5xUCZFBNYTBYUm9GaXHWX0DqizHkdNF
uqIYi9fVy4Is9UJFg0wC5N3yVNfpfRBrj+CEcYg8WWWhcKZSOfZu0rVexQ+4bU0Rb57U0XM7UmNH
Gb06qznR5mY39MoWWQwuzJrMYFyvYfB3GB5zzcCqca+ntvE4ueM+PoFfEYwRMs//fnCNCu5EEVev
ieqPoRC29pP2ihqTdFRspBlpbhxcwyBr1v0avoPy8f7X9xwrjzkFuQSU1ZFAXozeXnlftnv0Kl63
Ra5OjPUPlQR47hJ1JREY8PkPeranHTAUzef2hDG4Zx5XG2shjE5sRK0LgSqUM3Sq68SS08NU+0PE
UYongwmYFyPrFA30TbYqf0cZ3B6Aoq4vnNPFE8KYeisYMXqiIEQERTcCdKtr/xKUF872sMHY38uF
SiNCC0KQyv/3gcrHJeuScFBscnMsTg12h9azshkE1yD79RKbU978UEB7F6hK4DSmowvI1/5b4JTr
QplWUEubbTrNSimQ6u+mi/mgGFgVCcy83l1XcnMlLyLZ3m8S6+KcNdCx1lt7MBpnjqZjWvIQMdg7
hdGMbf6OAazfNBnETMKXaVKdBPgvozC5RsZzFJubtlKIMY0sq4pqnnusYVidpwKkFcZ/7WRnlWEe
UMsUtqQdoUxe3armk4bXtrKkHBPn6UF/X3nzpEcvxyRAD7l7SoVd2U8cAewNxWpBLWMlYKkEeZ6o
sdXRTTffL2WJ1gfsSjtYpDhzgTJ5FsAESnqXB3lcQ1ysN7EVpsq+1/LzXChe1rScVAXPqJl4SQXN
pjQH2KA5aSwJDDm1kFkGl2CIHsf1Hc+uIHtFqFIzoieBuu9hLwG+nAZk/DiWZwmMV1AAE1ZXNbQx
q30r3sc8doV3eoYrerB4clkxZClwUqHHOdrnX+Ndfs5t9aF4oZ0c2S1ldE2gGaD1bV7HOkc3tjqV
x0srpiasPJDPmnLfRTyQHJ4Axh2YVZI34M6CD++TvYmkGJ8BddPa8NRVaVIRmQHGHcSxGOVNBAya
WPTnfJdGDwgvr3vpDy8AamoSbd/HbYSiMvv8zCLSooyWwhvcGRj6/hEfM890y9ccz8PFSj1epEC2
jutKIPsSjaWZJJMCgeA7NR9HN8is4iR7FHqke8IDxFaceC/4A+xCaqzmHcGxwWBDZzd+5F/XfmuB
19/C3MOqVNbFOOFbTOUhy+7G6EE3ObHzh9YLZoHZesQQgWWrlCEj2Sf3NAzrvfTpHd+Nm1LcMsm1
Ooy9DJjR1gYVouIutXLlr6byrq/Xh74KVhn6BSvXHlZFJCxUwvA2ugqIOIaXzEv9Ae8qw8vvK/Rz
CJwF3FTKJMCcovkYkR1XjI1e7uIOoazSJFYKOk2di2tC14V1U9JKBHNhdW0yAPoAIjLgqSxOik1K
/cpt3HpfeqbDQ9/etLqVOObCEgKlB8g5xKVlbKnKVyP8Wpav13eKJ4O5qIJZ6fvUhIyQPBFyHMkP
NeG0HvBEMJeUrOghyTBKapMsu+9B/oghyUNZVJwzSr/02uYwl1TepaoAcFeIab4lmq+oAto0PDO/
y6r/mpJ/t+7LxrAha4+ZSF3SISoI0WgILIBZskcCmKmH65uz6QIBzw9SKEMnSMj++xQRsa1EZRFx
LZIDRn6sqE2tpnxSDc7R2QojpJUcxtDaqpqDuYUcFU7WSP0g8JJmP2V3IdIEQ3C/hN+vK7ZtEj8V
Y3MgGkI9MagWxK9huw+H+QbUGAdRlzgmse0SLmIYty1ES67KI8QkIjqGlT7V7SySJPvPlGEu+EZO
wL6IzIEtZCDRyg0vNnRnMao/MwY27UGymsyUjczupB/BtAvC3s7NZ0PO/lAdxnWnXbwA4hRyDDQa
BspLnX7RzN31Jds+q5eNYQxbS6aaBCpkyORTv4h20p4E0GqZXxMgJV8XxTM1xrbNZJhrM4Qo5EgP
Wj86QSNZvW7+4apRjVcXXqcN8gSGb1h09tgMP/TyWGicWsP2pXo5pibjSLOkpJkpqELOsz+9DScd
adjUhhE86ud3tKlbXq8RxwOZjFPVTDFooxoiMdUMQqG/dKJYeXQU+v31XbpuEArLx6qbqSgTSQKA
pLnP1NhW88e+vVdbTyw4AyzXfZ3CAk+ZWZQoeo2NogyI0i72KVm1uPutiPHnXiEc+bc9oEnCSDoR
Ci14Ok/N4suSuRv7iKPN9f1RRBqxrMwOcI2KWqPtzwZKCLw3oNm/q9VsjTkPJe8D9s7fd94/R1YR
Gbcgd2ILLG7qS/fm6/sAC+Kf9Ht4k/wQzsUtOb0/zvxZ5Bys6z5cERlXYYqGXqsq5JYdyNv0YWdU
PDLgzazX5f5TRMZHZJkZ1YmCzSJnDWhTrZ+0dmo3kT17hgUQer/8FjfWdYv/hVCgWmr4E3W2OyiV
1bYqBwQRwq4F8OB7dxWwNe50FyNPBwwvOLwhk+03nHkRyexhpxRyJRt4ZjevmOPcSTvgYX5TzxJ6
rEMu8v32xl2EMRsXGpGYhzn0S4c71PNCHpbHtsu4/H9m0yatHcxmgTJ6s+yRRnLStnXTINwlSnxE
8Mbbr+2L5CKP8fCBbMYhUSFvPi/edDJf3xvVbSSs+t7WvOKACX6XFwFyt4zx+eGcC21KE/SjTR9S
AOI+x75ilfvCDe+4BDw8HRl3DzBpVYqogWhn/W0BbcZyjJ/FR+OuPVGKrfTO3MtP188Bx0zY5iGj
qWptmKBgSG7K6GEKOR6S9/+ZGHBQRuQ06CNKn17C+DTyWMs5S8aC9LbCREyFHuNRfiLBmxK7TcsZ
k+cZAYvLq025OkVUB+OGntv8UPrIXsd2ua8ORW3xUi+ck8XC885N1vR6jAdbo+0q7UHKZjs2QX/c
f9UzXusdb/no76sLLOnbaUExEk8c6gQj2dKqpyH4ft3Gtm/Jn0eXhecF8tg8FQuENHVldcFkZ/2D
qD1NvHcUz9YYF5ERlE5IgONTi+Jroeinxsg4r4Ct8IWIxFDfm04kFuFKCapAEOlkYL1gYP0Yh7up
cIm0GwV/VsHKbvDuKZ5AJpAJlVKf2xT3r9yqlkliqwqeO9PRQQQwyQCoc7WUOyy7tY5rJZmoplRK
URoMqqSr3xk+uN0cDBAeKldvLAPDQPyZHOpG2eTBWiL9opUZTkM3FlICiZn6loehZYjfy+U4h7KV
ETDGVo/XDXLL6tfiGKtf6mAxCyquGlWn1vAgEfByILwKzodGFxq0reUwd2QezFNYjJCj+PlDDuwX
7VHwlWPo8N4JvB1jLL/tumBoDJwwXflhqkd98f9swZhrUA6UTq0aKKIGh6Lx0+VW4BKcbbm99WIx
l18PCmFRJbD0VvQTYs0uLttDjzfwTj0PbgWo5jfdH/fZmVfo33zYrSR/yCeZmtCXJbRDgvs1+Vwj
xR2cat90FUs+9E8AwOW3lXJ2jK2HosNwKdP3c12gL1g7kcj4jch9rRXjOSolS8eeGl+C/DwZH1Me
LtWHySLGvFniLSIOmVkhhWlThiAAL3voDg8+Sy85pmBkn7bwFLclMNEjt/8WvvRHwqnybV7MaxVZ
tyGBYzWe8AGNF9/qXu0LdgYkNlAPuCYXhZ23Y4zTCGtFU6WFvsCWH4nxOvE6MzlOSWacBWZniTYs
UCaIX8zhoAnnOOdEMjwRjJuosmYRVBUixGzeA0tzL2rFsYhm77q34HhzmfEWAFcpwpFekqYGwOXB
r9Jz1p/E+FuSxpY8ciJMnlKM30AhOU/Hlvq+6XYc7srki5Zw1o3nIdgCaU5UAPEN0IjiMJa36Y4y
8gQnxVrsdk8cjEgceF6JoxZbGAX1lln0YHm2peCQtUjau62yv75Pm3Xf1flh6bYETGtXYQ+1on3x
FC82sQsnPsc3zS7YhU+1Ez+pdgeYMnGX3fAKvx/6yBjvoTBRxjyjy9Yk72sKhsBPIHIFnKatWeqh
+2HC0c9H86Td8MgCObapMC5j6YZQbDqc4iJd9m1LHrKlaRDY5K9VXLwJHSrgycwzH87VxjZ11xUZ
lymgrmM/nWjTnHqqQZkp7mcvLQG1LrmBVbiF3/xnEFF2kRmnUkWCEs0KFpmmVrJTuOv93O+sobGo
cMVLkXkQOTEyz3IZL1NMaZFXA7QdpUOvPCrJqeBF+jwRjIcxIyUNiQC1guSlAzedZu5nhXe70LW5
EpSyJfciysYkpFe04g8nipAvO9g1f3oQbsZThzJ35udHlXMmOabClt1VYK8tqQ6hgIa4laP+WIdN
aBWjGVpSOh+MquP1nNE44Iqa7LRfb+SSBuZCGu0bZ4oxK9iqW57QWYxpZF5Qwtk4tsqu1n1WzzTd
0NXnWH5c6je9f7ru1XgryPiVMc7l2ojptsXZzgSTauPN+bdo7nyJO7nGMREWXoU0Rl8GoBC3x0H7
IsSJ2yTKk5K2T01XDtZ1vXhLR39fvZHyOJZng2bORSV3gRv9GCip38vLf27PZ3yGyviMGpMvpSBi
j7T82MufRXlXgfVF0jNrxIxhrP7ojFtN5DzJeG8llfEaspypZU0r4eh7PFEOn95DsQjUizrnhPHW
kfEdYlQSU9YgaCKnWX4M0LyXp6/X94png0xMEqlzK8nUP2mJ5gTqfBfPAqj1JoT6lbBL8oVTQebo
xGbxwOfUFQLFpzHlv4zZj3piJ+Ff13XaLEGsogW2G3aSUmJqNFpAjyhADCSn/BQ/KG5xFznt5xhA
ga74hLb6zzyXuJmqXwtmXjJhrKDtCtcYkrAFJkbm5wTt5gNNv90CuBVwUDwvtdmXvZbI+BANb91c
myFx9oc37aDucl9vLemL7A8uvaiBdM9ZXJoHveKF2aRfPhtTgjQZLmpwK6AYET7XjmZRMhR+bxcv
7tMYV9IMXV1MFdRTfJplppwK4k3tG06iA6Vkcgd7dCqLWN33+lvFg8/k2SrjXuaiaEhAY2lleBjl
2CoqVO45IQjn/GmMM5nkNE9Lmq+QgIA2iqbbT+ndiEHEPKF9Appzffdo0Hht8xiXYgx1YJQ0yuqU
UxHeZOPu+v/fXjKNGAb6/3TFYNxJNmWpsdB6vRRo4KkCoVTfADPK4IjZvs1+imHbQiKpqCKA6iML
18nnaim8zhCsrNKf9ZG8/JFG7HSMIiv9bKKabSfKd31KQXlwyCb/ugyeOozbAFhG1YcYsgQMrHjG
LI4d1+lDKqpOn/e/5X8vK8f4C0kao16j5WYhPi2Ck7WnMPCua/ML93uRQY1wdf+baJ5X+wYy5nMS
W5RWPbLVb6kf/YheJL8+UazuxB93vxfOX+SyziLWpypqsFUzCFytcRIGVxQkpynS5Lde8hdJjGfQ
ilQf4gEaVuE3ST3UQAipuKyEv7hNLlIY39AbzbKoOfTpDyHg+9NDjlZWwLTuKRto4mY3vJf8tne4
CGS8Q4cJH9LTYyUW30n+0C+cCP7DnPzfAdtFAOMeIowjaGMGAQ3ycNMJhUow7BqOeCcDgPYEgkC7
9XS/sRLk4UbdEo6hx0t1b3soemLRoKwabPRm1Ekx5aWMllYMt4mRFUj2jGN9/Qj8IuF4kcKsZKZk
4tCr74p2KMQBxdOKvOooHyOH3PegJRduitvB74/yX8oXwfnNlMVFPrPQWSIJaZFCS7zj7+NPFPu5
9EliKY/GSfRomzxlYuS1O3LWlg3uZkkrdXVQsL2zp6s3/XRsJs7J2zbRn4qxoZ0gi7NqDljYriGY
CPuSJyrHQ/4ipLqIYLyxWEStPkTQItuPn3K39BfQmyLWUG9Ejw4MirzOFXqOP17KF4GMT871sStx
mUIg6ewwvk/IOSjRO+79Z6zXv8/fRRLjmRO5lWc5gyT61HTjo7zrdsjrIO0+O8kx5QL3cdeSccmC
FChRPap4so/tjYHOOntRh9gvMaErDT9IbNT2knfgGhMAt94kGpCDRorrLma1NVeE0xjHW2jGbXcE
NeS+walow8aq5MzKxK9oaZ/DB33hUd/9IhN7WWvGew8zCUuVrnXaBU6I11WHbk+5AC2dgIHXLhnQ
H1d8RS+/E6PVWetNpxtNv5JLNwmmQ6NmHLvmKc+4pEooSJssUF5sT3P0w+jPTTFbhXmKAQ9x3f1t
xzMX1RnvU0hxF5EeqpuK+QlEOsDoIs48F09p0f/ZlrKUI+lodCG6HdEVIveuVt9Pik/Mr52KCUHx
9bpWv8gD/1TrA+1IgvCswjwBqkij25nW1FugsoaDaI4k9Uy/cYmHbgun3/2hYMYjlX3QSwtVsp6t
wSF40Io27ayr7WYnhq4G1qrENXKLB0C56c8xzaOJIgZ5MFf670AuLmdtCmckctTqKZhUe8HABGhC
OJclTwpzKtM+KYo8QzClyKKlq7mFrI2ccexkuwK30oU5jorRTvWQ4mWS7A2/8tAXjZa92aFzM/xZ
sc2zthLGnLVeWbRsIBDWV9FrktXeHAeYVxQxr1hFXiljxu+6ifDWkDlxUorOH8ynoVhANGtWSk9T
OlebFvePxLD15zgR5KLJISYPb+rqOZ4fJZETI25e8JelY8vNaZKGmR5QTcw7s28tlXeMOUslM4cp
lgRhqAa6N4tgRaByUIxno+F1w/CkMHd6vJA6mN/bervzqIwWqT+DTYSz69svrdViMfd5TyplBmrt
3/mmwCVApii8HJNGAmVA7VD06/eU5zvmndlND78STNVfPfF0LcknlbZ7p93XSXYLndhlcxdxB6k2
k00rOYxvKJOkriZq1yNNNhUe+Ox8dMH8jaOgcaybu5yMj8gB6JCWdEADGK4H6R20DlxETnqjAhpa
8cgucMtjfPc7g+3o0vrHzbJV6AwhUtmXcIDlctehp30Be57w/frJ3c5ar4QwHgI9AWFUz9CN+IFP
a2sVBiHRq8nFsuGYBluBFvIE1agF2qTiTVsfs2m2kja2zOL5ukYcH8uWnRUCFMOIzjzpGogU41b+
lunNHrDrlijHL8APerguj5r0hyj9soBsCVot0U0XUpMf5O9DfTAj9KrE3nUZHOfHVprL2NBkHS31
6GHvLTFILZOXG+ftDuMxhEXqtIlegyU5L+VeLg5R80nTn67rwVsr+vvKPWgScozvfkkYatuoeysQ
vhQhR8h2hL3aEcY5pGPQT4KC8ATVRr/zkidggx+MveKAwr1xFkyBCw5vXIO3foyL0IQaS0jnKMgg
WHr+KpuDnUd+ZHy6voLbweZKOSaEUJS51DINyo22eRcc6gOF0NTR6DU62c6wQlR1xx0vb7Btf5pq
aqIsEpUdHZvCoQmiEIGmkOm9k5AISYuxN5zrum2f3IsU+hUr68h6Q09mmteq4i+ReCtVHVrzM4sE
53J6uy5q2xAvohhDFFXZKCt6QabK69Q6ihY5YcpDkPuAs/z+rAYy2T/Lxhiilk6yNPVQaD53Tocr
WBGs6UXbTzvdzve0vSy9o4Fm21m8UY1te7yIZuwxWYhiFCp2TNNaW2s+Sd1iNXBN0sg5bbxNY+xR
1rtFkiDNzoxdExyzFo+609zuwS7Hi2rov/roaS86MVdVlwkqqJIhqvyxeIFfeCAL/wyIZCfpML4P
lAdKZHvf+LHzm2+Rf0Tj3fNv0yxH0QgSE8sZ44X1yajOpOU8RK4fMaTa/y1BNMMuUSWqnPxUBPfa
4F23+F88dC4qMPEtJr2ErKbGqLalN7fxbdyjzZBkXq6Uflooe8DH26Ea+2ZRL3aeTseEBJws3S+i
jctHMOGvUesJSTScOwVjUjkS1wP4K9t943NLrpsRIhEx9YdjLJpsQrCtJaEKJbTSV4HXJccYDBHB
pxQnrdZeDIxnqeNZShDntNzmc7qQH8x0JZlZ6EhtCpPoPX1RUuIk+qLULMkmFojFbd5T/J26+Zo0
ZkX7qaxaQMbTdhtK5Ydu9+p1dEW3Qkxs7OfPwhcKMFbuF5B2Utbl5Tn2eJffpu2uNGYcd67Jdd4W
gHcR030x3dXN43Xb5f1/xlsLUrgogQgd2+wlbV91Hu7qprNcfT/jp9N4aofe7HD2otRJNS+IMktU
AGKmu9cV2bx2VoIYrwzypDQqGiiyZKUVqI5OuTF5oF+bHnklhPHIcYQeFPC9oz2kku0ED9m+ANm2
+pIZfihwXuU8hRiXrAyKJIYUd2eMzot+lsvvGYLu64u26fYv+rCpvCIh4VzOsC68/Il5WtIbeXhG
s5w8uz0PSOidRv7KcWJzeSApbshSQdh4KAD4+7+ROXceLe3UO7Ktn3GSncrvLXAn+OnLdVU5y6kz
riMwm3oegRMIEMn7vPKy3M+bPzNBFuoHdDW5qixQMOwzK0pTe5rA98nLO3FOrM54hFLJsmVsoYgu
nWDn8p8uFF3Idag4a6IwS9BCQ0wjDJ5mwjlwAcw4fkFn/EI8BqaQUr8jlDeDue+Ml4z4Fc/7bIeJ
BDzcQIbUTZnFzDOmSpDUAJ0zLaaVkqfytqXzG2hfuV/87ofoSXZno23Nqb8BKvC6wW3Xki+y2czd
rJVBMFNzSFRBt2SEBbL+IwiCvTy+DskCgO3qJIM5M5CHQ6x2riK3+zYSXKLwWtS3TebnKrAJvq5G
HmygMyxVdqfUN4p+vq7qO37Px6N9EcAcLr3Nx2R+91Xvk7CSlU9Wbod+igfUfF870iH5hBqoJVrm
ntIr9Hb3No0WD6eJpydzYQtSVIx6BpcZFy9Ll1lh9Pm6otv+8qInc/aAOG+Ws0BPOBjfiKdqzzM6
RoTcatW3WuFaEF22a8vKHEUjW/QGdwDF9epdOsISnGj3FeXcEhxuXxu9UK5JY46kUQ5yH5SQ1sM/
94fOkUsLrzi3O4a+8dieZLtHxYVYqcPP3vN2jrm9JVpSKnUs7FKon6ZBvRua0Lm+dzz1mLu7H4Sl
NzqoFy2lE433hvA2aV4635b5a6k+CLzRE55KzP2NRPH/MI+68Juc+4nCiQ84tsgm/TIilWlOo/A6
PdSmKxqRk6JjXzpm2q1WRvb11eNow6b+iDbXRVDDkUrJeFcJ00NX/Km5s+k+ZEekcEjhpszhqGW7
BDOXRXyWqtQWpp2SHAPSAIDyVhH3rfn0Z+oxnkPKhwnNRVAvygV3iDGz03+5LuEX4c9P38EOl0wk
C2PTpNfBiZYw65vcLo6BU/uRI9636GfWvORs2NpN7sWIXjm30Xb4c5HOuBK1A9BpLkI6hsZVMKRF
wS3IBDhGwhPCeJBcWtp5oqsI3s9vIHO2IoxBB23JKav/YikBcAO0Q0nXTMZbGEOsm32IMLxztIPi
q68ShcJ9zn31djrQFPv8pPuqTb2kfuLFFNsn4SKc8SNmRep2EiG8CJoXiSB2bUTOZm334IJM6x8F
Gd9hBiB/CEvImIFz4g57w24Bo4gsV+QMVotRV9FRHBW/OarNZ4XbzvL+FI+s8b9DQNChV1GcQHyU
nADHSoGGw/P00Dv9SQXT9xuagH3+HbDdubISy+ZpsKNRLLQUmDCJwOPS+6Eb29JZR0c52oAilwem
cH0rdRYIKB9FfawoNqc63bbCY4Xq5PVDv33n/LOPOgsBBE5Qc9RmCEj2dLpq2Mm+eWh8nkluJ6BW
K0cVXcXsWkfKltSQI57DW9ohLrjBLnicne7/MY/Plcb4kmlRM3OJIS3OrOBMa4SpH56aH4tberHH
S8PwNolxKkUZ95FYwyqE5cWs/pJ5s+XbTuuyR6wz6QGBGPTQRo8qOxq9eJGcqHq+bgjbtYXVDjFe
o5yWZDAr+t45Tl6zjx8im1YXxvt0D8jwwdW8GUXj4CtHLG/xGEeSSXPZFQaUo8ySyFztNYhNfe1U
nzCbakUHHoMCZzXfs5QrSxyyqJvHHAKL6Gvf1qj0W8Poc7Tajot/btk7XOtKSNHoUyFTA8wbq30H
xgfoyv2iw01gAOM7jyVzu0h92bz3A7GSlxTJIMkmTNAkdvpp8YwDLD+5n/atHXlLTpv5tNDFUJfm
KWizvq4tb0WZ0GTOxTZXqP0H7YCAvGl32VC6aqDt/4+071qOW2e6fSJWkQQDeMs0QRplS5ZvWE5i
zplPfxbk83toiHuwt79rlabZQKPR6LDWZTkCX/X+nF0pCZwtRZ4rLCoDX2t36Q5T+iAQEakj8vLv
l89KTlHFfW6V0Mf4NDrNAX1BVwDMUW4M2wItOJoQRdsnUoxzIKSfukpnioFHwe/hGnu/PoiL8IKo
BCCjfzrhUjPzskt/WWUGEPNnK3PSmwnzaostOeX36Gte2rIPt1wiWcyCE1EtURA3mO/pkNXadrRv
qMZOX4T8uPFFPY7P9D69UT1MhbidXcze9KYDjrC7L3YipDaBq3n/tpXsFAjuqEDDwy3V09I8JCIY
k23DITLo3YEQZsj8YFLamejYYGjg2o58JsCcGexGt8ludIknHXT0lQvCWaFEznJyEkYkJAiayWNy
CNDClu+K/bLr3cnr/gVd+fbFutKQs6Aa8IA9qsDsiVBcs0NIXUbFsVveceNFiGLs6z+891fSuCup
D0GHrqJn1EHrF0D9f7bTQVJSvxSlRTcNYyWHu4O6yojHVoOcvpSvwRJ4SCXqX/Zdmz7yLILPY+Nd
E0cDS/zMyk41ryng6WPBc5ut/cfVIqapU6D0aYR9wsq8JakkID9Ac0CqlnaRn4biysLTI3rKTEsQ
NW4v2FkUZ3bqUKU6+qZhdg0Y5Stbq0StciIJnKEFTdGrIQNxSs3pSdN0t6oawXWynf4kZy0481LB
zagtBRaMnpI701/2wVMFmOTn+K7wxj310Hj1V9ODK5GcpZGuATkiw34emnsqdc5oHEgmSlNs29pv
vfi8S0UmCbNi0Ktr0VdaGvtIHY6mWjz/jUmfxXCPIXOWsqqRsUU0TB2iYVRd6xwtEE0nirRhodbK
rKdyAjU4Q3vWlzsruNIwzxf/j5pwAUxcaIGaM4S30GyuwrT9RILypMWaiLJEpAoz+pUqYJMcllqG
Kor0pancUAIIJBE2nmzGnmcb4+E6zAUTHaMEKclhcFFXcBJQLcTX9SHzQl/kokUqcZ4gxHu4jJmw
bLlpoUuTPSrB/7punDOQVWVSMoacb9b3ZfijQ6TSieZttkPo1bJx3iDIIysFYjkik95RMDXNSBSK
fU1sPbVrt2fD/HZ8azxMIp+w3Rexksw5hQ5OIewZxD36dO7R634Y0Rc5NkipLOZJBQfVlAZOQA2H
tpbgztiOx86yecCOJcIGdu8IKzrmFjCfCy5cAOZFt+FuOjKuaZmAdaHwYjfwsmP57bIL+QcXbAKc
GbwjKpDq/zwRQWepk/GrW2/xl2tlj1T+SX5k46DVznTHq/jlssRtez0L5LzJ0k69KUVoRF2K10Ih
NimvqCx40263ZYC18f+04vyJTOagHliji3FPd4Cp8thjZb6NfOMwXHX27LO0B+vEYKUKyy3RkiiK
DEV6cq7GmCytUt7B/5V7I7ma2gdNBKG7Pbi5UpN9w8qdjXM9FRJDFB8xzQuACJd+mR02kV/ussBV
n0An5AwPhJUvfeOGFWVEHBfbUcJ5oTnvo6J2GXWs/Xap8xc90nbIoAn4J9ix/xhVnUVwvqc0+6ic
UxjMKNX20ql2lob7UfUKzIgusVPkottbeCY4RzRljTkaCZTqjM4j/eJZJNzTub9qZxWzI+0+icKj
YhaPXaDdhQHsKP0q0ehVI6VoZFW0vpxnqhuz1bMRn9LSz6H20plCYHD2CxeWl8/GZNY4phVrne3c
xWc2BFrnFCUcR78pP5t4V6Cv72cJ3nFndrTEKQX+T3BM+DwNBu7+v3hzuEpCN1WuE+L/Tx6HT83E
nSqHBXMGSn1KitMcfk0CQfyynbs7n8T3Z+LqJAaVYSGNBhmjY+wqd3BZGiG+j0Aaa+LyCr6zwnbV
u0L/zQ7Ype3j3ExI0yUIWSttGzntW7yXXmKMmWhPxmE5qj4Dxw9Y84IoYcIO3SWxnOcp41GVCubd
0JtRLf5cXZv980yu5+nH5c37hwfv7+P/vvKrlV2CXsqSGMd/Pio+e9I3yX3KSEJ9QBVYrlx6AoEC
f8PnaNAHrVUJQ3gD0/g9y4a2TvCq3ekY6FOcYE+OBNSNzWj/i9yMaDM5x2MQqUlriVkRqpiegnnG
yFHQs6x7si8DxDsEMGX1kwo0FknlfMwsL2mIqSiscHs9dXs5ew2kUymCQ9s86MDm10yqgWXd4KQs
WRqMLQNXTg0KvNyDql6TaS/Yu83I+yyEf+RnbE6NqAghO7C63hcH00/89CQTz9yp181OtHICnfh2
NVWJtKyIIG6Urml5bYSFnYhGDjZ3Z6USFy+ldUdm3PN4TFjonjV9ms5uI98Crde+vHibV81KEBcz
obUjawhLkIRlaKvJFyUV2Nmmz1gJ4FxVWSrDFLLN6VE8r6d9Td+6YbGz7KUwRNmL7frkShjbupXb
MNuATBkI6By9Q3aB7kwfYMBI7H63TtbX+Enzu09/NxC8ksm2ciWT0KTGBB5WUNZtBnydzeiTr/zI
l++a2atjO3hMbhTv79hKgJzxf2fL5EKkeclALG9CcCWdmuxzkR/VThCFbSc6NcBzEIqSpE44GeWs
t4PJ4GUH1vzvLnsDo7Ov+q54wKvMrV80Uejz4T1IVFNRdeQWKOr3GsY4/lzOKq5MayZ9D7SwwR2e
yi/x0bhbjvOrdTKP4M91g5t5X3/rRYyPH56DvGBO1WLK5hx9whguRJmjP6XgmGHTIuqVCNnlw6Ly
kjiHv+RZotaFBkn32R16xnfAknksMACdu81JjATyIUz5JQ88M+isQKcjz3YwhU03BEiCQDMZd0vx
uFxJXri7zmwFkz4Y4DDvrgbR85r3krxQzrGYRqdJqGsOrjk9RsbO1D/P2f1l3yUSwbkWQ++6PEGH
jqvEKKAUrfmgghvW1PvPl+V8YHn8pYupgalTMQHOzt1i8VK0cac3mMI6qA57Z1HUTN6hW47CYgYf
mXOy+ObQLisqfQnGyU3fmuvJDa8KH20k4amv7BbwagjMH6td4Q0n+jAK1pN31bxoLisAaC0SWtWE
nEtqOaryRY9O01x7S+HW6n+9s3lZ3AUHb5OVHZV7d8Qxx1jK/QAWHXbefr1aL2/gtqH83j/C2WKm
xsAqjXHgDPqoNLuwepo1kUL8jf2uENi3ZdBwY/SFbz0CwAghRqQNUEi6ZYDPuo9uC8Y0kz3P7o2M
l0DoAjXysmb89f1LqmmaGEalhsZrJsdSNczGOLipegz1xyB9uPz721qdf587YkOpLpRo84BxL8sf
xptwTJ15GJGce74sSGXGtX5b8JpwV/cg5/WgYqjGlY/ZXf28xHZ9g0fpO2bj4iyeCZDn8mD43bMO
nywmQ/jw/uc/gLt4xlAdCZ1DbNwjuvTfCaUe59GJZkzuT8/MTQ7JTlSY3TxyJjDgZR07iGHVP2+7
oilkiSoZXo6tgiaWYd8bZDcZ9VfQE97RRnEvr/KHd9W7kit53BG3hmGJkhLjB9F72XLYd0d28bDL
nDVfX5a2aZwrYdwZT5ssbdS5w5FYJkeXMDMY1/+jCO5kT5ORBJ0Mb1ngJTyG1xl5uazDh5CSXzHu
BNCQVDWRU+RnERZkfnA3JE74iT4NzuCFTu73L+VLIZpZ+pDj46VypyEsCtPKZNw48dvkq04EJ7m4
0kuInuvsBY1vmD1mg2XDKbzN3crpX0SJzO04bLV53HGohnRZpH7s3dZT/AT444pf+aFnefSufWVT
OcOpOIk71javv5VYLgqb5bZOYx13kLajR2VveSPwxsViNv2aSWVqoGFA0flaXaSFWdhmXe9WMbW1
1B3MRxOYpYEuGL7cvHlWcrjzlpFaz+cixypO4NvOTTsbvtaVqC68HaCsxHAnzQrQnp+lCrtNkdC7
VuzEba6k0ztHogDgfPtQn1eOO3GxkSWzqhS9a4ZAzAujp661PMGZ27wLVupwZ07Kw0mXLcSOwYn4
DERFPxnvnTGRJ0L233bAZ3W4g0aaQoqXXgU/Q2k8WKn0GHTxIVIrW5mrBwkhw2XVRKvHnapWtqJh
AD20q+q+3v3o+5//2+9zxyedY9wzRoZIdbhr0AwmgmUR2TP3dFFHq2rDMoE3Uq/j+djJJ0USRFIi
EVywHUgl2D5nOJ5quQktlyQvpggZV3Re+PJb34RKEFU4/qz7sQRSRbyLDwzIAQymAnW2HdpvA9M5
DyBPyA4oUTfh7cCoS7u9vmMOTfSoFKwaD5GvSmNcq8M0uJb5KSoMUIv6+iKaFdj0mlTRgT7Gmq1k
zrqCPiVVGiPaLJaC2MNgzgBGad/QjeDpJRXwX2xqtBLGmRoKIG2fl7gCG00BhPHVWA/O1AmEbO7O
SghnbH1dJpHRIn5gLYCFj/jLb9EC+Fe7cxbDl1tqFOuzdIjwGG6XxC27TLaNAER9Y5mKOsu3PAxo
aYlCVc0APyq3R8hhDMYIYGFXi+T2KqWgM2iyUPTu2A6LVhpxZh12plUpIDJAeMBK1ynCgvokOZIz
oW7NsiaJJuzX/AehmgWoWNmkKj9HOxXBGFIl6V11Vz6bpW355QlI+W7t5rHdI1E+ncZv/xUR6j0U
o2eh3GWUaVQ20xILaqivmvQznR+t5Ptlr71thWcR7CisUohJ204YawP6JELZpyZpPKUzd7mau6Um
e72h3s1ycmuFmHK6LHfbD650464ji2rlHFoEz8ckcmheujGhdtAgtbEkuyLWnmgeuFOBIk9u+mVP
RKN32w7lrDhnrCWJQOxd95M7VE8MbVBVb8oWxWyMrV3WVCSIcyaNSmdVbXBvgYGRWIk91LETDWCX
ErUBbR0/IK4TdAJSxTA07lyAI72O+xEnfcmuze4nmoIEe7btFs8CuFAPcZEVL/PcuzS3buU53OlW
cINyseBhtf1SXCnCxXlNGQBlZilhk6hrKqgPB3fNfnAktGLT0BbhzGyfgLNW3CGjyiJZs4JlSw4s
b8KSr/8m7BctHnfQiqTq6j4pkXFqVPhgKqvjobAqLbTnZo7dyzYnMgXucPVmF05dgtg/SR9C8pyK
cCC2M9arLeJOj4WigxLHy+BOmtzaoNRzqdI77Tz4aJO+GzLDNgPiyzKG4LLEv6yc0D74E4UiDi2k
DEfXD/epFx7VaRe95Afqx7fh4naie40p8yE/tFKWu6kTBLZqQpFMmObukOSzu4Bopor0ey0dvdYi
AoexaSmWQoEwqOs6OMX+dMmlMeDRP+J+67T0MOu1HRrh7ZiKEjKbfukshg8MQrOibRHhNWXVuq1l
thbG4CR+a+mTYLvYcf2wfCtBnF8KkzIhaLQbXGQwFVfTF8tGO/GjAjitvRl39BHce28kaoDJtQAH
qa2qcl8VA0iE5cKwB7MQUXNvLTAhRDZURcMDnMezjSYyjMBB7N1FQ7otRzBkmMb3oMkF79XtastK
c95h6kbQWgaCBmLLmJlUUMQa9hZY4omXu2Jcni291JU4zm/W4aADvyGe3Ma4XYbvfXfVj6LaCjtb
lzaT85ZW2I9NRPDKm4HEUfbPVLOzcbZDwIfH8k1hCuMEloa8JJApvQpQgkTJOnPGZjFSs/zY7Rtv
dBHlCWmWtrOwq+XjnGZhpsscxSmLKyO0fiLzxSZUBsYwUx8Ury5s6SBqa9nOda2Eco40ooXcjgSv
cpbrMv3Y6xZ3AP6x13jRXnthLajRZFsuiNsE53LzjrB0FZEC+KPQ1P3nwsaLmWtNh9dhpb+N1Wkc
/yPC2Xvwuvp9zkvXZQlI51wGFgU5Jv1PbRTxfm2bO0WDH+qLisl3PYdtgelSDW4Z9F+VG2c1OnSm
qbwJySJKSW5b/VkUZxqjOTaY7kbJaILHR6xwWytRZc9hkjk9JW9dVYwuYKUEJXCRgtwOWaYhhVmr
9ghRgWMeBKcwxBNHUgRuatsQzspxGwXmtKhJTKSZKXWK5KltXi5fANsXzfn3ufts7Oc8kBa4jCmV
brve+hRXyguNTbufI9EUPrtLeG8ByEqFUBi0rLyf8ZW3mIbIjOSimJBdGUFaCYZO/Ya4iR9/Ug+h
isS14UfHACwcXuAsj6yyYjxc1nbzRK8/gXNYyqBOGSBZ2LseQ+o2Rls1e75LMRrmkGPpNu9T6qOT
DSciONGbHmwtmjNTCX2buaIj7FseJx9vY28EvzHKWCCwv0E7pxO7+l8c8rVEzkTlYSrTspM6t6le
2+ghlt3Lq8n+/+N+6jq6B3SZapTZ7mo/tSGSAJUYgyhFb7xBP03p0ZwezOlrOYyCZ8fWMSDyWRS3
b6HSW3GlQZTZgai+KgvZK/RY1OsrksJt0Ty1WltoOAwIhj5rEqiR2ta7vGabT+u1JtymGEXdZlAG
iwZQu3g6UdDqzLlr4OUWgIcuOXb1wzheKeGjQPBWpLcWzHmSki65ujQmHBZoRQxMocwDZv5nn7Ug
SU/Sq8jgRYvJeRYrkkKSJAhhO/ollG7l5OmyQoLf5/nFMkkipT7iPOX5T1l5DEXPtM2XzGrBeFax
opuqIs2hQIwJbtz+R+0gnRYksXJXPCAg0oaLRlNQ9jVdAbPQrdQ208ju8m+X12uz3WetDxeBqn07
JQTVGUQzJnSqQO+keajcPdBr9VY6ASbWLYTYnyK92N9XPkIZC7DBApEBhdhD2N4a/V/5uN+OweIc
w2imptJ0pu5qZecCC+SpU5XnywvHfuKjm8PzB/ilmoGs2J8q6LOM5LaMkk82XXXpU5xeSyJPLRDB
1x3KQWli8HniLRLcqvFdlu1JIohXPiDbsZCPsFfcLzX4gkOlhwmJomRyJ786FKCaGuwBr53Eb/at
C7ZusI4rh+xQCPti/8HlnSVztl1maGLW2lGH56kwvh8cuiN6p+3Gme1IEC5txYJrJTkb1xrSqf0I
c8vgXQfJXZSvNCntRN0tqZdJsX3ZNDYfkWt5nHmnY1KYmPPAsQXpC4O9ScE+6HR2cPuu3zdJEEMJ
15K394Wqi9pAQdYfFV/VzmSrB3NHvOovj+5527jbEGFnm2gacqODHrwQo7/tJxGEHPuJC0eLL0pM
mpmhnb9CB6LlmTRwrXS/xD8KTVQIZ0f0khzu7pN7U1mm4b2HkzXwMFidaC8utonEcJ6iMaVQNQKL
PYeDHdmDUBnZSnHVaDvu+r0xBnuVr3xqKRFFnqYQPPfJS1EdmhS3efbWotOlE/aBb8oC1LVmqBbV
1feAeiUr7IMqGI1gxFx5aQNUxK6qHZkHm4SfkkaAeCaSxe1SrucU1FpWBwwDzDgai53PL2P/ovaq
rRr3l0/upsdd6cVtlSGBX1AuEOqVmk/Ja5G9aSIa5c2r7yziHf5jtXRS28RZqDfwC3rqamjUjydh
HzZznR8MeyWDS9/FVtVhIhtJrOiwAN962Ss3rNCmO5EnboUTKcT5cauVU6UDpbxL0e1knLL50+U9
2azjEUWnVFVNlaCa96dhp1ZXRkuK3HHdJLdLCdqzPnJSOh9bVK4TxdxpQXKIsq9WJH/XaWPZS9wi
R9iGXp1XtlGLXh2bt8nqezgPiNqDsSCbPbkdkXy9f5F04GtY7UNfAYs0YiPWaOJxLi/C9iKf67Tc
DYbqTZCZEQxT66zboW1vavOvnjmrUjB3aWWRErNmVaQJw0Op1rauEoES27HzSgS3k5VulWVBFzxz
78sbfS89KKYtH6yTtWvv5Jekcy8v2j9YznnVuJ0idND1EDQHbpB5zbXlK/sENXW874Fr5puVw4pG
RuCI2jSFcjmX1RgyhjBZWjI4jQBcRR/gIfhhPHUe653EaMd9dBIx6G7emaul5TxX29KRGBZrFSoB
9VI3tkVOSvs96CJBcLPtIn+vKX/NFCn623OJAMSvWZwiA6DNbNljtOwv79221z+L4VwYkvBLoIXQ
J9L3Fb0BN1qd+lJ/a4bPlwWJjJKfd1jCWC7bEkZp3DNWWxYB1254B+aPfwFQKzINgzvIJQ2CpDLQ
ezcfZScObf0qurWc0WdZ4+Wo+YAMvZeeBCpuptjOxsETv5dqLklqiLwx8FxZrB35zVX2ZgKYK/VF
wFwCT8XDKxWkmPNS1fGenPF4WIYjFXLZbSfNVvpw53opgMCudIio+mP+LPmtR3fjDkAQVyUBrrHq
iulQN7XC/YPS0zvOPWeOsRoFRtrhRq36Yz8d6SB6h4kEcLeoKcdJijY2LNtRxhCr4vanyJUW27CT
GwazkPwUFdG3JaLpR8ZKUoMnfK8LFeMASg27J2GHe2VMPFI2mXfZ9gRS+HwMmsDGujOXzrVm+KQ8
sbt0d1nC9mtL/a0In5FpZDWZ5srsXHVU9m2snrRx/qK1GEfPxqumWTpbisMHWcXEW535cqzZqIg9
LnEsuN5EqnJbmJUhqa0U3fLLGJaumtWV0zTK6F5Wd9P/rrTlHIgR6ZKlY6DUrcfUG5Pcy0v9Se9U
wZNSJIYpuwpTW0xkjW2c4z4xrtKkP0hgAwsbgZMXCWF/Xwnp0RxYpy1yT7GGp8SQ2mEh+yQXNcFs
3iWrJePcxbzMKproet0lWnqdgnAFM0rIQDlaNLpFIhwOF9kB+5yVVpo8F9ocwcUHp1/T6OQhl2zp
BsyOfnrHeKhjUV/ydgJgpSIXcUw1OJGNPACHFVBBGSjOstOPCWoloRAdULRpXKRBRkntk1EC0LTW
ujTEaFvyivKO9zdmjulDQzFQFuJzAFqYq2ka4P7vRn8cd0vxIIIl2dbjLIFbsrHX5a6XA9zE6hOw
CSbrxRh/XlZi2xLOIrilCsN6asgIz7QQzMxUD1FXCnyOQAk+Ghs7lWZqjcpVC3rL5EbLfMUUeILN
yJLNgf7aCZ6myWy1orRKPL/UUXf0sPCsGP0tYFafm0DQX7udjF61eXAndVBmq5S098kExW/tym8N
JwAp4Og2N/kB2NVOsSPErgQ+dTsGXMnljuzctrlete/9qaznA5C6P34Rh8r79koRJKc394wYmkUV
BTPSPFUf8L4lTZUhjEi3kX7q1Pt6EEXp2w5hJYTz32qW6lmWQkhyYCVNxsEW71jEFx3/pl0Z04q/
9WH6rvxdVkZFMLRIAHTGQ65c9dHDqH69fJDUTSNcyeAMY2rLsEf0wKouvYd2ix/dQbolvpra6k9M
/e2CJ81mqBvBt/ya2vobJs7dYZf6LVLKf3PkVp/C2UoZgQSln6Dukn1Clxnu+DtZXgRCmGf4kMFB
0zzBML2lKvwzAcw5rZzJC+6Q8mbQDgFQCNuQ7OLkNlOoQ5LverIIHnbbUfVKJmcyzdhGujxSBNBf
hs/V+y0y5XYS4NoiTukCuAIgZ6+XN3b7LJz15Gwn6YImGKVBdzEzZ+valzEtbK0WwVZsVzlWqnHm
E/RmNPUWfBgwutEx5wzZrRyW96UZuUY6nKygVuzWzL5qwejlKhzMoOwy0n8x2u4wxbonDV/gIL8T
0bjHZmSy+i7OlgadaiOwDdAdNc0+UFv9egaVkIWwpKnt3BRtsUgcd+WBHaiXDIK2kcLIXWpJbklR
KkAat7Ga4/Lj8taKhHGXn6ynaaWwCVkpf5UA5L0kdlx/kc29XJQC/73pHTDODIoBA7VMfuI+k4CQ
kADTxa1jhApxBLhOb0Fmugl+XtZp25DOkvh5+zrUE62ssEGNSwG9vq8BF9KFdgg8JSAQvui78g53
lENvklMuSiux8/fBJ6xkc2/QTiY62BygJaZp1Oa2pX9zFle/z71fcP77zrIQJgcYqlYBj/OtEg3Q
bF9LKxnc6yUZ5LFqdVzwUkBvhrl06Rw4c99/qttcdUhnRk4ZlwDKsTxQBH/VDdUT7CCTcGkVOS+n
9lmgjBbKCQrIkFjZJwDH5tvggVABzTahW4lakQXGySP+RoWGbpwK8XLS7wyiI49VuHHT2IncCo7B
5lQ8uFmoDBJgg1IeVYCkRRBJFgrG9AuIJtFDRa7g4DCHLIEAg5FMTg7g+vfZTrkDusBe5M02nflK
POdeCG1yXWWtEXKcZcDB7AtHVgEKLaFdWaDq5lnQ0UaoonJtqnyWSWplPTYJ4gENdOj1cYoFFWPR
73MXBhnSPlNxabjEjO0iGa8m5b9iFr5X3lcqcL4/m0ekphckibXGwDF4ms1d2u3D8WS0KBtH+7+x
+5U4bnNwxeVaNGFCg4b6lZSQz/VMb+dcP5hl49SWZbcTuVXy2h21dFe0mBIfVD9oTEE1bztboxM8
6jAvpBs8BkWwaF0UdO/VHDvY5V54b7w2V90x+F540h29KUWKM7f14cCvBLKtXoWneZ7XodWi3y27
bsC0oKCfW7ln4/AM804X+NBtuzlrx8Uz+tg36WJI2NTluJj+LHpRbr9UVtpwhlmYvYKGVhSCGDQ/
g7rT3M5DV8G/olPbzlavpPE2OgUNDUtgEkaH6M5w8mPigvUM43ODV9/J+8wxvPZl+pv30UooZ6k0
jOQooMgKVT0qCxLgEYu7ofkkOA/sVy6ZBReeUMD1TkmEMD5/k26bQ/aDPhdu6BkuuS9qNF8CN2Qf
eTWYaETtDeyXL0jm0QTQ/BThbkNqjTEs/2LIYIUo0bNMZCr8cJnc5XJJB+SEGlfxWWe8FdqdDXe8
yzwMZYnCk03vf942nnYtNU1NHtkIWF7exfOuS/a5sRNs2ublvZLBhQ+aVYbtMuEunXp7dvTSZtiH
ka+5JQZLvQwQvaLWoc3bWwcYITjCqIbppz+9xzi0ytQNLfJQ3W6R3G5+SK1D3P+VyZ+lcKEXuq0D
c5Dho4r+mCHBUYS+qnSCB55IFW7xyIjM6ty16DyQJztJX+MhcuvhGNUCF79tCGdlOIdb10mY9GOF
nNQgz66UkbcKcFiOSRH4XLYHkST295Vrt+qwwzQWNgfBZD2eZuvUpIKd+YC9/euaPmvDOVwwqCl6
NhWDWwH7dnEtv8YJAr6dSx6sm+Ca1XRzVzWPhdOWYB0WOQvRpnEeOJrlMO5AV+LmoWHZ4LGbHCJl
n4d89gd1fL68nh8wsXllOddblFXZA68K5aBd8ZR7y5V2VFz5Z3Gb3BpuXdoTqLmkg+zi6rxlyASp
K93JokYE4VdwrjmXETzoMU55QxzjmLrj3vAGn5E9L/vqitHuZH5ao6Mus9PYBje90/2MhXnu7av8
98bzw3bg7kAre48UTBqG12j12OXW3xwUQ9Y15D9UFeX5P813blUpWCzc5aqq3OpF7dKE7otUGAFt
anKWw8NGmXFTmNKE7kAdiLHhVexhJqVSHIzc3ysevYr9HrSHouuAGeaHW24llHOcTaBLwKlFl4yx
kIOe9rIt9QH6cYvrQp131dgLQKK3c8crgZwPrYwoGYoFbgetdomd6+k9Gn+93JCu5dC4nszgoZ7C
u3kqMd1U2UlB/CEt74p6ttskvGoUax9rluDCEq0853ILgIQpS8Dy2YGxn5RhD4Q05/KZ3U7brfRm
37BygvKcksmU8RRSbkeP4KJPj6VDGeTg9/qQYGxG+nFZ4qbXXQnkvW4fJL0WDVjooXI7JfDoHN2O
Qf/9spjt1+xKDud5o7IKgp5i3L+I7fRrFdgAOz6pnrKP3NjpvMXT9qDAqg8GkAB1pztJrn64/AlC
m+K8b0vB/K2orO1qp/jwh/vZax3Amh46RMDw+V5yb72KTs620RA0VgIeUDZ5FNVFL+VEjtAhqFqP
M/XS5UWg1fYGngVwXl5R46nuOviDIMO0vu6b+xhIXRmQ65abfLAXL/GyTyKtth9+xlkq5+1iGtIk
NiE1Aywm0jyM2jt2wqeGzUt6QWiLkJe3PZCpqaCtsCxF5uw0XDI9UHQAmRppayN5ZteLHzXfxspV
ps+Xl3R7Rc+iOFOdzCpKFoqm6FEtUrvSutbt9RwV5tnKvf8uSpMVE3gRAG0x+baNCu2paOlHYdS0
ThPt7T7+avb3l2Vs2r2GRKpi6qg+oEr1p0/JU1AMl0jLoXr0C69FcQsG5+bM3xWHkc7NV+Hj34Q6
a6GcI8sHK4mUFJ1lQ595av4N2WqnqG/K6nhZu39wLOfd4k41qFr7UB0wI6Ttkjv5mD/g+nPoq+XQ
R9NZMH6QgUNw2FmH5nv7ptvdSdQjtRnUGecP4A5gBWstqIlEGXro7bl/mPoYVXRqF6p/WdV/uBzO
krhDR4y6bIochy7MbEO3EZPb/QlP+CYCQGb8A/fkbejLIrwfgX586BTielhaCzeEkjtZcb0sDyHG
YzT3snKC8/2ea15dfKDTbBUTYDiuRY86AUJLehwWjy7fYky3Xxa1eSBQXqC6SVGy1Xgsob6IF4lU
yOt04Ea/YRXVeqcCAfCOFsAZLTyot2MDYKJa8fYjfiWYOxSjBdaDpUKWsHPN9wH3ZY+Kg23uKJhe
o51ATXauPwRtK2mcy0TfqhQUGDpyk+v6rbjrQSre2chVT4BUBWCHJ3LRm1fdSh7nN/MsnYGtA2Q1
vblvloMk+v1NE4H1o8ENvXuUT4Foo5UUi8mGwOVHOQaRULO4xfR9BHMgaTvBYdv2KytpXATaxmaE
eN7oMErHOL0KN0C+MXHDk37dPNrNCxDJPG+46X52X5LaFpVSN9eSUhlT1CoUfn9VrY5D3QxkUBPE
gbqKnqZQk8xd1i3W82UTwe9t2chKDmeRWjok9SxNaF8ob+MWNAAYiLSLqcht2i9orbtujcptg+jU
1Pm+TjFuL6PYMEq2ohFQEaa2UVluv+DRTJ6X7Fs/Nb6kpbfAIXSLbLGtgT7oUetY02cZc68RMtFT
fV3SNwl4P8HY25Z8lVoAvK5TR0qaZ4vcdeHbFHzPymJnateBOrsmhqin7lSan6XuFBaWU7WvXZi5
wBXxzGHXlce5+qk2vZPJySk2wGOT7LL0Wot9dT4U8k0g6XYv46UNpEddPwXZVzP+2uWfp/YuBExe
n1eOBNqWXE5Rs5btIPueIEZNpKtS7lHy+GHEN5N5MK1vklbZVXgdj489yvaFjm4WYOxY1X2mh7am
DHZuvcQAmNLCFhnjzCYIg+aG2IwMMopaWymkPVirXaoNtll+6svMjVEd6JqbCVDRenHoMtWeVeS2
08op9aMWZbu2e6ySwrfQRqcl1k7tPxXDqS3uSgCnFFOEx168B5SRE7UvtFB2lvyGMUZMoxxo/diT
1yH4Epm7ot7N6ZcqH+0+/C4hcNJG0zeC2k2a3GG4OmqDBnrruoo/6eZ933p1ZLhov8wSgo5Br8jc
8P+R9mXbcdtMt0/EtTgTvOXUs9SaLd1w2bLNeR5A8unPhnO+qA0xjT9OLpOVLgEsFApVu/Zu3ham
OFf79rwxTZ80+r6c7IMGsFLRaX5TbRX6kGiHSaqcSDsV5HkxgFgLZ/hR5CRW5htL6yT5CZIjeThs
yLjNrNAphxdaLm5c3uXmcc73xCiCSomdxm4cU3tP22MG2U5t281PUnHTdDt7BtsR1m5WmmOzwb+3
HrhauXlLTK+qT2r+pGa5PyXE7zILkNvesafxm0Hfa3TPItPJqO7odI92thfqpjvBi2Wyn7vTEp47
bFCuvk5QHFAyVw6LQ6P/iAD8TDQjB3trdi9JrUPa8m0wescED0o9OFUNId8s24GAglgWShizb9t+
teymnDrFMrhTJb/nSuZlbe3a+q1WR26TtW5dL9s+jxylD2L5VRq+TA1u8cQ1ldKbItDZxZJfgkiv
HKu9RIeNXoYOUqlgygrHkGdHpYlbNU/g9t9m2sYYf1Q13r4ShJxi5WjhAk3s0p+w9/W4IfZ5SBTw
xADqNcluoQ5OhDBqSHs4e0Nm+HLkK9DokIfKMUjoFnZ7Hpc3Qz9l9cnO0CQoM79OjyHeoqCYkvGF
lqz26HwwwqOEV/DcAPW5lfv9MieOUUtu2Heo6N5QcHlpvgLF42LxzajCL9NdoiVOoj3kWuVYFK4D
WnGp2vRqgujzbpWWO2sR8ptNLe+K4hUAbR3Bnoz3ifbSqrtp/japm8HyreFQ6fdZbLkTiVxFM1wF
qulRdauNCWAKwOD3P/s5GHITrBqyM2ntTQmcjap9lbIIf/upR+VUb74V1Q9NeRnqLemoMyW3inUY
lbui3ppSsm3N+6gvHsvaBQmOCzi8x6g1x/nN7p9a41QbuBMSvBxxpNsYOOH53LSRI5vbMIKDlrMz
ZV8MwBKn/udUQOtBx5uTPNupisnVybX0oE6x9OowZJ3XRk/1EDp5iqdU9KAZCPuGk2Tf8tGt7f2i
ZU4RJ+6IyFI192k/BOH42iBUlRFxqtnajj11ZkJwxR9ApZRhXsS8iYCMzSKcqVfdCN1J9kJ84owW
TpUdpOmhLL4k3Xegljx0tm8KWT0Ps+ma6PXOEbThl3bb4rBFPQC985liv7o0dyh9LCM4d2sHtoFj
1+JUVm68SBu9qxw8nBzFvCuMbxbOmzF+J9WB9X26Id12OXZlyJqnedZO0jB7GTKuyILU4pB5Q9hg
YQe96BybnKYodCFT6GjS5FDtdmwkZ5iAb8l+jBM+VbVNw23aVrvG+KqRG1mftnkyOF2fumX4Umub
Tu7dub1buntt2pvhlzyuPSM7FPLGmO8qNGnr8RZSPk6odk5R34aA50QsVo8K2rXntDl20JHRQ8vt
4Ixqid6VvTP627GOnRoDwEsY+2U87iv5Lo/eFJD7qz2EbKv72YIkkO03sx/Nx1nVHSV8j7SvOQRU
CMJ+nzttco67pyX1y9F2eoQXY4JIvNa6Y9x6ElpIU+dE+UOo3kbFS9vsQvqDGkcrec/lNyOtvRmB
Qi1PdPgB0dlNakMERn2wLfqkRa2rQnI+vyuUF9rfdPmboj3o6i4FB2g3fUvyW2q82cqeAuer6Q/x
HEE/5n4Cr78d9u4IME//VGuqP0xDYM0gHlenF4JLekwOlenNbe8UVHMsfd7RKXKHeU+tzQQHCyf8
vj4dGvveKL5A0S0zPFCUOmrSOr3xIx8OUeEPS+bENnw3xA1NfzJqjLnZZMC/4d2rGLFrjV2A1olb
6bdD6dnhVskrfHNXR0ZS2V+mGJC1sPJAMbRXwqM6/oz0H0n2CAVwX51jX5k2WhHtZekJ3C+uXmZu
qDqdljqYbMLkysbuvk3J1paAoS5/xjG74U13nt70GWMMce/kiW8uJ3yPW5Ao4GKy3Ch3rfAY15qD
opwThrd0fCmXJ7t7GNU9QC0436o/NfOxyhp3VHqMLx5nctfkaqDYhWtb5xxbpsbvRUu2wFK4Zf1j
Hm+sUN/X1sluVcgM3lM58SFpVhCg8jQstP7amQej2aTyjkj3S9G7ig24R5vj6L3/CryG5UTYkmG+
K1IAe9Lk3A0gRUpPchF5SSgfaF/6Gm4APVxcxbLcRAqk5U2abTfqiYu4oUqnyDqG9a1m3VgyiAiW
RwUDZobstzKIQgqfgoouLIImU79kKYX7g0Zk/EmLt7Sy/BDn1aK4giE/NOYHFX+inr4SWT5O42M3
+O0InKF8GyPQpzedXPuziQZzAymz8iYMv8uS7bUSRtsh8xBCiDmvbipclXq7nVLFm0jtlGUP6QU2
UDW7arULJ9NdDJDeK99zOXfCYq/Mp5E+dzQJIFGLCx4d8+pk5Y0b5gdihg4Jv0Va7JREdjSVghkg
8qJio+B7JvY+ViXH0mbUjZ9UwCHt0UD6R127REK1lAjLN3Vhu/2i+ZNyp3Q3pXIKJYJaUOvMVIjs
lVfy78syCfdG69vRMOt0HDFBFm6GTeRD13nDYD2iKsXqe+bSEvc6k60GFZkOc/iMtBFoN3+4Z1hb
YDZ84uEjgfx42KlOuZG+ozMqbGCvPWguzXNlmrDslGGwO8ZbdzerP6zh9fpTZrUieWmAK8PMSyPF
KaN9onvqyz4ypcOIeVQ2htdvbM96vG5vta91aY8rxgz6JPethNG43quck/rcfF08/UeO5trO9nFj
f4UQYwKMu+RpPpLNe7Ek42od4+JPMJlzXTwSQxMXtCmjK4N6kGeCj2DYZCdAw6kLTe3j6GtQD7Sp
Aw+/vnbBt+SHCCrFiqRuxLdEtIjGnZ2J5ufWXqWXC+Pe3uVk9mqrghSZydwqR+Mbq5IwFsDlBCmd
QMS4sVbwvTTH/pyLfZzzYdC1NAQVMpHdFurPUvFzmjrBromscE/tqFM7rcnRsSfKYzG8ytNBknbX
Pww7w3zFBxhz09AM0wD1H9emi0aqDlJpjh4eHK4pvVfI2Krx3HeC0Y71pXzY4b7PMC2oTjQo7naI
mEOLyD471BJUdj95mQYWOdCD6gAEQn7K4g50smi0Bu0rDpg0O4ky4RX5Hy1wR7jK1XZMqF15Eh4Z
nWS86FMrKMJ92qnfF0G4I1pZKm2HEmmLET318s2Y2U7bCSlq2H7/9t05K9x3hyDl3C46XOsvRvYS
tJlkF+0a0Nn/wWnhjHEfX9NaHTzXKCtm9TnuD7L+Pow//qUfcya4AzmpOq1aBZ++6fG6NkD6EOVW
5uaxOezioRKEctE34g5mkU6lqTXsAW+fkzhyxuLnoH29viLmrNe+EPsbLkKMUhGVgp4JswAW8fWw
2psNekuphswcbTR3JOZ2JKWg8yM4QYS78lVQQHdNY2POpn7P0RU3i38b0rjvxF3qCso1JWgm0HuR
X2sFhRm/F1HMiT4OFwVIF5YLLRQkSJDaTnrdSezbyRTggj7FTW4dXCBIS0zHLk1DPQUoqsW866Kv
drrryn8bnn83w49Pj20mmVAPh4bGPDlL+1jM+0RaUEZ9uu5sv1oyV7yNH6JWMT869AvbtD3r+CX7
9sAAPvJBmFV+yl+5JXHBoG6ysIlklBBR90vy4VGqULBVwbzZK09pNh0mAqgRjT3ZiLd9VJ+zrnsi
S+nPQ7JT6XRSMsut8RYmien37XKsUEu/vhmCQ8AP6BmUprLMxOXAte3Q6m5Z/OsGPrUluC3gwkce
5SOKpwkFzZBdbvQI5chW3ZgZYrCUpHjKC/ljBMGEJ8ST6j6isgqLSEBjP0vtb/LUgyiBFfCVTgHJ
aqt0t5Bdjv/beecFWqEVrEq5UeGcLGcSbSnqRAXKWNf38zNOmdtQLqqMmh62NXq6GKxw5OqmTxyI
nbvTFoUM1NOUjZShS8d4IUTw0HVXIYQpKmqgPOWCdBRmVM2YYdId7fFZyBb1+Y3CVgZwmKIDCqID
hvr7LRAXpdLIA1ofyU9pcNhs9/jS29AwYerm4U31YAkizmr0vDDI+WbUR5Y0h8vosZpvgWK5vkcN
/vr3Etngd21IqrwtMPZWVVBiIc+sp2GjEHjdyuq3uVgJd5eVIZHGycqol5CXSP8Z6y/Xf1+0Cs7p
WjNWh9jEp4ntJzmyHCN/QH4tWMSKEYg2Y/iaWBiwVXl+xjQpNJKpJhJOejCHV9MWz319BgnAuy5t
cBG5nFFusSq889PduGP0nwwOFP+Mdji1frqvekcKrm/d53coZ5Jz62wwSRob4L2XtgxapXgKZujI
2fZ1J74ZdqDa91Bg3ly3uuIQOvBUbLE2dtPiPpg+kqKHSAPkM+XzsJwj0Rg5u/O5O/S33+cSD2kc
Y3lB8wgE9E9m/WSaR0l+RXmTlrcJqMqm9Nv19azaszULLze8RRV+3KssoqQbe8TWGGJh2b7d0sDE
IIGoib6S6ujyhRluWTFy97ipOop59bsxuW9RJ+2rG3SwBK6+ckf9Zoct9yLhDWdqF6NZUA/11Z2K
nklaPGsF8c3GDCy9cGXJEtwb11cGYp/fLfZJES2GjRRbBmlWn98RjAFPxUMMiPf1L7XmeYrM1NfB
mCiDTOF3Q0VZD1FYA3dDk31c34SZIKCKfp/zbKAku7yqAW2ldA4yqwqKTBYcnrVApCjwAxMfycJa
fl+CpfRJjzF8RNMavIXT9NLS9qCkIi3TNZ+2NNtSME8NPRUeE11GANlELYhZpLp022b0Zbvegp/L
0TJ9kxRSoDeZP1JZ4Alrq7swy0OkVW1R5o496CTFdBYIBfTGl+gPHldADv29Not7c9O27JWpwoUh
1duyv4npH9x4vxngAnnaZn1ognkWymDpttcAvQgXUeRmfyQf5C4XwUVuO0IsyGecmc5HRR9w3EOT
egomFn3GNlsrInvs967ZY65/ERXaEXKIygKHYIq6zYacpa/SafZKn27BF/SsCd51nwFXuB8u18c8
5cKe1uNGJzIFlHN2i6+SA7Eif7EA1HDQ0/XR2/7XMonMIAYagLIE24P+iUu1adWuKbChWo681Y7z
5wi0FuaMDoTa1wI/X8snf7PGBfO+12o7StWKbedR8zD+DIRXttN3xsYMUJuVBZFvNbm4XB4X1TMl
hLMUoAEIM4eNcOS3KlJzNrdo5lBXYPLcqmiCZPU0f2ypysWqUFFVPeua0RvmLdRu2vxHkQjqmWsR
92JZfN20S8ysrXoEDKs7pRMoF6nwU4lWwZ1mKzbpIs9IJ/SNEUQ5uAlTr3Cn+/xr65jb0g3voaEi
ypFEDsLDyOQ2t5cI5Q0U0oH6wdQgm4nEx3LUgDVFlN31m/EzI8Dv7q9y57tM7MEyJEq95dc8fonJ
KjTuNdQeisASMYGJtpQ73HE0mXmVW5Wnqd965as9vU7hd8GCVgPWhfPxd72pmCjaYEH62+yGm1+4
ab8CkCpYQDgqbxXRotZDFpEx/KXJFp6i3KqqutaKQkPIar+AAAzDUWQnPQFhg8E0sSTB+oG+sMat
T0IT3ACZCoq5M2Ywyb68heJSilks06lvelfa/QGnJPMRomvEUolifYKj08muLZM9gg0M6qYP0iBI
n9aqX78Z4JwwphBWUjKsaRjQXt/o5NHqFIeUm8W664c5WMZjRgSl1tVM52JR3FdrpNrO9AGQ4nwX
7tkYMA3svboVjgGv+uOFHe57Tb3SxFOGfvH/xoDDVzQW8LWkTbuhLyJBidUjdmGOS0VbRF4bNDMo
8GqN07Wyu0S7EfrCglMmMsPdY1S3swF1OlzTe1nZqC5ekNAXd/q9CS1uR/a62xTj26Kn0GrUv1gc
d5klqlJMMu0xQlYd9PC+rO8Fy2Ix/VO2gyOsaqqBf/hrhRJ5lOscT1TziQWPGmrmQMpAiANCmsBk
CWbm1jfxwxp/w0g2yuSVhpzeIC+UWCCINQ0FQJqiE50w0cKYl16kVVFeqVQvUMieAiUgDQjjcZcB
j7hLD5oalEIOZubV1zaSO9GjXWqd1GD4J807L65vW+3rkI9OaY2O4JOtPVtZ1P3fJ+POsd2lmRFj
tg/VE2BqwB1X3bD6OaYDeqf3ZQ9T6WeoRLtgyBfdnaubaisqhnQYxJ2fBSpiTZHaNmVXDab8d4Dr
ByWIfZdfk/DCYbjVgPVhje9FQHFVyiOWyQEc/TP+Pn+dbxi/DHlsfWnT3IYPk08C9SX3ce4Eaevq
ubswzb2clLCqwkIvADuOTov8lapPgo+4vpO6iQ44hFBUnm5SszDklxClAqmbC5aQTeVmLnDbO2vf
u1nw7yUE2YVmf5jjoleIwQdoZiJB7QPpwQAveeGCRaq3nNRyljtjXwXDlt4RAAwxjSRY6+rJuLDN
xbA8Wno9KlF81Zf4hhJ1J2XAToJ+2JWGxRSdjvUv9/dKecCJphZ62pq4ffTTDH236ACitafyG8vv
mtsm+D/kJyy5/3TyP9bHQ03qSMomrbFYZv44Je1JsUBSQgwvsr7ryRd08H3T7P26avzrPsTO+We7
RNEUIOQgVMr++0WEo5JuZXaJvhbyZ7AcQ3+F5OeBlgI6TpEZ7jonBbh5cnRzvEiijjXs66oC1vc/
roW7xFHJDJu5x+0qd+QwZV8xvH4myev1DVt3jY8N4w5BoixFNUwwklTAoQNS2pb31y2I9opz9bQr
LbtKUFGcldfEOFfqs5QI6gUCEzwhXJTaGRDEyL3NInqhQAxPlnI7/IHA9q+I8fdmaVwEjGyrk5B0
I0PdM9kxjGe8YigLc8/Aa3miNEe0KBYtL1y56qHvkyc2fEzZhzrA1PfpLCgnCj4+TwNVNVLVKSwu
9OlbrO06sr3+6dej3Md+MfsXSzAVVRmWkXWZ5ecyupHnBTnbzrQEPvyrlHDl1PPsbnY4j+NiIN01
cQUXNxilvpn92AUhIFgBT/oDEG9e90BuF5/Ry6GVcn2Zom3kokFhRQRSoGAesZJXWz6NIi6X1eQG
RLX/P6jxs+gzlMOGbJbRYojuB71y+upLXT+wTEpV3nNR8Xf9HXZhjgsJZdKMLeRvISFfJDsTuNw6
1x+nmjyDgzgoIEuuxNWekPhuSTOBw6y2pMBJ9vdSuWCRyHU9d+hCeuMXc9+58w+QjWyjypFvR58x
8Bs7aYdKlYidQ+CofF2dDLVEuo59wWVyGt32UhOuiusjlgYBeG29tvOxRH4cUs3VGNrMuBr/0gVK
g/FQpaBXBuibyT2W7h9AcZDn/L2nPCeUbbXGCM21Cuz/QVQUjl579vB4/QgIV8U9LbKm6k1Q1QO6
cgc0EZK30Ku31gl1fB+PJnGFbLUCfrEoLrT0QzwDbIB2qVpsWEOenJXFmUIfHXlIJWYivmHBEech
BklrJ1kWYXk0OaX2jWkInmaCYK9zISSHbLs+mXgEKv0S5PGAWUspsPpS1JxY/U5EVgwTFRzMB/Gw
mimdR8lis4P6W/HVCoo7uB5cwiFOvNWe6o0wy16rfFwa5D7UhLET0mcads6V3fpcvTFMsAl7Uu4A
FOyJmNLXvtSlPbbTF3fOmAxhm8osqy+0+6rEipY/eQhdmuA+Vl8Vsp2xQpWtDRu5wmhQaQiihGgV
XO6XGsUilSrSspIees2j8dfr53Ut4F0ugYvxS2ZkamGixJFAgWnU/L4rgyX+ofTkD+7GS0NcQFeJ
2oZqBYhrVKM+H78QEZfs1Z2yZb59HDYg6G4KGMhlr51urUKwU6Lf53K+tu26VgdC21NiLzLOkUgz
6vqJxAK4PE+ZulAu4oYRYfQj2ParDT2z84E3r0fAfCg8kaIVcaE6yas2ClOcyPRINuVr41Zu/k36
Yd0h1XTBD33b9t51b1uLbn87AZbI/qKLM2lGdkO7xUL109rO6FXG950maAWtoc/0Sxvcue/iWFIT
CyObgLIkzvJogWKLeFA+ckJHjlFnZcUfYaNm7Rq6tMqFgrLLlTkxULLo/HY3n6I9iQ+dN3tVkG9S
UYWcHXo+zb00xgUFFAbsetRzNClVz8T8XkOArVZPVSlh2K4VHNx/2FBDljWIGFoa/4SXTL0K4ZpI
GyIP8Krv5auyJeBcWiDOgERF2asehBlECSDz9s9r/LDKnQbDKPouqrCh+XEJVB8EH2fpCYk9cj/M
wQrejetR8MMYdxKmelLLCOqZXgiezPB5HJ673q86Uf2FxbjPa0LFGqx9IC/hmdHnou8ZNzoL5rkv
R+BByoI2+R4WRzl/suNHMKCKPt66X/5tkn8Rd0aajb2NF1F5ZDxPjRt75ZZp0ZbiM7D+yT5scRHS
0qKCZBpoxDtfCZh6uZk6y70BmQuks7UjuuDXg8mHOc5DsrCO+lZbEEy6XaIcYjNII8Ht+w8x+cMG
5ximOTaTWWL7eg9z1Mk2D+x7DNQy/U60fV+MsyoYnVqPyR8GuQi5jE1l1yV4W5XadmZkaW5BElEY
Xu1REvnDChcjK6lfUtOGv49BYTpMZk9yW8OZ38dnoJa29uj+Sdz/sMdFRzu0oOdiA/xpdS8Y/qyT
rSK9/zcTXEwkeiolOcMMDfk+ne+bxNf/LBf7WAWXK6V5mJZyiYyyyvaqdmPUwfUlrD56Lz8LlyNl
FQEau2Mxr/MZG3cKRXZXs0AONfk9ChahrzIRqaAQdJ5Wu8gXhvlnbz1PvTzHaCY0PhN0YdTLthvf
Gn58z7isJc/6fn2p6wH3763k3756G6PjBupsLzGpN9r2JurKnxXoSSY6Ckq0ghPFv3q7NJS0JYSZ
PJOdTm4wQ7C7vpjPOhQoB15uHxclqqko435EXI+Ps9setSDcmEyPgm4Ydjc7glOjfgahBXF04Vyw
aHlcwBgHpW6iCA0vM9pp2TYsRIsTRHX+xdsaoaF1CvJqDYyWVrBskWscih2rdf4fnvMia1ykKGkc
xd2EIrEJsVam6GHuhlfjJAcqlNpKkRqEaPO4oJGmrWpqJa6QJLqNzHtr2lz3DPb/X7nwdS5ixE0h
d3GKuaTJzJwBvHK5dtRBW7AYslv2gsxXdKa46AG+q7GRzRrt8PIMIhray46ZPtX2j+trYj9zZU0G
B+eaBoVR6gM9W9GcaahBFCk+J6SJMBg5uPUArQtMwjmVRB+uG16tR14cMx59r0lRR1JJA1rOLPZk
ru46ZXEjqdn0YB+J9fK2WMLSpZhpLM3uWWBc4JgGl20kdQqoTSujCbNnbpmdFCABzssd2Jn8eQtC
4uv2BMkNz/k420aclRTFwXwOSHKuYpBMiJKb1SUp4OM0INqhK/yDk8xqNy8yeo/2dgKnAKNyTV+0
t2LHVBFL6lxf0epZA1oIsGXArnWTO9ldWtM+VxCHB2BgXDO05b0GxLzgO63u24UV/kQ3SjloEWB6
g/UFTMuOle70TLSU9Yv6wgp3rqMRDPGFgrSw9cpdvLOPf0l0Ldv8m3aSbVzXqpcKpd3Wr+kLs9wJ
V4tFtseKVp5sesa7BL791ENnwyg99YuClgbdthvRhOD65fZhlAdj0zzrlS7DWv+CNZTQK46/2YcG
irjKPX1H5xowugXMReCkETzL1vPUC9vci2IylyYfcuSpvQfFQyBVq03hLhsbZy4KGkEWJHAdizvh
nU2tRqI44VO0oeM2Vjet6D4QnAGeuDKjFSGlhrSHIhvQIvDbdIIgub4IjCdZEPORCd/JS4e4nLIS
N05RvAxS4pDloY8FqfYqSpQgbvzPCJdzTE0yLbKKh17v/QWyUSkQGpCR2vQb/NvrceMfnODDGlvy
RdEorO2lgvoeA0lHW/1pgcREPrsTRgn9cUO3UxlcNyjaQi5QGXVd9npZUy80gjl8p9/r/vW6hX+I
Hx9L4qJUZw74RoDMecoAVjdHeWdvc5Spdg3UJg7SEzCOfuuoByFqaD3kfxjmAlcmJf0MzXMMRb0D
ORR0GwJCzAYDmgGyueDfi++yxPjCUbiARcoIzRJMWaDmP/sMvoxo1QVgdwKceJufbEGqL/hy/DMm
BYYvA1Uzek+WF48/W23fqv/tfH16uFiKnCkM3WvMrTMSx0pCJyq+CPxD8Jn4N4s+W4aWsn2LbYdp
h2FOCezEex2k4JjrOI2iVu9qnvrxnXTt9yOWtxadQgVRw1p6d5getelQ6mBAHu77TBBlV0MgJBSI
ip6TDcGw301lM3TOa/ZWyrNXkzyBBEqQZ6zXbC4scHF8kuekGwDdxOUcn40A8rEeTQH4Zm4nb8m9
/fgnX+vCILd7klwbhslanhSYKh0aOOBlOukeuPC3dCsa1mTR51P6fWGMi73UnpvCCBENiY6GzfLQ
kKM2SxsD3GHXlyUyxIVdKeyXCXLDOLskwsD2mO4KqfRNqnzDQPKfhNyLRXEhd4nNivZtizcmuZUz
sJJ8s0QuLnQLLuZqddXaYYL1hMMAtjLpS5vOflgnwah/p9OMYv2sPBdkPkZKsUEtf6csPdg0G+37
9X1dfT9drJUPwZDNLBsNZzvFnCjeLtveZ4JTorxtNRaqBmjpbSbQwqcaMVGaPrWQK5KFHpUyqx2t
trYKCqXXlyOyw/ljEWp93SPp9ub+WAAgKZk4brKoQrXujB+r4ZzRVKC3mTMay9bKnJzsJdAFN2lQ
j3fXV8P+2s+n68MO54i61CdSqI+owOll6irjbG/jyeoFLy/RnnGuqA/91DasJCWHI6hjaq9qTtUs
yNJWwVCYUf/bAzhHI4M1pKqExH26HQPA1DzQMdbHBcPdrCHWvSeP0RP49m7hfRBJFXFy/cN5+zDP
3f2THsVgsMCIania/RqvBsvvMLgUop+ZeFSoLyH4cjxRkzplM0XEAtUtuP6K+0XEL7BeffjYTsJd
XDWNc8hPwYA1Pqil12WnaNp2yY3dgWsxPs9pkJvC3ttqInBhlLvL2smkYAFCuvG/TLvYmI/ZDo+9
jX4vulrWM+0La9xFNiA6EgnZNks7umfJYe8tUAGrYEo3gywQARuZA145bIQLHVpkoKRD0Fg059uS
Bnl1tlmJrD+m9G6BJt71oy04dPxcVhfJo91PsJYkiTuQH/H42oPk+LqRtSXZugrOM8x+QTaec5LC
Kpo8NwgaK83Okm4rchzqt8q4p90LTR6v21qLiZe2ON8ouqwuE7kFD7SM8g2YrVMbTOgZxoAL0cS8
yBTnGFYxK31L4Iby5KeDX7egP25usuH79RWtfSJbNzC+IQP5r+tcyAjjclykFuOwTPd8iDLfykmg
WzS4bubX3A7veBd2+BKmZmhTSymmmFs0tLUA0gD7X9IqkBRCsyXypDc5YCiBwTHRugRfvqDJJ1gn
X8hUJrnMigFUl3Ib+TI4v3tgYgZLUA9ei4iXq+T8g9Z6quYzVllrfigFkb67vo2iVXBOkRqjYtkL
0E+m/JiOGx3gClPUWllfg41npKwaBOOGv78W0mSyYzuG8m9S6g+SbYLgS/uDR6Otf5jgrkk0vpo+
DAGqnekbeih2nbiyUO1xfa8+jHCerSwzVJjxbvSgyJBiuATc7raoqiCwwc9ZJ3ls1DMbwpuTE5F2
nXzWIsEBFXwOfiDOCDUpowNMTNkxnM+ztv0DlzJU0MHgHwv0c79/7qIsKjCyo8MqlcRtMHAzNm4y
CY7/amaC0aK/rbBod1FQGuZUb/C8ZkPVjOwm8ceDfGZvawZUsD2RFMjqtXppj3Nivdaw2gFt3RHT
drFLT9Cpd+Xb4Vj6Xe/8CUL10hrnzyHyZIOq2MMZyZ2NoiyZBDfpqhdc7B/nzBntGqWyAB3Np0M3
nEDx/J+8gB9tk/UWvIcQXvNwk2KH7KOWLe4Y5oIsfLWcfrFTPMue1M6RZWbwZhWEGR4wCQcMfjnN
0ThBe80vAIQQCaWLXMHmYjIChJLLVgX+hV8TpQPQ0fmL+cBmBCPPFFwzwgVyEbpXgVccS0yO0Dsd
4OgymLb6Of6WPv9FD6LfGI//7csxz7k4WZUCOGm2GPAM+2tYHzPzG/mTAvflR+NChLEY6LT3ALFn
2mttvs1Z6Zi6AIQt/ExchLAW3TbDEB7IdJ4Wj/VZso3p/YWb6gQvaFE84pmj2rgcDJphGteA9HXn
dJtxG24JxqYNt8bLTFQZENrjIkQLLepCGVAmTXfAKJyiNwl02w7ySEjJ1RUkCJzy/b/5BRcxVPDE
Vw0Dm+dJ/6WnNyrNj5kmauAIFvaJQSrv294YGTvNGGgQiCw2FG2ps7aBUK4n7aRjYf1RJMQLmxEc
o7rMHTCFAh+GLgmSSAxzuBpjg+0M+8/uK0bBZDMyHP7WVRdCtbYEvbV0GHzpnXUKrBvtBK6CG81P
hCyKq3mE8WGOi1FykUmKUYRoC1fJplniW6REjqSXm+s+sX6LfJjh9s7OisYecyA9UgrtCmhsx71o
cPJXevgp0b9YChePmro18znHmw9sjUogOYA4P5nnZFMaDoMltieQMrnS67wxBJ1L0R5yUQoq5Wkz
tCg2LlBrbgAVxKFqLVF5QLSFXJgySx38ygua3Vp5W9FtLAkuEJaYXNs+LnFJIJcUpyRCurccFDWG
johfL/NmyjwbCPXr7vAPMffDH7ioFObGVEwtYm58HID8yYPYs3zzVvaYpsEgsMZ25trKuICEqeTC
LBnXXFcnIEHf16h4TNaXdBC8wdZXZWqyYeHcqipPCgAdybiQLPQGqp/mftgsL8R7X1xIJfWbcvPv
VV3xULI/rPGZE8JEjuwPwHDqqnvoIjJ8gGt6TKS7AmNF8yfp+oU5rtqhQF+17A2U7Qt5q45bqTrL
oqt41cUvTHDBKOn6OowaCdlsGjtWHAVkooI8cPWsXpjgApE5haM6G2jG6srdPJ6gxeuYtghptupw
F0a4SFRqUlUA/gLU1AyhB6AQ1bLftCZ5UDPl4fpJEpniYo+a1rpZW0jClCmwoHqiozuvlndN9uW/
2eGiT58sdW3KcLZGuQvjfW6gl61upljEqLQahS62jotCmtXJ0VRL1MugAhIfltiPu0M09+4y5N71
JYlcgYtBRmbMocQK88kCEac6WV61NOucuLZEpGjrfm2i7kBsQzZ5igtTymOrSJA5oHKSNg/G+Pon
K/n4fW4li0E1AkrSCWCW0snMYNFkaGMJtusfotuHFS6MkrxaxknC74Yn6V3zGDa0+rL8P9KubCeO
ZQl+UUu9L6+9zgwMAxiM8UvLa+/73l9/o/C9ZijGnfccP1iyhERS1VlRmVmZEQemAJ75BTVezf7m
d6Ct/7bGs1eouFBNMR/RE6cCC9YrFTS/1uoI9WcDemxK+WV7C6nV8YMvnVKPKyb9UY50WH9ch3dd
/ZYJc0/7f/deZ50tjgO6aRCKvurgEHIt7Vpp2kmqEChxQnwywu90DuxyVQ8nlK0xozFD0GZcdtFC
kURSJtjPz5JAuZk1aOjBRKld18vnmOKRoNyAw7dIMORiWZBDS0rp9Pkxwfha6s7JJ0v31DUlIoXL
kPDqdBzKFboI6vsK3yWWZBvNH24PsalppAZ1KDMcyEFbaU7WCnOY2epV8be4BZYS9wLpzxwmQMUk
1iM2gdt+k3w0lXit5JS7ai8da2d4osYLL19DrxvHYYNQJHGbZ+DKVjDXHt8ZWWOrhWiPEFXdPqeE
Ib5BcTbEMIoFJJdSBn4zKGZ2zadaOi51720bIr4RzxgL8XozrQ3m2OtVMRyhNNdIFOawkGkD4/gm
xGwSikYrgKjGBzNQrqNDeG2CyklzxF3z9HfL4aGgrde4DJGjlNaXVgDVd+Ovw37bxuW7+7cTGDwW
JMCBlnVkVXrorF38JHTQMF3j1J4F6bmXRCLepnyBfcIz7Gm7KWqMjh2jtLOTxdHRmFp0u5asoTA4
3vpOHCzEKsQm6wS+wJ6QUFpzI2h01F720PjTbiWySWpVHDhMoyh0iYl32U4MDO1j00JXOAwakULu
ywWU10uIl2zqmsnoFxneJ+zQInitgzmN0fihNsRegNujQkQplyuUZwY5kNAKKIUbIrB8/bA48a1g
5y7ai5+smwbNpGMgPFOoRFxO79oEYhVyhAlqvrXy0VKvLGqGi8AI/gE4GdEOibZZXBcTYgYtv1aK
3i0bquvm4lDuWbhgcuGCqExFvayITfQjyyuLRzRy7pWbcMcmZeJDHMy36v32Waa2jsOLodTDDKoI
CPaK2u8t7ZDolvN3Jji4yBI0cFoqHH1uXagFd9PH7d9PfR0OHlLEV50hgecI8zFKetdCW5Mif6dM
cMAwloqRtxLKGFaZHPpx9sLO8tdIJ4CVOqomhwnlkkKGIMNSQNf1gkCol0AH9jH+IqO5Fqph/vbW
UdGDyUUPeJgX9JwZZBplqM+485W6nx3Rx4j7j3/1iKVblmyZumnh7fctji9JFEE5Dm/LyXqaupMV
Ezn/H87PqwHuM2lLM5TKiNKWMtirz8rgL01RPiju3erTiMn2OliopO9i37d1tizuo7Ut+kOWDuhg
QIDbl53SrSJMZAvO6AhHxQEDXyDbiUvNUVy+hV8Xy326ol/juRFUfDr5IWYKSpUzDY2dz3sNusbb
fnIZJV5t8YieSuMwmSUAVs72UZ7ZIOWiPt7ly/e3DX6oPRutyIj69VfDreTmbg1yTwxlq768Aw/3
bntFF0+0oSi6Zqoy6u8c7sVaUWQ5ZorcBbqyqxYUleKopJIsZYWDvrayMsWqMXXQY0x1hIoslMl1
7fPfLYU7VvLadkIvwkii3BXjvh6uQzX4OxPcwTJMsJSVCqpPmXoXr1/b9ZQqmr1t4/I5Ovsk3DnS
5CRFYRVhJeMSYrMT6FAOb9HlLXxUMRYC2Sm7fJxTbyGuwIsfyVSg2mDo6PLiX+oG9CTFowjUiJPU
UaAj3f2sk7vtxbED8i6yPLPBHVY5M1UrLYAR6V7zlV0WrId4J+5IxhLmtlt2uINaaUM0zqwPmbUW
stmM7POI9idMGDjdh+WK6ge9iAu/lwWqjbeIXido/I+TGNFD81OAzlkn/6vg4cwCS63OYv9E7pVE
MSBmmJZ35vxUSI/bH4Z57p83TOPHJfOyz4a1qVm/UxVYFZpGtAe1qPaDAnbhbVPsG2+Z4iCn6ZsM
PRzwAal6ttY7KfSj5DZpjq16kMiexctB+NnGcdAzG3g2zZmyNBuwyrx5BxniQPO+zU63V680Sn14
+xBpIgdCajzlOcgnsLiosEuoftf1FQgBiFBy+xihxPrWGyRd1RohwVFlSiWlnwUDBLJpQnfKrTkk
asbeCGvGCWGFh1jZ5bq77QmU03FoYLRhaK5otXPb6UkwDy105EXhVFCsSdQ34cAAnFwrBj2xW3oZ
gyWph7LpM/TUCLcmNuulxfrshLb52lhLBdhOpF0kXytkVkQZ4CAgH8uhmwo0AKiajYJtELtIX9Xv
nSs5kVMf9ascedH2ByL87CVsPlvTqOVtpq94A5vRyo9obrSeGwhVdvNhFq7XQbVLnWhYpBbJgcMY
qVCvwj6inx9BuDz5tUY1qFIm2M/PFmWk+RpJ5oIgrttH1cNgEHcc9fs5CIinScXDIUpP8/JNN3fT
TNzTFydUrVdIewkgzhYAwQwUiQVAGgsQWANPdGC0R5VbB9Qj6OW1YO4PLSBgJ9D5tYCKPuwVMPYI
YuyIrWQv1LG5nOuZryY4LJuyoe7iuh6YyAf6TNJ9vVfceZdfYVKpAhMHrTL3hw18NcnhWhvHIab0
8G6tBvrPAndC7UkHxVmPiUuxKF7GnldTHMStJmj7EGyhUIynqtVQfEW3o24i7gPKCodwbWtCvGdC
Xt7GXjt9t+RDZD5vQ8HlFPn1O/GVaPSu/pd03Dzmt6o3Xw2pDQ3KX4QK2j6n1nTZMSxRUzVDkiyZ
n/YuanHoBTbiU7X2+u3FK66WW+ir1j9ZLmS51BzW5bz5zCKHDPoqR7pc4bGctVgJJ92pT1HltKmT
Xev2ct2cameVfGqw9/LOQiYS9PCahYYe7utV6yJIpYw6oVxDiGOAIkB/laWQk7BBgodUXbZc4luy
ePRdCPZqkf+WmF1KOqFgXqnFdpI8mtODtu5n49i0+yS8H6LHcTR8wiiD7i2j3P2lREqsqyb4AVqM
Z4PxwOswH1h9wnCdOwdgYSIWyQ7xljn5Lcwra7cuhZRiDmGdHVnYyeXDWoIZG8ltidnH7cVdPIBn
G8pfWx1ImMCThKG3+bM43eX6p4qaSKDWwzknBKIVyWDD2epQ2M1wKrTYS4SjlgZlSwmCXQzMzpbD
wT6YF6TYVOEflVQcylSz57W6Q9uFPZNuQe0cB/+hCulcFdkahLl/TNpNoXV2sfyboOJsORzeD0uP
V1sdw0TC/CGUPqqS93dfnwP5edYLOZTRWWHox7ToHSX6AcoswsUomDA4mDDCuELcj+LTLwZCdPYb
NutsVTzxKnSoHotL5pDIqujqghy0DJmJt+cnN+ViFHQE/61b719o0w7aTW+LvuLFnylGzAs54Rtj
3BcqIQGQhYxzJhpXe9S/a02EbjxbGC2nU/eLQennssPCgcMbe9wXq01jMLsZ9tT6oxh9N7QP2x5x
4QC9+f3ct4JqJSjeZ7wPj2H7ICjC/QTyzapFMa/Ud9umqA/FJx5ZYYxtJuLW+sWrBxG9ffzEsgLG
g9lQXcGkOQ7GUSZqdMVCZxQrlUtuA2x9qU/Gu+oU+cnT9uouwMP5Rr78NWexrhRLutiX0B0C8bo9
DfJ1AQ4wLZ2JAOpSsPHGDgfgcQs18qY2QWb2yWo9MzD81DfuC9AQfTSCFP2t5Aw7aZIDdBMN1pX1
ot53ZJJK4B5iCZ2871ymf6gXdk4s8rJTGgbYB00QVfFT8wsQstZ6xBlic6PEJxMjiPNepZ6hmGu/
P1qvVrhl4cZIlmEGudeUDJqtpGHkG2AEOsSzYuzCUBb3zdKc8rKQduq0TA/b/nJxjZIpKgpqWDrk
cd6i1jqA8NtaUM+WVPS4KcAT0HHVe1n/50keDEhQG1JRLUWMytlZtCUSrA6BjPwo915EtYZeqlu9
McDBr1Q102C1eOxn2o7lQwd22wI8RMbn4pqN75QBNb5zcefOVsTtnJDmS92wlvW80eyVZWJK7UOi
uv43bcNvlsaB75JHTQuhb/hhYJxYJUPwOl8//X8ikhcB5GxZHBILc99BngWvrlloeZWESok8YGLU
dLf9jjDDT91mNRqpehnN+PH0ZE77BA3l5j+WT9BUJCcglpEUdJJjjPCtz8V1p6hCa6FLy9o3wl7V
vI6izWOH883hfWMCiPjWxFQOUNhQktwt1j6YTdOPFcX/hzvFmeDuD7PIS3Gosgwdbj9nOXF6zCgn
37ZtXFyGDtp9vGWAKIwvW2CcOxzTEjsVL9rNJBq3WTcT4wOUCe58rpaSD1YoZO5S/WjGY1E8bi/h
/T3L9ulsDdx51MUua0RIkCMZXTHIiWrYTr6Vghd5Rrf6um3tHWhzxrgj2Ydx3GkqPgqrkjOFUIVN
kJB3HrVpnAfP8ZqVmLqAGQsEl7X+QVFGwr2ofeNz26UVIDPQYCm9b9g645fCrJR5vSBurT5Qceu7
Y/923/iuuaTSUjExMDNSyCiLqtCdqz5lZP/kO2jmrHCprIRXx2qszcydO1BmF9VtUjV22cngB02J
VIlaEB8HDYuYGcwRRKm0heQhVR6klDidlA3mJWcxHXpNZSUe68zN6m9hV0J50Bea+22Hpmywn5/Z
UGN96bo+z9yow6MCUD/7pFETRO8jOO67cBhQK7MUaiHcWTotB8gBHZPHb8jHHCOIULYk2/LYIXwH
zq+IwMc2aYSCWJjFWNPHEhnZFET3sqNDAMy4WYMOdIg+66UcH2mJU4nAB753TkvGPF3LPH/Bh9yt
gvoW17bTpXb9xOSYJUe2Y68+1MfmqaXGSwjU4BNfvcyGdJDH3O3Spya/XzPvr3yFb5tLykwWwXGW
uYp0Cwqp0bgaqZE5BtYbn+5d59y6CuhOh8tLvQHZrSAKY3tCsdbAuFRIJTPEx+Lb58LBMhplhbF0
z8Dc3E9+/H+QpxKfxeSgYsiNGFAHM4V6N6/3pkl2FFEWOKCoxq6wiqjNXEzeuKqTMc3bA2RAwLQk
OcXzslOJS51ADZ6iITcrTdDnKXMr0zqC68ZZM7zmj5nsbnsctTAOOCZrFApzXDFqaJ0Y1TNVK6SQ
iW+gq+c1HfIVO8dqAkiETlHkhFDPZdy9jWlHPt3+xeK2LRfnQgg9apa6qBGv/E+MI/LUvRHIbnai
SrvEfcjPHc4S5ju6BUC4jKrbi5Uj4P9q5jQyWe14Vyl/C/H80KG8TvNYrlnuptoXPYTufPeQmKfF
CPIqMM1nq9Wc0vq+7R3U1+O5G3LFSBORhUkxCOHM5KECg86c3uhlZwuYL7dO0eSPxV6IZjtfQfBj
UqVGatVcwCFGST9WWsTg3jyU/ribfFCd2f+iw4DbXg5DqrKRe2ksMlc33AYv81ZFDcMSR81iPz8L
BPRBsxqhUTM3BxVh+L0aqQmN9xzS3Bq4UCPMZUEq9JfN0g/6kZEuKdAQCp9HOwrixWYkdOIOnSbR
ieokpYJdiwOS3EqSMdZx6Fo3DGIHgoQlpM6heuLXd5GbUENqBD7yLWJ1m0VVl/SIQPIPSnYX9/c9
NQBFnG2LgxFLlKy8HHCr1IM3doewwb7Jt3iQIHycCKb4ZHruBRNUAAh0S3DdTlXQGZ6ai/ZkfRLN
1M5qoq1z2w2hDvbWDeshWpJEDlNXDjunG8WgrpRgGza2Pw426q2JIdFacZYQxhh4q4/LY7qU9qgS
69jeNjQvvzWyDKLVqRacHTIxFR5JY3RqiF+F5rboZbsXJ+IrXd42HUIVCoSl3r0BS6YgVEqEixI8
FM5Qg78oFiiGkstg92qDQ4hehxSsJgNte/m6le7N7kY0HcF8GOsPa+LqqMmO0T+eVHzBjFebHGZk
6EeahKzKoMklOHj8OEy9+rDtDpdDzlcTHDTEGiQplQbLkouruD511o9S9GtwMg0mhbHvi5Xccrha
hTnBLZAB4zMdB8/6xIqVa+okSLo7NJ2Dx+Nkts728i57++vyOJxQ4ywXUYOFeqBSOLHaOsuaOQnV
U/y+JYBbGVexKCWwtI2Lmb/02iS75bFS7VCxp+fOTW8UZwxq1a5EuyLZDgiv5Om+DW1qlCrBELg4
1y1qiXFmx635dYqMhzgXBTtMa0zrto15JUgxyD9UhSpxX95h1tGPh2VD5/FE6i1UIYc1d/MwMJYc
0ZVj6lRudzlXeTXC4QlazyfITcCIYaDxIfmuZBJ0e5V9Pz1jfM8elaATxC/brvOH+OrVKBd1yGZW
9HiTQFC3b/eZtz7FnYPz7oCyHiRpI/iQqIuTNMmBjGBI06CIJTazss3ghX30h+BYljP5CuQo20dM
OxGrZFv3PiB/XSWHMZ2Bxte2R4WydRkTXBMohd3uGBUci0dCkTiQbAVb5ji8aebFLCoJUF33B7VD
e8J+ez2UO3IYM4lJmCcLMMaI7sXqPps/qFSfAOWMHKakjdqBnD5JXqocxSELsj2jhh122yshnYED
FUsxKlmNoeuD2XtX/pId2h1aVHzGlZ25iSs9b9u7fGf/dgT+gbgfR1HO5xCOoFxbwz6DJEJSGl4R
jXaVXK8p6eyE5730353F3ENSTdMExTpQgF4Lsdfj4inV3C5Vw66svSrcrfJR6G5AqdJTuonU3vIP
xhCY69RVQ+Y7fytuZK+4C2+jR4y2OIur/ZC/UkW5y7fs695yUNKLTSEtFbzSFJZgqWdfG3ofgh4P
+jh6c1ETI8CEh75cxGc7q6iRpk4CChR1O+zCfrCHRX82O+2+aeerahX3YjI6KMsQdZH3HZMv1+Dr
MjksCSvRSvA2lLla45oBuv92YB8bHbGyFUfekQeEciAOS2pFG1Z5AXT9T3QgOiTB6ED23J+udG/7
eBDA8sKzdbanydK049x1yLZLzWn6MQij1ZaTgais/yFXe91DDl3ERJIEy0Kuy2ZSMH3smc/RNTpQ
/DaovlITjdSiOIhZJ7NPa30q0FPoJ9XDYtpL9bS9b+8Hld46Bc/JamqqWs4DNo41JI23xmgbu/VK
r9GVlH8J7dKrZ7uencglgyN2qjbuGp40rrIWM25bhM+sByXaGTtQQXn6tRWkO0aoRa2U2EyZC1KG
0JT7bEQNIe0P/fytlwOZmqylvEPmgCQpCmERK2Ty/5tYMm+jAOrH+z7IA6oFnloQF4204ip0/bBg
LCqLK8foi5/NMC5202T7bR+hDLGfn52tDqLLmRzhpmvDQ2J5UXicKGl0cuc4sFiWeIzDZkSic/dL
VVG5Zzw2zBUEl6q4vBce4JyeC0MsoZDRmYG6Qecp0AFugkS9iSq/rz02nq45xQnpwJp6ydf4enpq
U9t4pjRZ2IK2vJ8DkhYzILXSwh0z68Nau5oQYdrIV5uYiOgo1OclnUED38WWxnxS/z7KP/EG6fTN
97K4SxTZXjqkJRGS/uLDWPl/5Tb8DKymG1KmygvSY+tpaB1tOZYFEYQRnqlw1ZJyFXoErAjIV+1e
Vxq7ju9y6tWHssHhxiKGwqjpcgZVQF9QoFo5+Vqr2tt7Rfk/3yffyZpSrw2Kcr/e7otH8Vk9FXsF
yo1gISFiyT8kxL9vMYWDjgyZqBS3AH0QEwWKW35AEVoKQS38S/hKvM78CL0vf5ldKByQaFFngLrD
wGPTVH4UdcPuhJEqBBFRh8IBSRqLwjrP2MhfUUf38rLa+awbL3GpQ0ykSwqHI2mUtIugzTkKTIew
Oxnxj223oHyPA4lxiVdrCjX4XqU63WQcLEPcT4VBsQkTEanCBRoWhFDSPAHCa3YD2PWRme0UiG1a
zuyMBwT+3oASkOxWJ8ulOHGJNfI1kjyaqqTuddRwu7u8/FTOhb2kVAmSWKDKAUW/rOZcyHB4NcAd
hlRNw5uWuKM6SQh/4FXRxGwRtVBGzrRKrRfHuZepVIffH8p0v88ur4Smq7WszyDWQL+CGYz78pQ9
htdGZy/+4oq2+KRMtvGw7YZUPqZyeAEloEycGAaKwYAbEzTdmPFEw7BuC4G6E1yJGi+++L0MRVI0
2ZLeT9OEaqquCVimXrRsuyBBKxNL4o09sbCLaPFqh+8z0lp97IQcaBE+9gPmdiYwW6/3eW63X5T/
o/vjon+cmePcEJpe2ox+s9gtNMNbm8yTp5/bK7p4ms4scLeVqrWSWYMGx40R5ZrPmuCFLQWx1Cq4
KHdCT3xmzUALdldNszOLtnHfelYgHfEuEvndrvepFP1ynnK2MM4F9bkBAUWOkG06tPvC6+4bJ3Tx
SjZgvgqPmuAk6Xbx4V/Vq86ssu0+C33rQYpL1FbwtGndDmplt1LiZiTV5nvlJhaPnpnhLi1t6Yah
1FCgjurbQvkcFTfjFNrj+KWAsHJ2nZWfZiilbnvKxaLHmU3u7jJqpQ5TC18xxGiVabpV+DMcNVfv
gmGkjjO5QO4iK6G3bEKeCgByUCAwgeHqo3SY9nUQE1cZ5f/cTZaYapXmglK4y/A1jZ9nM3WMKCFi
avbXvovdX7eO7zUyO7PMygpekS1uNuNZP7lfFjGwus9a8T3UqHemy4/TZ/Y42IA9xZRklMOEXfOx
fogdFBv3sQMCah8UCGJijzfNQwRCU/LUsaO8tVIOToR+Lpc6xeUsB6sPDn40jam3Grj4WUo7PP3j
SeW354DvRrLqoZ3kwUJKW99U6TeNEjohvIPX81pAn1saLM7prVNnLI6oJ3YB2sftk3U5mD/7Xhxq
ZL2hj/2KyoYaaH7mxVBjc8Ld4kdO4RrT//HORK2Lww9Q/2DbSpQCeje5j25eBr3uxBQ3tPnBCnJv
ENH2QYmjUUY5ALFGKa3mBU/VWdXZxmA5Q+jPOfW2RG4mBx1Fqehd20kF1vZfhe0fFhywYnzhINl1
t78ddbQ5/FBVwVw6U0PEbTT2uma2jAFX8yaF5kp0wOAe4SrEHvKdSXFi6nmoIDmPVk+NfoTtvocA
8faSLkdvr+7IdyJlQ6b0rQDwLQcn2pU+FF2+toOv4ubU/WXXiHZNzX0TIcI7FRkxngULrYVuhpKe
EWOk3SAwmNo5LgjRU6HFzDkiRAmdHmus2bHyrIorYYXyPr7zKExFwaoEhVWK+ms08PuCpz4owerJ
uzwonv7yS7FFn4UbyB9qC0qzL+EoSqJsmkx+VpG3HsFuCalemdK/pr4TBxxZPaLlT0dUVVg3+nRX
aES9nPpKPEYIUJMv2E0ZifseA/HLB7PcEZtGHFm+2Shc21CUVNyObWUvHlPCEbwGNCdX+vXoRXiX
zU7toT12u8ineiao7ePQorBWSatl5EWTcpzFL5FGNUhsh71gcuZajoY8byw1QatOdzBOk7d41tfx
a+ji1Qa3iX6FvgynD6g0dvOrwSgXbzStEUkqu/XXyjymwnxnTub1nKYft78cZYYLLuJ5QZfWxMpB
xpWYgulUtnVBJQB98xNhLRxOxN2oFUqGEqGFTHm6a6iQhX3iP0ZI+P3M/tmRlaGL1DXxzO56DA9g
Ck7BdE96oCIxaq/Yz8/MDI0sjEM2Fq5QnOTqvgyfrJR4H2RncWslHBZYebpEloVzlAv6bZeB2k0o
HKntj6uVXFnrQKSR1IfhoGFYR6NeWV+4IqGeYD4pOcXCSO0ZFznkApqkMgMWkuZbAq6Fdq+sRCcd
9fU5ADBypQrDGfc3S4WV3bhTAtalT9YpiM3iX/9b1RAqi71QGx9WX3VqvwlUzZEsZMCsLifu1NDp
am/7fF5+Ovhf4IDeIQ4HxrpBNS4HvMlBGNToIFZdiEPaNV4D/wpJYYrDAr0uykZbLETmaG9YMnss
ciIMYu773r2hYyHJuqYqfK1WToq0aEPU5hYpqIZTDEKa2ritQMlI7BpliHM7I1NmMR3wrZLW7rzV
FWzta+yqii0FTMg69kIbdxLUrgm7l33kdYGcL+bFmCsxmzWcT7NvVdBG/lUiAQXN6gz7HEJcpM3L
/v/bJl+8jas4FKMSbzw5klBELF1QoHU5/4mXO9/cs2YsFmFq+3SPOJO6+Bl0b3xRvqhrdH0oZyGC
TDGYPA1HIvtRX42HwY13ddB9Fe+JDabscT6Kjr1+jqEgiKFEM+hu2OyUfh1d96DibYPwhrTHft/W
+rirC4P1htJVSLCU3in3jMwgCYYaHRtsICPxQ+q4U/aYg53dMXHUhnOb4WPKAca6vdItjtKNilSf
sdJJ+7/cTe5GM2pLEAwVkXX9CYFbdj8EkZexNBmy7xLC6393g766Kne9mdLaG3OHXlOx+tiGz4vx
tRmIG/TyhfNqgrvSumxW2ylDg00FmJRA69J6o/L0l/vGwctgmWtcKWjRm2P5S7NaJ8hy7MD7tgc3
uTcjUrTm+E5easzIg74hj/3VNG0p1j9u/x0EyvFK2FCxqAQjwzBhrH4Txb2SguDAAPXVKNt/ZYgf
yk8nvcQYFFqgze6bHv5Q8l24zHY49xR+Esdb4267BldGsVRYEetHCX8qu+JRui8Su76RbViP7IXK
zAl/0ThAEZNebyfWASPFV1axLywI5N1v797l5yJwkv332uMFIBtjrsbeElKAluSHh8xDleHa8H61
LOn3+SPZ10PAiMbBCCZ226nrmIP6C1qkUl9gYQqr0vdO/1hQzRyEI2ocjrSzrol9DXNL8SFdFnuo
LC9NFQxy/2PlhJfq5OtWcgiil2VnJhmS5Ugd9qNUeoJZedOwEsh4OQ5/NcOhiFC0k1ZmAKpc/tkp
6Pl3BEmxE+VnRbXKUpY4KBEhF1oLbBZZnz4nzTWG020TIZginuKUiPYpU1xwYjXlpJkJYnGkk96g
y52dFamnFpgx6KFtHFNUHu+FNd9+LF6KK8qq1DQVnK3qp3Va3eE+8YSbMXXYbQ2aEjRsV+6CV6P1
b3GEF+UyhabK6gYOmV9X3uJAMDeIfXGv3aF51aFjMAJEdA5E0qVNxEFE2AfdeQP+vzb38UykOX94
v/ntk7woV5aIYjyOKIsueCYdxPCx1ZSHtU+vhqY5Lpm8Gyv1kMqrO8rJYm9DGBFj6hyeaMYYrj3I
IJBjJQgwe7zdsw5/Kj64XOozUWIxZEwpGTzrczT1olzGyHbS6+Qm2TUBugTuGNk4+AZdKnK++NXO
jHFYMoerqQkJJuSmPLXjTrYL41R3FJH1ZfQ/M8NhSRcXtT4UuDzXwa73U5AdLdTqb9YbRpVauPkP
4Vp52P5c1Mo4UKmEWMqrkYGKeCfJnihdLyJxVV/0iLNVcWCSLW03WPWUu0p3bEfoUdcfw/VTltzp
K55YmtgNddPfXhVzsnex+KtJPgE3dAv804YSu4N0Zymfq57AR+pL8bl2LrVRbZho6+hQ5MOt6Y5f
tcK2kN5DAg3unkCykNhG0iYHHXo9RVaH91I33zPt4eKuOBZOCsIV27RZ3ianNCPhxSjrbCO5pCY3
ks5cGyQZbGyi/M7mknu7/WnaoV34wi1FBkB9N/bzs5wmqwVoZEo9uLbqFc1NbSt4cqt33rZ3UNjx
0nB3ZqZPLb2IMlxv82kC4heeOUHpYUazex+AUoGMsYhD9lI2PrO36HpvgG8RVITfwPPlMyHdHGXv
qXS04+pAjeEqx/AeAcTUXnJg0gsgg1NDxD8oEjozqhvgwSVMXAzmzryDA4/UXOQiadEIsaIHEW04
dbqLymNCcu9T+8cjiJYmrcxeaOX0YJh2PmAoP6I6LIj94lvrp6kphhm0jq4QWb5RdJA3NYNtx6NM
cDmLJs2ytDZgVZHCx6j/pP9jUlQWRb1+D75pvsIQTmdKuKas8M5AqSwVT+GkOtuLuBxdnFnhMEEw
SqMzJzjWYoy7ePq+WkEyPqhmsOif82Wwy/JDQs1yEx4gc8CgIUHRUoyPu5Y2XHdV+VWNe1+sZ5dY
G8PQjYtDZn/H2UktlLyLkxXVQES5LjunSWZn6LTF+7UrfqX6lS6/F51tJRdXJEKLnnKJRYOWvX6q
7NkdAjv2E7DMnzAcwKhDwLhyH37ZXiY7l1ur5KBBTArVkGbEGUV1FZofu/E+AvngmF2pULCriEfF
yw/aZ4vkUEJr0jma2Ku5eDeg8FccQjd9Sl7GcNIDgO95e3EEKPEd9H0+CbMYog4H5mbHigJN/CKb
XzKDOMtsjzb2kO+XX/q+KRsFZtLQcpr2sZa+1LggpeNItwQQXsk3zic1Rm8E4eUWZtI6nTNftVcj
BlVyb9opt9v7Rxw1hf0xZ0cAA8hN2afhS7uU1XX2kN+Vw8Pf2eAhBGxkzVxi85T6bu4d2WgcBYxh
20Ze4G7rE3GgUWlZ38kLEP2XqlNnS1ft0xI5hp+jq6K3s4f+gGKbI163Tu0ogg2V9uzr9h/BbGz9
DRygdK08ItkCcNXVSS/v1Zg4XdTv5xAETCtD3iYzOmAm027lQEROub0Cyh94sFDQpQrRcYSdxjeI
kfRWbYsQxd02QoGEwoFE0Q+qJrKB2f8xbWdB+rVHzwtLHqsnqp5NbRsXUWhWnWPWPUb1sESffJN6
ZbsQvY2ECf6xpZaWppIFgKxpJR+QwrqGoPnErlE2uIAC9A/Wr/6nBqULMbc1PzmAvvvT5Iu+6KZA
B6r///Ir4yuav2uaj1IZ3WO4/fP9iFpJFljH0G7t1ikdSuKL8Dy+d740o2zsRIR9a+/MxV5CWZKa
AaRMsA0+A7t0kiLTgiKDq7c3vVmCTgX/cioDvnwlKaqqyJLyngW67Je+Ttq1AAfnfB9Pie4YahUs
ebNT5pwYV748LWS+GuOWJM+aILd9AWN45F4ec3TdpU543SIzle3ok7ibnoQHqlWTWiEHc72+5mM/
aWBMNfbNtG860bHynTZ0BKZfdvjXxXFwV4ayskgSuCtWLRR8q9WR+gL9KDSilsNhXj4UudBVuHA1
e3GUD5Ive80PNbWl+9XRDox3kY16FcRdcdkZXxfHYWAu9S3kDlGKlFvDNtVbWfk2ykTl4nLY8mqD
Az5R6f47xlsVB6N7lldnXRGD1TdaSQSZf8iyf5vi+65zzHZhGroqXQ2tUKq37jJHCl54Oh1aeuQP
F8irNQ4KO9EKY0NFdWSNIJ5QeBBoujLZ8+uKtF52i5NJPB8SrshTPs51l6mFia9Vx/KHtChPWkGy
OhB+yHdYg3k0XrsWNliZaYpfpGraJ7H0lc+sJo63jQ/QDEwdqmJB2eUwRJzEWrV6DGAJ4OcykA6b
hTdUxxHUe9s3GOHyPPtjNwN8zZB1ynT7tDGQ1u9mituPWgz7+RnGV0tRCSXrPe3T1CkLX0t6T7d2
2fh9ey2kw3OooQplPcesveKFYwRhevQZTFO2EZReQtIgU+7HgUWWFXnatQiYFtQbxR8KOXFCGeCQ
YsyiohzZA5MxHiRArJIMf/fx+XZqsVKTcK2Yd9e3kfJUGlchRahEfRO+mzpGFaxXV3yTHow8GZ4J
zN5d77VA8TK/WV1KO+MPRdrfMMS3UkuJZTYTK5gydsD+lHgzSLkeE6AQHrJ2sTdB4IeAdHKNylsH
F8I4isMM+xgXnVtk+nUypzs9+2aYg2PG2n61hD1EsR0zBYuI2DtxaO4J12cm/kPalzXHjSvN/iJG
EOD+yqU3dbc2S15eGLZsc993/vqb0MznpiC6cUfn6ZwIT3SqwEKhUKjKfH/NuZjNBQywr0TU1HD+
myBj1Nj9qr3FaKiyld3htt6miVfGngCTCjC5nKOPFVSi2HZjcg1MzCN5kr4zJY/Us76K3q1FaRVP
+zjQXpd9o0WGA6EyRiVSgsDqOELhdtr4dgrNsKYVd+YLjmue/RG1wjSOdfTDqjjL/Pilbn+E07Gb
H1OhnpYgTPKN2Z0/4D0+6TJ3VLr7oTI8OWl+Wkmx9etR9OnW3UU3DYuYkPPge8FaQps+L/F8Ahpj
qJLBXRQ7/dxtOlz3ID5o2KJ9uX7OXACZLy3OAB0T2aA1xjV5BFFjodygOg5dxe11j/xLweGCwm3E
erKsIZ0HFmz+oZtRUeGPHfDXJU+93SMj0W0LROW4mP0IQWL3w/8e/vIbQfYqspXbi+1QkRQzpalb
5RiGuTfDc4F2xuumrh8OF0u5vRfVVmZ1nZ65XeWfAs2/m5NRFFNYxvY+plwwuHPbKhW5pSbyRxa6
2Y5DYU05sVYYvK+JLhbsNLsGxp3dISRAapWdRfE+2pEdGzkPMaEqIj4SrRt3asdoy7emlqBc0xxL
9VsifJhcD4qXReNOba3OiWZIdf6ag7ACtr+3PBUSYrkX3AqfJAWuxnd7+bqETmc2AWN1qF0zahb1
a4PXUMOrf+dnzSm3uTOJklPBGvKdX74P5ssixwW3LdGJiLzHlKhz3b3Xw+6fVeRbvWqpLTKZyeEm
yd6Ub8bkNpYKu1N/qLgsXYf6S0HlgsUFjXaAdkbfIjQ1v5mwbLxJTukNyxnDb6Ke0fUQf4HiIkOc
1nKCMYHU7YfKSWjnUpqfm/KL1op0c0RIXHwYuujfi0s17cLUieLKo/1ZoyKmCNGH4mIEmnfQP05Q
xxva8qjqzWet9lkVJ761MApux10l9HnBDtO4SEFpqJcd83lpp2/HfQSJPkxkg5Sth6KmKO0QbTAu
Xgz4SJMyIglXA3qj5JXTWd0xC1LvuhOKYLiogSlsLQR3GWAU2cknkGOOna0NAhTBxuWbvFS/zQ1U
efGyQPZlfF/p365bIXAGvpVrlkH2WZkoARj6ZJckdVr9QfNv9Fi1oQQrOAH/UnD4s5n4Ti6rl7so
jtCAOjjsqZDYsevfqe7s+La6izaiwqtgR/E9XWlKjLboYFyb3UrWE7rznCQz7Tx6vL6If7lNXOzi
gkQSj1rqyxWbTh6Y+oPX3zBWNAmDyf5ZxJknOHZ51SjJIkbajgBj81hkF22HDWMO+dCInHmxiQsT
NU2pNrIu7Nh4MZvM6epDj5fd6ysnsoULDH3fGIEhB6zw2u4ZHb2GCRK6E00XiRyBCwlt6pv9NDeZ
K8tbpfICPd+O0U+xpIkgJvASyaOVQVEzwpR63KA5bLCVZCuLaIEFGDyhSx8WfpbOJbTP6DZTBjs0
zkQR1OlEGFxhMCdmC9EyHw03/oEGj0n51fcFN3ARBDsyFreLoAn0MsjwyDf18ymMxm8aZvHSPPl0
3cEE8Y0Xk8RwXB2YPnvPjHx083ikD+w8rpxAuYuoqHorCNYGFwaaaIYGvY+Th9zme/bmHEAGhswg
mmQ8f8lj6siC8C1aRfbvi1VUp1SS/Q77J6Bbi7Zo83kgvUjSVwTCRYIhG/wwBlOAm8ZPYXaas19q
/+v6ZxJsUF4zyhhrWZJYsAmVX37X4yx98qfd+KH+9ktM4/Whhjnx27kDTNB3jh62dlv+oqIZGZEt
XGJgwgXwXVB/AAWHGmzqQHPVntizL8pARMcO/1ogR1qFVNhA+WGTah71yM5ywt8gksA75iEQCs8L
3JtXh5rKNu1agmnmJm7hcHJl18H087ojCG3i4kKXED83BlS3WTFQARtL8BT/qD0mMS/tC1Gu+JcS
1Z9Tjn8taJqma/UU+RXoFT5BYgOYO8kj30hgDxviYAK9tZGY7ARWsgvKlaszT9MSqEHcYEYUkaID
ZAkWBJwW4Y+oeO2aKrfqQy6iGRHsYv7ZICmqrtV6BKex9eL5R5nuh/HhulkiCD5QTFOpT6yWE823
bTA5qrWD7osgZaCC/cWLRtUlBDja8N8kEkOKqHKwSkfXoj0F2uYO1HTvGWE9gf6sdVd4LZrbZxUl
ZFDUCC6iqzvCkhWiQd/ZgFrx2/BrpE1uzRbefOJm14QvVfj1Awu6+H1uM4yxoQeTj983EtUO+7uu
1+xYFzQvre+BBQp3m+7KYJD8Arfp/AgVLlBXMYYJNoQAfh2FTfRuZeKJKhLrG32Byh2WIALBa0lA
sfMIIwJxw01sbkoP0QuqhI61l4QkU6taFQtE5r6Lw3Kc9CiF4jOj6KJO6FSnYDttqFtvm4/kNgsg
bh9Ms9wUCriY3ax50IrdPJ9m4ZV6dRcsMLjMOcqGyCQZq5u+kBfzUN4xBVHJCz8r2+5IDuFufhJP
4oj8ncujfbDRqhgQRgwhlTNJ4Q+/TT50ACwM447PQTe7OsvgjdpjcGbz1pIn31r3bLYu2oi8ULCK
fANz1iZ13cVa5oLlYDtTdwj1Xd8+ZIaIUE0ExEWKUPLrqA8qOLciQx1tM9HPBijIFev5esQQfCG+
nVlJMHjWp+D/spJbU36eGl0Qfldj/OXz8ATgeTrIZPTZydUedLLJg1Mu7H5lYe3d6bjA4EJD4Y9D
F1S4t+fHf4RPRgMaZayKTXcFcYggAIpM4uJCStvSaDHS5irmd6n/ZY3fBvp0/bOsVywXJjH/WMSe
sjNCo43xXViTNMXVoHqie3mjeMPnDw1eLaC4yFBDbCeqZj11NesEXSrbbw95/+m6PSI34wLBmIdk
HAoVXfnkuVPOpb65/vui7cIFARKOZla18IA+SLeJKntjH3mW0tnJRARQgq/PNyXToTdlQ8IZWzQv
eXAckm8m+XHdGhEEt/mLtsedY2CtIdGRxLcoXNuVL8rvVm+6l8/O9yBD7YwmBtPYC7tt3Iz2EEPB
TXIM47vVCdo02epf2Z88lXc8hUrdSXDmOQdQh0n8wui9olMPcj55yQyH0xMvKnTBkKYIl4sLpPBZ
LR7n6j8U4i30Hv9/5L9FqQnP4j0Tua7iDDuIMWxTR7LLR4jsONk+vEkeRVOZbKtcW0wuMlgpWkOp
DD7Pud1DIsWZsu/5oNiS/1BLil10gmC33m2x8BMuPEypBrUDEEahP2p0obcE+nBchGsKbZ/RKzbW
PsXs/Id40RegXLwgchOSmH25OflUtd7UCqwSxCOe3jvQ0iLXK/RSxOZetx46ofqe4EjiO5PVmiYW
GBlQrjowYZliazkvwR21Zft/vlXwL/0FhUYiYccfzYraSVsf/aFSK2qEFsQLvinZ19JO7ycZI6aq
l8mlbeQ3/fAzIS9SIyogiXyO70q2Qos0lI0IMdFdTIm5eN5HaErAxk8wfoxs5Wv/oTa5i8vxjN5l
i/7hKEENs4+POR7zDf/ciMpWoquTyqUODY31ws/hFlFqW4/lPnfnHTQ29OOAGgz6u7fVbbTRBdVZ
0ZfjIkY45LUiyXD2Mvo+9Zld5l8i8J/q0+SM85frR9c6y8BiGblwoZV+rzQxCqhMojmHPJt1Tm/C
0C5xP0yOjKMPlChnCCmMpSDT/EvOpBgaIYqqQ9zvbc4U5XUb1ho8NHpu0SCVb6CQhWYlRj+WyAKw
9SP6gsUFKFm3ilkiuAhQFU1fENYr8P9bVfBQtB6mLihcWoMzpVB6xs5rgrWZgHnFaAXZzPqkIaTZ
/l00viZotFBuDSOMnsiHf2YNRtwF623wwavTBYhLaohs5gPEIVDmbCHk7kADfdh1Rm/eT42lns3E
Mn8JXHH9GxnENPDjKqg73voDDTU9rHXERemmA+uY+r1CnSI6qfvgU/wQgCUycqlwyGb9k11AuZzD
6mYZHJEjwgh62EKnfIwgwuJNGwk9SSUqS9pX0UC3yEz278urgkSsAXPHqB5MX/MycwfjdjYsV7CY
6wfaxS4uiPQ6uvVVC6XwCU+xko0Or5OEoc3XJgpPpDDzl4zqgsZt5a5BG6Sqo8w6OPpW2XTbfiff
sgYARmsvio+rI6JElnWqyCaFvALnKBLRx3YsELN6MAKxGvIAd1F2+t44+beym7nRo38W1QLXojKR
VVmzZE0nlK+Oz1RB3bpBQWaK5cfZIG7cjd4443EWpYWh+wg39RKOfd+ll2Sl3PhMXanQ8+c4RwXD
KGwpFm6ANf9f4nBr2VsKzX2/AXF/EoOzMDlQc7y/7ovvHN6QDU0zVHS7EsWyDM6UqmkHGvaz6rTD
Z61Bu+HXpNleh3jfecBhcGZUbRSapgSM9MgGKyIvOOlH3Qb3BGblfGd6uI73btUYHB7iTZNqVNF5
7rA2TzpIt3aqIxlPhN7+d27ot7/PN5GV6Jufar9VnaF5aEHvrtFt2u8/YoNGqUqpTuXXzGDhYVah
VFJQTHjHLMmNVRvPXSp9vw7xPrt4tcPUdZmClkYxuWNXav2BkqpRHXnbf4k/0W29H07JVnWTPRIb
Zdt+B6mj23wWdZCtf58LLncQ4y7STRnF+sU5RKFGFIEhAHrdtlWvtv5A8J36uR72SqUCopyGcLYN
vQmeg3gmgWvhBePHdbB3wQfryNbQQpqkmAZ/NPZ5WHRF1qsOZp6Ps9x7vSU/Gpl2yNJ8n4Bt4Drc
+yyDw2Pru/CNptGsHFO6WL+9smG8qS+dK4EJ5D83oXA43FnY0L6YWhk4WX6X6t+S8fMwCqaB2UH3
5v7NQXAH4VjoCqh/sVXTuYYimBH/aur8uUjAC12JZF/fFTA4LPYZF8tmDVSXshE+0W/MAyOGGTbV
XkwEKfIGblcZal2kdQyTqCY7SafYKNfZmfW9LAObBDuBL7Dw/G4BCfikdBmtbprFfaO6SqUcJFmq
E+71g7ELDqWnHNjgZImZNVHBfm1X6Qsw7muFeh3X1Qwwy7ydIFcHpr9IYJAIgvtIcqUgdxgRk9rx
pvdvmuSo+QKI9/KMzBEWZnBfCFpdkgV1b9UZX5B9vTA6UvDZMlIk07We9NRhgvS+XeAJGhmSWARi
9Txc/gFcAKxDZE9WinWs0bHGZE9iSK+9Mnu323jw4ichb8dayL0ggkf8re+PRmFlGq1VRz2hewDM
/xky92Zjgc1HwSRIKjyDyepuoxS8kDLRTYTGt4gqoRYob/AhWbchcRNPPdB7RiWUu/7emNz5nm2/
8TTsoBzxMXsX6FxWEyetKdf0FT2CWA+SjmbL9Jz80O4iO9xlrv8gykHXP+sClEtzqJVVWTIB1DxN
vxlhcOi+WKdkj9iMxnLRS8PqJ12gcaeA2lO1zZkXG/W+i85CyrDVnbj4fS6yRBNJaCjDmqaOc1sN
UFNWitQehe3x70sNbD8ukLiwYiCBHowGSCEmk9CPkW2Hr2bwOhcV3YpSd7a53wXMBRgXYFQlCEsD
yqhO7YNRuv5ZdPdmV0H5+CTJ3zAYez0+r55vCzQu1BCaJYpc4CNl9Uuvf/PTB6P6XQsFN0W+wAUU
zSzLOawA027GTbkfHwsn2zK5zeyTvsk2Yn5BgV18H2Q60sKydHwy0mS5bc7qTRfRn0YXO6k2ba6v
4Xq8viyiwYWSfKSJmjawTrnNztIj1CO9wDNdDe3ym8yBEJ2XntMdKDGcZlf/igTZ3fsy46t76kQ1
LKaixvPz6EU++GXLPAZlONDjY1I7cXpbfeWxa51sI6arf39lf4vJv4uZmlJjorlUHTaKbmyKbX7D
evaRKoO24mOR5I+BCre+WTJGck4ANptP+bAJ9J/XP6DQGi4a68WYZYMJADZnHH9luVe3Ib9ll6kv
z4LXiPW4dbGGi8JSgQrc2ONw9aXBS0oZnKLQdxTOAguN4uKvqQRDPATAkbf1kbX/aecZ7DyyiwZH
V/ROtZ7zYzLkXyfkX8UKPazmmTkEG/diLCasQQ4sJsKkfz2UXIC4YCwpYSHHuDs5tP8+d09d5Qmc
gaUa7wPwBYALwBom5GJTguBsp30m1m2MJK95KYufvnKWQMkXdQdZNWwBKPvo10C5ONzWQdgmwasH
UojbIePCnkrQp6ZumttIOAWzHh4vNnLx2Ki1TksnLOIcPFRlZ6uMkNj/NKeCK/z6YfYHh38Y01U/
Hf0JZtEx+1KPvpcYg0PBNKjquVcV8s2UqF8FSynYX/wDWRUYwahWCIcsset2dNseB2Q6TLdPgo6U
5oQHUYB6r1D4Nhzyz2VWSZo462Fn+0W6TT/N7rBNTTv8EruZM5+NbYIyxc9qE226nSicvH8+47C5
eJLOsoa0DvaSx37D2kdCJ/pmeWDj6rHZ0U8k9J7Vwox+2ez861lPJCkMtFdvxbTx1vRG5EU5NBOU
HZ7dX3wLwGhm2gj72gSbn39RG+t+ikcWZdrN4P2j5Yac+a5FMUja4qC7LT5f9ybBRlG5aBNaNCGg
kEcQ7TGXXn23AhCbFj5e1WZBCBC5LRd29FGqsmCGaXN56tIzyX4pIsEp4XfjoozeNtCcwLntyPdN
5dRf2EMJa+cMXYK+ZtzMoR/2kN3FQh1Z0WHElzyTuSa5VSDgEIizsANC3SfH2ZmQL4j79v6SkFma
qVi6qun8kL/al2WVsLtdjWYQP7HjyE5028CEhWfswo3uVhHuCU7wKcIb/ZdmX0PRRzRetu6ql7+B
X2tVjqsZNXhHM3w7qjKbwIuuO+dfLnQXDC6Mj00cQEoIdgbPQ21Xz7OLSrwHvjLVY3RlGPwXHY7X
rTL4e3qG1YacIr6j/9R5wzPT2AHd9FE7+Y+sFThw9YfrNjK3f38w/p+JBq/FBjIx/NeERbeMeqW+
l+MfVIPk7PTNFzUQiWzjssCyoSN0ywGVWZmysazY3Ml6mog+GstW31mkG4ph6YZuGCrnGMZQVpjv
R/0tPpq4TKa4IpReAv3a0hFNtq1atIDi/MPM1aAOZlxMOi16rIZ+01GRSNZqgLxA8G8NcYmeTz+E
C459CX5p5UDBw2B1mTMliaDBa/2kW2Bx94C0q7vAZ+8BPZQ1ohtor2z8o+rqNhvFUD9DkFLQqi1Y
P35qPRoSSQJjJy524UMsHVvRebYe8y/OzR3dkhzEWVLC4xrtJgKrAPldk4+YQC8QzMRFUdkIpkEq
B2xYNbgv6LEO9tf3518i+wWA2bgAoHi+0DD9jjLP4+D5BxwkYGiqU7ze1v8fFd7VL7IwhzuPh7To
OiVgEW/Mjr08uWQWNWOLILiDOO9Va8pkGFTn9518F9SP11dsPSe+LBi3/3W1CcJEZV9kluyRej29
lVifzrRNh5syFXx/kYtxIWAccr2rMrgYKBjsKtk28bfJFGzM1RVTFJlYlmKqss6tWGNWtdYHeD5t
aOnKRHGMWUT0vWrGAoJbNNDO5nnbs+dG0KPoc7HplNKbJUnkzWw53gXnBQ63XJOlpgWGk1iICXba
DZijJTvaFyhG1zhSi02JIy67abwUH8sWna4CI/miVVEONIrVEY9Nw+fetMvmbhg2151vNVxf7ONL
Vd3UzeqcA6IxzyrdxHj6UcJDF99fhxFZwh2lBQ2ymYxYRn3e68NXWfuZi+Q6RZZwsZOOkzJXOiwh
JXlpYmlbVVJs+yQ/kOI/dwuyK5ZimSBXMnXwwXMHjxKUEriqQPze9LMdJC9R8RTHvz+yZBcMbsmM
uOytcYI9UO6xW2JL4BnNRCxD67XChSXcqlU56OGIDkuC1PY1uzjjpWU7P5gu/dS40V3h5ugNF+o1
rCZxuqzJhoGGG1nmdtU41sjiKB5qVd/r689zH9uVdWsNXjkrzvVlXL/jXLBeC1WL80gxSi0lPdKr
5De7DGP49Q5Dm870tXlJ9upG37Fnx2RjinDZyr2LHAtczkd0rcmSRgKutKuPyS69jbYzqHzJgcmT
xttRwEq7GqgWcJy76KmWGBD3xVXuEIBeidXb2ADMx+p6CxzOYXxNlwIawGH+qesxfV9W14sPHwp+
CyAuUdELqw4ThRmUzo7aoVCpNnYb/rruHquBaYHC/n3hHcHoK33AvlLcWXY+3eABxFYqAYjQB1ns
WqBIeubPwwSUqoY6Cdj7wOSEx9sYejbKfficwQ/jQ/bDuhM9gIu8gjuJk0ZphogCOOtm05bqdBNF
WmkXU7dTesUNh+SptJJHZQq2/9u6cudzEMqxPIf4eqT+og6eBT1jTdDYvJ5pLr4dF0UwhvNv25R+
AkUa3oiNwGb0MMTpz1CV9a5bJIJ7LTIsPmJbj20ll1jLAU39FGy75a5xB8yfYlJHqP+7/sZ4MY5y
4aPR2qo1CyxgvGfNH9k22DPtLYhjecLHZ4GX8GOARSQVscywMsilbXy8uZunck8xtyA5VoIuz97O
d8FeOczgDhRGFBaZrgRKfkYQRIhmqLRA/0OHszOPiCrA6nainprVLGGxrFxUCehYjMUAsCgLNn5/
tCTN9ivcFovddXdZDyyKpSqGTNFhzTlnaaY0nVj40ujzgF7ntLCnSBDz/+KSf0D49u0iM4eylhCM
1a3xhTEyk21z9G2mzyl+4xNYxLesTnJJw4ZF/oZom3a+kavKLaFVcH3d1h+OLpd6vqQ712MdlQNq
FPJhRDFy3qn7bM/OTBGZ5Hq1bIHEReXUnzIysPaH8Kjdsvgx7ui+ZlQOjADRfBDRyK4v4KXQwwXj
PJqsUMuAJ5ex3ZnHQErtvBP4hACE7+2LU70wVdZlkTZz6WoYpbKrCrf8OMlfrn8pERK3laBa9m/3
SEmPLfW05kGvPnSK/FkxXssUfLf50LAv1MWfSf9sFXe1KCC8b/9mufzFCzTOC6Q57/9p7vSpbA/l
HW75gfU5AFVy7MnDjWXaEej9o2FPwk9aDb1y9QYUIB6JBc/Af9nMF2M59wARVBgUJYz1n3qXdb3r
d0yX1jjghUp4mrEfex90L2Dc+dyWTZibIG5GCwtBO+tkVwSai1PhtrJHRRoQIjAuFvZFgkjImkpo
Sb7VJvGaSbnxk2gv651jiZgb2J9+xTSeBE8v0kKeeqB1yaHUTkNqodaBNg9tI6mQjRXst9Vax8V9
+LaxDlywbdQx24ptbJ3l/8x89dY9eRK8FPMxs9Li96tsdnJt52OYKY4EI7oiI7ikPpY7X6tUuJ7W
aJ/yQt9SWrkfiBaGbBIN+sM6ZrTepsDN2DcgM2VfBQ9nZnTIC4RZTUBwtXa6G6quylg0jTU4vwWR
SNZkmJnC6a7rrdcWUXhI5aixFb8I7VGO/zO9AXAWePzdckATU1OFleZAQ/FBw3O2H8pPPhXFqLVI
u4ThcsEi6AmZfNTRanrsjVMu3Q2VoGS3CqHpBlHRBqUp/OcZ4mgcJ7lVHB+DZm4WoQCZY1LBaToi
upOsfqQFFHduhLFvQGtuUhyiPzdksKvxJrWOaDxz/rvHGehvt1STCfXyJ6FhRJFOtVRz8tB3TOWx
jamdi8qpa6FtCcIZk5BWndQEIEOlbJpaPusNVObL6RhotdtaxfZ/s4l9xsUdJFasrKmHDHC17yZB
8MmQdXcgotRo1RtAZKDrJlGwghzMmBaDJKeJ5szSU6XvrGSfDvcfsAS1H0M1FNVEofitJWOnynJf
55pDlN/1dMyQTLZYuusga0cBeJZ0DFkZBpuLfwsyzcqka5nF6kx3sXLOq081vVN9qNj3G6svBKkr
+9b8wWMSU4NXUU1D5v8WbdTTae4HExdE46xY58b6dN2a1QzBpKiqm9ilrHv+LUBdh5CalhjAoUrt
YKfsLM9EYPtNoLVguZbgCiPE41KjQg4TPYuxfL7htJFNQHYtnXVXhS4QmiskVzTLuLaZlvaxf194
N55y0tICm70jY1TU63IJ+uC5NO+qKpIhahwTu4kCEZn7WjhagnKZ0JjrUSlTLGqo6HY7PrdEhWb4
Rv/PpAM4K5Y43NnUTVOcpAH7eA3iqhHWoduH2st1F2E/8s4FLx7CH0gZbr6SJjGHhzQVa1uM9mye
9yODNqbKGn4UlaqYw3v7odLUhOYktrYzqeAm2kz+QTK865a8FjjemaKy4E0tNC3wHSJaN0dFOGOp
Qtyc0bkVY81sEGV6FRjXtXPtZZ8sr3GtB+3EtEOlr6ImrrUgiI32f38A/5I9U8yESgE7AyEWRVCe
yGN7SATzROt7bIHCne1gayZBYWn/jBoyoQakqjfmY7grtxZGlwWLutbLaGrUohjSQy/Ma6FyscOS
To7Kqok0pw+gZ8ekLtMNQZOI76ro2mCcHoY3bJI7aPhgAuBDbrNA57ZaVM79pAVAV+R4Y5L43i9i
pxkGQS6zGoc1HbpGVEHYN/mwVVWgcc4BU4dzbicdeVFlUdRY7T1AqP8DwsUqAhb00Qf1BsTLkC47
yQ2xQ1dymhcFSvJgeHgUzWCvBscFILd4SlUUQQj2MSdM+k3a7SXjt5QSaAf5XzJfEtRWV31/AcYF
KxOqnqXG/CQj91qxT6r7It5c90UBhMVcdeGKSh+SsjAAQdQXM75JytJORNR6q7FdswxLpcgCFJ5J
PlDpMFLZx/zXpDuS9EXVIGnwLIskQtdNucBwn0ZNJI32KWCIf+ikXTLemN2HVusCwX0QYskVMQsJ
gb017Hr42Vi+nSSCnGx1BsrC3Qw5H8HbJs9/nOmllZlSqTjSDWTU0RP3qqQeuzW6Rp3ao5vW6/bF
HtL0Llgyv/53h1iCs229cAgrnFC8CisFJh7V4KA1x0LE77zmDxYlukoMtCVYPEdIGSslJNtrxZH9
2OmCXSiBPRKlCJEo1tpeXeJwDtGrNOs1Azix9mNElU/pZtuM7kLjpg8EwW7N95ZQnGMMukH9rgUU
ZFZ1/5c8n6v2v9NaIHdZgPB15mScEoheAmR+KbzozNoKQepieOYtvTWg/QeOrUyQTL8KgfPn/xKT
OxjLVB2zFMK4rzOHSD23jAqiARVEcIi2um3azaYCx4DDuH7ZkMmAlhn8D/4QZf8Bx8Twq2HgeqxB
jfetY2aTbiS93yh4RFM8zVA8K6i32Cm76zCr9WiIP2PbIbUyFP5KpKlJOCvJoDjdQcWI5yvvnxNU
dgtC8OpTfxIdx0JAbsclczrrGQbPQXOgfDEw/5c5Olo3Gc1BjI4WSXB/Wd19C/u4dUwNNZmyCPZF
Wm9jwKD2v7YoqGrCi9hq+72l64ps4RapYXb27RfzJ8uc42JUXud3mEZPcSplRiTl+J/A6r7VDsSj
djzaU2bHImq9vyzrBZ09eC0C2Sx3Raqg5IlrWnSOdvPOd5sNBhE9PJ+hlCvKU9kOf7dRFsZyyThJ
pjDxDSyrQp+RopqxK3eybSoPg3os4tvGF91zV98mLRQHwB5AqYzqylsDs2oYmraGgXQLEik80kQH
5SHbg5D3QynjEor51GIt8xbcPtQEVJP6ti+pXtnVm8IU5Tvr32xhEpfOBYYfDLUOHPMkO8j1Qzvc
sJE5/1ba0pvgUVQEW21JXxrGHRFKIhtdJwGwdXvM+2LIeJt54w1rEgHbzb71jEPvMFGpfNtLdiMK
r8JvyJ0bsdYbw8i+4eCQjYS9kZ3ag7Xtt+lW9BQqwuL72MIwlUk5v2LJDutOYdrwkAiFDomow3k1
L1+sK9/Qxh6MyoFhtRsIC29y8Pm0N8FRumfse2xwSnSnErkOT0jTpNXYYVKDIRJcpppT4ZjY8Ewn
scCoZfFDcEyw8PFuv19clU/S1FylfcjwKq8D32TujjfljWprh9STXJFCuMhPeZWKwQrkrqJYT2mn
HlQvfszibTNgZwwu0ySvt8ON4c4QPou3odfciM7e9dWFGrqGOVYNXO1cdOuRrRkpnkAcazd/6Y8K
fCf8odvKYXILN7gV7kv2e+9Wd4HHnYmqjol4aEuwMxHnkuno31psTclODuggA2W2vE86dJhMm/ih
c9lTe+mkJ2Hz2OpRufgruAg7jnlBZhN/BVO60T5nWx903QkGeBmxdegVP8oXctduhLNjIuu5cBuX
pDfzCS8NjGMC1Qi3l23tHCHjR6L8pGdYkOvezAy5ttxc3CVWpXWqAcC+2g1nMvwkiqDmsdpQYC3W
kou0cj5Pmck8aNxk58zDWu6qvXojbpBYbaZcInExNc/xwgVuRfhqiJJVvdd2gQoq6uCkeSNEq9hM
QncjjAeCb8bPVCJlDNJqAKp+AtmoA+6WE9Kr22IfwFMwgOP9T1+MH6cMR3VOpBpwIHPYFf2LHpo/
wOciyBXZR7niF/wAZaBUIySRgSJPp6l6aQ3qqMbTHG0j+Sx/hH9r8d34wn1gpvqsBHDCqX4O1duC
vFxfstUM7eKB78YjWzOI9f51VwW7DrPQbDpR3EnFQtO1NeOChoJ6fUdhiVPXX4L+fjbd62aIYjE/
/FjriULVmQG4jAwYmmKxHTmMlRVHwcly6QeqUJbJnocoLutQOIHBi+QPCrZGBdVcxSnaYqsb5s9q
1nbQ3hR0Xqze1hcwXL5eGFD6VlvAlM2WdPez5pXtaONq4Uh1J9g9q/XepU1sNy9sKkZ5wGM7wDSb
sUXjagJ/6B1rW7jTTqQcsx5dLwvIHWbdWDa9XgJMoq5hfJIMVyXfP+QUFwzO60DrkiiGCgw9sct9
uQm8djdnNhuPYOwPkOERBPT1s1G38MqmKhreg96uYB9pQ+H38MKm2uTSJlI/D/N56n9ft0uAwues
44A/YGqAYiafrZyAsDayi/rBUj9fx1n/RH+s4fPVLtaHRC6Aow3ElrtTQo9mU9sfAGFNiAbKetTg
Hw7nvNJUmaKC0Q5nszg1kEgGDeB1jJUFQ4iTdR0Mmnhz588FKYnNts1Qr8ma1Kn1zo6r58I8ZKJm
orUoZMIIgBFDZi+7b79/kcxhPA2Ipv4v/1u+V1zIQkI/b8Pmh1mfoF8LcpSV8P0GkEsg+rrJIglV
UyfxMzxdQIRc2RThU9E7dX8rQa08F+wpESDn4dmcWx1JKWp6xsFoevRt7yzyI2tNe0KXuj7+mvNO
8PVW3HBpI980VVITYyD4sk4QH6BHYxvJs0L/u6u/weDCuZL2SZVVMGugnwpfc4Pmvp96wcdaS8Le
oHDRXPHjKk3RCoDrUbqfj8kZbDSYSa4k3FmmjXwkp2kniyqkouXjoro6NplSBwpKW+QUDPs2/tyJ
epvWbrZvDOOCeW1FIGHHDQlz+iCCwsi87wbb2utK0CYNbu5Nu0R0G1rJKN5AcrGdzmjjT2qY1bSd
M0B0TG8EnWdr7ZdvIFhYWZyHWWslUc42lzFuZIc6xX24IecYT9faN4ryhwKV8OxRfbgerETfi4sh
3RQlwdBjLTvTDVvdnuYNFYrfrEXERaDSubgxJ6HsWylM0xTdsdKxss2mtMt42GfgdLhu0NqIyZt1
5GKGYfRq4Gdsc6Ge0+7TjekWp+A0n6VT/JB7w07ZmyfzPG2v4wo8hD8mJzVopGQEbDLr+x51OV0R
PX2tXAWWlvEnpPT/SPuy5ThyJNtfGav36IkdEdem+yGW3MgkmaRIiXoJ0xr7DsT2N/db7o/dA6pG
TEJRiW6VWVtVsySmpwMOh8OXc5DoTY0CRlg68/u0B9CA3Z6KBOWUediOS32MRtmc91rG6o1MwYk4
yKgqaQuZnIAn3/GWAzMgWyOsjrJeK9kKCq6DGopGOm6KJkluMwCEO7Iq6NoL+I02gucA7kRptwZE
VNfpLj/RXb6fMbei7v5zLG3e4fl6NxPBYbgFCq22CUk04GUilGuuOgzbNTsaIooPytvIL5EvumyD
0t0SfMikFSgcMhy08YBzHALHEFkLlDGMMDk4v4HL8kZFwXU4ijK3DT9o9XSrLmGkg5da+3BZo7Ws
2xshgusgTetqpgIh82H2F0yLxWEUFEA4KH0Xuaf6wwJwtXqD3HDmaQ+ywpDMJAVfUlGiLsqE9XQw
8oMBAjOxJOGGLIgTK4qKFi/DMOKAzQfwAKHtJQly3/poeybg/9xAkzzxVv29oQFcWzNNYIcLdkmj
SM/IAnFVfp2xx6pEO9nveMIzEYIRtoOLttYKIjL3MR4fSndz2SbWXo7oxnzVQTQ8NYmcNIEA4xaw
POCwzB/dsNwb6P0DZI5EG9mCCQaoGUDpTRUIYyrh4eAYFcyrMzfqPaDWj6PEHlYtDk0HmKV2dVTn
hcUbidJmCXeCWZMe5tbaOXSRaLQeP5maZaL0jxZNQ5DRL6U+F5mFIraGSX0OBhbvkNBG045bvDxW
/w0cMP6ZQkrG0c5kCnuWTm6bRZmN9OZGX7zoxMG4AHmsge4KFWxlCwalINnOO9nw7LpLPBMs7F9T
lqWZc2X7UPWN6xfcsS2na0g3suuF63BJR8FbmNHQuC1wsX2qgnnXML28+VgiN2jpJ1JIi6urlvKq
mJjtrEjfkLSEtPxp2RjXvKabIwVFTmOge+YOSIaSBwX/+hfUE9+181BVTse3cEK2Cz3xYVncOeTW
oime7CezHNAEKZkpkZmqmP10mmIm1QSZZeFxMpseeHVJoN+1AQNTUHSlBI4k1SYVKYQhjVtFpjVC
pPNIA/aUoDEwAf5wl2BxlxBQahtZHmfVxZztJN/ps8jfGlo8ZxpIZOp2SkPLubFsyd5JTFPs3CBO
S+eohYjWeYjMd0aReogdwT+oFZIHxfqNbZo8jYyeA0eEGGuzvFajwuG5UV6VQ17Ps/EATVHtdIJ0
T3z3I5/fBUELOjulEdC6n3mVLhz3LjIchaQEOZFH85D49DY+VDsFdQDeO0IOdZBujDtlI7mRuE38
ejRepQonP89JvWBaiDsZB+zb2Ua/q3acvp5DdDuhKlnj9Tj25xq7ItgYibS4KwdoWVlu5lmKPnpL
MXiJ8qFqxl2sJZ90XfNzq9zXgGiWXFHr0i3AfQKoCwTOYhJtbidbBWwxShJacrQmgHLQ/DZLirDs
pmOeOwE6sY5ZPl6DuGJ/eaVXjwpYrQjaGB2LiJ1BTLWtgs7IaeQIOCMYsR6yXhIirZrQmQzhOI5L
T0lWQ0a2UH8u3itI4c0Kuqls2WW/flbORAnRWLdoeABPEGU3qJLxkpx5p35dTqR/SWVQ9M/GgXNv
BebBfefuf6OChUDqdTX5Spw5HlaPps34ambutkeeobrSZJyXfxGsvcoQLv7a7JVk4qVAduD4hsWG
3LANxzcsARYgBXLX1w7ia/hkC847azBY0PMqanRkTyDYuJpO1nbGhYiGh3tZqnD1Bj4TJhhKo/eJ
hUFO3PcJvB1DB2CRfrts7+u30ZkMwUL6Eg2vSonwsxyD8sYCGCXxld7LnqawQC6DK/Zbj54zkYJV
WO04WRoPQQsMJAFyR8lCiVKrt9GZBMEmBqoTfeTP1IF5+mlg/gwq+hrlYfeTe+yebFBccTLzfwNM
QiZZuB6GPEE2o4Nk62HaKNf2xwSQtJqHngK/m30l7DfKUb2WE7KsP/POVBZuiMguWWFyBDBmB1Xq
zWH/8m6ptUDfk21yJUeklFinmJDqGp1OS4VtJM1pMW/nQjKwIVlKMRvlVHqd04VvYuV6hYISlJn4
1UAPfTXtVIPuJEbD2+B/uWNfV1DsLopcklmMVzs68tg5h1kNHSXU1FNpuV6a115RPqT5IrnZ1++C
1+eY4E/ymFn5yJ+auvu+yStvNJI9qT/NefU7AdqZdoIvaY2kKbMW2uVN7ik07JMcuKhPdr83XEn0
wF3GpYUUXMrkuKgLxDAMMxssjxCYozJjSrgYF10SKqyIcg0NiS6C69r8pZF3QdLcVXIsX27MwWy9
n6Y2tN1KImXFEt9IEdZu1Id+aBMTflgPdHDwLpPiae4TtT6X5HTZCmUKCWvXlj04uSyImiwMiTv1
TDyrbjDvok2fL0tauzjfaCW4YeAgtlUxQdQP6vPEb7cKsKu1g71Bffw/LyW/ESZ4ZFeNi54UEEZ0
dtIqdZeaRgLIm3GX6+zpsmYrjumNLMEHz07iVqoBWU2T+eXS+vqcSSxire/5jQzR3Y6Y3jArvPqj
Y7fPOUTRJtvkYJxwG/SSAswNLw+0s4V2qD1f1u6yheAF9DamUmzFKpuab5vWbxb2LR+bsOok4/0S
48DF8VYKgjpwyzJI6UO0zCL1uYu3BWj5YswOBeOVrPlxLYtytp4okb+Vh+lACyAtWE+Q5Q7XoJQN
c79Gmhmth0kozdmsHmgw2znoWwd7iIh20gMzaBgUPKeSfZIEnLKUg6cmdcA2LNDAtl0/WD6aWHGD
X968VdM8EyycuQpo9ZYW8Xcc+dDXm1GXPC3WinxgfnzVTDhnpB0A1M4F0EDbkB3ZcIA6Tvey+MWO
k1Zh97zy/d/TSjhweU1KJ+ogdDC/ZVEYLxLnsfYgfKOVcNo0WrZKmeA52szfzXjeNPOtE0NHI1iG
kwGlJsxMy3qiJHslFuqteZgm0sIkB/uzYT93Y3h51dZCtnOtxNmJqUILrLlg2XixiG1bX/F5j1d/
jZFUwKLL9Fl1HK+mIeKbpJnT5qDOgz7R1ol2arFRW4kh8H0Qbv43GgnRjLUgM19wEXwo+gcVSbLL
pSnztUfLGznChTz36ZDSF1U27gfzQIAnlcLK3S05WUjBJGEuuSwlDkOcwzAWy5wnvlVA8GfVQQVq
p4MW8OZ7r8uAQmVrKLgItGJOxOa2/mMNB5QQOb677BEmswbBUUzWrORzATHOwrxCy70a6OE5kIQv
G7ls4QTXYPVTVw0MC+eiac1V/JiElb1Zuist316WJFNI8BHqaOrLCMAVwMAlwKGZKhJ0YA/zIjMt
gsui+BZcMHPx5UOZ6haUr107h5N6P6tXiG7t6ctlKRL/I75/usRgY9dAIULDmL0b2ffLny87ReKD
p1UKs9drbgLHbpPt+VhMsqneq3vby+5x//1Ok+T5sRXnKcY2AsxoD40Uo/f0GYSGH61Cll7nkcKl
zRF8Q5MYWqsNsLgRU/c12tDjMH0cMHCDAZ/Wk+WDJadVLMPTaHHsqccaVtfdHhwsV/me7eUNx+vx
5qvzFst22tLGXcb3KttbYHzhACHTjr5PPhtbXset/PKz5Wf/RhP6eiR4JllwFBUgxdKarycHjQRE
Awrk6bF5geSed8bfjF+I6C+MOE1TXo9J9uknpPSvgAg33wI8PdB8ewMOzMc8qPz8/eWjIPEdIoTk
orZz3mFI32+reFPU3W6x7GuFyhoqJSf6l1J8WjsYsIEYx6rn1qv1KB89+JJK21zWZ1UQRsvRzO1w
/kSu71netUGzn6PoEZJB9Tdbszy3lvVmrIdkZyKEa8qZVcBH1hChI8+aPNmp79Y7Su9BfgTSTsfv
GolO/AN/OddnAgU7JFNSRaoJgY4xePEcsOTRLH0muxdXl043LKQ9MXapiWiw5lJbeUJQXcqLcVMs
WLtmlLiodWt7FSG8dezRXSZKXV7n1K71pfHBSXATR11w2Qj+4uS+yhGisYVgOt/oIGf0iz2y/wf3
BsNrGIigGD2UZcbX1812LUsFVzwGCd6aHEJZI7VbBQd3vnGVIDW/XdZmffvx2RqSmASlmbef7zY6
yQrgg/kLG9EeAYAYjfpGc1/Gz5cFrSpyZmeCB5pHJ2UzMk0+dWZP79DBUEg6CFfvjDMJwlKBgdAe
eg2WrFAQt2As+l1HmNcMn8b5K+vCItUlQdjq2qEbA/O7hmqb4mQfY5EKsDme+8v0xlOa6npuYqyg
DsTNQv9wef1kwvj6nvmepR3mRakhTEOCBxgQnsJSZFKvciLZqPW37plagpebEwtMwqg/+VkXaPgf
mIT5QG+6H2s0N4HMF84J5YvCl43SrZoIEgeGY2FJTRGfV1FntJvy8kJiJl5qf+5lHUirHuJMgOAh
GsVASxAOr2+VQAIhaA7Q+jDOfid4QZOWjr4ZHa2Cv8x3EBPc6iQDNJEOLF5lN6g3S3/ngORpzG5V
88qUYZXzQyr68DOBYuCMpq22qUE86JPxfTwf7KzwxhZXYBtm3RhctkOZLCGDRfVsmJYJspTB9pd8
Dssm+2RoTZDS7BhbskbCtUN9rpqwZYk7T/lgYC1/PNtAxgdsY/mzbc30zsWIPp3O2aKlBYYPlceZ
obAkc38yPYTjWxpIbDoEy1Y0R3MK6uZBpR/dGICO4zG17kdnc3mbVrMg5xoJp3hZFscpCwi0bo2N
7fePWe+j077c0xvOoDg897XEMtYGFzA289PuxWB6USJlqizslbJb0MGNFNkjT90a2zFgeyBKBe1O
Rhohs0bh+oqSWdEHvqyts0SBq+ISy4fYCaK2+R7ZyeiNqS1Lc8psRbjJWKtNfcNXdnRv0vYDlfHA
rAYY5+soXGQji52EcaX6kJNQpocSHWLW6UdjqSx9JdFGDJ6bpqsqFsPyyXDQ+nu6SO4tmVX84tXH
oomICavogu56wWVS3CZBt9O2QBeATZBAl/ZTr92VZwvoCE6jNZ0h7QrolAI6WVducifZ113o0KfL
h0y2doLXqCaNzFWMjVKmJ7N8ZpnrXRaw+j4914R/g7Nbv6uHgSYKXzxzmreu3iYfbXBR7Z0BHLdx
XpzsBihXcWRsc5PudIwx4ubsq7mEI0Nyox1n7WFE2uuxVcbhY9aXy/tesTGFkOqSQHLtbgXWH7CR
VbSQEbHL0Cp0N5kWrDmtxi+lsuRBYozEB5W4DLlu9cyfSRJ2Fx2pRa9ySZPaImy9stoHt6eeGZ16
Jnk3rxoSJgvBkcQHD8WOqV4ts9QYsPxDkYXmSLZxmW20tPL6ZQkvb/X6+r2K4l/lbKeVwajS3oYo
iwLXUAH5ZVwEcymzqNV76EwjwWEu6lKXy5ByVo4fqWSe6Pg3EiuylROcZOpMWkcmyHEesz3FOP9L
h7zrTwf3iADvBunyLecturyI687mTD3BdSpV0c6Ri1VUTyYwL1yPw20YN+l1vle2s5eFfHzjssx1
c/y5cS8v+rON6/LIVBOuab2gjAfm6SX3Xcu3IuqN7vNlWZJVfSn3nckCMaWL0WGoV6rHuZn8OS59
C3NSWSexxvXw4XUhX+6oM0mzM85t0kCrLmifjKAFdXcbcKakH2wxstBfYv0vX+dMXLO09dzNCXgp
jereMJSbJmebyGz2l9fvhQjml0j5TC3Bn8ZlHOkj99jqwT7wy0i5B6PQDfoOvAzApT3IdzjDdHQL
Ysmtu09vZW+DNYRC1zz7BnwlzjQl4+xalYMtjB6jbMf5UtFAteWNTFECSBo1mDdsY3/gy5xKz4fM
fgQnM3e1m2fcn2kA4SdKUBqK75R+l24vr7NsOwUvM6lumVAG6+nZp2jcW+XXcXq6LGL9ajxbSMHD
GOh8GGuVW+iGD14uQXtKMF20oGRl3nIOJfTyB3rQbAcZed5a+yf2kFjADsO/gP/9dg+Tssuqhge6
o09rbwmAe7WzdvWWhOazC7JQwPluRqAWRzfgV/TZ7rLm64v7Kl2w4TGnSuo2sOEhfyTL54Q+6bJR
oL/wo68yBCudyeQkjg4NXc37gcTMx5s4ZlK0Z5vpic/eyeLq9avpVaZgnIQ1g6XwuJoTRmk7ez9u
AHInJ4DjL9RffcCrHME4k6zOCaOIH/Rtg95dNL2BmCryODGVbLJkPZQ/sxTBSCenwHBkXEKn62jL
MEyI3hLI4v0ChS/ra5UZhnD5VU6BHloXijGn96vsWVEBmjFIrE+yS+J7gSQutRUeW5vbFPjt+bZE
XT07/A5s1vkZE58NHSn4qBMs0D6ahx7wbsrNAOJSAD/4KYYBZJGDZO3EJwOjGnHhG6FWfWPnd4m2
nbX7y+d29bXwaguO4DWWpG5MZvKVq7/p2ccpDy9/PrelC3btCH4BQJiZOVY4P612mshhqk9Z5c9o
Om5tsMXLehL+IkL4eYwcwUXEZmLMTsbFhbykxFm/NZQpHK+70b159xvM0m/sQfAO5QSQlgGYqn6i
HIqm8wxyFTfvL6/g2gz6GyGCa6gyJ2rzCkL0UwNcjibxlJBfzVPskSM/uMAu+7hgiupRFhfINk9w
FH1eJC1gBuFwc3YA89VT4tgHQweOaTx+n2PtwaL23zzJgrvIGWNOrkOkpoOCgR1Nda9qGPsMl3Rv
dSg4/V70+tNiRMDsmdrMrFsI7NO9jom3uvNosUvYs2QXJWfZFVKUY6PGdszzr/ZxwehCekB/eMA7
0aZ7GnIwhuJofL0skxvGhbPnCm9Se6ZjxlSohuzYzWiqW91i1xXKXUjlhGNbSfrduLFfEie4EjZU
BgjKoWFOa8zTgFp0oE8JbwuOpGxUq/0MZ9GOK/iVrDPUeeJ+RbtlhQcoTz/+6LzrwjngzAwczU92
GPRVV2mroBQHBbeFDmTofxYk8zNol2XNn3H2yXpwTvS6Q5MQwJmygNwvN8t2/qACCsV+cLfadghV
ADjLo+X1KOjsawia0zEyaUxwe3eo0esvybg496b7F0+w5WC4804GIr7uV8+ECn41tWe3VJyKW2//
xKfvXLy8Jl858dk7+ZN51XLPxAl+Va1JERk6xFk0HNRDbnk2Vb2hCnQSSy6oVas9EyV4V6fprbha
IGrAE7meDyM9pvlHWwZ8tR50nckRfGlEjDihKeRMG47ypu147GrfouSzjTfa/vLJX39SnkkT3Chp
mrjNetiqhbIm5rL1bXlTBe/isAPjaAmWXMXXOFoeGl/58069kpXWZRYj8nyM7UJ0GkHfbD+eZhwT
jsOrfBr8+A7y5AH0qn991dgS/GtC43oouIXyDnd2QAkNbZZRkH2mIAf2X8ozV7/BIOaaZzIFBztz
Ypgp5qvcTwcnSTd5wo6qVm0u76bE8YiUW3Y6VyVIDOFY9WNF7+dKYi3rz/8zPQSXMqkNjkEGATzC
UE/xDftkvY8C7SbH8PfGOv45q8xhfn9ryu7NIgquRY0zI+m5oQCf/VDuWjxYnYcxsF7GFWUB2/pp
58Mj4MYyf6GyG+x6LmaGxs6CHkz6Ma2Zp1qPWSebIpHIEfNvzKVR6uI2RBbj2nVOBUak62jTyLC/
1v3kT3XE1JvpOGghLSHGVHd0+GqkYZdpwI+8n9v8P2dEwDa9ihJsvVhKtR4rrJxlfgXXl6YfulHS
K7Fu568ihAvW7EikMLxH/Lyyvo6N1e6Gyc1/6zC9ChFsvXaNflFa2PrYG5ssAu5c7rLcu3xi/8L7
vUoRjJqYc6NZLqRk+yEY3hk75cbA3QxckZc2BUMWXfKl+SX2Otsdbo9nsQmA9FSiN1i66MhbO+tj
6ZvBsKMHFnA88FFaVpUJFK5Ne1hIF0cQON3SoNvzIY7Bm28nHxean25kqViZaQi355J01jwbMPS+
dDa6lXzutPrd39wz4c40rUIZR75nI3BX9xiR8tNvqM/dLmHm6btiK8uM8M+7sGcvCb2zPYu7InWc
GUsIG9m3W3tvAQkr30hv4nU5YEkDByXRQdn31jYmY5yKqIWDVbeMD/iggb4K4jDe5o8tmNY7rw5y
IKq3V9lBhnezvm2vooVty7t+7EYDsWqpuKFtLnc06yV+SSZC2LW61Ow0SqBdNBAvbtPrIh0kfmk9
tPiphZhdWtzC0G0GEU3z3PamV1m1p6DTUmJ/6878VYwQwThJmacub/dI9mMI+mC0GNuAf5+9Hp0K
3SkJwVwGum6ieL+VZwLS758WIuaZKCv12u2h4EA/ZEhjNGRjZpLjJdknMdHUkBiANh1MwaCj57YU
dEuS1IFMAv/zs/NUWMjG2BQSrJh51fBoueHlHZIJEJy6Q5k2jjnPTWAumVy3jsSUZXYmOHFiJUsU
8SVSmhOYtYwZd3pwWYW/eD2+brXgDAgezT86K6IjR00CtDn47VPfONV77rd//zH3KlJwAkiSmd1I
YV1lqW2d8ZSR54Vdt8ODUn2+rN161PUqSfAFhlYrTC8gKYuVhzpW94ORYmwSVPeDcX9Z1Etb9a/e
+6csMW+UOFZfOTOXtZ/DY+9vFo93xCyeslOBUqMDAgsMX7vpEG/1D/keRYMrF5377y9/DYlJilml
JprqqbBhksZwaKf3UnpNiUmKKSRDVazYrGGSk/FNM3bq+D7LJe0MMhWEqG+mkZpb3OotZ99mV4xJ
SuHrqaJX7yamispEcZauwxrpfW4HJEX+0qjT/rbqnTScsj7xZ+CJAngwAkBKkkbbjLGPg2P2nmLT
xF/6bvKtZpLdjdLvJbgTvWtclwIj3VcSb/mi1B4POegVSGHDhQRzQPHakiWxZPspuBjWxc6g8P2k
Ly5myY6uDLt0Ndwgmm6Dq1cDVZSgFskLDNzmCKOcpQ0XdodmTzrGHq1QYWp2/XyrtRILWj32ZxIF
pbKURUXDQ3rNHv0l2kTsaKs5uOkfLh82mRzBd8bEWXTGHdlUDb7hPI/GhkWz1xGJPuu5ojOFBI+Z
9Wxuow4KGbcsTPEkRhPApr6O8XaQP8BXTQL1YiQ1QVP+C0d57zgVDmCM4xG31+CG26hxfFRcGQnK
+uK9iuFu4Ox27lJnyOMUYlrANjSs9dQE+XbjtpQl9GX6CPZnpnSiSYaujTZ9rxdbrfqqK5JbVCZC
MLhaT9XFGqHLS084cT2tfSKuDF5+vZngbGcEe3OttAV3HTQxI6R5k3c/KGWn0iM3GppeGKjBHPS9
w5P5sgmP1X57QHr+tArBBKkdZ0lGoWIfZu/mA0JrzPgqoX1tf8EljqwQGgmkXUurVwFBFz9xHMwy
ieVVsjCaRRTdEzq7r+xDPkkOluzz9bc2qCujtig6Pn/EImpD6Y3W9rKLWLeMVw2Ey6xujHQxemxZ
h2wyzT6NNfr6U4kfkgkRjhKNm4FFhNuFuu2Xk6kgmJaRhsuWSjhFujHpc1thqdRqCNA2tlEd2aSK
TA3hFBkEoGypBRG1Xu3GLvPKar6eMO3z97ZEOEUacYqmUrFamOQIiE28DPTFtf3tshT+Kb+Eg2em
K5yXfDAzmnHTWgjbjhPxau27MTMfhQyvbn7noXAmTIhzSbGwgfI2BMWgV65Jg0oz4OuYxJj/wgH9
tGYxxkV3r9nY3NAA68q2xR360QL9uXhyw3nDy84oNm3VDW+7+Q34btd81VCMazsg46uNDsm686F1
HgtZ0CmxPTGupaQe+5Gbd57qV2Vc+1qi3LTWKFvB1baeMz0Ef2DpNnITPXaKBsYH/tSiB4o+Jc4g
JUuRcQu7YIFimNtFbpT3KVSamtifjY1i7w1rrzvHJp6CThblyRaQ//nZdT5UKnUY742kzm1jH22w
xRaSxZMcKVfwD4M55Zgwx9oVU+X3ysOiPrbuJ636zooPlw/vemzyauf8m5wpo9vTUmojlq4xgbVZ
FA9ZnyMXkoGEblYl7uhlqPTSPgmewsoUi2kWVq4PtY39cfbpNdk0extFufhb6kegeQmd4qX3K30o
QKwoewP8xd3+qq7gPjoAJ+QLbytSKk8/uBsEYz/gfh0Q4eX7Key8AojGMrnrD4P/FUtEMCMQN/eo
j0Fspk7eFD+r9cM8uF6cbYp2r9ND1UgaEtaz8D9PH2KZt/ua2AyAihOWmh3cW5CWoOdi8Mm2vlY5
hZK8lKVePIJEBDZyZzYs7sC3dtQDvCzR6AQG5XnyCuCmsjRwaiAqNR/tRaLo5cNIVMHLKODdKFLe
F13OVqhEz7EGfCo1uHxIJIZLVCHsGPS5jOYFUqKP9VW110P3M69kp2ESAOvzsNxknwb4tjwgd+qu
+JvB4S9sS1ERt1bD24SN+lkHCYesDVtmnoK76Ua1XXreUYIcde01Wkm8kdG9USPxyuxtOxe7pi33
ljNJPMK6mTovMyqGDYonwf24dTwWtguzMU/OdgmaTXuMAnJ0txZie3lzxfr5P5MneKBR65xFcTG+
ne3rG+3W3rqb/KMbVjv7C5qf0KSso94haxBe9bFnQgWnw1SrRg8EhKoIJvsx7AxQLaA3YdTCy3a6
nld5lSTWVQyAF0eWDkn2sbuu7jiWOQA5w3rfXgPvEedelj5fjZXPBApupmoXVqkK9q9sv7rKdW9I
NFq92c8+X3i2YEI9r5KYu7FR8Yb4Jm3ClHwwk6uRFWEf7S+vn2SjdMGZaKMSZxQAQX6n2nAoQRzt
aguQW4bkel/PcpypJfiTDiS0tpPgiUkeOHSLtsPYSMgBdrWjvIC4GkycCRPiFUMZo8U2ufkZz5n5
iK4/zFjfquX3VOaM1xvxHcc0LUB9grVFEFUuiQPqHjgSc8sZJZrbettd8U787jPb5Hcv3Lbb5mjf
FEdVernzD/8lujgTLngxq+i0puJeUuk+jMvWrb5asmtVJkJwV5bFkrLl8z7zrGynWQ+nZrgabPbj
vvnvL9P/ib/Vdz++dP+v/8HPX+pm7lL0Pwk//uuYfunqvv5O/4f/2s+/9vaX/nXbfKseaPftGz1+
asS/+eYX8fl/yg8+0U9vfggrmtL5xL518/23nhX0RQi+Kf+b/+4f/te3l095Nzff/vnHl5pVlH9a
nNbVH3/+0f7rP//QuYf/7/PP//MPbz6V+L2H5lM110Ce6Zf/93/jX37x26ee/vMP8x/oswVSoqOj
aOeoJp/nH7/xP1E05x+cwg//0TJMEBPyrpCq7miC3zL+QQiuTqCB8H+pHHKnrxn/I538wwbGvu0Q
y9ZUAInYf/zvN3yzV697918VK+/qtKI9PhhoE28s0bIJUDc1gjlRDaiLjir6kWZWe4Qlw/e0rYYN
unmjbTpanT+oBb2v3E9sBJ1Lam1mWlWPOnh9K7M79Sm1gtpIadgo03KTW+aiBUtafuntCJw9rKz2
zNIm4I4k9U2iqrdZZWYblyETm5gPQMQ1Dq16hC2mCLdi6rFuIkdrSNtHTat8FPiN90zRdI8YUx7k
9uQEeVqon/Tc9vpurJ6LQVE2fQ1SYdriRYOcxyOoFppwyCzQiXZOe9SYPXlDSwovnsz83QzkhnAx
v0xdO99FvaXdxvUNK5XpbqDlU+44/YEui3vbxmoUYOgYwz/IEhyKtrpHB2t+PRdRfl02XX7tqAen
pnHYjyS/WzrHCAEcXwaTScrIYxE1DpQ9k8jKT0NuLMdosiLcaXH0deCfb2u1e5uk4xeVkXHf9+7k
VelAr8p2THeqWbKQAvJ4X5GRBkOvNgFQO4YdmnOzLeZncVXy33eq+muUNGz/8pWbLL/qk27aKdRx
gMFcNnvW0PxGzfU6jJX0tlmU+SbJYn3nzlHkpWBR3MfpVAMDEDMFSIsT5VC6s3J4+X8N/3HSzajy
jJ5GXtU5WbAoiu61vaKGDQiyb+xmnm+o4cw3KrWtqwmDhEB815nfsruc2puUpTO8Wlpss3Ixtmys
1HszPhq0VAdPBT39XRy51sOcMupPrKU7y2DJQ6mM0xHAzndFRrVtzxrYlAnOg52ymCD94P+gWWUF
c2QeivEEZuvUs9LcfO9kI93W/ayEuvMuU0r7Wnd0TJg01ocxfTajQJ+78gvVJuRDX76m4aKu6ZiV
r6g2Hhnm7G6SvAMJR+QCzdptbcxvZP1JT+0IWUHdDeMy10OwWzvoPsUuGm7l3P7QxsGw2r7Q+uqO
YmQ1tBGb+nafqswjUbRzW6bs8miJrl7+0WSWtvnxFcylqIM2U8xDNs1xMLcDux/NfWXXGyVG/t1L
lQbg2or2edLzfW3F9Bbc00e8BpVDhF7HXW5piRfrY3+b8n8Q0/V0VsAGHbMFX2uagVqqZMgDuRYy
W9Wo3VntsUAm4GvXEzBjTFfR2GaPdjsm27LvjWAcCi/JlvKLWW0blJ48tSPJFUidqjsQq1YBHUwF
C27qwH5NeiiofbVU9HHEBsMQYG+zw48VAXVSOERud1rqlmw6O8k8BEbPo1U4T8oQR54yOF+qsnFu
fvxkZuAIGRf0LKIsHJiRHR+rmhGfpNojCo5V5yWtZl31s4sR2SGjIdG7NFCtRX0YRwyJm+THDy7/
z4OqpYFSMu067T0HNGLvtNp6x7R8RhDbJ3dw1c2zw+yPE63qk5MW350JJGID/8nKHYx0gsIC5Xyu
qlPET/3E+tuXf7gNuSPd/ICkuHqosso+gRPqq5spxC8bs9q5KelORUNbjPQpuWLsjLKt7mrklMJl
yFGv79xsOy2gTX35m4oCCtA0BmaWnrf1zRDZIS8Pz4TQb071PYmtPvZyM7lJ2mH8OI9L5ve2Ft2n
wH7b2MVkXI9a8x5bVGzdiEWBajf1Z7gWqxo+F0ltBaStuqC23QWNxZXxqFDyNcl0jNs0M7Jog60/
siL6apcaDRrgaN4Rs73SFZOjUmj11VyoVli61viegTQ3GpM7O9XqI1jJrQdwR36fszgFVtEwXNVF
7oaDtoATyHEdgCKmAdPjJpyqZDqqzah5P1aTDm563eN+ANVlh86ZzvZiNanuyNjdYNWWKzjKJyWL
swcltvdKPWmHrlfrICqWxIAXsh/qqPgw5XkedgDuOM6VoxxtlkSLh7bYMogte5ehtoObhmHifpw/
sIXOXppm7s5K9P52aZb5aqnUq4bG3aH4/1R92ZKjPBfkExEBYhO3gPHu2rq+6uoboleJRUhIIAFP
P2nXHzMxN0TZ1e2yDZwlT57Mbvrn329yHVPEu0f0dgMzB4Cph8gJ8TyPfPjWtCzOdfckVtLsVxhn
VlHUqI/MyhFaSr45kDgqg5Hqy+MAGJHuM/9j8Ms5Sm6rYY4XYVy3J2nDPQLIMeqVeWqzzTzpBTE1
lbGu5mSGhYqCs8nYxR06h0Xe3AyT22WtCfiPLHkTWr3HYrIntfRBnk7rCB8WvHs2+TyHzQ+KWN41
Qd5jteOYLtvLAKceSJWHpqSD5tcpI3loI/n0uPjosNskQnLAzC9s8nywkahTlHlxsbkIvdimDW5r
Dvm4iOVZ702vofPPFF6oiIwIjXknpfjR9sM1iWT0b550mSW/RerZYiENLZVJoQesgx5XMIQyQ7p4
1ehU+K6oxgeifjG3jX6ewgDxlar1u4zWb3WzrbntZ3flrlkOXWBlGeLmhWZMejKjNk+Aw9YjvPM+
F/Ui/WC+hffzuljYbMV1ovdDneIbkMvy0kbwa/NTLW/r/RBvXn9Zw3U/bVP438KbnwGWxr/7kT2r
NON56C3tqVNpcO6WEDT8pQPGt43rm+P+rcvWzeZhu+o/Pjn5XPoVJ4LsTRfHN7G1J7PuXBryj5jK
9ixqjnULiq0aDwL1F8w0ABG4LDzAK2g4wBFi/FxmSy7M0d+yUeLn//cDY2zB2SVYH489DOLXqSS6
tlXGJZYB7nGe3w8Wl8glIKzq1pWUCa+TPcjZ80UvbVhOC3E/efJjlvLMnEy+Z4uHUgj+16+kxb9s
etceQ3R15ZBa6HARwlHALSEucz1+ggwrCgBVuR/W3nFs2vA96DVMdpP1uHqa7IlP29fH4f5Uu9Lx
6Cn9kulhqyKWfKezfFZyzHnY2G+zsPabpgkyZp3d6rojhe5TdRr89pxO3vQGsavpaRFhm2+Nbk4p
H13hc7U9r+OGqNxMr9gu+Yl7K0tObJPmiBlUcEB9mqHmAZk6mie161BSVKZ2pLCijkruUoAyjY3O
LlbfGJG8fMQ7rhlkiDu2f0Tm4B6ep+Nm5mvLxfDh+d1cbCvZXuB8DuFim0e06448I+l7M5lz5NX6
Zz0PdWFDn1y2enOXmpgd9grMAUWTLpct3J4b3/uxWS5y69XJHz1aNLJU5eB2imsXD8lVTpB7Q3Gj
PmjQfqK3JjBSC4Nqadfxs138c0NVfE5Ep0om1N8xteFHM4t4H7ga5KRkjD5gk+jlQ+36s4njnUw0
zKYYD149aoJXNbWlC2n3HDbM7iGbx8tldaiWRxQcDdQm3ja4sFy5B1HUVt1S2OT9R2XU5+Octnmo
6+k1GQCrRx3pftZReFTcPziTmp/wcahCbG5ClozoKkpsvkx98MfiaTlb/uLqdsjrTXcnO6wc+t/C
vDT1WO8nttidk+ewyXzImMmz3/D1GtWKgvB8jh/PWu/0SCfpTMSuhazzTswpmCJDC4UapePLmFJ3
wYXPEeHNli9isNfFaHnqpAn3i8RXONLls0+De0ZIuuY0MHl5pAqIjSUXQXSyr4mHymme7BPSwlga
S4YyaUdy7LPMFtug1oOIsm0/ZNnyDK2YdOehwLxF6xzdIADtcuviIe9EEB/WjM7XKXb48GZrX1Jk
hLJfZvk+T0gZUIadzxP3STEFUXziW3J6FM2Pwzp1aZ6ueqqW2O76aZP57OIIySDzqxjElVsWh6qa
AorAI9mkKubMZUM2+HP/YZlb8z2JvTcdhf/VvE2OUd2bp7BtZdFo35RpP4CaZNvuMqHR6oKp/QN7
q38dV9O3BLkNjqYGciZiSa6UKLHv/+9P9xPrNsrPj+f/378IlnOk4eulw2B+5dHCUVEu6oaiT5XO
lzuJYMlyfxW7LuAwQAv9+fDIT4TYIc9afGnpEHIol3GFLmlVEiWDZWXgxoKZxlxiLk9fdcJomfyB
OiPvvHH9bbIWRNR72wAd87hsW/3utRZZ+96FtsvwL9iogDtgiEohheTf2G72G3oZ+434695PevJ8
33ScEuJdHqcS6hlwvxwoZFagmNFM/PI4TJbwC3yI//fw67kpUYemE9+5CnQR4VI8QVrnmCajvG73
PrKJkgtEI7tLv2asiBec0IQIrIDfDxTEjJ3v5pz3oyge+esrid1zViNYWHrwGwNVZIPfWLSwU+vq
8FobP7yOm4yuj4ccN9hulCb3SUb2mYpQn/CMfWvq7PfAm/SY4K9WjeY/ZIAuVyvs+bawFN/3vhYf
WYQ2m43BLx+r/Tlx9U/V8ebJZtTsDO/T3VwP9g2uoNtTTPQBZeg8NcE3r18FJDyH6qtwvD9KO1lR
wzGSURPUaeZ5ep4X1ly0WC96NQnM5iXZrVwddW/VubUeJIKtPkiLRfKuts2hpjEvZhKaW7fEu6/K
634OBz19PfVAE4So5d5LuuQ8sT4owzlkr4yJH3aZfuDEOej/NvqtDrPpAAr9VETLrN+2INFvIP0W
7dygheka+er7ChqhZvQqLKZkBY3wNqa0R++VBt9UOgdoCfxSLHa+2AT/KVmc2Y+9J155KzCVRQla
bNmiPtO+W59GsyWVY6G3n1Pv3NuhrvylGT/h0HWsPZK82UwgWcedZM+e7PtdmzJIefqb1bc+DAp/
IvHvuk9xJ3Tp9D4MA2K796/NsvW7Hbf9TDLgIg1fjrQe/pObz85zMOOyNhMMgTKr+I43YvgeefIW
QZYBNrtpGQ1rWjwqaPg6hlDEDVz1qLn5mLCczcZHirDjfvMS/7QS7+/KWL/3YztUa2DQNM+6XFNo
SrZ2oie91CIfNrKWJtyWii2LKcLWoQsy0Gw4jW7EXkU4ztV0F9dk5iXoPPvktQLBMFGl8LpSreAC
2Z8JaV+abZ4LEaBQzdK68FU/FDR4o558Myx498mq8glldB7/SzHzbjn74FH7Jtr2XcX1L0bJLkxM
X27beBmzrS8agXY/Mq8MUrmGdAWJ0nPLqSqp3yF761fD2zBP3Lqzatd63W0Cuyen1ue7aN5xNZ7M
5O9X3QJecvCjDHVyEBv90doNwYm++zJ+pdqH1QNKclC7v0kLuoFXb5c67Ucw4Oe1SEcCgkimAQCt
pvQzgxEMuKbwAEIuxjdzzmy3m6ysP/sESWXY/t1pGaXMQE3VwfqrFgkphSEQ9G8y6AE4dLNTmOYA
/UgRMttc+/F30Ahx9TVFRFh/pJ4LL4m/+YVrLzP3Rb6pW0Y4JkDUlP0ak30dbCZXXQhtlYW8hEt6
axISIuTUa6nmahCAowYRgH+yuKdMtabMWNKWNGmGg5zGW9LGY54Apj6Q+9ysmRVk5uvgFbAKro46
+eBwms9hajMd08F5bybqfjQb7wDsbf8x2iCqDF1Vpx47zdRjB38oRlH7TxlTwZP1/J8mFu4Im9Nq
hrLisV5BMPVlO18p8/bdiNUWI/klQ0K5jIDbljFQR4cbUA3alAIyQxzg2C763XuSVq1p8GaR7abV
3MLkm9F0OM+E7GTqD+9LYsBizV4yYbI/Rj71m5en85o8YSezy2OM0i4eiYuIzPsFmnjHfgCQotlU
tMFMizZcXvo2hH/utJRoWv3cRCX4yOSVBpxjS0GuxayWI8SZZphN1KIMqTvZbBx2tczivOtNlzcW
G4RND2/joRsOq4iruNleZQecUtR1W476GKdcl8Trt3xcyEcmRPyto1tcRbpn+ZhFEpaz/ZCP0G67
TnmcNerExkSeNhUGu2zpBT5JwA/ArlCGhMOLty7/0GP8a1t4yG6ZVgVRMFaikQNHADEocHOVeaM6
c8bOYxvlqql3IQvHPIQALfY7FDqRVd7SIT5ZGDO3fY2eVtV7lMPNS9/B1y0bjr4/wzIc0EPBAYHk
rsNMcJxctNfKosKRvryuwcW3OB+jUNuJBvhGNiih1pL0hz6FnBGJ8dS8NIXJPFes7SqPtgYriab/
QgbksGmDdp8GfrQjC/+u6PSPvNebfNaNL1/p2oIlLOBNQNtcdoA7WgB9afjf7DTbKS3hgWxhNRnr
XZJsw85AgSgnfngwQXTuHbhXk1f2EJQvwhpVPuIC8OQheFsakAuyxrwNpPkhoaBxzEw6AHkagg+t
2SEz3YkwSa6zVU8+85/TlPzxVVx5o7itkG0ows7r82EQr7Zp4FPkjcNpY5phj8pg2u4CQMgpoKxQ
2FOauhub+ksX1vHRy2AZmxB3yhjfb+2MMoja30hR8AB15ClezBt1TXAeWrWLeDodhvRHM/noIDcZ
FK8NFuDhw+r9EM7g++1QinM95sT4QCvWJD1Z330HYt+XWLWGlE86nlUMJmXWV2HgdzlsxiIUlbLD
i5/MRm5Sb9/hn/Fed82/+3dQZmn3sZL13+iHvBp52u3XHr66q/cPYrTtFRISba4AbF0tIy8xWg/g
IF4jm13QD9lNIShfum4oAXb24DYRjOdHjXMfkf0WOiT1ibLX6BmmMXHVNIrv1ZTSPFvjJ9rZtnCS
evtIaZ7TQKoi2da4WLYnakh2Wrh503CirXj2H4fBkN7QJ4gUTs1B+q2bxZ/WRnkoW5MPBJeBNpCh
7lWf44Yd9gAHUgB7uDRT06BclH6RcPLBt/VDTxSCokN2ZiG8tXQr/m1zBM18CVR6GjX6QXiZ7OZu
3oCtWZKbldbAoXvvJJ06bKKed51b/8mEnYEHNjt4WD/3EKNr1zrYL4trz1hj8FG4nhrELG+zY7mN
m6rc6GPvv1Y/Qh1BacSK1741AHNrKIF3PbpTR2Uu5bh+XwXcfqMQGtoZVFaWDOtTgutn0bfrHsoI
F+uSp9n35lMAPplOkSfnYERZjK3paYyW3NPdH+D1Bjkv7Cq1UZRMYaKem8HeUOv+grZjgQotyk32
1N1rqcbDvsVoLDv7sVuqDV7nVbgNJdI6lMv8Hni3hkoil9EF1JY7LAJ/l8DZPJtH78mm39ym+l3Y
k3e83MfQD/oYoMxBa7gEO+X7Yd6oBJg/KueCTK7P17jPyiYdfiGk/BzXcY+qS5Z0DefCQ0ABic3+
3aLxr0txsYPxAQmTFrppfNoTuKb8GLfsUqNpI2nWPT31ugOa3/VV340299j0svUYNQhtcOnTH5iy
yZxBE58tQ1LwJhClSuJnRiWkERvymSCJAdsx4PIzOuSeoB8ttpL3o3qHYHb8n6+mvyGwsUrX4z6M
9Pwk1RBV+M7+jhtQHFl/912QHXGTvCfBKE8QW0Uzk4ymQGFNixrzrS4R9WmUogrvu+5pOLE8HuKu
jKyZinjrgiqbqjqBaFAawMIhJPEfOgIkD8nfJA5+z2QBAAEoZwc/kHc4jJ0mvdHcdLWPaY39hGgU
qlzWiYI4Dc3H6ds4Lk+ZCKdqrHuYM87dD4SmPzRlQT4n3auRi95t+arGJh9YulR6ncMyaObt3bBp
v6jkxQ0pGh7hAXFNoF9XW4ZttIK3QS4np3czdMROMV3GHDkDCOasmqPHsIeZSfva8L+tKtE50ANP
lmnXaEju1fTTciAHagHgh7Dco4hTFvdGXdZDwo+b9vzjgNRvJ9vv0aM9BZ3LjrQhFdV83gNVYJAc
mRLUwKur8K7q5yg1+8hLzB7DrjLjCSo7bC+9u/BZNe0MBls8HHhgMEBr68rwpS3SFIa0SRj9gGnC
AgXv8HebdqpQnX9rRFU7MWJ2BB81gZliHvhTn89i/JGg8Cy2wEFYpsFHVrHv8pgar1LLElVd4O+j
WR4bnm5oTgB6R2DUTWJ4WjGsKoSdvHzK5AxD0xB4UZhd7h1ELEeem5p6x7uRYKqTUnI57OwcX/iK
xJtY54qmU5dEjZdF9MfkPkpCN31tk/pX2ALA7NkkXvymP/FYh7mCq49jwh4SA1gG0xN1rWPMdxrl
Prdt6ncyUFPOolXm6ch+pm2KULJJXKCmv9gghPJCzxFCBd/1OgWCp7bppNpoBCqffS6ytk84m5dM
j0WGeIiJWbynmxhPyVLHuZHimPlddlzTtitq+Vwz21fWl09hvIw3bDaUXt3fnR2ytehnWbGh/UNb
Mz43i6pUt1JABVojo7Z9scYrLyRSR+3R34T53W4eALH1KHnSepyLxZtePE6BZYpEFq3RXVnrjOD/
xUtOYg+/SDPYOjiAEJNbv99rJWG4Kjw3KbSJ4/NAmTyn2QrneBJIfHRY3OBc7keW7TICUE7RtUSd
Gh1T9NTw9aMH1v3iyaYrTA+A2HZ1KZrw5kcYYXlLvKE6sD5urvYz3NIu7ybcsWgRRciyHH55Xl57
vj5FJAPaL9oT4QydC+l5EWuvw5vw2/0mOkwIkw/th//6Fsw9HT3bXgqU6u2NNx5m6MAnlBIYtQQY
P8bjW1ujVPT77Rho9eGhQMpDMEHKYxJ4/zh2S1EqWMRCCqdFEps/wTqaXSPq5uTraBdm/nrBHBmg
zVKT8xLa5eKIN+fePTFucYici8OwMndmGTtsUQfRSk98PJ5eIOt27Db73tgsfA71OlVxTdGDDJj7
Pp6TdJ+oBIR7HqNg8PwpPjdZsoD4HxQradMrZv2oVzaOvhWPlM+7Ei/alZ7p5fVx2LoZvNSI7n0G
/UpJsafM5sh/FUlkTsk4qK+HKVm25xAjLtm4562n5CPZ0mEH/AIIll9LVF2p3UHhO8l7IjFQHxpM
nwV6KlSZp5qizxbKAqfzEHGiFvSDXjpx3jaHQSv3KQMnHRMeq5busg31fFRBj/Yr2vQFEp8BHtIK
TNqhBJHYFG7qVb5tMtzV92E29LnrMwSAdl8vl01gFcA0Ue/WbbEf6ZpPrMXAOeAReA1UPEcd2Kmg
A5KCOsquAbMpZEsWpOn6r7hPoPl9nhZF2w8i1jTPshgO2xmaiwWC9p+Auz00PaG7hkbsBhaxz8E1
r53I7Hl0iUT3EbevgDdfEq3DCzwDu1e6TYhXqYu6a2Tb9bnX86dadPyWbXx8JfXfOz0jgRfGk3Kr
fmEeFuGToEJOr6vUqfFTr+sxlti0YPwx+Jk3lHahOYCNxJ5RVO94oBqXr152TqImtwr92uPAZ3pm
khVYdsfrkoSd/DCdoPs0fWc+E78cbKf9nkTv9TTv1ELrO4cjb5YhOn7BpsN8T1eG7VA8p9f2fqCe
7c8jU4dxUemZbD5GvF0cvXl3roZr6oP1Zn1Z7xOwDGy3PhjbonXNWD6uwsdLkJ75VWDRAzFckDcn
2YyzR5fCWdR0cabhDFzH8dmnVmhUM9QVNWqWuiLZGJykYeP5cejYplQO9KovzcgJgGlAAWUEiPqy
hGBElEEHg+YAVAagLhigy64dDgIMk9swLfVtHUmCblIh8t25BSu2EM9eMkNXxnMVBTwxDaS/9Gkd
3oJki27NshfxiiDO4wWthFkhd5aqrHy84uPgAfEsVa1RaI1BX2NomPmXzBMdLpn2vKxlK0h8jSYy
VzIRIbSqaV9yGui3tpm24uvVJ5g8j7EJKtnVwRura2ADfrpFJSqPJU9UVp8f7zfz62b3hS71US+K
x/cOr0B9MRVIlBvW9dRZ+ga1+Z0XsgF3TFJ/OQ0pSCRodJC6+rpy6zA+KdMmYAAMd2i6w+cmCjTn
+NCsq3sbh+CkIO7zVGeBzduORdW0DovJjRVdKZz7nbWYcq9+gruVmewcLcCEZzpiRVv3v9ms1SG+
Q7mLuMPF45pUQ2z0y1yzQz0N8dVA/Cz/+uigddcFR99/Vn7y/XE3dFPc7CZM0wuWzcEZRMMA0RI/
Kb5ApjmbWe6ZlF+76Pfjr0ToqK8sPQ53ltF4Jx2hqeku0urXr2g5+f5FrKLDm3X/OzCCVR8ZtGdv
3fDLrkOpwiCktcxMXo0GUP31U8vC05z2u8c5eFwujxMhwZko/DZZg9Lv0MeNAOaG7n45JkCmMku3
IhkaWj3uwimON+TjYCJPmot/yaiiG70f7IgiKqEtVPRp+OLFmTuIpJvPmI4B3SbhB3UR3G7DOboK
E/0l0OLaY0IAe9VWpBjodd4V9TrPYT6Nvfwm8bDYDf7QoIcLDb3+zRqalKqVCXgP6c70PuZnYM7s
HxcH0DxM908t2pe5N8lTPwEInDDRwXfkl3zyk0OgxqUaWrFHpBp+Din0bRcQt3IwU0QOmamuArVN
nqjnHb6AW5Sjl8lhRvMIu2joutPXL6he/nYeF/tYsKmE3SQ4TFg/5xCjeTZINHFrXqzd1AGkOEg5
111fMCnmiwqSMAfbxj8EYiA7igsyz1KRoGrD5atAdzta0vDjONHhNt/H/80wZ4WJvWKajNp7UUPf
Qbt4BT1C/Fab3H0FOVuP310QoQ0L/eVoHqyVr2RiopGdgjFbYP9LIqSameRZDLaZBkXtT1u/QcoL
djhBZyp4e8mjL9FhT5ZDHeiBPK938HuJ1VrSKOEQnRgTf75664rYODbrF4/twYVSdoGCkR5L68AW
SziGOQ8SgUr9unAdwjOmkX9ZuHgfX7c8XYYdb9s/jsn1h59gRXur0aZ8TXkywqA8d59xh/eZlg3D
547bi48T2vad90Ees6CED3+8VFVx6vevJGOgt+ARcyjNIWMJ6g0Gb+810xVPMolqfVsApS/XOPGS
qh8GegY5sbSRJe8uSZ8e2RI0lurx35Rol72/ABhc7wyWR8Z0959GASS288iUD4trymgJyQ8I+ew2
CsWoR0HgQlR6jxDxuGECB9YR9UZYuWKtEQU+ssvjsLFVlHZG2kgaC6fX0Vf7LeDB+0LEK+uU/c1i
+coWIHFkGzAbA6M8mLpKTBn++D0EbVB5RM/JgzwwrtvXkXRfhdlqAIJPXbLu8SX+igymGj6oVQHk
kI+zjvR/LuX7psOw8I7tE90+JzFDHjcaZ0EHb4Avvz4yZ4k7kHn9+RXLgng9IlnCu+KekKd+ng4z
fLbau/dfTVX/KRv7sq2z+422uQqjeXl/sIqW3UTVacIU7bduwCqgHUAjnBG7HhHKsqMzyYaJcP0v
YP30X5x6KFQEhs6xXkE9tOgCaGYN0rDFdocXg8M5eSjgMyNWhBy7noIQzfEyes23JnT7CY3zLqCn
AQPrCyQAtrzu9ZtHAtDVVh9fV2MRe6do4Hu3XVskpdbjVTqF+uQFLVruBS0bgj8CcOxAdGJjFdwv
r2YBlahNs2MgQlrMPMxOU+TkHt6p2Dhhm7djYQwWZUyHp855WyFFvVV09LH46x+BtMtfj3HS7Gps
6TJvtzQSvZWpYyQQ2qoDlu7TNx22v4ynx7cOm7DVosPK3flWsVM/uyYJL2Fg30jfYEbsW/3Srbwv
QAfUlfCm7+PUu8MA7BqTqe/CTQtKq6k7DPeHPXdvK9CX6+M9dEnyvVuT7jzQ5PMx6I4Cqq6hXTFf
l81PGUXQR52HZde19c/HpC5BjV5aRdFFAEd6hlZUCsIPQIZmTMfbAJ/xErMKzBtYEN8sqAYg61Bg
5nmQggkRy/h/HLoAg0hAWeTgifUXOvEQHLT76k7oECf1cqV2s2AR+lkFr0+H8zP/Sjy2HbwYeJce
Q7pTYdTjwDAcq9kqd4+SoKH9AiEkh03ukRsQQ5TD5On2FSw5KL6u/wZEAijavUqVw2YwvUd8o07w
yikrb/UvvOvgtBpunx6Mx7aNwHLCpGffArG6Zi0WLMCJXXZeytlTIqPfAZCPD2Am0VE7Cp96mp1m
uNcfG+L/5yL6Gmxz+8cT7F3VSf+fgJpPhQ3nPveDtL+EJDv47aD+VwVFZNLP/vpRu7b5HmNOFNw5
gSQgXu5WckxtdAfAHJb573cfoklWpqlQO+cCD2SK/vYY/D0Ozf17xMufdN1AGVL2zwm8FKChWCPm
N+s738T20wf3Jp89P8pXkBwqgI/DazK7b2bz1Weg+ptpUdhTBzQ+uJMHl7nDzBzqrtDObN6iesP8
EkKee2CR27mliSlomiooiHw+Wg2Qn+fngUT+M2WbyLESE1w6GABfhOf/dg+qXSbkfloZvYIOl17J
RNLrmKKQTGaSFus829OSYmlmXp4GjV44rDFgR6W8AHW58yJZa3NDg6c6FUW61v8YC8Fq8Ch5hsQI
GAmC5VpOmIyAelP7guQ85f8ZOO4d0F4DE87ml/A+rkoxozfam8G9tH8xZvf8cbhZptCK1LG/88Zj
yNL+OWavSZABmMVsp6buOUjm7W3pq9jDZmY4mVKmXvpkeoRWkGgqB8BuJ4wElgH4pW2k2Zu1w1QG
o0wXxWiyMS0H1bOHD2IyNiWMWX6C4oBlyyw5C9HTQ4KRqKeuAwcsMKXHNXMEeFZ3HRo/j5PlO+oP
v+podsWVFu5ZOk2oQ8GjB78O0TCRh2gA/pLx575p/WKhIHChR/05saQueUSwV6H/jXLO9n5bX9jC
Sg9Mu4LX4BVhcvAr2by9tWl6aI0FRsvp54zy9bg03ZmENh/AF81BllWHIbQ7zuAFEk1YZp7UbHJY
6fISg7OyqZu3secnVM9Pa0pOFlxEf2sWAHo/jWiiE6jT+wCuA/va70FIBvKcB5249CjNQP77G9Uj
BUN+S4oxU3Y37vDZ/tKAwLoqCJ6nbL2lDr1/HHl27yDIVjBw5aLxat4iQpYjztXnGAd1HlndHqly
x9nG3qvy2J2f/SGw33uJFQSSh4k9gfrstXrDpgwGnfX8UyyA2m0SYN1gdPqowbYH1E3vYRooiNr+
sl6vhU9EmAOuOmD2An+yEdi1grjs2vnBsU/HohXh23pAQLfF0GP/Cw7bv7Vt2aGFpGBet8AfbNDd
/g9h57XbOLas4SciQHKRi+Qtg7Kc7W77hnAHM+fMpz8f1QfYM7OBPTealu1xkFao+lNV01QgmaEB
rJFuTULdofakKsCmsJstxQjQEeU7pNbsa+lFJrtgwbc6jKq5NxCYjOA153GYP9dG9ZImJS1sosYN
Wd2uai/nttWMILV5g9Ma2I9zFLQRWTOhmrk7q8MQhKJ+GNc2563BDKFui3blJYqbytPT5rLEzrMs
jcYrByWgK0KzFK8fvSyu86QNnoYUSVfkXlD4zlbzsKh7cCzGcbp1D9EY5WgxHViMO3oOAtSLxgRs
fJ0wP3hFx8+q7BalsoBSsHt5/V6PLKA0Gz4QrYRehynBdVrTVxVpH8swPk2eZjfhwawTGDSjeKRN
D4xSRy6Ylfi4HCDpKd9lU4ZqRqJ9XxPzLVnqzyTc1ArQrH3X/cojeYGoCFGeZ0DVfTOdkrx4cHqH
pKnoewbs5iGT/0IR/diXEIdRNEB2K5wFXGxUQemPxmy+n9dRvqd8JraTyhVW6gR6mSznoXs0zKDv
5HJgRN4uFdjlRomKOIQ3mobXkenWvooUQ1s575wmW0EsncUdDPP3RMWEISZ/YhpEtJ8svfGmYvjW
m8brkDbssu3ayAqktpFsDqhMvbyhdxvsyGvEYAIwCWTPpvy008YH3oFt0SZXE13jxVMk92P1ObXr
PstBdu3G1pgNnZOVaC8BOyA7hNri8/7XIyEcqQWIYeftPooUzyi1fd+2ymmpzN9MiNzpFbwyhw6h
n3D067LQYSQiqFAnQJHnLw7YYGDU2dvAQgoatOKWmQufFf1m1BxPWVVYfKHKfjCsPcKxu6zPmkAx
w3lnxQjpW9X0b8+QY983DQy7XnXopDIDAlMHczeHA6XGsVy6T1WF6yvXkGKauNjarRbxsnYvMoLA
Kht7BzLdb8rayltWeZyl4eza3Mt+TFF/DRExnDXZX52pfapGtTxR4a7JAzT2cx2H1FRNfKGcaRnP
Ff5QB9BIzSG+fWpHD1nD4E494GRrGxdR0kHbRjEHk9Tf4sX0h3We0KHZcAPDyK15r3TZB9Q0i72Y
Gr9V5p1T5B8IXzk6u5jJw8vwnKxt62a682C02u+6jbKd4yQPrO8ssOrqexzTHiHVOtkWtEJJd/c+
zQS9J8UXa4egghackZGkvjkMs7+W+Yn9+lBphdytzX2Vd2OQ0JC5sKIrLFN/VmoCpG0FCgoqiw8a
l7VdMpf7QB7tQbkYSYpggfbGs+dodROwvKUKlQDC750/q/Bz4hC9yimfl1CtEMFhiJ4cKyhSfXYB
75WzLN+QaFpBU7At9TTaMZZ69cu0t4IyPo98n25AwKlkgRizp7lOFE/oADmdXu7qUAWvNiw8DSHs
Vn+Xop51JcJYtxHkejXCPNSFMrp0iqQzcG66TB/bmmKy6NlIrygRUkqh6CnnXuKOVFe/4oiQeulV
TTd5DWlDngWobs0IJBzgOkRgg1ev6FA65lw5CPggMh+tKP+cR/VTTK3mh8bFbCLFV5EcHy1HOfVq
UJlOHyi2CpiqQUIoHXLXpKl6Nyx65gVXCcq45R1m0NUQBe67kVvYTnb13Izn1p5gSb96Ey501qD+
09FGiW7HXjhnJ5rMjgyU9ZdVR9l9V7VcpW3uakvSnHsnwUHHuCg9esnMJoNQt+9U/dCr5lc3xVOw
GFPAtPkCLZj+3I0kYnKrHgraylSgIykjmyjRcanRGQlftDAddkW/IzLGbNjoRuqVUsh4WMexDPoU
1jWsYtZLj6UhVBSmw1SCZTJsuiyDg0xo3c4iFsbVHuKs7LH5qLuyI3vYmMtjN40/jSgs9oYRGAxS
Jjjkd2brCcYqpNWc/XcWL1Fpj+46O4W/KAhsy6ScvLZPj7QBCsWTXvmkq8faS6hO3/oCd6DKDvYN
9ApuP/EVxgpskb6UopuOhdUhPNGf4Xs0v+uoB9GhuXIakANVqassxXfMcL+KNu6ZgGz7g4JgCzgJ
JwFditcxZy1cv+VaRYe8ab0KAadDWNG+GMJTX2fWTklWynrBQp+QoRQnZm5+9EPc+bCabEYHsCdq
18TXde2zMou3tkSzviDyalNnb5uzdSwGxMhOn3tqRYwsIupOLEe0zfFuaa5yNg+8zwhI6vCCVnil
htUe1s6Gx0pGf+rK9VeISQsF6GsmBYd0d6lSk+S7Sk7o7FgmstHCnbLpu8u3LkRvlmbfota4t8PC
9EHRD1KYr8oC3IQr7mN0ar9T4ndinx6tmCFvtckcsiH2xzzv2SzJyD3Mr2Fb2B5thek9DiK7NUKy
TfkUp+onBzvTWqdX0t0xB8zTk6zoA1k1iyszDIET1KOrFYV4gkbJFuVRm0Po5PDRsoI4I+9La/oi
EBpzm7r5tZNd9GBLcT90h3424zdsNR5Rv7anJja6Hlj/3RLBhnXVr0G/TKm2grvy6aQZJr8c88Uz
VuWKGc7mRDJ3HErJWY3WS6fru0JVo6BJ509LryAHbcn/pSAzq7J7Z3nPHeOe2aQdinc18QpkgXsr
aT447WBFlSk/tZn6AXMx+FWrkWbagIYsybqrYgz/ZfNaYIS1zbG/5MwO90B2DR+9oeTVBJSxC/mY
j85lhqNmVty7UGt7H60r/BU+fhPJPYdS3Aet00k30WVQV901tNFnSGX61Iv4DCStEdZo25sQNBD4
WY4YGu9FpCynbBkfJxV2FX01pSjwhhtuR1FhKE3QwMKrzUOd6/ygTCtRQpPKbEZMvpsbncEa9I6L
ZhGQqhh3dVlMlxbGl0tpjdPMn63ql2Lzfpe52e2yCNA56+SpGIc0QCFI2EhnVZ6oq0/DDDteNpjE
qBZPsxr/DEOjddWsZ9KeYhDsVh1rA0ndaia8p9htGXku4ObG6sPRmgGLSmZ6amPuObLw3Bq4DI1C
Odh61LqJUcPyb7roVbkraWkOCzPLFf3bXM8s7Wlyjc5JaMnE4udFogdJEsKbOoc4HC/J2nwLs1QL
rNHaDZFBTb1hPDB3D0ymOhva4CB/Eff2XKc7OS6IUK2v2Rkb1EOcVuskEy/G2eWmsbYjZD31SrWh
1nIqXKhmOh2cx66pETvyf1apYIOQLJPPjBIRqJp0rOi7Brozitn+Bg2bM8v4rGwPE3VST6VqZsfk
V7L20JXa3PqdKs/IRYzd4iyc2QUye2QzyAHTaS9RLnhxEaIqsn1qS0rPpZn9npOvGXA+Ggg+kr7h
hs4pRAY/B55DNHSkX0tIyO68bjBKd15Pk2q3R0cfOBK5HQoOnJiBvJqTbofOKe1LzS1WmHLskRcb
k5+kFxg1S3dHbc59YSlB2BgRvkbna56dYJrZqfYyedIRr6rQZ3/pkxdzqV7CztgDMR7yDg9lSQ1Z
RsdmcM7zZKaIVdZpp8D+C5QQyRTeR7Jw5zb6WOmYh7q4NjFfkFSb0aVBuRR+5yIgR7RuARuU+qSR
yDnLcHxY+ppKeO4Q9nAFsp73QFfkjOi2PLRvAz2OXSoq1FAY+nk5Il5FlhyUocZpBNIC7TtITCLT
j3SA7NfXRbqiDgN9E9CHpej5ac+Who94meM0mJUHhR7TXbWIAaE9lXXftRGyAxa71KhnrU+N9szF
lC6Jzz3ZouKwT+X31tGAHhus2agUYGdcsTj1bhFY4ekcoiAtOQmjJD8WpD26ut1/lH3/ahXWhu9N
7W4U4/ew7r9biexdbCkrVr8Qdulz1OWAMgzCzPKaBV4wXXRO8BHXdw02uSvHAUEI+Ri7UKCl1jsI
f/tLp3Bwq9wozttZfJ6LmBKzfo635rzHiN7o0fpAXlN+mVTloC+Deh4Qsf55qGf9jOAIWUWh615Y
fIYd3k66x3MpJyZMYaQPxri0D9kqH/B6/IiEtL08au/bKTbdQs1lEHMDZO28H1twO81+coz1Ctwa
H80+ynwtN3Do2kvmLWOxXKlpgtIbY27Jccwcf0kpYqoyC10rDndVUhSuEgMw5vNI+dnalAgdmq62
60A7u59OhlagAd5zO308oNv/OW61dKvU30OnVs6JVWFUdUCXjIGZEGbZw9dE/kjuqw/f6WldNwBP
LWHQ6woFYLdeRxsqV9CVmhUzmMI18hzxnC7GY5cy+m2xLbcgKcHKdHO3LvPrmGL8HHt18Q2z6Lya
tkTr5YD7Iv7NWOciABKb7lArPEJV5aCpDjipJa4QLwtAwMqPKIeXLoyCPCrJGHXmH9mYW3u76ma/
asaf8KIz4bG7YUjUwNBMMAStQuGTFMcIx5KLzag5xskvTYn9Pk7UPcOzrECWh4ybIag6dDVCybJr
nPrJArRBCvNjMiIAU40GpXv70vWNfe+ImVuIjsZpxwBn55MGgY6oYFdA6GZLD0bIPgMSQDTe6/PZ
DCPWJrsC23+C0iBB8qgZ9Mv1Sza38K25HHirjN+ONWduKOfoPkdFSQnXYsLN8t+Dvnb7Kk3X42iO
O9kbF6dOntt6Tvym1l7iflf206OS3kGWNxSqzZOT5a9p91BjpnyoB95TVkmgaGX23VSAlgyL6rrA
ieEsiUeQT4soMG+CKuRs4erWYM+r2TWW6ZuydOvOLHLeA2xPMDwrQvVSBElsRrt4kV9m/NwnV1Up
fhu66SNKbfBR2Ca4Xvu6Rrm67VKu4FTmHsXgjmq7P4ad/R1LNjcK0lBXhrtBm9pTqu77lDGMS68N
KI3KT7GOVNaLM1xrvdp3iH3cyCIII1yHR/qUpJErmgK+TalR/oVm+bXmOLjTxL7oY/Wd6AsEqJGC
SpAvXgFDncE4OH2Fa26KtLeaxnUXLubq9UZ1bIvwQxErGzQDuyzBzsPncSr10ySgvoXXMO3jMMex
9GTDeekMT2EYrvvWLMtAS5tmx42AO+l3IoO11TBiK/xOhHrowWAg9xrx2k/xXAXDMT8ttXxI6vzN
EgyUyZzyIx9iUtoFfk8CiYfAGiIOrPGsDnQPwPM/kng4oIYv/WqFdg2h4paiwenKeRdUWWwgGcl+
rW2ECHTCuasP7AcY0fYJH2jk0dMe1rlcXotqxn+nzl+S6SzXzDbGnRLaETRNZVDv0MLN6eT4ZrZq
By1zPme4OUoTEFU1zNx8SbD66q16n5/CarQex5mIgxwVUDqAQA7zb6XWTvFEd6Uq3eBH1nsyDz87
8VFB/Y7J5M8FMD+X6H6qnfee2bxe/Dpp9nKae3znhXM/czG6SWcgXHhLhwl6WzvMkG8a95e1Lndr
KT5zUkz6tcm9DpLLFmJfzHjsqtl5IJ7mChXqSiS/g5PRKq+gA0uBKrFP3BZACDHkj7l81jo9fEB7
uAG+SD3qUvhJoprnjZ2GxI7va90+h6bxxXpsXuKq7/emoPdKxXqFVq2cyY8t87M1s7e09dppnQNR
ivwwpXmQ89tgahjKQz31pChKAsW6BuxQbekpeWnfaN4YY4V/v2nQARsdwrjMoHaBXX7odbxCuhAn
WZbrcZgdV5rY/eyaoIaRb2Ttm0F9Wef8iTO4wakj450jIvUMzfg1IxjVLeQCLRS4onPWxitY3dQp
MkhFQvdcRpfBQAtchNuFvo77ETV+Qy2rMeQIXL1HOxfFJ2NULjS/e13qrobM+lA1q+nVSTT5jmn1
DADhz6GoPfYGNUzuqEGhz8R+6dYrXoAQEaUfhzitBz4Rsms3MeidjntuFz3EiuMc9VqK3ZJX6a5p
12M6dzY+Fheo6UfX0QXb8FluG4pD2VTcLQVx1smo7xoDu1/buYO52F5nYoUw8y4/MK5rOVhy6Vx4
oAW4hrdTafJvSDb3tC+Km6ToWg2mibiRMlVQSbGvOgCBjuj3qgLGqCz1Y1I61zymlhjyV3Xh7x7X
5yYd98a6U7DReaKYX3UykrbMAqz8RKNMMYjCKFmJiHcx5AzfUPFvyuXmI4H6wPtpGUdTNs+N8kI2
w3fFCN+IhsAJYnIOVtlz3jQaR2oEZuJgFsblSB7AKl3UPo9GqHyWQulIlLHvdFFoyDrW3C+brPdw
tmFmb2zu/Ubsuzr5HHmtFKtDBZ0/xGUYaE18Z/clCt1w/bCO9UQiat5OuKXYzHYVAWpJYz+JvPMU
3U498Nl9QyHlWf34OUT9yt07YakRVeVNIn6NsuVjQmTMGuUjPa1Yp9hf/e+2oLefhfMdHvQdl3Qh
qP3LVX6gEQ5sBwii5bY9lNmdEvGqIM5z1aT5JR1SX8yqfsFM+wYbBHQBZMuinD2amX3YLQZ9m807
VyOXuNlDLUCoMnWM480xyjWkgIYNc3zIUuutAyoABgzT7BBP8qT1VneO2rA4/YkkUriDiyrOggK3
MM6MBQbu9tDCRjjY2g5cCXTn0yLPjTkob8DnV0759BFZHJ0BinG0JCp24QTB+JayIGLHPDFp46LQ
NT6bZsp1MWd3whQml8akBqMMBQsN/LSaKC9IysuO/djYnr7pNW5PDQghcJFMeY5S0x10BctEpxRX
rVLnc1cY2c4y9Ygzm6XUovc+wkiy9VCVF6I2PqpVDD6DI8YrHHC0T0NseavePa09Z7ksayAkO9R9
E0c4yAszKrPQSDeSaVe2w/I4d8kPZHXJw5D2reeUhXWZQxXG3vYUEsRONpEO93+oY6NO70JqqHMi
uFbSdVo+Br2/60S5yyxHe4qZprzfzq3mRlb3Jj8xqxO0PO2Cs3Gjn6NkfCOWCZn3Gt+LGJsK51Ed
cJaRBxM1blKauw4dX5OPy0dl1IYvkhQePkmJ/FgLnorsC2yveLnVplXd6YRYxTathDke1KVMfVms
BoJAYCNZ/NRD6ACVUOPQKa/NYJvH7UVidbfHW0BSfNLSInOXzV5eho3P/YfbfvuXUq0Xa+4Ae4vk
HcfqdIJyQjCcrfehHS4fIQIvX05fpizMi4kK9RgPc3Fs5si6WpaB07EDqdIbNK2rnXImVVo3HP+E
rlDPqr4UkEFa7CT3zWbAGlM621UJq6dlZFO0CNE+c5V60Ejt5WGNTuPGtAOWm2M6XDVbgeXb5KaD
xlK2asSvf763QjcJlnhJNP1jGBf54KijPIVxr4Hs8gf8Jf3t/7PV/pqlpv89kfFPkpppmKYpDVXX
LPmPwD0mW5BBIZzfmmNwQi7yVDEJ3FBK8zylhjyOa/6eEtZFXrZ4SZHsBCZyKsJFmOnFMbtJc28P
BV54rIfzJbWhz6xOpMemqeJHdrq7kJTi2+EjfocpsGVp+clgFv+SLPmPBNntD5G2owsmg2hSJZf3
H+GEthy5nKsVrVwjCSRomUhcNE9xrwQ1kXUBEFZz3OT6ahW92M0QbTFgX7NJ2bwkhL5QENJkIngo
TcrjcKTIJ6GAa03q90qinOc4Uv4lm9X6e7Ynv7K0DGGqNoNM0Br8V7TuhJ05ipukdM18k94ahVHs
s6Yo9x0po7sMC9B72+tHe1EEjvIsOparll1JFwcnXWsdjy1wzb6S9YxkMg9PkQXeUZrac2elp2KT
xCD5Qw1pMx5oU1/fHuo69mUYNX5hh+GJq2+8wzUAKqrZQEEWmADZEq2frKv0bSt7jtWVNF5DZjgQ
UKIYKdyL6hA11Bvqpdsebv+SvfgQhFyQvWMAOhEddgWKHryur+b9EhJuVVI4r+DTDzCquCJsy9hH
5op+wbDs7+Uw8S8lvm8spf22nUFxV1fPfaecwzxBrylTTEVq7oBUdMZdFk/zYWaojlvX6MHQ2LIT
9TdQbeWMYCd9GqXeP1SUQZkQ7b/smVs4+H9yMHnfbMsWLDZD8B/mVv5jz1AxxqBeCpkiXPFJ1Rz7
eo2emfbdXpN6ucdo4eqxIou9rtSMv2ppcWoVku0WIEdMhPkc2SF4ttHhO1nr/bSlNvVmiRYISvB4
ezrIGndgvYU5qP1TM+TZUYkVjDHgoU9NomVeaulM2LJbrgZDm4LRAfdtOux1zRw/d+36LBcru7aJ
ibJ1pX/dJJrFjFlZOJB4iVOaFylLyDvEQbfjerHm0Zerlp8NInBcmMrkbBpGFCyhA+Jrd8UZUcYh
y1XrzSY579DaOcu2GPEFxbkCqpuTgUTGyRj/eW424pI2A4wAtrfnVibNYR3tb3PhPN50qLcH5MWP
xK+h2jFCKwgLSs1wiYfXSkHrLqQ6v/at9hA2grZ9LlBtGDqYzBJmGKRLyI4MN8UlSlfTj0uz/oDN
8evSMX/am0pvHMggkyM2tFEqXAk40zFN5M51TcoflNTZ4f8/VkXyXwb7yb/H87NKnC0J03Rsm1Ka
eUX/yLpVYklDpBFSgzfV2XVorElklN1OMUF5RyNWD/2KaCeyVGCGqXOujsiGZ7FwGC2sMOEicSOi
caxx39oI/qyEyc6KeB2HpH8clCW+X83vljS7pyYFlIvChOqrpe1JtUe16wuCc5T8q57yL6derygz
lbM50MrOLYxIvU7KsU5FF9QxGutbGMvaoeScNLFPkzEPpihf7m2sRElrV8+3h2oYiAxB/fSi19Qs
yzwTKQ1y6wmiy4J+Owtm0aKbWtPiOJna7yRPunelilFoV/23iIA/MhgKEwBRzd+IhWR086Ia+/99
pRlbZPHftqfD8e+oJmN4udJ47fn8XxL3BaMxTJxVuWvZDm4TWdfM3iqq4mCJQC2mj1TNVrL0YtVL
y0pewjokQqPsPlsja+9aFUVXisAOAVcFbYPWAozTiq6daT1EWTo/pamWcVbT1xotZs8tNZDD1TpZ
4fx+E1/fHsIBUD3Roh/2ouMakqOjv5IEtIOAVz21G2YvJB0SIKNoUSMhNpuMab1odLnUweAxcXUX
CbX4k3v7t9jbv173mtjOpr++OIiNWIomF6VuqoaubjHzf3lxSHNccyduMhcPmrG/BVQ2m6cH1d3q
JXVnwwlY07kyB4Bpo+rLz2w0fkZV/DGaJoMiCQXAS9+TUVWsji961G5s/XnftupwnvvROq3EJx7q
Hsm41huPk+wzt2qb6BI3ogBD3/Swg13Bi7zfPmKxT89mQZ7Q7emSpO29UoXqDycb/ClL611n1NMl
mTXtxEwXbS8Ws9tuH5B0DVusLaWDyb4/DnFc/uwm+WTU1h1n7nq+ZcGMqsXJlDrk6DXTenDCkfBV
hSy9rIphu4cTNEL9IzGAKmJwkDe8rJXLDKZ7lPLhxRidlz9OBgXV2YBtgCgBDRGUg62cGLUyW/wJ
kPKklk35rErtRzxY8Y+V3JVkmfdQPst3wPYyEJ0mD7A0ft5ZcGexOulBzie8eOhVSNSFiLy5Swno
aLAc5uRSQewo9t2fMzap0OM1ltbcO2j9NmPVhKbHWxoCM27parcNPHVDd6bk3YI35geQ5s5b88HY
3Z6OW3AsVPujsIvLTaspNsGm6lekvF1FWTu8ggZGo8Tp7wnXXHxMidWbY2KS3bIW8YLSmclOCW6N
Q9dIb8mVheCi3B/TmVdUV2COOai/pcCSPsqycE/eIYt/SNVuD4OyMu9uWt/zfL6XYjK+SE3yNE6p
f6mrCML+r0UuTEg0m5Bs3ZCO/Y/07474xTpsMoJgrDjeK0vEEBnMKYc4rg+3WDUbU6wEVwLPtjyz
VMUrB1iXUVj9KcJrrfFCCKbnQiQTOhyzPa/DHF6ENX0zZQSDSM6Zdr7FYA69/A1KoBHN2530Qute
lVLtTzNOPOL8omPahUugZQxrEtFU7Cr0ulAkyXfsfTFxZvrgg6MXV32yIYmMqrgycg4wf4X0cRYn
PnZxGcH02EWgUIS/0Vw7PrFa/qxm03XMRQ/w48hHyHUkYxwblAr6xW4m989qXcdw9U1E0v5toeQm
Eaz4YfAmlGRvZbUGvD9qqrdVwoKMuvtkJb0gy5tpp21Pbx+zITcPSpOQY4q3KGpSAo9NuQZD77Ad
ZuMHIdIBkEwVubNmBtCrEbKcWVvOjVSwk9rxdFpSsA+zl8ZLK1py5juiYgfrA8HVVxmm9aOq0LpX
GXr3WxKvQsoDkg24Hrk+YBfOnurN7IfA9xcJpMn59iyqh+Rfrg/N+PukDVPammFxNxuqY1GrSvMf
5d0azcxnaDS6gDTLyBpscj/lp73NBHm6obVEvwitweA8WJFrERUJl97h1dabR11q97Oupa/Dct8T
4ndfq+mhXGNCSCBpgZ4jKfZZhU6jJ3uBMGhCSCB0EUeapLPCWKxxYOWqfu7T1GtWFXugZY2kyCQJ
lSZkRap35sNoWsNrXVVutyXy5ZpjXvuJQ0ugDkrLlxpq9smatT/naR/P/cOfbqF1FC9KJhzTqjBO
QyPiZ6kh/ZzL9qRN/di7MkmLS/lu9XF8vT3ccjjNniqJA1kFNcPLoDpuXA71twVMfVdYnECGFdXf
sl6+SAc7WGyQ1zcizHCVRMZb+hwCt80kxO9V+6ZQsJ9sSvnbwxSZjH+zMvHnY5E2Z0jlkd6Z5Ned
YG1yX22Ec+2QrKLSsbMTKETs3swETt6hrGpHcnhMONctBtjq8Zkv5WjdKckCX0R8GHzs4x94QlvG
a6F8zoa5HEw1s1H06+F9W0jLy+0mJgEDPUSlafneJqKSnIN0CzxFdGqVz8kwqcQviWo/UW1Ty0Jo
dBvlzVptTxTrxhMhJT7CNP1VF1Z010oEcFn7x/mJdO67Pc/5OQzJRlMX9T0hSu5u3PSeyaKRelpO
znCwi4zeTLKZ0VPD7ZnNfgj1VdvrgPcjCnc0dncIwpXD/66Y9H8MgdBVqcNJSmMrDFSDwJq/FwXx
pC2LkYUoi3CA5Lp5sDJUB9X6FLMda6JaDzXYMOgmFtnZPmpGlR766EEI2M8wfotRTqfkqS1aebam
QbyEeXnnRHbw5xTR0FtpHekMMxZTYgqIx6upOQcw3KPsy93//mOcv2fDW7rKrpUm1Y1wpMmLtf2x
f6lwVlhVYKQudZ1EQTKK9uSbUUOM3Wwges1lG21hYIloVpIqhr0xNRhatqZJrRtEjd100qB8cRjQ
YUeFgybhFmqITzc5roTbIjFcvo0W2Ql5jOlayF+4FWCf0+bjz1fKsVcg+JSaIMVhl2thSwJJo5Ns
OK7BzW2wzOycgUIk2eROSaJdRJMjCbvZGi3UjufW1Pam6qSXLiGBl1m8iqsnZEhGsJ0vICpW0DP7
+GLPz/kCmZOWrBylN5+xs0xX7Raq3eRfuDbxc01FRcxAgwODrc6puqwnVDTVnTLtx7gn3LYiu0KL
/E53suvSoQ2g3+yDcjL1IDaAxfvwV5yFEMP1NB4UxzyuRH97c1qLbw5RdB5q7vI0FaV3O7rT18gM
p8Nsw6zeQtKbXP1J7JpzxjyUkHKaPdyMcq0OYp62kXm4Pa3JT/uXhW3/Hd2y8EgJodm2BkEs0EGJ
rVD4y1owY0k2vux/VVs25rJuDnj99trUYkua5nhxazVSHtItHSq09auFzfrJQGbspeNI/bBtf2UB
xd1S10prRgY+YNSYhRJ6uD6zq4gJ02aWz74BD9ylJYUoJoXQy9N2RBNvLC6ZHePDMmwiVVgpjdL8
yE1IvE44iFOVoSm8LQnEY/+x4bVlHu3HBd+Cbhv1+ybUMznj9EmdAjbYetKdAkSbD5LkT6CrakmE
ErrebCakC2LqklZf+GU9d/t8LrrHdCVMOVsbco5vhmlZ30uoZfJLG0Khk4mgnTTsmCLwGC6LV4VC
dW9YDVr95ZLoxcuE++WkjBWc5/avaJKGL4ehelptrpzyosvOJt4pIvklWs99uHp2QtZHrn3FnTnQ
FKSA8ai8nPAzyduX/73nxTbg5z9dze19tlVaGotgZc207X90NUStWblZ5b9m/W0S1vinyKP5rn3u
1PGQ5HF7X6zUXEMWv1l6fCDycfnQRnIV+vThz5KYErwlaT/SeSzAUobkdRhF896EwARF3uKRWaz6
HWkk2fKPbWHln+hvfq7Szp4VphKf6tkUARkZXsQh9SOKptnLBEUjnV3tjaWvrILht9uDvV2whI7/
71eB2vS/XgabaHzt/5g7r93IsfUKv4rhex4wh9tiKFaWSiqlG0Khm2EzZ/Jt/Cx+MX/Vc2wcH8AG
fOfBoDEz0HRLVcW9/7DWtzSExQrMPOufZqCM/FJaY+aXU1ugmlPoO7JRXT+NHBp7FH+UpbwGRZa/
Li3vDWYwPbBUHLBwousQtWQFu4DSRdZQhaXswj+bcguK76TZXftuJNxOea4DJU3qtzrhQl6KdHn4
84uNEnSvJytgruhNKSpMgfyD3NG99Wb8dv+X9T//K71Ch2X6dSpbga4GzBXuycb9U5Ck9/rE1KVn
lnPVGVQJuT3rimiLeWGwxvGWJ8pmhQcHuUROidoHmFaSDSgWoQpXn0uBwAQPZHuKTWej39c4/Zi+
DbMhMH7U31NTDhdLk64s68WxnKO3cSUWJOf9PempRBBlz82OabTb/JlOpYVTHTqh/WjqCuTExLiN
mpJZfFaF2G/11ybSIOWZOJbatoVyHw3GjZQ2wH8ZVHQcpqFqvjJw+GnvNrha62vukBJnddrCVEJd
uB81zCE85E5NsiJzsrHX9O2fx15fejXM7yM7Fv9/fZGBH3wfD3dTWFY+9Mvf8cjESyBcgtsZKjPi
kXmKfs19EXY5jtS2BbeBK7o7aPdfaFw6wp02xiSLA6NXNfyrv1WjytoWpbncUrPwomwM/vLbxq2Y
rn88netsXJxZO0epKE9jG0cnUkSYQ+Ysqf/6PcRsEXuUtTDxX2u07q/oZU7IBaUAgWntQ9FIviBe
1A7Bv5CyUETFJQXY8Kwyr70VSYK1frDDWser7Gjl+FBX5gLELdf3tWkOO1UnLPTe/Vbymm/LIYmJ
IrKey2qpHjUt74OK/XxYVOpTsVTSo9FbiI2a/nTfUUH/Fc5e0mQ2N7PWnysLSeJKKrAPilT3jAU+
K5Sf3OvbwUL7nVZ7gmUoCE0rhrGJgVcyJPlUl438Ap5iCo3Ryr/NEgn5n81YJH8PwDVhJIo+LJo1
VDVjOUXrEp3jCf6nbsTatuz0da/L0maNx+q759jCmLC86NTH5w62WYjcZVvGC+ajxtFec1jmftM1
7DVNiBkLXYUyvy5L1EJYpP7QRikDScgEqtHa36XKyyGVwEFiTYfnWAXoS7/iNTuDwe2PnSH3W4Fn
lwzzeAo7I+vDcZHR/TTdLjbFfJpS2DS9kl81CH/guaxrq1uT9wfYmhnFsv+LdqzbMgeDPZ3KSL7G
Wer8nXasGrmLnbR6riJ4k2LK/Xhy1peOyT7jaLiGCg0TjpYon2GGASB8kke9f/xzCP6fkp2eq4K/
/zms6b+FPP2P4U//DyOdlPvo+H+JdAKVNf77v4n08x/jnP78T3/FOanq34x7JWxzJdDNkpj0r/8y
/YlzUsy/MYqxdPy7mqYxJ6HwL6u/0pwcIpvgaTo6DTKzwv/KctKtv7FYUGQkluwFuYPs/0uWk6b/
SSD8h7tbZkKjMRhzWEJSqanqP9VorE4soMNwYSBVlYhF2nIXY+khrNk814r8nFVYDgahTvumbl2r
yNVzYfKphCSUiN45awqk+NweEThXogjNXH9ORWYep2F8axdmFpW5zm46r3Y4SLjrm7i777ztDcVx
fyilGk1+mapQJ5Ghq/z+m3VUHH8tDFKTEP7LPfpfRawzTYJzH9rh7UWwZ+9oIBhaYsXeBVaz2qyO
p2Oe8x20y3RgXT+6jIYmt2y01YcjJTYT6Rk+EkF902M1DAsxPVnyGeqYvE11tJk4SbDmsivFpVEs
zi9sIgBIm4a9kHLNGW0yu1/QkNvisOBbzOX4RUTlo55nLyyr+U1yPYJJaLiMW2Ugx+yj2ep5raqg
SeKrES31ERo5YrAYAG1aO8pZWDXHODYab4rBlBXLHG1mSXligM4kun+Ps+Enl5ffIA2/B63wGwGI
zUnCEsUPbcVJJXBrKIpDnsyHxqlu1ohsMLftlzirbnVn7Rxr+NbYbW3wvgR4MWDXtDOwXAFObXlQ
l/iOgkLQks1vUZpecYH1vEPoHOPme+7tazF5ta4wz72jHeeUjL0+xYoUjT4swtGHjGAmYMhKwE/6
cFH15TaUMQb5l15aWyRA0WW0q+cWvS6L/fcMhgBSA+xKFdpTC7C0j+KN66uUPlhZmuFY1E91mu5T
DQtnlSYlJir9l1Ep5qmRpL0yJk8iyVnnLHO6cea12NimpAR2AVJ1MIk0AdQPt0jVvSLKqf0j8HFc
qtu2mZE5875ODTlIaol+Jmby6SXI2+6alAL3ICt1aXg21qV/0dv+fZXxHTJyT2MQF3GN1U4iZxyl
rQVUkC3WwhbMnuDVgsbSKcZWay0OoqRRjGPnHn00Kx6Q9nbTKrAMU3yOXl13N/wKjpsZfRqM8fQd
pU7HXUJ3k4P7SGI8PdJQv1XC8pYJxKcNrxwiLPblglo6RRRkonx3GpYnC4C7yEgPi+2kmypCLFd0
491rcwIniVWG5j9AUXHUc7Sjkwx0wy4nZN6VDRbdsr2IFRaODi0oy94JzGpmNqCaV4geGPgjG553
D71aiFuxxPU2LSDUznZ8KXsoMyTckE8RowYzihoqoQxQcIr2ZZT/Sizzkfte2iZd8mMzkUTM1wJU
JmwZ9/pmWRWHplOrt7jD3zpsbBuJhn/E0j47qDbgvOj5eNLqOcj0AZAeX+LLSM6JfADob2I0y2QG
GpjH35tMRTRHHZOnSs10dwi6eHRcCdkHn50aMfd8m1bxgzmJ+aqD6NqwKTp41x74Qt4TEX3aFmsI
EUG5WVTz19INPb6dzzKxSWZgicJJk19kFReLhsckqFQrRHeubjnKqbyg11U9tQtsL7V4m+eh2QyD
Ck43x0qlSh3az2UO43uVZnZfgyUP6HeLaU8+yKcydbNvJeiE0xScr2qRwmLx8wxZcmVPmfhMT6DE
UXxslRp3s9BGzjI1ZzqWe3Ua9Ho+4fIWcCHKB2WFIjNCV9fWGRC41kPLs/IeVSbJNE5vUkLroU6I
ONIa0581mk6nPTUmIuSFQ1Rflr2KgtMrlvIpi+lpM7zkscrLnzJS7gc+so3Cts2kcJg6PkqpXuBz
t1HpUY16jKdzvy0hzfB+nh2BhqxegLKSNoQvkSld4zAqlDhCMru0zyWMYmlajklUnsX0IU+d4TWU
THXvkORiicdCSdVdEfEWRQmIt1qzr8BKESd0tghr6C77RZMGL9JgILOy31Na1vuRP4wIjdSdFOz+
8Mh0OX3PQJrC9XiEoMeKFmFpJ5ywNsS3hmG1qHkmUzUh1UZ0z8nd6KdVLSFA7NAfokcnJvwmi0LY
+jLAWljc1ojIpn3t8J5nunIkykTyuqFMvVhUBi3FxL5nORsVEF8b4H88QJi31pplH3SzAMaQcl85
Irblfo15qzzNViaX8zM35IYGRpyzaNLwpKrQPrOjSvM6rwA1Wh2/rFkxfaxxsWbcqp5dKyzVpWbf
8NdxsoEpWlUT4KK4wBg8Zfr0I6VekaW5F4mkdXHUCgxVTLTZdl5sAJvU3jAL40LdWpG1M+TS2oKy
+akWcqblSVsAAPFZQoMoPBlLHxE7jUpFi5dDTolCAV1Mrh/WplFwC+uai3IAX38sBq45PAetPX/d
CfttZK3eHE9MdOIxIJJA9icj/QYH5Ktdu3hsK71yIcZMUWV/7jvQ2EONxwULcqjX6XOnrr7ioP8q
UxZgCqLyTW/SsyZQeMuEVLqs1zHHYR+urfZzXXNkpnq6FbH5GfeKGViYOeoeWm/US7kLJXY7avh3
olwW28IsK6/FmzRWowQ8kyClyIo4Spb4zDylObTTq652+uNq3zhqHWax/Fn471AnYyZ3mYMmgFgR
+awm8yyFj68pOI27FMASQ3o0TI7tsX8u/ASdjJfCWHSdaCLtrWA7JijNPDEiQJr79be65HAqfS5a
VrfoATdGzyGUKchQUvbFwIJNX2BrpEGCUAEDcjngKKk8BpQwZx3dNeAXwL5m/MC6OPcKIhrw5zSM
fZXnNut+UhVjXVygBo90vLP4r/HNzs+RmSlYwmLtDkmtXNPEHWkESub8DLNdeWUxwoJq068+lz8q
BgJkPtXdA164fYIDSHQDJVpXfzOCNfAe0lEhM/sC/J8RCdVkQcKT38rzj9wYTjgoynIpDGjF3KEo
rmJrcVfc8lFeg73NC0wDqD+Naj3HLTYwKVeLcGVhs9HtCpvtUAP46asU2Y4GTyE+3+3nWq1ifvHa
qi0h1huX2mAEsfIxQf80nerMes2dpd2hk2B80jgSyibjeUHOIikDGt/sU0i8qC+M1TJe2sVbcU0S
5ZCFtdJ/WE77M45d6UYWDO0x5ohI04o9Q6dsizT7UlPc6hN5DYFaSr1HtgLmeUe2PINlMPYeOjGJ
rEMOU5RZ7OI2RkKOZ14zHVetA6xbgOGZL1LpTILxbY4xWMD/YZsCVgdZe8eVtriOI5otCRDzRnM+
1QrSOuEflW9aj03eZ27CfeMYRBwRc0fuG2saiC8KMzLdpNKzu6+Ox++DE4hcqeQlcq4LGC9F+5jt
19y8v7QXytwMsI+afDTDc6+fkuUbx5xh4Pt/+Mr0ryz/tJO3qX1YC9nVODbSbMsMpuRGws3sGshu
9eaTdTJKg3WTqd91/FJDV1dMf8p/4LBNykW2McUzOQoUmvERHEOMuoaZarkSTjQd5JwPTlbwGxAj
RpLK3FoP6FK3kkZYUtwAzb+2LEh6ed1VtXbK8/bc2ajVJxSpApiL8ybVI6XWOTMBpvNsTRU/bc+T
fQ/SEbzzFfcYs8FDV2I9JNmY6IHAYGLbYxm1sk/cj2jbHG9UMz+9g2VR05rKhzYyKN5aMXY+Di7l
Q7KoO7tHh15bTam7qi9bRgQ9ho1yaa6TVlPbz8gjyIdsLjI73dasCKgEIHYHTBW3csRGgmorpz1x
imCVX0edCrQwXFNKrrxTQQ8ZuozFacglVyBSD1YnbNXzhF6fORuQk01zvx5Y5xQ3ixgKBVKLbb2V
qJrwxfC8Bk39W15BLszqNXVA1Jmt75RJaHHRU97kJbqOtjtAPyD8O9vnnbor+3WXrhQVFHlwiT0G
pJtSZsoGKsGUHtCE0Bc9gW/F4vOg/67o4kYvGrzsu4aboRJiMm2RdMdE4wxunvgAldbYQ11hgsDC
u8G2JGMI5q3QbqP7TpKT6RY5yOvvVZ9GDoSJCQz2isfVdYTTGn0geEyvsJMoVfKB4Lw9K9gaDnLn
VzWY5qP9WL6piw9YZZJ8B7+ncjJFuKQUciD7VwLeYLN+IpAmjk+2WSPvMx0ufZDtJkyxBiFZjG44
szvfLuxAsnYMtjbVC5zpLj6NVJ9UK720pf2476Fdeb5WyWVaTto6oUd6rlB4TseG10kv92D5sXrF
JS++a0gQlzzc16SlpuZhnF8L5r9uG9jjzaifOVrbPEjyAENSI0KtDdGDjtwMHuGgAuhGdC8VY9zf
xC5ooOiPQ0en55GUZ68XOScqYkskS6xuW67pLmianzh1Lf1XBg9I5TJEvbepVS+RAF3RS7gxluAr
9WNfuMXqAoaJV581d2teV7gWhj/DmzXEsT02n+rebjfSU/4wXsDvtO8crOzVWHr1qFixDicbDol4
Ad53MBGiGYBUmLUHEg0JSb+yCyNBVD4nr4Ob3fYS04+2mcqr5emPA6SIBuQEvvrZn52T1YRd4lrW
1sxCszx0a8gGTRAZne2qxV/E3oj22QiYBzSXQmbNXrY4quhfmOwVzfdU/WTvpK+nOFvYUG/Y8Ogb
/WYQi1M+84z4UhuC9TN0nLkk2HLoHFFVFc4TElaXPwwgsCfUPR+rpvsSynaavKX6qbmxOTvsxzR/
0nD2iPL3xPu13L+rtXvLMVAVmMIWX/RHnDhutKLGfFKVba4CHtz0D6bO47UZPrq7i5reKODzxyOa
9G98zoiDKLLdHETIDWIPq2xUPhQgexc9kPhuysO07mBEDCgHkYLhv5+fijORQVhlFvG0DgDeH7rJ
sw1QlDSEW7H4BX+XW40ozYvxnaYusGl7D9bAoMBB6R7Q0/aSRwlftr6leObotdrVvv/KAf8eRz6u
XdvAMOdWn1F8gnCJzKWSd3Z/lb4JoHWKd0GWLqR1PsGNpz3k8zl+wR3XfjvOHhdGxgfM8izMBZEP
5KOL/Bj7Z8pCP2TNwKrAyeGzffKco5OxAQx2e628KPCr29CCr5juTKI6Zr/UXLGe0gXN4GWERtJu
gMaX331xtY19m/lqckHYuIwei4c29mpU7camoe55Y3SS/ubsqF7w44LvlClcFRoZP0YCP3l8g8Cv
pQ5amYcx2+bdT3dxdzRLAp+85XMhnTLf5IQcEROjcLjP3aPhbEUPoyAgZXCzFgFFhmP4Q+pWZ340
3ts/KlJfUT2k7tNMXXI0hyNox6o+mMTVEIWTSTfN2TJUo3Ad232PJcXxF+MxRVsoAoKxeu0B4g/K
oqLcOzY1WkCsJxbmGqn/xgowm/kCnKfHcyQteBi3AAgjyqM1MAFHqttYeqr5jplukwxI63eyEh80
l1p4VhcmHBbl1lT3QtuvznZpXxx7x+Nu9kecffYYii0xLg7JloSlZIdJurKqwrl65fPTZCaYP4jm
VKXzk6O9qOoz5uQ5hZMVA1d7AV0nqZ4mjrq6lbkPkm1XMsPHJ7KJhiM3BA8pcwjBRoagJGd/xxy9
y+ZZfDRakC8vgvAA6j/hTluoDXK30aD5y09FE5DjBu8ItRY7OvqHXSP5vCHWK06pFoMqHmRmeDRr
kcfKmk0KTsonK7mQ/WKWAZO1jjsmzTxkTgVuKyj5015QXJHuWXmkTDE4yXWUJ3T6uJM8QgY5MwbT
7TndCcP6UH+bFE9gg0C/o1QhPPviKG7LUIuS11UkFFWE7UJ28ugTDDpbKyicnx5QRPbUZq5DPiEG
IHD90p3s0r8KiwoXXhaR4VqorF5vb5bTqHpkYcgr5Pz7zy5JFzItqIo6ZcfNjbFPMX9YpeGX67qA
l7eAjGFvAm7d5DFLHlo5kKttAQ5lyJCHbjl4l3zXPwhsCrOrsDU9A5ByhKs1PpmY/NDOFstmJb02
q19HF1UOrfmwSvskPmQoALsdS/AiDxcjcEDdKI9lQrTDIxU6xa5Xx98pMQZEHQChkMoLbzQpVl30
xN2DzwyNAoNgenBmNwmRGZ7V72U5lKsDl6/E9WcdnOg0jZ9Nx0u/yxJPQk/xSsYkJBggViPcCPsi
XiP50esh3nb+sO7KnQMPDDcTbaW5wt/FaLylDhixnmlbSTrhJieupl04Prdadls4vFk50iV98yjW
47SpwCgXgZmdwbRqhEq/mrA52LI/81rM7a5bXSu7KQtKwAD7PT+Q0hMS/lUVG42ny2SMthlEyGmt
OZtYe67ELmK+1QYcuSpBWG3I7T2NN0UK0vikF5SbwSgF/EgD9Ad7S0GD0pJs11bnCQBbTJQBB+mJ
iBgGKHWgrtve2Bk1spbNbJ1wtnUMcvQbSI0vRn7aSt/v5t/cubKD8oO63uXoyTmdmH8V7nzMn5nC
cDrx3HDR8oRQISjKt2Y6yJjO8YLJ+0oVy1aUTdTR4J+YRQzs62ACZcE8vJrx7qu1aTZdUjim2W8Y
/fVMuRNxyYnYMi6mfaz1sPmQ46du3iDlMZubXgdK95Twh4vLqt1UAxliIDi8mJz6i7a3zQPjGMq1
b6U5zVZoOmfKK2oTnMNc0JCBeXDS8VJzD/yKOYmbXzBRKmWHKT3QPyhPJB6y0dWHI29vtG9jNDjH
bD1o7AW1U0nzqO506VzQlTPUBPau7xPEG3SVNSOt+IhkS+FVJklReZJqj8EmMjY+IwZiIWqjfr9I
iE4JNmAqTT9G1wZBBk+sazlYo+ExcNTfS6h2cTYceAUyN8XTmcChO4PE8gFVp+TLuE+ghs0eN2f6
SdAsNE+sF4ryYjgnDaK15vI5HoOp3Tg9F/9+KLeFCNGhpC+6fKIgoY4lrtbq3qhs+Sq+meLKDQ0X
DgEbHnCaeAYdaAX5HvnuECuq/B94f8/qCz6b+Th6YsK/HrbfFJ1oPH83ZPBRQepfJc/MpOwpHR3G
Zjkz8bWTkRO0gwc2S9Evsu5FDJymwMifyz8Vid1d008kJxqGq+Ya7YYryRNp6U0vyRu/Gay33ufj
YX5aAJ4IyQWCj93vJr8weN7b1YEZHXdiFl2as/W9pvwsUQrRCuoFSUFe7uGVZ93CUXumZKTJqLY1
xEoukLkOzeog3W2v1kwneFU4Q1YFYKRwAhbBEGzjTQWMqajAeMIVEFQKUdrttA3OaZSvKbVWq+5m
CZ3bJknAx5HkpzHvKhVo9kuXn8ocGL/8oGbsV4vozivbDM59Ltytu9pAMCvpN+qvO8Fo19EC4xE/
sWeu37TpKVp3YoU0uHV0/zrPgfKTv5UOhBJfPckxb+ai7FcRUDyV9lalqgVwA+qYr5B8CnzacOzq
41uWXrP3yPZoBCHe8M1N5f2TKRU0NRtekcTDGBgYpMhpA6BansWIzoToMzLYcUDDHQKhoAFnAO18
GZuT87Ta928JAXWuekv9MJE6gSqVfj6DY/5kja8V80ZjVUNL/T0IZ6vq6WE2oBgMN8jxwYumfTtz
z2eNQw9k/BpOkhIurYlO6rCAB4bwtVzXdJtIEZrm95b1hHzK+ESRCR1dyLK9kyYgzOnlbxs5V830
qunJM8NRVdKzZZbAVs4uI86LnSeDChnAy3bSeCTw/gyKk6CTHMVpjBEQcpg/zO+Z7FHMVa61KF+D
c54m67lZx0NFrxrJlJGXFj8rhYbpY8RzU015lMfkUTN5fOTUe0rPUX1P+RJIatfnOVI84pwPxnpw
AEAwmd4NS3ZEMn1RgMSOxnAk/vaq5WjscPZyWM8FWIaoACPjFowuafwDJNbxRuH9ma8yucvEppFt
Z/W7fgE+jnhkLoH1NlSURslYpxUCuua8KBtZHX6TgNQG+XztHbkP8ia6QpN5WVQmYYYhvTnJe59H
JUWOIx0JJYEUEp9ak/0C244e5zXIsAzu86bPRwOag7lTiUc5x9iZsQyBGNepaACLSa6ZqTjX0uw3
XiArADvzaf44nLV1pvakVUAIVsB3YR//qe3iMLbDQwULTcqSW7+YWBcUgAvl8hHrXOqilA8ZpEVk
+zxyMSdO85H3rGY4C6li1XoHHLFlzH8vf8ziANLk7oTK0loN12SV+NyPa8DayWfAZxxWk1GlhpGG
7JWaHU/6azQEh6aRAZvLDQDWCXeJmnq6WjyZpLoQbNtmzQ0gVp1oh7IeTv3wZmiYHPHp4FsAosNk
Uh4bdTs41oNSdcoZb82WOhHQTlJKRIVCPtPXDBJLzLa1L519XaAgWyOF9bJJbgZoYPYhFsd8U1FE
ibLCCWzmfpM84DZ1YHqlRNtFHbI+ED0JKQhEg5ehKr6nwrQ9k1eCJdnwO6l+Ekx9j0AzUk8rTRa6
NuORTtxyokBB1WDrb6YSwaAI18b6RYK2BiMYBuuQx+xLoQpN0GxHRVJckGaQvvKEYLzcvmU1E1SE
HfEGYNoR5QeyXafVoRyk21j35Na5WkQKsURY6K2L3Yh4nqoreXWSDtYVyyP6xGWh02oLqvFxP6jZ
q2KR47RIBMFmRQ11wmRtoBZaxgZHfjbugBBtIIZRYAlYnfdaM76LXoZYg6vY9VuRHR2y0kgBvEdy
14xAy2xyAfh/KML4RSwCoyvG7ixt6o811e/sHrIYqqji8cKg2NTjo6bj7B0inWEuS1cJiR5gE2yh
6hfw6bC4M9MHABbgm02CWlGjKxnz7DKBHloOWbQfmVVjfQzyRLyAUUAdRRa3rasbZukzsEtQ/nGC
lm+JGLBWDtM+CEq2KFq3wpnrMiyt+yLZN8Su8aHl4zzZL5NNt+C0PGbNYLxPdrJDcPklp1QTi0Rb
WUk70WPggCHPDTqUQZlDHk3sTMYNodziB5OQQyIdBLUGCO5IZWKbZOCE5Uw+2IZUbEb0VgEYhmdD
RMyGi+Unb/OMy5RYENtSA6FYC1yX4gekbomouylI10qCEaJm0BIHvSkGZgTYdwwId0RsTq1NvQiI
u1LeLHw3SJWjIVDA1/TzsRh61ev6vAymaT4a95/dmtsPLA6+1WbcxRUpN2DVAc8WL9ZgPM0Qi1CC
7obKJNABgLw39I2nJpZ6juzl99DQvaNO5WZmq2xOJQRCa74HRBvvOPu5MBAncKCYCdhLYy0+Oumm
ItLkkAOIQ15jAoNNrrDdQoe4R4jSgcX5ndKZbbslfp5byuQ2u8DyHFmWmzuF1bmvdxWfMaJ2wHnV
QT6NDzYOyHlkyCQsBr1c3Glu2aH2qKT5i1SS24KTbks+sAF8iG9pbKHHONnOJD/l0CvL15Kl2AXA
/sOKOBtjzChlEWerm3+TIJd6PdZaHFtXY80OEKM76IUp4FCpeDNTBgWs9KPFfMFIp6eoJMRMqV8L
TpKEhf5GTIyaeAo35pgXWHuYFluWHWjDQ5TrjU8uLHMgKz3o9y1mscDp10G9NcVbBKTFa9ck5QK8
i+RPWDsi6rGu9caZj5DZqilT8/RI3jzzHYWANoB87th2FQgNCouk3UQexFZ2ngH+YWofI3mDS8Gp
rXTNRq7BRS2Q8mV7I8/iSdIWInhTBrvagN1BM2xOVbyGWcMdqJrTZY1MxrFT+YIQk+TgBdxnVTEW
ZEwz6FWQgTHXdDP2p4XBEWm7Z9tkoaEpqebpFZN3I/PlZqVtJrXNSxP1SXJgmVK8glxF/E05kGp7
0ZDiYAj9BfXTZdKU96QfPg2r2GNNC42ZeqggsUzDygqE9YhJIJy019ZgAtwmGkx9I79zbTMEku+a
RUJfPZcfg2AoiWRjPwHoQrHttqLpsQrVt0QYP5+2XH4oADiwC7xDhIGodkcFZbV4RSF4p3MJOJ/Y
g3UKtTxmPCULmm2zarbyMhrhjBJbczylwS6BCiqVS9h1af/GFbL6oO+/itG5xWoj7Yf2lPTRHcSq
MrgucAKZIBwRv8bAeDGQ4fyAmFVAUnXG8khmveU7d/KHhctGY4iLrzMcpqIHGVJchlXytEoRu9l0
vko8kCHL2yqFd1VN7fcSTT0n90gPnT2xh3yclhgq3B0pnDPfa1QGu5Meb9beMjeltn4XCURgltpe
keQDxpH4pVWEslPGiGmQXkpA02eSd1eyEkfyWwFki4SbNF65AxbbODpG/Y2adddWCJ/UhjlWEY9n
q+iGbcnjo+tJu7N0Nnxp2zxA0nhYVdVTVf5QQ1OlbVzR7QxDZPH53cTdAmmjUkKsHx68m5FwAwNF
hDWHY5TgZCkSezNFqF14vhb9oVEjmU7e/IhK6XGET9W39Wscr7+QVKgsWFhYoKuyiT9eGtEAMm9n
d2XNYyoof/KerUeTP6GeYUQiEDSNjgWjXydyOJ4Y6y1Ba1QyRGLaDZbuR1z1P1ilUCHwkzTuaLEO
lNOVrDrFwCNioSHvEy0LCwMYjGnPoMpZS/W1+jUlWPqsofxsEBf5XcWgulsgbawdLROeIbcrIlbo
nG5zBNSsLpeR9Un5kuMDC1WjfdZhGsKNrM444rknm2+5FKPPNT+5aAZf9VY/JPh76PWyFClaPxD4
4BwbrrTQKFvyPiZYx+SPW39611JOHeAyFjFyCVeiFN3Ixati+3cU59e1mY9WSzRZaoH0nfsal2l3
UCwAq2LFNqG02K9HwtN0Js1A+LewJD/y8qcw3QIjwy5ubklXJTupaWZfzWuUgdILoacqtW+J87/n
2m4NgyAk1bS3ouD+yshDQVuOnijE8FG6U5ISTjeR6t6XLOeWJYm3+Zc+oHqeiJiPU6i3stKBt9U+
Mf8B0FdSfyanHLj0XScV2xMrFEJbp7J2neTNURppU83xT60Rvmni2maBqA+AZvVQkmhqjthUY28V
VEta7zxE9vBgOTDe1eZNx/YLz2eks9SjV7s2z00PhFrOSIVybnbJuLXt+y/j0RkGOpm0e1kTjHUj
znxrYUaqYsibVXbmchbAO9UM404f69+FXvJdRFaoZaz/ukYBE2lg0KqZN2ntbZy7Y1uV7yK1LpNJ
mD1E00bqfSJGq7w8EC2GBUhnUhIb40s/VGmA+mAzx82bZlNNrkLt3dx8q40RPQ9L04bxLfqzmjEc
DAdj5OqW4KWTSEx3izsQJRR2YYuXq+PRy1poTb2unapywPQoMyqAicPzLqm7Onmf1jclI2YROuSF
Q/IFkmelFo/xArshtgz2/z3EhN7Wdo1xv+IrgiZAPboFekq3T03ZHalcBfRuqnaHEee6Pq/tfBSz
03sKdh/STfSP2TR9IyXEXU7qQ1nd01M0RUZvtmzlQXsalnFbrKYFcZBZ/5A2T8vc3erC2t/jTeZe
Z1lUqF2g+7km4rvYGkylVL/aM7nFSKv4QBQgt+PlMYplc1fbg2fILFfaxj40TR6xaFl8qWIYVM90
0NNEM+GkeAVmbQtDFUd1lp1HMq2BdrV+IbGGMbRl/yeKy55IuLYsKfJWHSS6gkCmv0chdu383TdW
tEUGXLJ3ctjS3MX+RoylAW2TRRDQ+sssunIfWcZOKTESSm3+uY7EKmpT4wsp2snmaASyQmpnVLTk
w4Iccps2Itk8wQS9zFIXrO3dCZ80F9PMaSuIO2QMkQyHTYTQkP5szg7y3OyEbFkH0ZdXvVp3htTV
vr40AAWnMjShUNOHnzplZcIaj58ID2sXDescJgOhLNokgffCLhrQ1gblJKxjnDCgQ2HwoA9ZSYTM
cCSK5SxSuds75X+Qdx7J0Wvtkd6L5vgDHgcRLQ3KoDyLRU9OELTw9gAHZjdaizbWD9SKkInQCnpw
B/fez5BF4Jg3M58END65AzOVytl1uHC1BvIvGTZ/LdzvskuiYw5Ed58CSTYMbiGx46d7ZwK6T7jk
0S8GP6A8DaoaS/q6JmeL81buFTGYdTTa3bHqGbSZADwfYp+7Vgpw9IglDcBcVINHtMeUqx1ghT31
XltVpfE+YpRRDaRCXdibe2zHGZwUAlleqV2saPID4TOWgGzDlyBZUITu7HULX2cFPozVM8uxE5vb
yveuoYXCjxC+8+CaXevl+W5YltpqSR1XnPWk4qiohymXLZOIwfJXlKPfBk6CHMnl0QroX9Qse2b8
msJ7yYwskLIcd7k0PobazO5q2fx14fiAQdNhXWNbwu6vAgNSPGfeyt1MMzqW0eQJbyWLlemCQbT5
nQvXcSX0dqt0OR0I34Dw1v1D6bUH1srm5Pb+Juqp6SsF3sPaqznq5CCAXSU+m9ChB2akhzGp8QIO
kQQ6nTgQ672OnXlQZ89U+wh+IkTOgong0FxwZpsMZbrqQOXCpygY32ZGEW2pSht0LV5r+jAdqorI
hTMjRWaEtgDm48LIsULFrHpeQaN1OuSHarmPqcWCO3UWRtbmQ6PuHtNrWuJPnDiPmKGxLyAMVkOs
bzOpE7WR/hg4NakqbRIYePOw3pQjMpqb2N6Tw/gAwOHR8ezuU/bJrhnCndtr7qdrMY4oTfvTwo5Q
tHjGpJsMV1GnxYlkasdHVO6UkdknlUsca1aPfs14KS8mVGSfQ6nHiFfxJ8CeLqrNMAv+W2I9TaOu
HpNy3OPT59SaY3nhPf4DMAEr2PszcaTv7W4P9IQS97T7cjX/1QdIh3uYRujatp5UY30P2GgzyG+1
rXsnZ4yOrJE2turkyIeIv6CpxKoRw1Nbuh2hRM6ImARgNeIn6Ya3tpnKrUkmihSX163Dno+dswpe
IwLqtIKqkAQqqaQSLWr+cylp3cZEV5k3cnCq+uovJmuEZZRraCQJOmmvtrRTztJFuo1GsZ3pKQE/
bRfr0MT/r8hJd+0QHZL6aC3gbcutjr7LmbjNGIglI5OGkrhQjZiXD1GzTzi6x66n1gVfcDjPwzW1
8Sd5XvstY/4fhc/MOVIyUiIu43WW9stFRi83siQdl6FpQ6jRIzh1vsakORo0f6eF3okLMmh56+TZ
yUQdSjHuu3+vbB0N7kdGjLYjG3vtzai8ZkL1+oRVuCMvSgYTtHilriIakVAQVlubR8sH8lmWIY+j
k7/KMN/3JZ6oPiWaNlSbXEMh8FV+P2s4z5LWeXWZVWCRcfdApTdGzM7toouFnQz3ifvp6MuHVtHI
VEXhWS/6XzfR84PcDpSZ8OUDeG9DefWHcLrmu6KQsLWot/CYm055om1dhocYV+j5qTinMewXmF/C
rD9Dugya3nrwwW7S7hY2+0arD5HonMAmCGtB78dJgKdbuvGhY7TnIQ8SbGr2TkMjSkO999YthLma
Sdti+PPxGS9c4qjFgzLQxKEPZbPtmrlBNswXhPJ8LKPfXkbFC5vZzmhGmAik1PAe6uXe4Z5q5pWz
z2P0SI/uXtjkPLPecIPu/lQmc3TzhbrxR+MSNswIAU++su9HT5SsBCH5MHbm0o/CHXmBcq3niJX5
iDYq4hG4MM/BSdfDfFdLFolOTw7tpMrHsQqIIZT3Xq3xtC+0bq9/86lgRFwnOaVsVLwmpN3FsOXr
EDMvByZgcI2DhziDadymMGRWYWvj8K+xwBEc4GxoYvLRoDba0VIq1nMdjd8Tz8XR1Wqfcc9jqqsa
Tq9lP7McTPUMsIEA9Ba2ubEW9OLucIKA43axi7BLhLRyF07Lg5HQ9aC84QHSF6VJnv5QN1zUu2Sk
REfusI1jbs1HGSR8KTlxoT0dj6uOmDiLZ/HQQuxk/Ih51ZnGV68wph3Sgf5MRYp7sRcgb5LQzeRa
xUTymBxCUhD30DAD58UsD7lAVYgBNuNFDcP/F/b//zrt5QMS+9/TXudf4n+/edXK+d/+Nfpvia/l
N/5+yu6f/8m0/2HYDvMeYl+67giHvPR/JL74Pyasf9AINqAKfcEk/kfiy7H/IdBoAZZZQrgesfn/
zHz5/9B1k5SYz12amQC/61/+z3+DTsn/8e//FULlGc7/YDToNgNSYXiO7thgJ2DpEWT+L7l8z+Ah
d4Xvg03prtrYnbK2DlKhn1rjUdWc6m2UFpMoVDkQVzTlMRfcyjPoKFa8MyJSCu1Pl/YLTfSQYYTW
uBaAC17Wiz35qkBBrXRhnt3y5JAIdA1pIK0ywge+RUaszCyONB+e8YmgG7qcdDhRT6oLbJf2pRwJ
pAeC2n3WcY/n0V8Zk/lZvBnQdCfJ1QJH8WB/c/1lpk0zAHqsmoBgyFWUyXOmDpK/wUo2WhetVc99
p4A2Zq17awpEzbv3ylz54aOInmpmGmK8mD57+M7qTkgWZAVo7TC8dY2/UN4VkLMd6hPkTqPzyWBS
BOJlQ3RCq29OtecaudGwPzkML7SPMr/4Jh6krN7EHR5OyKWV91bzh5r9VblUEiAQbpL6s2JeYKfE
QPddmGzg/9MdvjaZRoe+vl6aoPr40mq7Rhwt5NGGfUN/z7xTSv7baB9qaqKHFH8p9ZWmfVTGH46f
rmRwUY+/qvUDC1xlnznEwS9x226nvlqV8kwEm55FLHbA72auJ8gMSE67iEZW9jYI74FyDNJd1EEs
PWlpgz3eAv3MUMF8NzkcetYhXPhpIamFoEvkif5NxQCXEHZSfPtcu6Xi8JWzl2arpXIISP+10fCV
NmuHavAYfULHw9yNPhFsby0ZgRLDoygh3pZkynLaUWbd3IZtfjHNW2GP/BBG7EybFjtNauuHZDFk
EC3I4wZfVLpR+8l6HOhfd3O63IEut4i+9uTSOTgfrYLLTngR7uNEJSBL4UZxXfZ7jTohRHaTw0j4
4GP/6YmLyIYWEPLoNnY5HFAHAxN/Kp58fzNaz5bt3Ku4v80WhQX1Oq7Zpwgm6/11bM8iVcBl8chx
W+cgt6UsjarZlWNTxY4Ht2E8Uwnk5rb6UQtEMJjE2bNf0vAWkz2JgrY9aN3OEh/oIIVIjqoc8SAx
v+IVYTBPvMJ/oGV4O+plMAGclCk+nvxZZDw03LfTkXQUbRHAsdaIBLS1UO5aLuneckVdMKpEi7cO
nFUTHWhdauv4HjcAsE7YUS4mhoIxBa0YWfTpWRyWNxJWqLp0+qYRL0yIV5Tuoc9Ah3aosqpeuJFv
m3NZo26/iyi8i8cRGzQXkqUQo+opIyWKCCMuNz/b+c8yn5ucP3Fa2n+3ocT41mCbVw4cS/rQ7bVL
d2giY0bY1nKtbdaCpKbPfFCcZE08fRiehu7HwkwbcchWyasgEWGP+Y6S+13lta9LHVCxRJ/0Y1wb
W228JuWn7ZeUfz/1cic4ciZYmag9WysJeTA7dvV3PH95iM9miCM55NHzv3LrNk/5g6JYEjbymoAl
WJISue85ZFbVUgbVjPZp4KDJpfqYRY+OmFd92Qa1kW9jB0hAySg/pUh6rV0nHHZpJvgRtMe8okuo
+FOsRLQqjVRG64hG5dJhVjuHrP6SHiU8eI4FrovRVlvH8I+Reh5sdTTjbqObtxTzjG9dC/j047yw
++at7cB6YLmISGSp2bqE0gt05C/4iYcEjQoIa2uijGYJ6PExwTjYzl9psYxa3+bYrc6tHLAcdvEn
LD43LWhAUot9NY9Mol+on9RA8Lp0GYUisw0c3YWoKi0MMUNoQyynjMjyM6yLtTxyW7w4/lDc2Y77
NABM3Rmh5cIkn+7bNjuUtZGsbSUobJ9/UP7NlTm54853tPYCz0QDwbAS5htFpd8KSsjK0Qge+qN3
NJ3kxfRMiCCR9u3H7slzovxIgPck3fC5cLKWm3a7VIkwIi8d5o+qOEzaI6ozliPpq61Aji1NLqCK
KowcCPrGltbEXZGFfEybQBf9ryFnnAeFM6zJhI2HzBcJZ++EFu/x1oCf1gt0gVAq941OJlzOWAXK
Ln6HTgYbVafb2qmSvyjV/T1LO+mVPmN6UjrNPZd9LVbzOmLkv8rDsT/A5k7yFK8oBa5NEa9GpiWs
xD3NEYxsVvbNzDVQlFh5wbvEaIu46SYySQUdIk3yh92u9+16C3cz34w5Ht3GTX8l+h+fYFMn+2pi
QqlNeKqaKeF02e2k89qF7yO4kmXKveqH/B4YPjRIUFN0R7U/E/KgFqP6p/eUymDAIwMDXH1Y+tjW
JCCbb25OSAz2V2xHNpkHdnBuef2ub/EaD97YH/ta/x0Ndj3MTDD/pjsMDEHXSY9oY7Sj3sPJvfqu
b7w/FrclUIGtUyQz61s8PORUgT9wD7jzDRb7xCdJkHf91Qg9tbPkJdfzaZfA32L1Zq5TTWFgJ3O/
bUf/ORvL5ph700dK05LJ4GNbzxjZgQuua8VIpCue5ECL3fJktOQ9CB0gA1NkZz7PekbLZSMe4vYN
YARvgA8JJLHKPTQQVEEvnvYTK4kz2LwcdvzaIM0UZoVNf565gNOxyNm7FCiXvB9+Oxw8wzrGMfxN
MgOY9YX5EnlefEkTL9yHaJ40BH83tEMeTSo8JR/OgoZJj3ib9AjjqJG1L05V5Ze4MV7hSuL49RdO
klEcUAWb/bBtaK9b0Scxr2NTdRvYP/ZOjPkdm+FdCHD9Gs6pc5cS0+5okGoKDkj+SOygcWnfFNWP
A4BtO9ioi5jR+9HS1q1Dz2oZV2fLwufp5swQuswaoIfYj1MEmRHwPTuIxfYC2I0EDU5t2nUebRLV
u7TVAVU0QDjqdWvqTFvhB+pUh+GJQ0x3js5k2YTvUdlAh+7HUEYHksggHdN6wseQqHOYRi+uh2W4
O4vWQz9ithHMmDcxNXd3Lb+YHVWoIO0wsvLdcQZsqiPfHXN278efTYQd3V3baUE0QXVnR6OuTPrD
2U/x7iqY0LrZBeBxnrLU/2x7qh9sBUcfBzv+ZYtGSiIBJJX2tjyKkEZEjoI1tpaBzcg0K85CJyen
c/lcWgfBtXVMaRxAX8pJVHC0JLtEZeiadplcxUx554PRfUJYGQxGblfaq4gh6KvFQugMHlD85mov
haofsfGN6c0yfi3/inbdcmjI+Q5i+SiKRw1zODeKaytNvslrER2i8uzr2k7L/nCzAn29K3AyJpyX
qLUNCXn07r0yjnSikyyPD3l1rKMyUOIxBOIzlCWFHsmqM+zPiVHJGI2gbhywKAMTgnA/MQ4ACcaF
m2aw4lOzmHAXPLxL4wvuLa0LDCU4U9Bpary2yfvE7ZpCe10x25pPculM4eerquiUkQvyH72hfYWn
uOrwpGruR40+FCKnGPJIeWt7L+vsyUVbgtVPvvZooZT16p0204c4vY5zTLgBdEQRcM7Bkk5MPdY2
HT92xZFK2fi0Y2RrPXDtcUM/KWEOTMLyaMwPZH9Xg4dIr+knWz9BNX6yDdRBx/fvp6giTg6KwbiD
L4NlGcgPFVQLXWzx5Dq7WfOPeotmo6a7VOuBLp0lVYEzLzZnH7yKaIe686aAzEDyEkUZIJ+uZt84
qfJ44Kw9CkKq3T367NrgHSr9edOGyME1YZsrA7O9cmgy8A5m/BWPHs8r8hjjCu4VI/Yqckmmomhc
v+lYyABAAb43ScR+kxHAD8ggFBFuRNMuLqDzN/P4k+FTlBirFnZx3P/2iFXTzCWpzbcju5gLLoYM
SkZIvj1F0afCkRze6zVeVY6dObjSYo2X8oISkrmvctcaLUeb2xw/9Gg2ff+skV4vDYdV7iV0wVVy
4vdnED1sdWGxvDC0lGOxF2a4nileCAE5KEVIJbubbCyo3jbDoSFRwVie0NG86BoTy1C1vQttr2XO
N7/0pHrYlzcpZlYJmqAKSfvVYutVh2aK7xkVrcAL8EscjqnutgP0wNElMQ7KpaXcYrR8b1T3NX10
mnavR3An7tVA4N/TDzGZlME4+8m7iQ6kJ6RBrJ1fkF120+Mw2huFf1VmIDmGHzc5hx6qZnsTBRcA
xd8afmQE2k0+z9qjK7BBXl1KxeYysOwOeSykrKx+UNn06NZ3yh6PFg47XDP7EnGFWtyDLuIt7aNM
dk0Esktf9a9Cq3bWeLK0E2j/AF2Ec9cbuxemJzwY7n1GMmfq7mLB6JVasNQ95rp11M0LL2OKvyHD
RA1LGXUt3SfFG2A5w5gZ6hD3viU9tk76aP3oA84eaRfnVIeffeqvuW1SHW4tiUkTP6PhPTeEdjrV
BAm3L2wC9irhqRUAx/I3p1XPYNuxq1hBNV2RzzYTNii6lNH/COxxvSBH0jKO7fVLhDLaDpxz512P
YhuKfaLUk+k9jYtuRHEwyciVBWq5T1Ffl0sDEuBgH3r813X5JFHV8zQiiMFttBzX0kPbbevHTrOf
wtAgRPg1Ns4dsd+SkuucqcJMYc948vhSLeMlZJWwl5FXJ3mIsAEDdc4YSYy1thkJCCByROphIpWn
tO8ZXz0uRt5qiXGKG+zgN/sRL3TJCCJMyPfWuxTYd+uiTjh5fI2sAqGkuB9xUIQxPOoKbsX7IIAp
RPVB4x2AiXBlmP8FXQI3WYT9KvLOTUnh4cFi8TLSa2Q+NmLee3G/8+R5nsmqxMxu9ed6nA5aGx0m
xzmbByyf2HjnIzIidknMaIW2zrnD04fKFbJ6ZFkItEY+lktNMJbWAgccV5QXPY4OtgvIjI3ZEs0Z
EBvwAczIHCir02RUmyaq186Dgx4iwcwjEaECY6eYsjc/jeDEtNeeQhxLR9+rd4yUt37MrluZN08/
G36N+QVxwSCdnnj2RyH46O1rG5MvYm000CVKDXlIn0iykIOORmaptr/DJLOl+ZUI+PPoUHpbLHEO
ZkJR5K3cwoILCA2+50csX8ycjSZqTnGo/UxCIwtYggYjcufNN8EVkiJB6rAxBd8iv6UO8Wd0n+T8
1qYWzjlCS/qzG/7lmMEgN7LaY9ysKEBccGk0eawRNG6oSqfFFY+QakYMLbglRM5IUhXb9ER3LPl5
tpM2cD0OsjmMFdAwRQuOYMLIQ8OFWkKjmQykA+tLjLioAsSxa57gFQfmtvHUm0CFmZ2dP/Do+XgE
yxTA4NWkd1NX3gEo6sayMf7u9UHHqMvjPt9pXJg6zhzKyrehfcxLffNCd+Eto63cKN9TDP8xR2WH
uh9L/o7+65Trp0i31or2NCZHJWlHawiKMF3L8eCOICC5stkmJPWJjyoOWuvMOGXT6Be0ykws1cuC
lNGXTo0VLqqzZjvv1OXchdGAoS66xctORpw2sR70hpowaj1mZ4+KtnJIejomwQiCBCLyltHUwSkv
+h9942s0e7oJEItIDTEza6pnkffHNM/WZJMgVu+rmE+B1KBWYS5weYvN5uiROlDeeK6WAjKBlCLv
NHGjeN2111ONkdQCx4086h+zyt9RWHDWK3uTchurw5MkJlbWMX6s+0WM1ySLq0XMHx9yaT5WA3dF
CMvVI82bXXqsCrnhreCVe0hw84w620/75cf9k0341RqmTVdbHBX/elRixvkUTH8p6B2IapuQbENC
FV+iF4Fmmo9J88w+2qavof/Ve19xd+f5T4U5bGcSE0VpHIv+gPQEVu6MPcfQ3uYmfqUkjRNSxV4z
byzQcaCbgonGMXDwAVb+xjgOZbSnSW3tPwo3QBIQBmmllYzJkEG8v3fldWnhoq91DeIgdIt1ZSoC
T4/wDouVJEEgBnc38T0aSLl1QuIpHvAl3Rlc7rweyZEQG7IfeLr0ghiwdSvzaAU2yB6ILkwmuozF
Awm7jpMXxbCKiuOiN1e3uWp3OUIidZpdThC7JtY8k9OLHkFii7gPovTNxyQ7zuZB9kNQW/LgJf2F
t2FlTT+Rz5HNNnY0VjFx4R/WQVOAIigPFZHlQi6qZRgM/XLyCmZ5G02bgTJnQpcAb3bLwjEwOaqU
uv+d9ZjrCQhXkD4mJ1ty8kaYbOm5+G7ivzzTtqaF39/bdu0phWzSS0Wd4KmkCHmkd8Qcn2TyqwMk
4XVbhSPeIbLljl+tRgV6HvhWZN6P9NhVcbnSgZJRlbjW3HfPwVrtMwNgWZ2YMHY5Sup0zSJ6oh3B
d1KypBKonNLbw5zHh4QQTTSRq6+5A6EwlkvSW/Uk6phzZtfUqoB34IDtqYfndavi6jZ17YNLR5/N
lbQoUMqJLxL2gr1eIP9qpQx84jmEWrwWlZTlKBOUMP8ueU22JTlhGLQCZkOcWeVB8ct7komU39Z+
EkTclX0mAH3OsNRpjzLfQSLBEETujDMOgcmwvDqU087eySIGW8SX0izXoifYHhKGvrN9frG/saMA
nXc1NoxV7G7bMv6xsWc79gUmGRlItU/5huVArVG28StEckEJ93RXA5mOF7+i+BFYj2j5RTUfmEA3
O7uYYIdyiqr/8vFVxvM+jfuNRhlhz4QXhuVKw3+DGFjr6Le8pT2strbrOS6+zzzL7fSdtf7WrfGF
mJ8RYbkymplM0SrSYNvZeOzVOiaPnQU2oWteNWeHws0RCsYNH8NYX4ZZZwhHvmgIBmqb06S7jOk1
mT69ROFiIvDB0NcnPKAE6w2rOqEQTt8Zt/ZjSXmhyPeGcxnaigj8cejOM4oc3AVnJPRCDBLQlZ9f
CWxgDWcSXK3LsdkOpdr0L+kwrRMoKnp3LjhiNNWpdiG3TXx0bMECTETDyklTnLqruxD85gudvCHY
dxOYWAfe1/mo4VrlfG16cpdrjJgiSi9xqxB4c6ECKGeLQzni6tTn33byMuPC8KxhP2Fzj3teAtm/
W/4tmuEYRZROI2eIbJdjr0rxZZreOU2wC90hWG8RdGZ92o85/Y2MFKu+3BJVORSXJcJggfKZ3EeS
KTXj2Yj67kY/NRo2WwD7rP71sUN5rdLvtsg2WRr9WN1v7j9JrlF98UB/1S43PuPmcW6/4K3vBlKr
rWFtbcZqQll7fXxzfYI+XUILxqmJj4BAgkQS/QLqaxA0SjXtPIXmVuIdMU1K6zBYsvZ0HpMa8dgN
oO/a2GTdS3juik1E1yZz8di5WJT6pDA88/nXwARl2bRbGp+4ZHA2B5FG8gp4BknyxlS7ZAyfu0oF
pVdvFQgYimvKZdyr2UHB9BPDEni5bQ+Fq/S+6VomOodoTFFCpE+7GTSri/2OH/6SAHlMPOeYGs1B
IZthFqcFA/p5sguJO6qBTNUn7oKLOzHAQZbPAtOokSlgNw84qS8tgfmerHE9sFTMBJvTHyedtr7A
Iqhd6gYjvcHC24NXSvh8PjQnJlZ2wiMYMBiaOKKq6V5a9EDq7W6mKoKRCntG80och5u73KDRn6Sq
LxPGjsJHvSmuk5ievY4sdtMTh8U5GKV7Boww32y/PjoZyUQBQgcDdzxyTnuMswvuyvVcJC8L0cf7
91b0W23cl/WTPX6ppjpIAVEpmTaNBpUOdYZkZ2lXtCP+1fV2wni0YshzRvsErnALh4IfYrp1o4F2
GAgh09usXieAOt7eeAv7b6/ARo3lx8GyEz1Xlf2Yv83tVbJmjTq+Bls9Z9ypM12/B/aEaYqs29JS
b7+C7sWk0m/mXjxE8+dQ8HJVWGNbeVZMMDMth+LRbRnjTkrnE1e0fRVPM/53WnOrlZja91GfX/KY
6ZjLnu5M66GU+4ZhUOTTRD29zxVQspZFjq22xt0nBqDI49fMddFOX6bh6pPZM7BzmcWxMUingmjz
m1crRYVy8/eBwZwX+2vdUmcRkWJS8pG+kBOn9KOAv7bCfBaY3bAx8ztBxVykA8rNkkPnnLXu5Ivo
RXHmd1gXMbO2XAn6saXQrmPfAl5GdE/2JJC8kjm39uRw9U5BNKRqi1ttw61yUxbps40SV4En6j2s
CiOGTnPYlSWA9idBObAEVcDtL4ioh83A34whtplWPMWls/Lx6cR6cQKyvzb8bN+5b/aINTGK94Mn
LoORnR33NpNdHivGl1z+9DYkrqURc6G5Itym4j1vXim4fgZR+d3j3/RBxS2RW5qwSRdX5nbBmSl1
rLvTXHiMqct1bj57FGBm3bN/6uoYbxQJ6+behM5BCamihiXWkbfDx8q8JkYMuNF6DucS4pWKeSs5
0DEMVn/Ex64yK3fxHO8gz7+G/O2OdG+AvAMPHUzvu8NkWBsVY3JufqRMt62gJYC7D2j1U+eSDkrO
XpmeYhs5eVn+ryn7SePgSe9B/dCnqcIDzujVkMZr02aWTUSCQTfDzQM/B/zoiqY8U6gj1LN9ZLyz
Ee7VNyuBKx8A6+jzjvT06D8l9iPxOTZcQ/2wE9PZlyUvXmtvWhHMzWua30R6PwHu7u4hMZ8adzU8
1GSo8QPBzXw2bKyBFzPcZ9oupcEeVkADc1Uw/3A/m3wG+2FgRudkB0VbmsCxO4gXyuFORCxm6pmF
l8VOqzEkT7+FYR+XWjkSeQEdoK9pM64qzk4od4x0PYq57jsGHCTR56I/aUOxIzQ+sL53c3opFx9B
PT0kGAgamX76k7lymiro0GTsAk6CYWyVBoLRoCERqhPCR0XkdhygqqPEN6o+LGQ7dMOjjuBA7S6p
Y45RIyxC8VjyYACkMu3oiMsQdXKBoOC5bCT8abmXI5Hb8F3DElfG3M9ga3Fxlmb8VqhsO0sKZhpE
UYNlACpH6J5J0DBxG7cDnIBi7Bnq3Y9C+4w88i54bM2bDRNmEJsMiVtWTD5dk2nuq5BMDnJS9HPg
WuaD12sbMno7x/syjX3PtL4r4S6Evzo9VR6BH3BlVgWkx/jQK0By/ac5qAtrgY2YTAIUItRdl15L
LgIma5THgzeHNMqUOJIXNpnHNbYePursE0/khswH8EjWepzXUd7tvK+OhIggf2BF78QHF1sofgxo
Is0tEc8VWUmJPWCriHSC86cVi3fXPCUfXlhdk4oDC51tOezu4qty3ulMWRGt+9UaNssivF+if8nw
5WhHv6cN0HyJPf1CSfyu49nWzN/Bv4tn45XTN/YSuZZa8uP1+VaoZp8i0mopI80R9TtmV6cb1og5
Tmg7nQ0dPXWdxu5L6T1HxV8JH6oNrwXjsMyarqmBGYtd0iYzMeTkmAvJ3fwBcjkF2j35vUM7giIr
inWbazBSaMGyv0Ut78Tg79wwfqqc6ShsH+6Et9fxNavnCfM8idMNLPHV4L+6xZ9T8hkcRUIXEDNg
iXWtJBrP7towVrNzBE1A7xbuDs7auFW2dqw94cRgBWCJ5MfCdW6owZf2l6rnUktWp8/d/ZDfkbCD
1wQEKc7JqfUjaZrhGOUKVjItktVa5MM9dSbfJhHVxuuPM0wQHR9oV4OCIp1nAIlQCK0dPXaR2No0
pWtl/qTa9NcDAzNwsS8mMK3zb652cfOeErZPhbrqGF1l/Wu2ciW4Gwgko84eqVptOUq9OAKVO1vj
sAW+yaStaS6WH75O5k3z7CAxKrrd5KmmwKITfBev/fy0XBiQ5N+pGwjMDDKb6fc8X4qhF6HimFv9
H8eofWHWz4VvBRihw4eeFD8wwvrg+D/G3K19XLttB6NLHOVo7QdwuRmeQii8OIJe80ynvEn79TSL
xkb/sYLL0+vpmj6paxLq12rYVxw37DDtODoQEJWYGEe11Sd4EYAkDEd7SM3pINvqEJGrj0yOjswE
6IPatT0QwwEofX8YKFb+oZMtGPT800Py4GNxKWprOYGbxiOY2ROOgHPTt39jGeQRxovZ3dXCPsQ4
KWtn2EUiPmHa7hZub1xfYnUyWc4iCktrw2Pwjy7pDC4O3BA7y6mCQmO0JvQbQbmSQVKIlcbx8WP2
hGElamwxa+uKVYpwzqMY+2/QVJtT5raHpRuxTh9m2BEka5jkNTePbW2yGMkPX6Et0TaN08CAEG3h
gUI/ynbLcCVgU2D86Iv+Ab/ItjWLnc5RwrK6jea4NGsziDaNt47O5pRNy9DmJ8+xlmyGvtL0TwQB
6MoggVrjUOMdQp1c5+FtGEAwJ/V9Z7Rnz8OXBailh8FlZe/UazLEd6ONaCvFnz1u86na1yTmmX1u
Sfxs3ZwwXObeVN9TiTHea4tZ+L7BwjlxYMaipOA+++8tLbo1e3ozPBv0zs8Us7v9sE2in7jndMLD
Xxk65Fxz29inAl2x1OyzYXYfI1iGUD5jXIYQZB3IRbEE9HvNQWUOaRDjZZp+x/mn14j+kiKc8jCY
yRfF5pKMUuWvHS9z7+5YmvIgOZJp8YljCRy9l3J582IOddRTz96fwL5U0rnbTvOmwnlUZuXKhYpY
YQ7C3LmelfmCyW9jQYUYS7AuxZJoVwoIKmfQ3cDVJKy6jy6rqJgA2QXKV0/xvxKfwMU8lO+iY29q
GUZHkbZXpbbuq2BkZlFwEkAoGXg4ygEfU7Ob5K3r4gsM4k3I527b6L5crvGeKqwWoUsRNASCWiTr
0Gj24IYZEdDZzhC9yu5dOm2baQiy9s6xaYjEdYbz4sQHcmeEPNzTJss0EhT9NQr30lCE6LyTmQA5
N6M99Ek4WYR7GdEzD4G1jeOtg/NisHkS+mkr91ib5TUsok37JXgge5yBi1TEpB1bUPVWVi/aYF7z
btncGSskw61OaEXFv+V74qHkbh5iDi+4GZYuVUK3BixY7wL7beeD5mh87vVjCm6OVDEDhHfbfk9g
XfADgI658UgAjmRNSpqZczLRHH5bRWeicck8Z5X36qnuymPrhN+mzVtcASshdfmgZda7KTkqkfvf
0enAyEbfEns9Wl22a3rtbpw4FZHdUdm813G5m5yVVkOkb2VqbmyDD97kFs78ApSuVxNKaZvhLhHT
6v9ydSbbkSprk30i1nJ6mEbfSYpQn5qwpFSKHhxwwOHpa6NbVbfqn8SR8mQjhSK8sc9sm63toxEj
5tA0m3OLzHaVCjiJ52gI0XdK1rvkUlbk8YtBqqbxZ9wvcnNtQmID4NkCNZ+y+TvHwKYpUVS1Tc74
ODDfmpw3x/gnEVI0DsawegcQu49Je43N90TWCViEmVCWR4p96uCqYaKzng0NEoSgWeqmNxk7kNow
dy/ZLiBX0bGJASUw9rbw0anyzgR54yXZ0YEX1+KNc+In2/2Yq2MpBrzq/LcccOZ9yfDJyozDAjmI
qoTJ/v0sHmP5aOnPsUIUcrZZyL2DXtGJZ3Y0MXzZ3a2fg39+iZDCzsBRVmneJNVnndjc8t2npBzP
iQEJrsvuanzzI1zxKSDByFDdJpIxDd1XKsY/ZgmiZwSPZdQMYLyDwaDE5CTokyUw7nQ9ch3AKMJi
Jmd10z1nF49Vnw4GlB66YdNhFY6xwsoX/hv95E+LtF67BM9Su79rWfzIq3FP0B9zxLLQfdVlzFGq
yu8YUC9oBRZU130SRkkht2mtZ73EdoYIoqC5TnhrlveYQ3k1xMNKFtO1n5sn2tvvXG2vu4nGs06c
FzsjoZdRKZTlvwN6bStP4I4/uwWBICMH5Jpc9G6gS8bO4aRWm+VlyGENGbPrvCHuXj2XSuk8EfF+
Hri8elq8jqHzHefiopLkz9DF9RuxiG09+69V2FAPbLjNQSQJ6q1qmV570z5qJ7RR+nkWI1X86Boh
+UKLgy9vYs4IK8zy8kmMTEZlsqWvEwIZLDFbuR/96IBhp9v6zuSHjTe93VDGQLKeWTGqQvGnCoqd
X2fXkIrl3dRSNsDEZzVL6AoVPcegxPMUmB0RJlaDKFcAaWyfK5b6DnrSeJ0ThNCHsCaFkMidrOLl
VzpfdU7JT0YImV4HYqVB6v+wDXsHl5QxCig3H8c8+8QSu6mCPjDPbbzPC/lGyGyVd+iA7iS2FNiu
wowCIo6Tc5JvhTmfVPRqXMwE+c/5Dq17Rbm9mbzHxU3X+szJZ7vYL6xcHj2QdkWHkszstFxO6Hh4
+AtxQlIokD0E7JdhfLB8WNYxFE0n29akqAWwyC56U8CHvEQSDCQx5B0XKmuC8sckn2m8fSbi+BTR
s3gu47F4dgJMKdYoXsuUyyLcGYfNpiXKSP2B3DgZ8yrl/x0US5innRH+LxERBlsrJIgQsEOFrSW5
jpbkbtgfB0gFMqzVKe2LQx4qez8MWcVAU/c7A0YJxmGGvUR5ea3l4AsyCPtRznhH2+SFKQlF/e6Q
H/Gg2hwvmal7BRg1+6nBkkxTEPZGtHGN89HClWReE5HRhNnorwxB6jDWLXqaHvQaw5rxTDh0qk1i
rqn0mWOAF7Tcyt663kNHAQkvtupZ43yB3J0yurVjiKcD5WDsN/CFln0/q1CC2P9C9DVqgbZBgx9Z
E4JFJoPb6pincBrWHknUFpq9RQXSkp/2WRdsYse1I7Y+gbk4RhXCwWBbG3P4KbiHtrSLDs6LDc1k
hBzYOrj6Hju0rjD+avA5BPy0MvfTKGnnYcxT1PgjxCaAuZIAnOUOZDPq9Tgbxu56IqYxgA1YzOx1
XmCh1ocuPWn3o6xoV6r7Y+T+HfBkGy6+nPDFzHDYU0sCNqVz4M7FbPwSnf1gscJnHr3MO6RPugf3
BQBZE5YyGI1NMaKTMeczEMwD571yP6GwrEN1zwbbyueSGC2iEZFCaMMBVu5THcFB8291ouGSMesJ
oNaEHGJxu6QDF8loXTYH2+LbEd0l9S+s25KhHZiZTS4+RjGhNL5RvEuCWyBCYl+Jnj2weUX9PlRI
u2yOnYdqAD9Mg6yuoDKUPGu0loEiO1vyhysENG+6OlndR0wH5qr1Hny2C9vPjy0A+V8qPMiD7iSx
4UwpUGqaSIsnFKeJO7C6iPSMhOFGhGax3eXTDmTDXjv7kZu+734M5qP0u5XO3FUy7Wg9QGrYJrZN
jAhMQXYMjWjLIZ48vtyXHR0T7I4O0nPyjSy6LtUFvwMLfkvHxjlPv5OsRqQjXkkUIP8oJS6A+iFq
7pcBksGAY2FfNZ91SfCA6QVFMRAvtoC1oUwOzL2wI0Ai0Tw1Vn+JUE49MOL+e4iE26fvkqdGu/we
fio15meSPj28pwCT7eLE9CdOEW8zorRrkizNzrVNwmkAKCJREOV71h0JoUEWPGVLfHu5lJzj4Z8V
XeU1Ym47sNmN1p0mgYaDmaKVtUGkwj2PJAUUd3Q5PxoK7zaIeaM9+9GzhVnEZ72vcnxyxXOZDaec
K3oin6AgOO3fucFGb12b5LtJTx0mJ3xG+XhHwQ5Z1q0ZS5KLFdOkbcAOS6YQIJsAifbHnw4e5smF
kfov7NplBnwseBO33MwNV+288McrWF1mRE7trl3vn0i4GI5bNfNdcIVvKpjPZLmcF6H3EdtZD342
yrZJdE6zl0rplcs1NLcIwP4s1WFUU3DMrh2MNRACcQiSx6IsC+zKmqltjeSWRPvZxaHsGEfNUtKL
m9FsfQM3jflAXduqC/YTxrT23Yy981j8jTnN9nA/o/pVj2fh7QLi7Wm3XV46M1P2bIGGNTSiyU9N
EoSeUkCbTXkKUTbjGALZdZiqXWm9t/kPG+3Kcgc4CpBn0prrCa+GrKMViaOduZbl0c6fZ+9fR2i3
+HAxfDbfNeUc4DDxn3ol4IvoxZYYSSjgAQM6LCDMuSLfXTAs1fIaUFs8gWMxO24lbTP8nUYZb2rL
BNBDKpLIfGpuyMWuGr/issVNCLJlQb93lxmbdnHPGaq+5Qz6EFn+wRX4481UkrsTYK2id6On0H2A
io9dNnVeDSAVckRrt5pYr8dm+k7cMnjtBm5SEaCDFjYRCYaagUAPcgaq4VgHKMh+SWAuuGe07b70
6sOqMh/SA9jbkXbmIjBujVfFNIj+pWi+YIDGUmU4iqSSZ/mcHIefUk5vHjVRjNKWn+CtLnAWpd5T
F7XBPum9HeW0f0wGq19lA5ir5KbgMM7iYinR3HoWfCMR5pYy73gHMq4fcc0AH28epv5F8LZ3+ELs
BVsb3cyUNwP2CdAVPeMKhFuLiXRAJEp8aRCpVfW48L3DCbsnA6bgB8CNL65TnT9PhIi8aj611k8E
A5Qp0X4ef5R/aMfnxrgExbdjZLeUpxdPtM9h/jUfsbp6BJ/6bW8jxGGlGT2APT0pReexw0gSE1NK
CkCoOfn013Bw7sPwg0K+lTH8DhaXzdEuRnRk8pLJeFlysU5SniAfYXQv/JHaP2o0LS6yKhV/gC/S
ncX8XLXcmecohAjeSKyxNGHnCyACYK/nmWAoA/MbuXXvuD1xZMrXo2S+NpAcqW7l6Otn7I9emezi
2nXPBa22e3b+N7jVHSXoD25PpjGY+eHEnXfIcuK/nJRjckuXtMrv04H1Dh8Rm585MrHKvScqJLfC
h/BbG1BsLCn1MWx4g6iS+4rVgDyfSZqPmfCvBUDaiDGnnFiceS8QPUZr3DW0nxT084Arjl8DGsbu
rL4lV5oHQMHm4hLYhJQpZlGPkXPPAOsxLZRPLg5mir04tuYST2k9Ag42lEfBIlp52VBIQI04vsIT
5Ae9GccEOgCn2U5P8q6YsZ9jjz4kTf4VWhgUOBCbe850NHh1Mz+pTV8bzxQaJEH+0MYAjl1uZdsM
agioiw+6tYFZZV+TKzTya74xOneGmt8wzs6Lf0g4ix8HWyZvWwYqfEE8G4R8zNc6dUdeQ1e+uZTT
3kIRppuqjdjf2xbzDAgB+h6M+rS0aq0ank4u3VC97Awse+IzmqkQJNLkIEMAy2mTwPxufXq7OgN6
QxYjcgygAICarZfkl6HkcjvhpBgLIq/cqLutnyc4MJLiiSDGAb8E5wiMn3ODNaEu2fpbs/5TqexI
MvAUO+x8cQLvXXv2xfcgao5ya8RZSGK7xEefE6xF2ah8PNJzzGSavc9MsTto0EByiNLz7+dOIxzk
iByuSM50cHnICwOO3u+Hv7/4+1C4/nTKrFExllw+/P1F1RiMUuzhgZbI8MTlY3TXvx9O2G0q2OxE
GL06a9dc2DnJ1Mw0O1GJU788aD+a//Pw+2v//fT3//6PX/v9v0qN/+8fkzTan4L2VNu8BNf0gfmn
aYgws5hdBlrVQNfwbXUNzZi0QsqBD8aJDWq1EXQ1/H4oSh9vdyhadQyaaN3PsTzjPKzP//kfJsur
IK0Af+1kyJFsnCv66fSfhyEDSTwOeIMtYjrt5Pmn34/k//3oP5+mrjzaOPKMbCipif0/D7Zt5msr
iA3ulk5+drFcIcy6ZyZq8x5rdFRRCmiREv/Pg5sx67OXh//xa1FjFEejHNDSM5+tVvnn34+4xyND
5ROaBHqGw71mNanKhrin3RroXP9njGxTrapEqUtfBBRQ11FFsZfMDgig16R3nXOg87Tl+Jq6zF5H
52xk9v/3eaLpWE7e/vsbfv/U72/toUTAHwAAA0LLuKDh/u+Hfpbt+R+wq5Udiez8+zCGNjeh/35u
8xwwH+0RDhzyCzSPiE9ltdbZdStiNYHfYGgt3Kd5CN6kotaL25djOTeDkmDYqugfRtbeDwvJk+qt
m2Or9MTY9sMiF4RLDIc6xpZgPyouIC61tHcwlIq73gpPszJxKJPR2Y4aR5ZjZsnFy6xPDDrurnME
GB9bIbSiYJ5/Hwh4dqhAS16+l82ZyH7Ah+TirZ4esC2wdL+1z/FMu0IeK9zRmGXwSnRRbWxlHL/E
kUMDhM4HGusJHNb4Ttql0zRqW2OboDBCCSLjJ+RwbnuMMY0hHueB7r7Sn49lNWIr6HR99MjnI2bT
bOVNJJFz5LiF/VBX9t71Zgxjomm3Oi58Rsf9QxbBEU7HZy8JDBoSo49q4FZhzZQKWxY3NrzmkIEo
SCcDatDNDovEnsOdacDht3FYO1XK3czmbqUM64HSrxThXIyrOTGSk8Wtl94hhgvBpHaKlixmGelj
FSKbdbMqLtTYcBoru2t9N/sKZukwQl9wUelTE09jUCCTNW33kADFWP5pt6M3ao6ECxGVLMKYzs/V
RGxwovQJ0WN49gziLFhTfn8jTZvp1uSyeaws3C52rby9W6C1DiGKzkQoKeA+sx0amiW6sVY7DZpw
n7bg7SRa023EuMVpvvzTiqzfmj08/qTkCJrZBpAjrxLXaqHA+81c7sn/zJRwq5iU7YBEr+Y/IpzH
m0cS0sfTllvdRMlit0vm7KcuYmzVpplfaynuhlnab/wsYOuU0l8nM6NJx5TxniNtv7E8hWWsyJ/z
WndYORevaRT/VGJyzxZW4ag8Ig6h/+d1R6vwZGDA1q9uSfNzV9AonpKP8WXVXmOVP04UuzyaKEQy
NXxmCb3/qCz6fOD7a8mTnWjLuzlh4918nLfcDe1y999fa7JFlbZcnFS97h/6TmCEFOo6zMzvyb3X
+wxp5Pr70JUJ9Cb+ScsGklW5lBJ4s3WJrCU1WnNj7Sqeps6MxR6cVXvRqZ3voFQjazsqPpemEZ+R
yMs9Dc2aYTyKjc9GqJJLIb34wglb2HdD7jkMpqGxcktFUrOmeO+GvrzDOSPvGohHd7WUIYWaLaoK
B+1dpzRdElZZQzULKhJQbkvdCpJa1zb1XRQ1uHn9HkOMS3wlRizfyL7XFw786dHOiju1vBrzGe8z
iKqa10SAV1FBCl97ffxFfyMXx7A3z8QmCaJqi/ks7KNBmd3FIBiunV5ceuXwYPWCMWGPNBPceWwp
58JM/WtiMjWNMPsdOizqIYHCW17QbCkpONv+/l1NaQUb13GuqgGj2SwV3pah/GtFQdlgiM3YOwIq
s6/ffe5OTFJ93i4vbhdgSqWmcOVwAPSy3r/6nts95n70BlrVZzLFuId/QwSKLjEjMc5pkxEV6gML
JXWO77I+NbEVM+ZtsnvdJ+I8dI9dW6ATlWFwH5N8PQvld+dcTzN4mzraTkIM90XdDPfajG9eTJ6b
H7VDE0kS3dvwL7cWJ0IgKIMJgVD4hwBaJBFF7xbb4atUE103Fdc6a/Csl24ch60THMXA2owXfTwy
I3m0e4KmIdSPOqSYXI8jmPMmK/AXTUtfe3spXMSPrAexO5fzpwzk82gRAo8y0ZyNtMyew5aADZIJ
P/b8hbNSuY04RRwtkQ8b08aJ0iygaQaoVwginR8/B2FqEc3SLZHU0t33De6530UqchHNS5lhZUis
R6/pHNrEITutsP1RfJaTNfSXHt4G6vC515TvuE6aH6EsUhyLcwgwSr53pjoBrNTx4qJKckYOZgY2
xMqBF3qjPTL9z+sLTuLesMb+hPKIA3PUyZ0y6NOOa/5Iig9QR42EW5eJBxuyclQNT4L2HkMohv5e
4z80yQSTa3lxhjlymKgzvXHTOD1wPD+OQ5if2b66bSN97z3FS78Yp+ShY+GidcY09hU9pis9msVD
niTxg/cU16bxELNY7cx0rNambPh0+bWAs8XBsog+hBFysemxfYKu9O/V8gDvCINsOov/vKOnwbkL
ams+qh4Tva7vf99w88gYk5ZQfLmDIghidBdpcLCLhzDBQhAi9TiJ1T2YY2keWl6cKwZh5IHE8EpR
lfXABcZ6AFDAaaAqkSwab+8VTnqvIpXiL02z/3zUKRcll/IOG9kf0lPEtNTlYRMa+Zs9dSZOMcve
BK5ngd7XmzhpF2CkIAU4EFLXenjXfVxTWo6ZLUBFy22QIKRn0mXCkt9rRStWLIO9nVH4FrHGXNUU
/HSJn+29oIjOoCwGKMa7SU7/wgRCo9nZuygS/tqzqcNK5wLhx8+drTDSHW3r1oER2NVmzImLUJBu
j0pc1HHEAHQkYq8p3ciDELyfi7hie/17JneDXyU/wmpw+MjUfhnKgA0FRXciB+eqKDuQ16YBzcWs
3OUuYS22/rDDkBBhz937zrCbyvFBWwCQq+6IeZeDzuReiUQ9Nj2V6oC44IuaO0tw65MqBJwfPxcw
HfR+xCp9SqMPxy3DJ9f0sCItBGjKDMIUn2Zvt3gayyQ6eXQEJhMZtAouFqvK/DAD/htyO0csg+UP
CP5W1vIwBxU3P7xbo3OoXJo3q2SqdxDP9qW95AK08VZqdcf9s78Ti5mkCQjqGJz5vTF6qHimfXsx
iwyXSQfWJs2cGsZF8OBI7uQiSNVpHCYCdA+TTZuK3YhjqXPW4faKGAzYBCBVA1wANBVTMr946IeK
Y0b+F/xMfJYzbK68rxiVla9ALxDhiq3kZgxwTOANBquet/GnlRV0mjX4CLwqOoeDZR2MhYTWz18D
fU1CoEgKY24uvT2+mTHuM2nOd2YzfgQ+ty1Fj0wXOfjXgx7frVjKUJXTHBvBaNDBcptrwm+Z6z5W
qRcyYhrpJvb9O8G7ZmumFCJNteMvEyXEhvwShsGTYcUbeqTpIkF6R2vA7JVQE5jBGtsZxdvkQSrB
rADiXHTOOZ7ssyB80LFG3ux6vO+crrvEFGTHVdi+jgWdFW7Jtz5JuFezv2K9cx9ihZw3V5CFC5xj
J3o5NuzWCm9aOayiFDiAl1KtChUAnTE5JlR97hhzLG5aylF7N/yTWGBbpryFx5s09B1kHL3xQVcm
xR+8AzBZtrc2K4w/okv3VqCeCipkZUtlV1F2J4PQ34ILnDcidPlyx+yB41oLzA7lphfjqTIpBlEl
WInRpUKhGKsnnyzjhVPba28nt9/j3++hLzIhmBuB9RXYEvvJ6HGAras9AwiNS8je90vQQPgQuyZz
SnEL4El3U2qGnZptL8gYYNFarrENMqaiHkpMW8sb+h3j1o7y3C+hmlcvATxADytBEPpz9HCLsg4Y
OLVAqSXrQ1/oiZ9PSKiGW+ggPHgv0/QpEkDrvtBfWATI/Xu0r0Drajdj0ixiNek0CWBo5OvGV9tz
gidiEziufeimv+bUKpBG5SNPOGDFiWmVE47Btluaz50MXzgxwr3T+V9+7bjQNb8hAGLBmk7KpoWB
4PYfU8TWhqZS9070LnH06dxn4x9V0ewmmgyDGUVjkwYs31sOwdix/WfAYthMmbHg7TE9JrfZxc+V
4kQlL0K9YoFoBYZneNJ+Pu+NHmk5668Eha1VYZbvyWT9mI5vr4pM2pvSQtwqBcb7DEt4VOHMn5nN
9biLA1bcTahMfOS8/M5QQGxGzMrO3jouERQzNs2mQnn/Dqdr1RV/awv4nU+eqzL5oRoljL/SNdtt
mzHoKsrWWGMh3wmrFZsZGi0FOPo1gUfk6aZa+17+YcGc2znZn5Ch6n7sKU91+uYuLE2MOarGg9Bz
+e+MZ5lDd6QX8r13+9ekjjfJhFrruNZTN5tLyRpYSfbqQr2L1vpnlmNxUYS9Q4ttUHDwhCtC548r
i73b2D096MGmN0GDONE2yYsWip27A2ybbm3cKcqvbnNf/UlchuiDi6FwjBlcB2jy5ChZAKFvrNM8
PU0qe7QWOFz9E8N43VdZ46yECWYgjP/ZefmeToAogoRwFCr+IenBYMsQKs8UxD/OaGnKTYnBO4b5
r/boaxej/jR946UaK8zgFfOaiZOMZyUXGwLpEI7OPZQFjgV1/e107443aqzlzVcTcniPJnZww2w/
poijjtl5W6+vcYXhK5I2J+JhELgzEMGiolt7VnBRjIjrKaHSI4TsYczRTpvDfVWCXGpW9bPhcUPv
BfOXqnvnwkNUZ2L/9O1HEBvR5uZSh9sWDUnfuEDhZ4EHDv8eg4ikXcf/F9fgcWPI9mZG+kxwi4QH
Yj6a6V/qlp+V7+2dYX6dcoZKTVfaKAsMCcGWrhrn6Pg5nFxvMOhkS14MaMwkoTNOMPWn2yc482ts
bzpwH5ZokRlZO9fRguaq9pZZLlJd1uzTtGNxCVBZwwUd0VUTExRT7FpJkH7sl68rdY6+JG4TFLgP
dGK/OjPCmOfqTe79hWnpn8Jl7DvTQcREWgfADArwqU7XvGacRrfQMPZ1FZ8jrTdtHkGkZmVIbZyE
AGdSW3K7YwDsSrvYcaZizuwh5/oTMTyLjL6ZE2/sRqoU4vop0/45xjg4BDSsc/hCexvCC6ozwd5J
7HJjepENIfk2geKbjfyDgTfDe5gybCncW+hn/ussbk7rU5lDSajR/8htTD0+0oBufHRaxAzJl1ZG
6bse1PPE1gn4BSZlIppt3Pv7mmXLK7kXkcgHXpOunKq85p5PGVlCx8ZtFNm1p+oAfCE/66zi1lbK
mK4K3iS9L4luiAsQ0zV4juKUQvJlHuofIvMRLg0cXGrMiw4XFbRtU1ZPY4tjw6CuzPTFwUy+40T/
BRGLeTnF2s7tc11VWM5Z5vCwms1n2GE5M2Vxm8vpVAmxp/kmfU7xjI5cwngmaZarxoJqrpLdhV0J
VM/wqsDkHRPUJd7GDGdFiYcDtliynSZwJ+BTzmhf1Ek22UbnxYtTtQeMqh9CPI5KPkGPBZNgt846
6CFpW97yxOBMbCfozjXrTxQ5B9Ekw66PalCvWXtzsuRPkIdi5bJJrSD3not2LLclvVlV7m1tGzgL
aMYbtHgWJ1qWHQPQGufRdu9nFBlgtSkW7FrbiWanNE9S44M01WorBJwlIyTd5+dPVeoQWyoV/OuB
um8RFscypBvK8B6lxD0SZN2/NJpW/ZImJDKGR1GiFWbETV3b9LDJ3UbeAlHVks3Im79FNnm71umh
Q0RPS/sAG+ddji6+6XsmKQ04XyQnSgXn5NAuz9/gw7gxNRdRKMsnERJnNb3nhBaAXBn4HHT/05Rt
tPHMAWZK9TdfUn+24zdrTYB4JWznzbKUvaomOK5aWt+9Kq5Y5xTCImw7OO/3uY2wV8/Zgy1Fuaat
m+ZT740vcmZCmL0XE5RpsjRw/qBTA/ZDLwtMVEPeADTx0uzUEmAl9Xv26QjTsLnGNsX9mdE/Orre
hlv0Wi4nPCA+DQ4W2FOpOZnrHmzE5EH2sh3ODrWPD6euBdoIlgRpFDhjFpZ8TvYUisjbEEq9ZXTA
C7lt/COb+rGQdns2cmZXcA9opr9IXk6BTaldrvtLyCJlYYhzKv/djPozS/O5j8OfieqmA0hEXG7Q
oybLeUJpA3SY2Ozc+cc89+0+LtV90fpvOf0Au6HaZ/VXbMg73qsfdOmA6EGbrEjZEGgqeZlJ+mVi
667I+ssUj9cqsuga4bzHZNPluEiYh++c7LHPEMXFQUVapgf500AD63JvPfsjaCDJ7gpA4YMYHPLI
YFYPhu39HTv5OUxUVjAh3dkVBuraefCzeDyV5bF2A0Iw7dvEeJUfoPeZ+fzIrdnpNroX68ngfE3L
alVxJqDpZYQmM49U1CJNcAmkyp3vHEHE0ySdnOGZaoQXPD7UGlPivUnMRtAZHKhTx67OwewD7xnQ
jtgBeoBsdA6Unlc8Ac+41MMyC68lhcb1SIpthNlPka//iGEYIwlOi5WRTm8hUWeXhb6gbMSyX72Y
79/kaBwZDObmHuBgzjuce8qEi9nAboUFg3Ha49TZpCYMY6lREd/+xZ1bVuCir+jJ8HkDwdHZzPS7
QMQv3lrNMB4ezJbGh5eKu6LMEkkhcBOuRsArfpEi5NqEzvKOxk3rayYwRucMBTcpRSxDwuF/dmIW
6uXU+1gadJwaPgUJhtVgxq486rd1Q31ukBVbQCwJrjvayQxgiJMDOwxs2GEew0eT9qOtB1p+PXZu
wj+GolurDoYZ+PSmwxjXolrnaKdww/nD3RAeGpveWMfgStdn1NKp4K00b6NPMzFSg7cSIXVdcfsW
LBQfa4heu67/6BssBp5CfS3qXU4ro1nYT52t51tf5OSdTP70pErM8Y7e6071ayr1Cs+6b9P8HEX0
4kZqAtuv3QcZm9FajwIzSVv8NUeb1TSgYSYo3tgzeCHHoYkxU/NibL0zEmWzdULvwWr6O7t7dXOb
jsN62IR0UYGOKKkLTD+IenHsN+vHCMFhG2U0ay5uX6pT2h200yd4utz0ChurZ4QqPnXi0gFQjDDB
7MPYwptWmh/ZzEje9q1jSYHTqpfmkTchy0pmUabhfcukjtgFYqCJAYu16uJ9nIKslChWRUB4OfJa
EmaRwTPsDiQc3JaKYpu9OpiLR+Z2xIBColFGUT/3dcSNwEaPnCW0Kzv+WyILcqaEdML84xn8/ENt
I1cLgsrOnJu7GR0dlU/uAwuNWGRqItE0tHtW2F1Is9XOwIEoekL8hsN8OtJjftdV5V0XLqUoFCk8
ZJqzldthwg5S6R4yFKoiZmdP2p5wAdAoMyX5M9n0puaVOEQNsnzPRHV2+s+spou+uDWk49acXQhZ
U7dBE3F2LlO94+6Xb8b4sxIRptc6gaOP/FrPYOzqEbRDSGlK4TOQrHLUGbNk/KFLGBURBRtl/Frg
VsiX6XpU9beSTTouNpIe1hreGAP2cxmF+bYb8KCaCc2VAbc2DKnYlIh1A2r0qQtMTAIokQ+HUXjV
VeXGtyilQW7E1+s4kLfZqC9qND96ZDQayqiOyULz+vsZpMB6UxXwSGNmChufUcqqS8fiELNk0gwG
Dt/HuNVNhB3jImZJp1lOROPO8iDzyIKRuC2yH9WNIGjh2nU46ps0+QE9idXNCuaF/Egd+Ty89JY8
cbirDl6I4SdzibdZEk9Tkjr9Tng4Z0V17VPsTLHArzZl2W4mjrm2fKiAgxkc42W7SgU/uT4mI1U5
464e1L2ZDic8kcfByPU1nfRPw82Uc4G99i2fPZN2MJR23NmS+t8pJzLmqpHWCei0mCKxBKVsTMvL
A3aLBGuzcHZqjnt2oT7SXumdAR2gdbS5Vvnwk87V2xDRh2UbW8UNgbfpOG964nDS4lwPR9zcOgVm
jwwzDxXAjIoYPwTp4tEmAcGyOKh/QsSvJcSnSzdXH4XM6dA01C3QXn722uoSBQ1WO4iDad6W9KZ2
b42oqapPEghCdDvbSKmcX3DotPa8p6BqwWQBr0/taanOYqgxcwsNEoNpCm+52p7OxehlVw6VukAd
nmiK5DRGDYMcygPH6LNBkd/GmIVYz55KNvxlNuY+0qHuQZnJoUYO6mDE8N4HyTSnep+l/MWuPW8y
G/K+W0H5plBzJyH8r+2Ql1mi6EZAY+ElUp4G4SPNJO6GTgL8NJT7EAcTq7YHOhiRxir90cHLN2GN
b2wqiGfxV/K+TOhVYNnl+xBVC2C+YYeraq5IGPwSOSdXmp/gjRARjzE6scvTiyqJDpRjG7DN6d1M
39FxSuEMzfpnYuK5Ajge7DzmD2dhLk3fbnyHzxZITvY2hqm9y1OK/oRDfryJoQWR72i6aTO2Dmfs
BlogwzWcY0O674l7dCRjNinVi6swSfRFmrz4+X+PyYjzCBZHDuuWL33ENllxrLIxfbRyWTBw6+Sy
5M9nhA2b+MqVMD04XvPs1abNTCzZO5qluZ/8+6KMr2WBocVh3AfGg6tqA2arj7MChaQ+ts2HzD5E
o1w4nnoTzmGAvcD6mmr3y4n4ProKosuYLMREN6fOzPzQbv7YVS75zqp/aT0S5XMFJVYCscA/xMqN
IpIX2OfC8DMIIlyG1r2XUwap1KsReTtaRj4m7hZrbQUPY1RDFNEkQ6eK3kRf4F7omvE0WbATzQFD
VtU/F71cZ7ViUIhZnabvuX/RTgfOuZ6OZGbusOxj6O9rRR3nTCt5hb0X5XmVmxE7CbjBnRXBLuF1
v85ib+1imh99NPY0Jlbf1TQxLJergdDCtphjHOv9sC8YDa7tLqOmzm0Xc9LyOwIylnn8aA6CrRUn
qL9ItkF7ZlylVwQHWdVzbJOWgvakzJ//xdt5LFmOZdn1V9pqjjKoC2HG4sCffs+1DPcJzEUEtMaF
+vpeJ0had3NAIyccdFlnZWWGR7g/4N5z1l676VI41yL6KNPkem3JGCDg/CauAFiKv9XU7+wgtmAK
2I5Nbe2m3PtaivkJoIdsJHUFPUirvTwV7PG3vvEQGufeYURaRAx7q6KCua6beuOlFuq7AldeP46n
MorUJeacXkWp9DyvQmYNpAZAsdeS+7LV0WEa431QPW5INjNhWr2XJkPTcRmoxEKgu04Bh31DTTv7
kE4N3WxtHhxbgHwzq7JDaGYfzIsbTBB4bAc1/viUgTDGqvbm1JcHLOB0CmLQmEs8bGUFbN8SKQIn
57fEJB/+vU3rP34RhTi8o/XgT/lr6/H4Kzte1BXiJHicXTomoNVIhaYgZNBLVTuVEDRPsxn0KKtG
pEjvZUOy0eYbb4TWcbICHG4gcXzDbJNvSe7lxFhzLhjQh58pcRHuoPdF4jNz6uh0ruy3EV09RDHV
SFyOqTnsk5gJMp0cveWRl6pqEFdCB3Rk8vSbqMlaeESlzKWvvEhx1GsIEo6K+VBEWjhJoMboNGCD
FkgsPqH7uKhfWlxiVBZlF22jFiDpw3eh7CFE5osHzXjluvN7QXHZ3nfzX57bdie3jz/NlGSlwU1Y
97vaxIXTDc14tJV5Gy3+se66Z8tmJM3qEIFCfKO57hIyqn6aLp4RYgXvThl+1rlCbdvcmUH2rBMo
6NxoKxRKxYYz5KF3UG9N2DpYK7GVV7xW+fzz0TBJERGuZOE57UePimNKgknFNBkAA9MgExymoXOJ
wrL2PvBRIqJCPrmUGYc0WHHq44odsiUmqDbyvOscvAnz3erVSvzfD0ZOEiuHFLZc97UbqBVZlV9s
kuLLiH4XuQdt5FsECJhSIgkk/dvRzcFzlsRKApMVj/VlWJw/qTd+DyPAYdLMmnq8Zs9GESo6PPQY
Nz3D/WAD+BmbY8SPHaZzZMalDxYbE4+pKLe66tsvI9VnKgnDEzzPnRd3zWUZOLZVzvhgjMT4BoMx
bfwbCOSSzVjmwjj9IsL0utopBRpM0Y3Gf4cm46a5tKeSJwezVRc0ly1LRypkM84FZqzxNXwfJ/e3
59m8l8aA0xUDkWL2PinQQ2gC35OvqHhJVzjwi9EhN9dk01SshiawaWJf897t+eA23ciMyqcYPJn/
PrdeylIM7KeCDwGFmagunfgGpmfPN0IdgA+I3JkLDzASD3+wZuAt1DM7xtJ5yiIWSSWjfT9gsG6p
gCxp9zEX5OUnZVpbCzOLx2+ht2qyjxkyt9BFc6b+VOHibIfI2qheXwquj4d1iZ51EFiXQR9nfIfn
3qZis62Skxrm77jzMpZqoc/gpdqEfjI+QdVDiU35dcGTeaGa6tBO1l2uQyJ4DXRmB5u78fLpbKAu
G4Yn3Q09j5N467oqZE2ywQJ+lQEQQbLcM0uiKjJApNdi/tZmL/lQnHVpMb2EHdnBwZheC6Y/+NjC
O9czH3IX704XBV88lZkFOytgzMLLqzc0wFI8G1sKkoaeH5s1wjLQMEbi6EiA7g5B6vLp4NXfZrrl
SdDjta8M+v/Y2w9Hjh3MBWw61pyw+qoa/gVJ8dqyL2WhCaJF38hGG/R1Sf8M9sQcdXl+TkdCnjmz
MCdtASfG9vfAkHiarN+TgVet4inKb4G9dc/7pF8gbuyOn/F5lerDc+2tXMoU/Yhtx0i+Iyo5sUWX
4Z7VIuObmVjVlJEFBZrMfuRIgVt9x5buugl4wmrvxuD3eOV0IZG5eD6okhLTqZzV1uaklY6A81U6
oN+bzI/SowB9QoHhAo1VTHYm5ikI4Npgm0kz7YpOp+aCsasy43VaeGitHh4M4jeYH5i5BaAW9YDi
a1rLt3U9ZHn9e5j8sx3zqxXKOSyorPiFGL/SLYdshFWWsbIpG6JTZYQXKyX8VQBnhzHddCYldbRY
0VYHtHPlIy6tzeqNs4e5mwMSSBAdJaj9MK4Ju/mAlaJi+96/DJTideBEyCsQOQ0U5q0U53G/OmjH
QgLfluKPqC5cNxiqUDRqcPthrEESSpr4cKxcU8f0zJOmv8oXugMynuh9SnNNIU1+EZV+re0V+8Xg
KaA6dRo5hNP9HOCvxYNz5dr1QzFd/AWttpfemdIZOK6/6uR9pkjQlUZB2+SWTJs5nz7qBlOmphyw
UPhXxFkU1QuGwwpmlpZC9vT7kF0Pn5s82MkPRyOdhkx+ISnm+Sap303ekBuXjRPv/faXzXSn8cgJ
1tnymhZ62MyaJ8vk1nj6N2mCSj+bf/gqrgtKFiUEPFE/hoT7pR1i3E7dLk/D8bhWBklQZtqFNDau
8fTud+FyBfK2VD65LIa1TURRa+6b9114NyYh0iBqIJMAr2j4VCXTV45df9/8WjNOK420R/rUSNpF
8otDZ7Op7c7aafcXT1ALJnK6Xwd6gFGHArswdm5v+RBe/FkdQdg1IKBHyCZkMz9V2U9jkXaGs4hl
jGC0857Kcc7zDsiRFTJHsqn92vmI/CyqMlmZ0eVJdyZ3kKMjbtb8a2bmeuilZbOSvs1RmjerUEZM
0zHVdHKmdHNKRyckXHBoFb2d9YCieJUuT082jYPxaknLZ9QyCYr/Nn82L4U0gRZYe22OTByipCaU
pQxbnIMp/aGZNImavssM0BouFvvFZSQ75UxxsVkoIA0pIo1L9adcLw2ZlJAf8pTJ5KZLwgAZEGZ1
b2JCmzDe4YRNtq+l6bSg8rSX7lOipXJRR7jIFP8SUJBqSlNqXrXjLvO+DReVX6ja28mySGjE+jlx
mBc0FK4CwBNtkg7WVdpYO6ll9ZiZ+IwjWQBM7KB8tjQTbmr8aJ9uzn4J/uAriDk2qWB+LqT7NZnG
DHcBE3llMdXnmJVvtbTF8s3u2nuWEoAEgftTetZ1MId0QheoloyOxHOPdCFZ6aBq1acXk00kgmsT
YOWyxBJqyRlKOESh0go50iydtljGePZKz63BI/uKJkNj+Z043VuWqAMXm8eZ5pBGenJn955P9ijt
uaH06Gpp1B184oNBpLcsdEbAVT55ln2MFR8kn2FJhdQ8TkvvqqD47EBdSYD71NnO5Xjv5HZ7b2hy
jm7SnUp2nJ50/hbxeGtJC3ArfcATxcCBoiCYFYGxsLLKEh8oWBN6LMa7mmAWl/cZfQA9w5xf+J1K
97BJCXGBmebE6XFrh0yc/d7+hqbz+EPieUCFwa5f2aYjUzS2dZV9J7PxUNXFU+aOb6s0IDMT/qZv
q94NHMyagfqxMf7OujA/gbLvCrJ2tkOtH2Gi/hhSNGrPSLya5JNWIB/fTHWt0KiSoYsCUEiS6xYx
R6z5y1U5kF7pW0TTISg/i6yb2FxpeHaNF6Ccr0S6n+Np/LWkMzuA5MWUdmhdks6wntaFQYEC8lil
R7oZGAlMjNvW2WfEVxTI/sBnc+qnI+mh7oBraV+y3u1uYSJUffB+9/2fau5enI6jukGhNIHa+4Z+
60GKrmsar7MA32JpvQdzlvORZMGfd9Rjtyp9HJ03iliPa5vm10D5Gx3tLCLQtOf1x6FHnW9MnzSs
vlf0b7v0cPcWB8kxdc6g1phC6+1MBJV7+yeR6Sdqs+VPz0YjSru3Q8u3LXXfvqe5SNIAzppg3NrM
XHYpf7Cm1IRP9IV3vHKNuXpdBtWc/Yn/h9nQ2aJjPJWycR3jxV9VdJ8p4uMxQiWifBgyrTl/0mbA
LpXR5kzZfcjo1JNC87DIf7U13RVZ03IQ24fk/hLy381eSx068RaSZYs4JTADj3TReSkEOxkgHpDd
jBUCD8le3QXVyKZdQhl2ayObdOtfIW3sxbK8xQoVp10nF4QwtM8z2t/Z+t6jyX3QLBEUMettFiGK
CSz648YlJpZLBXw2M/yiWA6U1t6FtMTTmoI3N2VoVP4CeWz3o8mvxFQEeh1yVKqyPf62R/d8RQd9
WIbtlV0ut6PU06ddxhDX+gJoLC82DfaaJnubH09cHY6i047Ye0TfvZkWr/4TM8HwiNYUA3IGvEh1
VFBPd8083K+F1+wDjuQO7zuOlyvRf0OdnJK1bpvdTZ0cbpb4eXTywzCOzq3C0+TZhLADzTveTODk
VNqdrDb7Y9X5se9fi7z58JMhwbKl7+uIL6mctm7ovzcOj5sWVHNbJIMMjhu+wU54jGzrTzSxArLb
bmtNGbOtEgtSDCsOWLf3tHpCQP/aSAU9muht5XG5qlpjN6b6w8tLBirTfD0MRbWv9GBv1wEg2d9Z
GQqMIFDBNrScX41lbDVHtS2Q4UtmMqW1qX/aGg2wqx4XDHAT9Bb4J7EbvyJdXf5kbOm3aeDbexeC
KRcUzyqXH6pQOHgM87NOV/7sGCJcgXBeClutInQlsSxqMB+l2GI21hW2ec96SQM4OEbb5tbxmT7b
CwtLtAnSHWScBjzoYAg7gnVfMVVSaeS/Kxeb4hgwSxiDV5NR/aGR+tMae9aZ3HNVe80GoqHDi9K/
NnVYQrSijIh1uvXF7lBAOJOKhU5eQgytRvtC8/KrT5RTuzhQdBady4T3tpkZvJU85V8FHEYiB2o1
Stn8Dr0+Zo79FU8Lky0H72BL6BYRh4/2nLnB/JCm03HKBgZgYvFaUrclId58tI3PN6RqKcXI1e94
8j7WgK6c2ktZ73F9TqySV4TKr29qFvKbYuAlUDvqewnfM7QXNmGaLVotCZDZz+h6s80MIbR1YPi3
s0FVKLXoBLZszHEljUcDG8EZPdqWQgdCfwlxrCBJ3rRLdTevyxNvvWXrxMZp7cJH2kZXRQAj7NwD
ngnjKs7y60Z6zdhtEKUvghdm+jCOw8qPpmUwBZ9aCko4K/S6QISI0JSFHcfJ1v89o4Snr4euHoto
HStx9lQvc1FxhMnw/vdIO5kEDuphcH5Urf8ovhH7sfSCrZV/NwEDfVqLNgUkRRrBOnIx1PSF4uyi
cMsdvYKHUkX8rDb3vEMizrUwlYE1c1lyvYCUGwuFvqL6KYaWgMN29gMc2MaIK2O/OCwvHds8mHVv
YZnw79extQ90PW9gDJzNoOeN65T3Kv7lT/0NapSLh1Ava1+M6A+DxXvHLp+4wNKDmjFb9gq1y1T2
ohU7vq5Jf5Mp+WVTm4QvUVO3YFkKpQoChHBc90vCPihNG/toGs4L1WS1V178mhxLkzQ8X+2GzgZ+
nPNBfKftR6V5ai/wWaMHPedbyK0g0tf4s41BKPvFq1i4JS+V7o9aHihBeTE6/RPbC/5r/tDrDB8N
7M6V+gka49NqHH8/ptkfldnNYbRNwDE3R4+xcufm1XFTdtq7Zch5UuQCz4CjhJAjk/O/y/C59Qi0
MiK5YXHGQzoEGS8i5NnJu6uMXzM3iL031q/gnk89faskxB5Dq+/2q63/2DNZ0DanlcOtQFEaftgK
EXPAg4D/eKfA94cTC5SV7xO/+Pw4Q/6UFn0C+BpZXMXOfGIG8wPatKviLx5faMRFgyPpyc9Vuv4m
X17Mj5J2SbLlbbUogo3eB3diKYopy2xOKeYkt/QOSQzU1YQXwAjgxbg5c87ny6nPmrAluRY0pEiJ
3Q0dAqvO70MeJBqOscQp7cgDntjnGh07nVNmXL63nArSOb4sa/5urTySjHlfB++dzbV8irBgOMlX
bvAe+m4r79KkD+27auJ7y3qLnQ8+ceeJt2CBAwg/I5vB8AxSc8vBaJs13ZeHTKKn2XF6IzBLgZ8e
X8JxvmFNv20CASr4EvEm66n61bb8KWiuA6rvLqgccrfYlFAHvGQ4nZqHeYAetihuDvfhHbuRnVIo
JQrrgYPHRze6uyC6jxhlhrH7oDCVVA4HBqESvJkVhI4uUYHOOC2fSHDPvv4TO6xBx9BZriYafKbQ
OnlZdtR28qYaNA4cVGk233Ajfa+hrjnGXznaPiT+/Bz3+bnK4Tjbe22PP7b1YlF3xNPkqkrzXZbz
8cQ66nqPixlzR1muEiO41dXtsnAF+ls2+v+tcJXS0O+aXss0Tob/fvhd336Wv/v/Jr/8f/zX//Uv
aRb9n1/d9nP4/C9/sQP4GpYH/btbHn/zzBz+Vwmp/C//b//mv/3++295RvP/r39845Me5N8Wp3X1
n8tVffV/KmXd9L8TNL3/eyOr/EO/P6WQ1Qr+GXimGYZ+aLuB6Xr/Uchq/9MMqYmA9Q4dxmsuratV
3Q3Jv/6hrH+a4GIBnasWZaiwwP/4t77W8rfc4J/KtUMrZJ4YOkq5/v9LIatjKp/C1Zr0eF2dfv71
D9+0rTDgi/CDwA4dx1Y2f/8/FbKu9cyXlvEJgTxD52lPG2uoqgsZdGqPm+A09aQZPIxaW8PMHur+
reyB9M10pA3SQeuXBBhjYNqXjYOIMBZR9bBEr7ZVoob8+xoqnwaD0qM1QbywDI+cmjaRMqtf+SP1
fd9K19bZ4p7FP3AR8xDhPp+13MJIl6lxPOApafmAgsgpxqkMXxzTfu66BXFwHm0gXRCg8PwOzE/Q
UWa62CbSAjo8MSOItZxueYiIq86lN0076d3YJUD6uIxi1t/yeWnlxtNtFrYvlKZsAtzNd/5KxmjO
0nNFn/bVnOePq2Y0l/uUTOZIcHwOUQevp4nAj1gKcNtCp4nVo0gvpZSdKT1cgJ29Pc2GgRyduO/T
x0YuK2FsHeaMcmbnV0wfUKz8sxeoP3a76rNuijceLD9eSG577ZM/fV/+GhrbJtPBYs7OjlNehdvY
Lu98+F3u7+FNOGOUH3E+RUPHzRVEm5MNN9GQfiXiuOEyUZLCKAFG/80pezDSoKcuZj73EPChTbMI
ONevji7DyN3n1W9mH+4hQ0DCsMvZJj1jJyfk6B3EvFtxMLGuP0UT81h6V9lN6Zc+j2VAStzktITe
Jz9qJKGokVq6rriU8P9eRQdDuFDEOUjAKUb8UUbBe+CyV6rz3DsOsYNsA0S+K+FMO2RnD0Vu4TKW
xtUcY0FUVF86QG3hVdZjNumRixPKHHKcV6RIITRX2u/CaOZM79g7xkc4WcFFNmyr78rMKBlhkuvx
U37Tc/igVlJgY7EYzPqzYxTeptny0vUEQipuxqGVE+epszPcOntF8huXEqsFJ654O5VYlyf24LHC
vtqmcbOjghzLhQFxnQVX9rkbprfY9lhCjOBN9vrhpSt8JJ5K7pY3zRB/VRW7TCOoThpVfhKhszYS
9kX+HL83BZPJzF016gj+tPNxvnXT9qTa+Sa269swrhHpqonLPReCwBlvEq//w77iNlLucQr2OSUX
J8fG0c8+G+SfcXXW/GpWz0VQMkdbopicAeg9IdeEWoTpcmiZlMWtAXBXETMJj3eW434slQWzGRkk
tAwGgn2bHlv+j6heg3WUQknq0a4128NWYzPxTOPAmcXAe2a/xkt0PcbqWrMtLefAx2ORMYQMzR2y
UesKKo8F/KgQgC/A2Wvuvxm+tjY2soq16S7xRJ4UaXvc9myHmWawP1eseimB3qiUB0DZgpM4asp2
tuUXO5UY2ZZI9XG2E3tnpBcjjtL9+lNwWT85PUt5KGp2zvlNHGf4KgJOVJwF9026WjeI6x6WCGw0
OSO2skjgJs1mbcLrqhqrXeo3FHNce/g7b+P5mv4t6ybLNJsZjpAsyM6eM3PLNRnlWazfjd6h/M51
jmn6PDRJSVeGxxHVykkHRjs31tD3M1PORQdPYxiymvQpy510nlwZTtUcJrtqzlmnz+mERocDB2nk
NWTtUx2qOMouVqUZ6PvipCAsw0aKrSWLtG3kL3dlib6qpSs2hDWgHcy4suyKLOB0jHAL+a7zWaVm
dNB1vMvm9Y5P8br1o+DkzFzucNqGV8RNGO/HHO4YyiEuT/GuRL1+XcPa3RTqmak1g7sy+B7NBogs
HJ4ik4w7Y2y2TVexfFN8ygyJtRTfgEwvczQ9Wj6Uek428do2opXf+DCf3duuQ1LgWveNCm8dZ/52
UkRCI+I4oveZ8WzGClj9uVtY/1pjPN4XIGbmoPILeoXbOenqg+von7KkXGaU+OSyQOPoufKwvCJx
6PqKLe7Mc2ocpxePW3sWWw2eD1jL1mGBwGMw27h+GW7957qnSZGPgEHLWEdGyCenjz8bqe71yLbr
2CXjg83Up0N1z5+2e51nOtj5KqE3w0BSiwfWmXjyjhVjn9AufvQ0rqeV1mluU+M+RFlV+gRfvN7m
rQeWSABnOLU1U4lE/IvWxGTA5T/3TRFzV5484wiM+jvTRLSybFy3AOLLZn3n5wJ/gueXd6Od4FN3
gqPRN3fdTMqodNrHgFzkhkJfptAupHBOY4N/NxNO55vo5rumi15Snok6ZzOaTVl7Gniizdo6z4ai
RjiNjv40faS0PyqD0nEYBD4UyBdp8GpQ62dE22fuzUPdL5sqZdmFa0A0CTMep2g++OH6x+ynT4NS
K3gxa2eV8WM3uXdGUIKRh8EpGpJg17T+ZxlKQ9/IdxGG/GI5+jqvx/youWKkMVmj8ZIV6rb1i+yQ
EpHgRsAIePzIjD9ziHKAtAS1Nmyp+9p68rzhVBWwd1mvzjodsLO4wWttcK+vC8K99CodLS95JJZR
7XXJz7phHSsCbVsXiHY7uayI4OTya1phj54dT09+o57rLmG/MHb11kfaQMyV53i/+sjKl+7oLt3G
Gax1vwajc9VFA8E8uz5Y1TRsA4Inl3wdJgpU+ChkintJkKvP1Pd3kgT/XDzjQI3ooRgq5Oos+wsq
jmAbguds6eed2xD3WsmoX7nca+jObtk5gkZQJlKZu7JnxDeX9nFy+BrmCUsDmCXxqlYq5rl2pS51
BjLbGTPUPY2Znmo6IhCNcD2uM0JmXF/300pDclVHlOXy9hkBvDb5wgOeHG4PnYFgsvokclUjjlc2
ybmerrWeErNG00SYzkd/nQhxWj4Wkyzl6TrRbcd1/EbPhDybSGnmlsFn46Q01uRgkgxE8QIXjvgF
I/TzQXtZ+QiQoQpPqbucV0Inp96mTJiwt9siF7Br7o+m7K+aRAj7pNYUfyGbVznxI6MfRgI5bDNQ
Sqj9nJiPYTH8cfFs3Dah8xGsesYH4OPq70BbeamaR3u4ngyAotAJ7U2WsdHtJJSN9PDQr2321o0M
UJOa+auxliwRVjQ/A+fDMaIdparMQ6RKpvF+SIcGeqo1L040SpDiKWYyIHQwWkk275m687QLBZ8J
3fB//BKldmkHAl5JZ3h9d7Dcx3ptd6vbJkcvop2o8wsOHT7WcPKY5PVfGFriPTXPRcn8xx6n4tHt
WKbGVaLP2TKGmzlwWSwQM7JyB9voCAYYlVO499b1yVsi4Ly2IBJk8Gk1yuhC3mU6+kEbE2v/8eo2
BDBs4rOqluta1YqI2XSqrXU8m07Q486rb109XXNJqW762svvDcBfv9L+9eqse7Pl/Z9FGTtdTa34
lLfz0WqSdsOg8pPbxXoTTtZNm1TnfHUrIWw2g78wx3BMdALNI4BucAkoA2H/CLurinpL/0CrL4p6
jD3v23hDmKzFBB/fpHmJdbJI+4vnwb12Kwtg7QJUmy64hom+c5+PMX8mLK/GJqT7BGM68T6GO0xF
AP7Q1du/CysLdiFjJj5SS3+hUhkY38GQQ4eEcYgs/d1P6bCNqC/bkug7EvlhX5S31mad3I5Im3lG
nQDVBAC560jaZ92Q3a5LzShQbaG8zzkLePoxZtbxE2uWq6CiaakHRZgtCEqT5T1iZoq+Wec3stdn
vcQ1gmn4KDv/Wbb/NRiAAgeYwQKqv3wAoEAtxEAm7IDD1HAWmoA0FWsnAANXSIPY4DE8epyWYBDi
Jr22hEqg6YNVApzCsvD0sJajcsNuHwkM1LNK6BTHByCHlBDprqxduAdmOfAEK9zDAZsFZIQwEhpY
AuwQ96ghrlVACg1QYQBWcB4lf8bvLxHmYgK+aP9SGOAYo3AZhhAaGahG95fZKF5rYThcYI7UCpNt
K3xHIaRHLcwHaSnCL8KBuEKE2MKGFHdEc69aIUZMYUe0UCQGYWPLNrZBY85bSEwerxU8fTWxQ+nB
UArhUSa1PESND+MPdoAZ6zXqYFeWYXkJ+8bdReVCv/XM5N8W1qUGenGBX0JmizmUUmBvYt8KrxYg
mbEbeBA03ZNf3VNye3aMEJOOcDXNZGK4W9c7Stnaw0zUm68jv/bBcSLhclZW3I6QOokwOx7wji8U
zwDOswjXozWNZXA+dF1i6IP84RJ50aBAtTBBYfPHNexjTdxr3wk1pMCHGkCUuMfdgWmNC4lVs3Zl
lyjMkVIWw0MwpAUciWlsfmsIoWRnf9wXV6ilSfilSUimBKTJBG2K8ozkidnvrEOZoQh3KwaywkKF
CVRUCx7FUKxilD/vZyGnWmGoCqGpnCVEsskQsucbACrELA0jDz/M3qfBEywWKssXPmsC1Ires/F1
EnarF4pL5xCXCrCrEsKrFtbLBfoCs3wPgcAcqzT4ZkavjZl/FYpzExsHFmO/6a2nEXqadjVA2Spk
mS+MWQJsFrtQZz6uHpM3q8PSxBAuDS7+AR0YY3+qH5w62oPHfSpQtg6kTbURHVtELWFDQxucKUng
NJdx+e7B4QwsZPQSUmsspJxBa5/t9ZLUhqJjoIxOTci62OCL+mLMUpANg7xLNHojcUW3MUeweH0Y
s1xt8ni6g9N1Tizn+HlhBU2BIINIv2Wv7IfnPAqbUzD7B8er71shAZ1xlOpE57sRSlCDC07CDWZC
EMYaGLcIKE7IhS/M1dYX3tCpK5QOESXWoIg5SGIhbOIolKKZls/x2tw14IsuGGPYGu+dn7PbX/Kf
UUjHsk1vkr/sIxBklDfPkREcHeDIXihJ7YMSjBMttwCUFiClAqj0hawM3PzXvIZ6T6DtvRUKkE6P
i7E2n71wmaMQmrWwmh3vvRJ4cwDijEOO845wnakQnsTM+O2p+jkR+tMXDrQ1mI4QfNhYNjfOYmla
Pn8so2dsnHuS4GzoMWy5dhXvWRzx7a09HKTCnq5AqDMwqsoSE7Nyc7+gdhzBVZFUoNguBZ0qxvkq
FaoVkoEow2fuFfYxwFfJNfBgwgOxcaMPxnHVthBG1h/uZ2FmI6FnEc5vBnDaRLhat5cedBiR0SsR
GJbmgT01wUS//SMWdaFzc+F0KRauhNtdhOCdWL+xBYzEjVQefAZNRswWtlfjzywEcM+ZdaPy5ANh
WXZo7eoU9YF/xFAOXrZ3o3XaGZEDUVxxClgbIgikIdmvVe/4tu581YfwQ+z9mNthzOVvEy0tncrF
9zExKM8851yjLSHMpy5sX0+V63inBcMPQD0OUt9OUVK5GGt44Ba7Wp8Dg8qDZpQB/lMHRK3bfSZM
9QpcPQNZd0Jbq6xm+WgbBNj793gFLXQKysmp3ksHGrwE2V7JDQubrq0/tqmcfaxMOLMppDCk52XZ
gH6Pff2qQAdYzy0XRkmPE5A4DyWESsKNu0KQlyEsedmSxCR1sOviVLEb4X9hC3tOTFCQ4XZrstQz
UDJo1aQEd4niT92wL4Rht4VmbyLvhW2ztxl553Pa7huy8PFNKxT84vaPq3DxhRDyubDyJdA8iffh
2bF2q9D0RLEngrr6koYsHGOT26Y22RosYPjegHKxc+OPzlV7NjWvRM6/c8B98bQ04yfeeFCdggrL
wmkw+le3nCh4ggj9D6X2MkgegLZR7iruRyJJASis28AdyMcA22DCVl+tYX9Fki8oqFrv+W+oZXzv
24+cGAIKEyrkCCZ4klBQklWoJLVQEl+IJMegCDRUBBt8STgoog6I6dKjR/hhkBRE12UI31jWoxLe
j0XX844nM9HYxKaAlykIfI0nFlsL8Qq6mhBHSOICOB5dr6QwBuIYnuQyyJDxrSSqMUpmoyG8MUiK
w7Nu+4D3GOtrzGN24xCMy9540NLVKBkQy7hXkgrB2RBgnyYpshAZmYmOLJIhKQmTFJIqsfGfm6LX
MhjeXLWSPVkJocSSRpkXH863Fu6FJrk8a548TStAKikWzh2MU8zvXPIttuXi65A4QURSyRgJg7mS
h3E5aS2A2vxc4UhfsRcRki/PvXHC3G/AHpCrsRKm1x3P+X1BVwsu7mEzyGZ46UlZSzLHIqIzSFan
IbSjCe/wBjtmpsvJan5zAnLOfoy1HlUWdzeQwQHXeoKI+OARpd4XyiP8AasI6XWPK4oHK/9ifmVe
EN1ARwHjLhaMy/Wogjd3lUR1Oq2HHD7uSnuMNXmPepJT6iSx5Ln9WyYZpoowU6TQ2/rEm0LJOXHb
fWhcYybzWn2gxUmu0Yi8ToSjHJQBVs1bpkhuIp/0lEGMaiJOpYhVMYO3dq3tezAFxmeNlm5raQ5i
WblvXJyBdJy9aWJaveS1COvcZkx99kPYfSjJdK2EuypJeeWS98J1zuSPCBiH83zjSSpslXxYS1CM
OAANe5IdCxgoEJt3Np3kyjICZpMkzWwiZzy3zrwkbm3JokVpv21Dw2akT06NKMPJkeSaKRm2lTBb
Iqm2UfJt+drcM99+srDr7R3JwOWShvMlFxdJQs4u6jNw6fjCbYQSZVJ0FJlnm8knacfPfpwvj1oS
dy7RO35Emo3dd6RtiOXx/AGn58LCCoSQGGkPSFNzuEoARQbJ9QULCb9Esn5NBRWEx6De6jlhb0wk
kMQJIXv5qzlxP0xigwnxwVxyhEGqDagj42f1qnscqtlVLKnDgPhhPJX7mThiMHJT8WtIsIpCAvoB
Nq5NfndRl7rto9tCsXmoocGqJ4OoYyGZR3k5OmP6anv7MGf4Z0o6spScJDXdwyGAOSRVSDZqtfMt
TAg6EgKWZrfg7xw//ZawWwUXigPhwqevxn1MLodt87gpH3JJbYKOftqS4wwJdPoRLr6ZiCe6AujS
GTlFyueylBxonjEyl2So1wNVyY8HNxZyo4MkSAeipKZd5sjx2I1bkjOVGkjCrqh4mA/WkkW1JJUa
2uRTY51jxoHoVZJdtQixNpJm7Yi1psRbleRcseOQeI2/nQQPOxNA1q6SivUNMp6ae4xlc2Qw5+xx
iAoeKxLST2fs+KUkbA3J2mId1dh5iAhJDlcTyLX+JnOlvxd9N1k5YrtMyu1NqxJKBtZTJcnerF/t
k8PF3rOWj6YfiXKmGV5LuGfHmK45D+iNBbh2pSU1nFkRQimuvaVj+wht/RveANauJmw8SeqYW9hH
bKfVPoBYhXgkVWBYZ1+9cre4UQSXeeFxRiTKHMcSsJd0M09udYWd/A1ghbIJEtCDnX4X7kQZWD6B
z67OXTQSQ9TiKBxHhuoWs1eKUiJmMb1krFcJW5f8sIIQ1BDe8/pgE8kuiGaX9d4fNFV+ktnOw+nD
9mJC8TC8SfdGOed4xUrM4xHLP203DwsShlQzYisaCzLcx4Ofcg79mxbnLL8Zex9TJdtDs/h35s5k
t3IkzdKvUqg9E6SRNCMXtbnzqNkluTaEJqdxnsenr4+e1YBnVCEavWnUJhGZCfeQLnnN/uGc7+B5
KdvmMf3tMhcUAhhNZyLD8KCbmNFdgZQ6ZW1iGVjNZwzrenGuq8XDnixudu3RZsVerHahR5eWL653
C/u7/kAXylRmJn0AuRypzR0qSRPLvMmNW1nneMjVtk94R4aq2nkgbdC04bdne7kjre2HM5Hb2GDJ
L7HmY4etzsd+8esnGPfDDAe/XLz83oXV/RfsO/RNDUtKiem/NZBC+jkxYAaXyDzIbtcTlNrx7Lnm
on2Us/IYhf2ctfAFWX0GuHdQbPQF8Xgz6x5y4RRwkR6REp8tuotF9AalAPB/CrQAeRnSrIVjYC1E
A4II7LUR5W+m6OHiQT2ILFZPxUJCYPuSbWyz/oEO8okcQYk4C26CXggKZgCtwHDFnoMEpexg38w9
U0E6cZJ4JyAMNuMZSE4snDKaDeZU8HDql3IhN+TZ0VtIDiUV+ohX0fT6aTfwLg4ye48j55MIdgJL
C75uWsk3byFE5Aa0BaSn636hR9Ql+6lWEmA/LGwJ4uWhTCySdWJ2XAr38lFpAq9HoBTM5y8qFFfL
opZ0YySTC7+i0JAs6gVpAdpCg7hIio+52ydVT8ABAAwNCMNciBhiQWOAyOA3t9a44B/DnN4vsPuH
iaXmoQeskdbjWQDacAFu2OwvAwAc6QLi+E3k6IaHfIovBkFXqoZCkHY1aXnkUIErP+YuYEWknYua
3X4xAzqzRV2PuRfgPnPbfOGC5Koia2FhhcjKHNaZFjd64YhEC1FEO+hULYSFK2se19HCeokSIooY
WWOxQGEv/V28MEoksJIJaImX4cTMPQs98UI0kcZ4dUp2FWXjLwa24KVZ+Cezab9EAFGchYxSgkhJ
F1aKsVBT+AvgdsNRyahH2mn+KhbCir2wVlgUvkwLfaXu7GqdVNDHvTL9bOcGmU5KJhLQlnShtzQD
RQnYpB+mqsQxD8DNGEBy3O/M9YuTI6IXbNlZf0iIcoVpiK8ZAR2TC0xGGhq82BhVcGu3MJyq2EqB
32BpKBxrK62G2S2HRu9/tf1wRIq06BXdz7olMDHS82upE2cT5yOdhvYUjUEMv88270MTtZZSpFok
EDtXcQ0+fpYVoIGA4UH6tFxwDMUXJpp0cPk5uCVWnWp/5k7lbxV2nXUsoHTr4dGuSYZJNOpFpS6M
5FA4lKDivfQT8O7O0rW/x+DA/D/z9o0kTVXkcEwNhwLdGp7r1AASnslbMoTu4eW8OJLSuxTVsHeK
GH13I07EPFIJOcYVwuSRNKG12WJrrgus2Vi8PB0woAMZtq5n93EcLbLH63xTFwlFE4TQo2iy5xxg
IrNpgbUn/QVRHGZi9xxlxevQQb2xUzqoppquDUXWEvtWa6QFwqTGGPPJY2TwZeaEHk3o5qfuM1fM
vqsvd6DkcWs6TUkag1VlZxSgxSGas89StZfWB4I/qdCEKKbcdT/RRUU+DgMK9GLbteaOY68DGgAf
0vMwtbDf7YxX4P/zNkWlgjWu/cyz6NV28SMmDlMCpziY8J5W5lFWDhHOWZdtPNrqdTuWG3IvbpUl
1YqR6qmGrFh4KHLxWJ6sZtq1ZdZtfZRz4FFI0xrSzdhDgAsKCHEZHEJ4KFzuDGo2lUat2Y5DvbUY
L3XRMWxnC4uDENssV79Uxl1uzxaPMEvvytHZDFlJemiK1DVljcGWmUzxJS9d8A10KGbHJj2O2vtU
nTyNLtu5wfdApdDpb22TXXwXdtXZGiBb0ENBmfJYurnYo4PwOIUWDYnN79EPal2PrKsakZD4TEsg
DbbmlhF/DcpwN9YsccyDq4N9VO2Ew+fs+GTH2E7ZbZQ5vyel2ULdylNWyLR7EmjLRqYN60SoNN3o
VbsZwSKwWYiuxa6vUtbkCY176TszltlPZK1qzcn6OyY42UpEj3ujS14a28S5F0F9G8nf7PKee4fD
ZyvopXdOjkU1IgA8SgOAXjNqwDId9p7h8JOVFulWNSVs+lEbCrENpIyVyzaY6bFg6eCWzwIIKHA1
IH6cTPz+CP0wJD/mo0cwzlAQMBUhG9ZkhUM3CH6KXarKl6llDERc0cy3AnH41IrLGNoPs2mZTDsI
rslNCB/hcjyHXODbggjHMvYeExDPmxE9AUtCajIiukCqVIQr6Nu2UaSLNQDeMTdvCt3UOCu1v8nR
BW3iGXGLpWLclfxY5oQysQCQgNrJQ4cbMil3VPAoWVmWhUJwHfcvmUESqjUyYagfBmdoiOPSTFXz
9pcqq9tctvB+6hnjdTUf4hpJ5wQL6QLDIRch0vWRmWVm5UeLPfUJqt4NXv1nHG4rZEG4+43+kye7
d3yDEMh6+dxAjPXde5AymQAI4BubPnEcwCIFfsX4rbKsG9xJYm34s7liJQ8viusyG04FG7QWqc/W
x0XGagdGpZeTq2g9DsETk7ZkPRGeK47qKrVxNCfbeORBHxKjfM7L4Wvu1VZ0BEsKuklRsXavWsRE
yL+yrYpftMurByXDZ5YhKI7qYTeO9qWxWbgLNq8gXIhIcLSxr+y63JnIS3PXvhplTP1ZKF4/+QXc
Fd+Yn3+zFgyuVbJt86Wd6oAo1c6PCnsE/igUTnwJ6dO3w4CzJjI1STIopuC/IQMtbPzogfWFpxqq
QZe/FHO6zR02DPOIaifz2Me6NMF6/gIPvXGzDIEcLhW6ffMSVy0rdPtHi7t91xhkeHrNd8UpjDoX
D5+OKujmnXEfgGSJiepNE+Wd8qDdxTDz6KTcxmXwhzpAAgNoWdcYTXGjcIatcJXbT4PN5FFq1mLi
gkuZiIqqebf6Wm5dL0Tp7WTn0kxXUALiXdrD2jTLnZ7mtcFvtkZzA9ncAW3gKLI1HZeRqj9S2cIj
YZeHrWal/SbEF64g9ZEe32NuUeyuiPT03xIr/IIt8jwgqrL84sVFyhPKrxluxmZx52hhnOIylUe3
KH/YYfCJUGQ8Q6j3t77tfBq284hc8BSUCPhhtjykvauOTuRQ/GiiZHjpOE44Y1zxvNC5Vy0EK8bx
AhQrmzXHsrNHLO9fzFMNmEL2NXU9BC/S+wKja2CicyqUOoiUp348xWEW7rEsfIzQjfaMmq/18oA4
/DTj0Cbdex1eN4kZbi8KRGEJysZoOYRqDza66bXFwSgoSsv+AYAr+4aZQXZlxTjA0DN7vYQ53cVn
MTPFR/xI+YTUkPXWvllkGSaes4whFlI5vt9FOoPAD5ujVxjYB4f5yZ6JZa4HwOd4vqbFgzDF/XIS
LoAOp/0afoJFIihLB+nWwA+673irVoryoqyoM26mkfzJEEcCCARyoCy34IhKy3uVcOZjA/60TIuS
MZ6mfd3QN7p9+8MfNLwn7N8rLyEAnnijdZBhhUsjfCUp35O6xnpTlM2DiB1y8WRoIerpMF0CwWCW
FsIwiG4DJzynCxrAF/yrsgH8ZEsTFijJYv+aVj1KdtYl5OMQgdQn5C116UDNjqUNGCwBjkTQ6Nz/
dB2EhJBFbrN0dmjYB4JfUyCOEmdtjwDEnBtsFFCPy7Bdm10O6Z+Cg6GtD3nSyS/S5AMR/L0bOmtM
BCuPWdY63UHLiSTpP7L8lAorsdEG/iqWKKdaxfGK6eeG1eVOFyMjhwLlSBbY840GC48woLom8fxD
1cWxikEtZc0jCZM3eEFWchyiCyqUTeZ38hiFlC+2S8Pk1PoLYc5LpsQNcM4F5SShoon0yodfrzMY
SmSDg21tfW4ZRN6KA2NFE55vQEMFfB9PY/RiafyoVc40QIVI8ft+5xUgNgt3IEDQIeKkr38EA8jU
Wh8SxTAuG4lj5r7aYaktsW94FY+qH3izceBi2AGz7n+k03AFtRysKvKbGN3/cHv8J54KMJ7Nxau2
l7Vk6B6LipY/Z2DsKCIy02F8AVRDJjlUbIv9FNYo576FkV3ZT4SVBYN+RQCBdoA5qzWidHPbam9k
zZadpga4/TPwQHWWE9MIJGWQkR/wcYV60TN0vHdge5tjWDA6NdGYOdOkdlGLHb3v8hK3RERgRJZt
tVCQmscrwvG70iRHeUITg56FwoEch3NMCtm6Kumn1Uj6adCHBPJE+cmzqqfeqvSe8ELUVXBcS2fR
mnQeli8syBg6t+TbQLGxmQlBbtkkIYpglsDLTdmecC94TMjI6ktzHEsTDDKdB98ykQ+0DNT0TXO0
OJnS3H1IZ8R3CJAo8gK84Vl+bIfiPvN/MMhjnT+ZLGC4PozAFbdMCinmxqJao9j7roX+rAeUs8gi
VnJY3MJt1xFTymC9ib9Cg42zwnYQo3dYDfzPzDuHjtWQeJusgZbBeXHM5Be+5+dMORmRN11NNDgS
hoSUJSxcuD9BYU2s1WO3Rso8OmidCUBliEtDVpj1SmdOBjiVufaYbRw9ADIsMlB6IAa2ShKjw6p6
LyOb1y0VAGgssh2ky/57mE9lKxWeMmQf9Zwi/Y3yDeKko0j8/mJO6XbkkjLNdmurbn6g+J0f/Iap
FCkiK3YmJIyrCafF8kw0c4+QRL0dPPHr2NnBWsYpfwHcGXoCOlymtSPZYbSXXdcfI6/8gPjJtwQp
3zD46MxaMjBbWN1FjWYyNArAfV2xH404XUevftdclFWSd2jrlwHb9qrJ0p+WrM/sGJ9TB20JfIIP
1atzW6T7cG6vNdebjSp2Gsc91+ExgIYPafQtVWwagwCbcqJ8fK6LpwOm+482Du97LJSrDDMPv5T8
6ij518LW7LG9t2roUR5mJSs9BpgDivWyjqtTnZsbTLwPSQRPrW0vTqJ2DuOFwOvIksuyZJ+1w5Wj
cqSBOiLhRo/NjoYDtQGOypTFj0m9i4lhWEexy4BgLj4MN4MiiKC5crwn5YYPs0O2KlEZ/oZb/nU0
FAB1MOWVIGarTuzlIlpWHjWSW/erHYxpG5Qx4u4EUoQ2xAvQy4S3Fw2sDUqxjJo70Qm5t/VEqkZJ
15wKpFNd8ym64SrRGyHKQ3iQCMgTkJF3jSn5nlGu0hfkG9tiJB6m1yElzVF2UKFqj3aoGsIXo1hW
TKxuBu38HBu+tIbCuBdKUJr4Zk/tXPwivSI4BDmTnxjzE2FsXMK2tNJz7IJJ7qcOhzNHFjoxkKX9
iW/8vahYGlcZ507Fdk2XBlNGzzVXZQyGMcDQNzk2rnUyD8E5purbc3BjKY8Ap7LhP6qxDmhj9Us7
OCfOjNvOtMnaFe23k0ZvYPLVDtfPKRD9MfTRiWjpIJmly2F8z9TKaU7+ccii+Rwi28ViiLhrvPM1
b2OSM7GbfDwAJowmgOnDTOQvVk+L4eA6lkh086C/J56pxG6QZRvRRdDWwao5ZAX3pcctmaEZaKBP
sGAwry6QXeiQqClTmjSW8LXe+8moX1I8/Ciwl9/o9zKVCFiSXFF5pk5C6Lh6zAZu6LIknAj3FNz6
lo8mxIGqMYbxMUZuh5gLtb7nKI/t6DJL3U4jweWm89A29XGyUfp6tsC6EJjxNjAI3p0M/cb0ZAOa
/RIW/imOY0IeY4vaAkMAO9jw6PakDzqLXugKmfM9jKIHI21IeEAVPS+7k0LXIwkNeA4V8eAktFIz
11NypDZ7LIusPYT14+hH+2VWuiWgAAUTG/opoVcNF8iJkHQso6rWRRndSCPQm9jXn8KzWH3tUxsa
BeOmbdo632ImgbXyNEPG9N00HYZEPa1UNK1dWMAQDbEb2KIRN2KUu0CE/gkd2aVy2EAXdgalQD00
XbIf8ScSqzo/K4AVG69PfkU+tXxucUr5i8RHiKdqnsNjGu4xmsOxCCyUD4EIxGooUvMURGxdUi6l
qeKRsK2u90VqaNoF9mqmuM0sivCUwoIBeUeFQVYy2vkjOSmY0+sKLWJ/QrQXgrTLok1ZKqbnibgm
PgO5aH4WJEmAPY6OHnJBS3bbhrJ75U3qoiI3IyjIeaU644yiCDxRLQ33OkEkXwbjgbVjvyJrKd3T
M28RSX81JVmQBgvDcKYI19EPFJM5X1pQVzM4JxMJKY3STAhTPp20gpgkCFQqMybKvC+/zJCDwavs
hxg1Ct3xlx64euwciYxZ0OKmRfnZEEu81naQbuZAXvRsddC/mFhDwFoFXURIFNCSlQIah5pj1WKD
NXL7WPsK3htWE9Hm+6IdWdHJaq9642cbUyt3M8HJrOiaZUyCV4mcp3zG2r9gquNRb6W2CKuPmks7
GltB1A2aU03et7mXFsEvBbgTjmCkKq37OhB0vZ39X2PRuFeBxtWs0XIkGtNlKYmvf+4wU1fcu+Ho
ZZvOmD+kyh+11GBUGK9nHYlfARb+IDjNVQMXvmNKWux8138rPS87/f/16f2LI+9/hwXPUvLvPHgH
tpbv+Vf0/qdt7/ef+acFT/1DCIW6V6LKsoRHTNW//9vASOA//t3+hy2F65qm4IJXnu9i2/s/Fjz7
H+7y//AHHVeZtoUv7r8seK75D+UiFsbv71me7frO/4sFz/2rAc/0HZzWiotDmvx1JgbBPw14Fv45
VFk1cqbeHneWiU/NSs0HxmucVn56JWrFP+ST47HxwSZOuidGFjnrIwh9YK3Zd591jBn6xrs0Hiun
CuTFWpr9Pswbn8yETu+KsIQSpqj1KmAwSdPfpmXAxrSvj0NdwXtziGQiZOzOYkJvWcE1WSI5+UIw
9kbQzVKByPYljsqIjW9pNNGdY1qYksAxBzDN1wmL6xNUhPZSI37kkDLPcxoUexUie5lbUT9JbEuG
ZPoQE+d7GuMRWSJhRIcihAlXoqmEnEcNPffbP96Eu3/6GP8t77I7Ss+2wW75P3y6rJlc4ug8RAJC
mP/66ZpQjfF91LTeYXmXkne3zQt2bdTn1gOr1tHxbaJjq23rGYRPtvErX/BuMzVEH8P5qg9NbL/7
Fj1eMTyPCk3M3/98kjfsX+yXPH2cnqaQritswa3zrz/f5FQEzf7eh/kvblXrk3bDW4Srzrkbw1Mb
hlTxfmQcXOKGVi37ZNaKeDJmGT52XnnxPeaHTdgHJ0aQxdl9NaIaYUcoLgSMUliRg5f4FdQYhp6t
Wp531MGAKJM3yfJ5GyQSOAdvAHRLCJszPol2BOclyp+mNo+jKrvt1BILPnd3YRjtwjKdiX/T885Q
1XTua+vQ2ouDIBP9jYipmshJ2IVgBx5djli8AdGqdKf2fkbuuTLL6JfTt8ZNgbRrjQoCgYnivhvo
UqANMenvD+RvJBs9q2VWksw7F+3c6fcLkmdzv/77D18t3tY/va98+NIXnrCV69iOcJaH84f3FUGf
2asEP18UwxUgJxwEWHpkGnJXTPh2cNXAmGikf7DMGaenNnZhNaHbpXFwcbb4ZVYSfYxwrpdxtHcd
hLNWNioiDPMXX7Gea4rIIi3oqOFR34DhpJS2vRAgnMKsA7mKS9hAWd4n5EYbAJDk3H6Fypr3Rcfa
gfxG5jIRa55ZLX1CsMaUk9+ZrsfuZ6qPMENIbnP8aeld0Hx3zKamtGjI+84YM+GT5EtN3mIdimrv
1923JrjgWggnupKt+NPBwodOov0MiRjb/04fzJcIQhkyr3CqMdqniJv505A8yR07MiAStCSwrZqM
SJ00VT+0nP0FKC0wSWAF7CwmHkEOBuHvHxQP5L89KelJ35I+MjBOcZcj/M8nNdiocPElMyYvNIJY
7awV4r+d25IiApUKG6gN7aJ/wSN5wxBerWxGYysVe1eMCVClMw1UvWG5hu9lAsTyIfxqD02kvCFv
hZW/6GvYDjVguJj4lpDI2TOPmcahWTDpaZMxFoMbU/vYF3qb3DW2ldUeeIPxmhJxOMSjfWYHzJAC
vR56sXjYR7hBCPE1nrBs5PxDc5KELrJWp9gy/LQ+RBbptB2bXBu1wm40B8FeCHaQVzwhKTk4lrIx
iJL4FU7nGZZsniX1QUyczAjRpeXn+6xIbgjweGVU2sFt6OrD7LaH1vF+GSUaDGD3FjMM9p9BJuHV
5dbnZNYeA+H+o3DxgNZIS9nIY6zJgxvkNpDESufTdlnpmzU7KTfGGORP4T2UYY8AmemcUfkMKaTj
zie2MGncehsWI4gpDHNby0U5o4fJ30ah0a4ymQIBa1iGlEaDekk0PqOfxUyWtuPdnFx5ycedW4cQ
6HrnYW7th6KwP0JtPBHLPTJvNl6UIxk8M8HD0ZClh6RB20ZHgqYFkC4GJmgyekx+gpHUZxeJO0O/
BJgtSbN1YUlAs/w7c1E3J/hpPxMwxrh2x++qbvD/GUTxMdKVLmX87x8TlbR3SbKfswiGPUrAb7NM
0ELXzGTLoDph0WYP2bMb661Xa6FE1eT7saPfDIgzVq07mNdJ1+pkdy6siW6bjsOjbIxbbUeHjsiS
x1CGu3Tvo/j8WcM2Odq5saJJZu2Speeh7EIODB/2OBNJs2WG37LIYutPUGtlGk9FC+CxGAAjpr20
N2HUmzcT59eaRPrjoKxTZbnT1oHehssRNRdY0mJVRMEXc9kLgh5z71XFIWnti2xJUmU7/uqb1g3B
SWiJ/VXPjBQn+ZGiRzx2boXWB9Qo9Ln8PZ7sOy9N2eUjJGwng3odof85Dw6CaLJbDJskw7Q7xK6v
M1BZJxDRDokAQk65H0dm42V/TFsLxgtwzYpxX2lj7usGGybKTEQD/dMBJ+5d56M2JdNu2wF1O5Zl
lZ+jX+T4lEcss8+OQqOQeslhzNNPPMUvyRRsQ98Bf2Wf8gk1iULm6HtPRlPfpDbq778/hX5fB39e
F5bJwSRtx3PgMnB1/KWWKGWIewBx7VpXGP3d2lsD9WBIptiidw2WNka/Tx0DC1SdhbmC68dXRPlX
LF7w4UrJvVohOA4i6+Q45n2al81Zo9n0NaY6tFacvkCE0/6cdPjIrKAUu7HHM5Xa4ZvrN+NNTO21
oYa0rnacqTUtqliT9+pi4endU1mFx6jOxIMCOtOqdFc45oCuqWu3/XLHQ8o5+JzaK+1dxq797lzG
cX//EVlLsfqXj0ja0nEtKZVkrLuc43/eqF5vK1WgmA80J67P87ZLfIAWHfBWt8z33ZpbCcHXeGB0
zRQIInNWzLuQr/OuYe4+dh+tcN/nqLgRBvRzxF/GRmXi+n/5Qa3/4QeFq4Fe1QfCIf9ad422UVBl
EIRr3ge1Ao0ucuMJ2zS5FMUcrtlCDBcHXEFj5A1L/qHYMrr6+59h6S7+8mFRlSrFs7Y4zIVYfsY/
PizTkqHAqWcwMMWSuySSl4GzxwnUAKF39c0CW06SH3lf5/vzP6sHlLo1Q74wQTaBmoRUA3cLSNs9
G7BpUB7k7qK8xoOzPHCgR/PBssNbUEQwOjLEffjVfGLG2BSUWhsnxvjG6fc/8cY3e5cIDTNzzdO0
/EffDuapHMmSrHoTcWhvYwKLx1tkjMZJaPa5zmLroKJcsS9vt+gVE8enfsCDRXBNfHIbOLm+x1Bj
jOAmhP2trIDo251+nFvU9ZPh7f/+I7U88799qBbVPuW+dAXUFXNpHf/8UOtBeQiMFuT2LD+yFl3Z
jMR4Hka2PkX+YOeYnnq6kdY2IO2hH0plRqqClbxUgN14b8lrrLKrGk4zWlumipQPxI9frKT0gATq
+zFIDyPuJsVGBwakfq/GHBm69xRANbMi/4ejkampDKnqmHpscNXDvASdQbpFYDikw9bd6BS9J6tl
xXh2IOgaNAJ8unekNBRdPePCNhLoaLAoVYrGqOjjExyPiLFRiAWS4jloMAy0bCYLYCdbuY9H/Mgh
egTZgDr0B2mAVk4OrYkwT7L7aLoepmysn51Q3o5ZdOoz+9VGGo1mcSuMYseY671McgcwP2pSxNS4
SEb0i0b9qfvO3jsJw2OjtgB+eaDqxUgrh8wPAy/uZsX1UbBrpqQVj44AQxy6pzBZYtMGrknPwZrR
l3Z/ygzQ5KZx9vzmVyM7tFfLgEeSZAqW0GXtgRygtohIDNKBx+MCLmwcTOei6vW+M/XrOPi0EMiI
SkSsrodqHzQXi29fpWBj6e1qDIHC7pnX4A1Kgr7b1rhiNK524kWymyILWHcG1iFx53rbJbj4vS/i
DT8d18VaTjzaqWiH8xg8y9hgFO5gkgmDO+HAOhGT3Nep3+87C7hFUfzkh1RraD3Grf/ZuCSrQIu5
U5RbOgldfgIeH8NjIpKAZ3RKgYy4YuPGate4LhgBkNCNujekm250ZN/jZGdWlcb+yUZOIZJG3kXP
xmS/gbVxDoYDitge3wa2xdyl7Q23yAOP4YNbiehK4Hxz4MR3qp7JfCMtfDsCQgDVjoirr9CCBY4A
z1qU946XfuBnxa498jnOWTBAIfbfA5XvuUn2IeIDqqPmmIOKJQUnK6/+1F5Tg9msINaGW80ks9qa
D30W3s6de1RN2tA+F+llnOWjSfR3gR0TCtf8kgQANVxXMn30wqcqbo5FmuO6yvoKcW3NckXMbHIz
7wrwFXhV3bhbijLPn8Fydw8ZIU47OPcIrNA4rO1LpcfgmqU3QBsH3/3ufRVSrkT+1um9t5b5A4lG
7IqX7ZOdTcd0XKCuadtgYH92aQTZX8cvLeidrevyzcz5eoCXRAvFy3u20QwRlNVcw2UWW1HtBB2b
injAMZMPfY0dkPhl03twAja9Qgk8Oob3EHriZqaV24joy66C9Jw32PJCEQJjXNU1Owkx0fvqCeo2
4UJ7O/QapsYwlc1ouLgL7tgymIla1p1YkhdWfkK2qEWGwA6DcQ/BRN0OQ8F23Ymf8tLG9Zpr4pUZ
noDGQYrksMpH69nESD0SkIHbDCUBsrRfpsG0wJ9nwavYlvcyVVvSAIGSNBVzf9Gz4kUNkKnXcRqe
xsL0z40n2JIL+tJKMKs0qh2TcZaGXnSah+ZRx1TCYBuMAWKl7Q8feemht3E4JmtilGePpBjqVzgT
6b3O3vQ07rt6Ya3OmY1PC5XCmBKVlzt4zsCExmHzXrFm2Jf02hkQIsuYqotXl8lJd2BhK2tlJrbL
Mo0Gz+EKQlCLMasmdwnaux1uugJzQFaVSHIzbNxWLvI1qcdEBrF/QwdZ3EzozIkJwO840CBq0T0D
j9pm5rCb0aheu9a9BlPYUntDvGHSF+LeY7sYSMwkuOQUKlFGE3WcH9AS7Li4qrWDw0/AlCUrLT5M
NSYG2fGVb/pdkjXEMtRGRPXl3RoKLzZFNx+1N5UbA/Xw8lSJ55H3HEkJAtn53fHdMxcFf6zQtBEs
C1c8c3LiQVsR5wwAwQw1X5pwPvVYkDFEQV4wfKzRBZQio6ZzkE5LW+Sfwfah+O/eRm/gt238RzmP
iANC/9maUNz0YX15oiubbripSB8EKI45lzWfu40KiHNw+TDYAjDHKYZq3g0P/mhc5VxitBfmxWUq
FPL5IYusGWvEHj2IZ5zGxn3KovgzTNkUee5k7+rQ2EJqogVpPRuLK5b1JvRQSBJ0lZWmPgGt/iUH
NV+rhc1PFkW2H04D/pAHz3Kmg81eftXBPKClFvs56xHCtEzauybDboBcw+uzvQ2MO2zMVy77jdvE
cHqs8dGq5GNvWWpDxir9kxHuXZc0gqYeqm3gaToC3dLFl4+JAOEXMn5HLBJmB1y9z2ZFJ1hSn1sv
LokFaGTotOv+ve1PqV75NYOfnIIHPZdFLW3dmGFC0BtgKUGDGA3MQTujDEFw4b4kYPKT6FR/l3Xy
yULkiR/W824MvEbY01AIuR0BrwzNBrTiSFiqn1bG4esP4t4e/R/DFl4WSwOmOlpPF6gICoF3SuRB
WMEQrzFdRiOao4aIT3UOcgQINU6w49ynJ6WNW6SdKEkqZNgIxQidYZM/eXgrW0GGhzIQDunxC2Uw
txIQbT3247K1Ap2up23X6BmZaPmGmIXoaru5GwxILJ0nftaMUsIkJQHcQZs+MZ9LQlTSrGuijV17
196T1aEttFpNZvDqf469980BsABBpm/l/RKI/A5LPEWMG2wtvMQnJkYC6mdFCvXUR1WffaqUSziN
4HrEYoNYgoS5vq4RBGeIcmv5EfQj1sM+8zat9LDvzTZZLGid6YCT9yzqPlnItld4fJj96jtfknJj
Vvj7SxQbjHTtCwYClvzunuHAdxH05taQbXYwdEsigmvzzkVkcYjJQSpYkO2BoY5UKVyfAct6q65v
deGeFaa0iXKJJtsy7r16IqfW2fYGEkp6MXyiQfzsmc9jl9pXZIjF2q7TFoeHBi2Cm6RgIg0mlaUl
DsopSnaoz9uD3YzofIsGdMhsDo8j4z2ujAi8fxExleeAzltGpl7Y7AoEvWTSqpNpueUlc/KI7wDK
3t6z2TUrc/iBiqI/VNPUHGQ/YbCeHqs6qJdu7Aj+Q+06BKJcyb1CSTJerSa7wjef77VdvXRG7N/m
aAC75m6esw8LjrmYm2YbNQZoGSs7M3O8Q/GPLjwu8aC3CHEGsPcSI3Fdmc962lGZ+qEp1k2lFIBQ
vW4yTbYlIMJV7gKfYNFPTDG7BU+1FKyESKw9MW0KCJtM5sJnm/EQsQz4FIyp+BWLuD459p5znQWg
ml9mBHCYGJAPl95tpTQ9dgGfGJ0Us6CZOVfq3fqDPZ+h/qLF1TjuG6KC4zq808NQnvpIHmJ8AhtR
Wf3a8PxnF60V+YPBheMmOY8VIsTlv5kgrS6joRc/Wkp9NRb9GWNjtMmNUqx3ZoAhtSCPYJYTexh3
HB64Sj7QnFirIpx9ivwyOhSlPTHCq99G7IPnAi4aRMVmOtmsRijey0vcNHwm2NFObgYjrLKCjWD1
9OTbDTSTDJV94W2w+iC8k3HIJEo5SL22pVLQhFz/Vbepe02qHbgnH4F+umuN8Q1MVP9E9uh9Mt6H
yn60MLEycIp2MfECKMYa945U7J1NuZF0SLt7Ixv3As0EilHnp0ymI9Qw8oCiBke+5TyZSf4FAwLp
FpwVW+plK8+EnlFIhO3upgBqQpT3+NDlY7Trk8K9zyd/Ibah9BiCfM+ygcZmrFizui742i1/QDxa
NF6RZjYy5jdViazZYkdy9MH3bTXqrT5fEPcQrHn5+vgYmC1IZTE0t8XIlJN79Nv5T/bOI0l2JN3O
e+H44RFaDDgJIIDQqcW9E9iV0FpjN1wLN8YP2f3YmZHBDPac1tZlVVZl1wMOh4vfz/lOfKpNQQeV
zw4KjElzzIIJmY32IlqxvItE864MMExC9vKByJW7t5+gTdpzm4fgPyhTcSdjOuBaVWkIb0hywEGg
REs+krrBwwAGT4WAJnXPQTdxE1JE+2FS3VGS/hKe/GTlWr+SclR6GMCDg5ZgYF9lcvozM8LkkDRZ
jcxN1V0NrCtAmObIugyDTcP7G7ejfiOEFJGnxS7fNvc4c+QTEIx7XSUWUA5nUBxvf6A1Q2seGwNQ
yFIjyA3g211lbSiz1Xu9F2WvUqq71pTrLWr2x2TmpjwDrbEPcuZNpI6C93ZvMHXHMk3TU4yGtwlD
xCxwFvA4C8p2iosXn3gXuxS7Xyikf2jpH5L3vudA4DaWlWwSKOc7P7fEQysw8Qas7ZMU3EDqDw/T
gkEvAHDaeSbo+7e/JDLcqUmMKhfD0HjUWuEpLXWwKHn6WC34pdzIhSOiZjZFKMLdysynU5gupciG
WupI2I2tEYR8H3bly5JFv5dG7jZ5bMFLhemnBtxqh8VLuhVDYc16pJA4VHFQtPTu1m9xara+L8Gu
V+tTJ/aqN4SAnvOYuYas6dCjXsntmCKCmk8T/N9ju2UbVz3KLRxTSbpR4TfuxJS3W+fK01iWbiEQ
j64STQmTiqObJGTSPizYXQYCitSMGzNZR2AUPiaaqK7ziEWq1qj3I/XVOmutDBO13lloPGbKv+SG
HFoIJE4nt+PNYLADBVnTyKzyjc7eco7Q/iXEhsLPeqyD3pn1Bh9mVXb7hpoVSOvIkaIw2vixWu/r
ABuO0pYKwGch8SoYrM8FdCN7VooRay053QkyLaJh6mcL7+ktvubmeZw3c69kL8tDkK423vZYJFpI
iI9zP0fbqRzvq+V+IH3jKQDNdEcDeBsrr3yow/ZQ9RRPYs45q5mS5yqLQ6QmAZNWIGZ/ROV5CA2w
iVjy1cmhKGqt32rscgMTNioGawXPHp92yD9iJ3XGuT3FalwsbhLK+G2I6EswfJKxcs4vKRluJkFF
iuSniDxm4swkf1MmKgpnlO3Ui421YZamE3W6uG6I8xu6e74zjDIFfvBVMJXWOmk5/A+5RCytLjnJ
DICJJbpWzHEHlgsJuqgf6mLYcdjLjxxny0hlWrUwvZRtPj5OTfin1kXroKYNXtyMsPhAAfpR5taw
7YzqaGiCdZurIkxBU2vcmB1Ka03iMTZJYUED1rmtQY5waMmcpzvE6x18XDcbhJdKJXoh9lMu56ia
Tm2c3Siqmt74TF4LD9rlHKTusoLCUK9iGW6KqXGxgoRg/LBlnxBe/h1CXGh622Gd88O/oRzqG4JP
TlKK1U8KsL4G+HKJCq04pNX96PSZWh4GZUC4PsXbOSqVJ4LCDsqEx7Wa+fOL1BJfLc4HsYYkR+2j
4t4yoHYYikwZDb6vK4TGBoie7+EdDUiHYPIjAWUlqur0o80lzoCwunkh2UmB2LNK2jB/pghNWHFs
vuJXYzseVt1WsnTLS+NKdCpVrTfiHLtlO48vYCgwUw3w74WpzDZ5mSa3Vg/7behHdwiK6XtTmpDC
pvFR6TmLaJ26rqrY3Ja+3BwaGeZSn+zUWgYrWSkc2ybxm4gScB3VyU7MuYHrS5GTdzDcoZl45gaL
CEm6l8nc+ClEw67SC+IvwNrZwANRE9Zt5Fl9+y1AyGqXCl94KWb8KRjhEfkNjdszyZMlBINCm/In
Q41B3Yk0gdSbeza5brF+Wge/IIBvFp/KDrKbNkwc5qSXLBDvEx7ACiXETUkATh7HRBQXgj2OFvpX
A1yaKqmuUOTlNhtr1AhZAdx/Qd1x/xBRGVsXbKWX9bi2Ri8f4Ri2YbUDPEm6OSO+tUh2CfWJwDVZ
Wyre/Qs6yP4AmwnBlNZTMgXYuJIMbljrDP9KjXsYeRwydYiwUBsHbd1SAmg1QB8DehB3gK7gtgUk
jbSo+lObVjdDZQ77Sq1+mdKqCRNrK8+sgqJR15u3j3Cc8CjwTkJPmPlZkMdQYGCCTIzXYXkOHfbf
FmTuXN83Ov/M1NbfSkbxs5usp6Dk0nMIUcbxJxxCKYU4xbUKYeXDRiQ5Vsi5qOLEOIu+eQgHRzRE
mMadAoa9K371BqeoDjDNXsLqkwyRVyx1G5PcRjUTDmUys9PXJNFmpkEo27V3cjEwfU90m6DlJp9M
G0CiOuh6P3NfbpkHM02StaYE3Slo0dq/XTeOJte0QS17VL+KvTKiDcSjNrl+Nu5yGVppVjblRm2o
ylKiBr2fLT3mD3uEeyUZhDX/KSp/h5qP6ppCsJEoFFF47FoK+n/zIlS3Wo7G2JfD+qAiUwaV8Vp2
onTTWOEd1tjQnfRmKxT1vA1GwXS6jlpJNU4wC7Qj3iDjKCnSNypxPks7gg7U9UBNii4MjsNAPjwX
kRX24xRYIqNvNl6hKtc3rYFJXsmfcjnC1Q1CUp/4gkCCrhGS+/tho5Bq4gwaJ6VpuT8FKIrat9jX
Qn6KwBmSHqaPdmVYt4EC0hmpO7O1Zo337C0Tl6S6iYy0Iysy59tZ5pIjl8dtJs7HeB6J10JEtxGr
XnWLRdpdq3eCkhDnhUIHjhN5wKPU4YqaCOoVubQkLQjrLbYAfkAEJUDUgYwni9xyrvuFUhXFO7OL
jgh+gT6Eym9KDAa4p3Y31ZyD5yinJEPOGNe+5IKpFBcU4UjhqeBbhcgZhcL3arnTHtX8OQp9Msyr
ms3T6CcuDG8N6M0CPG/y3C2WO9FWtHbdUFsMr5DavcUJKSQCpisQYmV1QACBPDsc4FE+4kldETOJ
P74k6rbt5r1SHluzlLdlL/xqcyx/Q/s0FYF+r4v+ExKl6mTFqDBHEcDKFKscjmqEM3JFfA+HLNJI
YoouWpzfEYpoQutCrVMz4b5FCYejjBYlfGoiWOhNjzQCwsarmsyeZVbJ1k8UE4Yk7qnQqp7YbuBg
pihMKWatjd+UZiqOPe1g46LmJxZeIZq3WckeaxjgxGmk0riKAHz57S+BKKJvbgaJO/SYgRPrexQC
rw0Xccd6S8kNqwf5kBbO0VpGNzRM/qs0JJ2tmybpf7H2a6Z8sSpAo7edzCaCK7vVhBhhYwlCxR0V
+0O0DmxmTJlDpvxd7chB7pr5KITKQ+Tr8maKmIdRXzfG4OWLZdrWFKVZW0KhUwfm/E+YhM2HgfRG
xhEmjsaRFfIhYZ5gzHTmVhqU6aSJ1Q+4VDATOglaUSgREj8OJCw3G1/kOKqVcrtqpzDb+71BHmQr
nwwU7jaECWDKYRuv83lx2iO81kjwe/UT+a72jWOJ3Wwvtnp7a/j1H7Vuwm+1iMBCwSe7QRn0SwsU
wF5j/FMWi22MXmIdzq11SpBJpAq2jrr6lgggF8m3x8drYS42wBtn+a40rX2U4HS1BtUnGhuhSBVb
jTuQ1+ZQ6W5eFVIaW1URXjJtfpxSDNeSNk4HqacgktMaKjrp8WEAS47PoNkqNTyceBQwtM7LhhgQ
T0319IiJhbvrFApIb9p1rzfe6P/1gUs9QZP8DaES7oVEmcIExI2pzYVuRKilrEKLRWzLVNIioUGt
qaynIex3Ocl6u76bILybloIR8feEe3qvsRNy2nKMj4Eql5sBJ1A1t+wQVQAatTa8AOQ23Ewdt+lM
NADsdwIKBf9hQop4VCSK6sVYaw+qJgxuiCrRqSqmq0R/IKLgFRh9ACEkx7pMvzt7ugzUxVjiXGGn
CzWbbL5kYyasgfXYbGpFHHdj2DzVCPm9EML4flYeap39gm7WnVdNZbAfCogzKNtcHLwY5rkuW1cR
NCMswdVt1ZoTZ83xpcM9lPbTcwAMWILUPIftcydHp3bWKA8aMBeH5D4C+4A7AD/XTDluZW5iQo+R
CIaT3Q8/8pKtQiWxjugDssw2vy+pZDn9gJGljUh3UkeoB9TcvreRxC1bw6FNVSjHGKMPHb36ReHP
lnLtxi/ZzRjGfvK1nzmDw15+TMzmjqAyVl8l41fib1AU6yFT/IcaQG9CyUoZY2xnnTIeK6y0WQqF
eoYXg7x0tLvQKjdyBzJSjnwIn4X4NKlR/SAr3QlMxawtu9zm2BWA1xK9JOQvMpKNL+CUV5kdkVYh
nCI09i/Ow9TNwlGADtFt4SWRrpP4p6AmfZt0SiafINlJ7fyrzAZGTkuBEeP2qY8o94SidFsHzfdi
oFBY6nsxMX60kfYKo7MaEtMLcXois+ynY6WLpwS2BagHY942069A57Yhzoonoj3Bref9nTUEqPzN
/kSyiCOz53CjXCEnLISUV0I+k5fjSf9MrjnbK7Z8A6KcejQeMDa9wgQ3+VkW9+pD9EtogweD4hDB
P1is22hJ/ppvC1HlcpYcCVLyFPZYlI3GBruTJrIuU0EO3aYpCod9r7lAMrEp+LlxR/0WZ6tyK1Ss
BewmDXYYfFszDpIywIrNHS17EA69k0wlhgf0MTh1gvkIdKXC6R4VwT5E9fYf/E0xcIrRQFTk3xAJ
3qoNLrZA5wqzkLxBG7c9n67VnJosOjb3nqkMaJ2mW0Ikd2EQ+qt0Nx5SAbS5zJF67qcfciK9RIX6
rKahU5rdoc3krTj/VcPGS4QYr2zyWAVwT/5DVKmQVpnO0TowuMijZlyW+oOlFBh+4seYi0IZUHjn
z/k/tIb/P+fmSs6Njvrkv7+P0flnPM6S0/M//pvzv/5n/lFgv/z3/4y40f5Tsgx0NCbkPEOWdIJs
/qGvN/9TpE64BNgYBhJnRUcO9F/6egMRvSwjo+emFCK2/E5fryK9R6WvI/5FZGUp5r+jr5fOlD6E
5eimaBKlgyJJU3WdLJ33gpCyAguSG0xhqtdumzsEjTbz5kp6rj3t9l2f3P5D5/RBbb6IS97Jnz61
dabmbg25byOTOpoqPQ5r1Ualt8bxhvZ6zyUF/ONt64Wb2jPXVxo+0139o2FLXHpTIXhFPlMyx/VY
DF2nana1Jh/TJuNj3d6mLvVWckSO6m+IGVvRAaAJ7Wywg59XmudlfX5uCxOdaXB2UKWz5utcVclf
47nT2lFcbPAe997hC9p+jy0z2K0rOp8zkc/b42LlMCRmH0njTvfjO5Vyf8hi3D92JR7L8BAkiMu1
7Io+6+LIed/KmZQIfwK0iUrXbDS5nryO1vD2exubgCvvJe2KxvniI1E20VQu7KnunD3SlFjMwzWP
ZFFPx4cLpsr4hzWICK3gT3FheL4Jys6HJ7I8xcAvyXvSzoanKPljkM6tDgLxu15s6vIYgXSX2Byg
V57YmxkQ/rnzan+onFp9smGEcaH/A8jAegYxJxoFdMmtU9cHzfjnzPt//XmXxvD7X3fWA3BMrWrk
0tQWd9FG2tQbzSOpxWs2VwbrokH8qhfOXmsCgG5UfXqBI/oJN6etbAoPrfDad/JNuxYdeTN/5yZ6
e6VdpsEv211+1zu5HyUEZOwlzwdszlWPBHs4nFSPbBLABHiGjTfAbm6yG7B/V8bWYlb6sunlp71r
urIK0MQtjzzYUBMcYgJesMiu4E+vy6Nx7UEvzYLvX+Tyot+3llpKQu4OyPS1T8cWHsDW9ieEBk4V
Nuwqu3hgx0tgUHPti13m8i9erX6m0E2E2cLcTheTTLiGgetIP/sNSMp1ta3c8k+xv/JKL60t7550
WRPfPyl5p+xIln4VjJ0gowJJKGlHSOP63+SIgaMkeWA+ZWiBYnRVXzf+Zl369LA42pCmkQVnmmfd
PJZF2GoRjWvoN9LioIjw5RSk0grRUZumBw70t5bQxvt2nm6C6BdE3k5/agyvRHeuiNCf0IoN669/
1uWx9q+fZZ29A3jcWIIqfhb6/G33ROzUKnpUbODlTuAWVz7mZcb61AempDFjmjh2rbPFvVi2I9Py
Aup6F9RHvbgyZV5cA4x3DZxNmWolSLHR00B+CDbGnsCjFZo9DwX8Wrqye3ibfs8exkIJrYo6Wxas
1GejSUuyqBLyUkO6GapPclmIf1Wr6oGgB9EpqURIYrEINniBSncVt+7aMBrPYJtQ8kCrS/dzRoxK
FNXmbZ51w5YQiCJ30lwYHjqDqFyx7XUCzhp/ejSyTHnSEzm669DhIdlqNMLAc5E7hC5pVU5yfid8
n2tuWjR0AM8EyPfrIM0EZxRaq1+PqD3vjWrKKRBiu3wRUoWzbimWzmS28UYcqlvigYD6L85qy5K/
VSmKEgVe23Nd+v1rr1SLJFPQgkMR12A2YtWfniwlqLp1iUUNtrNB9SLr5h0lw3JyrwzSC2sAoYvQ
jyxWW+oJZ+PGgO2FVo79koxEDUrOivusXewIa+UkPIMiGndcmOBNX1nb5OVK2xfGrKWgO5c1Dl+q
aJ695mls6Rpynt+mR5CHT9Ed4AJnZmrsboStf7o6/X9u0RBFTTZ1xRRF6LHL8vB+Qo7EKYITzSm+
crK/pme4sdtuuFUGVoTXbGv+vyyzn5e7j42edXGD0QmhJI2OvyjNunhLHK76doYdHVHeOtJa3Phr
0ROur3afVwHq+rxTRVk2owRofnxck3DKOkDjwEKLtx+K42beWCwCnbxial6TBGz/26/0Q4vnc15h
TEokLy3OD1B+HM1VNpkHH+2X4VEHsNFdXGvx83aRFrEs/2P2N6yzQVREUQ5Xi6Jz6ywHjdRVlgv3
EOLWCk/6el4DRxT2uoqE0bnysJ83Ex+bPhtNhjxKYp/QNIpIl4txlneHkMx1vGGGd3BWfd3e8rY+
zoqGqIkW+ahoMVTmx49vM1QawZAmUHy9y/nNa9kWqm7thd7XzUjLuvSpHfK8sWMosi6db8D9KJP1
QqQd2TO90h03vlttCzdw0mvv7lIHktzKycXC+Ysh/eMTybGsFXlAS/p3xNAbVCv2L2pLk5M5gnN1
bC798+m53rV21n9lSBwhOhPNlm6GNev+Rv0GZWiFhWNz7Vh27rbmXGZgZ1ZxxsuWaLIqf3wyf85U
rTNH9W1qyx0sB6rH/SfxmRtqW87gIAa206Na7Pz6Sq9emOM+NL38+3dzXN8bpdWKM1I0Ur4rx2dO
/3qAXBiHKhZyXDnLR8eY/NiAUM0lIj2Db+3g76SNuh1cEDBX+/DSc7xv5ux0gtN3zpWJxVKYulNP
ttQwNH++fpK34/jZkOBR2DKaJrYj9Xz1CwFzab5PG/GWWE88WhzZYxdciF1sceJt5Z/58eqMdWHU
azIWOjAM6Ne08xJFwuGT/WqmcQYZHc4gdnYkMcchAGONN/XKzvxCL9KYwkZKE2UCls8GPfsSZRQD
IuoWUQDuJHgq18oD15o4mwYzFUpwIoRUB7gfZte70or7K+/pYpexsdV0GeShtmRHvx/TyHnliau5
JenDybfqGrf9Jv1rPImu6Ybrq1/v+ZqiiPoyGlRj2fBSNjvvNCuPCOkJiL57rU7tIWRVEe4lb/wb
3XJXYaes1dcWk/NOpEnMlJB5TUMRDSgIH5/QHEYtSUTyC6vSFcafaqCtrvTh+fR33sLZ9xRb/azU
mH0Y64QBONFOWLMw8+kWN1c78Px9vbVF5ZKVWVQ1vuKPTwNFC2e8iIZ52oHScoLdL1zl26XvyGi+
Mt99mmv/0RhmZ1HHycu+7mNjQ2XqYTeleIZuQss7ImXjpolTl4vwbK1z0QmoDpGszYnANa80fn7C
P2976Yh3k20+dXkxN7StxVwCodqrhdeKaz2Y0V+/vgtDUlWtfz3kWY8qQ8HloQLMuid8IrH+iPUx
K6+d8a41sgzSd09TcN+eawGNIJovt8vUFKxRnsRrQoPQc9tIf2y0tVf68OLQf/doZ0MfHikMNpk+
XGzauo9mU1OvHXMut2Gwq8EOKTMdfnwyC7a43Oc8WfIsbPw/0M0YlPmL/Kg/JMz02c3V4tqVFo2z
vU0ZoQ4Y1BifINX2aKdWq8JGnWQP8gF8wqr1Ug9l2teD5FqbZ19CmRYjvL6IW/slvBhjLGL96s/X
bVweI/+nJ42zEV9qLUyopScVsoxDrGKB8H3sv3/dyPmpdPmsUIdSy9Asi+DhsyGhYCSSUu4p8Sve
F+VDmN+F+SbHkIpw5+uWzo3a6ltTHI40BoakYpX9ODJqdGxVnvA88XYpgb7KHiJTCmbmYFsniAQd
m19Q7nZ+JEz42p70fCt11vjbVvzdBwfIs+oCg8bhhnidl3kNrZFtvr3ykJemKe1fD3l+dKgEuQ27
mHYICHc1N9tku8LrV+UGF73tv2Lk38VHzbnS6qXhqMmqxcrGhpgz6MeulcWklc0Y+k2s5taTLPmZ
W0EBBn+TZq6iN+lLUXTibvC1aqObCRtKP8GULKl1u8k1kHhWglAVfVNy9/UvuzSG3/+w5Ye/6/Zc
0ONcbljfMT/Kj73ZRH+sUFXuJXAbwZWJ++Irpi5pmjJ3gFC2PrY1FaQ2zBFdnx7arbLR2S032+u7
5YuP9K6Zs9U9zCuZvF2+GKkiBI17jADUXf76db99KgK+jVcdpIrOdZDFfeXHhxFRbCn4rCVuJqpT
45nbdAXCwa1Z1sNrH+alOUCnWsND6Yainn+YVZQTshnScarXEbMVrZA/bwA4E11BRSpeE4JqSz8g
WLvX9mLSpYH7runzz7JU/CnUuMezlRvTCzbU7+3QMQ/FAYyYnbnEyV9ZAj+duZeOfd/i2cxdzQnx
JwUtqp6/QwPgZYdwQxCkc/Xy5dJAed/S2fzdN3DjcYrjh7iZ1rijN7FPqJaTHPq1YqfrbpO2jnhX
Dlc+gytv83wu0LQ57wXiCe0BK9xAGpy5BeBDPudbNPyVxj6V3t+6Ey2Fwf9E0HZnD1lOXU0I8dKd
d0QBcqPV/iSBmivY9gklyrWXd7FLAVeYBgd9BS7Tx68C0YaqTAHznLgj1d5u1FXoJPbstWt/hZF2
qSn+VK7UyN867P3R9e0R3zV69sF3QqT1wrLzTAU33Jp32Mx4TmsNgZQHdXNPuLKHuvhR8DVSSeSg
QoHj41OOliQHSGPh1/YZQIebmKStr6eXi/2oQ6mzFFQSwEA+toAuq7EK0HR2qZMZVzWbGMeqlTZP
XzdzeXRwUcQdg2lARDh7kqFIhIaYLpEpedkIzpvExv92x6tyrh9PPs//hqyY1Bdl7e0wedZYJKmN
qJiwKOJtsFm+bMUTPPFqteRt3/VxPNAChXSufmQOyOdn1thqYYFUA/JLKjd/A98Qeq4Z5DFgMx/6
KPSNofyjEeDWYRAzpNsx8PG7FINPTi0p60Q4VcXUuxMprtMqGpTmzkTxPyB5MihSWWIFpwNhyV6c
R+3JaKPwoa2D+lYrETiKiW8CJoRibGlGtlGyhCJARyTfWCLgqgPRPLUiB6SugKs7FCOeSaWYb0CP
AWq2UuEb5qJ43eikqOCMjEnnVCZtPWY51rUsQfNKUuHKskbsSrGR3KolHJAVLoZoM1HS+FtrY3Br
jcHo+UnVe01jkm0JefwecXD51CZ1sp7JQHMjrXjI9cL6wZZCPSZEjR3yzuzWg6aRHiHPw5MYxN0G
y2R2Jxqp+SIY5gAH3+qHhLgwH2YqVYiGIKRyzm7SOYrsuQP+fOUzuDA+EfwYcDWXV7lUED9+ByUA
3gj/CGgWjHteObYJdEkgegpp86ta6Y+taBSOEBTZVgqy9DnGZGfrodrsR6mJrxSQpPPrC8oRaJcU
S8J2TkHkvEgL0B48Zszrr0lFSlf1Fv+ug85aeClswW5X/Tp7bB6V53Qdf++uHGg+zwi0zZhhd27o
IIqUjz3BO8T946ODgzf32whBKACVcHAcFOuv54TPG2TDAKen8H9RojJ31uV1HBZ1maEIGpBJz9uZ
HceEvzGFFPp1QxemAxoyca6KKlLd8+J6mcH0CERU0ipSSUn0/P6bWYK4XwySqN7Hk695X7d4YaVY
nu1fTZ6tFLjrIxkNME16YDFXnSec8HMPDmBPrqKbl2tl/c8Lxcf2zma8UGqgexm0V5jNz2S23H7w
r0zhl8aFoRvsqHlVoBCXf/9uAz9zbtSCnpAN3X8ARoHS9lUvH77ut0uPYXIq5OjCYiedl/CrtCHn
OGQWDUmDwHC5MD3r9N9eVIlXI/oC5hWrqnR+bR9hj2om7I62OGKr0Senqq+8/qW3z9YFi020zjJH
sNenrpIxZcP903tbEsmlmgAVyXYx3ElmgxTOx27xda9dmC1ojnsP8GayxnHg45upMCpUuklzbSZs
a/9JaR64GZ9arxnEjRp0V05yF17SIpDkmMBgIPbm7LttLbUtp1TrbRPvrFHV/cpsr1U8LreB35sL
D5VaxNl41iKO6WoOdJVopb7ciN21U9XFV8Sf/V8NLH36bjRbfoB9zpp6u36NH2EhnJbjhrEm6WPc
mfmK0NsVqVnH7Kf/4+uXdWml4XpKkfhcFnHq+UoDq1uSNeKubW3VOzeam7vL/sTahetwda0ofGGK
RZe5vClNQRVzXuHWiiKeyFcgEne+yasXiwRDYU+C7dePxM3hhQEvoSrgrpST6ic1EHSwMYSfzDNJ
JjutAQ2/aG6tOTr1tXbXaWPlFLJUrskfjKHwLcnKQfuqZVPhGAmAHNyyTwBldnFOQKnR578Myb8t
YGDJk9hDb1ARUeFNgk99LCLRXoKgyEjZ50J1IomKC5ZMyZypggxAXudqyseboquQg4c/BqlpnUxm
0p8J75ky6xYoph2QYrMlU2avhuapl+u1oftEPmBPwJiKSCwBJ6dZ/r6zIjfTW8Ifkycd9gtxasQb
Dlul9x/zJc2P/L1yitcdyB8x83HehZgCAy+MZDdQqsc8QNRX/GSXvSkKQLECEdR9heOZ3Xy3s5pq
a/rEYIfQLTSYjajdZ6U7VOnOmn9GdbQxzbXS/OlAEUjaHaJ2VwEIIfiWjacBbGqK8qbdyDn+rlOO
yxYkCY8ouF1w8BsFkASxA8VJadF56OD8quHQmfOBw4DTiVXkArn3xrQkHaesb2ZF+t2P5bpth60/
ik7QLFvSb2n6YKTkXVGaa+dmBZfMlrg7w+Qzqzek2q6o4awafwnUDrd5nCG6Ue0sFV9EsluzaJsE
xBDW1murPcYD6BRMyr3vjGHitEyGddBthSisVgUT2CrsGtyh1S994rKkD0oMvcJtorUcFKz5qcXI
LpWjPUiDB2XnJAjDzQSuJC4sd1TTXVNHq36MbyKwY8Yge2oj20ncO2b33ShHALTtWk0Glnsi+vp0
remSW43B2hD95yZVnD6MdvjwyFbZBkB9/AKiTmasCMt8TuV2gzH1rjXr17nCIwSkPDZ/JZD2Zi1h
tNS3I/m9UyPsiuav0Hcb9FG/xX54AByXxw3/hX6n9gTt+DWjdFppaf1E9sVN0pFHke+x0qai+TyM
4gZehT3mye+hwlpJXhYHTmwfAOzq/K+fFT8bHQllmPANmztT7d3Of5VTcDVR6EECcjD6r/pEcyJr
/m50ZColnho8i/BAlbLaCHN5TFvMC1l0ENr7qSW1gx0sKOfGbWeuUIi6t6twqzWDnYt3RvYoKPj4
M4iUiidnv4sCGMahsOgBMizqyjNT9X4ac+juFWmN4lEi4o4QhNR4xN9o921Hql4ENXmvYrQPpNjG
mr4ugswTQ+JA9Hu/ydZTsav64eAnM/nRhJUSiZIUD2wPvBKEoA6xgpoX+Bf8pXgHIbWExELd4GD1
4LS+VNhWUtIbGM8rUdlpOfTev9pyq9ySV2Vpu3DMdwZBLYuptt1xSILUB9KaKJSp/F2NN0uCCNsO
tyM4TAitTTICAqLoPIH/8eHNAkccNOxYyyXoCDrEVJ6lsn0Qi+5Jis1NTbqIBMEjNX+CTF0Lmrkm
IB2QFFPuULtVMq7GCUxxWH+fS+lYmYHTEwghRMTwFcargCnUjGeSBn9XJcC+gAi5YnQMAGA6FzNp
84AT7r5QoC0jXaKKo3e/OqXbmnC5/Hg/NMYh6xVvwFw19r+rEKjVYAoPkVq4YB1f52Sz5HbV+H5V
A/3rmFiAuuWFliVsjLKGMKmGN3Gb/pjjl1FBoUGoXyr/UYLwxfd7p62pA4YbvUB2XsG441nH+waT
clTpzxUf51yRdK03e4uPq5+gFOdPyXCvKfkNeLr7oGx2dfiTm0LXYmM/TAUfBZkCmXyKw/op7HYJ
kISImsFaAvtynMt23TIzRDhrV5Y5r4FQH8egKg9yHTX7oG2hNCpBcsoKJe7WhWGOB3RI6U1PEs1e
TSRx2wVYuFeCUcbfNCtS9wMKOHA+0r5K1W9aNI22IQsKK0T/O5Q6Yr+6nT5iI9P8jMQw67UkHxLE
012XKPetNfSsZboLhEJZ1TAIdSXbp3Bra8lrq/pGz4sfFbgPkLy/lhw6HyKSmHi6vi+bByMht0wU
x59IUpnvDkY+7AWlBwuewqucImbKqYTu0Cy5MJUlOdIAcBLQZwdKU9xzUV7ByVSZHss/aQLQODC6
2zyQfifEFgYckTmmPQXAsgXTeMXK97ud5dSBIdyswKvcxGFyE3cqWZyZQXFHFWQvAMNJzBvEqrya
499RYUY4F/DrcSyvl7EVw54gbj5O/o6SBkInV3Mmq1bRNVAhXWibxVS4bVBF9tgF2mmhvu5wbw9Y
aeUpd1hh229GkYYbXNqwt7ISPScphITXFQQxxhZ3cBGzoFFikJybGiW/3tYhE0GKhqGWyGDExr0S
q2RyYTJVa3xYGm5qRdhMfaU/mhOntayZWKNIvnYDjZ21kHbCcWwJTKm11PeQr/hurQ8pmY3tvBks
0l3iKpKcSrHKAJvu2PwlbZpd+CQXXhWXtZNXOaGa+jgelSJIDmqVw/CIVLBEqVnfJ0ESHCjxROtK
SWBu6OUSPSUqM6MPfKTD1otb2jzD6n6TgDhmfbbFPlzL7V3v4h0PvEyPikNF3eSozvr4Yjbpn7Bv
D51qNCRehsMuBcciB74TTelG0JKbGeR+i+G2CNpDD7TYz5U1X8d6MWJyVQO60OpzTzT+xEK+hM06
YeBHLvAKt1GYXjMpPo1Kg9sTwhhlBLKNJCESHvNwTtZx2ytbdSZ25soO8OL+Dx20hCIAA9DZdl2W
QjW0pJHdtFRvxmHYa0NCMlqqzv9+lRm5IaUJDvI658PzklsWid1EtmpvWw9ID9exa6yjLbAFJ0G+
9u/fkn9s7KykTfXOFJH/9bbR7vL2tkyuFJQvHKkxmFEVRXyCfepcjAtS3wjLOhzsZvyujjJ1esUR
08PX7+bzGcBknpRRdFO55i7s7N1YHXMiFcjJ/t+knddy3Ui2bb8IEfDmFcC29F7kC4KiJHjv8fVn
QOfeFgkh9j5d1Y/VVcydibRrzTVmI12PeIfhQAt/W+3O9OXvFxvNkE/RCVbzdl8+a0AXYEowE8NU
qJVIsdvozJNtrQGTCjpEQvz5v8JFbVO2ps7W6BTRU+Nj3DcWZybX358DS50/LSxTUEocNPUURNyw
6qOW733rZvLPyD3+fnbSBDpoOEUWfVh+cUXzgtaLYEV5FLQmL5P8nsFeF0VXbX+e/uwrIaivTS0m
LxgJxWglvjvIe/99VnD5G8EpP3yuyRvZLXZnU3hzruBr2GNuUUFEIOtz/nkRGNCFDBD0RIsVrJ+t
tOfOhxq4uPad8439HdOb2+IBPyctWDmLWe2NcKTFDgs1wZT3dQAEx/NxXdO626CqDkaZvAmpfkVN
wc3pYV2dhZ/aXcQNCAxDVVTpI5DaQn5v65fTf391Dn76+4sxrLVQhA6NHZCAF3qdII8w9MvOijan
m1mJQnwZv9/1PZ/iH/mQSXhCMX6K6k3gBUMQEYV/IIRwMVGZAJF3K1StDawptnHY/pAtNDtJcA5D
v5L2/fo7FvmnPBDlWLcYT6l0y3GDLcUsEroY1NkUfpbszvmhc6nf9VX4n8mzTFU2eSq1U/i785eD
RRGiciWIV2n+3GjF/vRAr35PNnlJJu+Fx9ciNgcou+uEoWCeZlwDYrBtJtRN7vmnm1n9npgJcFdG
QU4wcNGOoiZVBUgPqIiBgtzYcil1jYkwi9ttpE28PVf0+/vYWCx2QsHUkpCgQOYiLxYglHFqZCjD
d5RMSd4Uyx/1QykaJbijxDDAkEugrTz8HzSQ3gBIt+HQ6XepUJW3/LvQutqwkX5wQRkKt8xbE4F4
M5jPmVL6j1ncCFutzOW3ssqA9GUdamFsVrZlKlMa00w8XPVafBdQLLlaGNeXPKpCMmYlD7/BTK7A
1fgHn8AoVrSNIMHZCgbx2ejh2g6JD+iuCJNvsWIkDrCQdJcbhFYdXbBEOG19EUGU9oSn0DA6AkQd
KDUCaf0+VeBX57GavKkyZhlFgOSjGdPuEFuxfD0K4rg1Rs96HTSwuLIWlAcZS8DnbNJ4up7+3H/H
21C2mESwicez+S1vQUkJko+XCfRcDe0erXiATDz/GV8iaolaCZMfY4oOQhR+nG54bZ6howZwS8KT
QJGxWK819/mh9iHVqFcNgaNjsU2vEtxvHHGbc6acS92sLJ8vzS0OMdMXK7I60uSgF6JwuHXJquCs
em71zMLA5WSGhkw8lvQs+8L8Mz7thj6bQasUGQU7xGTnlLGJZEjYyftzqrCV44N7GLdGxo8NYZlE
8YUSkKhKf6TiNZYvx3Pbzcplb67ixh8GJMLs6va1I0oCELQ0RcLXiXobS7XrB2+TIG/kfDqzsa3d
L2SZBACXPc5gevO1qZJ8bOv7DUE8d9ygbUbWYl1D8drOBTK1aJ+rtlydejJ7GzY4oBv05ZFvVR2L
IuUJrz2YVPbGm+BmuMsPjSNfnL/6k4ac59ZyUsgkYcEz/G8i52sHc3yL9cBjLGUZ/mRhlSLzPHvU
Q0A+o6Tfq/O+J8c3WNlkoJV6c1t2ejbjhD94KL3ici+60OHgEpbFrzoZXqXWfJsyrC5487uhnmTf
dTPQbgoVDqLoy1eib1Sul4Q3honME1I2ghqZyO9MDvPSg0UoyFKUi7E03vR6vOe+7WLBh6RC1F4T
gUjhYBIEtoqJILNiB4JAxNkzv3Ut6UAoaqTTeQNLGKo6aRoKmy7v2Nk8I7Y7+MR2nMrqPeVBjZNb
RuTIafMM8b+xa9G/TyAegOeMVbcdOjOyy0Am0jSK18DWyDDlMzc8UcmdTyDrMtkDtIRvm1LxX9Wt
ee9h9uyk0JoIABhPtWbus0q8KsfyopvBeikFOib49iIWHwm0gWicBA5Mzfw1tf4MbSpn3wHNVab8
rYgSZZeGes5ACbgaV2nn3emtfmeIxXveDrCwfcpApXTjTxPQ6qaoD1Ecp44yo88pMaghdyrPeVk9
KGVfXEH3DI6DYuQbCQdcEJyS+aAVWrRJ/OhWbby7VAvG53DQ040aJc3W1Cf9aHi1+qTFbe8GQdXc
WXqN2QFQP0j3o34LEe1e1lGFNGIiuKVp/cDK7iHoWsiMv+3KgupjKmAeqwRi3Tg0fiUqQXNVDKdN
TLTgGAv+7dAy2JEp44LCWLldImPNPM0uN9xvbbP2Yjs28B3rTcBtZQEhH6OAyy6Ni43mWURV/EmL
0JVZ37tGS65JtnoPXcW33zWeQWAqHx7zIvXv/VqkDCbNt7owNC6K0EPdBvijzR9MqF7bhpAVbh6y
PSrFoYngHEqe/hJ1nmHrGSXcGnYk+Iw4nYLhgK/dxlV5kWdj4PSxdoMrssGnKzv5SRyr2yQsMEiR
KMxOtGcl0jeSEF1jjvdRedJtHuhvcsGROrWKS9DvAhcuCLgxTixCs0m04LnTLaczYR56SR26fhT9
iMsyeiqN3HwoA9qWu6LcNqqWOJmmXQYmRnllf61Qo305VnoBZrDIb7WWFEpZKJctUUpTibZl9LPo
Olxhhl0nJMekja6L0bgW69q7JhwPNa4W7gOz2Ew8HoHAZhe6bj3mnnUgxHSlaOG12oCnb9qnXCT4
FpPyUWr/o7OaH5No7Pu5SqFW4RARuPhVa1qwaQBJahgGF31jQyuYsZ7bUss3VtwdyctQPhnF4z1B
m002tBvRH3do6Y848FGS5R9KpXsoi46pX0rE9hvzqcIgMwTOF+dxh2izDDZJlT5BvNoGbfW9MNvv
mKVjikBmajai2aoAqYVQv9bUdh91ws6T20OHHxKBRxIkMnFaNyo6yRUjLK6hdN3XE8HjVHYKSb7F
2/C+FLFwrhJpLwb+q6+1zbFIukfEm0TJTPw1ZpMinXtn1jbQozBix3vhHRwoThP1mxZEd5Isb8uq
voj96B3To23sjW6C/0aZqYcMI9pwwK+mLN0sDH/qSXvfW/41G3hjIxpxp6QPgLqiDLK89D01GgRM
QLPwEsRxJTCMEL9myZVjqrcJxXaB5W3mdIHKyMtkdWSqAYDc7uMWQ2kpku2mohINMlhVE1zrNeEq
qvsD2PgtNVZEMSVX9bgRJvJdleq+jb/MTgZUrTa4ASbQ6n05HHY+FHI7swrV6UeSFBov78ehJ3+U
VAKbAT4OIyY9Nubp4q6VyhejFe7ForqLtP6+JqbR6xUWOWIbuWbo38iNiu+ACuwPhmsoboKovK1y
+SfsV0Kqg06pqw6kNfAttxmr7RDDukrL70ndE7oMNLu0hgq0IlYs8pD6ttGmsxMeqFJM8Kr2VSw9
xFqV+Ku3QAWbMMAuIxIZ+1xUuh/4vSmSLclxYdcj2O3U2wkBeeNReALWB5MtIjHUA8LMxBY79lJ/
KPTyvsC8sJXz5zrsvw0srgwnoQkHiUbUDkrdCIUdiRA8Y4+IceYNDx7+liDXJmFvIY+7M1uaKOTp
KAz1T7mKdnon3GIfINpSoat23rYb0Mx7C1tCYlmHIBOfqgKQ5XzdCe3ZgAmBFIS6a6uO++tSlYsr
lf2DW3j1OkN5k5Lo/BQqm6o2MDHJIt+VJ2nYZ74VXTahDym2CLInczKqi3SqtOOoki3scaZH9uVU
KV5w8RD1+EGFVbIJ4eTDBg6yrdVpnX+o+kLFpVQPC+q7Jdze7V4C1xiHvgyVUul/+bX0YuUA603o
yL0vuKlZ76UmvYlF4T5L/Xf0DoeMcILSTtdKBzuUpepSJSxvMihsGmB1aYyVmQncveK7o29aX1Fd
xGwfcgDuVi9mk4dKKJ0+stxCUW5xaHmJg/h5zMZxRyjKnqhkclvI7CTSphdpwEICiOiFgkcXjjPN
nqTyrxCyO4IOPeVYNhM7MU1ph/ks/mIT1mmyDuNThuGI1ZQc7Ft9qN3ciwHTe89twROHisE5ScaT
LGilt1pVMdsUKmxWdPNSy9trb7S4TVT4v5pk42oxfxo1/c4ix4jbZnttijOPDeuxoAov1Eh9EhTx
IBisMmnMIwJm1bELygEDHFJzTfWQBHmDj+YwoOPRvwcCnM7e1Al3qRnIqyF5rIC+olEJrzxVhM+B
Md0gpjeiVVxnMHhILGRYtOulatd9ecRz14MZn/5QAO5JaUwRm0U1igaZvMDSQ5WyRx8KRe2RivT8
7K2Ny8No+Tc5By43uXdG9a3pytumDWHwxe9Y6yJZzzFyyrQss0PZg1eff/eE/hrrGeGoBmJlc0YU
VGCxH8XNuCED8lrxnrTLARYgz1KuIC9JEF1GnfkctuKrKeMJQC0j/nkJRihRqT2UecEmWd0MNUds
HD6LWnfXDP0L5/YFfko3laQf9ax7iyTlSbTGYymoN2C4yeom3nOS5Dei3+ClF1s3QgqWOQulpzwt
SJkFMgntPsLnrR6OADrMOY8J5C9pjkPeYkoSQSNGNyfJler21uzCNCi+7fXhk5noNT4njXowGpTg
JScJ5YLYg6RzXrZgpY942gym9lxD++sU5Uc+CTfpIEMpg/z7PIZRRqJVVxyuGq9liF1ZrZSQhEUM
A4oBqHZ8JVTdFrs7tGjAi/xSZ9ucXkJIzMizw51ceZarVvqVqAH8ngLtMRTE/gLTEWqMPMDe8Lpa
PnsANMcDMhVVSbxtsPMVaz5Rir1YUKHk9btDAe/EVglMtfioAxs2bqvK/CGDsY/09KMii+V0evnc
jzEm5WJ878XVziOEh0gjeuhr8lJG2FxMQfrKQYJnmHzTJOj8mUrHEhGorfBh7EAb8dvpGmNPeRae
aX18NExcjHBl/IgF6Q3JQLuJcvmuFINfbDXf1BIZf9srr/0wSkRbjTtZwpwp6tGKlkHzC9N2uJso
MC5ztdtFuMH6Bl9I9QltJ5pmR0HSu4WYfTN02PNh0O6AAD9bLMJIVNQ7f5BKR8DQ059aKubLonfA
XWAb4SWaM6YkPKnmiS9I5uk2INwQlYKpbKMUE1UYjXu98F44gWN8zKBp+33wNPJKiLpRdMEqv2j4
abhx7QG7Ckx8WkWx3dVWkm271AttTfL6t77EVq6tulvBG1K3k3Oc+CRPuIhaQJEVLsUeN6i2iu68
xN9Pte/ihVHbXEqoOuVOjEUYIZ6+1fesLYtgz3SPpiLCiJiBmtKAW6XxKAu4n5qicp0m6TUeRaYz
ST0Cl9qQYOZh+6fKrb/lNV1TyRprP/OZflPHA1XdA+6hRjeyJxsHfYgwVlSad0VFmhxL2bcJwvsV
Fpiki8UIbwEo5Tge/UT5Db0nTndNlfUoAr3r1ExBx2JLksv+Ti8UnA1DFbeEtjtgkgJUaPwZKdUm
xszHsXgehjBWyPoK91XYPBcxd5GgUq8DuS/dqs0u0Gfe6d5wMELlvvW7l9RQcWpLpRclNhDz9mbt
tgFHfa6IEy21LHbds0sRwydPnW2PcMKSgotKry7rPHtnY4Adro7BwWuxVFXKyNUS/wKAzza20gKZ
VvoUxRF3mjJzCuQanqheiQlg5UId+Tpd9NLK0SFLKXTxsTszkmkrSuEDBgqULpFDhTmtzponPd3i
tVIdKw74ZN4x1IRnkTeUhNgqA+EU9x076dXCRnBrT3UfIwP3GYlGxhYBeRjm2Dd1IN54Vvtc+sXO
m72qplzm3JpN0RpOx8OANRoSMPGRQogR2Vbo4T/hb0umA1ZIJjWqLSIfn6qSi0k3mw3oZ8uWA8u8
ztVsbwXapsvA3baiO2qFKw/ITtLafwJtzXVTyvJjGOd3ZjneG7EaO30VoQtDSHspi5Wy8Sh434dY
k7OrM8WGUpye8KlF7C/wE8ikICAAEF1OfbZJlaS6j4Yx5a+VBG7VitsC1sR2I+dv/hjeJawZo2ke
ulI9VgVpndK/iAZGUkg69BQTAYCh4DI1u1WFyZCAPoehV4lZvY+t5vtQDj+GSUiAVJvxsZV7fALD
nrt72pCO9n9UeUZQIO2+tVl70wQ1l2yiWE9GJnr37Ir5r9g0kscOr5pHVdDrR86+bq/L7Tc5GlJe
FhVcWHTtaC7ExyhXePojsxaIgtyHqlL/kvW4vZhwQrmuwhYicD/hSl9lOm+EvMvwTgxlixsrxYvG
Ps3Ekn+QCvWHiJARZWsyEPwdvG0mDpKLtyDPzDDEUxSlunnbGf2wHxsAytyJOPUQKm4qpU/57/KH
yDBF+PBq4yrEyI55jNqgMPL7Pvb3LbJZntop9nIyGq2o2uAYmT4JOg8RWNH9QYzH0glbkxw9+go7
wfDNlb2gz50It7lNV+nSXoiS75NfexRTk/9MLR6hSc5ZHvFTnbLW8wtD9bOLoA2tbdBr8jZuOu6n
tSc7RsnDyQsDEbdtQdpVWitsQCDK/JThWlYwymt0Mv1cL+0pUK6LSnkVC9kG/38la3MkvNB+9Jxx
5jRfHPMLIhofapFeaZFwjwsAJgSlOB4ZQs3JigbNxGSCv9JLNhArx9sRQVbjZlJhbvqxNbhxKuoN
fqPlZUs85y4XB+pZ6jDtMlvXRzbBdMQIS8UbNsLewGg13j1tPLr+iP4E6eWI8VWkAcVs9TG4bQe1
34heor+MGGPs+o4nUq1Lh9zsx32Yj5ylqnAYikF0kNDczhrz0QnlMH2VPKW/9dIKo7ASZ4hulJJN
E1K666Q8nN8CPAaUvYUa5VvTSGzCuhGo2IXW5qWYyzoqGoTmt8RT5B2Q53qvdFhgCU2CEELg8VL7
IBeNKB9tCbvMp14m3CMDuybUFprlh2IMyjsqsRD2e6sBMS5KPEaM4KMQGwOX2bR1jNhHx2qEBKEE
FHQ271kcQ6Q+v/J07FZqr/hocUS9FVvT2HVpkrhi0+obMfXVZ19AyuJ1uvzke235IPtZuOuC1rc1
dvBNS6nU97qT+a2DlituTTjsTdVU3gw9oTArVO46qbmgXOZFCUZxWxtetmGTTnhx58zPsrzJ2vwO
89MK70PWUCtMe78p8ToPsZiKLMSI3O9rowsdHFfMXasi3FPqsn4MUTk1neRtMBpWju341qQ4F439
0TPqBw/LzME/9EG5w5yicbAG8Y/g/LVjG5nWRofv/ZKaRXltGCm1PQLXvTYk+VsV/VGSIcRp3c+o
LqguTprZ2eeQdzWBpZ7nSW20B4Wlq9XNNz1KTCcPu6fURyrlq833OEkvyT3iECSH+d5rCnwAxIgD
ydJKzGFSD6Vp9CBSu7TxRyRRYtO3l2oTgeT2zYH3TfdWBcZ3b4h/GEUMkXusX0gqU6RYo5idvOC7
n0qhI9UQUAUrML5xJ9CPInvLQStZv0mIZ25ZpuJTIGggQjGwcgshvPV07KXTDoWdkag2uraep6r4
De3CeDTqytvnNa4fhmW0bt5hhYPA8FA0HsE5AmpxgT1yrYDH7tX+VlAEzFeHd6mpr7QCs+xBjJ+t
znxIR55WQkG0Jms91489ZIF4uu50Wf8eNSKEQ4o/HKXNX6pBiA9+R5xGFwpxkwVWfpiE6E7pm2fI
ve7QwsglAPEkNhiTjmWFVjRSAa1UvCgSpIk4X5X6RiduKBYimTNx3Cda1btV1sV7lKgUqSaegC41
2eDNi7E6hG63U33StsL0c9CKBjAB+5Und5u8kWpbEQhtpLMhcB5oGbcs050MdZ8nuIxyiXmPZFmx
y9b8OTT+U5bkD6Kf3YZJ9VLForbNS2HY9V53HBHr83EqvrVFajqBroQB2izi6uXXpOsqHJvD8j6S
IN2rGie67pOGpI6ov4Lb6LPt5bwbI6LfoaPnHvLvMKy/KaHZ4sEUFVdSC83SDseY++yAnJwrABZR
SjkON9Tw4Mmrktrzez25Tq2KJdOxE1d5+ysJ6stQDj489MT2ECjfxDEptoXC1dDQC2lTpJZ6h6Fm
RXBYHWvibBART+fj1vJJimhpOqQhkjFLPYmBG1hrzImrRC/HrZoJKC9H1TujFljLwlENrkJsmuvC
rUV6LIORqLc1rXDnCCkiUC3Ofd053ZUVRYf8uZE5tfUpB8fDMBosdHiUTM2oNWiIv2nV53J9q32B
2mzphoi5w7KkNgvFIpZaeYCj8U6SlN2Uo7QYziRo1/JwJEdhPGqaJP/F64onnXSCFI+Yg6ocm97j
RPkDFrxwF9vKO9PYX0gtMpdcPFQodZCtJNhnX4eOeAPVPgIuDFkL4IyIwAHIIsWKNg5SPmxHxUnd
bHdORbE696hxM1H6kDlVF6ngcCA+R+JjdNpcddOk5Sio7k7PiRWhhkyfKNPif6q8rPLmsh5OWF9i
L4FrFPYrQ6Ndh35TX9bkdPaioMbU2OrT++lW1zpGnSDkds3gWa8upA1RycPFpEYMaHoFKSx4NuXG
PzPb1zL4n9tYZE8pjSEvgdMYt56cR83d2N+Nwl0ivwopJqHXpzu0NuctcWausUFaUAa/zg8xyOIx
8tLRMSOTUoVil4jNVp7K+9PNrGVoyWwyBWUytAD554zqpyXso9sY5AFbDyPttmb36mfiVhsxbCgv
PfPa6z6y8qmbBM70Fx9v2tOtr3TyS+OL1DcJ3oCUCfURoWhQkqJDAogRL2WBcm65zX9pkRiGkY55
GkTI3yDFr92U2jLyk9gSf6PZjW24qWBobyiMcXCCveGx/uN0z1bmyuf2lmDpOqTaQOSJR0424qaU
uGnmMl9q6hTwxtCUc9XHK2oI2lNUBWQrcr6lPEpQSvwMAsg/gWZdBGF2h7OHhQFZ/Yts074xssIW
cXCy81DybUEPqnMDvLLsv/yAxafscePNqe8XITkO7iwt4Ao4kAwsjvET9yxb3sr7uYyr/W5enxM2
rSz+L20v1oqFzWk0EAd1MAolE+7t00h6OP09V2fqp/FdbNcGgSWzQVqMwP5D856wIVMwOTzdxmo3
dBXcoQwE6G85rqV7lifxDRVd38qUTk3UPp9uYrUbBrpldMVUVi9vBQTvIggrGvqDnqg7D2G8kJzB
PCdVPNfM4l5gdGqhEOblfdiXdtK2WzPLbalKt/+uN4tNHxOfaNBUhXCq8uzFt4jTbCIWZ77KyrVg
Jhxy+WCLRLq1aMSvLVJvBiu51bWfiUckyfhB7cH91OaH091Z3TM+tbQ4XzLLIzTAxdXJcZrisUVq
DRRUwSVEDIk4Q6QhVCrcn250tXtIHdGaU/igmfPG8mn/l/EKTrWBddsE+TYsSJUYXrnT/eJGwL/v
dFur0+JTW4vbRxJHpHyY+44PMtT/oXEFN3FbP93I+on2qRX5a4+CEekjRUpshZcE0RGGGffaVUu5
QQpPvtyfbm31m31qbLHtISMRsiZi+KQIWSMpvVy97DTLzjD2nJTHinTg6QZXN4lPDS72ukQlqNP5
bEQ6hnVVcghq/b+/eQCUw/hmlrwplHJ/Hb8kMzpxDOjSIPUf5FmvaoGXJRZ43870ZPVMhuw6l5/I
IjGHrw2RtK2jNO5oqE+qkhi9Gt3qKQrSKVaULSUYPFczXd+pnZhjOuIrt3F/ORpbub/zRwzSPvK4
cqOojjG5KzrSecZHEobehmorzOT66dVqswqFxlxUWgNTQWUSbYfJTPeD1TYXlij7qMPM7LUp4uKh
abXyoKVBbOcEy22hobjSSyrzudBackKYzaMNM+uhP6RjIL8IqEmeuwEnhdTK8ou2M63H0+Oztlo0
RHOc6drMpVgMD+EsarkMMuIGhsS6FV+Y5ve29M5sOudaWWzVnd8KUjnn3U3A56kXO1qBo2dUnlmV
q80AEWQbnUGx1qKZIM9VYDgT52cBKaLcEMB22nD7D0YMUwdA2VAVLHWxGGPUOlmU0IiIj/YUU7RN
Gpgwyz/qy59mFktQ4iJNwR3NCOO2nok7wq0lnxuwtY0FUeh/+rL4+qGW1XqoiexiPuVpCTXPj4GI
6vqHDlE6p7z19NCtbSufm1t+H1S7AlbUHAPIYyIJNBdCw9NNzH9ieQX/3MTiIO3FVu3ymmHDO9fj
A4mE3tqORFh+pnpq7Sr6uaF5aD8daT75PX+cp7Q0/QSb6eQRVrBsYa3XuG3XnCkPOvehFtUfpDb9
sMYK3cFOnUIBO2yuzfqySB5zCtqt6gzx8/eqPzGK2uK8ToswRt8Dz2z2ypFcykd35MB120idXHeT
recKz5MzYt01vmQYMaVOdt/s2q1xVPfn4K3ri/o/c1RbnBSTbyShPA/0RL8NNUUZh3kCKI7TE+dc
M/LX74lp41TqAnNTbhobnz+8TG40YsT/rpXl5iEGgZinTE9jNG5QJ/RD80Dh9b9sZbF31Dg1auJE
X0JVJJJJLh0NLs6kzr/rzGL3CDI/5wZEZyjX3VgyDkq4FCdW4P67Zha7Rp/WMNKCeUkrjwmUhd78
DtfmXw7ZYt8gtSOFgjmfgwkZXDLyJTIc81zt3eokm7GEBtE/bEAWy7iRyX6GI7C7GP8/u2qJK0ul
+lAYVH2fHrTVffBPS8syLhk/F1+P2DCAknFPxKxT0OygvC/j+MwsWN3UP7W0WJ++io+rRWmBgwWP
K5rdbRjHZ/ba1d3vUxPy17WZDXLr5fObFScg8B7Hskc5CrUWGkBek8brz9Fyz3ynZbVENdaT1QA6
IqNDJVBgkFYgyNidcwY7N3SLdZoqk1hYPh/JCIY9grG7rNCbMxNh9aWCrQJZKyCxFEksBq8PqeaP
59ibvMvAiGdb7yD2doH5WLq1BPtcmGRt6D43t9jhhkHI87jnVe6V/rZSzK0k9K5khrvT83utGRif
IvVXwKb+cqUi5UavVNarmBxhNnj1vpbe//smZrYmhj3EMbSl8dUkdBWUsBYNrnjMeqxgd4p05l68
VuXI42eOZIM2o2h9se2MQS/B8SzngFa1TS6rQ7YNtt4lJAMQ/Rq40nOn6ep0oABovvJboqgYi6M9
19UkbsUO9iumez7VdjuoJLvgXnFwDzueK2ta6yABLZ5eGu6pM9Xv69IdPDNSxnnpQjDa1rrdXmv7
0vFcMAob43nE7+8sYHtlanxpcjHhxxo5oYT1KxWP8h5I6rY0s3fTKs5EQ9eaIcRFaFmSZJHarUXP
VNNrs7SZraqtgzJYt5GvU1Kt7E/PwrUPRhbPYk2BXBTNZQ4HmUUhIamf+GA95VSJa3nObIoib5ud
Twb4x5n2Vvr1pb3lcVuRnhLKuRLthrSoQqJ9j2+Ug3l84MgfeWeL7oyYVv/7gIBGib1oaMSQGdfF
0Zirnp8o+jQh76NKSPB2VYLzGKzUf9K9P+0sr7ZCP5vCxWSOXMSqv0v6PLfAP0+7orRqL+4NVz4D
z14dUKwO8NDTkXYtfc6ExpTbCM8cHr/UEkyNXdQQYPVz16SVE/83mBNuIXhJLAa/zkfP6AHH9iSO
shZxrvLWd/eD5bttNZ3ZeucvsXgcfGlosb4iP5QLoZkzVP1LMsX2aD2EXeT07aapt0LHA59/ePqr
rQ4h0NH/37fFoVJkBQRylSbzeN9DXooQwcpxvT3dylrlokZAir0KWxvSpYs5aCSAZShsnByknvpv
E4ABh2R07TfJve+cN0he7RY+M4gs2In/Cr7U1tDVEHvAEVecyJifdxJC1XPkgLWJYXDC0CEgfH8R
EWDWUaotAOCoh9Cd6sG2+lmmGsPfOncXXB1BQ+OyIbOOFSJKXydhLI9eYdTlvFnNNOcQsIR8mHaT
o2/h5m6G23/wxVhShPeoNUWZs/hihSzCyoNujA3bvDlSn9s7HY6uXDk2+j57Sr+faXDlyqYZRBEB
XcLv1JcdVHtBbMVwHsyNtG0nu3YK04aJq7psmJtmsPvaQRl+TpywPrCf2l2cNrxIqHM3GNja2yQH
kIfGPsEYEpKofzVbtP0fzPzmdbxc59Tx6yqbMfuJsviWfqdOhl7WrHNX2iLO24V3OpZ6s3l28fNs
B+ft6e/WDBHXIPZKXZzXyqd4Si4UlPG2cAoo8uLYcctd9F3HES5J7fOQgpUHBSa4fxpbnHFiqiiU
TNBYPLaHuv4WVLzG5McovC6Fwq27c2TZtYX+ub3FUKpB1DRxkbHQfWragruuzze1GZ7ZJdfmpskq
J7NH8BNS9NchVKmZjSuT7auiVnfon/2z4oQVzwkTcvqfJhbTME+zFr9opB3NtjjMdoSzUef/zUpq
bcw+N7VY2mkc9F3Vcg+heqr6RbUsYm3Ry4+ChSLu9Kpemw4AtYHCK0CnMaH7OnCRUXqR0sIuKHGn
DL3iTa7aYypmW4jtM0XrylCEw+km17/Vnybn///TdE8QihZSLg1O0jll7j2ltfl8uoV5fJYL6nOn
FgtKx/QQfj8XKhXXDASxm/8twD+7cOdZdaqdxVpSqO4Ri2JkC/4m/9Lvxk3glE66A10aO80Rbi6W
MxSFOtlOvj/dwzV5E7PxzyAuJrxRN1mjBHw35UY/UqLh1vfziTNj0FXZxmIM9Ne5/PnqtFSkmQdB
ahvGxtcPN+hGY3kFxf9iFD7kyXRgLTtm3L6e7tvqlPzUzLw5f5ofih8GxAX5elnWHAa52PX+zO6I
HMHvL4zyw2vP7R7rHcNN4rePBa/Dry3GhakqSshRmie/JP2mRPDra++ne7X6mDFJ/P2/Rpa378wf
07aSWNRR5dbvNTMl3skP+o32a75fnZubq1PzU2uLbzWZeaYIARviiCCbJ5YThJrd6GD0jMLJx/HM
NrI+Hz+1t/hosJIkKxQHWDsP+pHCUwwsB54W7bfZZAyTBNd/OMvWmv/mX8uPJ5M0J1J5iS76qCQ8
QiXYK46fwSI285yaBn1sIS4bVK9GFKGBflc7CrfBfha1cCg98BBRnY77SEipafgnX/jT71mMAYRf
ygC4OnAjGzf+RbljPXKEH6rr6IjA+lycc/UTf2pusXUPXmqZgjqrNqE6HMLZanXSsBkU/cly0yFB
7yvXqnAmHbO6VjDLJYIiS0hfF7u3KaBjFzQ6mWmNHTcQYv3RLgm0/5PB/NTO/Ds+7QKGJyR6HtBO
vRk3sxeR56Lz77fZvbynnvecL9C5bi228ihqcceeu6XV3xoPumRDtN0/s7Oda2SxaVcWEliKoThs
m0tLPYSgCRD5nxm51eP108At7ilNHEUafhXcJptv4XQrWtvTX2a1EziCmBoEKAts+9cPAz4OfbXM
38+KQ8VGkrJbVsawP93KWi9AGqLTwnjkb6PEIlTxDh409i/5UQ1zZ4TQcrqF35Hs5fZhgTZCmAM/
RzUW6ych6g40jCaondxRmjh9j3eEtBzjYo7SyYf8kLsURvY2jGYbt+un4ep/SDuz3riRZAv/IgLc
l9cia5NkyZZ3vxB2u8193/nr75fqe6erKKJ47Rk0ZjBAQ1GRzIyMjDhxzvZTY+0QC6SwoyEYqqsv
WefFNrfhSin01pwBs1h/y5HyXDu5B4nvjx4e1sHsnm87vSIziJThhb1FjEIlNVLiga/nx6fsETRS
fE4/AIbyQuSGjckdPKgXHd7HO+v4/+FIW6uKoqXIeD0leZDZy0w9kDXDngYcpux7lj7HNFR7ZqQP
yVm8lKeTSjllS/tuZZEpI/JYFkVfCFIX93s0yHkh9wF9gC7ZO0zUjs0pbyiByZoHZ8DtJV45HxTx
4H/TeC+I0YDr8+FbLRS9KAwxQc7w5E8juQuGn7dNrC3ilQ1xei52jTxPYzUU2Gi93uN96sr23nqE
LfA8v4FLP/Lsx2qj5rsiDUdxEsfgfiJKwedybVMNS4bHypyhkbN2yPb+WUFAimaUu1k4F3twcTAv
LS3r9MCROuZTsYQyzUHoiYHpJZ+WD/k+35SZX9sbgBTwh5kREMyLJIK5SCWaFGZh5roDBhQMzoM0
adRTIlWHV0FhXHEYqy04yFo2iI//ml2cQ8inwymiIoX2l/XFOhRHBj93yoROW7wPUBS8vWHE7bVY
UUuGhlYA0RkzX9YzKjVv614tmSMxm3d9re5SRwgH/Gy2MFVrO1PUFhD+4n8QWBGn42JnDkh1gbeC
M9/YDfvZS/ZqfGwtBOft3V7bI59wCNKNIvOqTU0wx5qAG6naLD4hwJcocbQeHvMne9oDkUD9jnRB
31nvGOrK571+ohi8u72ka/UAWNBeHs1Ut2mUXXsaB2qRSbEm5Iz6B9NNPSQcsl10FlRvqEXetrb2
AXXhI+0W1aYKd21sGn0GuUIDVmRV/w7J2DHMy885Y10WLBC3TYnYsdwrXIbUA0wuCgj5FqZgrQ61
Yhpc38o/VbNx1HLkZ2/bED/3lQ1OGwBpncL2kpmzzkgaOx06sBRKJEkqjpqffRyjLHJ9uX8bFA0T
W/UPBJc2lnHtmYKQ17+GF4EzKQDImhGaUIZ15oK11XfyPj0UbsLQ9C4zop1mea0r74JN3uyVa4Gq
KfhmmfEBWtGLL6gzo21XLSHb9vvHLjPuUMEBAKkFG4nTWrkUNSoxi4HmOULuC0NJ1wRZoTMWLhJn
GGxPCvJs1aHzoJPaO+fOuf8DwUS2pNBX5/jRxVqWoqEBmuZ0xDdGK5MHOlD6UXFG5RgOab+Rfb48
6pZbR/RvTZvy7Gthp3KuAgjuCWXqC7NrCWHNGOpAFRJGMLp+huOrHQ9+Otfn0h8hM6lrOO7y/msR
O9mZMdpHiRHrneq3tlfIkMIVUm55YpZkPzH6eSgUCfaHyN6cSFvbAABNYWeGDPy1RJQ8Toav+fzw
IdF2eifD9vNZDCn//slijF/VCYXgA5YnK5sLv7J7rrMsyorHuhUz1flYf9I69EoKO7RgMIuGXdVa
019xBynNbfOrTl6YX5wvHeqp2s5xMosgWkT5Z4y+9MO7/86I+BEXd8w4SMzpMh7PrEj1GEMyAm3N
F0dK3/+BGSRANaKuTkRcBMJCH8tkgBbJnQpQyHYfwVeXDMF0Gpn43yqgrC2cBXmVJU4RbbjFqe1b
JUwaB58g35LjY1jcK1uRYcPEcmSqQhLBEaxVLto3ED9UksS7DQaDyDH+oDeFYOJ/vFneyIrRzGpW
4M14QC0HZYuT9lj9Zb3rHgTJOhCzrcC+dj9eGlykU1lZO0EbYVBxnvL8Tdl/tLPDpB9v74h1K3Qt
FZo0kC0tPlLSw+sSmSSmhgVHgn5mzn8vCTWc8fm2oZWkFAZpWHGBjdCrWXaESEinYRb5veLf+Wbj
xVq2a7sfsvw8M+d229YLHm4ZUS+NCa8vjpNTobQBIdfoRp/GJyRNpufg+z9qxRKgDm8iGrr5p/Rx
3psHmQRuC0u5lnBc2l+cM7VmXtbQcFbzD1bzkG/BK5SVz0ZjyOGJD2RdVpY9jqzT0Wj1yQ+Np+i7
GFgx39bIMLnVg/kgHvnDyZx3w72+JcyxcuBobMuMDJIQ867Vrhe2MYdRRURmdM2MbR8wtFc4ux4p
tNsfcNW9CzOLmDsqzNT6FmYETQhsdTb0fzYs37GzVTIRpZ3FTqF8zXgPzyQbZZNF4C2aVq0iqRnc
uZRUSwyP9J8kZG2/JMEww4sAe/yMcu2btJlhQ7rt5dpighMgWQQxwLz9YjEDy0+QLid1sQYr+qVL
A5S7elKH58AonI0camVHQkyPqgaCr+rrefg46NCQqZD1tEPVfD9ZSfVRC2dtf9ujNSuQaYEOo5JG
yrZ4QKCPk5aFHaBPqqEIlgQZz3mt37gr19JBOAmRn3g5YuQE15swadM0GDUfGRoPGike0+mT/7U9
cdEc030ObMv7ba/IARVAJKJ+RgXt2l4ZGSPKc7BrKY0VncmtwFlqEL3ctrL25rsyswha/ug3MUgW
ZKbP6EG4U+chW+dC4geZ11nIjitfHW3D6MpBQzmSqvfL56LAc+1aG6d6R7scEmMpOOldBz0GBy6k
AlL+PiLsypLYOpch2ckGK2x47hUynKa+ZRxMDeW1Mdu6qMW9uDjRGBKTquTu1ivoWdeNje00PGJV
gJP3aQzY04zLH/DZF/uSKxCVH/NdY0HMHBcNOsRzU3+s61w6hppkbWH31/Yq6u2o5XDDwp2wPOM8
nWIF5ideuZmZhO7sF+3XbhwYDoPW4BEuHutRSqL8XlLU9k0qO6HgcYOtuAwhx5mc9IkRUhS0b281
cakvl0iBJIBOC1UNnqzX3wJmDGkKcvR3/+HgEMKkOrPWW+jUlfjGY9vWwIAArHwFVdIbxYn1Gt8T
5ViWp8H+NcFxftuVLRsivl9sK3P25TxB6wFKbgQM4wyOrqgrLR4+tr1hau3SpVhoWXDui3fhErvZ
TJMN16gllm30kDF7q+8R8nNb/fAZ5L+LbvgZVpwt/ew1Dy+tLsJChY763PZ2j8ql1Hujpo7ADQd9
lwZoyt9ezLV9cWlqEViVrItbqcGU5hyz4Zucvp/hfE805iBNe9/bX9Ps022Lq+fj0uTi+2mBPmmh
hcnKeQtl4G4ofN63z9PwVo0hDYb+vAj3FeCaeup2ecvoJIKhG79BXTkOjP7ZjmNzQb6iH5FgWdck
1UCF+KD/EjCYv/q7/JGaySl3/yAzpFPwr63F15SctJh7GLLcYEaWMf4kOz82vBGBdHm4VTyh6SCj
A7aMOHY7aSOpTO+mqDUaMdyvifTI5Y9Aa2O7YVbvTdk/SJHqOp0E/UHzWMCKiTTCHWLcGxtqbe9y
ZYlOlAmmehlooFxMJXRMB1eS2uaH5sQf9MkYv/cldHK33V7zmhROZ6JWVUhPFxfZCCt1ZvaozLdq
wngg8BFyj9sm1grcDtuDDIAeMVFtkd00dTIrTksZsT9ogAHig/EIU6+AJ6KNeqqNDXurLl2YE9v2
IrQNRQCqtcbcxCu9qWFw1P5gMvzKo8WqaSVXwVQgoND2DN9EXP/1+z9YtJeUE2D9C43KtRdwxShp
aADknLudfSwP5DSPDsDKA7SNR/NZ+oMdZ/LApBfHRnjFVtSkZjjDVj5AYm8akMaF8W4K1Ee5MDcM
rX0dmgGMDbGtudsWsbKz7NSJbfKZ1vmotN/HfqMFsPb3aeXSwKG3yCth8fd7Ca2jJiSNUebEbRTo
iZvj7U8jQs0yUMAVRMMGvC2lzsV2hnzckXR4ZV29+xHKD4N0Bte4i/tyYx+vnBuHEr9gKWH4mC7p
YiNPtlbPjlJRGn+wj8huHv3xGLnpJ9FWUOJtgTqxNNeOYQ/MJ/UaMhzGia63XOcAPKU5RM4Fr8zw
3J6d9xMikgVGzfeagLBpn8DYPkkfbi/oSgZP2kmLCI4uOvwwI10bhlcAxY4wBnGhIDDtCYEugWCz
HBeiucETQzmSt8XP9TrGXhtdeJtZUxOXMUZH+bEoDr5/J8/P/6VjizjhpPBtt0okYEBdcV//VHbB
3vbqvWTRIMIvCPHdrdGz1W1zuZrihFzEPyMqpxFME+gy5ETorKP1sof0W4EXiLv5fsve6wPHOvJ4
BQ8ro1uzzO7g6mmrpsJc2u2r8G3V/317EV/aIcttycgIMYmUGCOLrBulnX6KGge0rYemqWucLJii
P0/ItcKu/Cb6OJ6ib8Fdz4yC4Jiqd/p99J4SVmDv8gTdU/kh3kvKYetxu5KB0XkgfsGRR++Bp9P1
MqdpT4IXwqgvJpLCrxkCT3/Rp/6OOoj4qlvB4HXBBXOqDkSFbipBYXFGsqKLUm2C1546KpdocBf7
nuMGezh7Hdc6hvfhnf6cHo0PSDVrW1fq6p66tL44LH3S+ZCpY51bdZ9/VT7DNOXJB20/mu6fNMiu
fV0cmzY2/Kj1sebnn6Lsr0D9NdYfb++qlUfJtY3FKalsNDKdFJiLfsweNa84Utzskb558Wq6D4/m
x9iNDltRZ+20XC6kiEoXhzPLkAmANgd5gs4GnW65uf3bY8I4xrgmMEhbsLAtNopqJRqUD8guT8aj
asB/+jWoT0n/JdCE5ry3sYziU7w6nBfWFhujy0IkHxA7I8IFJ4Hhgbu2/PW/nIoQ3O66Lazj6gqC
KeA9CVUL6eT1ClrmUCL0gW62UxinNEBfSa/e3fZqzQTztHA3Uil+rXeXKGT2mRj+m52nGKmh4Xz7
769eeGL4HcZQphnNZZJihDTDzSjhwgv2QJFecC357PXuuEcWREC2BdTsttG1+04M6xBDxBD0kgKo
TITEeMFdBNTuzgnDz9MkHap06zpYDRWWCckQY1ZUZ5egp6YtHWeIuA/kOx2VFC99ak/pLgMM0eW7
bST6CviC6h8OvcA+dMRsrvdDmxnS6BtMseTQdIQBClrcdMPXynmuoL/hCdA3z9aIwGjy26Xha8OL
J3iqILNSRWz9Vv7L1D5N+gb/yOouvHBsccGg7FHHEa8MV0IwKDuPxkZlcQUBcekAnGTXK4dYT+zY
woFYcx1QMenZOGRUTgEr9whbna07SjNvt+Do6x/MYrgV9j1QZMsANUZo97ZNAOxvmhG5T6lDD7rr
l+reN52jnmmnYNY+woQOXYPGRFs0f719EtaPH3BPavrAABmAvna8kCwla1FWo0hsKE+5ryafpQjx
BdiNEYoLKx+uiJGhq8GfH1Mpa59ao0Oyu6mRIBkmMIo5JBnwzkvJBqJ69ZNf/LDFxVfEqZg1Y2nU
/O8mPFU0Nm67vhoELgwsgmc1QxNv2MgHGo6/i/3uyXQQaFClPzkaNkHMFi0imjTXCyxX2tggawXv
so8omX4cko2z8foN5pBv0ntF5JVAukw6lTGvyHFtrtG8ezcrAbJR+aM/Ipqi5fJG4FzbsIoik+GJ
XpcKzuvam6pF4ALlhOkFRiP4Nk0kas6A7U/1MdqCTaw8wq6MCc8vEgQznQaEHch9Ovt9rvwwyw+d
rLmz+RZWtA3HRABZ3N2UFujdcQYAaiwz2Di3SbIcdtvI3f1/s1Hy6U8O/KWdpXC8ORbVpAQcN8Gj
NH6I7qZhl6JkyKiofGrK/W9vcXDiXHAmFK28FxZnSIawYlIZgXA1yX40Mu2dFhWeFWablCIikVou
H69lsHgaIFg2+vWXKvJa6SwxdyXaaaorcvLgaB1VD76KDcTtSlxQNF3QYiKiaINOvTZV+rHdWjM+
Kd2x1J+kZKP5s/L3meMSrRY4eQCjLtYMWuJ2UnOb2X9fGvk2ELqHuhxuXDgrwYceuMUBEnjCVzBJ
PZqlRmoUHnL5kxN8tdS7qjre/vhrjhB2AM8j9k3pdBF47DCA5Mk3ARDEH1sdAPRGcr0CfaYMLabi
UWkxVZo0118iq5yybwpjdH3tLjf1kwGCqleznWq/06xPlWS5+vhjzLbwAyuvvyuzi7iNPELVQrEP
ACnokeIe4vS+jOpMyCkyjUxH3NPN1EcZ1+83VnQlSICXUHDXFiCyV5FWn+jrJCRQ6VlgadvT9FKB
3AoSKx+OawJsFRMYSFYv+QRzM2/koiUWydX9FD8aiPP+9s5AjN2gB0X+a+hLwEIaOTlsKMAS5OQu
UmwmTrci91rme2ViEbrrOXK0SiAfEP/26rN2So7jc+PN+3QfHMLf/S68S0jneQNxmqDUWISEIIvD
MZlVWB77OftmDE1qu2VQB+puLGp1OMq9pn5xBi360eUTqN24G/TfvOV1lWIMjVADhDDfbIn1VJoS
ycs47N2yjt9ocYgq6FYNdBkyFiacRYqa9+h9ourau1aAhKmd5AfmhT+amfbl93YHdqi0Ki9wLqjg
l0jZptERhzaczlXD+K6af6l+tHEtvRq3WZhYjjJEvqLPOmyowBSiE+zJ38b38U+TbNv2wOvUO/9L
vWvf+MGufMfE4sZVvzxeS+OLu6pNna4DF9W5k/wN6UTT3khcl/nYP3+fXI8tCSh9CS3pszq3w0bq
3MHQzmaGGpVj/Bjt6C8tVr/+yaf615QIlRcJElpGoxrKfsfk3HCUoNVS0V+7beLVSX5xhwqA4hjA
Vl7Ng2VNIw8OgmlkLDqJ/j66o5fgwR1nvMxkmBt7Y3X1LswtorscBPkgF7gkqW5gSUcLbUYNudI5
P9x2bHmNvPjlqCY3MAMLsKBcr90Y9GM1WVbn9uqcnqIg/6n5zocxlpEh8lHXNVB0quos+v1AQW8R
iQE4vugCLmuXmlFmhSwpnVvHmVtmEYpnGxZeRqYvkzE845rivyAjYbxLWyzhmORKP5smEuNpNb3N
4oo5X1kIlY4I/vEOcZQaPVYl832gYhNsnSa1ecnNVG1K77IRzcJ9oKEPkuRjcq/CM8oaNWp/CM18
SJnGseX6QIdflZh17ByUqMK4OTFtG527SOmQlsvH9q09JO2bDJm80zxYzq41psar9bJH7tJS3KxF
59F2JOiQ/Ro16bCG5qyp5X0mm5nLDR/8XUypjS6iMhzMwVLeNTAy18ogBAFDZJToQ4/7ubCm90ZZ
TKiuBtX04Etx9EONJelQxyNChHmUbMFeVoIwD3XaMyQ9vBNe3kcXJ64Z5lKNKgvNvuFeKs4hWu9b
PbW1E8dJYygC2hw25rIPTarVGqXktxSYX8bY0E3cofPG6CGif/k2k8wyeWe/wCtAiZR0zmKETfh8
4VNfMFVAla+FOUb2rGGARMz62ofqTuvRzJxRZWxyszrItXWEg+Njnqcb9/dKRL76AYtkgSsI2l+Z
H2CpQtJxl1RbLKsv3GuLM8FZgEVGtPNe93R7B+7ysWhb2J+V4qSlKH2nvtMii9f40JSCkBuax1Jz
I+dtYx2+lGqu7dRyyqAHH8tjbQ1N4nWFFe/1oUYRO9dHZFYRFneNJK4/w32VeXIQOohuTtxnoxZ6
VTPIe9OSJP6dpmJ+Zpz193IS/l0gGXWWVPW5l7XpZyzntdsZaXXsZtV5a+l9/BwOEkTFRiJpn/K6
R3q2C8gG7dkPTlkQjCe5U5Jmpw/59KbjORaj1qwVyW5O66D1mkFPm42gvEx80T4lVilcaID8iCqL
p0RQockVWMM/YC/l1J5Q86X1vgX2elVdEHYEAkPMc0GlscR6ZL0jxZOOoK4OuzBSYMdKezTeNA8C
uaia725fAK/aHsKakHdSuG7QCFkyN1X6OAyVmokeLz2xU+OGYFkguz6iyH0cmcsz0CO8zz9utpBe
sSkvLS/ubfiVJp9JfrrZxfi9KMrkQC/4vgqbwsuz6EME3fJOzyYmyfP6bT3kiCEr6nc05dUfMPnY
d0XPtC6A3whFOnQ3/b6DobhDwy8qqy9VI8d3jWJ9d7K5R/ZYaffjnE7fNRXC9Y2XxOvbmiXkrmFk
mWn0V7CnGLYVuXWc3p1GBT3oVrPuJJsbtFNrrXQjK9C/b3y018GKlg5PcwCnvJrBHFwHK2QCxnkO
yYJrjgv6dr2H8Old0tauLTHONcyQfBscL+tzLsM6F2jx+41fICqi16GEX2BQc2MAgYGl5SaFrGSY
KmRzSV79aTf+jA/9qXflw3gsZ8grt16DK9fBlb0lQ0qW1sxj9dgz39HzfYELogb4ELiwh2zOb76+
3zAmpsJV3AP+tVjeUZ3JgsaME5jsEI7MnbcabYPbK/g63GOD/ESoPNAsX0IctKbJmzaE5ijOkdZE
yB4tRHX48N8ZEV/x4lIrJFsP9QxHCMrW3IImz7zbFlaWitoHvAEm0Bq8Wbw60ReVpLAFkpJnsSeP
uzZKPGOLvX4l8kLhIuhzxXwmlbxrN2Ynq0auGZDISnzXp6idm+dkesym57B8zorA7eM/yPidC5sw
mlzbjKUWKr8Bm81eexnCdtAn3CGuSI97OiGh+fvr+K+LwG6uzY2BpoYWJGKwYd5nvPms8SnapP9Y
O0VXTi32gynS2GjGSvwgvRfTLr6nPA6H5C3ymoffbvwR4LnA0EFk0BQ04bLxV9iFZtXo2bpT6uWp
a4LimU92udPNU78XBBJbUWIlEGMQkCT5G/QKy7BohaYPkBMoWTB8m4unoiJdlN8440amtrqM3JkI
OQPzgB5kER9sZ7bGZAJQmFfn9KzuEzA8dv3kfBMTQ9IZPPjtzbHm16W9RWqY2XqL4Dz2ANafx8rZ
dW3yrelMF8Thhm8rYUmBklVVmdIQVVPteh/2ox8MkgmQ0UGrTA5/1uGX276IW31xcWBAJ9GgSgRO
aLHRS6MzEZHmGw06A2P6Ozl+G8pfk1T8n+9ttFEnXwtPxHGYiLmqBF/MtTvxkEKu25LdlMPnRL9P
kSNVnK1K4poR0UWXId4GI7BMocqWBxGDVawZTUDC+r4gxWjULcG+tV0As7fJzClTGa+YbJvWiDun
BuE9h1bEYxKu3INd6dmp8aXpOHVascWNsvatABdhi39e1/MadJViI2AmQC0QoNVJyZ2dVD+afKwq
PGlysHGZrG2+C3vL4l4GMVlrDhwfs7Hv63SiRpnsb2+/tUUU1y0jXAxbvxoVM6tJt0pyXheKBrS9
kuJjVAef+z7wIHfuNvx51RwgAqpk1wyHAAtl9n2x2QfSwCpHrI5aOZ30O4F7kA/6Qb7fksJauSFV
xQFJDWCbCvByn6v9XIa+QuVVvvPvqGcfBauhet+dbq/elhnxAS/yiSSYrS4TZv4hT0wwE57U0+bN
sXKiyKSBLAnia/gmFnbaKE5aTcNOf+jDvXGI7hxXfVI/ZGeNhG/63LqRt3V5vMLviY91aVT8qAvn
qrEeqFZhtD04T8YhPSRvgqPxxkBWVz51J/k3m1/CHPUGBFPRBGQeepHUJLDT9UFVUAPzZy/NfMgG
Pkrc/Le/2Mp+v7SiLdKYUpLtaWqw4tjfc/mvMX/spvdq9fm2lZWDe2Vlsc+NYVb1tqNa1kc+LInz
30rXHm6bWHeEGo14o5IpLb6OY81z0BeYyGfg6NG3WHofafvM3Gqsrbvyrx3xOy52Qa1ISeDX6NXT
Mk52dG8+zZnz87Yva9sb4KbDmDjgTYBR1zY0I+hm02g6V84Kx60BO0MlZndZsHP0oPRuG3sFbnnZ
aBYNGaQUbOS5FnegWjuJI2lYE932JPXq96GXuMMBEobd/KbjLG1iYV8kTxe3PLk6PUIuRCwuIfGT
XDtZPWOzBfAH10gIYexXsONumbjpQdpXnnqwvtfHeqe+t3eK26b77V+xFq0uf8Qi283MIe8NhR8h
olV++Gc6b5tOczVwGOJLUmkmG1x23vRxtoKGy5loNe2dQ3yQ3PmxO/SC1Oi+2wV/cNguzC3RE1mJ
Hp2jYU7zj2H/vW2ebm+YlVsfTAsUfkCZqYgun3STNhV+XoUdopu6/C6zqe/lY0GBPMmTfdlG0r3l
pM9DV0GucduysmqaIorKPQYYa6n7YbQJcyc5hWXzTffL+TI/NHDUwG+AZP0/DF/q83QqH3n1b75W
1uKLcWFa/LSLc++HVj9JJaZTLdyhwyypsLCY+6h7e9vHtfjCs4EBVgMh8FeD/0ONi3MrAbxXpq9l
VwwUiIAp3TZi8WOXx88woS9kMpeJl2VxYSj0yJ7EJ5TMdhflvyzzWDbPtvmX3f9BAYD6/L+mFods
ZEio6G1MwQj5Tc+UQ9LEj3U+bWzK1WUDPwpLDrvjVWt5VKVSnWqHYGUe8rTaNfJWFW+t7oon/zGx
zD5tCN3UqcJE2I+7KFQJjfFRHxPUX7uHKjmicNjtnMb/5lP4BsS2Eac3PFzmikVlFchtYT6L39jF
xzDdok1du3WANooQRReAd8r1Di9NddRKU9yg8bPkfJXAfhf9lnTPuhFYLQSKDF7fhREtKZLZ8IUR
41mKnd1sHrLpr9u7e/VGA7hMuxKgmkK/5tqTIdbqBqIfOr7GTvCtx9xnzvfpq8hGM4+Ze29TUWE1
PFyYXIQHPe8qYzAx2VPIkI/6nc4Qje3R+jIjJgRUL9yn4LQTb4vxcO0Su/R1kSYqdDNoSWBYXGL/
dB3MQ3ncTLnFOX0VMv7jIIyj12vqp1VCRbkmUfzfGS/5LGaxVVRtoIx0b39BXfy1pTXA4KJDq5Ag
LPGghTFlbZSKABU4+Tm38/Zol1FxaqPKH3ZJ32RPxugod3TMIKQKa3lnG2n6pSwb6zkKKvOu8NPO
A/rRni1DUh6nPkc6INHKh6ywm+cWVugDPTuwFY2en6WmhsklK51zFaDtFTfyr8KoKggqpU5/TCDD
UkLK1iHFrG9KEAV3WTeohxm60J1tA33zJ9W5n+bJ+SkVHS/hILHOnaKRUCT5H8Q5YhxzGqRqr9sx
ypBpNRUsPncc0XY7t8mP20u/Vrwie/7XwmInS05tlvR8SD6tLvgaWbl5Unuz/RSqif8rnvz+HPSS
704Nw/+Z5c/ncc7rT4WSW5+NttyqnaydK9IMwXBL25Xph+ttxyhX3BVTRzIzVJ7m+OegEoGjPTW5
dbzt+aopSPYgokMllkNzbQpihWGyVZ5C4agercbyYjPfBaZ0EFyJt02txXJbt0TqC8vrq8cK9GqK
3oECcJtYZhirK6tdNrYbta0VI7QjVYsyHYPUjNxc+xMgZKAlGUaKFLWh9txuUXWtGyALExwxPCAW
O0Xp/VlDIxrChNA6ld340PXtxnDuyjfRSDYFeeULDm8R3coWepuwhIEmUcPhEMdqe4hA4ns20207
SQu29CzFT17EHUh16Lyw23h1LxnKpaTU2rTCpUBioEZhOPG9Gp7S8Vuafe6m59u7YO2oadR+XgqP
MKiowvuLnFKdh2lW84JtwFAPZJJe6DnPzaE55yjKbZWA1r6WoI3VmBARoPTFdhhNu6oKnRGXqIDj
iTnnXD1s+LP2tcBjwniH5BSYmoWJLJqYc5gxET9oH/IH8258qO4qNzwYSKLDKhFB3VG68cetUsnq
Ql4aFr5fLGSl+FoY1rTEpXvRRWje5KS1iAp7L9Jk52ArRm45uggVoeSEs6HgqCAomJJdq+6n4VzA
k6l77c7cQW68l4e/jeRxu/m4lodCcsNnpCtPrXf5nMzmScoztaWWd7SP6n4+5ff/1L2kTeLR9YWl
RAkdH/y/VNquF1YhfVd8YSs820fNoz3zYDJg/Q/N6WaOIYL58vRBpQwoEAIDTXHUa2udP4Vh2USC
frQ+C6QjhXmYjd34xKxqvZVjbBhbbFa/NJVmyDCmRhCof4s21ddWF+/SncWudMaoj8wKC/pRjMXH
B8iMdbSZnDuhBFhtQTY37S12ZTGaUzkVISyhbn4WdF3+Ob9PhfLUQfK2mPHEH7v1rRaxy6c7VFgG
DJdCrDTWnhTtsxUmWxFFfISFFaAuAG1lAxgD4JrrHVHEcwPZtYDng7vzMrm0j0Yf6ZaXldr4oR2i
3qNWUOS7Oci7cweO++/Szv1PMsO6fyXITKLiqxX5xq30ahCOkhk5CWS00K9xNszFz7J9LemyGPkM
MWGuwFRt0fH4aL+tPMGMFh2aCiLurRbw2ve9sro4jE6jTnIqrIoBch3W6DDfGXuYc/fFIaw25z9X
XhaCo4ciDoNZoN8WB6Q0jcwyAFa5E3G8Obb32nF62J72WblyoY5gvMOgFPiaX3yeR6oqoQpie+zu
0HTNPcAEp6mywNJFHxqbFmqjb2TRa42XK6OLpbQ7NZMcCaP67H9zmuHn0LQx+MsUAgA7PQykTTvN
b1EymGtvory1kQCunJ4r+4u8poZFZ3ZKDfvKaZL+bvV3vy2azR69NPHyxLq4EzN1avOwwsW8eZP5
33QKm/5WArOSUwAWFHTtMiBuYNzXxxMqxzRuUmwIEGb5VnD7vyj3kJ/thLxZcNikTl9duQuTi6Da
WkHmF/+YHL3i0eShPZ4YV4jgNEhPk2ffS2ft5+3EZuW6p+yDvgWkKpzAZT8/kaMwj2sd1cBMfdT0
9iEtlXeSbHyV0k1qk5U7UCSf0MUAIxTFpuslHWKqyLUKYAbuswfnPkS+gOX1mrfZtqjxSnS9srWI
4XHZwPetYUvM4vcAFD6HnkTlXz9kB916EqqutxdyLXehEw7RjiaE3KGmuPauibLB6UbaqwD+P5Ro
aiObsCs+5HfbedLa3rw0tTjiUa9Fsi1hKmmUozOp9/AibtwDqyYIjfD60LwF+n/tDZ0mVQeUBeWS
XccPlpblrjq2zR8t2oUZ8TMuTjJFx7RD7oFKsNI81qMCDQS8Grl8F3StZ5npfZ6lB3tovElNGM3O
393+aFteLnakmUtdYAkvw+SjEz5p1kbFe+1Eg4z8zyoudmFTmoU89binJRDihccItHwQbgWOLSuL
nZdViT7C/AotZjrfyWHzKSotLxiGjS2xMldA9QBIiWj0QKa+nHGqmbKzpBjUam70tbQLHKP04qSQ
7iynzQE/BsGvuVS656BnpsxPFci6M8XfpUnQfC6spNs1o/E2GMvJDSh9HKwZYYi5T+wTLK3JOYIX
+M7XpGmv+K3qgTIfQfnrNl3PJnysA7/0akML3WioAjeAq/scBc59b42GW+dGUrqUyc2fhS9bD76c
MYpYjkncuK1iQrAmwZO7tzs/uzObsjjJ6cjkOrySxcGW1EjZ6fqgeYM+2G/SxAy+6EOW2ZB+ycNT
4CTyXdvNuBU7xla1ZC38UpIG30eRAU7dRQ1IhzQn8zuJDdiV+6F4S9XwnTZMtGCUja+3ltiBmzUJ
TnCbQeaxCBrqXIChGXwSLFIsCZlaR3ERJPFRNhK0UuU7tH8Te7f18lk7YiLBZeCF/zCLfH3CNaTf
NDPELM+tD3VvQNljmPP59jleOwEUNcBgOgCDce7aSByESm+aPfz69VS4ZUP20dq5eQ6Zt97fNrXm
D6N+ghlWPB6X03Ft39RZ6oDs02fnpDnTrnaGjai05g3z/ADtFSHdsuQKFiA/9NY18JdJb+wyUH+7
tCkPnfn7s0hMskDyyO3PmeZhulg2e056xMT4NtP7zIh3ZrsR/9baFVcWFgFwaAJFGyQshAgVlW55
1rzknflW7XZV7VUh+w6Cl03q9Je7dvG2ujK72A9V5GQG8iyDO3Y7yLcRTPJA93umxwHuuZbt2ksf
hfziNjmn+NOvTTPTDegOWaElHMmGv60tYxjx7Cx8x5j3g2kN976j3XeGeQpDeWOvrAUQqI0EzhSE
DpTW15+wadA7VGLwkcUUl243mXf9OH9oUD5s5OzD7a2/uqyMegu6QnEClmMgDHvJid1z0Ri7+RC+
nb0GwZ2ds5+ebAWFVQQ70Z7YmfvgU7gRvdbcvLS8CF56k+uwTELHZ03233buHBJEDcouOPeGs5H5
r52+S1OLgFVOchYWeOlGhnO2+uEulZM9Lcnj7cVc2ycXZuxF00kLisinoDG4tdTvo/hNU33p22fE
y3fSHxSzAWjQZkB7zSHHX9SeZHkq5KZBSSCZvAoJuzmM3NvOiDVZbPorC4tsMW3TQVOFuJta1J4Z
/8zKD+NwHpUPYXtf5U/GJu5UfO9bBkWUvsgbp0FFQUDFYDQHjMz0TxqP62oOj4Va741c3ZNqbLxr
V7bglY+LYJmgS2HHEyYH44tW17vQkHfScHKsT//dWorfceGa7zvNVNbYaWf45JK3fdbsKvCMyclS
T2b4XMVbnq1+PUtQbwn4CeOw1xZhEY7C2YbrVlB5CwSldjSh1TQ2LumVm1O8pv9jZnGGx64Zi77H
jDVJP2TpLpLkH7eXbq2MdGVicXaHGUm3GFp26jryr/E8n/odefe0k+E+/LOq1aW5ZR0iNdSqTp3/
Ie26muOGmeQvYhUTCPKVaZNWaa3kF5Ys28wJBAP4668p331ecVnLO9+ry6VZgIPBYKanG+bUjfUB
nk5MRhs2ZVCrg2usV6wXIhOG8sEqiVOMLsQ89Yh7rjJLhlINpuZ/55nNdum2drpt7UrP7DckKt/W
5wqWPhqempiZnFLGi1xEb40QpG0ad0xAyKs3ha+FjsVvdm5h5u861weoUuncGVv5o8fD1snQ/rZp
Ob71EBysc8NLtNRRJEWxNRYf+phtR1KsQFJXf8bsEASl0CQEDZT/NwXmGtB6qDy5shu38wpP2lnt
P5yG82XPTkOIh22MgQ3uhORbagg7itd2du3TzQ6DziSrjXJsbJmBCS5/DMyVJSyh/yCO8B/nmMPx
ACcfRsy/cOQD1l2w0R1tm9zFgA2z2+DHOkvt2jf6LMGchUYaCGD3QqxInohxdS+6izdoohAgy/n/
Ahe3dN7Olze7NweSGpRN5nrmS9mxpu/I1ldulaWy0Zc9nF2dUlX1OYbMsKZ9uKXb0EN1dtPf6If1
1HTRIcDRPCWn0wzAzCHwcM56QbEeXCH3ckWlb0WihivX16KRScsOg8cU/a7ZNankOhVlCSxXEX7k
tLFDdloJ8tOOzO9+Fe1eIKAwTHOR8mpBnSRKDgvTQ3aiIOt+8AO3cX3h0jLoarNgeUV/7c3coC2S
Mkgy2MPsk/6s6Tn1uoToK6whS9PIgEv8NTNzhCLTMEszbRzIFTCPHKEJklh+pziKtoNivGv4qa8W
u17f5S8rOzqt4GJHIRxIgDudpj5npmuBykmkKBzIm32BJ9oE4y0LZ6SAnpZ+iAFj57rFxS3F5PAE
0gTT0LwogDdnl+oRGCqUgpCtyi0Q6NZGu7luZfH8/rUyRzUOjAxVlsFKpqYY4c9sUvDbQM//72CU
aUTofxYzRy+qWphLRg0zRXnkYbqTzHDl9bPU05nQi6AXQu8Yz/XZ5ST3FPwxJW7hzk+gGBLswEJu
V7f6/52fDq2VL5Zm15KpYRKJJ7A0tf/628Ln20mcAJWp7dqbbtkJ/i5qFo7yRDcgwaRyR8qLeyLM
CgoCgJxe94Hl+Pp36+YDB9yqem5kWBCxO7d8zL1uy0G3lz1mAKKs2FqA9k24PjRzCQByFzBTxHLQ
aNQIsG30MjQHebiN6r2hCZ+0T/UwbNqkdCOydnqX9/Gv1VkCJTCoNiiT1T+aT6rYJPpWcpg3gGxL
BVF96tUAGvzDEcYAPgL8JKmKVX99NERgerEyBWDu3IigZ9lWoZO3g3t9R6c/Mg9M50Zm3ihyFOcV
ASPV+EyNH0q1BxPqgRWPrF5j15p26cIUoHHgFdQBrZ0X3WI1LhIIkSINNfhBKdXbnIPKPGtVu0lX
pwuXIhOm1f5jbPbJ5BQyMqEEwhMhjcE2xCHYK1XBoS3cpWuxYwrelwvDvA1QJwqYJeYVorIdi3SA
rX7fuZr/Z/A5Bj/86PFN6CorJb/lpf01N7stLSPiVlbDHOlRZwN9RnfDAUa97hdLLq9hYmG6O8B+
PS+yMSYZcRDgY+XpqUv8ofx1/e9Poediz87+/mT/LNHsyyFU88kZLOuDtz0m7zBd7WdK2j6bmfaS
dIqyHzpouTao9K34/OLaDLgh6tmYQjZnPk/k0SgI5iSchrS/FW24182SruzfYiYNcb2pHo+x2ouq
fNYZqPdyAQfcsx27+xMT2917ZDNnldVl0SX+Gpvfw8lolJY8GZvuFMMpfPAZ9ToojSbWjMKLK+iQ
P6ykoYvH+czmzOv1TE9pXWMXRcVTu6iyX43MvytWcKjUZC3uLx4xoCpB2aiDPEOe+XxaRGMlMyww
fYbuw20DKQIAiEHO4sgQQAjd1R2dfv3cP4F9BeMgdHEBIZ9+0Jl/5m0E6lB06x2pJWTPwENx25k8
czIiQR0nYdJBbqqHPIiDbzFnaK+Xln6sBdTFV67XpW1GTAGMdWJRu5DKKVNVAnU2TntafVhFZ6v9
VmZbBrGJ6wdyyYV0IN4n+iYCrNTstpFQ1MzlGDmW2aCNyApboOFnZdT7BzMEAIWJSRmjljOvUcJk
aPIeyYJQ9yb0NALujpblXzeyuGeAYYOgbRJ6nye/gaUEAZ3e5UV9bKWPTqATOVi2Bp7j64b+JBwX
foJXBcZRJjLROZdtGafqkA8pRjeoDhnwUN+MGtDFpoW4Xzw0XWNzhhaMHMn3LYGEbq9m+XerlB9V
SfwAg6UrBZiAi4ZfdR/dJzWK/k3mmVZ9omHf2B35BX3wTW1AvwWaGLlTA85sd4LdakNkc1Ry9Fp9
VBJw3Rux+aaB+c6zKoqSVZNuzF51Oa34tjXQ6Q/Gm7rDJIkmNlkaiCMg7PIRMC10FwyptYk+jjYk
VN/bIfiZt5XmhaGZOjkoJF1dzwwfTSbipipNHMwVlzaKWU9mSktHDuIfSSHFTp4FPzNwyPnpwEAT
hAaUEJYjeqE7RE1b3xSd7lPUTN7juuJuWhvPSkBVh+ThqRokxUuE8Z4OAXM1PXQ5C5onNc2ODM8k
EqK+UtJ2h5q+rWXYHJEOtjnwENx+mt8bweB2OjBY+DunKKi3aRu6ZiLdBrnwoA7gR5K8J13hZaT8
JlJy5HJyNHK5dBS5fFFlDEa3vbyntL8bwmqLSa2bUjWfU5R0iGA7lbSbkEGlV9NAiye6gxmA4ARc
z4zGcOI+9pKc/2ZqG9oR1Q66Hp9Aa/gM7vPQNivJDaNsW1fNzVhxyS5TAI00CxgZa5Buk1oFzVkD
hkJJ00Z3bGT2UFfK8Frw7nGU6sqGvA7ct2JmsGEVTVw+6rUTR6HmZBIS3iAM041cNOGtEoe/Wq1R
bCNoM1sqBg+tYEiMdAKzDwYmUNA10xxQpCn7MBLbUGr2kP4O7C6F5CZhrEEOrf1QuuylyuSHUjeP
Bm2pnSbkSS/SFL189QZYFv4MPbLWxm8sbGqOLq3lvaE2O3WoHkC3fAwIyqVol+F/KD9AaP1Dxcfu
O+sEb0kcgw0PgGR6ypj3O4oxG1AZD7UdlUJxEz3vPMPC27/ND1rE3ox6jD18utGOOTST9L7WIe0+
Ji5OInUViWjf4hLLUQLD3ILE53uHcp/TRS0GOyFefdO0kuyHap3cdyIqXa6WFlQhtJ8kGSq3AS//
Mc/HYqv2YbAtMZf6C7mhbgehFbjQNvYbnZcTQLVw9EA84rfso1b+BTKRQ2e2P0D++xN6j78aK4Rv
duBgTgfriIe2x2L9xdTKU5GMEliLAKuJFeukjcxrk/gXT7ubOCP7hLNbnms/OpO+UEkclE5pfIgs
PiYqmOkoax9VUC1mMpSildqNYm0Het5TLDBpLTebOAoKW9faBznWjxqpwaUt6kceSXBBdbjRAW0t
FHIPlMJJ6+Nvg24lKK4kXpBaPyurOeRADKCXWe2tGIzOHejRhbxJJfQazTa5NfUBWI0oPUVafZeX
7F3hcmlXBDDqmIGncJIVdlr06G2zTG+AM3+kcVp4GAF81GNyxECGbies3BDSgYw4H1/7WivQlABp
cCFF91XaUBuAjcoNwxZCXx2P7DKgBlSqCqBPanN8C/v8ttGKl4QkPWjY6j3lxYnLTbcNu2gbRgnA
0P2YTOThlWNaBYOSIHQ3w7ZvvESqvUwrtr0gm4KP20Ajkt2V2m8oQMgOqOr29WAwW5Oj11rvT8Sg
Hga3TkbPkW3iOxqpfJMZiNpKW8kvVqyc8GzJ7R6MgyAiyLdqQn81egYO3bZ8zSLt2YwstN8TTXiq
Wm2Hqvelpu3tQEK0ShU22lmcJE6j5keWYbgTabtmyxmOH7JdWx3FoRKW7HAGOSkdI9c9dduw8RNu
gLmr8rikyXYaaZs4HgeP1fU9mAreRdURxyyqzk4b/SQhTbBVGmZ2Q2kFQAPmu1JSvucBPRpW+z3R
IgSNWuwoT37jy/Qe+l8GhPew3wMfmRMZaYitMYgvdaWH14XD+tGpNP1Ri8r3oCHOmLbu2Gp3gPH4
CmVIgkYt8hQ9vQH4HdFX3GuS8iux2sdelWwtsm4z8HjaaqR+b/tM8a2qGT1gqDgU0IwGT2Yrd+Qk
AZtiQhM76U0nZFLyPHAz12011kFup+W9UgGi0ZS9qyCQQo43LDrPCvCvlpoAGmWmL9hNZsddc5dZ
4qGUqg/eiwqvFuNHKpmp3Rv4UOh/SB4wTpDSMKVbxZCIUwm9sUWkP0hmfpLl5lHJ2Udf0n3eZ986
pt+o4Ge1Wa78bLPip2yBt5LyR5DTuEKuX4M0/Ug6MFDGAo5IGKg8oo7+0hLW3OkFjmeKaG2KD4uK
TUrEu9EYCsQ7IfoWhNyOZOnUtsmrYWU+ChaKx7lWuyUSpg2TK92ug/Cl5xxiIPqNQpsPUuo/Ajke
PFlW37sQCWg3xKGdx+Q+iKVfpmJuYqPYFEr6goYB7kTFvAciZK/G406NabAdSJPaapkeVZSObTjF
aOtR/iJL45ZLw0OX5JtUBbIAyEBLzW6IyX9mVC79JKDVsago27Ocaq99A154hFGibaq8yP0ATP7v
cpDwXaMM0iEpu/SgsQD6lL14L0QBSuHRJKeu1dtnVavKY0ZNeScwXWT3vC8+MrUV+zYMwtgOAbzw
OrP+bUoxRicNWhmPQzWKx4Ko7bEPhbHJqiI7ZbiTt3Ggg/ihbqx7qS8auw3G4gd4pczCbqp0gr1p
LLOHDmVY2yLg3THDJO1sJg3WxOCJtDDiBsrzuUJdHmThHWvSYc8wkXNAFVBzTVzvGM8fesWVuVxB
zgHT+9uCZzlSOg55+yBOsJvg1DM78dwkZC9b/SaiAxjJdY/q8PMC1wDY/D9iGbO1bU43XWlBSiG+
q4IeaVZbRHaN6QIjSVypInsw62p2XvG7KkpL5PbZsB/qZA8aY4wu6lXuFlWu3AhZfqMSWHzHwDE6
3Gd95wRtZYNUxONCeeir3g3l4i3Iyz1IPw5mW9bOYACMnhaoDzA9u1VkEYMOg3gxy2pXmOU9lyl4
koffGTjAbrS41kD/ZeKNqiYvgWpUbsr4UyG36U5Q9EPzSFN3DIBVkCYQeavLvY6jzxJnxBnd1jgJ
EKvRZafMq9HrE/YtV3j5LPMuPyR6L7yqriTP7CrTZnKtHHUyZK7E68JJezXdFyoFqKcsQcHC2wNn
sk8M9GK5kbQuM5LCqzM46pg+YFYkclkHSpOEjaGtDOyOosxjtwwvUagMvepq+wRyzwertRq3ziKA
dxiDj4g7nTahS7sCYh1aWt+NdYGuncBMLnkfFfLGh9AZ4tIRUeObtE69LgB9ytinOQrpUP8ax7w+
xG3+Qgk7FWV5VPMxtrNC2jEIEg7lyWSmWxDhjoO8FbiJbBwuTByGluFaVvzecZ2DXuBXWuG85s3J
6pXSqwtzI3APS0GzJb161w1oCsgFamMks1HwxIlOcGuGQHaBLnfo0vei0RkoctufHTEQQuimJIkb
DaPXMlzRUun0Iz+ZVUVtJSDCLqgW4zpqfqeEPFEARg01OgBd9zwm4kkaZb/VybdeHaODNWIoJ+u0
rSKUbxgUiw9WFf7EDUp3I9AgThaaIYZmVOFmjQrAclQ/ZRCEdkOhAeIZsrsISRsuaymyETZQVWwz
xRY9fwqb8DHWwQyTMa8I5N6WoWtqcyA/g6a/sZRoW6GFwBPhg3f6pkvUj8AEI68UCpfR4BQZxgMe
x7foCm1BobtNmsLahnKyYQM99ER+1TCu44EVuAKrDnkLkQcC3wwUbA5XTwBR5acukFw6SHahQ+UT
90GAMFZiCNtIoHMLtsxj0w2SJ5rgoaibn7hrb7I+9MMWObCkId+Pwl+BJSxPYlqKR0j/UA1TyASD
bqcDDsZQwi/KwdbpiIDN/ATcnHbTVu+1pI52ZaVIxOTHfKQHs6C/AyspblEDddNOekiryDW5oSMV
LxRoa4faxpQIt0lOatvUhgz3uxV6Voa9TzoVsU2WIAELIO6eI7taKTgsYdDw9sPgFBoHeAXOwSqa
hW4LHcPWUfgGHAhNaH+SKx7QmdVux9v4Rv5gpqM5EGd11zD+U+lt/pxGTQmKgtCbUC5mQuKoQ+gf
0CdjUCz0865Lbgy9jo+AI9i50d7LaQveFuhkv19/yC9VP87tzsqREUmYWeiwO4K4Ldf2UBr0yz5Y
2dqlYvtUTaUa1FzAXzkrKmEMRE2FiRSIcSPYqigqqTZpU+rRRBvsoC6bm0gJwpW+59LaLAWnAqhk
IAvnQyGNLtdxMAFM+iQ41jm/BZT7ra3XVLgWK57ndqaqzFnJTDJrkRCB6zXDeMbU4gw3uIGhmOBi
7svhb9e/2FKN59zarF41IrBxqYc1Kqd3ZsttGRz1Ei1cfRzWCvxLXnlua1YwzjCHjenxKXG4wRtj
C+IpFznPJgKwu3UVJ3bEq3BRKlw9DoufTgMmCMMAEJOZt0ygSCnqWEEDDy9boPC68MAivPV6PX68
vpsLeiHAdWsGKMHx8LqkU82HmCCCTk7iDO7o5tvOlyG+2jjlBoSM6qnziJPftXcAXUGp9LrxpXr8
ue3Z4ZNj1FQ7AttV09tDO9rkX+j3vixv2ugz36QA8QJA+bk82Ym3n9OPyY/2YyL8j33tHjnL9TUt
4bK/WJydhi6sEhJJsKh+76DY1WAcoON2CoeRkUICGL0+tPQZP2bR04RonAUSfvQNUY78uko0+cGK
k8l/2gDTjGdwb95baGRLmxzpzCpuY+mq+GJwtsgsZaXSTwb/W0fBSdyJUuVIQTYnf46eTYc/Hd32
x7imErxwNr7YngUALUMWGELT0QFRnHJvaOO4bRsCgugmb1dizRLj3BdbswCACYtaKUusE6O57xNT
DnKfCRUIKKeO4UGUSH15W2zIW2pjnMCXUJjYrNHaLK4XHxZxHJyz6Ep8/bgBzYpSTfAbMvPOiPZV
cWtF2+tOu2wC3Srwo000sDPEdCtLshXVuJ8yvsnzA2hnbdy5120sOynq5f9jZNYBiNpa8IrDiI6D
AZ15TOoPh/QI5Sonf+OrigcLwcUEfPI/5tSv2yZ01ILrDuZQbfnkXGOn6wtauIigVCIDjgXcKCQo
p07nWWjRIzXvojLBqGxX3+MldzRJvAsH9SeKW3QlgVgaMcJkgAx1PgWyyxgW+2osUCU556IApcLN
+DrxDg6Q/TJvyHe60f1kH2LM8x9It76YnPldQduIS6zCiDVI0fttqWLAjj5c38MlDMkXI/MrgEZq
pZcw8gdxVjtWbldevcv92C9fVoxNv3geJs83cRYm03iElk0E5pRoN/odMMwmqA6s40S+Xm2M22Yl
/5oc4MIcPheZ5pwBe5gFKpaHXUoZvhnSdWQN3bb3QeKw+Qf6XBONQiwMTLPmBeVr07OuTFvWASpt
gqWXwcykILJ2lS6dpzMzc85X0XdtoXcwY5k/DfXUMsO5/nmm7bjYrr/r0GbxgQ9JEVUJDIgqsXXl
Z9BVzpD/YsZ9b5rudVtLOev5pmmz89SOkQYNAxgbPiAU+ak42H5AzNzN/dAna9amn36xNOiIQJkB
EfyCuSkrey1nGWQZVNCtpZ7ykjvcBqHORFePoti/rO3M2uxyjjIj6hH0Oqfdjz71601ni3uywcPN
b7drt9NSFNQ1HWgRiPBORMdY+lkUFGqUZdYAfuPRlFWUB3PuEW4gZ+1bvrdaIVb2ciElh7rFX3uT
m57ZG5O4UyslhhsSL0Pbgmo7ubVsM9hnw6ZXVy7G5fh0Zm4WMnggahUl2IlsSfENB4IkqPsCfQC2
vCPr177c9OMv/eTv4mZfLqgqXo4UV0rnD4hKfrvJHcvRT/EODbISzLrrx3r5JGgmKKMBXYY0yezY
SbEWoB4Lb5G203N/kuXOQA30Z65jTU5y1drs3KmUqjF0BjoHsOwJZ47H4jG8Ue9Q8gPMfK2qsOyc
f9c2c86SFkNn9thPVfIAl7XRTHXR9bMDYvrXD91SBgW1TxkTwBjfvlAmHEEVoAkJV0suo5Qjcs3R
VZADD1qx4iOLLnJmaJaRsloGgWgDEinUf0YUpdtkjc1s0QJ0h8BcAZ6aC/W+UKprkOVCZLE2gTqJ
Hq1sBdW79FWIAtUrGaBsfPBZ4oSCV4p2HVR3auh3QJ/O7pVDGJk2+sQrm7X0Vc4sze8sVvS9KDVY
ivXChVCfrTTNgScr61mzMjtBvOlRroKOkBPzD2Ki3x6kdt4aK2tZQrGD4JcC2IKRYtBgzLYtGy10
rkfSfL65GsNGpQXUb2UP8TrNi11rV/rMWX9cqgvLQ2KBvEKGbQ2R4mvElbSUm0OOmi5qOl4KcTSn
ukFz5wbRELwfxSHdS054034OHNeFnf027fweJROPVCtbsBD7IduHXhWY9pDofL5Kz2K/omYVGUkJ
/N4YgT8t1EPuhQqTXrt+MP0h5tIjePpyr7CK/OH6+V4KXGDlgnQwuE8wSTB/YitZmCgaR2lZ2o4+
+QyTKYekau8WXr+t/uGRawGUBWL6T7HTuVAxC0NrBAoNBaAWL07VjUHggfLz9UUtHEQYoZAcAh5L
Byry65cdIAc69C3WBAnJCfcFaECVqU9SDRH1AD3s69aWtxATdpiyw0aC7+KrOVTuQg0II3w+T8MQ
RnE3bKmng2kM5FfAH3gr5hbi2ESH/R9z0+rPvCXPSFCjXz3VKCbiq9Qr2At44hNn0oQ3/fhu0kVY
Q+0tJLEWRoEt2QLIDYQ1s5y/QC2tBKUz6skMSMzqOUgKNMVuAZayS2vcrCxRxRJm+cIXa7PLwDKS
XFE6WCt/hwaGFv+UJqVkO83rBA5dkyVfeEChQA8FDTC9ksuRRZMpAp1SeKW8b94rvEE/pgNQ3TKw
NhXO2ijL4l6eWZt9wBKQEy4mYclAL4EzBYZnCFygNU4W5naLdG0zF0/DmbnZp9MzgCcUA+Z6NDN1
T/kQxkHzCxcNGMipHUiyMyyMuzKUe9dWuhRi8X5DREOExcU7C7F6aWYiyfAd9ayG8B2PI76hNAI8
Z6ijj+tOs2gLtCHwTxlhbC6iYNUZ1xrThBRFW2VuBUIzG5MVoEk11ir1SweQqCB5xQsYmu7qbEP7
QVXzooClDHi1RtS3cjGu5ecLb2zQzP21MTsBYaUqYUVgIzExXKp746HwSyc+Zp+fbdyL2Ga3dAPh
4f36Z1taIEQ7IYEBeVfkGbOANvSlIFmIz4aDXsknZVgD41+GTCRJOGy473DvTNqdX2OYhKdORpj4
S96XuOww8QVidsyXVo73ZbVzZm3mhhYH1iQn2VRG/vPYsW4FwUs1cofA6duj2e4m/m6IykA0tI8A
0EoctID9pPSv++jFyZ/9kCnunYVunfSKVnVYthI+WrhuhwR03fd19B7ma1WHy7LkzNbsjRCQkYrK
AqtIA0URgBH9TN8hm0BvB2WUaqOS72vT+osmofhtEBXjp6AvnJmMyhgcIAP2eXpUglxhk5CjkuNd
iTseJqXKpu1KK+vi1E+kzgS8OhRVcXKhUIVmUlRF5pTUq8Rj6V3aqp5JVwpel8N0MyvTgTn7bkWW
xWjYIt8umu4mKYqtkml3RWHpTqKnPwNL3TK5ueFDYTmdKN6uO81FKPg0DuZJDeOWmMCYeW8QUpBQ
ldOzAnsJPW6HGZbDy/1YPTflsS3Sm2x8vW5ywU9B6AliB2j2IVeb0wbUeppTSdZBby+f0lI1gPhN
D1UW3wiNb6Oui5zr9i7fAFgjAKa4JUxMpV08M2lQ1uD3QtmqyfQG6A2e39FRTifFWiV4z0MZoBgd
MPQmyX9G0Ih94vL41lrdk5p01RajxeyYxi2oD2NDeUOTUX5a+YGT637JSKYfCPp9Ga2KiQt7FhJV
YzSaqG9Q83zg6JiCABQ4YBtMEftkm95lDrDa1y0uOfa5wVmSoIkGkxwjuIaxGFsKe5sZJ2iju9et
XET6z2Uhl1QMA/fZ/A0U9QL4tkEB86YcHdvelN0qkPnK110zMot6cS4NUs4mI2DgsYRXKuP/08L0
9c7OJx3UooYiCSgpo3fMk0yYwev7NF23l5//7z7NAgCrIDub1ViCAD2UWWcbw1KeS4n55khuRm5s
x1JZCzpr2zZzOWmQK22Msajuo/Wk0gYIfgrjfCteueT9ocFaS9iWQriC+RKMd4GjQYVm59edlINA
SCFyb4Twwa0tYFsh7SZ5w171q3wr6XbkrRWzltZJTBWUopBohoT9LL7pNZQOUF/Fx2uT8bUCbfpt
WPJu5Qt+phTzTwjlHZSqcU0ADzRbWd1VUW1MIQZwvPa3gebcbYSXPsVEAPqdFRhYzBfd1xV38CZl
kn/gUsBZO/8BsxNNQ0aYgqaGIw2KHWhAK1srN8WlItTMxCwz7eqhGhpST10n2QHXls31bbADxcyd
4kD39wlVFLxnwAzE7bWvuHhHokwOQA6kttFQmX1GgLHHsm17yFHyfK93sVcW1R5iCfdphUZlqIp7
ZegjO5XLU6WRzfXzueRD58ZnIYZ3FK17C8aZrjhlNwHivl23cNmpnPZWmyRFkbIC8T9d02cxRgqq
IVNG3ABTcjMJzYvE44kTP9Vu76KC7UhvkrQL3lfMTr/8wm3/mv3c9jOzljp2NNJgdspdJ4YHDdAj
8NFJG9TMn9ZaiUv7CFgVqJInUmEw035dZCqVJLZoCveR8uEZXNgUqVtWiGHlNF72H7CbqHlB5hP4
HJCGz04jUIhSDnFRGNrHW2L5kZ86dYlVZR6mHFbH7Cfnm+8iUCRTmFFNGe3tr+sSakAMocCcvom3
7REswrayN3zZLta1gaaffmELfgLeU/VTk/OrLSZIjjoKCDoxuZE7UWVLr83UYEEeXDybNkD73LBV
aGSueMrCt8ODEe9sDCFN5frZGrNCLiQQWPSfM7P5trgv3HIDLuhxE/5kiGik89aaZEvXBQI3+vbg
pQPIkc5sjnlHSdpqoIM8cZftCj/0WsnuWxsaDF6xUd7WxCYuihkaqgnAVhkgY8c05NxvNKZgnqHC
/aQ1A0Yb6JMYrY9Bk3NfSbWPlR1dOHsAdcBl8BSepIpnqxNpFIpP5erODzaFK36hMPxIvUm3emhX
JVWXvt+ZNWP2Jm5TTe6HAbyMhnqIIMMQm7F3fUFLmweOCewdeLmguDM7dEbe5ZLSg+MyDYC0x2Th
iHEdpNbhP2R8mPAFtRGKr9i3+ZMFSGXK0x5hRBeqm8TWvgzXRmKXIsgXG7OQn6Q5yuEqqIUnqa/E
2msHDoQAznR0s653uHCmIVmNUwW4EurJ8/KnhHYSb3SIVrfsEfOsNX1mw+76x1k2gWqLoUBzBxQW
X8OGKHBxmwx7JtrBxODX8FtYQOlLlrVmaeF1hzHiTxEhBAwwkH+1ZCggRiYWdq7hmi0wBWsq0IKD
YhHXrW1b9CttpMUvBXAAGMGNiW53nuCNRY15ykiFlBRkUyaCekwn7hLcmOtNnUvYJ+IDAuDkdNBJ
QoHu69oiPnDRxmPrkJOMDK/yI5dgVO04lTvDTf+a3I5I77pjEDhkt6a8s3SC8UKHQMdEVQ/Q6Vfj
IE5Ia5A94NkMfjonybNoA93AeuWxs/T5wKCCaIt+w6Uod90Pep+EeJzXoQg3mP80vYC3CUb9YnGq
mJK+jdGwJii8uDQM64P6F12ViyJE3CCjo7GCsfBBd+ThuVJfrrv/specWZidZ43TQS9DWGCqaifG
Y0n2hHt5heHnYjeibR/fSyy/4VGwEhVXLc9ej9EgxNgZsCwM0xnVANbD2jGKzEepwskjDPFV8msv
YUgrGnEiy3pzfe1LRx/bisUjJhsg3P7qNzSUrbpimIRVsifDfI6tnazylYxrzcbs9WGNKY3RXYTy
qJnZOsbnADD1sbPXV7LoJmcrmZ2AoQPBu1GiXtxm0X3TatQmTfF83cbaSmalcauVY0iP963TS/d9
8twOp459v25ibRmziz8YkjZjEkyw7C1ojyUGuq4bWHqpTfeiNnHrTo+mWbQfcryGLdqhW/Fd3yi+
5mLw/t7y1F2wq91aBYIqd4UdePWhf7huejF8nFmenbN8LHO9Z9P2YQS7U7gNejO3RsNbxstJNta0
ZRa38szc7HCZECfJVBML/dTTPijbAezP1SHeTQ8Y6PT8L6i8pz85S8C/7O30k86eTLlqslGeTE7k
tKICM5280+8EhDzYRlXAzLmaBi8lVudfc3aAZTUPqS59LjK/NTaqEzk1aPLFG97Zmwkxrh8w6bTm
Q2tbOzvSUkrHKLNglZ4G14BSeFM6Eh6HQOS7bWQTR2y1lfO9mPCfr3R2wBVaFUo7rVRsjE14aDaY
Q34Md38A483BWmndrC1xdtYHEo4GbeCsYfZhVYcyWMlNFmMJKp94NqGwe8GPC17+oMxbTKVm2m9z
0F4Is36AA+P6iVvcNCC2LVRGdDqh3b86JK2SIs26T/cQXoKej25P9JPTrIZ4CSEFuEq1tuSQ5xZn
+0akQu5NiWOwJ64PJC6OSTXoqL00t42xRma41MzDI/7v8mbRUtL6SLZiLA+Kv3bAMRQyAgVqvqhG
6zFT2kVduGXWfUSrbwSdbpmpK3fbtJr5gf/7A+gc5l+rZm+OHWRRO+V3Fo2/FdUrOsPlmETWlMJV
lBWvmRY0tzeNT4BYcZImnz9vEk4KmgcosxU3gL3u+VbbYOZ9tWqxbMZEKQEVSxScZm6jJOkg6RQ4
a3UzPa27bevXO3WVwHHRDBaB8T0N4LV54S5iQigNA4g32rGdtu2wmnq3PreweOWBMfQ/dmYXTyZ4
Z6UTWHgqLU/DPKUDYcrhR3rk28APTlOTUGzJT6uyeb8SK5fO+bnt2S0Uq02SlAK2Y/1tQGO7JhnK
hGvnfOnUnVuZXTyJGgkuGlgxn4RT5Y4RO/XDsJ1armFii87u0bX/rC1nK+tbutTPLc8uoD4EP0xr
AH468hfSPFrQXpLoyZQxWmeoK7aWYvK5rdm1I4soJvK0yrE96Ryl1v8i7cqa28aV7i9CFffllask
W/IS24nzwkqchDsJcCd//Xfg+eqOBLHEO3NrZvIQT7kJoNEAuk+fQ6YNC9e9ZnjFnZsQPL+Drtm8
VDDBpbj0O8Wf7jrq6qcarxz0J/IyvZZs3FTWhmUjNYjEJzKEV+kzq4/zxZqBdmziwgxJD06PFDwB
G6Fq1Qqg8uh6QiHiqgqhVU3WDRDShjTWd1q9McXfOGv4LhJjEyrh/zEgrE7W5EY2LDDQoElP9tAy
52n7PlACMDcGW6F/zeHPjQnr1Cq1QUxefe8JiEKgDEdey9RmoTzXsqdStmwE3q3ZE441Ix4YAAaw
Zw9v4NYDfxXzbs/fWqA4H5Fwlo0o9GlDxi2okzdGy2NrgPTByH/fNrN6Zp7ZEdP6PbOnuuV+YL3+
lTgddvJz65kHIHrCzdrM+rxxTTG07KDELoa/tCCp2Xyi/f8KvYlHfwLjFuGSWAa2l3/dGN5Kvh3t
4H8b5B90dgW3cnBRmAUMoncHSrlZAF586nNG6nm32V6wNToh+E3MzpemhTHT2qf6Y29vvJhWw9H5
aIQ9ZU95TDv6OX32/Nl5YkoAeC6fnAEJNMdet29wq5msc6PC3pq7RIWiK4xqhTfODt1zNcn+nTcW
Dr5y/3U58arlJx75cQvtuTliYaMpAzFLi49YC6NQekLDLzRPI88GZVwoedJLdthqw1o3CSAP5MZN
kAmIyOA+7ksQLOEIy/YZdIJkp3iwIIgYo1LjIonsF2G64aWrfgMkLWCf6F7Cv5dOimgFGkPNxrXR
Sl3Jnpy0r3cbG2HLhuA6Y5zaMlK4eG2jRLjPfWIcbBe0aiBJzyzIH/03+NLV9wbqQP8ZmOA6Y9IU
dRLBaP7GH4aA01dOs7NQBIZ0FrA8ztbiKasHgQoopAQALWolwlRmEknB6olwxu92n6fOvpIcjoJm
bvaAkxRY0+UEAmGUoUHO9V0yHSXkiid5624CpFePwLOPEebciOeJRgU+pgsooJPx4QNkVHs+1/+F
wgqvylydt2fGhLmuim7p+xbGQIHmTvcq2lfVMNlt86xvTbGwJcGd0jQT1CehWJ84RHns0B2rvdL+
522P5d97NR4OykSJQIUGsTAeXe21tO0iHOkquCSdvCmiH3m0ZGGvF6nh1pFh/xrUOt648nEHuTIL
jBsHCUMRVawREL1PorLkoxvAJyUDtQ+9vLh5uT24ld2IsqxsI9MKU1dKfCTOzBZcqnDT6EsFmAnb
eAHwNbgchQx2aST/cf3Ce9jg9s+OvWToCIkXswFoS3ssteT7qJenPkIiGTWw2ervwb3m3x7SCnRO
tjBnlo3iFC+lC2e7AZHzoVYgZEjoE8BzDkcLZ9DJjfdG/FzaP6SPCXHmv6JnuH454hoL/UQFOGhD
uroym0uEtpL8s/HhL1xtPvha5kDtoqzucfYHnZt6SumkkQueIhmsqGG91UF+7TgX32AKVdOBFlZe
GCUoaADdkYpmP4GVorKmjUC+srKQDcHjANO8Qok+pENcaYAluTqZpxOub2AmNGqQ6KnDeCdVceLX
iMde3RDt2+0Fvt73IMBAuQeU+aj2WGIR2pIXmUwZFPSSpHoEx+Rj3rO7KbKdqbTC26bW5vLMlFiB
LibsmzQbQM2cTqAwtfw0xeKpqXfbzMpRD+oXwNtl/AfqTDHGZOhgaYE6bT5vF2bno+kr34GZ5TXy
mKcEjfygbcIjrrc+Eg/AJIMdnSf6RJtQ7VUB3xladGE/mt1juqULvDJ3QM1pss0fj7w3/nLrqy1o
evqCtC5oUsBfS0JWNYe0yDb8cOVsB24Gz1OVuwQntrm0Yw8S09K0hYDYE+jErAOaMUP1aPSO9g29
uyip1htvrpXy2KVFvjXOgppSdVaXmVGLs10Nind1Z/ul7ehIedFQzjbC2Yq3XwxPeH/FxRRVg8qV
Gqv0qz6AnFRPQWSXHVpL25rK66P7YmBiFyWT7HnqyhwqGDJ5jhV51xId+sG/bGvwUh18QeAdzCzz
JRvl99s7YM0ZzxZRpARgeDQnKMGD9T2lXpc/Tt1WU9qaBUCsIHcA2BOOcsFNQN6pGSA+gXJeah3b
XDvU1cvtMaw5/LkFwS2GIlKUYWjh8DV7jEbDVU0GnsPy+baZFdwdUqxoiwQ3lAIwugi9WLIhkpui
RW8WniEceZ0yNAg/mmjQ4h5oV65Re9pJ3Rje6kYDkIr3ugGzgIvtpdtHRmykjKA9dAL4ZzxyacDq
bgJ1g0sdxaOhpG1E39UlOzMoXFtb1mp93cEdLRrQ5jkyt1qsV1cMYtzA9kKExdSFESFwLVotYSNL
Mbh+E+TSoEU82G+3F4x7lnAHwpSBtAMCzgqaFAXPkxlJZgThFkydOdQ8jlr8prHZA2Ezel22dCjX
wsW5McEJo45OulZiI1kAZhWtZyWaVy6gPM1l7/awVtLX8MOzcQmRSYuNeYxlZAXJIFXBMifkWeGM
rJVlQE2xUanXV0Bp5335p04nsDxWYLNP0MTgZl2inXTwmu8aHeChadKSQJWL2e2X/KOaB7JxC11J
LuGKK2Gd0Wm7wrJmybTXbVx1IdVBU6fbF0HkdY4CwQD+AAw2QePX2R5+pQZyAW0/6MMRr6AtsF4N
BBnR5hdCLYajbcD16OuQBM3BqryxEGvb5NwY//nZcVRIQyaVFtaBtbI/gZHI1l9uL/XaPoEoB0oh
WG68FIQbdaf2kp7biJ15T59ruf8uKUvQKPGWfuTaTjm3I4wEPO5Ta3a4unKdKeIY4I5wBgkMp+5k
On/pt4G+J3ZybR+VzmbRmg9D3KgG6FTgJJjPK0zsME3SZEJvj9OpfLAfGh7pnACQtb4WFL7tkeD2
tK4tHOTkQSsF1APYJITwoxNjNkoF9mpFP0Jj5JmOiubctrHq+oD54orHW/uvniQMXJ8QMwGgMX9L
T7w4V7qaY+ro7cvAi7dVgl8bEqQY0eFqgj8Al7JLX1SVQgO+JQO/2MQ8KZq+RlXz41+MCHgrtEbg
cQwrwgPHqLGG06JCZMevfyg+ujFc9Sg/gafRl3bDFlXLmu9DYQSMtwjdAPEL0XuqEp0q/BrbpQY7
Go01hvDR9rk0wWh7e2SrpjBreNiYADyKVVSVpDm1mg7JoSYKtKL1G20CvjJ9vG1m9SCHOJYF1jRE
Q0WE2ozFrDSMpKAc0Hy9PWgHcFsHuD7Evl6G9tPsbWOx146lc5M8Q3UWo5qJNIs+IoOBhowDHRff
nNBZVYDYZ6uetDI6nDI4awGuRN8zIIaXpuRlnJWOi4JnIAua95zqBlqMPh6p1pfJ16CTtJUcvg5b
gF2DqkPClQz0CqJ4YdEvUpVmQBEr856aB509abHp1NkPYv/ZWLrrg0UBxSsyKRgh2KVEMZqyr4qq
kHD34xhf8y7xwHPgzEGyk3bWRjQGm81VPERFDlEDzBEAZUFH63Imi0geSQFSELfuIRQTjVP0Ddfz
+lEfCYUcAxrjIFuSm9QvOos+NJM5oierhsJNmbLSB+m3uVMMKDqpC2s9Y2r61oHsPP1GEZPcXKl/
k458U2N1CAjm93XuiHxPIRFyYCabHZtBmIXQdHyyZqTZ7Uyv0WiW+vKsQrt2AWkpAR94YkHLovH6
RjvZXfV7THWvp0vI2vJRyXFYFOA1z6KHFAzhHigkvBlMkn0BbpM6DyARHuDlkTm1jgRNsfh5SqlT
d/JOlRcPp0SQJ0ijkAoa5ZGjlji9Y91tR3bK1Popa/+MdetFuMpJ0AgA57mHlorvSv+9zYqnoXie
e8VdpD8DEva4sT8OauONkj+Dw6rq4vtab370S+yC59OZlXBoTS+j4OlWUPmHVLMh9U5XvRSxAWRR
KnnGgoZKnYHuO9Hu7ZQTpynzn4IhLbH0QaactBRNOI0JJnC0UyTDI3S1Twmddob+3mba10mGBrOC
a26XwebShbrxpph5AA0Xl43UTSuQJimJV6J6k8TeABUBEtlvVV3+zlTm1mBMl+tkj/99D+uhJNU0
7CODOpGZQH5p+NpbdKc38IWBBXYdH62m/iBkQMeHdIfKiVNYyk4n3bEzfo22/Uuj6n0zqwcQYoO3
HEJJzAgBywllcmDlcgQNuhODqkS3MgcMKaEk0/upLgN0QBjOZL4O0nyvDA9QPfiYzCrQBtVZMsup
2sxvGTYi1qtqniylPgGgVXLC9FCj8u98qU91PJ6k8s8CZTqm1cdhmkEk3nxRFdxVSUUzLybx91yP
DbfTyDGG/MBQJ8E46a46wvPyMowlcJhDlrfpba+X3ouEOEUmhZpO3Tma9mA0P7Wmesp1+c/I5J0U
9YeagdSbqc1d3mQDrv10n2lvcwciDxmiKNoMTvvKmbLdqH8l2rPV0we5XTwJ/c1Icv8Es9Venqaj
BGWiUdd/ozn42Wa1pyg1lIpAXG9C2seMLFCJzyEZ6++NCVGUAR1Z0XIas/mls4ofs97cmYrpSbH8
rbNnbCYdrTCgK1ET1YPKilsk7eIwW8K+sF4y6MzMzHAk6R3X+coZKvNBxZQw9FvFf3BhgWSODHJ+
003LRykNY/s16/+UyMTXTR90qte3cWjjgLFAjj8OBlbul9b2QWxBPbRrPVvp7WAhcg3QtknvzZ7F
jg6Gn7skrhovaufWydJi+pobCnGVTCuAykSzJcO3Vqz7xqZsbyfxe6va/X1mR2BRnw3PJM2POZed
Soq+DDKedWW8KyZEfzSHl5DxcmapeE1UcrD1adeCAsiRs/m+Y3b7ODNgBcdSPiLCU9S97HettBxb
G2K3zorCGYZag9xS+7LUUGPS8ju9hrY5Qbmd6cmzyTQAeymEhktgGRzbxv/bvJOquivSKnajjFZe
qYFBWhq8dlrmU2d3ECLp52Qf6QxsVXSE9IKUvKpyea9l8gn0i5HTtvX7RAwpBME9VKiGfRxBGceE
Ih+iyFi6uj1N7gR6/LwgH5OFfZcb90oFh0bTgRMtkh+x1M1M1Uft0kUjwCmbzGAik5dL8w9zlnaT
SXZNqyEFWJ6QNnm34mSPIvxPNvRvdo4sq4OM0wQBB/XXTKD3Zc4ovBZlFdYZlM5oGkkQbrKWU2Zo
byhvg91nZq5ugTCC/01sZg8UCRCQrLSVA6oCh9RUdlodaj0ZURcXnXXlY4o/IYuhpH7ZWxbAMzhb
IBed7jRpeQHsOIiKPExNKB2CdE0Zm/bQ9Kn03kfy00AHL7GMLyDOcCWsYhjZnebPC3tuJgkEVYPE
pT166JHNjDk1K97QbFlDVQm3A7NZsPFlckwI25MOwgVo9Huta7V2ImQZvTa1+106sMYxqVziL0lz
TNnyXlHpkKka8ysGdl40XUCGx3KkZvLqgdYubtul184kx0mjRuGg5zOOFcPEFKfQKDLhSqkB3PyE
q2Yo1wtzE1mBo9nDI+u0L5jMyFmG8YsUL4epWd4lJfajunpgknKvp3mQFEqgyzF5q5sMIhZx9X3s
lsJBMR4t92pbgqM2oxANZXJO3LEupjuSZzYUT5LxrpuZ/pjpLDmMEtRzsmF6HiSdNUGUJ2l6gpbm
/K0ddOwIi7W/JX7yz2bR+Yy0xqlYurgLh7nPPDWX35vU6L20GaGDlX5ELVLkSazr3gT5o8SPl4Iy
R+rmL/oCPQvsLSjAmmYRgqoJLQzQyxkfF/BGOlJK1cA26tQbK20CTSbm/zGd4o9mlH+SKjnVo2x9
pRWdy4AmxeAPsTm8VaUJSk0kRXF0W02huGU2DJCQSRrfZBmebGi0dQoDVZ/Z+pVM+pdxyougSAvq
IwhMYVGpMYR/KHpDbIIzWQVrVIHLhDzKzamxTao6SpvKEFlir23aELQF2GyhrkkU+67TafKS6AMh
XjGQyLiTkx7tVayyg2xCwyZaA7HEOaSkbJKpYZ+Wr3LJTwaSdPA8DZJYsp44CWOD6YLjaIzdsStm
w0nRrGgDfG5Pse3OUAhhUIIbc/UeVmzzrk9AXYIopw7hpObjXWEN98CzQu5qTAunriEKNY7yFwnt
Bt9HYtpJmDEV9Uk81kC9aDe25bCutnHGMVOdXZjXISOqIigSEwIiNlYsdgqSLElgDEq1PBhYuudM
1bUEMk2VlOzKPpMeZDrbnj4P+gFiRjNz4jTWSkTHqcBBndbQ6poJGx4IdLp2vcwakAPE1ICuRD1q
Tx0t4js7oRU+BfokKKtm0DQylB/oiEskZzZH62WueqkByY8OkaCy6rQPE8P3e6idSw6U4uR9AWmf
1tH1RvImUJGiuJZkPkig0cSXtV6vk2PPurfRmh5rPcL+n4pfzZC9ytrg4FtxLwKvDuTvWtodswaV
MWM8durs9bnxOPDnCC5yEKtRTwpyDj3T7rLMDFKp+okuiyCepiCTbXSuFhXeaWWT0NyR41bJnUKT
hqCgg+JC+xuYAtM+DGqnu1OWF781FtX7RMlIGhZRpruVQW0viqDA9d5gj5a+llpJGhhNnT4iUwf0
NetlJ4mid+gxEs0D8WpKXRADjqPTRl2cecwuiY9OVBZBYn7WX6zJiGt/UGPrxc6t2cuUlPlKLkPZ
VKbdRj7t+pV/+TAQXnPViDpnpmLPtw29N3CLW7Lu5fZL57qSChOQEMX7FBQjV4XpUUlKVscpuo5s
EwxkhODqEJcNMKrN7CzMiH1DG2RvwdP8MHa5sVGPWHv6APYoA4+ILN5V1kSTmT4ovQGIpU5jiqxa
NuYuvpSF3TTR3uu0wX6aOin35NimG2NXrhJRGt53GDtSbWh6Qfvj5cNLknApSCMu6GYNcCUVQm0L
8EcBS0rzG8TApJeSQLc1N5AYT9ui3dMmmqGEV+V7vA/lU7UkA3YCKB3svp9fllk1Xqw5NoDdsycX
GyyCPlcW4dmRJXaJVNvc668zhAI/bi/iVUKDj0NHjRg9gJzQXBhH0Wsgm1zwumDKHSFGOE93pUw3
ynFXzsiNoD8fJvBEhb7F5WSlYwY9c/g4Mt5fI/uZzhurcZW6gGAuEjJYCk78g38uf39D+xp3y6px
4Q4gUEPbnQQJxZCkG+O4TlyggMnFeECTDtCHJRIsK6OmlDOxgAbaS4ecs/xxwk3QR2j+X2R0WyjI
qz0mGOQze5aUYcy2wIKHTZXtPwl80C3MO4K2sFArXnAxLsELmhLqs3qFKktD3w0qgY7ulG2mfVa8
4MIIX8WzsaB+bjIrzRvXgLDnw8gpYNOpmMPbDn2V6RFmTEgG6kYkKzGUhFDTVu5pXB6Xkr6xqQNr
pxp0rfFPE4JwPBAYgCvZQt4dtM2Xg5qTeMoy22AuMcBdklQ7a5yCWVc2wvk1/ECwI8TzBJUTTc2x
QsbRCGtoby/IWKBHrPEXl+teoKTINoa2sl4XQxMSxXWBVhI2Ymhl+QVntaPq8lbme8XvLkwI7q3Z
yzzmJvaT9NT71T77BfoH19hPT8sBxFmckT07bg3r6twQZlLwdRl3eaZy6t4ogghafG/RJ8Yg9zY4
kvLYKltdDiux6WKIgterE8WjU8EsGkgSaF/GAo8b0AalG26/NZOC20/ETFmCu4Y7QS+koN/yHFDG
6uftvXWN2xLmjs/t2RZu1TGv5h5WdAAHdQiLvpUHFiIjDfzbfvTKXzWkIjT5n9MtCXaFA6SDOmVb
z/AT2Vzu5KpC9kLyb49tYwLFnLSR0cYoDD60ZreoO5rto61GxJXQdO4KYhLaYrhOdSpG0TR7A/qo
hN9v2anXuwOUot3b4/mselyUyi7nzBYihh6rHVsmDEh5KvZ0Tx+hn/2kPVZ3vBul309hFybg4fzn
SFZuF+2WwG8gHF4RQ7O2Kyzw/zXog0nxZNpxEvvBpewTRbsNZl2dVFCr6KjO2eBPEIZpT8aiQVga
J2T8PKTPtH238LJf2o9meNqY0dWtfGZKCIhskszIUEagg/fpTobUtEOee9PHCw5CzOhflZz6C1TH
f9rqRp5/NRKfGRbCpCnPVbKYEnMlwxntP12/hbxZn0QIUYMoCndBS9hfaWrpk7wg09ElfYYMAtlj
kQMlle7Q+/Zdicd/zl/AvcQE6w+HtalXeiy0lRajbwFtK/Z60IZIHyExEu/ZHgWncCJb5C6ruxui
FxI0m+CYIkdURShqNuhzA1XCW9EjXdaWTvOPNf74mNACpuKKCOCleA2luLPTjMrMbeV3dQx61F4k
eSsE8wuFuK3RaYBHF8rw+ENYKqtGOhpZLPZJl9bsUQE/6Cc9ZI80ZFvXXb53rmyh8G0BQwlEkYiQ
RxII9GI6JIRBeeUSB9RzX3ivNhhvveRpK3CsLdHnuMBlbXOK3cuzZW4tSO1CRNyFhzpW8ktCgWdS
txAEW1aEcNFlVZ+XA7+E2l87+WezIG++xcRwjT6EI5wPRQgUXZkOg8rfIwo6UVQv2kc7O+QEfcVm
0/Tazj03JYQGCnQLco0Fc000a1j0TW/3U4m8GJJ76biF296aPP7zs+M/RQ42HktMXk6zX8ac7ssE
fZu16d8OtOtmLOxU1IpsIOguzUj9PJKoxPRR+kDSlzK+S/SNAvuWCeFWZlJWKAuAD+7CntQFOuPo
LzH+hQ0VJL/QieAMNCLCqMmhIGPr3Ib9YKu7JXqsydYO5Z4k7lAVeWiUtTmbsNiCYI7LqJkxTr/k
nnyxDurOeFRP8T56aKHa1e+WjSFdAxvh2WjS0WXwpeDEFXEJ3TBQvVZtbNLj9BGFXh9y+gZ98Do8
gN0GXYBbJtdW6tyisGFVa0ImnOIFDNGmXdx2Qd+gIFJstcevPe2Bh7EhCIwc0bUsLKqAgPmYOCGk
w19UGNBgtuTA/tQVbEK7e9h621/jfvhknpkU9i6B34yNgsnsvMHT3nqcgmDB5ISCmV+50/vtXbV2
iUAfAIdb4AhE0upyV+WzCTjYwG8vaeH30Y92WfzbFtaWyvgUkwDmB+gOHqvOwkNbdsQCJRBK0X1p
edTEKa6b9n7YDOL8U0WvBxsqGAM1AImwtS4N1WnfK1ql84sYz8AYe66ytk0ysDYe+DggRTgBr3m5
GtxeCKg1G3eqX5b+V/kxbjWCrD7rgWE1QPAIagZLJOiU+nEysnGBCwRaOOroHOcti4MbK46mAdPG
lSO2GL9WX3EIrHxYnMheRHIjIT4NpMa4uo/5cOz9uMXRDg14vw2AKPC5iu424HJtMi0QXgBeiu4b
0C9erpnWo+hJexjVeazVG9euZ0cyt1j6PyOe6Bs2KO/QYcO7JkQI9CgNVWSMGpzwj/kwQUMXTTzB
8o13+KV+eox2aumrB/VP5ZdflOfbG2Bti32ODfvagM8IV5hxQCaSlcg9DR2ANHZfY58lb7dtrM3j
uQ0hHvYoHhJFwTymSn1cFAA4pKei2GLeWg2H52aEKwzmkDToG2ncEbp1ii/vhrvonnnoJD4od8Zp
S9/yauaQQ0fUBX8z39GKCP0HPjYjcj/Oblkh77O8geTZvT1v15cywYSQuzBrgP9lvZ9dC4V8Ld7F
rN31HXNYfBeZL8CkOUx+SIaXmG3KGvA1ufBJ0GJBlhSyfDimIaku+P4s50s5S/XsLg89uDSeAeYD
KgzlyuQZ6OZNcpSrd+qlOVGoIi2Hdpg1mKsr8JnpfmtVKFB/160NoqPr6CUYEvy960eZJgsM8fcB
b39mIf3av6dQQkOOocYFZOr928t45f6CScH9DaITXZn4VFILxCjLUy07IN7YSreurBjuARzoibBs
IDhfRitWIxvegTzd1dCeBIVXgN9Pjc+Blzw2bt0EVhbswpowqLgDb0gW1UjLVIWTj4aHBBQK5oFC
/zEQHXJI5+MSt7Xa5i1hVHaTNCIOMySAdtrmnyaOBSPCvUap59lIYxjJGfIkOvqZrc677QarM4bz
nxOPmvqV2EMOVN2g15UMPhfrd6+Bn0qPRwUMfvMxs6z9bWMrwQlSRPyOjeu8YmvCvQaXzjI3bSK5
BvlSdcjihrd//4pPX/x+ITLJNsviHlcNtwZSEphfu7wzY3kr/nFQrRCEPmMsHAD1PklESct61XVj
LyNvW2bPVDe/AW6gTj5td3k7AAKAckyOd8NWx9ra5H3Stv6/WWFws07qaaAS+sxxMezQ8ivHqXN7
/tZNgIafA6UlJF8uN2sLELVCE5iwpBS3ZxnsZOWmkuvaIqF58T9G+EecXW7LTAHYMYYRWuUAHzg2
heTHsjGStUMKi/S3Ff4VZ1bAsKJxzLTk5tb/xx3ABnVn8XHeb/fA8Im5dom/rfFddmYtQ2F20tgi
IRo4xtPsg4IsKEPqA0S5+FDX87YC3VW2ApHhfHjCTgI9aWJZ0cx3Epc1Nzlo2MpKhyxtBzgQiLy0
LbGdLecQ/G/pakUDml1yK8v+A7j2SR5z/3/zP+F475ZGNWgHEzQC/lhT9nNZe7dN8K+8sVJilzMK
90mT5zAxR48REFrvykTmoK96y0vluvymoqvMn/M2uG12w+nFnFwRGXLStXBHVBJSZ1bnp6KB9BqJ
N4a34ReionrVNFkxjLCDLe4M7Ksxz8FSHqeueFYBwL49qFWPAC02sAJc9UF8CBtdkstKZkluZA47
S2ZPBDjY2ybWjifOvP3/JsRikparao4mf8nVFnuXAcAFsdqHvN0V8sYCXb/l+I5C2DNtGWiUq85F
tTMHo8Yjz5WqU77sjSdUoUHcD02n9Gt+j2omJ/xB8NiUybt+IXDLyGDYoOXWOXf0ZfDIl6EwzVaF
bzTO3OCRpUFfwnSlhxn0ah5UMoPNosGqO0LyB5UeaK5e3cog+VnkS/HpJo4VGmj+AvbcejR9gJXD
cT+EzdH0jI3dveqbuL1DBgVwH5CBX46TxlFL4x4xK1JCVX6NrLe+3UnQ6LPzDcdcHd7flnR+gp+F
4ykCuruYYSlBX4PaA3hmzDvN2Hr/b5kR7rYGiDeaToGZWT4W9aGo7xL1y23/3zIhXGiTxog1dF3g
RlP5FJX8WPLs4vm2DT7vVyHxbLb44XY2W2muF7gZwsYQGGAUmHbTgaCm2e5um9kaCo8mZ2ayPM6s
BkBsN1tqwyvN+Lio06sUzd//Nzv8O87skMFUE6mAHXQEo6fXaa2DMX78bzaE8x6qwhZF64Pkds1x
ARTXUn8om3cYdfWsOlsY8ZCPi26O+IxZ4yAHVjQeGFl6ry2aSvUmpfxdlGRWncTmvSmd1eq+lbLp
sVtwFYU4QoYrgRLvlrn9Jo9l95o3CzDnid3HR5IVygPk8yAii96LnSI3RmgrmYR+EKv/meiVajtt
J6H2Mc/toHlKzcqvaHruvhqsqKnbt8v4Da0SRuksKQDmvdkSyJoYcesVZWwcJaWonGxoAR8nFtng
alz1V3R4cuYuPCbEYprUxmPO4glXux61wXb02tx41ioFvEjk1JTmqQduOxmml3+x5mdmhTXXbUqt
pYbZJfvR1uiTQsvOUP2LZzmIiP8enLDmxFJIKs2wYkaT3yQsSAbrDqDAjXN19eg+MyNc5nKrJ7mW
wsxkghOwqPdoHvsfTQjh3k5HXBnNEVfU5gdELjs02dxekI0xXN0NMqVpFwIDNPGX+add/bj9+1cD
1t9zJKJMijKyjZHP0WBpryAmid2pLMPOHtqNgawZMhVwUwEHCRk+W1gMy86niRnY5xrEQdEroyJp
PWxBO7eMCMthULVKasjKgYzpR4dml0Z6wOg2RsK9UzxKAEKQOYMrelJFWCd4vPKcKjDCFWygfIS8
bTcD0B45Y57sby/P2vKf2+I/P4vznaKlSZzzON8cW+tBazdKgqsTdjYW/vOz39+wqYcSAH6/rReB
3YfWYrk13QKMbFkRokrUy2ME3TY4sZy4JoV+U+Wn+dP/NlVCUClUImVWASOG+pKDDtDWtsqZ/Kpz
a+EFF4bO8wTeQVjAo+YP56rkhfrkLvsvCCe2ZkxwZGVMkrYZsC5doTsNmXymdsfK+seMwLiVn7mX
JtwhY5oXoPrGiBLpUcl+avnLv1gTnUvGAyd5XeLIjXxkRjvgOV0C/5crCTiiW6Xxb1vh7nO1LsDW
W7wWy/k1L52YKHFbQo0MTky8WXpqZKfLZb/NNyUtVnc+CtkA5PNKnym4mJJGILm30KKjHdM340Ch
V03cenTMV+sRtViPv53APWnumy2t1LVbEnS//2NZcD20CAyLPMMySNqcWpJ2UBt8SDQNLUqy6UQS
FB3bcmPxrivO3DvOjArzWtsReoj4cOdD8qj4LDT95A3MrB4awrwtoC3/ZdeL+J8RWoIrKnLdG1rN
51btfjWT3lKHkUndFXb+oY7lB+R6VadRl9qXy2j6N6982Aa3J+DZKLILcRC0jOZUtnChHBAfO7pv
pN1tH111nTMDQgislQ7NXIQPbw7RTQ7RAMee0Ge++Muv25ZWQ8eZJcFJF6YNS1xgKFH9MS3B0KhO
tgkXXd1yZ0YEf6zBLp+mI4wk+/JNGb3ihdeEtfcoqO+NbxrI0w5oHg3UjRDMj7srJzkzK3ikLTdd
FoGdCPpMffWsdYS6Zd5v3Rs3Bie+rM22X4a45oMDv0Vf7Dhl78yO0VYm/5oAmW+wv4ejC2/rYrJq
DcQWPJ6YX5ra+a4BTWIHKmggIEh9r84ImQ4HOWIm97e9ZDUhA5osRDFeSYWS+mXQrND+nJcpaiJW
4XFCTfTwVWCxTl01bN4gxrndNrIaT85NCsOddLTu99xk4+Hy5AJeubOAXuAiIVWYhLcH+AnlvfAV
WwLcAl1XMigLJfC8Xg4QKQsyoEoDjTSlPAAXdCylNHU1FrsJ+2rFd7PyWxl29fg1GYFmgKCTMjG3
GO4H6bCY2ZcpGh25Bx1gfrT7d5ogT7ZdN7/aq8I3KpffaDKDZuaCb1RC88N4infqLj2mOElIqHyo
bumlm0n16zKsYFPIhGjqGAFvCJtDoKuu8QcDA5cqZobrAvO+pOZ1q2HoatsKJvnPz26ZdTEsAHvw
pSiQeWsUvxw3VnvVAs5kVMaQ70Ml9tJCE8tjR8B35Uoo7g0t+CP+3Hanq+OJD+HMgBDwpDIrI2vA
ECD07cyLW1QTmr+PSfYi07dSfaVms/HMWBsS5wwCbTeQyFfpy9FYhkrlR74BxG76lIKQ4PaQtgwI
zpePdZda/MSVk3vwvWnjxpTxORc2IGquBvhmAAIEMb9wphYyOOIKiQILrPxOozowrNYZo/cUTCQd
qMhvD+Y6uKCHH3ltoLUBCZGuCpZ2Cb1JE8QqaHnSbbTaYSe9Fnc4iWycRHFAttAMfJtcjQ7844CI
894+MUHTtD2TKAHLxhw/6bx/QXrKM92nNUjW0U0j266lHqXyWLRSYBFPmbbwc+sjxqgtU4e6MMDd
lz4f262spmqOV5XmRyF0IAN0F6TO+E0CK/H/kXZey3HrbLq+IlQxh1OGjpJa0bJ8wpIsCyBIgiRA
guHq90vvqfktuks9njlb5eUyGkT64vuw9NIh/lsBHWPZKFAFv9NDIf7a77Ub2dVuoYw479yNjbRp
0z0qUdy2NrQCe/Cv31t0AVZkjKysjGaobnDxMFevmf5gwDZCrAwSX56VhtBSos6bPe9U99LaiUvQ
tgp6wtcb4szVCt03G9E/PLALOunz11GEFgWUJ3BgQ5lAsjC2bBlVzL9w8fz9ji5f5T/j+Kt3tHBk
Dunr1oB42ZQuSYYwNe9Rko5+NGNXxvrl62n9/srrfffneKtnrW+KgVQV5lUNdN/0/qYKIbCqWVyp
977PkeW7cqFc1GkLAiV2DH2HImpFDdN5ignxE7MwkgwZaU8e4JdHBd5EyiA0k8PymJ5tC6Wz7ptj
3mQeui36k42O+ib7ZfEXnwu0rV/yqZZ786vprC6hEIWHgfTw+SQeZtd7UlMea/6QMfwJArkjvWCH
n7n0Pi3X6vUbAjNDrgSfL0BtcCYArzaSr1fo/Dn5Y0eszqVTGTNoXb93RLYd9+rHwqmmKRQjqydx
CgEI1Mc2mWM31k/8qH+wIYW4yL5I/geUkmX3rT+v4yzNGC72KdoMPp8CU9heUVPY/xyNM/5uKSQD
3uJK/nviY7mIoAuN2lSkMdEY9HmgWjajC6D6GIfNrpbtg1iCyKT/985FKKVZkExDFQ+uPMiyfx6H
tNSzezME2deyEgklGD6UMZCwT18v4vJzV9/NBtsZfGcXunphuHq72oJmAKMFQywIfdGjSAJjvFA1
dnYIMFHtRas/RFL280yAh5eDqKED7aopDufN1LP060mcM/WWgCseCDxT4K6u7kCrNhvZ13L83TA7
vM4oloSJvzTlZGXc6wjAjovN4X8X/S8r9J9B1xciyu1k6VsYNLv+jvrxBYPGT3n8fBXIxAISWcSX
1FnPXPWfRlx9SW+ERjTxWkgrFgdQYKNxPun2XxNuq1mt7qkxsF30amFWIVIWTfhGdTrJ4MLldHYi
yFYjRL4wltcQozDjRtfRfIR+qKIQZbEfifMsCvdCYu+MLQty9H+GWZ3VyqiKxtBsRDcdKu52dOtu
behMX/LAzm1wCIbCUsDO+1sNFaW7GepYUcMF6RtowBnfPLvZf73DLw2xePJ/OBZjnZWBDDGEMRXg
rRQhje3M/9egA5YedQs4RsjGodh4deV4xLO6svSwvXq2HXC5JSMoGxfO6l8xBwwSGii9sCDQCIDV
sjX+mAkq7KDcY85j7AXVRtAwMZr+aa78agcAhZv8+2f7c7DVZ8tJU0BWGYPRnh+8pmlS3xBz/PUg
v2Vb13coXm90kCz2Cno3P0+J945RigCL01juGAWW2JFggtyNV+YQVfKfKrv6NfbkqjeDNAjz/8VZ
+mP0tfQ9cywvDzyMXkB3qOBHKr/7/15LuKzaf6a47o1wyo73vY9B8hYP7GwdC/dS7eo5A9MOQ/QI
QLPBwku0sliEIVReddh+3vWUOjEfb+edn4KOALZ13M3b/0Gl37ljBUk7tNqiLzWACsvnlZtQqt2N
vj+iUnv4sNL84D2WEUxa6BwdpujhUpflOU8GU/zPeKvL1RrUqNwM4y0y0Utl+LxbHikf19J0vLT5
z1yyEP3AhbSI/6KrZbX5B5RqDxXHYMxjkTegDdt7LcsLd8bZQfAmoDfVhljzumrMhhKUX8kMiyZu
HXE/jc9cX9jg576aA1oAmgUAdAyddePjlKPYrbdnmEKpuVn6VVgSPNrbpQ2IJtXz16f5zJb4NNjq
q80Q6jEMF4M5TEWW/2br4N8dtk8jrK5ZacLUgnMyxK5TJBqSf40L/Fs43/3fJhJ83tuBdAJisEXb
Nxjum3Yj6+ZC6ca5tf9zXVb3nqXNGdKk+FSZj+gDGPR4IR9J4D79+0Swv/C2Bsjfo4f880Rq2Rld
SzFMpQGQ8yLctv+LFflzhPVElDSJgSsbNg8CqE0kdX3ttvX91/M4d8GB1oC2NugS46Fd3zYBCnwE
yhzG3/sYLLeNGN5ZBlHzhYrXbCvryb4ULjx3dj6NubpxCPNVkE8YUyYLmp5vFD2Ux2ljJMWG8BQp
6guTPHN+XLTGL9rLi/DPuv6RdVlZWgrW/uDH2ZN1wK2aBolCZXgRhb9heZft4mV9Vg8w+ogRAke9
ZQjZs9UkRY2m6zaEdg296fb5oTl2qbcxjpcCQ+fcDHQGYqfYS4/gX3oQgxoaX/fhFJsPi4p1lVZb
K0dzqhkvMMz2mVxdorKeOWIQgoCXARcQMdJ1KGoUGSR2Ww0f2iEbhOIQqUB6ubr+etHOrNmnUZb/
/4dN1qksc+WMUcZwhhQyeFjEubAvziwRhkC+0TZ9wK/WHpoM0WEztGpGirXbmzuJJWK7y975uZlY
hoFtgFAyUj6rkxy2Q5BzjmFaiZquYtuoC3fe360I6BNG+h0hcrzjUNhbWSk11FBHqaFr51j5SVcI
Anjfh/zG7IHLpVtLiK1bxI5+MIxLgdhze8FG6h/+Lezzv/I8TYE0T9DBh16MBx/YVx0XKUMiq0+E
F7VZROP24TIY4dKwq8M1V6piuYFh8TCnPiTF7R5YT+5f2CDnVu7P2a2+K3iIujQZhqFggeiySPLy
0tJdGmK1zVVu8G4Kobi79OWhu9eJNaoa4hAcoDGtUXRZRPRyQfjyfVaXE5peofwDwwFxqXWhtNtU
0E9WaLAM7dQ54ApOWIJb3ywTH4Ih0+4iRm+xH74YcJ3VLeamgDRNB2FhX0eoVklmdlOKHVe3fX8x
s3thduvMrhQKDgj0cuOZprl1WEqOFyJDob7jk6J+4lKrzPk1/O+v6a52Y0GDDop5+Jq59rxEhq2Z
0MpOvr4Pz4V2/lyztSsC2f9sYiNmZXZokNmKPYRU8YpZZtT3EdSXoWqJ1iNycbOcPWshAm6g6SGY
tb6+oOk9FEiHTdB47g/QjH2Zu+nFDdSFiNzZhwweOLoj0DYAOZHVNanqwBn1ctiq6PuQmgm0nDf+
vdqQbbWhD5ewc2dcfnRE/Pdo69LOdsrZREQ7oTw1KKKO3AUVxJ1ldu0EmwsLtzhs673/51Arh87N
bKychyO+vM/6RFMSZw/93toNx0vAmHNrBf8KMVpYBJbnrRyFcOaIeJoYCtSMwbtFyy/Ksi5FNs8P
Am4GAjIO0qPL///jZba7ukTAr0F3NnUPQV2nk+r2XsguXL7nzEQkk1Gdjpi2gf9abYgsVx7tmDvH
3XeduBtwJGi0ULGBbzhe3uZnz9cfw61bsVFu2ocdceb/yiWJB/MKIofAH8qUNzfLLiy386Vi7EuT
XNvfPesVwvoYVUiecl7FaiyjkTWRb91lwymUv2zzJQjfK5x6+1IB9bkyDejxQg1ycWOQXVy5MY41
zDAXKEoEUYD6s3wXL+S5OLBNARk40JRTCC4/GY8EoerU+g4ZZOCd+0ue9JksCcheiLgixuIvdYSf
t1MzNaVfozPgv6TaKHJ4w8aDH32pPeTcbNHTDzjckpVcYjqfR+rL0C8BfzB+v7WLcsySL1xKYbi4
BtpjD5ITqmGYf5snHK1Yi7LLpWj5macCyAMDMlBLUxSwtp9/Qh6QXgUNEtdGAYaZ8zgYT1/fNmcG
gCgXxPXQmYq0RrAaQOgh7HoX6M6J8mgGYbkFHuj/NsTqMxqF1H4nMcRYim3Jwssc5eVHrm5MBL48
OBdQlIJAzeqGIeFQ49Up0dbazWo708CB4nlmngCKGfdGbYnt1zP6XaHy1YCrrzaAUDErEwNa22bf
PQLFkeTXaFjrUGWsJe6cxZcCooI+XLIdzm1KcPSAgcSEIcWzBq4qkWVNZ8FPdKPmqtnT40ivpm8i
abf0WoN+uZvjLAp2Kojq4lTulipXll4KAgZn7LNPv2J1EZSOHKYOYhRxANX4ESQSsOmixocOdFnY
5t4t6/opR674hg9TD5E0W/7qrVmnENTq0IfTWrSKLJ2Re97OphuxiRVVZBDEFuIZVKRnN7CyJvK4
Zm0aVi7fyDkLZMRsJbfI7WSRNiGgYMsSgmXGbG5kz5G0deQ30KBAV2tNsUFVsHq0mFNHuaHBRzbr
VrdbT7QvzM3p3u+mJzU3P0PN/WujmacjrwYdEZvMNBqMYLhemm+LKnwxq05vUMVaJ3XR+tEEWNCu
1yDFG1a/LzI0wOmmh0jWiLvXksChEYgJENGFP1g1oj9TdBJJgsaP8qkooNwx+nInHUfcCEfXCQDn
DFyWUlYouGI6bZjvL9/DPyinmYqoAAY6MdGzVEL71a4Os92Hu2LoKyCuue19L/zcioRbA4OCLscN
msCGSNQ8KyJlu+qhQSf4GEk+l98cSPTshTTlK9PEt6Kvz8Tv7PTnM4GaHcRMAMZCjc1f9daNmwOL
WgUo7BZQkLVid9d+aEjzTD+gD5pCE+VGIY8OJbsdWFBxCORn1CH2+c84MIgRLO1K+AnonoXB8fnG
7LPCJnzUCLQO6BhEY9j40hZ+amq+9bxLKa0zaRNktRfyMdQal+Kvlcc3FkizA1qCSOu221eHOi7i
RcbbOfr7rz/vmSsH9hlQhajJhGZj8BsX9ocVVWHaSMvlOs4/6LfgN1YNbHNzB2mnn+Ta+ilveEoA
nqXPFwb+2ztCchNi/ABPWgiFOasptnBWkOmwdeyeUH2WLAURoLUAt6yvL6/e388RBoPwP/JqePQg
CPN59YZ8oLS1XR3zSRs7JytxozpFe2GvLpbg5636eZTV7QW5niB3e0xp3Mj9os0GdMnB2l0yIM7t
DtQDgqDgB3icIJj7eTZBUPFAZACRZtfmxt/Qg9oUj1YE+eYLu2P5wasJYSAYCWjbWFrfV6ZvGRpO
RgJQuINp53PffyftHNy0oQnlUOJYT4o0dOeYJb2QOTkTDrb+HHjtFmk7r9yMDr/zXTjz4YbekdRN
gdjRKfJBO0EuLN3fT/3nAVefFFHSPnBLJPGouAUNi3V7YJ6o//b1pl8Mhr++J6DES/TNCFC58nnh
SgU+FlmQq72HcmOZCOAfLmqJ/v2GYiqL7AxO1rJuq4PFu9LG98OiEepEVfmNu98ztm3G0xS8fD2d
8xvRQa4akWUXYe3Vsap12GpXQX9mQgfKcz4SG6FtXt+4U2XigIHKRJzwzqq5tzdyN4x529d3X/+G
MyfbN//4CaszN+UzpUOw4AzbTeB/4/YlVOiZQ+3j2vChkIZio7+MQPSOUrfpkSvqSloiblT8qOYZ
BLcaUVTN9bMTVNveGYDuG+x/jj0Dt/PH0CtzMM9QxzAxCzV40CkAOmwk7SXndtkM6x2Jwn8X0Wf4
Xn9dJS3xRwfi9jL2T30cbIE7eoBDcG0f3BhkLPgfX6/W76vpr/EwKTyhwNfiEKxOQCnAYFFAyaq0
el0uyTqVV/6m3QYJFBlhYnbbBX6JQur/T8e49APOhHeAyzXwhMPW9f/uqZZE1eNA0dMB8cRvdY0Z
00MXPXffimxLYyisX7Qcznj0n4dcLaPRk4HV+ZLUjKwDyvuvUAyV5Ftzq/bdFgVskNq4ZM6fuwMQ
V0K9NVpLkIxZHUwyOAWzELmIdQZoJ3LT+XYE0iqxMgfypOiTWyzF/IJDdu52gxh4iMp7iNfiuHxe
22Gg7pBXSEYazmwCMta6SQ2t0qTJOP/3KB2+qQM/HRmTM8mfnOk57xXSkq5M0TQzpehbSYJElsko
ozGlsRFdFo4/M0E47SjOgY0POdv1cwjMDsvUKCFEiZwxqSFhoptsIwFw+/qUnBsHtTKL7B9qE/76
kETxno9ZCy7SBBzWOERD2afczC8ext9BjdVxBIhkSQ3a6C4AqebzkvV1b6kphOI/NXIWUbQ8LToH
CoCt1rcSQsW497NKRs2cQ2lJdhkaymAsRszEFWgTFLqg7DKmnRabVjoqKsE2Ocxm/SHz8Cbs1atZ
yiej80RMC7rvJX+pq/GjlBCu40F40/vAw1umUoca2KioFsWjGTgbwoohqefwNjM7K5oF2GStuM98
U0Z0RMkiLVA8VMAXG/qHbqQ3Jc3f2y6LCjPbhCWlW1KhcafuAJUCvRYtRu2IKmJLo5WmrVGRWmqU
dAYadc9kYzRNPLTFAZ0KaZ3ZqdmBP1e2/JcIqv00le+9Q2Of0c0sjF09ij3R8ITKzK6iGsAgUeRs
x8fqqnd6AAMNYBfpDJCZ7cONFMqKXI98DCF4rMqBwyS4U0R+pb/LEG2wPcNfZU295WCZoVc5OHpk
TqlfnIBPW5i0/a2TFRwl22rYen17D04NiJTubOI7gISZe+CscoRaYodAYhOcWj5aIpaa8KNR5eRY
aYmsDQejtihnIyHZMEfWLNmGibxKpnEwD2QAuaxqFyLmOKgoq1onQiMN1HnCUkcZrpaFggYYG5Ck
bopAzxzNFnmnrq8TYZFXPbM331L7wND301RcT0CvodjPF8hCSJqqcLbRQtWPO98CqU+0BoTCGBsT
HSJV60pHb8DcRrNuW32Mc3lXKZMnwBO/OHU3Q2JOw333lBv1Rf0UGBl6OEQld8C0IU9EXxvWAmID
NWv44vOUDhq7ssm791qI15pBrmQw3PrK7Gl+BYENe+eXxE1ru+Bw/sNYVULvyhwVQKMQV07FeOzT
+SkcP0ZvfCFZdkA+PcnQ6g8NLXaqB7jNqu4Sp0LvmnovRiMNpLkZ3Rku4LjNvQejupNcXntZljQe
wJysu6LWLuftqdH8pAPrrs2Ke2VpcJCdW2nZRWQX5INatb/3nDaMKqsFIc7DKaRN+8sewdxUdfUB
CEiam8LbN8qt7lAM5qWjR3gMlbKPklp2FBp6Z7eIHUz13CWlGkgs5hCdg+CUgifmYulnkSAc6EeO
j0I8UsofssDSApb3rfa9A0SSXrpg2GQKFSSlHA9+IDZlC9KfAV5Fuag+5qzuI9ZZW0PCc5rM/L0a
FcCxQUC3Tec9DA7f1mMd4tS4QOsWWDpc/3eycFE1gu7wDXRn80QzYT5B6UcldA7D79kclnGVj2Kj
JslibaJpv2T109gDLAzVsthr6m4zsBB9v5bLQeJ043LoWYSyro0y6H1Z+A+FCo7C7Sgof1PSNP4O
Fk8snadAyEM799tSm/eoJueRagDfKiiaYWtpMMBLEaNxa3Rru1X4o6inMWkhRBk7AStTqVxEfyHu
B32Y+rXjdmyDsZaOE9gkJRbI8MWWNuTouIgJmMapybJIzuPJn0kIGpvdJfPkDjcubazYMVCaQBiX
kTV4RUz4i1mOJHIKEkREhzlIj9MDt5BYUCZAZI1FUaHd98/olkL1UOFtB06e+WRVUZk3v5DGuaos
Q0feaN2Mw3hQery2p+/TEGLvGLeIQyW6c65b9VqgRzeexILB7DiDCauPKid7w51+yRDL2Zfmz9Fo
7nVvIXOOxFvU8nDLndfchhEG7GqnnjUqJsPZeuODfnJ5vzf9ejfQkW1wmd3PzYysH8nuoH1632Tq
A7yu01zSrcnYcZzZcXCCW4MPkeUOaVmDOoGcLv6lt0pP33RpPcDpqlPbH6FhCcIiyJ/KgCXNWdTl
3AIBtT5VU1VGFst2nk2vQ9I8OBOUw0ojHUy6g/5OEUtZbaYyvCMSkFQpnCSQ4jRMPxBP5ZEX5v5J
c8OJEfS8bkPaRNh+dz4zmrhTP7GeW3dormES6mgqum9+Bk312X91e2tvVKBkOw62m4ErC9UNG02m
kzDZAQDjH7MBV7/IB4BY29HddkZ2bTHjiY/+VZ03D57HHnyUuXYmSNGQNbIGc+uXfr4xBmQxe6pI
Emb9zSi8tAGcE488b/c1m8pkzqCuCFWZm3bKXishHioTYF7PJxFYyE20FCpHYW37KSmd6WSjdjdB
2NRNHFBbHcXfFG1Y4hj5jrTGW+HUYcRNFMBSTzhIek+veqrltmsAxfVz5uArWPYmo/XNgAY9twr6
nWu0j5koIAaSZyiPZLjotNjbXoa4F4ivsZKoEOCAwE+4vWZevzO3e5O9RlB1yNsdB05iMg0wYjkS
wzS4Jkqnw4zYnAqhZIH+m7jqmRVTAlSyO4ibjgi1BcicxwHPvjc5a5KmFOLGLw0RN5oGcWsER515
sPPmGcnEqbYiq863HtF5xLQFASF5UI32olpPIg75cLJMNAOMsgex1bw3Mmvf0maIprJ9sH0F8o7R
ADwtp31oVxBWKrufLhe7sKFeYlOIm3oISIXdi5tB71kBA5sZfgLY9gKERlfPhOALNwr83PyW2UYb
t8qGMdAb9S3MmQPTQNna9Ug3whzobZtZNJkco07HUbwy06bbsmyNbZZ5jy134rrwdrQKt9rufziV
/ZhBMmzqUY7fsaTMqwejwBVhjt0hGGbIfA0eBMX0rWyba66qPW+mOm0BvU3nIsifKtGj13E03J2E
7umRz+j1YvVAEoHaymvqKiN1QS/dBMVY7gTiAx33wogEAqAno6gTRxTXpgOePF3CxA3w3Uc+cA/w
WsafKg6iawfkaZRz24rNEemxkOmYYSWvDOa8VrM4CpaVCdjyz1rAR57xqkPOGtZkPuutUkF9dIfO
gj1FgkNm2Tsrc+8aRcC3KtgRBaYdGOE9TpJcwNNPaFRmkWbdPUTvt2UT9AnPQG1nrrzDtn3O6VhH
NTd+cWGq695vjiIMbiB0bl3llf9hURt4R9J10dS3MgWLtoq9sjdTih7iSFvTr8mnVxY10Q1j909N
RqAIPDsvAtpU791o9ZtxJCFg9U4b1WbA4p7VDG8YdPdlhlAAz5iLKpnBHV3sPIEmR5gO1/Xc8zuz
y91DY1tVSryQvDlBUdya6B7BbigyMILB0Iw8S5Nd54L8imPXOagtkxY+n6TfbGhRbMO+nY4KCCk8
k0V5EKTju8KUXnPIzGJC605QOHdNVryUtVVemTixO1doDKPaNyn94tlthmwrB1wJAxCiSQCy+d6m
xAQhAFqT0CwpLeNZAc+xDwMlbzvGvF3VhHxLcLof2mwkeYTIf514Ba6l3mn1HjXNPS5N24F0bgtY
tT/77o5ns2fh7emHF7tQ2fXoBbj4DEd6EeMD2Tdu5oH7m09HMRb1vu5bI3IzMqS0E8b9XEGlFI1+
bzBxAP0dR3lTjUbvxO7IBC7JpgiK2DSahxkYYVx8Bo1NNSFKjZSJc8ct/Nvg/xbXBjDHu7CAMoTO
y/ehH/E0eDZURMC2mRVk20doA8GecfG5Q5heMrA/8qYdI4Ahbj1fPAEFdYdWzjfLmXYTVnNDtJ4i
UJYfjby/xZ54GmpIRZOgGzdm6+55We0Q6XtsYedBFaaJZUd6bDeeRYaLxzwf2DWv9YbV1a70CwqI
QUPTTmRbN58/hNdfw/XZ82K6Nz31E60fvxC77lJrqBKzy65oXvTRANggmyhaMYmK8qoHc9sZoHDD
T0HZfoNAHpxfv/ygerwaYTJErK5RgdMaV7wcbpSsVWL4ZRb1doMFkfZ3BXkvvHOoNaHzoz/B5iwK
cZxRmn/fCOuaBgzlLjV/mnV7A/8If9ea8HQUrEoc02RJ5Y0wvuDd5X6b2AOMZ6NhKF9Rv18T8KEb
RasYGOyHph/RczH5aUAQCMTjfVPUBKcxR1PqDF43RZPwEFbPmvUnXlewRZEsC5r82wTXZUPAztwN
qAhOqRceLEUGKDRbj6PTvBV1A2iutcmpfQstQGC5XPatZtkdR4pmr+ZRoAwUCUs6PZOgbWKkBIYd
8YW80bYMdrAYPEQJigKXJrbOME31FiEKivsLii8irJLGGG/7ENsodFJTwc6m1nALYgKLpqGDMWR2
m8Kd+SOOC3zzfISrVzWvKBPt8Fjia8k+fG3Lsdwy1pFUjoG5ndx62pi5ps9ClS9h3/CjYmjJ7AaO
ifcT/JbSFInU4qrJpnsQhNtTW5ljEta1sSdgbyRiKqYEXBB3j7KC17ZDK3MrWxINIzFSOEK3fQky
9VzM2CK4ZANLcQQQBid2XGzI0etv4aLzbZBJcLkkBwfb894nk5xYBbg4jPiBFA9W22xJ2O76uX2b
Og4zhSd+zt8lesyj2icw4Cr67skZROzCz06VPxv7fOh3jtvtZ9SDlaLZSeWfLB/DCGLduYVHkW3k
p9lzN33tn/wQVJ7Z2LnBfDX3/XtpwEOegcQLRNkc59FXSTCJoYN7PKI0aSzf4NLV0ZyF9c5QHsDl
sikeUGVZp40p7/oCi9AGNppFKts7sioYviFt2ad22GeJQhUSPhP/NWn8jbHj4040lXMS2lZbjzvy
luA+fbMkngi7hcVZ0ebV6dzXfLlL4LYatHgHH+QxoEPS+/JVBhJuZL4Nc3g1Y7hTrNmQxr3qgv7g
cUA2HFk98omlNUPOVo5tZBqDlRQzcOmupRc9EfJi5yiEVbQGHs1RJ7tq30ZYFaktTLIfWw6NelWV
p6yfm6PpK8QI6FwnHbFlSrNZAVasHZzBIjyxgLd3ILaTbUO78WYOffpsyHpONW7JxBuqdInPML+C
buCAduf8IJ1uZzvshukmfNGzVW2hzzUeGlUieraE7SuT8R+sr0Ta4sVPyUys67bLvT3qW30WwYYf
3gZQiE62tuhHpj38YTVIDtdR+yn8qnpDJ93sfENutat/FLjORxijMYrqQliN0oo4mzZyyFTUqw6+
NlQECPVI1EA2f5sbXXGkOakTMCE30DF+81r3RhgIZTrzlJRM+LFZO/vc74+1gMInlVAVCwb52Mj5
2QRAO0CnYcW7I9DXkV/nicr9bdZYGzfX31GfC2O4gJglJjNChLhOtCt4xGCsElQQJ2DCD1e231dg
seSI5fDiyqndelsQz9gUHHkniZjEexCQawq/keQTLF32Ion1EoaI6ITON6cB5woBlQRadNKKg2Ie
j02RpaVqkrIXp9wa7yx02gWtg6jD7Fo3tMFli7KH56CucOEanY98uxnEZs8oiFJA0BscNc0BsQ4T
n7ZWa181XvtkOmiPInVsYi6R3+vvJm4ICBUBooTtFkOYIh1gbmj9MzCb97DE4+eBM3flmewmr+F/
NrnvnJYLPUH7V45V1A8zSZS9K/pXgPX2aDoDEVsO25YSF2VCVeQp1L7ZuUzcWVyNiG1MY3M7eOja
7w6qP5nlk8phNNLwCjgfWKoIFnGBIHTkVDu4jqHVHuDuSHz6QkXIDUfWWMU4d5Eesqhhb3ltXRMy
HIYCKhooJs2Dq6H91WuYsKabsHmA/fOtGPfSuTH4Q8NeEBgJFoEeaMMvzh7pfvHwORw2lEGV3qsh
U48sTf4aTj9reVW69xVeYZtA/RXvFmoKXGgRSnYVwL5F8gf5nGKTW9gctNk1LH8t+i6agx+O/eJn
+snC9VC6H0H/artXi0axPbURY/cOyht18MZK2N1TkRaVFfse3szAjYT9K3cftYnavWyrqRsF1ZM0
YFRRuAK3oX2rCpy65odHxUaWAQpAj9ncw8nq05DzR5tBd9byyxv4bzfSkzu3zrBp+w3NNBpy6p10
gcEseCSqGfk2xBh4ByMSIgPumAywWY1+XyFqOvAUTbIvtZcfy1oe5l7hnl7apOPQRy+AB9s7pJE3
cZiuzzpv4lC7j2oeMiBSkRPVAzIjbjlvPBHWW62QR8cSw+O1xo0NVzWAae6o4AXPpIiAbarTkPVx
ZWZO5DESOyPdj8XygLsQJzFlizaNqZn2JRD2dwKxH0j81tMO/bUB4rVcJYB5sjQPDSDc5tqZkUSc
khrlO6kseR85Ze7uyyJD4UsFYUQo/4GAAjQfSsycDS4JuaHFcJtrBJvAeY0QIP5wZgvRLwVLPm/9
OzSZGQliSykfmseqk0+sy4+CoHTZRj0PmoI+Kgjp4QJHBdLMYVO5WeXHjvLfR+VFXgMXZJqNxTJ7
cBU5wLC/llmNy4CYKNOQLk/lBD9NeNaTGCE6gvDvd4fJny0ZTga3rBiY7DrN7SyLta+u/Tp8CU0x
byebnRAbLSIoJhiRRcO91cNgkjUCryoTNz3aH7Y0NK+tbph34aSvJfPaOtIVIXd1o8WBhGUKOIud
IPlSFqkOFWq5uq5MUNZqpCQw8xdU5vHHwhDvJKvzHVNLENBmprgrPWe8Elnv32TaH344Pa5sNc5j
UnApUkRH52NYTva2z6Z2h78W7HXphqcxpJmVuqaqETJshyEmCOoO/4+081qOWzv3/Ku49j18kMPU
sS/QaHRijhJvUBJFIeeMN5jHmGc5LzY/tD02CXaxbU/t0i6pGFZjYYUv/MMKy4QKogknFDuO9DkO
RhMZsyiofiSmnzpZIJsXStCqh6klpNIN/d6YxoBgA/w1zT8zs95SpZg8YlgVDtgc+JacaPdVFik3
PlZkLpFs44hqoz62vi/dG15U7AmSKU80YyRd5/FwM4o1gCXFD8TSIWOQGxeRGH8fR2W1jcImcuiI
BADeIhKMuK7HBxLEvqQYHeO57YVFk64iwHKHTNWyi0zvEgI05UcnZNZWFifLLWSvBQmRCndqiJ3I
qpTFGkcMQ4u6q64dgsA2QQ5HKB5J8a3OvGaU+6ViFVtxcDFpqLoS+4Fwg4o/h8hAwR/ENhWcUshj
KtyZpL34o5Ed0ikq15oVzgyTxMguSrn2crutQoWNUeR0TkfxvkA48lHzTDMmUu/FPaz4eGfoRn5L
DaLYdpJOKT4SI7Bm6ljgU6gJtVNVY0vxKB9Y5QJlF28S8ICMRTmYMy7P7cbY3LZy7B3KoM5JhFPv
KWq9hEqkX9/zFl96KM+7CMi+w/6NLrOxi29z7rl9HBQKsG+rv2s98ceUVvprg8CLXbbdvVpr46HS
m3ot9BlcE4Vd3vQd9wLxl3HHSkUMTmnjZ/6ZcnObhaOOTXxHOo0VF8+kuFkVJzcavB+7LxPvfmjk
citncnsd6qG6Gadx2AhCSnspyNKnCQPXLTYy8Vorgornj+SX3AykfdUm7b0J+Nmn6VN2eynTpoe0
SJVd3bWlo0Zd+pO6l0zt2KKgnolDRCsk7fPONiY/WjdSDPEslsiEVYFiq03yUl5mmfJk6jVVOsPo
QRKPpscimOLmu5n52fci6LxDrI/yxqzl4RKRugpop9f5V0Iw1Gtvatpd4DfAAS0kyaXanHXJI88F
eqavKmgQdxE8r12sE+ipgvIbW2Rp0w2Tvyn7rL8WInmyA6KExiajHXo78NKIqnJD80MIo/65RNjE
pdVnOI1iUZQy8vRnX+Qc1XFXcvsrKuem2mU1lULNvDSRFFpJkYJGt07tkgI9x9IhM2mIlXWXbTrJ
CL63qei7ZK/+fuxH9ZB4ebaz2g4FLK6KbV0Y7TbzG++FGFKkIxQRV2zE0lNy6ntm+d0brf426XXl
mk+ZrAdtjFdhENCN9MXnYpQtp5XbH5JR7lF+5NHTIVzJgxaTFozxNqYZaOuTh/8VOje7GRC599JB
3YGfuBUG9aoewQenyvArmHPRxtR+eZWJZBv1hKjiJmfXXGd5J/xCrMIA/ymIh1FkniXUT1fxMPoO
AGEQCXnK2zZgP/tzYqsUNELSTIxsVGFhPI5eRe+luIeoz1YJm8KWoEWuzUn4YRnd2muHG5x3H3IB
iaOw4+QDXx82wpPeePG6SSUKDryOYDBdaeg3Hu2YtJ9Km9XoigoPA/d67heIWH4ZQxYbGwTxwx9N
kYpuIKURB5fHgttUieY51P1ie6RoxkUS3cSqWpDzkrqXFKdsw6JZUtY1XdgihgTVtD/qxrpQgKOs
0oACAvefbzctx0uVEgAARUPLqsKGsQ/MzinwSlSHcSfGyVXVBt/FqTF2QQlVewi727QXfmm1Mthi
HfaO35e4dLfBuGllyTugUIQGUdTHO063YT/ywHafSsqhV6jBqSmYW7FQ9qbqOc00/ZRj87nV+bBB
O7hD72HvLH0fLBoAEYQSQiHjZ1di/Jy0txMoV+K/ND1IOA5DAqQoq6dw7lmNRWW8aADyN81QF4T+
aX9IxkxzJsEod0beK7Zf6e19lJKhBErnryvBJCO3qm++XH6vxu5Hl04dB02dUOarXMByD21kalsh
FC7bbroNmvFWVYxdI6XCRvUKn4up3mepuQY4LNtFWfjEglJsZ2GJxWkT7wow+HZseaMtS+1NberP
wHKZgaqOtINPu4KsqlOk/r43O79zfM2/95OgJqjVr4dC/N0rgbBvShqhAA67h0hIcL2pkBB5SMvK
fMnr+UYpW8FTnEITzZVF19JuRRVR5DbwqLzBRUYHzJdUO6kTOkv4/3Ed6WJar1Sjmja5V0arOEmT
DT/vI2/eB4fRIO1ITDW/QdijOaQRRRSthzZhU032LTrrYeJmkwguVsy9XS+m6Z0nNCWJ+kBtSTMS
W6sKc6NQDDsM8SjYURqMjlI2LLlSLimuZ/D+JOKoIK7uhDxMLgO5VlZZWGkOgmfDJrUyc9tRV6VQ
reZ3Q6Z4a1/VqRuKCErKveHtrFCpth5N88guWQ/XYmGR4Qyxch9IIfZRODo6uEHEBaUrGvCiGP3y
OiBqpajHaBorxo3YWU5gKm5JtGDLTYnUcCVZ7fTkDdyltNDzPj4IRZv296KgQ1KvuaB3IFBj794q
ZQkvg6hbD3mraJRtfPmi9LzwoWkHWnphloUrqhfxa0YcQW+S95SHwrQlEqao4uu58qyVsNLHRpFt
mrfBqk+sN1Nq37hWv1lzK1GrBp2iVMx1GWQod1rat4Dsrs6R3y08x+woWfeqw2l9hTHIje753/XW
f9LSxOnoXjRCcmdkOpV83c9/WkFurhJQiXYP4thOPf/RbKdpJVQhV0eEBJxqRMHG11TjxmgVzw7z
7oFCDCbOfUq5GnEUJ5Gzbs3T3lR6vGkDy5kAi6zxedxTlDRWkZdZl1M2t1dNqhHJvp3Qs82EVaJj
lqgNF52i3MD15lzrgR6LtVMI41Ysc383CsZbOIZzWhxmK8FrOIQRkDF6JXEj3B1Wskf73ZwOYxn/
6q3uSs7ChyK1foLSK+w6lO680V/LVngr866nmDFIEZrLyUhquy4jh1Rll4fEM+J0IwqltGEflnYS
y5c4sV5MYvTbzMxrX8kdX66fxEFCq6uh7Jeab3H8Q9fTjVI0L1UJPwN9UO4JxFPF8qpoqyvda29L
PXOtqF0P9Wso+dcU8i6KSHuQzfg6G1JhJU7TozKol54SOFKoXw0pVQJP3+RScz8Cg+nb5EkyKhel
jw3+quumU7bQCC57jSs/RuAyiK4auaUNE5LJFrs6xQRY8LaTpQYrcTQOZl8e6KZzx43Co9SYm7TU
vjXCFDi0z3t79Mx9qusJvgVQGqYOzqiXuGrJaQz74oklRVaK3YhcJGt5IMUdqPs2Rb3r/ICGxZD8
iDvuubJzvGa8EEXvGm+U6yYlb4kozEBSID+kcQKAqLKtoL/MRGsLR9zr7LCy9HAVF5XsRpr2BCLH
tJNOzzZpIFbrLLLccCCBwE0qcuX0BmzRlmB81cn6SOCHSzrYKY3cFjd2HznvLWf7Fmo6yMKqCZ1+
mGumOLZf0FXQ910cqq4cNNYjGq4VvRNJAVcZ6pKbj5LOEaLqfLzkebJKoopGsqZnORSJ5NK3Lq+e
KGS3a6Np85lHIqxMMx/WKG8m2y4kxvFlf6LDHu9xy9kMbBFwrqx1kEWgLjQox/RGytSxLCF1/HxQ
yGFN7Vachtc6jfKdLGjfVI4+uyBVXstBKxENN1Lxre6I+0OrmNkeVr9WuxTqG+V04lABN9/SrbEF
sIFUbYCJXuhBvsmAtpO5hN7bkIRrosSSK1docrzQ6XjolVj/FpPuGliPcChki+qWgkallTtgTWX+
X4XZVUWODpGCalgudk23koHT4DGUqk6T0jnyw5umNH/WcRhtFVrwzcghCT5noAYl/xgj4aULI2cw
Im4t4Dkgg6nDRWlpd9X4I7Kay1FvbiuVCjAwMHgrEkuhBcZLv4ieSZGP6aqbiFTMKdlayuABuQi2
VG657SGsWSSNl5lKKo+cdXDV4Cy3ohsyfudeEHealq8njfbhlEqCLSaklp4M1qTJlcCd4uqnnxaD
GxoVsZwVgWKfZM+pALRTuBeme7UQLvRSAPwUJdlqMnr1oJGmb6nm0TdUknxVAnxbGbyS75Yn+Icq
yfJvk6Wgg+qn+TmAnnQCxgk8bxbolqGEqsoCUakETWuUFo7XQKrQRMocut1/s5rvnl/pqAU4b6cw
ycVzssCnMKsfRl5gVjurTyCjCS3aKP06T+CE0a7f9pdT6MIMcdixiI6651REjuTWj3hEBctjA6lC
VCTQNFvgEQ1i+H6IW6TWawqEatEWzjSxvHzdoxQj23HwmpS9qyiPiRVe+yhpUlE3heAp0F5GXd+L
wzczAUBiXKikvEl7Br8vyeAhF58PWjiyk7rGFkFv4iNeUk7jgKWQzgyPWeg1cmPhLlw1cBKKTZ1c
quecf07AleFdvBtwgZfuW6vMKwCDvId5BdSrVLW5NrHLo6WziZ1+e05WRZqpDstnpB5EQgP95rNk
X5uY1NdJUVHVh1+iDm5GsbH3220fGs+yB8CwyIgUUxCKIwc7WfPz1/DXeW0tP4CBjCiHOZQkfWnl
UetdHLcxz9x4eXQVeyXZTGCMF6URyZeJWorNGSDsyUdGSQY1RB2tnE86FDTQsmrMWe2z+kXwfbY0
DREykJ7k7Tme8WdKDSov/xxqqUAhj+VYR6nPCwUui3PQNOMHrJXW3bXAtdvk29dz+ZkeMYvKQMOf
ycYShlsfF6xEJOmJFoe4VpqAXkvbs3Zfj/D5jPowwlLqM2sYAYAFGJBQ+TbJqu0NKZV/w5VDzRm6
7oxZ0cktaEB/Q+wMaTU0Mj8+USFibUEvg8BvE1/hDreNV61rbTBJRyj/HF3g5PS9G2yx/ZIQ4Eqi
lOyFwVgVsbqiF/P19H3GejN9JgxsqnOyARV78ThWYRTAzVr6D09F/NBE+zp5+HqIE29IFrGi5rxC
ZJbVsBhCFumGhFa7ClIRA+8IW8rSJgHL6iudntXXg52YMRmeHfo/CF3Jn7ZSNQp5J7cMljTPjXev
mE9f//4T88WxqyMnCSEHaPziYaROpUyD/w4YsBtdOkT5zSBsvx7i1BKTZYS6ZGDx5nz6fpywyIuq
ykt5BqNZFbtZGUy7Az/mCLdIm2zOnQifHUDA+lNZwfsVDT8I+Ys96o1pL7cGbZ/BpUn0q3+T1/pe
cmChOcqdv+nW8Y3OvW/DCDaJJDdnnvYzBYgw2WIRotghIsEwCyO8Y4AO4gQ1UkE/q3JmbcnEid/C
x8YeVio3PECd4Ayr6cTx/mG8BdWuVyxywpqyaYRCvDzOUXhvh9ObOY1n1uKptWKgl4n562wKsVz4
ZV9h/acDU6xNj7rW1gOqa41n5m9ecIvbCpmTWcTFNNnK6mKxJI1JiicxSBt3hwiLmNnPJxE8x1Da
H0YpnqNGnrhAFIjQ2OdpHEzScrWo4jizk4f5rpL3ufCMlst9uE5X9IJfUE3qKCFsKMv9S8fhiQlF
/P9o2wgpFMnqj0ulteSUXkmHPsH0Ukc3SnEjJ2f4fCdWh6Kg4IUKAXxrdXn5p2rSd0FBkSwwcaSR
AGBkHtVNmcur+LflnJFYnilSaMfIvL3F0yhRV9dYzEOjLWvQmtlKbW9FMTtDVfrMH5xHmck1HFgS
fO6Pcxa1cSRoZtusujipv6ljp18pEQ3I1guz0FYbqV97RW464pTqqzSvlbNZxImg9f0nWIYcTSRk
YiuPtJX3swhgDTFZ7fdwoa+UtbADcvL1gcJTfd4SHwZcTGzf12ER+lOzqjQNVKNvoNI0DZNHYt/9
kgXLybH6jApL3k5yEl4mSvUQS82rxX51ESPgyMm7204EOaCGbXqbT3QhRR+UgR5N3lZQ63uzL26i
yXyTtOpHLGCY7Qe/ldh7oIW2T4cGtU3vptEKcF5ordB8nqiU1cLG8Ic1ChDk717y0Ki1vCrS6jpT
mnXeiE5JZlubip3JIKva2NEroPtyLG57adxFpJurTpfijdJE8T1wn/7Cwn7DjXQhhvMTZDswZS+h
EZdr1aIcEOntd62sr1Uhm+xYGUMbcFdux4b5JnRF7LR5/ztozedK6zdwFvYRxWhy2owOemfcFhom
Z2HpUxFBm2KFIrhwX3h07XQ1LVe05rvLvFOcvKofBYm2Tm2uQ0PfTkNybcpJs+szUDVtmFObJCqw
E+qVkJqSrdZWj0U9XXt9du/jYmmjIEo9Ebx0J1lU161nv7IcenCXscifRNgW4vSjFUbNTgQKzn3y
4nVYmUSQ0G/CsqjtpgJvoqEcYod1c5+C7cT2I/sWVt1tVk+Nq+YQtabGA63eGNJBg3C6mlr9Tjf8
EVQgPUY5SctLK4gz19TL8caIxnSdJQ1FDVW6NApIr1kMW0OUMZ9oixwVILn7Bmr2UTcDuuuVlW1n
9JUcCpTQPHOVNtqD17a0dLs2X3dxcVXn9C4hZXOJN8FKs4IdmNOKrCL81gCEGNPqVzCW1Y7HU7cT
BJLQE4D2l8ijByUFXwBhiZ2WKGjQIEaiqM5+WVr/oquQQXrwG6DrgOUlVfKYQg9zqsAEHqCAYDX6
LtmI8vg7brK3tqmBOhArr0xLuQ08qlC5EPVOGWXJSgD0fuH7coBarPTSRRKwLgwFUxqjgPWOFQnd
raNcWHuemvHCoycvr25o5K67qt3B3SpoP3eOWehAc5NKuo8UOi/iADxLUdrfaWtoN/lM2KqmddQI
d4IvUNMwafw2ijcdDIDSE0C/OpenTdOMv9VE1dBRRC4lAlRhS5qYOwJmyBEsDWT0fk0yuEQ9fAjz
YO8bFCjaxDGbclslhR2E8WvlV7cd9oHIt+hgcJp+0yqIjWQ02KA6DBd1Lb+EQ93bkVHEtoQOC+0Q
+sqVBCYNSthL4wk7Du2LFMPTdqB4G+ug6SyjGO0qzb4DDtjTJaSWVk+OFVmQlKhM1LEbmf5bpXlr
feyeh9F4mtrisSmVn5XlPcGxe/36tDuVO3447ObT9134pIzC6Gse9z862WvlItyrOzgHG90N9ta/
L3P54S5Zau8VRhgbZT5zZe79O/gDm9lwD1bU7Bamu6xRVM6dcyIQpy59kmKScXi9s4vIxwdUx76V
M4nTvJB1gP4PyNg6uZqfycHPjbIIozT0h/SgZ5RYuR3Ch6mAV/F85lV9lvhi+t49yRzKvXtVoSXl
cZcwxsh/8ba8NNajKzv/ghruuadZ5I1iFlh6NN+A86Lor9DHcSHoXaJlhqBX6lRv2eZcqnrMShaB
6IenWwQaYteXCCUxpvliXY9Ps6Ub2CunW6uutBkYt1mFruGcmdOTwcU/53SZPaDV3WU9yGeSl/Cu
3dANuTSR4KHnuTqvK3gyOHw32CKw0KcSzqDBXpN6wc3EPIaUWN+CK73MjLE7syJP1EA/LBdrsbNp
eodsB0bzXvw7fZW45R1ikLjncCvc0Rmv7WLjrb+ez3NPOCdr75YovsiTFM5P6GeFC/Bj7xnKIYVh
Ggn1mcTlZGD6bjLnTP7dUJHWjIpf8uaiHbLDhxAHEN0tznrBnHuixfHRiibcAQIBMAV3WXBTS+4k
3RrhOUPuU0n7++VvLQ4QE1/hSLOYuYZKqbguWf7WVU1lqNl4V/9JoZqTBA80k7xPlY4h8LvJIzlp
KQXzVDUcYHsuzOaP/SO8hJXeOPSoUCAAlRlDtLXZdk77E4T/1yvlRKEFm0PK5IgEUKZdyryk6qD2
pcYnsACeF5eyfiZvOdF8YD459TV0MlSypMVpOQh1GIgwInlEdZ//HJGu6O4TRwRR8itDZIH6AAF8
/6+YhM6rfHmUvR96cXyqo2rl/ji/S0DsGxXXYTDxw11R2ZAo1iI0Pds4c7eeOrFR0ZdAGmL3RP37
426oNDUyeo0hh0hY90g4C3l53VXdmU13cpm+H2dxqACdQfPYyOZZHZzZKg4ek2prf3dsCH9+vUhO
Xgrvh1ucJ7rf1SXc+GYFBgNI42a2d5UgSt9U21nDVFnliIqNB+vh63FPnS2GiKqzQvnepKr0cTY9
b9abqRAynKxxurCsKgY9bck5JAB1sD21KvYN1T0FRKgCVsrw9P8kajFECsTomrFTl50awPUSDT4e
3KfoDdIuVUB6TO7Xj3lqD9KpgDJPeVVlq3x8zHFSy1LxqIcM7YBCDwkmpNn/vyEWx1oZti2Av5pD
xLgai+9aeyZbP7kgDZkCGbJU+F5bixUiSGOQksKRrCM/UK5ElFQ8B6kmYob1bCFpnrnhTs7Zu/Hm
r787OcHN5dnQMGcGfXTkDu3EuPp6yk5t5fdPtHgr6JgnklBRcakxUK4uFP5fnpm1k+ubsqlMRIzC
1vL4z3xP7LKBhxCrn4IJf6Vp3ai8iZPfnnUrgmVH3ePrh5rf8/JIhBBBZZ06Pt2cxUMBy4LxCXps
VSBJulV7g3JImFJJtdvJ7x/koYtvvx7x1IsyZVpilMGpwy0LjVqLX7lSszDSIUcEAXKhE1nqcO5A
PHXWm9heqTLa/WjRzFP9bj2YY6AXLAiCcjRPoezMZW/dARQlEprH175ztuA9H7GLqVQlnGAx88V3
jzX/ccR8EuCIwaHiTCQRWINN2eLvvDLQYopuz0UKJ2aRwaiW6gqibJ/Ooa7rYlmSKdeG4z5sx/Vk
pf9Bu+LDEIvbUivAPxQdQ1hQ2jYacuyQhZRr62XWi432hep8vTBOdekRrqeqTiMGd6ilqe8ky+BI
gqrlDqNjgK3XPrihlEaKg+BcaJew6FKkvJDbcYPLCvFI/cwOPxWbzFNK8ZY9iDDh4n6J60DKC0lt
V42oXvSFYbiNZlb3IG1D28+07tcUdjAXasVw1QZYpZGL8bPUNEDvxjyTJadH3cMOSlVYx6oFjzYU
80c5bc4ad504iz580MV1L1Yox4E0pbdz3Tjept3Q05l+zpABaR27urSG6aEI9jm10pPDIr2OpBsi
WVy2H5e4rAdBnfZzy09+Erq9GCUot5wb5NTVoWKe/o9RFnfTAB6qkOZRqtdxVe1mz5fxu7SRXX17
3t3gxAH4YbBFOCrouY9kLYNJZW9TlE1E5XL0HqVSdL9e3qcwFx9GWuynNDDRBukj8AdgX2YDgG4i
6aud0bkSEdk0gUmtvh5y/o3LE+n9RC5OJMk3RSXPPRT4htCxQtXOBrCK2a+JVjrEPjvsziW3Jy6w
98+47AkUiY/kyvyM6qabPWe2s/1jsK7PdetPlFyIpzn2+COZ0jIQTC1jUJK5rNP7tKQK+K7J1jPQ
a6pf/Hbjewo6OqHjo7jx9YwuNwBofHpj0hx+giXCE+PjBhBlsOeRR3MxQI1HTFtYdD9978xB+En/
cjnKYnebwVTootqDkN2YuHt02xabCHV7Xr/2Uy3iOJKCk7o5M7z1pbZeOQHWzFOzXEnX5i3pph1d
x5falXKp3UoUdsRnY6c9fD2Fn3KHeUzOWIXSLh7niCV+nEOs4fXE08BZKvfCvblvLy264K/1a3ox
13ei2+DSODOkutgHxxEti074HHh8ckIKmgDZbCUqAVk2yveyBZ3Q9Ul5poW6PEkWoywRKxJesQoE
JboqCC7QWUpHpxXdtvt1Zv6WccY8jooWKwEUaCqu/4/zh+Zj3gfwzCkCDmC34nXkeDvVyXfJOr7W
dmdGO7Xi3482z+27OMozUNZUR6T8zJfJRZrFUbZzATDcgNYDYT57mjnn9NpPva/3Yy5WiOdVqSdA
ykEHaDuFD635b4agyxlcXDBaYWgliOCSLty2zkGJnzmeTs4Z3WbiMx1TrGUkiCyn2rcdpH2IJA+N
AGdXMr71wjnrlVMLTv3nMMvDtk8ruW4io1pFdf7Spo0Le+daTkZI+Ma5qs0ynD5Oma7OWa+sGp8y
k04f6SsPTNlceVZXmRO4+k1HtabcpW5/UP6DvQT44R/DLU5AAYeEoVMZTgtqGPSPRf4axM9J/vj1
6j610DQJQwncf0yVv31c3JTSRzQccZKO/Fbf4vNLZ8sE6/v1KHMI8f4anucOZUYJB0JwOIjEfhzF
77VSiEskvxTlTYO9NQgHcRzswcyRLDiX0J08XmfnbzTtMbDjhP04mtILdOXh0sNjexGzg0mda9h6
rq+sgqf+m4Z0A7Ihzly0P7dtPwVuxwd9N/Ri33ZjBEUMXu/K/9E54Xbamk648649O1qH/9Eh8f45
F7OqhngfYIcJHVgoLjS128cEOl+/uLNzuQgOq7gv5HiCejFuxL24TrcICu+Kbe3i5uhW3FbCDTr9
Z5bLMoZazuIiToSXnAvwKeEhbKqdgmJ+uBM2/4Lc+8nFD70dcJGId98SdYNWiiD1IxNoIYmFRr9M
PbQ5yLtijYyXsuLhzgakn2Lg47MRa8zS78jzL2E4apJxTYucjP2t/lJdoAvtyt+DZ/F6/Ka64la5
OWeEdfoh/zHgMdR6d31lQyiEeQSxMKjKxzYGGdanv79eJcsoe/FMx07uuyEKJDn7PJeJZ/rBTceu
REVVrajSd7SlQ0NY0xLBLNConK/HnXfTp2MFXyO6+kRuADA/bvRSlKpKxCQDhOza02B3D/dleK4U
eTIW1dBhJ9JAz5sb7eMoTaWimQ/N5G/m9F6wE/k2G5HidTxl+xQ+CoyIWtCdNBDOPOCnHvhxZtEP
1zmioTkuj+d+lAcTbEy1EmkSZMcCBNiGC6oPt2fRkicXyrux5q+/e4tk29Jgzlu93ZvkLv2l8hxd
N9vwooMM0eEZ86Leff3+zo24mNmul7Igbtl/QXcwm71+Nkk6dWcTf+DiLBsm62SRrCAgW/XTTByD
+72RgdbvZ3w9Xf3RRZC4cM/7Px3fyHJNogwOIPgo1r1EEqilZqmo+hEDk+OqeE+ll7P/BhyouV+W
2ue606fm0OCuU3SZLMYUF4+Iyi2kpIHxUvruEIjGc3HPyQHAzzJ7BvtsCQsnkGsUzUfI3n+Svmnu
LAfeHIa78TW6mjtGys2/zZOYFz3yCYRZokwHbrnh2jxEg9wYOSIh54RbaN8k0dJ6NoU7N3unjmO8
Vcn8ZlYMVbfF9BV1KwR9RPqXfRtcda+uJFu48y+Nx/zC2Cd7Y3cOanLizPow4CKu84WuKqSQAYvJ
TWDaAIKW/v3gm6IyTVS05U5VRsOhKzWEPJAWQHa2cFH3swfjTHx6YlmAlyK2N0wTwOxSsj1DhUuy
/DmDyFLdRr3BWBntcPb9nLhaMD4mi8AkD5vlZRG7EPAv8hSGKV4bVyTdU0j3iEFu9MIWnojjXLgk
B59yKMpSX59Op94UrkQUs9HGZOkvbpemha1HJsATWlcpWp+lvBql5G8B1n+9Dv/Lf8tv/nYy1H/9
b/79mhdjFfpBs/jnXy/DV+QC89/Nf88/9o9v+/hDf70u3rL7pnp7ay5/FMvv/PCD/P6/j+/8aH58
+Mc6a0IY8+1bNd691ejWHQfhk87f+a9+8U9vx9/yMBZvf/njNW+hmvLb/DDP/vj7l3a//vLHnP3/
1/tf//evXf1I+bH/+d8gEwBRTv/zf/zlT72hifCXP2Tzz7PHnUlWQlOG9ITDvX87fkX6M51PTC6Q
rsddiSLKH3/KcGQP/vKHZv2ZQGDmN3H6El/NAXqdt8cvGX/WOJf5AeP42/jS//t0H17TP1/bn7I2
vcmx+6rnT/Mx9mBFzEcT42jAVUjVF6tjCqZIQIBPQrNhHG7Qg7c2Rdd+Qz8EbSMjntxBtTZjjT5+
UppvtT48qpX5HEwpmuJ1Cxa2065HQaFRbSBNkaRgzAJ9FtrSe0rYiFOhW+qqpTrcqHq8C9uw22VT
cuGpteTILUzKzsvPhTocsZ+eitgF+DmRhoYS7/LC7I2m7AdERJ1oEJ/kAjllfCaQLAmkbuUVImwn
FIcvLM/aqy2pjTKZ16L0fdKMCBEu0Ktl9lvPJVTh+NZSEFENlsJ7rNImt5tTy65HHEqmBGxHfjS5
ZipfjsYwrQpLQl0ugExblILr58XsUDflAHYl3zXktkbjOwB/lWj7WK2bdeYb3er4a/EvoNfdNJNb
4kOA+quIOTZhJwIOEc2JoXa0rEBnXYTVp7W9rc/hYgLbthPRBZaVTljzyCJy18UDF6mE8dsQO4qX
/AxDH3mnGqG4WKT/o0WhbstldZ8oeNhSOPYwEs2MO6uw1B0q1W+hBC84kMGsHsemJexkg5Vhoq7y
WccJXbHW31QqB1dTcvjrehXhnZC9xV2Mw10M0wqFiDER2jVSj8gS03lEzuDCzAJ/XRYpDMFmK2h1
7USwN23NR28tqFhI2L4AmUKqGqPNK8wd6n0dp7+7aG2gejRVT92PrIflmaPlnldQm9HkfTL7Jpm1
7Cz7OG1jfWGNhuCE8wr0ofnacpXqTlEhIBfkUNAkBLEBcKAPYJXKLGXQ3YuT8BKMqbIuM+Pt+Bqi
lp8u0HTeYCFAcl8Q1cXo1LNPYYAb3UZs0HY8Dojdnb/24nxdk37tElW4y7LuJwBo30HmZ3KPUxj5
lQ+euHYES/H2elAVh6RCibfHo05MdDuzutdEn5o14ICtVsvPua8gq1+n4kErmTxTiXb+NL0qtbDO
rVqxh9wLViNFc1srW0imvVXs0Q9T7EZEVAHVgMewlCtHTuRqF4kput+S8np8f6Yc/dT5M2psBHBB
phQH6+P3SSnbUK5UQMI90oqIi238Ui52CEk/pkaiICuTW5s6x599HKw9/Mu9NJWvoe4/hKaFrLcn
XXSNPO95fhHGPhgTtm6CThaIfYEsuw6eSAICu+117Os7NBUNpakPVZ5Bps4f9KjZH9dymbh9lF1Z
3ThrVDAmIp81jg+8wuP2DaOido4bs0EUW0LZwPR6HqYoEa+qaHcrJXJIGYwG1/K1FSpqF0Zk/jou
iSY3d73U/v3nUUEyNz/ztAAinMIBFxsmpZD4ahsmDhKss4cEX8wRv1EtY10BGF4d12pdh+vJbG/+
+T3H1YvtJ64FMbg/ZFP8v718M/TytSCLcOt38fx1NMomt1Ci2zRRlFXbtKoTeslNmHGiNsifI+iA
6BAikiwVlB0ROYL2NGXe4fjqjw9+/Bs8CBpQVdHaemhdHg8jb56DMeRTHtfd8cmO31bRYgTs7q16
BSGLoQ8mV0TQ8TYsM9sYRW+fl9rd1GIPkUYyqiAVqa7iI7CKt8L6+O3HX23E1NuThBZbg+TxpG1Q
eAXZ3oz2EHkCgl/p/yXsvJbkNrYl+kWIgDevaKD9eMfRC4JDcuC9x9ffVTUn7hF5IqQHKURqTDe6
apvcuTN/KnH3PBotf53mT3a6didHvAmjsXu+0k138o8qoRkau86S8jJPBwc5LvGqE0W9jS0Th5M4
DpuWI+gVo4HwmvsRadkbovRDONcv8bBGyJZyIGxNCdd4rlAUQb7FR7rJCePioyogfyqjHa4VikQp
uohEPG9PrrO45elhtVUkPcr6NJvs2a4pOqylbaAaP8VYKPbs+ht2qKb4rshPu1YHFBILrBg4jYVV
2TfsRvYo0qNh4NJR2jj5iZDheM4V0Z/7VoQOw5u+5wiSFW7le9GbHfHJmuI2F2P+Ymzrc1pxakuE
Mt7KVu1OcbxGnJ31UKcW6xBQ7q5lcy0QXEvW5i6viShZf6nETdTFDXO1XkMfj0uvddhExfFnahtB
gk7ndRxKFJiT+dVOX7K2iYgIsN8RVkAjhKfcrhUqhMaGV07ctuFSbGjp2MwwB3/ScIVrFexjBlfd
T1gA77AZInCJZA6NiaWVrX1Dlx0fyBrxX6ewgZi4nha2z8Gq4Agq37zSHBrFmX35ITXFnB03FCvk
FV3T2kAFNfN2WgJn0OINZFP0vIi/RquQjYP63HO64p7EWqWkCVOkxh75C79ql/tGTeIgNc2bTuTJ
xXHcQ69v9yzv4D472rdVx0lrRqKpXa36YzWnN6a53fciVXUGSpC6rhzlzZCJC0eYxR+tMIlIbOL3
LluDEptIqm6LlD1DXS/S945NMNC5tfvI1m42JAlDO57HIC7KHYuT/tS2y23Tpq6vrr2/VpwNova2
/w7/rAv6hNQW5eXHpq8p2yX9cot8iOJHJLjdOOX2qWtH/HvKp9Jx02OGrk6AkBLyVQof+1DkeO/Y
WBo1iAdi3nHD/W25Gkg7TaU9nZA8Po2NU3FlFE4zH3Fjl9kJFSvHr9s6OmceC0yFaT/LyqxeJ/WI
N2Aov9TpPfw22vJRg8WKrCrCVK3zpjbtdpanq2jXuzqbQ7V9W41oPq6jkoaKuxxLSwvbZT0aGUSJ
bmKPo9M+ZXjC0k/zKzzUfGR4NELSlHFqPVxh/K6fu9BoJuYN6Hzt8BXd9ko+PHQT5MNG5zMSn4Hy
POdVG6po7JkbqsMxgmOFSKeT4bDg0f+VaGQULbPm05I6/Y57RppQUcue6vJ5FEmwN9HHat0eFW1i
fp142lVzlotWFmT0vNEQji0fVTN7zBf7TT6I2rZmIfXyInOfImQfy3qfu9N91QyEVWQVwwinj6e5
XUlgosKoELasbNySyoj4Ds1R8FGRL4uT5VujT3ttbI+5itKqeFMc9f6gNWyowIY3+fi0XVvwuaQl
u7um240hGq3Tzuk5DTpFn/geQjwiSaIKF3+KMyqtMV4ZpTADEFUY/qnPqahA85YdlyRxGgSTOPql
MXZBp1kYQ/N9U4PGcuyGskSQl1D+VwKJgZilJ19vBl1LZOrm4lijbLPSdp+GkaPkZgZeDS0+DQoL
S/tKF/JumXrv1N10WX2jcp9lFnRQKT2kjvES90+pjQoDMdARpWFdpznyXO1tkqPrWnUOFbi7vkC3
RBEoZ51J/hqZP2cRazxRc9f1WS2298ly2IaIEYQf6vbQL9G6lyfMyicKxmhiuUx/6uf1tnW7j5ad
b05oF1rCN6CdWe8yH1Vj2o5pbw/7bNWOCyYtLdsI7I22elim6Wfaw9ZfChx6eFB65iI2nKU3Metz
XzdpFM9gHu3POffWQB4UGUqsanxrje6x38jmS5YqHPLlvjV/rslifL2HNjG+D0a67xHs8mW0ivKW
RUJRb2iiNKsp8BIR1JsfsVn0gS3SA1rfVCJk4hFJbF8mCRn0O7W4NBOWENlITJSxS7G4ElGtYIM1
lJdcVEizs727aTKTCs0BQi8NUNvGoTOa53Vzn3tRVVRCB/lvPe9/usrfusg/+y26LR2bZ+aJ2PUi
ViAAzL9hrlNL1LS7jiVVUUPJg8w47il2IyT/FPMN05pmt+pqdNhKhBBdPLxUm+IgS5MTTO4yQM7u
nb1NYpVqfW6t/mYvhLeyR1J6iKtjrHZ3nQOR/p9ftxyh/Q3lBOG2kc/hVetCCspw6fX//rqTyjOH
HJugsEdotikr9go1NGRs9gj54FFb3M55rha7mB0LEYCaZHzIW25fP4yoMSX9dnDzwjvMGoWGpWaH
XsET2aHWZ5W8PNIJ+T3szySzXH9WphaRSoKHMRQHBIlNvIG0J67uhPDTT0QuE1SaxndZFm9JH/7z
e9X/GDKL9yr2wpEtYJnZ1v+EIz16FatLqihQV44YUg8DMtb0dJU4kEoze4clUehhxeulR/hqbS27
i/zYVO5lvZOrwoOkQWen6hsjLF2q2rjrTgp1ZDctNXYxhDBVGzARYZ95cIsgruwLKovDv7wbqWz0
xyfHocP6GgUJIEI5wfzbibMrqt5tS6MgrwKMVD6RG1x3mo6uWdxjTYOpjobf0E7tHVzG6onppYgr
jeqeRrt3gnot7nDcFOuY/7ll8m4XqNEeba/dD4X+vhZJ4EL+oNyL272RIFPXD8iczzVSsR6yWqJC
ZUcGM8SMvM9DHdUVzyAYU8mPf/7w5LLGH2+XKTAEUTB5B1qjgHH+9nZn+KjZZLVpOJsJXl146ynl
nbGKNFGic98DJnRpEyICe1uu2UJ5TH2ha1PCayIdygJOhDj5UcBu3aMCUuysFAVY5Gb8COdFv135
oygMtjbSfBNNVqM7uego+RkALSvKBBiApHVnT/2TntbB7Or/MoH7c+wgVDuQoWEa7OoeUP2fhPl5
UDc6YPw3ZIpyWb4PkokEuZKVWX5m/VOfaCmTab9o59XLn2aFLWEsnepQK5TXf3nqjoDNf3vsvBxE
V9j8RRuHoybQ478/9hRANdZyM2Cy9XP04uSQbgqdRiNq6Gjui8OMHnKoLevosw2MM1yzrvu2iu0Q
R5t7T9WKsxFpt1scgWsManzs2Rcj7y2nyDS7U2LyjVN/I8NmlKeIJlACo4B3pU2lehIJlM7T7Zbl
qzxCnRGvq41ccchW7m3TuGs4jpsvewtZ7SnsVmDKOT6YXkd+kH3x3B9UK9YDXa136lYANYifLK+/
C7rilhe1i2Ic92hC48xCvbVd1N1mud9zkz4w9aa9vcRoOYkWWNTrWZYrfh1/9hUjlHS9yIYTTlZI
QfYh83gt0oymU7t3kXvsl5x2Hm9Id2LZPY7f5H3pUoqVFmsYLFPcdY9HGZF1Q9m2S6OzxBjVbe4O
pnuVD0iCDPqUPrLYzCigKv28iI0wQw3bH6YVSgvqQo3hPRcYniwGdQeYj2j2Mc9E548otxD0REkU
z9l8o3QtM4XhPJs0Nm3fv8pGTOI61WTebhmdxMwa+GmJuCL1nP6Kc/s6mNa7YSVpkDtgpX0Wn4rE
0/dNiSpiZk3YE9f2huAfLhdD8hJjzWfyScoSGJp8WIzmRwVOfC3VVbt2ZXrfxQs+AO4e1cL8ceaH
+V2+YtWxAvXVm+mPAlrS7ezT1EYqgymYO+ucYLkZ6C71RCTeU9ysZ5ytgRY7FnBLSn0IFc8xhoiy
u6Lgno45n3RgT+Qmh935+x7V9cOqnHCoSK51jB7PpMz7qRe2g/QDu0jtKcHvrZXYrdkeVQ5SzHOG
0HODNpXIAcWwoXabND3q6x3EV8N+lbnEXtKYM4poqgi5uYPMYau0X8WTFvHjfpUdMFxvoD08piTO
XkgBRmr7ECvps5MiF2mUCCcvG2KsjrM+sunlnDU40i1Cjb4R4Q01W91p9lLir0K/NvUYb2o6hhKi
K59rOrYNzE2+2aGfnCBdsr2zesvZQkPyav6URWaq7BS2n6ikae5EcGTukQc9sdUAY8wqjBskbi36
T8Q/2xOBxuxsThF+apaS8bfldtAGFPZH1znJBGInw11DWY41FfWLJdpGosq0Yx2/8uc54bfVrn6o
BmcncZV8SU9DG02nsW6fkDgw9xHucru4QxF0E7XUYCq3WW+6OxnCFVdRT4ifoCJeRecZT7vMcvjU
tPxX2W4KJn2zdo02fY/j+XppIEpKsEApSc2OGd/YXYnlj7PigsvL0zq249WljWTHrVLhBY6WgXoS
WOJ6bfYjqtoIK9826QUIKw7RakbzqMclsBQ9kbzDVYTuUd3SCvwXxY1JR0k2vGmoKfjbSutqroZV
IafbMy0UHUpGwUSJ2+wbzXuhdz0VAkaoM++hqa0tcKoo3/cY0Mg0MBZECASqHrrBc/dWM6JkO2Tl
abCxHym7/mh3WDrNWD/uG+ter4c81KgVJWJpdnMbIJDHLkLlnSuRKBV6Eyxz0XsUORuJWLCoBDvL
xvO8sytqlXQBL1ti+6puzp2XDffI+39KmFEV53ckxccuEpEq1iihMZ3kW8evBvHNNqqObsacFzru
qY6Wr9M1G5126cf7/mOK7t2s+0hF+eXO6duSD0d5amVlKG9MvBJ4FLGPZuuLuZ8V7ehCYL7KRtBs
0m+GmW0HvbU+xg31iH/OeZp0WP8j5wmePDUi9B4PqOv3nGdUpodab4KbIQt818o8aKWbBrWo7Iba
/s/8xBQpRy+iKwaE8awDNwkIP6EPrx3sRswiUa9RSCirgdlrUyWfc5jdtecLCNLbmN7Yaf866UPO
gbptabyvInJ3ipmHK0oXEjpy8yE6by7x0dOo7PqUW1C/yItWJU95Pnh4rrrPYGeDz6Xng6FxHp2p
O2ksUEaZi8Gv+FQc5E/8chEytBqHXQQJR3zOilsctGXB/Uy0eQgVH0j3YZ23Tajlzgm3kmRn6m9q
vmhXCUMti0XqRG1G0+obpJ6fyrJ/8VL3RTZkqMWTzoi1Xyix7MEW4J7AmrPd7KL5oZjGzh6T9MbR
k6PTlCe0uUcQHmhhdBRBZ/prAzwtUpR4GuasfItTF08oMUT5//910cBc9xLR9goU+1JH231hwmNs
YNmpnOTHkbYmMFSHiFB2YM+ExI0vQVBbxvD4L2fmjxGzqNpcRJLoANmM1eDe/H5kNG810AiPEcZX
mVTJDhfdnidnQJyGolGencKd/prU9Ycymh71ZnaZeT90RkTIFJNE+ofi3xjP/1u9obljgCOrpoYP
75+8uCpzl3lxJjtA097beYkSTpP5bFoLCKQ8KeJTpxzFMNge932bzBjNYOn4L0/HFjPU328UDnLU
euiVUtIyMfv98XiJu3XFBgDcaZjnlvmNjr5KoM7JtzpFFFpAJbLqiEsKlajHaacasdDxsNxA2ZuJ
ZI7Et6XhMcsYS5Ro8qu3RTsZuosssl0dzeSnorT5frXyv0p1w4aL86G9RLkT9vOu1ed3liq8g7IC
bHRxxMysebRH/YXGFUjpJrYBFQbMsMIVvWCW8W4HdheA2OLLVGrNbTxhUj2stzFQapp21WVgtJmu
6hFfYB6aMls+qrrWWYvWl1HDTKWrPCfIHIXvANmQN1Yiv1lLEzxzmFuN0UJqMFH15o/VGey9Zq2v
S2m8uPF7ZSHaK4PqVKN6XFfZ46JUyMt2aE2LFwa0+TqMqAEbtfG+gLx89ak4Lhc9iQmfWl68suyq
xWRKIWdm2qDS2aPuXaTrY4shZ0AL9JzlPBUZdccVx2KSr8lNdRgXkx9XI7cCg/0hNgV/UXFccVLa
Y6sAPty3B/6CGk/DdkOO1rKIeola7Wu+bLuGdXCu+gKOL2MDelfPUKDfi8p8kF3y1xVtpo+11r4L
cAao+pcSH+XblhWgHPt6qMTgpRwUC1ihEuG/oDhfsLm8VXFyjJtrrXKn5LUTDW7fdsQ3UeDLlk0V
MW+uL9gGxuFEoTKOAFLyt2X2FYe7apd1x0FIXM3prbyQcgIqX3Zvz2GGWA5FFcObvjVv5esbnfjD
WhEoFWWTGNP2rlf9Czij/w+oxA4mah2wJtA3RqHvD06Tm6CSNZW1HsRiqmHZ2bct/4vF3bdMHBtD
fELyo5WpQkZIFMP+g9vJV4noFvsb1rUeevfVNXa/1ytIGMeAttnbP1/3/2FUGLDD4XPocvEQOtsf
mFJUOamqzBPaW7VDtyECjd5b9Od2c/G6+Lg4Iw2knG5Z4+M6CIBCJFdd9Er6YD7qY7OFiRM9yxvT
bNPFs6Ju/wWpAg87ZcXcXEQJMTIfvPmuMauXqAT3FeMh5rP/hrb8uV1EgGcdH+gBbh4ykCxV/h7B
Bk+pRtvCD0aOsPOCEj3R7Hslrba9hewvUGunBBKW7yvrMC8Ue4Nm3ucRdtRyXqSs+ktPwRX889M2
xNP8PbYKAWAdVUoGFKB4f/BXnKKupiSfWeGO6hcMAJ83HO73nisn5M0ejGi5FeKz2QTQI/vNLGMQ
kwu+BJ/MNhNoq7rUdhzGU8k8+VB8iv5JJggJv8opZuP0D3OSGTgEg8bLUlCOAFiNohTMa9oPlKj+
+b0BNQjc9Ld3B+QDGAIKL4AuhId/f+5xEa9jDNIPv6Cwb5AdZcRXzydsr6AiaOunPtPYwQa8Ub1A
TzDvHFLnAV+hJsDgJu6q8mleXmynfnEHz7vU4zI8dnp3VKd6PI2Wal7kv2KMleAToI229Ps6S/4q
0Vy/09pAazpUleFzq811KSrrrJ6HeHRuHRujqdb2fijFtMctxH4sJobXGo7EGAGH5s3KTGrPo8p2
1cot00r7mMZ9vY9K43Ei2/Kao4ElRs/aTZMCQV6Jt1MPRLBp04j3Mrz1jK25nLnIc23dMI9nerqQ
55YIGyn8P55VNrI1XD9xRN6OgzPfscgNQq7iUmMzcY+SKLrWSCtiMJUBcrXKT82aHky7ig9Rm146
lZtYO5kTRFPQ6ajX4QSbYSaR36RTGwdaUaNfolgr3hoJnLmR9S9ss/JAyWFv0ifQdh9yVTl3SnHs
dIc1tNfSXQ/ozIGWPKZmd06zYrc6EXlou8v7/GYASNOCCPpNTjeSxtVPI172rjl+bgRfcxmD0gNq
TpJGWPLM2Id/uorynMXuHWalzszRNCZzT0KJM1MJDLywxjo5ZQMnMN0V8I58XMofKsVRYDEsfrJg
4UNhnETKtVqNux4zgrRFeCzYOh3sBhm+LDuuBYKIyo+hPLVlxQi0L/5CrxQzKHJO6lrfGL7vE6d6
gziBScr6YuCKAs/Q8lV8x3ucDDNNozt+Y0EfP2M3CbVYD5vGOiS1c9Nd9M/RMm7VBYZOj2LXsoQt
JnN+d+Sl+qp2g4FFS1lf2T/bbLpB2dEet91ew1wUMWX/BsNBr/k2g07u0tG4jZDFNOIxcBDC5TkW
8es0lMFs16eKen9zS3/Wpk9nxttXuyJ6jQyps8NYwQehOZo5crJJmp42VNhrU+NpTh/8xq72OL7V
S94dyotSe6E6xwFFu9vdDkz03dW4XQce4zjtmfD5Xq7gFaywvwyvKnJ7ZlvpSbPX221gnqYVZegt
KSWa493EbXnV0vHC4Io5un3pjTnI+eF1a36wtxbgfPK9GJMwqn9O/borzPy01pM/5d79pjY0oDoj
Vmt+YgkB0KxBLVCbTo2OMYcd3ThduR+S5c7Wh2PhWa8Rcx41LS68rPc1Hx8t3m0RFbjw3hfZumP5
73W1km9KbwJGucd6dm2fRf1DXE+YbnfUoU3MSj4qgXlk0p9X+7zHMgP/5k0fbltmG7Dqz0k571F1
wc9n1A9qjU+OVR3VMvpWRC0oVjSfmQnjUAFaa+XUlljEHutI22FFF3h6+7jWe0hAV6tY9n3hPcRo
BJbuvaKsdzNmkk3/DZbYzrTqx7w2douev6umcs0atKgB0SJ4bw4iJEtyqyv9fbM1d5FSvaMDgD1T
sZsWJmZmWZ0Xuz5EldigY/5a9zeDgtxS/JBG0W0VM2fGbrlt93WqXvHwuUuL/GGrk7cFSVAP49cU
Hy8M2X0xxDfdC4EkIMlTGEf7PG0hNiYntlCx0uxM7MnvV/2o5A9el/6VN9qHl2I3barD49x4l8W7
Kgkgmm6zYflUa7iQZqE2vRnJLy15uVSofaZjH+oapIvCDNSn1LUfqji406fvvPQlio+NAdj9Mpov
UbUihPIJjT2ogBuL+LgNza7BRsQ1HMoGDAaugPvBVoy+ezMgFe/pT6qxc+pb7KL17ofa3KuYZSu4
ySpc+WE9MbFhoAVXytLxfikecifbZbWIn/FuBuv1gOcoVSI0Mr0tC/ShexrB3xC2umsXB7VpDyIk
UpDVJfIuenfuNQSEsHVfYMetTQowkPuYu+20oblb+jNay36jsK+O36gJWTKfPobYenS24dKb8T5I
Fs8fo4vLJ4T0fzhjb4fO7z42HzbjBzomx2XqHi17OfYODGZe3Gw2F8UszrEYrsHNU7TpivfJoYo/
W28Fib5urRdoGADi98LWfLd3nXeza/ZuDMUHF1fP0mGQ5eHo3qKqi9Fvj/nytNt0B/dT+BG4Ind9
tVOj+yS6AYM6tlqb+3p+xWNX1aj03eZ+NMsT/PJ9z3ZGu31MjX5dKra9ADxRHaLi4Bl0+XlZDq1l
YBmqIHvnYKXsgR2AbZPFzUMWLfWeVu7U1cWhZU6taFuQudgf4xtvM67y4cuhAaWcnEp91K23jOGL
wmh0nk5qGgdR9Fm3F09EkogUaiCd4/5cdBTVzppO92dWfoSODog4rjFMJS37x2jYJ2ECTvOM6/ur
lrg0cEjt5HfaDCIO19LeDsn6NqThpOShgSRumqonZ/m0AL8SfQuFslikuW9YnfgWappQw59HXqIW
1zjDlSrkDoCVun80GborMDvY84fsu4WrVr3E6vrUqbArPYWBotWdrWk7z8oSwiHkjgEZFjtT7Y4K
hqDwH1H0VFUMO8e9kbcHrUvZ2EcG1+0PpXIctel92CKdDf622FXNfInU4k419B82cL1qYDe+miTn
IsCf0aZp3JXeJaq5R4aTnUfzvknyH0uPG15Z4+epVc4rxuXIrC6a6i/At/VPU8U6Lq6qwESjzhyd
t9mrX5x8PGuLvVP0/GlLgaOF+Y2mZff6q/B5spXHbVgCWP+3wt44aNLuydTi+06dc7BK82etZbTz
+LtVFod56/PrpDpHo84ex/lm1NjyNF4m+ye2rRcdiduCGlV38h3i9oDC1DWIpmrNua/exirmJIDb
VjqZc98DtK15/d2YtH202u+dawdZmRscV+Wo5/lDPN1NW3ZxGWjiV3JkXH2fmCYT3mJfQyMpDe9e
41vdd5Zgw5x4hqXYLsEAd7xJjfxg8+jx3LiPsTVUGIG0W/2Su8O11qlAYEZ/tIP70UaIzm11erH7
6TzFKwOWxL0gPDyEVE0bIK0Vrl2sPTKA32GiqL5vMOihhFK2TdU4PmTmUSMHzV5uUT+myIfoKrEl
0z6GYmHuGaOfZ1YddUBiQBrE+81Wv8MMhKA1RufFKyJEZ/mvbJ1w2h2q7joP7kTsmKtLY9NV4x25
nvJKSyH9xDiDKpHy1LkLZsLbuJybtouf8e4aD0aBt6j8v3aBP6/LZtJUrjHLzIMOIF1U5CK+NbK8
KMDBDBKt+GNS1+qlMRD1+/ribP1lY4sWTFB+9m255c+2k5OA3aU4e22Mdw5tZUhlXF/7yMV9wb50
a1y9rpVXnLm8QIpzWb6q8zgc3a7BvBnjyVNkDXjWT5a975rBCuWXdFo/hixvVAf5AxawXALE5hzn
ZStfnYyA1isqxqbix6M6DXI6017L/+tlMLdR/aVv1e0cvlz05tV6mM8t82AzqmEXIWXhoy+VYbnX
Ru9rtH70Kq++Qu9hUV+bOj0Z/VNhl49ZuiEyoCn420HdG531yNwIn9nKXycK/ikNtbn4kV01rX1I
MFbcZXZzwEG3IGVNe+R3zjic7SsXeaDJeHKdzfD3i8komKnWNzQgLCZb6dvc/wQ6xtanekrcqIUd
QyTF0RQm7eeazQ4euVQN8BoOpoKDAJlW/IPFNLZizCbwTsTBIGe5ASUBf8V8ej128L3gaLG2FRfH
ZNbnfdHpoVWVceCynOOu2l1vYzTPjmiK/1UwJ/GLZ/T7Ue/DqnOPqRM9tj2SCmu2naf6LhqX+aBA
laiULIZVER+GbTyvevlXou6jcUMIGHZa0uNzoI7Nzq130aZS6umMWhpYmsmWwHrVHjwXKcWsunGQ
Qc6S86Rj/YzI17uTOLCO8eSCupoG1TxMEN+22zXP3ok5Z2+uHowSGz0w/0QQd6FvEaMqhgo4YQ/w
oFKTaFvXyb0FX16dhZpMDwre2DdMMaHsMeoeZxeUVBmzs5q82Z1L5mcmBZNu+TGqDG2N3Lsu7p1u
1xdHae9rb+BY1OhEq0Zg9jAgETgIlsbpDsW27FtGzAElPI68/lDXOJuv7q+K8sDDbk/Doi4pHrPS
vVHNcqfk1mvOtkU7Q+3FyHjW7WtnGcE6WzvNSnxHHZ7M9j5xfuKahy65+Yvpsr9EuBCmzpGG9wWH
tr2eWdG+zJXDEgNIoBgSOkp6ZGsP4XRwrXwtF17J9molgLRq+0vvBh62k0Us/z4gOz/5yUq+NUwu
dGzBF86Qcy9IaOaY384p7AMswHEEN5pvNYkwhIt7r6Aa4uGr7hYh8PLkl3gp+tHk5f7CSv/WP25r
fDUUKKlLm7w42PysTX82szHeVRnqes2rUSjmGeWbSq/q2xSTZdRswzLXvRvFJka08AhvYIvcj+2D
YW/ZyVot7MzZ/rjSZMi5nq3bGzhAEbSNbl80pcG1qFSwOdWG9KBV9l5pyuTk6PB39KpYj0xXdDrJ
AO7qYz0o9XryBmcgFM0H9FPbc16vN5K/uokxhWJvb1GKoWrhKpMfxYYZdpU738RzdF4NJKWKqcPm
ItfVWyixaENvffTewjPEcx5vNLUwMLVp8/RQCJS3NKz2Zh5L5Nvdgn+zbjHvSqVRzgbcqyChd/X7
NXraILMfYq1pj23ZXda1xXp6ci4aExR6Nsbf0JONw9CqxkUfXfL22LKbjv/kMdHWyWd6Ux8n18QY
sHbeSqvO7jFR5rKrwz0ydL/yRLuMBjJ2OT71/pSmxlVBnjZIc/Nh1qiDxsmYjpK4PBWTceiq+CKf
6YjnWSXNeLtwNE0dTH9boUejhK2CMvtIL+shceyhdsOl8erdF2ld4phuPx4xrdl2tA01OwvK96p3
H6o1+qmx78BkEuYjRse/trjCx5xDKh9lAzk7XEFaaqYANhRtY611Ytr8ItdRJOouCQyOF6ipAo9j
oLg0Haam4qvd3L4tigjBeJsG0QBL+PoO7AIBdxYjtBF9hfxVlEGWe+/zZFKmbP1pEhy2abT68Ecp
NxpyQwu2upy+JmvYcDLATlZhXbpF57QouYZYn0yecSwMeKUYz0JxbL2w7vlNLux8udPRd5BdIQUM
V1iOnhjPmYl37NL2tXSUU+wpfYjz3rxHnO9FkpokQF0K1/FVd7NA0nQ9ECafaufgVXDvrAS1BUFZ
ke/XGaJfepVXl0Uzv8jNcj5vK8svJ5vpC/vCz1N+nPzlkqQh6Qr/BQrlO69LZ+cmEB7kbEv+ZB0F
BiaROJwKslWmV9i0x8uNNVgcPMH5dz3GLrRX8gHDVCuB0lm8YVx0SPXugfzETOyLcCG/JNFY7thc
WK6uGNQrgp7FYklLgFt2jlhVSCHAQIsLTASR/CJrqqCxCwyVVFahyv4BYwMWV8Skvzbwp0iSbp/O
J2uM08Oy/BjEhEBj5vC1HaL6qwhhuWadJLIpZqqNBvlLZ8MtN3MzhIj/oJgz9bMYK+Bm+a6X/UES
MBw21RiQqoB1GIx6FZdwyc8OlOGAuT3mAI56H5WupMIq3VoEzDkXwpSS5Sfcg7WdQ4Ey998kI6Ef
tdet3y6Z15ZfHIVcDGhS1qx83e7f5JrLtj3aGH3ciBGtfIsSq9W7xuNr1IOMT3ISEC/tE0iELTkw
cwnHMiP6yycWG153mNM2lAReyQCRaHvM7oMxrcUXQ1cyCOS0ZvUwP+p6mhhPDeWalaSQKJD3WUsA
HnQgw6BvQ5vWeOgozdiVKkD0kkksH7fcKYic7RiX28lWTNwZXdWGQ+nt5UBaGYmBC2TTwLYSZlKF
vvr9pND7jeUVf9bF18R4WQ475Azsay9H2T5tBH0AvJTnyeu/tiGqLlNoF4G9K8o7qI5ZY+qB0nrc
29Y8iRQVNCqz/Dhmsh9Bf5oIIzRitr8khYN5OIcOKQzGRC4npXYrnMaNeSfpJXLtMxKcmapKTpNK
/mzckgpC/NTBMl6stCMCCnQdJHraCW6MJBnSEyOcU693wPmdZKbLifZCs9RatLBJw5BkbHAkAZ7e
yfOQNKHDAYTaPmlAOMrha7Jn680uidtgeuvTvkG4glmiHH/Zak0gKA8zxtFbeejcOD+mXalzYDi3
HT3GQX4OywijpkufZXCwPVHWjeDUncKpU6vjmnQ/+4Ge2EzB9PT+Tu73dBOTfTFga5bysm31sC/a
+JLMK/tybPTs0G84yo+nAKNj6Qde71cSNvTeJ5l5X9ffaqjZF6ffGzHwqQdzJc5jhXkKZrtW3zx0
DbFI72P9cetWogxh+otpI2da+cJOZXKUwyBv6X+OW2ntxBSu9rxndbSe3dTZx31JKSz4abkzrb6S
Lyz7rJCvxeJKNNcojgnGKoMSpu4wOwX3plrhz6tlPu1NAooY238FTbHJp5CJXdagw6wYqY21tGed
krHhQLCVQd7sOiyRe6c/yAPfYfkXbMmd/OlRygqpNeWYr2c2A2b8Vnw9m37Gtfk+x7hEF7n3f+yd
R5LkSJOlT4QSwEAM2MzCOQ1Oc2MSSQKccxysL9AXmw+I6pmqnL+7pnezmE1IZKZEhjscUFN9+sh1
WaZE0fhQWX3KZci/G+Z0U6TFuwFoFRC0ngeww0PyfCvbiM6KsG6zI7JLt0p/VfvFRtOL4lhCXPsS
EJRpwMBb75bne3nAdDqoo6DlXO4hIu+61dzOdEnU7ip6v9YXV5mZbBuE9a31nRjIOWU5UPQFLKhZ
X9YgFlqjYFgtVXKh9C9E/uU2jwQ9l0I2iwHFzcI8C+BbbFpZkKedyInjFg1+WF5VCkWoMQOaOA5h
6Qy3ltNtF5FklzhInaA2r0xpuzu3LIr1UvLijHDdWjrI2riF4d9Oh7IKWJFbwY6FQbzBrOaySDtm
HsKeLeJ7MTfysYsqdRZRDZ3x2ctnQqiBGCr7h0XWDndC+61yw12GscTO4oleWbA8QZVZKwZuTKbM
6BCxhC33BuMYWICmv0NsC+w4hz738WDvXSNhdTK/keXxXx5CXUM0GIvbhV6ljXuW2QfPz/MvgUs6
h8UUvq2zvZg2zUxujEJu8crithxmiZ8yP9J22ldNHH4JHUwjjDd+uotn5phO9LoiCm7N9fy+LOiW
JfBSLpaSt3wuApXH1qzK0/L5p7H/U8OC76v5XbhXpgPPVrxnTk+IzNw1NqSv3wjUYDCz5M3yRpa1
7HwYOjZmSlBNYGCEvxzHhhUVhLiFq+d2ZlGWQN9D6+fXuiahfq6dkQqQGGVAeAiclvK/HEh67BwK
3zstD0kgbHgS6Ki42ijVXUOtvIydTT4vsZcdfeygz9Pu2ag8hHn42mq62llQOpcWIY5tTq9A22sh
q+aZw/9VpExoI/2ok6as8bDLvOCGT2lqfPjRq+UqLTfnwmJKsppUZVCZU1sdlpZyYe2SDfUW2u3n
cswsVSdqcK2GufF1+kDQathgxRPcowSq5Uyjc40fUeQDc+FNOnkY+0zMuTO/JjTDt4wqupxqyye4
UBmcJPie+UCOy9mrDzZF3iGbvXv434dxo9zNWIfdPqpAW2XVHxbxjjlTyZz4GxrFNaaG2m5qPaD4
Was9K1vt0LqMjExM+dAb62yKiJiyrnONlLWPwL4a4GFF/OzCgYbXsMr86BQDPygnee8Q3e1TnuPS
GLPDcq0wTx538aCOy4PegaFRNyH5otrLVklgsRbPYqjzM9ljYTdWA3P74LfqT6Fy3pHGN7bPC9Fk
4SAmOeibU9m3RmCrUzzL6nvylPcEVdeU6nBnFL08YFCwcU3t3EfiYUTZv5Q2e+ajLurC5XRJbKyx
xW08K7YX6ptb8EHDBf4po2hOfk5h2iG1CVJj1QfJeuCq75bTeZot0KU+rENU3Y2k1lip8BCJcu5D
a6/p/7Xj8oTB5Sy24kdbQF/yVfhiatHR6CLQtQTru8y0iPyd9bgLR04aSP4CrH72y6HrJFwVXfZ3
UR1sF5XzzLuZOrqdsI4e6jh4tvLNMMVANDOJ0MR8hZZA7TVEHJhiq1u8sL5Y20u74MKAmCCmD7W3
DbvkmXeqTrblHG17eKqnqKEd4GU6qn4dmbpFO8uMYKynQoO/6u8tUYp9V0Fz1vIfZmM297JXs0KN
Kum78Ooz17/BOGGLuXUCozxsuAl+LlSLRSWxXBDZqQtgDThT/Db1bX8QHbSAYh41YPNeQotoOmOm
7y6aveVGW2weFgaKJ9D+pZIIOH9I1Ls/oUappj1GG+y2qvbXwvNsg1k/q2C2E/kW7EtTv3Mk6Glk
B6wKKueCx+G1VNyruS72dZFf4lEPt1HkbOqZITW/ZbMpUOpgQr/clE2DVM0v5ZONZcZeqma9XG/L
a1+62jksZ9r8kCy0xaVLyvwna8qpYUalYW7wbbkzltZguQhLo93MU9vypI25/eAqx1k4QcuRAKoH
Mv0nM0nYwadT5G/Lv6gRFH5MYhYbpXHghFLbpahVM9I5ufNJoDO2VJives6plM2jbgRkfLj2wmCq
Mh1+SdV+ajlt6GjPFFDV7vueaLFURfWORQCPMKThmVv3VcFmhbbbWru8TaazpotL2Y7ZbmFrdhVr
cTFfrJSL9dXY94MLctAkzKbj3TIHeLFlr/sy61bLE7jU8Eim4bZsvtq+mlh5rVY18gUkmfiaXBjw
Lk6U3qhZZ7VQTSxBLJvNSspxZn19q4cQEGHJ94ZzD4XqLY+bCzjAF2eNdeNbqey9sm1GSOLVlurQ
tNX35ZMTaf+QDMbBNErJc0ovtlBCZ/mVN+UW4gfz19JXLWVn6SOixvE2Ttbc5DWLh5EF+cyiWri5
01hjp9Gjl58FpYu4xEYNDNco+yKTLSzsBlM8r9bL8zLXLjf8coBluX/n+gX2dfpL6PXFenpZ7vp+
Yos6+INYD4n1VRB66LaqybbP5aCJVTXfP3HBuAsCu4/NdK86E7pZBJ0mrPXXXrmfy6mBJE1bpQZ7
DFdLt8vkvhDVlZ7eKS/7NmUIAcKm8e5Yg/jQCBcit576K1VM19BpHrjlC0IKP6tZC64zPC6f4xg7
6CfQJHbjmU6FyIkZ3lCdpKOGdr5cu7DftXl7L2c6cttqyBUzICyDlL2O6XRh6xqVOokYUkEwvk3+
SC1BY3pozeA+m+cikdT6Kkri8/JWcZB9MpPoxQnqYK0XbM+W35VHiX5qcaJdV7NmdKj5b5ZPumv0
z4pYzAaHoK/Sv/x16fl0rpFcOfnBnsugpmlY+nbWmxadtV4vT0vFtIcE8XO4jyZd7JQF4Njm0CUW
HbNF4ZxLxfJhzd9E8ywwzMqKAoO5np1XZfmP6TBNX+VCF6gn2HV8yXaXwtKOSQ4OEX8CSF5h82RH
3TFOy4VbWsmxxcFC6QXLD2Gt523V8m59TQMTR+QAtZ/aqwYzW0M9ueipZVxiQQo1LoagihzZNpwJ
l3qp8mHcad1jx/gEiptF28butJ3VFU9+V5Rn5RoP7qSTWrm0HkyUzC1tvcrDZRFDq7nU8eWmX15f
ZBc+bSIDihvPOQVB/aaKbeqNgOEZ6QFRY/3yp/i9TJTxEPZ7f/C6rynKdvL7YYpOietALZ+dgXpY
Sox5CB/jyqo5WJNkZdM4OBCnWMsrc122ItzKCX/fYFpNQfM+NQmsBmcq2HI3Gz2A3Dn4LDbc4mHx
IWBU6M92Ari6fFgEiULSqgsmder0wjptI2bSznNvY0tel/MW5SJj/yLKQA7eW8m6msyn0gqfg1p8
Brp9Xsr4MjPLMYQ0H0ItWMpHLkW6lcF0TiIa+tjlXSDJ9dkmaneVDc6jxcW9bfGBJJnOPqDgnHQs
+lxIxUPJjp2T11orKNerPOKMMbdNhtRVFi9BRgZpaoT7oON/9lsgn5S95tKPSbc7uR7Qvg2HY6Av
P2hmikCjqx+iRj4CU3FpmFcT1arbZqZ8lXFx8MwOlTMLqrTM6mMENDZxFteZSjdmAj1JxMghM3Ny
Nm3srZXZV2DNQbs3cLjaSUyeNg4uTPaSj5K0ya5KKcI9K1PT7Qq0IoB8ZJGkWyHru6Qo1Y7F8Yc2
WHJXC5D+TB4ylz4s7aPvSql+gxj7XdrY5GciPXVwYNoSa6BYI7S0rc4I0s6MXJQ7NyIcUQy3fg75
WgvifRBHrGexK66ichX4jb+PTB4vzbHbDQEW7aYc11PU9hACZLVSSHrGsi3PJVQxJ4tPogIDTtqO
nTUiqFaLfcBdKNem65/dMcLpA8uOB9cnPymaql99PyoIAPiX9HV4DoiPjUdMJeNW29rS3U4EbnLV
cu0ouBPXKkPJ1mDtIfA1WQNIhVNcXLp89rCKi7s69Yp1Kwp3G/nbttebqzJxEreVDe/DvkdjkjL4
gy4NWSPWDQPGxhgpk8Fw4wZDcDCOZVWmm3HSTk7OXd0F5iPPg19/NmH2I6h4SjpjsM5mb901Q/k2
KV3f4vfuz6bv/qoAgcnrgiostHyXBf0dCBOAdWt+TiMcw7iYNqY2lEcl9V1aG/DsYKo6rWxZRvPR
1ilSWq5Mhoa4x7XDF8SkQmhNgyLivLXvHMt9rO1Coh0e/dXEfrzp+teyTi+ZDTgkJCz+WmhvhfRx
67KLYVuhSwyk235zvfLD8+tiV8kMelNCrzfBkBaEwhFp1SaH2hMtG0JbsXUDcjDhnfR58OyNWFy5
MEOAmMVdnEUT4awBBF810lnieyM1hxCIAh+AeZ5j/fThS/+elThswBE9TFanj0jXfqI63SQe5gdV
XJ0rF2dZD1YyCp4+Wbl18lIObce8EBG21ZyDtAMvbD3Wzba/Tpp9dG0GjHIi5uytGVnxIajmnytD
c96R7KOoa3b8cArtVUO/4aHNG/rknWHD3k9t9aKBs049Ji1V/max0tnB09tBuwPo8h5N/6eETHEp
IhP6oDucZV97L6348Erzpz145i7ww++hPohriMBOTCq4eYFpPJ0V4sga6RB2XEBbpsw3hKvbtNEB
JAMGl5h1O2yjYzAwv01SePtMBo8tWwAMddAdyI6rbwh9A7vMwzxlfGmNSm4b+I4Z5kxHq4iwikHh
3FdGtxpLo7saWEP0aJLiyFi5UQAR37OyiyystwEM55x1My5UsyLBsG9c1yr64SVaeLTSxj1Js79t
p17uQrooCCGMHH3+kRbCX4sSGE+PWSwH+WcshwRJQ3sEG4vOQ9nxNsIxhr2JwFKbaxvTJv4dboZ1
G1yteSrI0ww2o+8ifoz1S266JnROewuKIba13b6oobT3NUEKe0TlW9yc1MUFI7ICWR57WTwDxe1N
C+qtYyNSS5VwEBgH/r51+/oagdFrtTmeHJkS/5izuddBO06VmyGh4S6kuMGxiM91qCcrRF1il3od
LB6bC1F4fgEtN0UbOk9GsrS+hAF/ej3effGffzOX/O2P/+MJI5c8/d0+8m+2k/93dpT7X/ns5Fj/
/l/9P+hEaViQ2/9zK8pLO/xKv7eV/1cfyuVnvowonT9skigdXYdLDoHOni0Vvowo7T+kadmMl96c
FKk7Ov/yH0aU+h/w6j1LkrlhC+xYeQl/GlFa3h90h/xfnvTAAA3X/e8YUdr2zNT/K9fdQFdg2cRg
zVoyF0nN37nuYzHb2rS4BrHIbdiEON1MOVw3qc9epCzPoYjzQ5T3W3YuOZNAPnfNr0OBz0ZUqXqb
FuHcoxJnO3sfTIRg72ITirqqXgMjjYiSm6j5SMtXbZ2UkMDUDW4xu4E2E6kGOZzaFIHHi+R7O5P9
42Yz0cuuJ6PvNzZizFoN75Uo9mWh//ThB62rQMEMPlc9/VxJkJRrh5+ZXp2hMB9QLuJIwEZjVZrD
pbPc7wYs2JCkr6Pq1X0B3ZM043Jj+zNOGdbPkBp5lLFo07RsWNt0oVZLhGyi7mTLAAlKTSC8uHWs
8d2T4U2YeEfZEhJs2gd429chc04sEbPbRjlb3y4BPrJOh1nlv7c1HcaYsr3JtkNm4oI5sQpO541f
mCF/zjUgNzY/tGAbV/OAQnx9pi1BkCwycjzViFa5YJNX5PKnMdCbwJ/UN3IKxrVqLFJzXDiELB4P
sZZ/b/uS1b0J8uZVMPh9qLx+DE/D/EzCdpfr1ZM36t8D0+oBePtjLOJ7c9AgzoGQlbDXWtw+1p0M
rbUWMANNNWy5pvZ/Ji2dSRuwGtF7SHdVBU04HZ+tur8k0Q29Vr/2Mustcbx1mAY3jPR4DWAixgD1
KaX+3fe9VaBpJHaClITlk7RBQzKjf6oH54UpMd4gqhCIqzpkzn6yjgRvtK+dua9vLrEx/axUdhta
NfnlM6o7wDf0tw6GVOs8BcwmmOejMrbqp9fmHBlFUKAve2KL/lPLWY6S8lUiI4MuaVUfo6dxeSTk
UfgqBLK39KYa93wqpv6azaYxU+laD65uNSswOmuXwuvAVbi9QJmBpNkAEYYFTBQQ/UxHeuE6NppA
gMzctaIdYQfYdQKlFUKP1hPI3Kqcz5RJYj6Nu53kmuvaNyN+Q7eP11wzvZC1ox0C1D9QxYJdZR39
3tu6KjyFI7oQeqCHdjAwix84wZt8U2ROSqxgtxdeVwNQ9fspr4yV3xEhVlkM9nW6tosKetmsjOgC
NrA/smK8l6I/hF75bEZsWNHbsTLCVIKt1YvT5k96p9x1ikVm2XsXlsgPSdC9CDNHJ22hMa+e+uIy
NzJW/MPuawPlCLThabiEhoVwSsEbtYRz7bL61WVxLtPyxRPNJglGYxVq4yFklFxZCkAA/PjV1viY
dM3aggc+1kapOMa6a2Ox38LL/ZINkF2M+ntWcE7LFmwvM3f2/LIjN/kwqu5O6S1mUV75XitzP5iX
sgxuEh1CYtm586T/A5Gaw0EZQSp2m28IBU9cng0yyY9YaCv4uMFQKHZMG2SUvpue2saErDJLmTPP
+F51ISmsLAgH1u+anz3b6Gc4+vuN35X7sY0+oMNm62Swf2RJkKxSb2BXKMIK2jIkPbrNWyuu3iqR
0Q/EREHlnTgbfX1sptCAfldu0BC/+b2NudEQX3JLzdtazFGH5CMyMF6YouA1qPEdSdyo3npV+x7n
Ogs4AhirVRGl3R1i0J2tld2h08CzOprsVtOoIwS6jpbAv6MMuUChvw01GIAW7aBm+cEtCr74EMkC
mhr3Hx4X58ZrnY2XELUQDDbPcZJwuwebajj2k2Pwl+mbdg15HFbugNqkpO3ugv6z6bGx9nrLWHlO
+dhMw7ixIOsnZnisCv/kK+2aNjLcNcNwRFl7N1Sttobiyb6wd8RNlTYHY8LjsapPYDT3rWMcLY3P
I0fruGmKz7EZDh6usGu6YJAtvJHCzv1W6/Y7FLPvnDsXJcP7fGDR3fTTU80elos5ctTUqnBWoWmx
LbPk1pzjxRrF+KzH2gwOxOvJMqdVXsuzVuQTeKKj1hHN/mWtVTt+l1N17jFogauQ4jxmHqBdF+Kz
oXL91ajMvab5NwD22GQYrGmZbw1Wr0cX3k3ngRNjzkKvrlBX6+qhCSjIxvSBK9CTYbQCghjc4qHt
g00WJex5emQsrBAZBBl9aLZRt3V7Jy7H7Vy5VpZZ7HIbapIK1bjXDCwL3TBvbyjK2gFHoosVz1Qw
ozqqINoUI+Y0zeT6zOaxBYcKWyxMn3dlgXVP0cxDE/iTGLITE0V/Y6bSPZlmCvKquwc3xX+NMJ1q
7TqC7QDkhSjtk1stMUBQ6E42hjGebejCqw7SqW5GV3Iz+vXolqfWjKeVKIKMrDgMmu+VG94BREbw
fIt3QOTXKHBCzN9qf1/6yVEU3idHwY2OnTAN7pNKJ+RL2bwfSQwYyVYnwEY//Ky+dcIgvjVh4Lzk
iTq3WntnK/Vzitz7JhYoI9p9CAeeAyx6w3Uu4FhA2ha207NMFHnUBS6jwzaZiSI+wuJBIuK2C/NH
WFsGpLJs62sok3ukoJPupJAip3OGA3VqDLfeIPclVWtWIXzmCSpDN6lY4oUe/hBVaO+FVD8QWdub
Mu7ytRw/8taAutIM/iEKPm3ffyuGZBN1zouvmcBbZndVHpiGB1t7FnoPXlrMYNy7p1p46Lpst5ED
qNyKLynj/2/Z/8E83sOn6z/v2Pf//m/Vv/+b/y/s4+ef+9M+Hid47NkJ0wFucud03//o2g3vD1MK
HWsBG5d4/A3QR//ZtVvGHxLBKF00Mayu58660T+7dtP6A8N5W+rmMgIYtvPf6drFbxYLdP28KIlw
1fJM3cCZ7O9Nu4XIILUgcax8HGCS0Jk44MzqwerdjfLY/mTNEGOuSlqvQWHcu51lrOsxe6rsgdWv
yrwVBw6IIBhHaTjDptLGYJ1kQ3EICrHRi1c5jf8U/2z8JixfXjQX02GuwZGBC/H3F50lel0ZI8qk
1DSLbZP2t2Y2pXPpXln+r7rSEFP5cIxNt7/zXcQZOYoyLBb+MarmX109kgE83WX6woDwN1m1qaMC
z2ysk6N4wlDKH4d1YdNDICXEJ9ayGJ6dT6/H2Q4uGc7e2aBvbG/6B9O12dDlL4PXcjk8RGi2sBjo
CI/+++VAKtvXbHUBfqjeK7YjmKZo18rGM8NK8UP4yy3+5/D+V69IQ86i5b/+PkEeAq4cHuZ93DmA
+H//fR0mCxh/lv66Nsz2BtJX0CnrQ+uweNRm6x4RE0s3+c5TBG92Njz9Th+rLlONy+Vo8BIc/ZT2
/SsWNW2QwwUKxJUuoFrJpOfsJGZ0S3aefiDzawRsQyGgcE+rDeNoaCi+nHQCRmMlUQ3hQ6eXybGK
G6JgCu9FbwftBJ3PP8RR7K6bKAof9ZIOV6TOOSyM3ajVN36idn03K4KDmD197cpLFl+rvEvxpU/X
BZ4wyNCRr20BiN0t21iF3tF7adre2iRGemfD3TTTBKwu7HXcW9IQ6oOD+b3h2wyo3Wdb5sNJAH9z
792VfbPvYTGi/oYUDq9lPw4DorTQqNc16FYTaRmva4IOH6j4pKUxkSz9NSJO+1qN3RGGRnPE7uKg
aS37bJn2h4QdLhAXYdBqnG5SC7AsLrHuITH3pukHkHgjvPZ6rG9xH9OG4FxXCFgzWPCGnfk7Eork
ZsD4nUPnia1e71rB3rbKb1MlUhhn9qsiNdPDEeYbqdMgTL2DoHaWT42+huQL+J/kA63bMeWgdAFL
OuqitK6WHM+N6WUnyc5nI3HMurWH4k5z03Df5FZ98gpEgO44nkstm46mbJ4HR1OYKjDJ5/g5GTjs
nSobmrLZ2ekNPo4toQeuONWvRjG2L0XrIqkThCYV3vjYyCyAxsYuFnqZu3UbpOa9rd8MaPjOuSbO
shqjPbqcfh/X3jyhqnBn6lh02NIO9lZEnyHC2TMtK1zYCv5bKrqR32+T8Q4ZGtxEwy8x7w49XRCz
jbHplFfdN/OX2dkHP7eX0aB3QatG/6Cl3kqXXbHVRtji//VDt2Sx//7MuYA0OGq4wraWkvgXI8M8
Y7UTFhFDc2hsrSQ6tqLpzmh61mOHAbvtgLK7uFxW8hu+59pKT3N1w74Oyru/hmPYP0FPYVPohXfq
qQiFu4WaKH2+5JXenStY3tvySa/rlqrJdItzKlPNVFzdbAzP7T8FZv7uEymEACAiW8lxAOGpYL+B
RTpGm0FfY4zdYU3MjJ+hiXiQI15HmHPhTz+bvonQPmLEAYe1u2CMm+81T4EZFfE/REtZv7k08GIE
YfESrwebCCGu1d8LWlLnSWgMJVfNTsY1uvN8NTRuesS7obglWkJfW7FhXVgPW5fAckfUXbqxbTS7
tfBZ28X6uujJxDbS4uRmVXDFXC/YVibPde9egqg1frAfZ7RoQ+/O9zgMWKernski7/L8MkW6uQsr
69xrLXTG0ike8TzTLg0qRPSnkflcx8jSNEP/lGYtVq3Zq1fhp4yVWeDsk0Kp16yo31Nm+Dsw5vAf
7j10RP9HwecCSfgyqB4EqTa/fVjcz0jHg4BjzpjqXaSDgcmkvmiNpkNLk4iA2ErvJHbFz5Vr/wgH
N/7loebJ3bznXGhgyzS2vFVlOR4n+oYk7cJ9UWYJzMlUbYiHEk/hKF81GFs3VaMND4WL6MdU0yPZ
iOssduxD0WSSx2vIHkrFb3Ttxt0njBOPrrprx20z/ipM27nV+l7eV0nGaBJ4u+VPsWo+bA8b2Kph
GB0Dh/ozX1UnxCXV8M3bLIi6i90aqKfMRt/qfiewRlWQP1kzPaITSzd1hCi+V1iGu5X7YQbFfcYE
+ItgENI7QGYEg+TQp7cVHctBH0g0KIQcL+QDhyR4gG2VlWsdSqcteNTwmGXHXbIUtZ21MWjFNdUN
vrikUlCa9Z3eWZ95RISIq0kPUESQuBfXYJt9D+mqZakQeol7r2JFNgHhId8NwJ+hbe6KJFd3foFQ
YfKQ/mR1dXXQkF0Bp86aSo2jV1nlVVAcNzVz6Npy0BWSjwPFERObggViKlS7K+bLYwyBxz7Rwlgr
FeK5aa17LbOcR6TkSKN1dnAa1blsbW7y0nh61CKsD5JUsx/yuHIeZIP6xnNZw9gNG/ysjh60Jqwe
VT+5yHcypMX9WN3jszTeYHOwDQN0orooqquwXPdeWNRw0zeeg/BMBFJ9liZhI2L+Luxr+Q9OY+7v
HaUQFr7X9L+GJ3TH+N2eN3H6eiy1lHxU234KyuBQl1l6wQ6PvaBfQl4NrLshznQUu3ax1nSfT8qr
vevkiV+9bmHc22bdronsC3lBxdkJIN2MKb7numNDY+rauDrNPIxJddOr6bYPeTvq9zaN9z3kiTsR
AZHg/4wVA5ir06vpFIZNspNx366sTmmbyg4RtKfD+LB8SaEwugCNtxIkfKiL5mzPxpiEXheHLnXR
7MPAKrXppzlivteFSfbQBTYk8bTxd/X4XreiAofsgv1AD7LrcYv8Vue417N1fxkjfVr10EesCE07
LJ/+bFSiP3uRi/6Uw8VJvPqYuUZ6jR2LvWCfcjO68NiRKtjYu/T2NmKdSCYGThTl2LbfOldsdT01
X5SZmUdw1Orr7+22xt3dcJ59FI6noIFn+V8fnMbvzTGfLEHJjDeeaWEh5/3Wosddm2J7ZyAtqc1d
D/DxSvTSVQ3gd8mUorgP+uwh9WW2qqUv7mDs4zrbKxx4cTmoKntvZVnC6hw0DwqwePyvXx7z328B
XmgUrdlcDi227vyL4moOlRcoSXGFqrht2DRcMk0kpywm15Y2iZ6NDQZ5HzAqo1lBiNfCaxNlIeV3
ei5lffCz3DwtX6pgME8ZJyV85PE2VpM6D7O8LnLjtavyB2j55IVkCrWioAKHXp5eJlJfrk6S4I1S
siF26YvhocfPInaGfZoiX8lvxzYtWN/Y8Ld8Ub6MMrPW8MFxMDYrIG0v3hf4ZuwsqLprUWXmMwpB
QJTqrATxfIBrHG5AhZsoqK3j8qflCzSGdGe3NHCKarrOfdc4REWiP6mAFh3ZEkwLL5a7cgpn4v2Q
XoiqSC+tks2mhcTxkMlh44sBGb+FyxjMjU3dOtkrEc/fmpElg98XxanFbPsS6HW/G+zOvBc0z2vL
073XbHB/hDIciBYK1mjDzdfAtIdzERukMIjBfIWtntFW1vRYor6HQKMRkwSbo+/15DmT37XOPsis
3oLkTQ9lxL3OWhuScYtVjKOJ6BSW+U/bKOK9hoXKwQpVBpqdCGih/EBbp8beCGmjHdLGtkEJ+Rqr
t3U0ot9UUWPfjoW1R4iqn7sATePynZ6/6gF8FKJu0b27WDlYwtS4Gi2OMDPemJk11K4KQXqHvd3a
MQm8QFF/zRme/AyjnrRBvenX3dFzZ31Lwgpfw1TnCvKVrmPZGJwkpHahDjGKoaLbV+Kk5WJaD42M
Scs2WagkkzjgDVVea7QVq6CX8ooQLDhj2nm2Sn245fBEijdEH3WuzS6oXveK/Q2rvPY+12ATeWm+
hVUA5Mi6C4aLa5ybKhHwpPmusGBbTLD4X7UbTw0+kv26B0J3+Ria+jWIcIQbaVhWaVKKB0vK3ZAP
3u2Yh7f1iJlJlHibMY8LIn4qQDNcg5urmeZouLPq1+TK5trXGAvUWZFsfcudcJ71fwR4IkzQF0K/
/OafzcbvwOhR3fTeYN3kZSD2oYaYxClQiXEa6+5wR5fDdLe2fHPrg9g80v9nt3QRGzMb7816zL9L
hZxTr6fqjsSN4BJIZKjLPwjnzpI46QSOeW+QX7nRGijcQVhAg0/95oBte9Z7myHPqlst971dooBe
vS42sOwIw1OShXMoyYRVuZ3Ig19BPy81ZTwaCl0DEC6psman8Gqa9H2f5ulO03oY2RlipNVYZcY+
8e1o11WkCVg2SmyrGv1bUOlVM3YTKtVkXeq9elKdrp8nkfiwbrRqC8kH0xX0qbeNeQOcZNwsf0g6
YREkEqLpsg1504WxfcRr7TLFWXYHMGrdoF9CElV5cs2KAhm+SEm664rxrGtyZHEC51jPnQMORmxV
1AAZpAog7KB2PWpo0te97uYH0hoQgg5+cjMIbzZN4c60IokETzS47piQXBDsUbLbg16Uco0ZC2bT
aVbucDUgWsMxks/xwISDfJdw3GORjm/BAAubqWjV6/7eDtFEFqg033e83fgSZ+IZ3ot5Hv7Xl6QH
TWoSAHMdj5IQ8OfBjLLm1jKzF9/t0g+H+rLSklatZI15fxWZ5bl2eeQ8V7tyl+R4iBQ5yMGKQlsW
9rgtlfDAF/A9i3P5TQ9tQeOMCX3DBvoYSvt2io1sXfpddsWWIVwLgPKrA0g9mwf0kK1r+1ywd1kh
j9FAgE+DLM/ss0N22PJz+QwKG3TC4zNG/5H6961KsVVCECHdN73QRtyq8Z4aevHp5rhO174PeUTg
7Wu7p2H+0iShh8gMAjbWWt4BvqGNODrIocNI6yaJ05+428kb141JLaKKI3KsbMg4bc+ULYcHbIMx
582Gl94b7Y00UigsTYFklCM5HN2HqKKjH6LCfHWz/DGpW+qCZb6aER+zqTfaMQ7YCnQT1N5ef8lK
eeO43nhb2zKk4x7umlqzn3zTv/ELQrg6toHPAckf/5Oo81qOVFmi6BcRgTev7Zu28hq9EJqRBIV3
BRRffxc6DzfiBKEeozPqhqqszL3XDvykwqOMaHb2GBUYy8XJ8Ou19ZseDeZbNLcXjj1bDV7Pqcjt
Gi0+A+NssP/ZVV9+6pW8eezIt/H3yE88HJZ5hjV9MJxFnuLtkZWLRjIdz7AZ0I7W2QN7QbOyDHfd
mdEEjrgAq9gNz5U76sikkXZ7wqWX1A1bozIgysTGhQDP6MG1WvKi6JoBiKtrhiRcprxziBLri30y
JkflOMEdm+clM/xkMzfzfC5mTWfYHqt9W+ffZZeccasTv5bQ/Izypj/JMXsDPtOyCE95egbEDq58
6t9dQRyhGKx3UWQbg5E34k29XCBjyUMUEznGRCkisIwpDfES0UG2PtMqM46xO1XGpVfS3VnSrVdE
up/8ooHxGYgEh6uXXzCthVRdI7Aj7MvklwGg8cVn5IDqN2HdPpZpf0Mt6V1NfSi2aC2jrZEjSOuR
PRyD+rUWTv0htOZhavv+UAZKC1Hq+YRDTVsyFOUpmEbCTfvA3RPraT3kLu6GTtH0beGzawuYsG+a
J7Vs066jndLpLYk9ohCs/sUUDQ7NvKOrxfOSO153UrLtLhCSkXNVateJ3t8FbYvwHxXfKuk8/WpH
Pt2tlqxTNan7bBfR1oExWOZQ/5smL8O+MBykeajbqiSR977yglCzaiyvbByytZmk15/CT62nbpDp
Dkid+6AzSF+5TGwkCHwGVtl4Fhhcr4kT9Lgnao0Rcr12446lcpxH+gklTZsyTV7cyLj36BzWFsls
u1yJlHcEni9ibo3mYmOf/ah/FkKxpHAGwSbpAHozumzeTIVgXKfTkLAhQHrYtya3G4GCjCmkH7WT
Wdec4yaN70Nra7fOfuAeNN9p1tSb3KOeiALtHlhKu9n1o2eVYV0G+t414fwPEuafLDZ46f11VSbF
B4fDI5wKZEAqcnexnOswmFCCWHNysroJkJXkxKXPKiWhLHCILWi9Czba6ckDQtEwQ9zqVZ0zK3ZS
8i2cCMdvle/okMwr1+/9q634hHTYAYepTKZLUX6NDPiBQGlICSTaCSBfLhzTXmOr80Q4zNV06zUs
CKndBbhUc8VJgHOqkxT5lTbD9Ob+aWavfvNpuVznzEVDIcPR0IZki55uIMJKX/DK7rdbG9U1rwJu
h/YRwqdx+v/F60R06FmgUj9hfTfopNW6fImJJWJOD3ykKsbgEBnlV2ZMgMlQAp4zv/kohrkjLlIb
rlY//EHXl4WNreXcWDmOaM+y7r8XX/NDW+Q+5zFMms300SqgcEmZBrdUJv8m0yC/c8wiakfj0CcO
rATuq3Vdyyv+9g6VShw/ZLrnH0Uk//7y951O+4nsTGH0z74Mu2R8qYGeqaq2PcgSkA3cW4EwoC6e
dZzCGB314dzU8NHySbr7ovGLsy9iBAJGsoArg/naO5pCzjLY0PvAZZoQKgKn25VV5Z69uUwfCt3c
pC1InwR4J22Hgs0uju90+Ku9Prjanu3XOqWDbjN1KomM4xiu0fpa+hsNoBA/OsTKjw+endWbdMzu
CqAfCopMXkDS9Y9E9oJb4c3EE+OGjqfdjd6Pb+xnKe66dN0HTvEvaeQK0FG1nQriSiu/be+ynZxT
0roXBW5NWbbxjmgBQyxusDAbemuHUdhZpOuy2HkzrQ3B+OE+ValJAxzFVvo1z/j/ygBplg5dbpX1
BWlo9Zz8kacWb841IWNgDcVkoA/F2+D9mKpB7YHnZ51V6GGQ7E1na8lVdVV1cK3efazobeFR++rt
2bkaXbFLY+b4aJx6hsIme4mXuJ8pktcAkQFDoj+iQuJl1UTUdrmRQAt12/vvZRm+REbRn+2uCk6u
Y527SXYIlO3qNhw1v4p2nNKeJB6bV2c+ktvTbEcokFj8Y3B0mmWE3fJVV+P+0ltv2s6q2Ms0b+Cw
ufV/l6RJT2lPlAZ+ZTLFasIwWsPF6DkUBBkO93py0VF3tTxak/spOi97D8ZX4CiEibgOVG6XFoLM
8SNNNnoiyBnZoQn4H0qX1rpwI9ir9s0STfzSNoPamGUjH0QKxKrqmmFTDnOw9Qw6DWkPPK2ZjJyz
SZnvukYvdlNHaNfSg5l1+0/CWH7T25iovT5JLvAjuVfZHZr0VxKUEhZhz8MrhfgHWiOcDO1cum+F
QhneT3q2/305EibCYho5V+xVpBtX8XPstewIsQElpkEoLtx2PFd5/hlUmBPcon2psyFlYondVtV9
u0O/yGNgZmUXiiJ+TM2xuwWem9/UbRoy/yRyzzuppIB0ImFEaM2/Ihc/XYLUQ2VZApzFkxgLZmvT
mIR+TtV4qegsYMvWqQ/xz4Y81SaFjG5B2m2gC9ScVzm/BZsMAtvjSC9kM9el82yY2qfustW4fons
Lc/3kVfEWzNjC/gtofw++TKTtDx4RYpNSqHTdOYieGpoXY2o1V6bCKA7H+zNM8z2tWDudEHcluNJ
5TcZ7gReam3iydHfbNU85Y0r3oo0xpyS+mEa6T650YgcRoUyG6/2cHXUQNe7S/4RE6NfcQ5wSE4L
OhaBeUYqatyYoCUhkvZ+k0qh3i2DQ9AsRifsSSZZSBIKaD+cyQkEPArx4bkt4dk6bWDt7SjvbjnO
hkPqogeLaE2fhAVoHZN59t6TsB3YyWOf0u6m+Z0cAm/yvhpHpNuscshwkOmzTRDCZZhLkgIRfqzT
wvHuIIb8uwP3PnRr/rym0OcPZdvc7KpeDT645iGJo6PHfXXRmp80jU6Jm5JTGvTOQ4RWaFXpKQe0
JLPC30vXR8PB85Mj2qboYW7KU7n8HYb6IZ/we8I08TBPNACcAZPhSsLnHOkqrsDnNYziG6onJ69u
kLPWv0Ms2iwIQts0O5u4nAtNo2+RY4ybU/p2WQ3SN/CS4SmGmvvUFhOMB3ksmTu9mq20FvWmBb0L
LmouveK50ZB/OW33VqeRPDc6QRkcAoaxdb7TDG6CFN90k9GLxbn7pKE7Jd0840QP6Qw6xYnUWOOg
suIBPd23B+XwNthO8YhlYxDFtDOymrOvREbg2v0DSz5OE5v79aEvFw2U5BuTiErCZ0SPUl8uvjVy
qBkC9+jGE/R2M4JLGxsUBf4HQ4XkNqU5UX+EHm47JLTrQXot9ErIZn5jigc9Nx4xg81vRV9Qf6NE
Pcd6RVHj6vm+dcC2ulHr3vDuI3Mmq/eQaurFmFty4xgLYrm0BDuIdGy47xgW0iXhTJ8DsAelL7b5
UmMnQ/+kmdHFUmV9dpYLoaYlpWBuv+AGVe/+4j4r8rm842hpiKoz1YdI0y+nLin78EwElpBnuAft
JRfl2VjU/Y3yuejVj260yOICdkUSDlBENpfegV+hN5g0u8TAO+w4J3dI0m0t1FdBO2qPMm18iIiG
NSq4hGbayivSEHl1PU1eaUzMGwcr2mUKUg6vcT89q6B61Ab7GbSYfXcDQxIjACa30Oa3ZuR8WLV4
SInPPLOrp+cU5A5DAMkdPV1FN+inImFHph77IFbROzsarFYUgn94B4ynAOCzDMZL3vMg28aY3JLa
S27Aj0iQ0otLE4CkYpLOYoI3hgbzT7Y05BOfeHLNfJmmrwVA4mmTuze0GVisQ4rSlQlqdaVnz3sV
cNxakmDLhQSnm+0+9cjeSA0Q3TpK3k3GChCS/6neawFuuQ+i50Rdh3iqrmmbD5fY+uzGpvgXKVgY
RN6Ju248ZH3uPKEDyiHrukcw2XsrGuK9tUyuW3QxmIcWimNRercuDrxbbw5p6HM8Xm7olsf/vXew
IWJA5pjk5NfWHZknNtmnbqTdQxMTcbLk1PI8fPSycl6mOEO3bjgnDapowhu7xWlovaEQeSay2bun
6H0AZ/GeeHSBT8gesCGmPsbAaZyRjpP9nKe5c6yVSZ819ulIwrOYqwr8H68wGv3rYB1sFk3TVjmz
/5bwR1fgtlrqSxuzW1b1K63TjEugedMb3yoTYuXrsBOiJup2iaD7ZLe0DTJTig19BWPPu+s8TdAd
Tm2Jx0jCyUBZZOtrtN3zMXLHFH5mya1DrA9CuJWj2uKfO2gaXFfbudhF/p6YTGWCuZOcPhsIg6ql
oYLMU17MYhguVa2qUEj0woP0KUbB3FadIkiIie6qwDi0zS0nPi7vXh0Qbvn7FvbK/9QIBnzWxrJ/
izz7oa9Suri/D8pygbzGVhCPbkgNs86mqvo2fYjpVlsVLyYU0B0oF6xDhnEozbk6TKP/rzCIgB4T
6b/7TeWufPyyodfhRPBdcXXy0riWRtquwKA68H0zVv/JRhXT4DQO2B4uUsunN4BLK3bcbRt/RJKk
XOSrgMEiXHVErv7zU0SYDiOObWRumCPIZB27fhwWgcgvvg360lPUi4Kz8fDmGYwBGSb1p9+v0qlM
T7LA/N/G3ECWuZqKIbvPpaY9jHWUXRqVXDULp66YWo0KEVoZB/zmMglorLQ3dkVpWK990T77utAf
3Um4F4bQ2MNjUWxxPHn7wqSCNXU+fcNI3GcgPHCp/PmuO8p59nKC10t8aRUStCc+wFdjsPXXIaI2
BLscB5XzVbZgJUULI3bOg1BlQFpV7FevFhl1JMvmUGprD5Zrk0WnCsOEjPwvSjrt2UGFtIv9rgyr
tGT18oAlMicCJclZkTvCQ+gxSbAbvvZsAHbTeAb1kWK/KPxd60IdDkane9PndwI6Qr0f8os19dFD
o8f9HSTVqvQy7SFASGwWSRK6CaCLUtqvhT1S7af0w1a1QirQpcFFLw1IDGMCYy7won2vkuSZBHXE
avw4STCMRzVLfmkc3jQTmoNIIZvTnnkWWbaNwWava1bgd6yIwTUCx/Scw3FlS2ym0+9LgwzqTdtC
zRNe+ZCYQr84GjjDForfnuVzLZa+7O8lt6ODKyx3ywcDCE51BfzmGCxlzt0AUdRWFKztR07HbG9X
efyCO4THdBHxZ02zdyqn46Sy9JwDsNZySYMEizncQdSUZwZwFMhEKB0MeHwQiINDlzrqcSQsC9WM
ve3nIvszDwMzOIVVYbCzMBMwyJM0JwGhsX2gxLpzHCYaUqkdxBf+HfuOQ+mqm6vicfTQ6WYaTpW8
pwnFYGcbL7bxnholqmJM+in4XZvyYyQpaM8AVkFF1sGrG+o5izPziepm61CKzqPdnvNW1XsvY6qv
bC19bHIgyB0LvzUCePNS7VoImZ0nx3wvOg8PyahoFo0fvy+CZnybp+EwD5Zx+r1oNvDputGbkNHU
BSpN/sdO7NcoK+8S3XGtASAwJpqgeIvr1PcJfEkwrY6Jxe3WJgB2bHM4pMHcr9gymODCnwtz8DmH
iBqmwrHxGo+WtTZrCZSDGuEyutp7Gek3eC/iK07mm5q6D8dKwAmlzk9FUwIUPKO6gPTSV8v/IT+S
20abpDgSxUG3Lhft3jFs9xG5E4nvljmF7oSUqZfNfGxsL8KU0jpPnIWAkgxq3EHNDvwqf9RnvX2a
W8en/Jobggb85knPbB0pTOUxdit3JV7sMxSW7iZMjjLxcoFGsItjX+yjRYrQuU1M0AxSd2eRKPgV
TVXXe8zctLupGDn01PDnYdhBlU997B19HZNyFDnhBG3llFiEAFYkbqx63ngKGSQLXtszlKw6rAs0
ok1SfTlSVG/znIGasbhR5MJW7XtbP7e65xzKukEf0a966gnK4DaEfpLfuiLPr1bzMUCgO7vS+2hs
N3lyloKhdX1KVmlmoUOe+AYnqLNucCCHvxenz6AjNlG7+f0bC0Ckq+A0TOYGAY93yIoqPndxAcEX
UkhjqGbfTzlHPOIfQhkv1Xb2Rk8xv3o5gh+Oig4ZXUl1lRj7L5r3Xxs7D+DLu7mFV7vXHkwdUhRE
VvcII0pL1wUmVs7/9Zoyo34QmXVkLDT/hW/EOciz3RuANHGO59ncNAzqVxzSJ1pztv6InI4sAs5E
O09+07UnkHSshwTOsto7ZXmURNKj2kovhualp0RTd6sz5q2UunvQCl/+kfol6kZBhWPFG9EG+UEv
KY9SJDx3pv7zuSn0i5WIeE/UKqTQyJD3xC8OvxPoYRJpaHh0zBvvySoGfd8Wiuk05+KzFhssYwtz
0K4qVsDeIAlMUQa1gmDfzHwuNMP7xAB5ijqf+7qWG6qz5k8hEVGVPJUtN0bYm32RHyhqCRopvBlr
rAq2+lg2684fY/r8LXWuNp1dGpC7ipNHWA91x2yhIWHeqPu9xMEM9rPtbn3GOU/LaG100rijAhU7
Te+jw5A5mAaowZKgoZ2sGj/kPfruq/hgTYZ9i0EwSMd5t9MO4lCFhJUngWVTV/U6isCPMi+vrm40
XPS0kqtCeU+/W4fP2RteorMxOEuFVmnS7msUg1v014d0ipJNQQv2qmzj2Yh7efx9FbXmGyZh6xyP
Np24Js5wCy1fKffZmFrzHvhoFUlGyfZzDPLaHxtyrwPyF606+ZJkJmN7mkKmMuWGiU15Z82W60Ex
97aAk8tlRpWU5Bx7BVI1PispiEHFO3+WzM1fDQJCz0FGPosGn2nf4AvbVB7yQrtn0hekPBNZ1sGL
zYztSAefVlT9t5VqDJ3Iru6NEf62N+HoVeekJ9ydXNHXKLBeMxKXDp2JBqjhfZ3xco+BeyW8XL+V
1Me3OvPcU+6IEPozCNO+1E95Lpx1C5rzNXcaHWeUiP6Yo0ApKQD8TnO3Rx2h7yd+zF3gzvMNdEgJ
dNR4LEfbvOfQEF/S+pGayNnWdYIQw0rFlZK+33fjhKVseVnFCJt63cewrWbjieXph4RjGwxVMm+k
b2tbH9jHH/x5GxXl899mXghkcVZeLWLZ1naE5242De0oM0LhUumU94jdYSMaM7l2cX8jAZJmZtow
QXP7u+epCeaRICmqwsgINA/oThxZoKO5OGZpn4Uet/tSNZ/ZJKPDVFscXDkx7YfJSN+woyEOFjQC
f182U3YIoB+n0Fl6fPj/fN0gJUEf11nswepbynHRzP3HWJcUWm12JISmuHt4ahm+R2HRVOXFR6bg
zp3CWGOrB5tGbA0ekoy47jrlSDHy3Cv2OZKlDYtkv/K8OTsHywUGtb6NWg20/jxHl76+uClj3jGW
Rxef5eW/S40lsoKyse56r7kHtGdyPRPrCibJNcq9rW144564H7kjD6rZ9pACHlU+E5zgcVasymBY
zXBPPkh2fWnmQN6Im//nlsV0SdF7bIxKX5m5rJ/tzDtHet+QP8MrsK6IKTTAKKPtq3DGaO/1JpBv
14YfLtC57exZueHvJY/79zYek3AYBYI3U8372EvQszpdhwangBIhsbPtK9cUj3Yh08fFLzRaNQyF
4qUvB/q19NBvg2DypuVltIPDloSjzhGh0nUgKKol6rpWmMpm/2lmOEpiDicnZAz+E5M96yD6SXJf
1TiIfOtszObwZM2oC+zS/Z77wTgMQtOYLuesXJmBF5QMhFcN5yNSwkb+Zcp0rPCyqhLqUL7UYJkq
k8vvV7+XKprjCyeVlwFPxA4ez44gTDhqecx2qz/6WkzPg5iefZ8m8bfMsidLUmL4hi0W8gHTO3B8
pxLhSCrcgqecV7+/noP52FTZ4K8F+qZH+Gn2gYhvDKhOCcmesI1RK/XHiVgygMpO/Zx7AlN0ast9
WZIdHXje+BjxroiCPIQ4GcfHgcfPnbNL2ZSQ8MyBHWZgjjXU354HBCrVyGFQnX+mP4dIT4/th8yd
Car1aQTMPcNvOV5Buoz7wWr61VwX8a0SSPu6bia5xfTPIx/hxXRdEXY9BjQ1K7K60F3ugDnLNaHx
0BsLhhY7hmJfUaNgqEY+9Fcjb0609Jmp9FpFay6ddtLriUeqZ3m2lwv8WH1rTcgnoxYD8UAwg1v5
wFs1elsG3keDoJiqZWWAe0Rnztn5XdRccyN6RodQ36yRlc5u6aKMyfTekp0R/t5ZzOePBVa6EAZk
fSldK0cis3zJcQ1fqO4F5S7tCFlBOPrucrMeVJFFFxDepF5XfMa/34Vmudw7T82psrGa9gbNpLVV
Tdbh9/UcMBEf7SXTWddY9+xavWa9/exjKYGHrxhpqR5Lq0l7tRsQQzdUB0Xp7pPad1ZGNzDUW4TY
uFJLPxyd4NAw/M+I0RvQ1qxqZ3gM2BERAxPisWcIQQsBGDWB39lU3GIMF37MZBZmzYAJvECpRijP
Xp+hgMzeNcPNAHZ6O7RvHQbR+cxY/j7p2t8CdUVa4J0vB+dsdO8ZAxmlAMJM/REJB/zz0B3Ih0Or
QjhBta4rtS284R1tTgj2dMjxxg6IsdSHTYO3rB2Ye9raH06+T4LAO7REjJyEwhnGlnS/WgZXgiQO
mGD53PtvfsSNsO2rH53I0kv698r4sHrzzgiQBSfZGvQvFaz6oPpjlxkGJ3omAZ2WpNl4Y1iIMZTQ
grLpb3SZ24WdszPgFwJ945iOPoumcBu9OqhpmUQq3omEbLL4qdp71Ggzx49GVUSAUHFm43qg/z/M
3lPX/O0sNMZtRFvAx9cs993wz2lVCLDOKPZEwVGDx8BC0fDhNdWJmNPM4O5/jY5PRi1dspdZvOgG
uHFBZFxoBMdIj8AUa3tkcvDJHjizY88Offtf+VkoG3n/RRYQfcYCAmCI8TqzAMq7/brj42eb3rZp
909vzzpaABeoptx4oLeEJCCqfppNtUk0zqqIVKHLsOzWl5g8lJL8kH7UqFiL9VI1TK4MPQOrM/mC
ExqxWVfrpGeyTayZD6FjpdfVVjUeVG5yxjhoCJb/PstOjjDXGQ78mjjPpFz30VtkmEyCUG92HOJP
Scq6x49uVfF6TsQxD+Y9qsd1W0CotmhrRlkKApLWbP0sDJJxC2hqWRrBUbj5RneZ6TOvZrdIV2lF
mFdC59NFazflRxRMWuB+MKk+WzgmrIGENvpin/rgb5vZ5hgSbQJ4fG7qwiWFaaYJMLfC+o4jHPMY
84xpR9LmWrMOrqQMdAb/xZyqo6qze6ERbJAKfH48YSNbfvad8bAghbrSeduZwuRYpq1ahzAq6yjV
XyWQLgbxbS7ji9F0nyPpcpmIX5TOpIU04rnf5zhUQHVETnYo8tRYN5wr46E7ZhLFuYh3ZCAiF07/
uOxp0/yNSuxZ95NTLq3HVk7QeNRnObCxVNNzHsTmlU9jO5t/k3HFGIUfyDOBSMkrWp2NmOy73+NP
Fl22daadyzMrM+3K/lDtOjb2UquOdattK4VIFVnAaKU4ibMdUhaiuZ38wR+iMPFwZ2H45QROSxeT
kErCujI2QQSV0+eA1pOtE1VPk1sfBRiLAr1OGmG7pkGXxZcmIXENbZubZIhJ07ADgwpqB+1LFYSo
C4uJFQuReIg7Yq8zgKDjOb/GzNIZr5yKElYWFfiPqBZ+XGB9lLXG5zFdhIjPqTaHHVkKnk5r2pkf
AAOEnjty17NElkG8Z5J5WIJAKjYYezww1QvxmeyMtkSApV4ZGi9UKOfg1v4m1UL+09zPOgc4P+7L
xrwTQwCaSES4t8mW7uJ2pUH7hDGJ7Mq5T4WHhI4MklKyUjsXNIbtCqHjE/2KWMu3raC2Nyb6TX23
ix0vzK3iuSYXh54EShYWcqj6uYZLlDSwVcx3pR57E3D9JaAXt6PYAKgww8yycpsRDA3ODv/krOdP
UW68DyTuCEZZOnk5OmG6lvK+ch1G//Rncj6rtvw7zvkxAI/r4X5fox34iYnbGMhKh2dw4hG8MeJc
i/qbZhGqNGMfNDW2vTe4ZUTWJCSgttW/zPrICAU0iRIZZH0TwtcotIITCtSdbcYfdDfIeFpYYw5Y
/izpdkPawK+SEcMu+nWglMlJ80W5MwJa30CuPbMFwNL+DWjSHoa5PY9IJWC+rPPKpMvL8AWsOcuu
RlJKt02S8mJVqHM0f+tF7aF0yu3YmRvLLP6OrEBov/cLbGMgPIJtZZfQxWEtzozmXUWc3DgpQL86
a157CBhTE9h2j6vmbKTlS1sO9wKpHY8/rA3nbhGI2prVTpuI/SgnelretfD079z29ln6FA/UzlFC
u8aEwpPBsglO2aAO0jJfM0I2XQ9B9HRDheg3/s+oB3tvYnxKdMHkOntjKNo1PlcYlUyVoN2jSzTu
Ng9RQzLQXJXgO98Vcn9i0+KnuBh/6snesgrh3ZXpX9zK1QajDm3F0gytOHicDYSriQAq324iq+Eh
9lazHR1bWoCm7W4qi1i+rmcarf2RHlg5l/GAdCiESWvy2yFU33FR0IH52zykUf7qCkE5xfoFzdCw
ejiXBZUoDYCC+NoiQSINGyXR0G551RHK1z87sQgi7Ah2vRYx8LZkRHmdPweWt3FkdiyzZp/qGvFp
MCDS35yPaFe1rE9W5oYsvg9ekGOUQTJvZls6W9+cBUNF5GCt+a+D3n6iFcwq5hbRTo+0H6gl57pu
t44X7xzlPvRjunHmieiVaafbpK4l9bXztSUuVQ+DvlmX6suBk2JHP8rCGDXke1EEl0z0e0F+yeg1
NzcJnuq02lXoJXuHPj+QRc1/NGrzEKHuJQKgQLnQYho0Ic14L7rCxF1dC5emB4QPbwbeqKXQcGne
Q+nG0U2ce4y0b9rKJUmT/IWBgYB6Gmfjz2gTLFWNNthnK+H3EyqJaJsW5C2R57v2a3M6mMx49kZ3
imXtbgfC4YyCSdvGiK8JHcpOm/nnFms3UPC3x32VMd6AkmpnAhkO0tv6b48ekk7alrSKBouV6QB4
ccAzRm1DnrV+JNBwOdRla2zilziFBZn/dTm9yyza1HUQ1uaLsEAVYjpt43LbFN5bQv0JgvbcsqPU
8rU0KW1i/dhqAuhysgscMiI7AnHhog1iuBFE/DihoJFeBTfJe0AwjEhaoOTtdk5D+BR9YVMHo5GV
H70TIH/W0p/Wjthog8NY45XKLrrTrqqMjlZShf3wmPvisfPkKc7Q/sRseHjrkVgl+CFJVbzoMn6y
bXQt7Oey621sOP53TpDV2qBLBkAmo4uJZgM0+s/k1S8xqJqtbGt1hENbb+Z2/CRtul3NzL+Yr3no
yiQui0fhl6GSJs2sch0nVEhgdvN9HxMCCplCZ7iAgNCiCE0YSeO9WDFcTC6eV52KubkWUfOVYQNY
u1N1yzTxUE+Vg5Pbeo1RI8iSwM3GRG6laPuWIPKzro/XBKeE9sgXKHu+Krt6KlBtr0YmevEEzj+Z
6q3V1BxHOpiSAf8QlXOWEIy9ba9bHN0/butfPQlVF5U09lEDeMGUs3qBtNLNk9EjYqj0dxnEL1Fb
vuuT/5QDOjcW5ij3y6SxQPXY8UmyWQhazi3NoUrOVTrhyS7PPrLFNeR9gTp+CWaHvt9mX2jJ4/Vr
R/tr0Xx9GW4GDkSEAZXQRhg4dVTH5LFQ9H9bi4hLhxCPRnLwTMxkzVPrqLxfuyScAnDEupN7+xKj
EVN+g3am0uB2sk8axohXqWi3LnpTsyJxuCyqJSuMX23bv16Bxh3s6MYk4mujFxwo89jdOkFwjN3+
p0bdQI+EAsie4jRkFDeRf1cbED0tY6DQHdt3N3/xBg2VlELVXbAfjUkNR34kbFYbJBNX/y2IAd2w
CKmV0Z5VbaQbYVkdBNBxhYQD/I0Pp0ctmUmpmrZ4ONPVtgFjHpTkhtJXJSqMUccmi0giy7PXZZRs
zbpBBtj8Z6ILvkcc/57zP6uXf4MZz3dn5KTsjOm3SMDFZfMAleXMQF0jACD9IHmPbMnyOHlUump2
PnWg8Jbe3n4HcQKRXT07UKKYGhnio4Nnv0HKzAliNF5Vqy5F6yIGdAWVhpsmm2nctIPgkSwdaz1r
/d8KbX5kf7nTye/FSxbFt9+/wcSYcDftZMdFWLnFp4zHx0apc5WSCaZo1YnYZ+0ClsnzhGZHtP47
uLpdx/RsRTfh1ujOTy2zPyxzB5lPR4QblFiRc8Ln4tGTHfatNb5PZqzo2RrPHmYffltB2THsFzl5
SMhM8l0Sw6Z009xDRah5RJEE/2ky1npm/CvN+Hnp161cw7B3gmGt7NuvZnTq1YQA/JijmBKOdfIN
9WCWz/oEzVVfYpMq/x/Mt2KVB3dT099yb8JsjO1irdFgG/oi9CTWHdzyxcpgLEraJS6MATBO7d3U
gNV9kI/NUEMkCEBQ4fFjxnpJJVZI0fJg1/RLGvq8fVoc7SqiNFBv2v8IO4/lyJVsy34RzBxwh5qG
lgxqNYGRvJnQwqGBr+8Fltnr13dQPSgWmTctSUYA8CP2XrsY3HU2koRUi+hqB+VSiQAvMgNGJSj/
clH8AU5JkmQ+/i2d78oyyfqz4ejWsv3HVTvS8DDhmQeAeC8ZeW47ljqfKWJnlAKIegUMNIPFHw8p
+T0Rg5TI9i4p0ST4Rh6espvrsNTssoQ7Lam2aXiKSwQgCET8VaZmPBaIs0Sf3pWyeGD5pBcE1GdI
Dh74PGfdjywWbQOIPJr5PqVQDngA5Mzx18ZArSeH7isp/4iMWAFOYAyuuIKJcqSCIsJwq6cToDl9
nlhYeBKUq2E249oIy81kAsWCJeCyP9gM3GJLWDCc8WzH1IVG3OZYLySxaJZ+q3yKNxlAHMJcRMjU
9JXb9gt7c9xD/Q91yLiev2t2wXQ9IA7x1X8L8Yf4W7blYpa7wLDzldDeYYCrxg+G9UYTpZTq8gs6
6WuLdxl2R3+QE5UFsk8yIWZ56xRqrfzZrZtt9hDb2O+WTGJlRjDs6ucyiT76uHv11UPfcGI6+Xua
huhD+h4LsJ1QThU5hA9iVYaWEjsW9zCPmIk0ep/PyZtuzZMRM2dnroxnnPV87YpLq2HPYeu5Vcv/
epmurTEnohxnfBexERbFl+3QvycyAm8GpQ3iKnIPh8EMVJH7LiCisixuJiPcNKGjqRTUPJBa0XA3
eO5Gt9l5HhG4IgIw7PGTrPLV4HfXNvJOgdBHm2R4w1X3dhtuTYJEY6N484UukewPR3PE8QGQIBm+
rBYvTF8unu1r1C3mEgfafyuhT5oeYc4ChEmO2dbW3Wecx9fCYhlS9588JYdt3qWPReCgcwSCZvu0
sH3wEfkusGV0buvWtbl24UpWkXdwtIInTLpIZ6j3mmdfO/0MnvFhd9Nx6B+q3LiOFe6OxHmKcuM7
RVNm2C+9xQBCmj8BJoHB6XcuYeL42B/ycWTiqWs2szX+BmoIOb7EpngGGXyxgvkRP9Ulwpi4GgXX
iJfwVldzC/ZYbiqyHMDa0qgWlToMLhxAg9u94VAfabuXtM0BD1E3VYLTmKm6E6tHXC3faWY/ph4K
W+z4xH/X2bHIyDWLUSyudfzjxGzmwxlUdjW2r07Z3IRfIihyyneznN/66NrmzmNOlYjvwpBcKy75
g8tvRKIKHv04/EeZhJ2WkYmNbHD2AIGwLJnGk5mxQAYQw8i0eaftQVUmJQGS3RL5lB3bMiYguQ9Y
K9V3Ijdf4qZ7X/6fCvfV0B0zJaZntvPk+OWu68xX7FokJUTfo+w/iyJBVifTnWugIRkGY2Mlxaov
h4ufZ38Nzv06h7tYB8TmFbQYv79DmGPVLNuHEDElOEpLjdeh54wKlteZJukpJLFDtf3NG8S1lclx
Ckm+jfLvmoJBjPI+sNC+EidSR1QqqUn2WV568wrN/EZqzk6GZGU8PBs5GSm8s3jrgZ7NzLAwlHNo
Pam4vUmZArJZrmnP7jMaru7UEp7GyajWtkWDI8XB0w9xC95T5uIPC4iTXxcHA+mNFyaPTqx/qDcY
I81/l5u8ofDKxLusKZCmHtd0EdNdZd9DH14H8oV6cqI2ZUvEV9rRJyIU0M1+pOWicBq2UGgYWOft
reJ6i3XxbXaUXEH2ACdm17UMs8z5UgY+k4zyXNbv8QxyFAMUOpsketaKi7BRP8vPKArrHz8Ovoog
OUIU+nEtif2JZmS0amM1QWbD+h0zlwfQHnnrLg/HVV9FiF+pXXkQp/947ja2YULwdqlgfG+Uc+IN
vcN1e5R9WAB9JJ+2I0C4l2LDLb5H0X2aZ4Ae4TKWU425WniTM3MuJVLe+CijIQ7VZ6Pataywy/RW
R+aU61/t5ZJ2fULsawuFeHodPVh9jMDDvC32hYEJQQ4WaSm2Te9m38a0/mviJsNVa71bI7szGGL7
2pWkEFasTpQc1xAj3lEvMAgsunfpZn9HG9ODiT94TdzLBpM3aaSZD6Z28s494ll2dBfLGS9WEuDn
laDfl4imXgwOegbenww656p32lvGjL3HXVN1aN+MAsKJDnjlK09cyMYCmzIusJTKuwQ9uJxUMF4j
z11TeLHZRuLjCn/la96FYgCVVXfoEK2K3mWcDCLQaDnGIfiu1ZhvmQXEplNsy0KN69HO7e3ss/lQ
eu4YmKJzU/TYazOsYWWWbnhMjzQ4/tav/GEny3NhNyA6rGvYpPd2VH9ZIWjeDBXfJvzERa5WAQGy
tWEjIBjQPQzwRptcgFuhRPHc7DvMjYey41FUMGVG0pZXrWJsfXPjqt+0DYFJ9bxmLucAO4vvci+5
HzrITYkNLTtTzylxL/suHrxdI+YFrUF7NY39S+cqAl5Lk/xiVsxnubggbMM5lmVOMgkMxX2Y93fR
XNn7SHOYuBAyQSsFu4p539rPj1gbaJAywdCfdSDyQ3KAbYTEQnTludGfU7o4E3rqA7/iOxm5cRwJ
CgjHLqGyI6FwVp9zKb57X/WcJPwdczqAS7G2uqWoU5H7QJCZWIuZAC6Y6bixR6AN0OnZRaEuZ9g5
Wk68Jgz5T8KCdeWVOK5D5nrCH+9sn2W2ZMvh83dTp/kKRho3jdCWEisP3D+m986Knx/uFT6MsRai
j9dGrva5JGbGwN66clX+6TTBKzpcLLzhvI9p0PdTNiyjBA+VW1Wj3otu0kd/0LV0VpWHZoLtXfXI
5Io4jGb60xYAwyJ2z4JpLy9rtu4rb1hlpr7YGm4iIqO/aN1OuigOcaoJQcSzsSoczt1m3E7jgIIe
UAg8yvivgAca6uJFTvaJapteXOlyG8x3SWAZ+9aYTk0pEG6l0yvQ1gnw9anvKHyKiKbLaKpHdKXI
2nCZaS5EEEPDS40TihOip2xZAAvU1XgbnX1qpcfQovEybJ+Xm1a0wJMTQXOJWKUiDqekKgqx7Upc
R30RHHxFQrudvQ0I9vGOmG8O+2MF38APY2MjJ0AzJewA1oOoXNRIl6K6AdIuTVEDExsvgDs6x6IK
LkyFriY67Wp2w/W908cN51T61QbTyRLR2ZHRLhfs82XzUOJpC6R30Yv1h29u9ssUgbmb3S1yV2dJ
uLEZKpGku3M4EWXKo1KPJ4DBRn+L+oZY3zS/L1GgsSY5jYNbowXD1hOl5iYxnXds9d9e3P6lPPzw
4+QbP8HaxqQYx6wtYtZjPWj9vhD/uPxuRJpmRPog9ivmCnM9ozZh4THKUS26HVQbG9PngPwDMsC9
RnW6buf1Ijjb/P7X2DR/GKrpFcbLsGUDVocs2POaX6IJnY0DW2sWw8kJY9xYCDLn5XAqXNLVC/MF
7ei3KK1kE8bySBbdlxcKMqr6jyyrD6YuLiBntwLuMYKyvaJO7MfmqqXckJX2lqTdmyIZIKZ7xMtK
b067jY55fKoz7L3FmACES045Q0Rug+HTDSOSldonSzFU6gZst2UET5ct/ZoYTRxG+IxWtA1+iFnX
ecqL2FnZ7gZPqCBwBXdyya1iNvWTNUPk7mbgRJ5N+t043DfNXtomGFs3O5Z9+pQW+YuyECcayws4
SBTtnL8wCgoevfFXNgOtbdB04rRMHuYie2hb6zVQQNNtfT+blbGCP1qlBNMh08EYVeKDYHvvDPyT
pmhfJ+fH6jt/VbfuM6BtBDkZ+xblG1Aq5DngnguACwbMVLumu/RFfKtKoL9OOJFqsRFN9gS5jyAH
J3tshu6kWwLEqxrlwqufRpQHeG3s2H21h89qjm+STHtD6WdY6BcrxMJddTtjmHkxBuhNrtt/Kdl9
wvah90sYxdSGv508pkWGF89sG9v7Rowsyilq4Xq4yzbN0N49VQT3eBvh4802pKDdZmW1xMWJ1xod
rW+bGyxuRLT5VMdxQBE7Xmdq35XxqTIKvRJvCSNy0gdHpP3c2U5lU4eNwUfiASw0H+SQceRChKdu
zaeV91EoZvFJDAUr7LnbAHu7y8W9rNh0vLLRx7LbYzrXBI9JyWO6GC8aVsZJ++4DVp2/pq6urTf9
gKPB5+0+Jw3rOdY5qGM7eXAjdNZqSmJMKu4XhK0Xgol4HC7vpm1KuAo6fQXYxk6FBwBBbLQ8ZT3g
4nGrZ9zZn10XtscqRokTQOkDLDdvk2ALGdXbYvAExZ57h6ZKrjYl+I4sgn05RWdLMlGaW3okYl9n
fcm4/RMQVSsgeOMGHAUzkJ0XBnejYZwGlxBpGOjvdYkH2mI1GX2mTXOjDE5XCMq4mGPvZA2s8Di5
ORqdvWXnL06CLnBI7oHKkBhS3b8VBbhrZUJ4risf7YRLHxbiUPTb/j0Vqt5arUxXpHbku3CaP1E8
P+eEkbPIt35yjxUiSFTedZMXZigpKghK6itgTYOKtmVQvwKCQdeGa+9MqGSGetc4ct/t54KARSdM
2lXP0YUJjPnwPK4c6fxgU90qxl6mXxx8LEdEfiMNmL40vOHWKcgVWCy0razuZTzDCnbQJETWS6Ji
ypY0fGdY9cUNuyfeSG/x+vYMrY4laPujgpTewZM+jFGNM8DRG1Q253DwavaBiPTbniWLmZQIphkn
YllfTanEx11YH3PgvWl1cSI20maXMfXQxpPXZRjtEsqH6tRM0z1ZlSQl+6D5+ugBw94yQQ6e53rn
z+ZfuxpwXBBCt8rnal8b9dntvDeruIUNl9BQMn2qBfcGSpdT2XvXzCWJqy8kSEN0JrnmEWHYwPER
WDL/yK5GFu+mstjOkJLoXZsHd8J2bXMMuWQIGvDSpLsfvJcsTGFoesgq2kp8WQia4nShwIfDX925
G2/BKIViePGs7joMJH31fBfbh2ttuiIlgxx6PK24WcNzdzw8LrWp33GeUPdb/UOfO2vgiuW2CsK3
scsefSs+I8Y6E10p8C2lK9Mq8LtC5Vq7XDNIRhkyhtepIn+pThih5Fb20/cSGzQeAFbbTogWExiA
1U5P7uy4a1/f1VX0MHg5rsDmVeP1WmOa4rou0xXhrIwxfYj0uNmMaauRP6/wUjlDzStQ82BsXaLq
Jhe99yshQxvf8S9U4ZcwSQ9zG5XrOsPPQuoATk8m5fiLCIYx0LKJgLri958xs7cpNZ9xJVCzO+V1
Dq2/HTuLdTTln8w2ADENd1MtO8p7PDbxoF8DT55R5TkFLl1rNHkVcvPRDU1Erww8hvQMHw5mHMNs
Ks72EjEQXMUkCoXsPF17OuMjj4n4wFSQmQbyvASqT/gWlY1HlMVpyAb8TvqNheBtqo1vNG90JaiS
/LceZ3rk+4/IrL6Gxv2p0BPNvvon/IgtmmljYu6mSbkZpAUxb9w7ffpuoj0Fx8h14FpghMfmO+aA
RzAen51s8IhUi4M1vCbrkBsEkssJ2Uq4SZK3VHNlxpb/HDoVJVW7txvO18pi9WSq7p++8F61Iyl4
YovU6MbZZT160BR7Rtc03z5reqMjCFrph64f/7AQuQoAMYB8DoZJoCpCQJbT+mBb42OSkkVlLE2A
mtyz0BSQHbhhvGzjIws1gy4MlxiaHY3AJbNT4sTKj4Lqf/Q1Z+uEG9zYFxFOFc9peB0SzSFjVPts
pGOOmCOp1rs2mdhjtiVa3VfZtjS7+FSzzB7oqA4irJ4cnUnq8gwiuwOfaog5rb0p2Vi91ay0YDyI
wBB4fPVYFCVKwbp6lFlJXmbAGhnQTtK7hB5kxoYxLOFhaVGvg2/fRZmVVACRAZNGFMHltUp94BSh
vQhbnLsy5anCVUwMUVjgMZ3qaDeXF9uvPsdqwFIoqNZnszwyH2Vf60HD9dkM5w1xTFPKQzVtw3+c
Dn12AJtv5ef3nXboN0O0hXjvWUvbHqa4hjI+Sx+F4QHc0GRnNCRyjY9cYzwsLDoY7ruYTID2s+85
YsuUg8lSlLMEc5ash9xv7SqSKe27WvNrhoaj91YvfjBOL0+ZPqWahEACbLcY403bM1EEbEaBaKqT
iONXG+wjW2WLXzPjejPQY68C6RBg6h9yMfzhyQ9RI3wwTR/UUM7OgnYxnLP0FBrstEMmXrhoEoIe
sFZz8wMgQgPcmVe2MgceEiXGj5UM2V6js6kohQN9G4vG2DmhmxPhPuY70TjNtYUdvOqQUu3MpNuX
sRduxrZLN/kIwSzUd0Puv7exGW3QhDex7W9Nm+S2IfTmTQ08LsMyeGzkOq+JxsPm9Rz75G0lhdgU
Nq96YAhUOEscQeqZxAIOY4D6YG62JUM0v4C9QLFlQPBwmScy9UL1Uz8Ti5GfOVx2kZ09GRCQ96ZY
bDtzZzw0dgC7zoyZNmHVUtWzZKB1jrXA9F1Y2TbVhHKGcPAPncu1ELtlTdenvtN+6LeeVBXNYBpt
VcRqWgTJhcVf6Q0PFPD+Vob2P3UxF9uiD/GHROajFanp0DbcBhhToBp3HXJ4VaGwI3/GMbwQolx9
K8yK7fDAdCGguGM1d6q83LjjcK/Wk08ww7D0dsF0UwXr5YSlzol6oNraLXhhojJHN4+fe8UAAxm8
vQFkY26IEnRXudmzWjVBlVnGkdJqNULhWblNW7whVewYrUKJ6iOF8K8liaWf5u0QfYxIzU+pCfCX
entNVke4DXzy19BfM8VISdmdffkVydJc2wQSxVmZr5g7jdtITFhbpvLsGJvWrKN9QbbiixOScAqi
L4GLFWUvOOTYcEiSClHEd5fRA1GBNDEgzbOCoQTQgz6ixdjDgra+d3KbvHjTkntiH4uj0UB81SwL
XzxNyK5r3Rlzlv/lybSDq6O+kpEUybDQwzUo0p+4Js/FivjbllUy0LZGdj1+KP/zJXKfHF8QhEHg
VNfcNNLHTN+rsCYYRXvvvvxoxr8aCOnlP0TTVL/j1zfw+T4rU6AV5zS+9DrKj3BfGSmnpbet3DY+
K8atSA5iaNhBqV8tN38Io95c1/xba7PSxu33Azr67Bil0Mew366QhzsvrI6IrZzs+sr6myGdtrkU
yvlUwOu99LOy7y18yMCm0neRzJ9GMzsXN8mQE2bmuMbxKy+/H+bETZDKEosYqKeJXBIX+go6Mz2/
NTN94lC4xbPBuMHRXvfl3yPUrn+apWC0gxbbL5EngKFSMF1D8GdwzVuAb+KhG/wjaN3prg7AXhXN
OwUZAv3esV6M2g0Ov1+m0tJ70L08D7tZHYXJIWPJJaYFrIq7S+xGHyYnMxmP2lcxpfpYOtV47YMs
WRdtV12KaQDPpvwjqiF0q9hbPtr07MN0dJe2gF01CRpKeJeSbNeDy3HAyJAqfDBlcUhg6qxsLfsz
2mObp1vx0WjQNQBJujtzVg++so1rWGCCK8cxvZrNsMAYQ8LRQ09c/TIAjyCD9yiAgpKmmdhUSV9t
8pgeuYm88LkKxic9N8XXJBDK9x6mJKsu5zsBjfrE1JTw1TnyzrglELwSnUikzwzy13DvVZLrh6ya
n03HgVrQcVrjYTA5uOox2dqQOXelhexmNCKkdiPskNJiDNHJjHovcXeIqspb4if93jcSyGceI3Jf
5/6tW/iFrEywr5Ljc/Rbl9Brk7mjWpKisCdhwhr1Jq0lOjPk61ucAyUL8ZHkGBWqn84o8ztpBdnd
8D+fhXnjHyk6/vPnUmbzsXB4RLrlmJ2z/DfWJmveBmaaqdkm//hshwnPRlbgnVOQMFse6wtcpu4O
s4O8BAxu9lgiftgOuoXNHcwx8I1I7X2n209OzbAQLM2UROOR1oe7kcEAJz8itoU3OgDTeTEjjrWR
NXkeWW9egKA0ZntN9xmv6yZv7zGtVEfueoEY5lkHbXmvmoqB08IJDpPnMXRdvlMM3Ljkl6n88kHU
wEaVPaI1LSv+ToMuAiTt1qCLIjuIKa0/MmtVMmCfPQSnbLFJjfFdkjb89zICFk/oL4m3xBK7DT3l
AEImNJJTwkFztv0vHY0Auls7fg6YEiokKGyrhmITdOR64nm3zZJnujMGOx/aEvMis7hBAN9Gteh2
o8jcKx5gUpTMGZ9bmsN2hQFB1O3yaeo4f6IwO+NAnA6uzIdXb4RKVU1qAnk8D6+2bXyAhoVxN/Xx
EUpZvfHoB16mcloIc+2bP5jGViNq3ntpkL8hoHRShZxRjGot7ZpMsQQ2S6p8HCaWf6h8+WAvdhcr
K4t92NN9NH4/rWuWEVgSJhgZQ7hN+KNz34A4TCb4jUlvTBc3YItjBtOGnVB4sjTr9SFrj63Uye73
7UnHn1yO0b0V5/dNGTR3VmYQbxCSfiR5aGyIjCrvo+EaukjSQKBpfB/wnCaK0gOb+3BJnKqK/WBY
SMXHVx/j01PRsUYJ8SYfRsUkxTXSccMAH9PgENyaMe13QWH46O880A1DRrpcSPhU3Rn5g1UP5xHF
M+1IwU4wcK+K42iMX0L4cY8TWiWwytYXdZHxYsb8fC7xR4kQxn5UmcfbQzsTTJ+62oDJJLDqfwyg
wuEysz3v3ESLN7OynoSLnGVumgOAJ7yjnePsR4b0R+mjPEQ7RmDugO8XvZEPRPowhfOLj+d8L5zR
PTM36Hd1Sv1dYcvIPOmvbXInZtXEV0cV70Gfyid7SrGYGThdA9/KL9qriss47uYq2to9AN72Zr3Q
FjbZZXbkuA+N3j8VnvJxoRPAFOhhJPCItC7hOLD6aJERRW4IXOTZsrSxNYKshwHzBvKPqWBDVWys
kLi2CilQNHKu2b61tQWjhoAtNZKaqbxLtfWEvj7d/5qeqgK1jvKZWS1+3751m1sEiqsk6rRezEyR
nOp9TzAGRltzcZWyymxnFyW+4hIoM0IdiBzd2/iZ2ao69wvZc+eYPS9uywzA95lBGTJKOHqqk+XM
9gWuiktzrdlFL24kp0tvRZm4h3FiIj53lJ8qq49Q+GogpDUDDJTI4uA6yzQtRy3U656I4yQtt8PC
WLBoxtaOa/qn3y9RMR1reJMPtl2NFzfX/bUQZXRhALlG5BmEon2benu6kiK5vGqBIFI5znbaKlE/
eEO8sVokMEbB8kZN0YCjmHcYp2+/z6KuP+OS2AL1iV5JrSQ0MISZ08UyfLVG4y8XIj/oIpMgxHC4
gOUSu4nZ3kOA5BG80WS+EhR01JPYByMK7jpz06cxvg2iBPmducgzmWLqS+70xR4SKF1DAwYOxD4E
T7CIj4RvhVd2109NyGVlpeN0YaYyHDMKHcSKkjnGwpui4dl5tuRJNIB5nZUMd36XpesWJS+45i5/
FZ2NDJrsTFnbjJXMejxhDTd2bKxvwWLqYlQnd6xL//4yljrdHGoGUcKO0jePVAdjnKcrCcCdaYT4
QsZox8PtElcLdlqP/Hx0SWUXvICZdx/hFdtV6D8NgiMstyrrsXemWwWMjiOKaXZXQiXz/J0gdWTT
k0C/1Q3XRFICzqvbL6t2y5sh28Mc8XL183coQAo6Hr78fpLOMe7Cfb3c5NHkETLGFOKgIAbf594R
4Ot5Yk91p+Hm0ooa6gRO7DGrqIeMgdbS7hmHZ2k7PBe+BJ0Uf82NaN4QVKLz7ACw5S5On9JBKRaP
5xLbMYIXIpr7lpGCGnf8XvL6y6bBRxxw7KLEL1yF786Mo+vvZ7HizWPM4SRV/NKquDgLhiEbJCX5
J/X/GwOly8Smr50UHD5bI3jrmdTyqA1TyAYrz5iJ+4Xi8dQVjcuVnjGURW/dFtBbGdzc6ayuOR4m
H9YN5OdwVO1dV3nW3ahAegf+YlQjp+Ap4qE+dzUbCBscVcuQduUQKfLoNBOOlaIDIdTkHUxxEyNE
EuRfZFhc8uBrYNJd+i30EoKjSfFZ1DFxhBJ3OCeGzTegy/WWD0h/MygRvYMBhC/BihCnMs9qj/oF
CmhWfv3nebo8VNuwHI8FT+SVjuG92bgjt53rOU+4N6BEyPg1tw2b5YQ8KJZ4G2dS4WnykwT4oXfX
ybS8lGWL2AQhClNa4j3JcWaaWf4JUt/ey7n3Nl7fAFE1iZGJc/1MUOMI6V9S+kI1QB48ELy4fDBV
gHl78lgkO0V/qYKJURlLz4+5YmdVd6a8MyvkUbhqPqbOFh8TMrq1i4Y3qyu4vsnvgZjY+wFh330W
uWQLeUPzDl7wNZ6S5Et50d6p0/2ieHr04BmQnIMsHOrr0+9X8+KOHOPy+fcrGNRA45uXqq6HVV03
mla6yNlTVmwbo0I/d0nBw9jFLxYxk3lwW4cl4YKYMgjHZnuYmddcRSQv4jRDTZd7aLOqc0+o3kvN
dFkxOb34kTNfhyQVV505S+4nFizGSinL/Cx9tiNx38We+kPAz4ZGFvPng+8Y01fSMV5lrLNDdIMf
V48Be1li16+/HwokEecR4T6Wqhp5uFWffz8Dd0mREI/Aa/lz4kBK+eFAtfuLcs9Q1l/MOz8sQIN7
jq3gFERecC3M9g2AnlhIUcF1HKKWxW5pb8GiJTdgBu5xHprnafnKQwiw8lXT78WCWhLp/A9jwPLV
tqbFKRE5h8SN07esAmUE6ETfqTZ6AXJJ82lAbB8N5b57U/pCWY2dC1lKrITxMJmCpUGCZjH3FT8G
+4AAwlpuNMHZi7LuMRr6b3sRNceqttEypuL8+yFdPjPUIhFCOr2VfgtzeWZV4VqNfbALIV9qMso3
0yzswy9v30iqZJMjcD9kCbFM06iPAcRNNoc+N1Ce2wd8Iublt4EwW/ZLaaVL+P9z7XBMu9mqnURy
kb09Pk7gQ0SLo7HJwVKJuH1Is5a8Ty9J9iIwkRyO5VdhIxKdIHY8eLH9NrAMXJmjrT7GKdukbQz1
JCjNk7ZkvyHTyP4YzQJB2tA9mJNp3/VcB6w0vH4ZuHU7zBzhzW+m8Jo45JSzC7z9fsg9+n8n8Rl5
9saf1PWJBSvM7gFqnd60nnnjCrxQqE53QqdM90iQ+RYsukXGnC5NoT/+lqZF6wJ/IHLFmGFZGcI6
oSPJF/o/k/58+nC7+v+TJmL/KwnbQjzmOsIk0cG2+ej+KyDNGYo+69KamjUw28NUkbXqL5dBN7aP
vcjaR6MLur0Re8cwsz7hsx/cJuuPcVGkZ9bpD9nS6MVhZLIQ4237v1+Wouxp4Kt/iurkal99VYP2
N7YzOWdVp/4t99h9wi22j2PBdr/1qxQjSJhefz8TnU/xHdvcolL3J+KyaS8ILSVVvHikwPypOVT3
cdn5GwgXQAzN7jlAXw/8qvDuAxemWARlcZ0bLyl6ypynt1E0Q7D21LltY/nSo0HbWmzzTJ4Q1yKp
5CYbE2/z3zMz/p3ooaSSpmsqqk0F9UMsoXz/KwprqGeCSm1gBtAGvYOtupPvm38ZCBjYPnA0/vfv
Zv07HIpv50pB1CD1seMRUvv/frsO6zANBDFoBX6SH/j1K5tw8J9SY2GKId8/ToMf7SPVflYtAmRb
wryc+m2tq/CNrUTo3c+sdU+VNuUxVtlPlWZoFMLMPyY2CTuWr+2Hah7TpdL4/wRbOf/OJ1TSdT3b
daDAWNIVzr+CmwbSV11WA/3ab83LwItzonOOiGK7pygGvJP5ku6e90saO147CdW1epvKsrtO7PCI
Ux/W+ajqNbmuNExQwHbKsc0tXXmAyOV+yoT9EThak70tuq3OIlxwqk+PCiRfGI3x3o30X9GwC7ER
Ca+H1rDWeWAwQW04e0pHzQwSSCRLdHM25son3q7xUWTJi7Lc4NWR9TYrnV2cM/uVDGi2VJE7fwgG
Bq74LDu91MkVFOcKyys9grB3eSMC1ibJVZn2zooicY2tqdoNJDpv6hK/pvAzwhJ0jzHfxDr/368W
lNn/yspSkhEyG3HPVlII89+BmqkJ6siUGD2kY95JPjB6Cn1GJYTojrj0cKZSonaw8G4WkLiDaCfq
E6xJeeE1KAGLDZMn/eiSprUPKs2uMWM12Gt60kbz4KvGqb9vQZujBkFwGWbzW+0m86ogRmDTkfe+
BpvrnCht2yuTNu+Z4GomzKhJHYDDmKfLW9e2xdGu63iPstB/aZrqCVxV95Ohn7QYjqV3zZyY76ig
YwyXOvu2ENFZoFV6e5kiBI1xnSbGDF5knZs+Z1e9BOT5OM22JtzheyyAN6sN5YqxC211E4jHxLTN
24jmoqo3kdfAGizFGfAyJFcrNE7eXBmnXk4hVBzGicPgsfoyPP/kGJ045kM84CbIlwUZeV3buJHz
BuJD/Yj3rt7MGCRkIExQ5nl7l7UWKpjYRNWAqTUr7y3RXCIvrl7MLjAf29pZM+7zjr1EL4Tp4sbO
Ln6R2tBHy4oyJngn5jnjnswc6p9IDgdIIWo7hKwnfENUnPuYAEOeGU+xJBi+EJEie4DPkCd1N05i
b0UTcTA8rziDU2vP//0KU/+OqlKOlMo0HR58wrfVb1Lg/3r8VVKaHYJzCNK5eIZNbP42fNsGrhcN
Bo7dbqgPEhAuxkACD1OQtquWFm2bdDpYdzJ070rDvsYw6+Ipfw9nhODe/AVKY1qygmI3P4zY1y8T
Kd0wc9hDEAxTtCK4jSST5EJ1FyN+k2bg3+Owl532ecHEYpWHpBWp2PpsEoAV7gkqzrthQ/PuPZ/h
C6R41sdhtP3vr8f/4ezMdtxGtm37L+edAJsgg3w4L5Kovs3OmX4hXHYV+77n199BuXBvOdNwAhd7
bSHTZVRJohSMWGvOMc15DcuT0c+z3Y///R+p837MIblEHKqA1231XfqpSl4P9GHUik4JBNQXzrhX
+m6O6JbKsvf7V0dDpuIFbY9lFbydgZbwjFT2YMFuPkre6m2pEULNieZLkPgjGjtVnJHwRiuVACsw
hPrfDf4BSJSAMYaVGXCZzXosnjprrxrWC4YOUsFBQu5CVXuOVrQytTUYMAXU69WbwCpFSXGLVL7s
ioZbrQxk8g2TIlSpmHiFMpYPfviGUc7aeY4TYsnVonMsgv2giuyfSGvtlcLI6/zn9+2+9r9/3wxD
Z61SHcnb9m6TwkE10jwvzrGgMJNnfapxMPv517KeE7DmI4DZp94u0dSDzjp/4qC1z7/1AN5j1DOR
vbSgltCHtLNnvrB/59FbxCZWD8wX5BT6su/WWZtBUWg0e0HPFE+s9JxlIW19ZZMWtLd6nDS1Ok68
YaaHeARbs9O+mVWNDjsnt2nsyDLTeIJspL+G1hxFgXEsCTlKVA3LHMgjd9Q6bPwdYCqPzgHTOSPd
OKGjbzzNnodQ1l95ZLRHTU9WhmAiqKpW9sKR46rEWnH1DA22WnbEOFQ/tF14Lji6L//8Pmvv873Y
p7DM65qjoqwCcDJvFv/zfY0ROqqi94ulUMPuOHSSdPsYv3QTO4esDLHPiSBldg1aFBDvIffH/tg2
8luSR7DcQ1ndtKQKiY6PmTdil4Dc3Vtb1MOf5jz+7pkSkDZvWIHEsrn69ZkyI2DcgVUUl0AwAL8J
aEsFy9SJtCdPFt96ZiPHtoykS2/DcHHj7ipiaC7OpD5amdW6ed8ltHOirxhPmea0KZPi0jM+2f59
2Fzzftq6zvpnG6YqrDms8j/vp5diVfOaOl+GE0gl1SQUKJY6y1RNlmaAE2JZpPi4PrmK8y7v128L
nTZTt9lv8n9Nf7fKFFkjqhFeBv+tcuNNecC5lOYHJJRWEJ4Dhles9S4pYLEAgsumUd+JwXyDZgXu
tVZ0eheYNj95Uh+XPgHTynFMnpFQpXi3veuivKr0EbBGZDW7VpbtKQaav/NpDrkjsSLbQGuHXZFE
DfJXsevH9vmTZ/Bhc2yx/DqWZpq6YdtEuv56MZpGhZFJf3KZRFgeHcjX2No8iB78pwSSqk0uTFqf
cbejgcJtMxi+cN7cdhZxL6SLGZ982cz5Mry7TA6fC9W2pHQ0W777stktihg9CclTCdpTYHXlJovb
CJ9WIt+SCjA+UpidmoXpiTboE+xC7QsYWOjlkTBPsTLJPSDXL1baJTvOMBqtiDhYW6TKWAzLD7AZ
AuZ5DgRgs9Zat9FC7zp0L5oZ9DFnbcPYseGDdccg1PQeGjNT/rHLU1OL4IX4ttdJH8BXzAk2HMAU
mMpRchz69rWYW5z3B0eCfUktk5RreIYPlV07bjQF14TOwdkgRmuRqUP4OhlIHpW67Q/3lvv9QQmb
v4WdetveqP3jJ9f545fO0tjScJ/lOMQp6N3H34yNEGcTQgU/67M5a9I1BqN+sREF7QC6Tysc2N1C
LwvnmJN27o1D+qjPY2U7yGiSvHKGCIRXAnKztZPdxn/9+fkZH7+elmbZug1zy7Alt7VfP4dKVkCy
mjgSlLgLTrbMb5Nat24wlPBjh5aBRJP5qyq0f9C1atf2HOzd1xUSkTl4aCjMzrVa9iZ22nmX3J9N
92zf7w/QqFH8jmq+vf/a5C8hyERDR75PdLf/4NtvVWpwPxqgz8Fec3ZhQacuFVN4lqo8sDmxz3QP
P/moax+OwZZl6JpNQKrGMc9+vw+0OC6p9CFChlnpngUiulhe6Zx6SM7RdcSXtfX8nGTz2jtDw9oR
o1QfjPmvDdr0DQPvK5YWzrRDcvvkWnzcoLIjU6VloZYUOPnn28x/F+iqhFqA+3zZMk04KUrtAE1H
h2yQbsO3U3eVQAxHvpLTzgFotSppeTbZm5rCCiK8pDgG0zgd254wc9Q0GVDMUCwryxYnUEbmaR7b
0wmT3jpjp59mHVCjafgatd3kWlhAaaOE5sNQS6yrQIlX4EBgx0iyvxombn9+rb+5uVumabCDMkyD
zLj36aJlJUTNlCVcSt1aEoFHo7rR0aXpUrkg814PbeU8BCW0T3SOhyFQAoAyr3FqrNqwqI/ErBnn
fmjwRqQIXRCwkM6qhfblz09T/3hJpE4PgM2Y5Nmy2/v1kqQBgiU+lXN8PEYS9g7sx6uxeZk85lQp
eRr+mOs3BizaLYlSDv55vJIsSosq9h7ZHNEjynMo/nZs0tOCcSPGaddCogVtzIPJgYwmrkC94RC/
8ucnf482/3VN5wvNaYeDtcpuX7xbe5RQIQi8HhG/07UGNYskvG2Hp8aR4ojB6QeGI/AuCBqTiug8
TvzaKQtLQrojXJ1/fi7Gxy8dBwLmu9zthMo9/f0bGYvY0UQDvKk6pUilF3nijC+9j/7BMc0eyDcW
RyVP9rWtJZfOt+UBbuuL6jn0WKNQP8albd6cVgMiIv0fAHOUnZVVc950MLm6lgCTK9vjPW9OnfgO
5br1BsP2mHYc6ALZha9Jq5JxZ0ARiUtzOKap9QZEVp7aooI5i05wrZKDuPaTmhHR/8fL587KZ96e
LQzqu70XvrM4Kas0WVa6/fc0mfJEVLG35cCsQXcRCjxEp1hXACBuTq4LkkWH7otmMVXxWjPc5EXA
RL8q5iRw9JRdYD8q5shA3nwjzik5xbRGlrUSgpSaf+3DXO7D2GgfLA1546Sm8pjaZrWtEtSQfq0X
0oW97nK0D4T2TZJ50Y/qUaAlzxHrik86gfLj/pit8XzavG/n2fb8+i0aeToBTPhs6bWAI6fiEpfS
f8VGlRyNFIS+zd1t45mQsrh0w1Iv8lcwTM1JnXI0JnVCwlVAnkIzROGr09XogczkFMztsmR08BCA
6jYVbIoxQZBYQcItL3Y4iMabYCKG7XOfIxarCyLO9CWLrEsKCQB/z9BRx/pEa6Wac8twIqxMWchz
rfjFnvAMH2xUqz6KFFcu8NZh7fcmi25jZ2dfNPQ4QAWopG8otW+84G96I2r8qTM8EmPwqS3KvK7R
RmrVLZRFsbVR2/VtPbvf6idDjeUuhmy21tvY3I8QE2QeGG+F4VkbK27JbhnTlLNYwDCSyaAbBXG9
M9MZg+sSWT+5vIEBmA+nw8XSWy9OaHfQH7TpUVMKscLLb23+/BH+3VJoSW7edI4Nmu5i3kn85+7U
jjEBjLoKa5eISrPwrFvWVT/UDENfhuBmE5vXdNKLTR0NMbZQIgzEoN8gqRnPNgO6Nqv2WFa9hwF2
PoRm55oQVHTIbeR6PQ6s+280HKfFn5/3b3Y4Em+oY+OQNXT5YWcLZhMzfgsV0QB8XOFDMIZy2Y61
78ZqAZaRS7HNAFfutNzcBQGUh7pmmlMDo12qiuUc5l/lfB3jzvvbs3ukHM1Iolelk3GO2W8ZjS2C
Jp08hk5t5MYz8IkxymDPx6e9wcx60Hw7vjID7ueI2QF7gP7VCJOJKUVt7iuBc+XPL9r80Eydt/Gq
ULm76hz57v3t/1wsRkdjKkIwn45KOHYPu+EQkgi86Ea/dWuiAneMz6KT7dE6sfvgNnQCi24lH5js
qKt7xEwxJ55C6glhx8NTJy41Wto9qc0hZ7ZD5qBRyBtszUtwz6FrqXl8mkwsnA0+RenqcRXt+kH7
SwR6Tf/Ir4lQWkIBIO892NZDyggEHN6ez3K5K7uuRGkq6804euQtVKrOjgSCjhOwo7TUgKguu7s5
5rIgFfHV6LbIZNQvCr0kum34txB1tp983u93x3d3T1uHZWkLU2d/bLw7EZldDbHGzrKlFYUGdxCS
FVQthZsb1ME1zGga9rQCgLb38HeUuH1E9BORA99lD1M76YvRL8ato3ThrdexLWmogzmbxFjnqkjS
BCJ/YT2Su7wWeZ8fdD1GKtB10bNdVdFatZ3p0HVASZxSyzX4ZVqwzn2Gz/djDEZOx+29TIcV7Ngr
zcPgfW8vV6XIt6glv91/6yPdIeDUK5epnDM3KlXbEvCAf2tuHPlQuT77sv1mv+RI+qvCsQygtPq7
RSJy0DkyE4dgQPAOmtznNm9wZuiIE+6/ZnmxNUO/vZZOz6qu2KargM/dWUVquRat+G3WgWtL4Ox/
xaYsKhVvdg78I9klsrfOvhn3F3860DGGTMAEnl5ufu3D0cdLUrl5BCgNgf+w8ydyWyJVIvExPnmR
2sezO5tz3WY6ZEphi/dnus6zrKyIDfQdhZg2QZz0Oyu0Xkczf+PD8fP7IcX4EObdsBLAgg6+5Q17
T0Kgwc89fbKX/jhos2BAO5gZ2KliC3zfkByUvAxZnzgDKMmG3VT+qEVBeBET9vg6QGgVGdVWDKN6
CNLyrTCNU8eq8Kq0w9Gb2te2HY+VNQjuyo5YmV1JZKsuEDzQOGRsOZKfS+B53f8NUcj++slCNX8g
fv2W2ZrFxoA30rQ49rzbo1oE2eGZHPHYtzC7UWbZa8DwD2PZA8YNkuA8kpx8zkhs/vlg+lUP9rQo
lwNYKJwJRJsGIBXkRTeM6guvtNuXiMJgGvFraJiYDScHUOSh8QXwfWK611aUyacJPGwBHO9RTUi5
GTylPFuK9lZ5jfnQECizKJ0quTg3EynyF3by+drSdQ0Hy9Ss6oavO6Jm0lr9FC+L80QGQX8O82zc
JMqXMunynQ/lfRkbtcXeqmiXRWY3IEUV6xaTquuHDeH0jNs/WbSsj9tshmhyfjf5PEjcoL/epAfT
qooB2Ri6YJDDIDhmtKmyp/+hXAUYC1cNpFhGmQDKXuGQYlmrD/eskhpS6MYb8eS2UuAEVctgO0ag
3udmhDI14dWYrokCTlrRupC1yPo3FzNMrPSYmt2BTKz6Z1QmsmG2WgpJgzl76cP/exiNrCcG9NYy
ClgYadq/NRGTulLiSWn60H5uIs6iWHjeZAiliYy5b4xa6D8YXfJQ9mCmyd/A2I5oKALJd4ApXi4T
ZEgbxXAAYnW+Qx/YPg3o9qNYNq5atYYb6zaW6yLI1hwj9ROkb1YFdm91yFRxLB8n8LNE3gJz+GSl
MH6zUjBI1i3EUwadvvcjFlvJPLQcLIf2bKocjQiHWqt3ZyMcOreTo35DewSJwG0tXHOgYIq2Lw9K
QciDwuUC1aRNW2/EbTLFwJGbnug0qbm6GEBxki+L59hRj/x301VQFfU6H/XgJqGEmNUUXWqdpRBl
s/9I0AMUSVTRdS5hRkxQUcGkftbr+thDnHtIJv+zTRbI9zvEuCEMMcXXgOLYSW6WXf8VpbZ8K2f9
SBA7cp8W4ez2jHd8zCBbIvXeV3Zb76WxGOoWjbXRBqTjtNL98ypjfbwtcRd3eHLclaCmmu8OIPTt
4RiRO7Us+2gTdDi96kYZHkwilA9KB2MP8t/D/Y98WUAVDS3yjZKanUXon5TC0sj2ToyL6uuXARwC
MSvhVbPFPwXSKtjHibWOGeAtNGbbi4qb174sJCTayDuVcaMtjElxLp2q5acBo/4ymNLpG03VPYl1
yYveK+q2IdBv4dnpN8J6h5sxP8jY+grtMyBio3+J1eA7mtTsYpIGQOQho6HEW5HgRSpSUaOlzOzn
ihSHPfkHlRtYWr7N+q5CU2r7pzxsvEVSq5ukyOfzc9t+ZRIanqGM7YrIQsLmXxTN/+TIT5vhw9ru
aJY0Be8Eoh7r/aefL2HPPRpwTz1W3RYHFOexKhiVUwVPyg/1kx072THFCGATQuKKSRl3csjBqouw
Nxcqh1ldXNuuB+hclsZ2mFaYxKDSZZ211ojy+2GU2jcW7IFdPOaQqfDRaNqVDiOpLR77eOVMYIYG
tTWeMwvHU9A66g+jJ7sbyP/SaVUaBhYiJ40JwNKajQQpSLWN3YjUTXTcAUVXapu6TLGeD0PxUPP2
0Q/E3eTDESF/Y6tNHuPieCKiMRMQohro8kfG7nNuTH+rkbnif5A4N1SvXhmt87102M1FRSVuvcdM
uDSOqg/Gb9F28zcihCgUB0BRplAdOY0ie/K63DvlZA0hnP3LSmML5LVpPjhYFJkcT7C+x21utiqd
VyKIGePCq2nRl5yS2c8BOFAuyPamtdtGziZnTovo05xNM/oytCOBjVaF5wVbCpdhFbo1nMcrY6B+
nRIztY9h6Kao5SCW8mAFKuhflXm0VjfMqLC4v9ht9jo2nnbCsBsyvKzbTcoqvrToI17Ie0Wjmev8
yyp9b8LSZ/FqImDlUTLblJC3AOqB4zjFqzDRsn07xdAya7Vcd8VobgYsEBuRauFZz8otHzbnaMwP
4RzRPgg+CkaSjfuwMrunTNlaKr6CAUTmExOSv2RLz0u027Zlx9P/34da1V7/vLz8ZgPm6PzPnO+6
Kqr+d7teNa70qO4sjpWpcSJ9HFZIk0hiWAaSU2vCsMyoHV4Q2z2RJQs0eUTDo5TlPzn7rJsgaGY1
1VC2TDN7Dn1jjyij+AuAC1G8WGhN76XR4bfPpy5RiE92DPf5268bMOYhDANpzgnOx/Ldc4+8YbYJ
FPUyZQa7thU+NEU1i2TYKazaiKVbYysxBxV3D1E3jGza6wBbW+agh7JwknADask/XGUEsjDzlwmG
R2T34fyT4vcKK4+WbPVCT05lNsAy7yQyp2FkhJ0+/PlCaL/ZmjuSljJbc46/H8dqqG5NjW4sVyII
x5NtjNrOCxgC4y0IloNjZ7sqE9WNZosKDQQOIebYXYdi5ZyO2r51YnkzujI6D8wNl8SETMya4sBm
r0Lw6swKqpxvbdw8BEE3ndGET09WwvHKtoiD5t98UaPAOJC9YhxiGFCLBpEfFh5+tbzib7Am2cFK
S8sNlLDdTEH+j8SCfa3Uc6VCXCyLDHPU4B+9UU+v0VSxwiOKQgqLKcDW9L84MK8nRbHezOGlb7Nh
a5a1vTYUK4IM0W0yNaq3oR6T5NfXbiMA4TDVTC/EQRqY3iQ0Udx4cKh6WqzQm8otkJvW1e0aJTjC
xV0d6HgQ0R7kyEFJiAq7azbZBmx7X2HnqKUro3S0R7lS22581Oafyy5rUIDkxyKdEu6SyEAI6Iz3
RJ9kj0MJHIC4K/RkSjoHWAiXeJLuSzYbmhhAHGJ05K5TQQHKFcFZNv8RMIg+E7I1HhM8+8s0zGZA
uVO5E7F8K1qL+oHG33XCg75BRjRghNBIRTKm4Ru0+EXXm4gDxkAhA6NnoqEELZhAGT2LGqjnnz9t
H9WqEm0CZ0Cp6hx5bfv9Vycs86TUoUMJvep2fQafYjC+lDDRV0mc+eUGe2K/GZ0y2WoyHhnfdMmr
NqOuGh3zZD7QAY5BJCxyE0B0n/Xptxjto4p66btfmYcE4eE/ig25JypAX+GWYlE81IU/EgI8IItl
nV0BFmi3dR4+mxjY3xB3DQtGc+aZPG/9ZsbFVaZn+CLTXmV0jBJk/jEom2kvEs+C66LSojIjkrtq
mvIO/dcNKKhik6UWwdtWObDyJuqlLuuJkB7P+WqYszNzMkHckwUy8aHf271n7HNsXNlCJa3pk82b
86GXxdtMU4GpHSKTeZD665kmAH8WtZIbdt7mz/SL07Uiu9o16XrRZMn6o9aQgJjn3WurVh2T6mE6
3h+CPMCSFdw6/Tro17qaH9vq2vlXVbtQDkFV2qU/l2Jf+xepnR3t7GO6vNYWzAgWsQAigQlHrZzx
AXtnYwXflECB3wQExzWbqvoHg+HBSx1sPEFs0V5XxJW//a0rW6TTWdGvopIp1lyW9mAEj6KZS7+X
NB/j9InqxqcwffKVf2uqnj3vqRbPQ/VciucseaFy8ZyOL1SUvFQK3gZIZF8y5YWCqLFQqrTriUiC
YehAerg5Qb4hysr5mqaoGzG2vVoiCdZYc5qn9tO2j65+OHdKDhkIZlHL6jq6infNMs3UaULEaNs1
C4HknlRwvHQQJfv0MDh7gzdJHHhsQFOHRw9zGTlT9bFWjqRzmQfiBqviVE9zDc7Jys702Clhn73s
3GVIDS+2jZHoQk0YRZ1L4VzK/FqxrZ6uw72m6Wp7cxXlzfO4DPD4bg0/azefuYSb8J48WXBcoLql
T3WTip0e+0cFbxXkZavc+YUMLn4eo4E3tU2u7xQacnt1ht3tlW4vSZ33YCXymZ8rIJzE2XvJgbKT
Q4ySm5AIcbBKwsWPvncs1LkMwimyk5adQGGNkKwwVCZnCpiunpxb61xveuPgxJfSOo/dRcaXwrr0
3SUjcNK6xMmVCpNr1F9zOVfQX1N5jeW1SW+UNdyq9CaGuci3a3RXH26Jc1OHm5U/RM6t0Tr94BDX
EbcGPdZZgspqQzieDXY/VqKOWCSTBUmq/gaiS3zTFRQZflv1GxwW5JU+mNmDcS8te6A8CbnswZY3
PmUo/TCTCnkT8S3p51Ljfyszrz8rMa9OSMrMVd4fg+ZihFelvgiDRLALjsc0vMTNOQ4vYXOm/IbT
8bkVp6Y98Vi0pzqeC0MOAiqrP4p7JTDJnAPtQSquDmF1CMIDQ+Ks3/fZPun3DtFA0Sey8I8qGfRQ
qAY0mn8cJZ33/oTUhx1WBQJZpx7kj0Ee227XqL07YOJ4HMe2Onu1w8tJzEcm6MSQzZq/qm9bgicE
wfD0VDQUF4f7H90fCAAyTsI4hKPpkAIvkYtDvSDBrptugWPXZ6Vt16WGSDsYYSMmkGMAiOTj16Cu
lpYW21+iigEG38xwfTcizX8uU1D0Y2NbWw694c+/r7KxDqx676O8XMeAixdCFt3l/pBh07uEnfA3
jV5bizF/ndhpniujTK4YwPDAxN8tUSZf2qGudnX6ifDh4/55HrKjEbMM1MwGc5p3K3xN5i9i73xp
TuZTFEcOgqFpLWYcWthzdFVHsDBTVeJ/ys5B1tWc4ck5GUnhGtLhUbfMZ9s04xt2t9DkgGvErSuK
1oR1DNdrAFB8QZdHanH+yb1Jm9e1X3bPPHPE4BoqEgYeH464Np3gvE0HKD9t0G6aqeIuWenPCfYV
VwhsHHFaWFcyWoAnO/6LiRodDAe9TdmlDY2ejsDfOVZb6vi4mrjal3OSwJ/3KfrHGygjINoyAB5w
Gdjvh0GRnEZOFMCOmhGEcG5hcDF929+2KtwcuDTyPLZ04dgju72aRaBL8nEZz2xp2CQKSYWvZplW
m15rBbSZjryFPj1GDup0ffTeANdcmnz6bP7yUabDW0vjDN0gkwR00O8UA8yW/KmujHQZqZWHFw18
oG2Si1AbCfF78DaXDF77ndkcshqam1WOG7MU6EBTOR4zW9lWiPix3LTELPfcF//8pn4UsPD02JgI
JNQoqD8MASbs0ARMwm0LWq94Bv5NtFZfRbQMvN4VtYEcmaPfybOINMQkdtY7JotRrTNetMevatgC
e/To6eXCYrwLKmPrmDbdzkH/5IT3sQnJM3Vm1QW37bsI8923KyX1aqjgewbjvMSWKJCdGmWejM0K
Z5qokoUtp3RdaY2OHI0AKTxVePg7WKSTPq/fyBTm4ZO2aooO31tAJGvljPKkCX0ew9ggRNoOhUKQ
aqqbIss5+ymB27FqjtB3lAWHLPuFFg4jas3THi0RGatuZMylK6FDFIaZrWXAEeWTS/Sbz72B5B+5
IQNrwanw1xeupgWdU3R0S/rY3aHNI5uoy4bGq7pIQ+N7hFh4jS0Zf0/nmh6v1k7AZ/35SVi/WSEM
FjV2QKiIPgqdEmRcdqKlM1AjWKs6oTUQ6reNWc2pKYW/h+1JS5ojJn1Dsv2whK5R0kTPZEF8D4gb
/gFpYl8TP3KsVbiTPSdcOsJQT/VG/JWTuXJD1Fde5sbJgi+Sehh85EpjlfaPYLVReDcr1s/CLQRt
r6Aej7iZi7PjtwQppnjbx7ld0hQtmRJQkuME50NQ4tuA17yz7Ua9GonhPCllES0MhO+4pCPvSUoG
L7Xh5Lv7PxVqE7mtt4iaDNGW9EhPxBi+ZW2Mtj55IitvMORlCpSjrxbli8Quo6WBOifM0KMLtQe0
MadehbQ4qmm5RUjiPFilNSLPJbHuzxcEw8fHNdtkVgMTgs6HFO/b1NBo25aGUwH6DDHK5DsnW6D/
u/9UiPZmGWxb50o65IE7MgapoZmrTXZTs+uc7eBs+ew0a51I8Wau3tg43mY05mLvBDOVvAaOLdhp
CtL2NFQccBe020jDmay3t6E4/CzVPxjG3rxXTMhdt0eVSIXeztDmMrUdoTxjg81tO6trtS3lNVu/
3doezWFC4TeDsZkMQpg2Vr0R9YbQxlxuSFCckMJwkA+3+F3NYRt+zzqAj6Qo7agm2Hnmbhp2Vbi3
TRCke6vci3LfTXuOh6k9V0y1hyA5hKQrtYfePybGgUIo+7PK6WgUc+XTMZ2OEjoLuaBQSdITBZ4k
gob3ySW87wfe3XVtFJrceVnY5vnhr1/srI6KYoRCi2KzHi4O8Jdzqe0DVGdYw3BURYxSbnTKMa/l
9j91Z6zjFtx54IXxEd9pvo+shJwuvwkfI++HCMr0RD81Pd1/UpJkPPi65EbuxXsrD98UvDuPFjlg
q0A26sM0msaqJJNlW7KjuBVH3IvZAvniF7xy5TXPZXkda6fcBiEdYZn05dX3xU0dQXkLZ04MtVuL
4Lb6exQV06UJFfWKACJYSKcQbxjZklWRJaiFUs5TUzgN9oreh1g0vFhQWxAKY7GVWfOsg6094cOW
p0g2EkSMsNZp5cBxQIAIb8/8FlmYTHUsBiuDNPLFXbmhYetdcGRvbkSS/0OgtnON0grF4tyszrHc
YT3NTETmwKLrTs+24pao5F1jvcyUDVG59dJqYgmT0KlBNMBbqEPdWGOChFvW4d2NjS6/aqny0kxW
+j20i++ofaGH6R5vyWdbR/XDkAGPKWNvbjWmja3hLoL8j9IFgJYi0lQjeocMPnXjR8TXbTUWkXKL
4KIOdw0JQkCAwp09zuWNu0LuMLHb0R6r9VDvp3qfefta2wNkL7ND1x/qjFMrXshVEh2n/oDTlypI
OIuOnX6067lK/zTpR6ooT60/V4Vg/V5dyWI213gvY4bMn6R30u+Pjkdk0iktzkC3FGehgT8pzpFy
ouriHGroEc99cS6UE1Xdq1FOVMfRzSJYyK35O/fqtRM1EucXnBBviuBkBSejmh8TcfTuj8w4KEeD
K1MV1k2SzP02ykhdlk6d31KCvwifHqNHIj71BSA+/TqZxZfCgON1yOhlFsfWPzrFUfLDdDQRGTtH
vvSKfXTupacn9V5DP3/ju36upue8NldtnYb4zPdrDgeyTql1auJz1IOtJE34lMXn0Dr5FliVuW5I
F23zZN1Lic5z3mW/1LqTbp6m7jTcazRPhuSWfWqTf2uQR6pMTuQwNPKIRFpHJZ3PFeTH0TtQvXdI
tLm86mBXBxkSSAsNYW9waOSseK80309A/5VdjN/Y2JntjsCj8As6Feq+Bd1OrLm4/NptASGUu7Wx
EcYG2dJnt6j5wPPrAmeoGrc5ieuBPft7ifqgTp0Z6S0nOUsqK2zbOxqb6jEilupeAVwDgtowas0e
vLlImPHTuQZvM3nEAmxyYxP0c2GyVvBZh5sYkpo6l9Wsq2w9lmuD5NuVZayFsYbE9bPqBOQQmc/w
yTaksEtrU4ZbE9lOsSWKOAPuaKLf2oYBosy5guLfQkJHoSNvzJ0V7PHhZSJy1v2kAJHVS9gUmbaj
Cm0H8TpudmGz851tQEQvLwdVLtiXZlto25E7arLtvQ01epuEO5ux8Xkh+VxesAEJR9Xq2mzWZJxA
wQsJhl5TJi+El2Wssc39rLbeUBP3Ql7RpDGTsHvnCQZ1YH96ZmFD95sLx17TFJy2JCrJd/qLUrM6
oRBARwwMHejlCKuELG2woP4KwgNllCsfTae2CnuGmStiB3yWUh9+ptumbg9YunbH1KW/SWnCHWrX
EHOZ95JszIQbK256r5xoXkBm9yL1qmVtUFwJUVuBz+SSjEdVptuYbMPdzpxr4NeG/AEaF27PeAPx
NGBoTquZGyDjAztH0i2JxsaKYp9ODfW/1YUrCoqbI5a6syxVZjhAoJca7Kh7+RDd/bmYBynFyo5X
jTpXda9CIRVw5cVuRgZtjMVtrql0exooHNNJoOhd8mxoYlGj7QKlLfhDqMK2W99LY/4RIiBxZ/2D
7VJ0YKjwXr7t4rGnjHuRFo56sIE45cIvJRmR0iO3QwQTuWPkOiTNOqscydO4SsUKCosxIu1ZJfkq
JLcvWkUeWwZyeJcppJ051WUJqD4ZsQcvsVl7W5sQCYIMua7+akpWolyBCUexG8F611YAjIDM6nDh
5Er4Lsks1HQvpjNj7WYvMbrzmj6BS4wtczdjdDkwJVzBkbfI9U2ydObC4z7b3LlkXG5zrvJe2eTW
JthytzXdupmrmcgMdaGwavcambbh7A3dxl6FoQuWxzfm0kgXHFZ9zchq1WSrLsNUsUIUAmXWFigT
l5U6P876r3F+zCQ6CBKNVw7b9Zho0VXUzVWrq5JQNXOuXOEf8bFcydilRi5oPz/2lO5WvdveHweu
o84zgfDIs5qruhftq5CLThPLdoEsURF/E5QWYevh2tJcobmOdLXOlWDeOlfV2EHhYnX7Yq72XlPk
2s4KpCQS6EysErES44pk86ZZVQRAs3/junJ1PVxmS21H9wMzcasune6T7sBdAvhuARcO0h/LxFtN
R0v/dYdajEWSgs9FpebpuHiFGjziDQ8evcpwu75Pt2QcBAjObNXFeML25P8wdl7LcWPZtv2VE/WO
vvDmxql+SAMgHb2TXhASRcF7u/E391vOj50BSNVdEjukG7EKQSZFFpmJBPZea84xW0V7kazbEBlG
ELD6yrT5luFg6dlydhiRznnpELJMhSSGND26/vchww+xtawXx3pJ+5e858e8zOFL3b8o4Yu2Fhlg
4E9XAuqzlD2b+lM/P2vNk60vFehPFh8Hj1QkHp1jFt0m4rHNHjPxCMTW0h+otmVw8BCFD0n4YM/3
mACN4t5ay7buonGpZLzT9Ns2vTP021IjHQfQcVXmZC7Hpn2fComojDJ4S8y4eCT30G/Q790gUUEa
1XfJNsPHfPfrW+l/6NgivGKM7mB+1el9/dRFkocWsGawdLwK61qvsHKtB5GRN1NmSH3KEYHzJNQn
uTJJ1OwM5VTXyYfG4QJNyIu2G1khyQpoyZbUJpJl0uRFAH7Z2SSUHbIYnQo080bVFNcIYJwn5ZIe
WObybZ/NLMWc9JQbk3y7PtTy6caCOUmqa+QwTLDJNZFQdFl2bN+LaTI2HbvgLEieSFg3ToSG/f0Q
K7tiCXOfa2UzqCPrUBJuMUqEx6aT7Ae7Jzc1GxquIVDTdmBlfaOt8scGdfdvTnDrfVuDmQluXkbw
qAYYy/14gk+mGqRyM3OC1zb3uUWkWVqtOBD4SU3OIVcOs8P6ZCnWLd8qhPrr4HVaiqULxbolyJYj
6xZKt3f9FYsXafi+ckEFGFsuKxdKJxdnXbmweEnSZf3CuiWavq9bhsBl3dKt9W3dwtKlZAMc+/3k
a9WyaKEyw0+o6hCuS5cg/L5oWfxvEFjjQriwBqE1WdF5PZQSAthgX/fI62whXfeAwC6/Pkut9y0J
jV7iIhLEIOVgk/nx2UyJ1u5AQ1ZkYoEgyWipnluku2dh3wwoAkHdVeIlbmaEu9bghYSxQG6259N6
6JuMMUiSjtsaPpvf2PGITwidWZup+qdOVbYV0M+dPpe9ZzHiYeiJmZH3w5coW7BY/3pofbxpmmBb
Ak7er18gqPDrpArCRJLYbZ0C5n5PvodNYPWp4GXDmyxQ6r84AJm3eTI9OWHyWrZGsp8TEdz3o0qC
RjwzbTBG+xhCeWEEbd4MKhKYNJGLR7WQ9FM/LHm8TVE8ykhBL/ar2dIfK2sn/Uhm8aegF/nr1AXn
gT78Y4OyYCVuVAWaLsmZLd+JVWS+nfqotGp967RF89WQa3mT6igEUgNWOQK7dl91efXw65cOetL7
JR+SEzS3Mq8gW9CfXjuZJqNEmH21HRW1oh2t0yiz1PIaU0Rf7mdGAM6uNln77VnKNyTbr5VPZKnu
MSlTDWP5S1zjHnTn0Z2QXmlLDaPrOK6dYgjyLMcl0UtPUeh6WuPZYqnM9JK1xsjv15IMVsg+xaCJ
eO1x9I3S19ZqRx9RIIbKufTL0Z9KfyB/e1yO8eh3pR+Ovh76FcLBEtOln5W8VTzAMuNakeGpk6dU
AoYlNCc46ejc2+za4NdrPA2gaeM5wlMbLzc9Q3ip6cVrDZHfrdVEvl0uVUX+MPq4QLqRfgCePLX0
MRRXoy/KpWisZPiLy6US/gl/ROhLg6+FvjP4SuiD/ZoQv4X+EC4fhIZHBfpSM1LA2oNCYwCN35W4
2BMvSzxw91RqE+i8lCDIqHDH3h0jt4/YS/xmLPQeEUJb0eTeL5uOpajOz6StLLOyYqhVQM0dMmw5
TwkRSPLuXmF+VUCl9UkHsO9NK5EQ3szxPTMGkiTGOPcNpKXHpEZ+k6pE1zT0bz9CCDy1JiCTqCP1
TFizch2FHxwyhcBCiqtKDN2Z9k54iWZuR1XpRC/yOPICRYRS1p3SbQMFzN0gQ3yAemle20ivj3Xb
0RdzhvQxtLPX5b+BTtqWKZJ1jdiYuKeCHXMvO6BiB/2oGhXRuTSWqlxuT7L5SVmA11lnE5MRciGY
I0FsjAi1D6EhfcFs0H1mUnoz5tJrlBjzXZnyvXpfpTeAV6Xf+XTft/rhKDjcjpjPIslZZyB/6wJZ
xKNkdi/zdKbm4PeGiI4dOitQgPG9AX1WjoRbN878XIZxRZcHsANRygPS8DglvwhpUa2Zmo9KSDyV
UQuD14CQNRgBK/louBipRLpcpwW/aV+9t+iCztV0nFrs96Hcr3q2v/3eES9mhUMEgZpugdYTob6d
cqadklbXRzCBsF2m5JDE5nCHlMvxlPKRfqB+Swqk9BuuzXuDH7JtB/G2ipmI2/rPAC4lnWY9HVMJ
xiF+jCyqyotZxa/oAWzXyLSCkGwotbHT1X6SkWQKADz3YoEfIwNAvcykE23J8u5TAleseQOxVYWJ
1pqHxDRitl6z86HL9Fu7carfWGBYzr27CkOY4yos68Bx1Xct4S4ssraYtHA7zoFcb0P4mghHJbGz
5VrBp9kD3ywXKcSoq7R8OPQa+87IJG55/UJpoNyLc3ASRAu6ymCZx3nQanBapbNLiryA3BrSYFjs
bNpyQFDWXvfx/IUcE8OtW6s7aSPN8vWjXhlfyrHtPLMj86k0k2cksuLQlwSOVxXCVNiNp7ocglOn
DwBAgmR0TXKnafVnDmhX+nWb9cNCztujbLlIpnP7viydqfTCSpL3zDAMMpAq40xgccFoNKUX0oJ4
Xh8TIql22IWi3bxgiKfSxGXBLGxvR41yldgBYFZhknYUadFNDXJ7GzYDSRyoq2/Wx3q1dK6x50rt
Xw8k9AyQIFgEYtgdObLsdQObK63C37nraddDhuVgVumGJS2pLvO0TxKrupVzEpllmQDFpGy5s/Xt
VYOj+xRpSn0Dt5zou4kg88yR3K5Tel8Pyu5B0UgDHEobd43xFhf0UrIZ5HsTp5M/OrK1wcGp7Qox
0MIylAH+Jwx9TVsQvJ0Xal1J9gP8eCsj4ZSL2HFCrGOEs36fBxr78YQxV2Yi4k8lov4WaiRpdyTl
9aoKW9NhbWK2yYs5jtZuUmki90z1wYZym0wt+aG1m/Cm0CT1SXc+6YaZP+bwqMM40PxUb6PjCPLq
uH5EJ/77R1VeO1x9h/qbJ8bKgTrUXWUfqmoe90WLRbBTu+EEf6E/9YBfTjlQcrJhZscjSmQD9y/5
mOElcQenE4c5ZXUFAe4Zt90ljxI8tcGgMUlsAzBDukiPpITI0JahHxPG3HyWHQafrbCvRJwg0smL
7spmQbJ+Vot83tk1WCkzkzqGdIqO98ToFBSN+rCJGoTcElySLhQPloySAn/ZTefgZDXNmUAgsy2Z
arN9Ktl+Dlo5HsH0jUd2vN8/UvtpPBYOJzF7V264/LW3Q1fNt3avvEp6qx+RVovbb49nLeb40jmv
n62PC/pNdtwRY6LP6LDY73ZOJm5i7DBHReU+LkyMENzZbh3LAnmuMHQPtTo4puFAVOMszyQYZBB6
N/HyaLw+GhHUkykotlZHt0UqgifQvTKFgbTy7dAOs1tIIQiz0mgRZjGEw66GqlaTAlBFNIxlLm3M
RSeioKvBmjwoedf1kLcXR2YbVI6y73Qjf4/6PAc6T5ypdgsm3DrW9WH9pJe/Aq8wDrLodcUP9WX5
PypEj2fiQy2i/FEqQpcbuf3SYIurq3g85BIza3aUSVg7J0xRybBZH5oBB5zXQx9/rEcbQnOtD9Fu
pYiPC1y+ZQZYLEleI0E1Tl99P9jLp7ZDwk2d6qPXT3N96uryS78QVzkzi31LKOXeXNw5Y2MTR5PX
140O9Zu5juoNca0jLSFrO5SgVpvIrzedWSlocYCq25EWHjoEBhvmUNWNTGR0nDXDFSvpNwt44F2t
ES8O5LI9p2SCHSEc3DOkaAF7WZhhC5BdSSsB5NXYGOeRWXgO/0N/Vsld00lzuzhFEtOYU5bzXNbE
BmlWyOBKoUuphVge634+pQSNHWfS/4CRCPSHCZOM5aP1gMSaVa3QZjpl1rMtxYVPkKhxsaXGuOiF
qh2Lcni0lW4+SYaF0ZZN3Baf0Xyy1gBKey7JEDfVpyrPn2sT8XnUqSnt04AtWKUjJ52ik1a2zVHu
hnKrA7jZwZAjhLQL6Hl1NskppEOwdillUFCxXOBA0WqkWXW977uMFPUeS1dlhJg6gM11APHRe8Mw
olth7cpJHLWcsLaAGJ6roRrKK0lPwyuLgbOyJeS8n6VqH9F1cgOnRWo6DtUhsZiH4p6x/AiY5GbQ
FYfQ1eb7oSfna4NcA8C9MW8nO2yWO0XU+WWev+rLeyEhiH7TlVXhkwjcXodGTq40KwsmKBH6jjD5
bE36Gz4O/cOgmz0pDSJ6quNDUPFqCNsSDNWy+dtByoNG2hq5vbV4DxzCsEqIla2W9OcUHt5cNidI
lcFsZFfowntjp2sFJ8XW2CTp9MmJo4iIyja6CWmgO7FkHCtjDO4QZJyVFqyuIg2GC2lpupoWEL0Q
87SzezKX7Vk+BFYNZ92exq2U6oULZqreCasU9HAD7ZIm+UHJe0Fzc3hzJDZjepWAz10UFohH7hQt
ZO6Y6MGxDDEjAd3ZTwn+nrQnCE3Rw/ge5jvDpMXtUERtcI/s5rOcJtZnIyyABodEFw8OuX5Lqolu
D/ZZhfy5qyfi1qZI/lh1TvmlbXTS263oJQuGfh+YOCUzQ9uqKDx4gQm+yHMJU9C/DhUZdKekMmQa
9Ym5N0LtdTb16l6fdO2gaKRwlYSKeDha7VMfSxYntXo3Kchhy9hCYYuzx2e9GW7SNhH+b3bL76e1
BJDKFhgGlf3yO+0FKVSm3fWkMkVIta6iRvV5SuWdDHvSjksGI/1Jg9y35XtJTnWwDwDlKYhzBWSg
iEudJB8JRe239eDcl636UcYP/pt18Koe+LF367AQhpNnaho9mZ/lcjPglMBCfrZllUyDX8quTKPg
ZAsQZrN3e5z0JDqNsLh8k7N+OKkqMZCIaBxjaq+B4O0F7YKtNrCXnzHg7iN6ubs0IzkvJj0IkGOU
7yrlLpw8IlNkWPQs+vO8JP4onnTeKckXGGiwFbRxA0wy3sud/sV2AjCtw9LHrxPGGKqK0HuE+5GZ
5yhVMOQ4eLdrK6JRX4ktyu/Zn3FA0GSISw+uTeLZJh4v0aoeRgOxVypPjRmAWVHxEjkZs2ODMxDo
NtysvdnWj0owvWaVkH2kAtpRD2Caj6KAYjsCOcCodv/rM0N9v4DnNzS54GomojrW8D+2wEpl7mzu
Gjn7MihwgZV9hGob4wwMdwUjAkNrUPFr9XM/FBUXhrm94j3neJFWMCXKsvAlnxxl4+4bM0EfDbf2
EJmR5cnAIG9yRzwqOiZZI1TIqsdfFl31WR1dVVlt/UacYr6b3do0gjBf42Y3aZHqP40AlSKD755a
xbaaFP2B9M1Z+xo7Rn6faMRWWUWcXqpYuunLV5ad6Xk9qArbaOLEFd8c7eGm7r6mU4ELqTUu06SQ
n4QnNKBV3wgjOzijurOWvCQwP1jf8CtYZSzvMq0jKmkG2QzSdXUQharygRg1+YE+M9sJrMafRX8T
2VxGlIxMpBm6/H2Sk+hC5w9lRNZ9xQkyuu1QKftKROpV3hK/o8nf2BJabbOgHrm751YcP0A69cpS
3Ld5eu6koTxGajw9Efy9x/ViPeZj+kEypJu4DYeH1ZM3BF/Jumx/02tRFOPnrZ8tYzqwLB2oJTrn
d7MWO9RDiSjErdLs4V5b2lLOWjEsbubCzVJ54wrdHSRX1t1JckXuzZKrEUTakYm4lMXGIfVzSP0o
Gvaz7aWpDzMpT328vJSKRLPx6TYS2B21WHp8zfLtGe21byYHy/JDVnuWHyQHyfKpyPbj9JDYPjf0
aZfZrCr8wvYr4pxlurR+L/usD3mHUVYLYdV3Wh+vkNT6luP1me84nrSWqnpR4A3DUvie+rWGyKOc
2VVNF7U01XYuECsRuh2DXMBv+6EW5IVOsgMJtXuMwjQ/z221KwevXqsoPQpeds3PMt12PZrQUme3
SvtpE8UG0bK23n4RvkVk3G/e8sa7uwHKTIgVJrcEOt+K/hMVq9RCIYXCATpZX3T5ooE5lJey6gvi
GKe+BPIiiwEZFioXlDHpWtWwaVs3B1bWkHt+qZpLjQgmOyJqiy5dcxmai0APE12mZhHGSDDRo0uk
n/v+nCD2xPPbnwUfZ0tlgCRZjBABJU4wx0T1veQKaM8JKSCVDIsUkBL58ZsakGWKyXxjFQSOzOey
A0JAhZT0RRDY5kv1uY8gUAoWNWA3QvDyKovQW6+wuPD6cuxntW9Pvjn5s7HUGB2mipHkQZ0O8lpO
fbSMg8WxPhr1sbJxx6IEPaao8dZK+hPF4CJDX3CWutMQnrvwbFZLNeEZImA1n4u1bPsMb8hclhlL
TflFtc8Dupz80uWXJr/UiHLySzleivySjvuYJJjxEo+XLCdd4hKh5SNYcrjYw0XKLg6rY2DBvBli
/dyyHDmX2fhga2clwrFxbvpzqC/HjhR6Ps6WUix+7bNmnUZxMnimxQl3FqLR4S8lJDJICj0kYkhk
kIQXo4cMgwNKyG9iyJHtF9lpf4kh57+UkH8XQ/5LCdmOnpZ9F0OihMzhUa1KyJTOav0vJeQ3MSRK
SIUovOq7GNL8T2LIZj7iWUYJSUkkkmiLHhIlJOqoZNVDIo2qwx/EkDOqKftsrBXPIN4uin2mep52
4cmfW551nnIIS/lqHlcj3Jy/fo+tlKIfFjO8xSw6iw59RgSvP4PnwJznHUy4alvnUUqUkKXeF7kT
baKpsk5EuCRXqK/rfZtGFdeeiYRFFdNyv4S8A7/Sr5GCawREVgQZafTyyE+bYD1N2XXhICSAdBK6
dEgNzrgyc1vDdK5FRB5WV4YNdheuyKFDvjWuZ/1kSROCCjIuLw4d9yoNEMLN4eDKElAgeSjLnZlL
0dNsORAJ8YL+Zl3HRO3djYJUgYVfRig4Bh57+frfmq0IFJs66VqCTobdtxLMZcxdEe5ntigvIfuH
Zh9Me6nZt1jpBZrmpazUddaiiTzCMhfsA9xAdxkVWpJL24oKYAIQDVjQq/Hiwit6D7YYJRSvYQKg
eOpaieNNvZdhJVS8wvFsbjZrNY5n9F7IZtrxQFmlqperHnvdRT+/twv8Lh6AAyosvSjyWNMlkYf9
Oou82nRnrv0QEWY37pZCy6+sVYcuO4BQ3mdYjpkHyPsSb+9aAfNhGxriUjnxhO1S7BkoMrcNiS4Y
O6flCGibItaVKp09bGrYU0PidhRNS9JnK7dK3AeQAaTPaWySVFdxXJEC7fLG1OtTb2q8Ya2uoUPi
NY03iqV64bXrEe+GYnhJ482GlwtvMrxULB/Ef1UoMHcQ3OZp9VJK7YnEm2sPnAcFqHiwXaqzCVtz
heKOTON7tyxdrXe1aCn4WbW1pxJlH1HVPuj3UrlU8kxCbOcghFuqIYu42xGoDbGhrXfKsGPsTs3m
UhDHqaDZJ4D/iP0VeyLTqCHYT2t1DQRJF/TG1LiO7pIGIuluZCyFlyYMmd56UeHFoZdwsqxV915R
eIAT+rWawsN/OLI2VzzRe47iTYUnKd7MaaB6eu+RG2qvJVSGphur8ChnLYmMbv4XnCFrFSbyO7cy
ScJzkZ1fJaE7skLI3aRz6StV0C7NfWzuU86Sfql4LYxAlr3jKDGORwLGdlgQPbzUNOx0eamMeHFz
10CcXIt8r7jZx9peGvckTWTOvk9cqk0YXi9Vj66kknnpOqqrOq6lurLjTpwkjjtwnnBKNF7PucHZ
QsYalwcPSD7pQ1wpy8bTDa8R36sSHgVqaTS8jNOHE0csFa0lsa2qPWfyVDLFa09mGph4ovYGzpEE
i7nX2wRwuFxpbYx1tmv2GM3cooTESOrJUnLkwsekpH6P3CKs9g77bk6TZCliVpB/U1K7FK2C31yx
30kIEbRjhNMtLlIaW4iflBWJyCepEbj4QMIeLSAj5yoKyVmXJ8ISzJ3Z1el5fThmPP7tI6SkU7vB
73I3q2W/tVtW9MYYPtVtHVwGlfzIjFTZF30xoXdmzCjBkPRtJFmIS+yiOUy81EKzIIxm4i5p9NM8
hdHVmmplRH1Id2NXwGI6tmFEc7nt7I1hSh/sVO1veicp7rVsobnPvxutvwfI2Iq1wLMZ7DHZYZX4
4wXbaYIwSySLHG81igHIK9xitWD0TMN8jJfP1odUWJdQpqhUP0bRaRiOpX6086WIr43Vw7BEAx+s
7mBmS1mOX/R+qPoMYlIYfcZSFsnD0cFigl8dKvPgaqzEYtLml7LnozkfZ/tI+3nMTlSfnYb+JGtL
OeG5rs9WeC7rpXrnnNfn1lkqKy7xdEmKSwtJuXLD6RKMF8lcKs2u4rVC2lrDVZBe2WkTEW5uSbDH
JhUkLM2dHaw7qToF4SmMlsr0Yz8cx+Fo5UcnZ8t16PEkwyeNd1p2sLsD+0PTIS5jqRL2Sb0UfRzb
WMrkz4sO0rRUaR6U+Jibh5wJxVpTdiJ0e+APtI9jf1JY3PS03paq8A7XtHbP+nyW62MCrOecF4B8
zlQ0Xai4uEhLTu1vdgn/QWBhwzGDnMQdm4nVOyy2IooxqDLS5+lxoUIcpJRFSq5fR8Eo7Yay0u6n
Vioxt0JXYAn0ZKKbnu14vglAct6VRIhoIcHmmVq1Hp3DDgQlXM4R0v5+wll63YfqsTCs9oH+ZffQ
Sly6tLa7MueCK1aMoBgrqV9ac/ls15mb9Ppb18RPpemED7AZG7JHll5R0NE2id/KfBg+F+gVhQm5
Y8IitcAZ6O2GtfI5zdqDoXNR60a1vqmA8G3noZHw8dT5JpamYpcaevPA29Rk3T0+lVb3SIAE4zWV
HjGtT3yOUW0CZ9O6q9koqm1czMYnOyivIu0JdIazJHr2xzoLb1V7tDxLZU/YF5pxI3Jp3DVK/JwW
jXXBQ4n0usHhW0noLazyJKA3YG4Y5acmUo+gv03yAXOgTKLE2FdF5kdVwi0UCu1ayINy6iN5ulkP
SU1QYUWna2/rAYEWKejBvilOkRDyfVsrzzw/41EMOQPP2EBL3ypn1BP3kylkqBEt2FjT1jcKly7k
dM0ipe3zozYCsgj7uLlvvg4C+K8NBuhmPUgiDI7aNhnredsH+nyiQaY/V+aJFbD+UnZBdRTGZCPs
DOOPjHSe5SrPrrpougbJWXFJHeW9SkuEFHgoEvLQ3Nq0HG/DgA5akNYASaKgj7bcJVUyn9SxLK7y
wCxxcGBlrPTSfKF/9aZIWvE6leJIaE8Iptm4ODauil/fDP7DDpnWy8JwlcHHqdgHf7wCdtYgmbnR
EpsQCvU27tDJBDPGchuA50shK6/zDNerkhIDo5Ek3ycsHjMwyHvCLST8EY4X21EIsOyWUnJUmYSg
DzRSTv8+dMunmKSZ2uN897Qgvs9KxfqopJiCS4kU627snVvGIW9jZV9C49HJngLxZGVPSfgcrVV3
z5oJsHqpdiQ628vLl7R8kZMPIvmgKS/D9KFbq5k+cDfLuEiObXllDWVz3xrOza+fNyDn79b6LPOR
fOJ5BogIdfvHJ26sics1BLbLQZauGzMaXCHPpjcYyvjBht1KJjZ85XRQYIxOGYAGix6oMhz75Kap
bHg8DRHiil7uISlDJesUeEECiHsUR581uw1vqiRUtyEis+u2t0hxLGA8NzIMRcOwzqaqTR+MUTOh
7qibqub5iCy04oRHdnehJX10QMew4mDnmqh5R7iq8Rbgkt3OJmxTifCkVGmvdLPjNqVVrCvLRvON
IFfumjy4n7tEe+5V4edSIb8q9mdbtsAU27Mg45pDV9binGemRba6mh8ShbwukcaP6ImjRye87eI8
Y4dFjreaJltzaoprp0cMXRCwuh3MHkyFYY4XOZ7yM1P2ra7mb0R7Tg9tHteekXJrZF5U+rothTcK
78MNlEV0YToWbfCyJ62v5tdSLz8OHcRJ2vodq7yITlvftl6zeIt30VBtewm96jbJCuLd4MH3lfho
xmOJeYFG2oSqGyHtugZZD6aiJpt0RCP5u1Pl5zMFjAPmMbw2zCVIn1zai3/bFfLD+2p0mn6rm1Pt
i0B60ofxazQDwSTUvr+giCiJ2PNSxxy3VY8w49e/wHv6ASMR1nr8Cpys3Ot+2paG5Ey2CpiHrRYH
eBNC49hZNcbBrg0AcWA5KAya+UnFsrTmymVb4y7u2SNDRKp3oxruBsK00ZjYe7v/kHf4HDPUJjrL
7DF8hYuZw8UU1V0/5/6vf/N37Tt+aS5JFsszFFfWzyq3CEXmoOD837JIRapmAhGK82DT27LBFlv7
glpBXKQeY/X6//0/r9P/Dd/Km2/ti/af/83nr2UlmjiMup8+/edDiRkx/+/le/71b378jn9e4tem
bMuv3S//lfdWXn3K39qf/9EPP5n/+/ffbvep+/TDJ/uiiztx279BiHxr+6xbfwv+juVf/v9+8b/e
1p/yIKq3P/94BYHdLT8tBBj7x/cvLZFtRBX97QVafv73Ly5/wJ9/nN+6rmza+X/+X/juu94+td2f
f6j2P1RMZbgkASsgUOQFHd/WL8j/wAstg7CzuNuQVsNQoyibLvrzD8P+BytvLAwLRYAkjAXP1Jb9
+iXjH0uwp4FmjBs257Dyx19//A8v4r9f1P8i3/ymhNnV/vkHN+NlPf+3ZpWs8z5EgabZCvhofpWf
pbRp0gmFVtZuWLjKRV+dGilLNq2a0ZPRuvDEuC88STLU1rw6zs6t0DAc2fM2sz2lIT2nOzQ9Ds/q
rguCTYDzySDo0C1aW8LPMmxsRoYwGAp702LPRvsI1mnGi6v0xGsyEOpxwEjmUY4e8iq/ybJMecpN
9VpHQDgr6cvcQlzVBxLd035MELqdsVdFBi6CoEcTKXrtOYtnmRxJCOcVTQSp39TCQL9TFDcRFn/B
jOZUA3xBAXmvTOZzhpR/MzS22Kgwh/CLjuchJXpFd4KTif+0p4tdhOWG2R2mnVJ3nUZ7sUy28oYg
JcIkO5TuHk78YpeXzuciLj/N+ac50b6QUODqZH1pTbXRNcIKpOERNvBBH1FFqZFmbEcpdUlTvY11
7QqMCSrP7C1XPuA8SbaMD9kzRsZWlAPPfxZ8CqPqZFafga9seim4GtXslqXBRovmQ9dmu7Z6tix2
z3K7kUJ1l1q2W2ONLBpm7YpABTdttRn/KjfUMGagO+bauVWmfNPgcirwDull6Ct5gOnwUaqtaV8L
G0x5Cn0SgnJimCHyps9t6GYptHezcWXga5t66DxHzp/qontKziy/3mKrvFmeZKSn5NeIz50DFCli
dxpUbqFMp4FpYSqIhbAiUk/Nz4Mc+bWVoTM+WQPc61jajVZIHONkPWeSczA02eviyR/AWXDDxDes
3Q6JtZEihN2sd7fQRjyJs46YZDJ1gzjMN5o5q0divbB5dynNu24LhOlcCxMG32zcpc9O8Vgr6W4G
8BslyGHDbWjnpzA2doPKD8pM6RCnxcHJIZYWE0lgL2FC4KoyzmI/kE2dWGRYgUbOrBluhjHRnXHg
EDYqnl3JJUKHKXHH/bxslNOg648DkuKZJUV1leM4Y//+KgONtyyBxf1TKst4NocvzWNYhqeunR4q
OUE5jT2aTi4uvgIOHBGyDIUwDcj914COmZ5G0qYMyo1qlhOWRbUDXxF7WmTfgmNFmBNCEYlCqJ5F
5LDak9OXaJpI+lL0jy183j1EspT3nnweJmZPOqO9LbMmtni2VRFwXkC5UzfFuGR7bKcCyUJ+lHsk
9s2wG4wWWuonzfhYEOcSfI7p9Jd5lhyGyIqvQCGfc7y10BJKdFFwCm8LSN5El7EUafsaSHQWOAel
IO1lUi9E48o84ZGzI5asubKy+FFGoPOQh51+35N8ZPXdyYmG204KNjK+ziGG1MdAVLlz9hmuigiX
QZZ+hGfWmuUpYjIwMTgzopSMNOJVh+h1KO8i+dLh5S8E63j8QKlODKG1le1gO0N8TJXpMWy75ZsQ
d8cb0X2tLXkj45o16YFFvdibw6PhoF4irnZUMrhp1bYZ1auO1x5N8WZG9qi+jIrDsh+Y7R6dHgMP
+X6APw+ecmMYnwK5cftM3aLdZwh7QBwIaxr7oVruAz3Y2cyfSfhGpA7zxQxuhhbt77hvytizWYsg
qt6AEIdvCvVxph/ZeqhWd5lFP0y9nYoXc6w4Az5iNVA7ZOIz2lCoIvOJLv82W1qs8lUQyjdzcdve
ghDw5Cw6GvSRdOVRMoadatJ7uoKjQsp2jlpdQpcge7kinWIoD6V27WjRVtKajdZ+iCaF95q45WVC
T5nSlOw3MYpPTMIAcctNXN0il7sp5WozK6zXc5whOeGkYU6CTFQ8F/X0UJoLeRbnEJbhpqOXFzb4
AhAhqYw5JJHsOkd/EknmyoV9nJJsU2AcBNAbhOIpV3wWXPSCv7Y6WeDQHOcWKSeOoqmL9gnhhm3x
UjZYIOHPmxc7h0fBFyaUhInbYAQAfn1l2/F+smOa4OFTOMY3KY6prKXxQGzPa23vO+t/STqv5UiV
LIp+ERG4xLwCZVXyvl8ItdQCMkm8//pZdedFMXPndk93FWQes/fa7CQkw3Ah8BEbUbVZJKTkkKlD
0mX6mHsRfC+pMb3LdN6OkD/HA/3zcFb4a5s6Y9/zPgfF87DKyCPEc7OzTz1+6baE0mOfPO+KU7K2
CARU4riXLPxoWS1MxbTX2sdd+SfLf1vsy9v62w/yG7ZfhG/nMBePheW/dBXHIeFEU2g/dgTpLgSh
ThiN+OIjgfyb86SfdaR8Nxo5TVz9uzkbN4A4GNBuWdSPd3bf3+ZyRJ8tTy0kAskwZ8kTVMk8Vizl
1zra7PBXivLzv38WbrHZpisz5fbBu7Ztd90G/1eaKG/N9brgSm10eG4g49Zp7b0iOsieFz6p/G3a
nHPH7n7tsE92KjgO6wDOQj2LkhWtVncz2S2L9ye1PlPrnmwStIp/h6FNCu7gbUM74dRxMP7ti7dq
COJtziK69WgU8/XsiOwRAXZp2Hg5hmj241o+T9WIHVZcOvtJe3OiyzdPfvAGMSPqIzVst0wDsZtZ
OPsz1IejVf9lA3cQ1bDXmBEo36KpeEsHfalZvszYm5aZbVCABUp8+hpdMMBnpiMRwvYk2FVTyAtU
AXWlLUANlC5FZGiPe65Ux5VZYUdEeWNnUZZxkarj5uCKHxqwzMO9ubqJvzK98W564yfkdM1brizx
r+LIqwuxDxBtL3A9HIZoeqiizu4it6pRZN2l1rwPIANl2JncrEtqk9Uq66pRIqZdmmPJWqquFSWb
iIO6Id5turVSvjazU39T5zC106dg81JtPnjPpT9mU/hUL9al9biDgNdnzL1abk9Z44zU4W/mrsc0
fZZVntSsqjxtPzF1JBegYaLUp+EXLpQXr5J/55EHPLfavY/2LmfEfKtVeJh9o43d6rkMeFB1jRZ1
qwjw0dr8Qx1DIZnKDE5wj/fDmcYHJy8m9mUc0TNGS98Q0NOyjH38pKLqZ5PLD6LijBhd8dpm7kNK
P7bwBAQmrflG7ggTM2QDy2WsPAn8YCKueAOdzaYCEkwGS8eHuF02AWlXsogCeH0djtkMyVMBN3m0
iucxIBoqy9efcuoziOXXai4gTzt8tSX00q2Fr7Q++WZ+ccvweUGwNqFl7MJ5rwoirjgdt+muNW8G
x/7NnOBnqDBQ93M8kr/azcYPjFCklorBBNht9rYmU+26WZCqBR/uPFPiEPwDDuhONOSz5DVSvGsu
g/wWcAHCqtz77KCsoH331M84OVBXvHhIifDqDcK8kWpO/AbjgkM9i+vyxl01T2wfTznDJmvmKLpf
1r8GrpE1fyzX5kBm5M3olpdmWqAZNPeYkfKo11zlqRPRek8kqSYMvz7T8LcOoQ6XHYk2GNzNO2EO
J732CULVpIa7lFXdjbG9Fbl9g+ac85ojixkNhzRvAQlUYGxDtUU+Os/ZmWPNXyBQ8UKCFYS0pK2f
7dA51sby5lMfpqQmFohHTdTupDEss7zNHS8e39qcuK/wpyjZyM5z1K8Y7FoTyuKfltWri7bFN17s
QB2XtjxhAUHXtx5LvkZNPMg6TdzE5YvHubHyzBXiq65cuJKnzeV0tQBEUHtHVVkmjF9utM9g7ugH
L5siGxRJ1zW8O8fbK1YWkLNBFEr9UrjyzC/cYwF+9Hj9o9Tt9vNVtjy6cWMOaMKbj5kFb5p985qe
jcqISa2PR7RIBmV87gzE7FE/pC6wjkaciI+/t02o8tJW/yDpJTJYnrSD+WTmMimuVGyTKkasQAUA
/cSGASNu7H31OBaErRQewUb1xnEpheueMRh8TGCOAlSQOy74h3Z1nqXXJLjeR5T7C49i+UrWVEQ2
QrR9D24Z6e0+UyUCe0ovz8YGXMRhCMBj8LHyvzmQ9Gpq6zr/8RZcR3RxFDkhIV/BSMo8nx1HZ7yS
LuHWcTbDNDB+KvV6pSBZDQmYLa5LlZ/M4OTy8DI7ZXfm5pGZfQGfp9JwuZMsEnqPdvuklvMwOTsY
xWT/+DvlrrfCvcgRylcFSDW489qH1lQnAzeHEIznt/ppJgvF8AmnGyhdFLu2EODOeMvTvqsr3hSf
MG9MBDWZH+FKvNSGrHulZ5t245K+ogXeb+GcIBqOA1pcGwNtDgLX7wmtn0xwGMOtvg2Gey5LLhbu
oRR1kZfdLCbWkGvxe5y34UuRfden41WK/JQJC47PbyabKE3PE9VGzaU2cFhM1W/5BZactx/6uXxZ
0uzoCNgx12SSWoOLCO76Jr2FEaUMWk57OpZIRq2A10kKoGBo8DwjrihSNEYNwLalTX5vgWnm3aJZ
KtO/OkzjQWHjrMWrafKozhv+z19Zqn1Rg8VFi+HDmQ2++i6PgraOG+e7q8BZhV/YEdc0OLApKan7
99teOS+MmqBXWdEoT2ah6DcfxumtoQYT+KJaFRXdsEvFx0RCLYE//Gsq2gY+1VTHowsOMJARDubA
WKJleJkom0GoRxlHRW88i5XYT4KAygZBA6kmE5Svsg8js3zfWsWlTPAWcQrZ8mkYJe3p/cr3I/1s
v5mEFqThfiBKpAZoghp/36HgaEx96IJbQPt/p43SpfSTFYaHIv2T8speoSIR12K9iLWPXed2rP56
quM+/8F0jGFVxQ549607oL48sRTbbxD2RQh46sqIH5xI1U8Qx24Qe4gaNLe4xh4NV9fSgRcj9rYv
nxLeLq24Z/btUWD5lT7mxUIlSXT5QNfT9xfWWlHAsbNegupJFAaEcuBmJPm64UPX+UlL8KoFylKg
iw7z8HM0dbSkiiuZSBLKjtVoQELad/Z6VV3m0ViPJ3ZSe6d8s93frtygRLkRUpxDA2CmIPwssgtU
YoDK5hEa/FDLkx129xJ4975r08SZjL9CFo+l0UAI4JScDSAyrNEYRBjprsAWBwMtsXPjsLTTuy84
C1o+QTy4USMhFMyQijsf6o4twTbMg3G/jqiOzPZb+68F+9bjEIS7mu2IytKbwGipD2ETlmuCse9g
0b0sLKRS57eb64jCdI9D61GGw0NHwRnKAN82cvpuPRJctQGUuF+8y1B5XJwDMsqCC7s/EPgUiTnk
ajGOrTdexwaPK7dPN4O9V9TfKxxH14zW7344bcxdHLorWDRa1pHhcjrX1neA7l2r8uysFIcVAAM+
oShcPmfOVjsDEkePEIobayM4Yvt2QKhsQqPc1tydXwvPhsnnBnx4oK3PAKkSaRl1jnNnGvqdMwGu
3MnOg391DZIalo0ImV7JaW81OtkmOBO9JpK140Vhe9Ko3QDeMLK380pIV7p+eFMt0emLpKo+THJ5
5dBEDYGHkyv3mS8Qhawvmw5OORJdHElJIF5w7GJst6N5/gzdf2v5s5oSg7s69kI89iNRuybqkbFP
qitDCXioXcc+ND3CwLjdVWLVwW1hjF9+6BGJ5ODXBXgzP5UmO12IUzNypSAu5q+Z7rWznhAbtGdj
EEfVSBkNpt7PM1TUpsZdkJGWbMy/Ve3D7sc5nFTg8mNhjefVtcyb24ID7hdiUmaYpxevfZX+jwnc
pp4pOzubT8XwUqgbNK65vWkgFyi5M2ONakdd8qD957j/HEkQkItig1Z7Ic+lBvdTsOmxR/p+b9uo
RvwHb+3ilhpdy/lPURtvQgbcDHgxeL0XbofORKNkHcb5VJf9eWmZZrXN3ptPzXRHhbEzl4aieD0Y
WB43gxmlN/3mWUm97Z5G+1wDYsocajCGobN+wLj13DqKD+95w/VveT9SIbSBCQH7ywjShMHMLpg+
PbeNDFZFYfhY9sWTx3uwuFzyzQIUCIPg6tWEYVT8OUqUIeZLajdE+FHSlmHwZ23hBqVnEyuPC3qR
zIIf2vVo2arEhMQFbaK9UqTsxBsvRvvecO2nxq9X9RedfthGvqfF/u+mNFtJ5KM8FC4Np1keBQAF
5VJBiL92McqoRI43/ysWScXoUyWadVz0234EYDHdeshImKCh5HKsA7U9GRPXgSwtmr99pHTPE2W+
ZWuELvWJdiiq+yeyKtwIWBG/EU/Dw9AoZmo5liPVvmbGFcGKiysKDP+1U92bI/uvTs3/2m6InI7O
bMMk1Nw4VYC36Y+97WYD1ZdO7JTkaDRzWFwirsaWdyXtGWUYJPBscEcFcmTcyjaFB2NY3Gbde9WE
ty7SZH75jSnV20zLaNpHewmPXnhZ5XDxV0bUw+2iBYpDm4K2SNquJiiveHTTZw3sTlAD58M7bvcI
O1uErTZKdQmj782dYxTeuJnvpu5Fp9yd9LTapVz2t1gtWGZnCHxwnvL0xi7aKVJVe5XkoEhIBfHN
8BzsDMxDYKnX3hxpBsVD3ukbW/GNw/WOKvE3XMMbowwT9p4v01L+NEx8DLt+rsKBsKdsBwZHfo9E
7lpMz8IcA3bNGIkJQHXKe3M3Tf4h1H3MB4EWYr1hj0aR11Fuj3xpFLAw7LTXEHQNiv6tNwGlY3y0
W7z8CPKr9mWpZ96Nby3+9HaN7eOTj+NmAHBXvQn3VUHAryXAKP9L1+1uJe5hlF5k523Um6zc8omt
N0PrcDnRJafz+DwrzokaWs0cxCV78qhE04bB/S5IfU7OP9J7JDEpCrpvbNMHuZUc4QOCvvaf0Fbi
luc1xceMg9vrw33fIRG2yIHjK4J8C/pkVxjzqzMh/1eJWWbJQHGCJa9BrVdicF2LJlnln0y9bfQc
ufgTCg4/6LKpMcW9/FexUMBety8BK48ZG5Egfw4b86eYixM75e40hh3WIEt0ifIClA5ARXv/0Fv4
yEf1lpfLeW3AsPh4F+1ORWUGh9FPee0d/Kl9xd0727gnyhL5YerwUVl9ae0rFdjn1WajYTm3MjDu
2ix4yTe2EDTivH1odrqSWs2obmtyohjmBf5lJG0ZQED4bsmhviskJ0NRfeAweRvGbeZ8qR5ctV/g
JTHIWL/mvIgIHTlzaa6P/cIBD5jmnf28u9t8STkaOidd+g63GWJR2Kh4RvExD/wfBO1/5WTLWKik
LLEejJoTGf5HseIc6OHD11HVFYeqGK+/emd29a7yuGuWbDqwtzpkwXp2SZjWZnbWTJwMiNi979CA
+u9MW/tuu2ayQHBB1Z4x0/MhRdnGyR1sAjpIUUm8bntvtIG3j6SC/34wTYVvL0E7puFj4ZhUC/ZF
dJ1i7z8loVccDIrRDKSflW63dopgbULI6nyz9w1Y02B17ZrDCGFjDxfjPvSaF49TpTs3fttHdRX8
9QB/Vg3yQPqQGEvVr8Tvk6qbRlcfXWF8q2HdNRm1DxNcm5FoZrDC0Lnm9pbL67IE70E+1rE9UQKu
dhUhoUmqkKHT0B/HQOzNXQ+6dqlOoh2pSLlYnTzpl3M3cs0Rs517HEHNEvfpfOGDv6yq3RXFR8XG
LSSgCLF4DE4B4Wm1axk+I7mBK4gCmnNomlTSjbDQyE0V5J1Tu9YUqysvBCOe284vsNoEI2LHNnEJ
pE4cpbLjittWeBVxFmJ6tFrjJzXkwLCb+8vI0/TiI+VszQGrq2si5PPn+8HoSFm0hqsRk3B6y3oh
hTgRi1cdGfeLpBHgVIPuRc3s1h3FVJh8ud2gQorgbDvNk8GMeiGdOPBS3owSy7KhnSeZERpqa+9Y
rwwMN58/AEbufJ9dFjj2O4HD5iA6rvrVe9oyxKjK/3YslmMLG6Y7dRraFBljWl3WZS+sfL1AGtRt
m97XW/pJEEMP0YTbvPXp3dFs/vfDrHndiRbDWYR32yzM8Mbb9KsL5KXxy2eTCOx6a/DBiUcnd+XB
ChOoJLfOPE34labfAaRlNIA+1VbpJChbMHq0mBLnEUYQgZ5RGzIx8tDzXx8CglB65LxDwapiZbEx
tQpt4ppCa4Q/eHXdq7qZgNPpIc4GZz2rYUymAEN8i0n7QNwvAhk+i9h1+QihYB0Wv3kVud+eQhKh
FY5aHLFYpD1SK42lFQf+aG/jAErQlGLXOIETSd+6hEYq4dJUvNYlXe3oRSKgAJ+BE+wyRP9oujdm
BwVE4xV3foQDX5ITAODVX8p96PwG9ZU+WfdFlDYeU8el/vLZbkpdNQk+TuhXznwv9BAQ+GKAFE7l
NyE4a4yTVWOnWvh9eexvgsb90GAGLuF1CFVS8A2zS3k1M2UAY5t51EqKarOexu1hq436lDM8h6Lh
7xClvZU1gs/Osoks9FlNVy7P9ZTbaA9zvjk7PIQNWz1/LpuTd31Lu93sueO5IcszKh2/ZuKMZYzA
8VsjDyNZbdsNoa1pfic1QIHruqvIir/eEjr7tHV+JvuLryJ8U8FyXUrbcZBV1cXNfsrMCKHmkAqo
Kb/xzVVp+XGFS/iCG0A1b8FEWleYy89issa4H70+sV3+QEpOWNAc/qBt4TwUHeesK111BFW2Ms2o
QNDiJDp4miEGHpC3Qk/QGvAt+ey50ETjPunLt7Hm16WmAWE+AEnaE++Cq3qDC2Ilqsp/6l4/U+mH
xJJRg2V++pCFBDNZrCTDhfx4MuziseUpbN10pZHO78uKxVmY2w+h3uZYLIgDljp/nZxxir0RuLAU
KTwLwgw6ie/OGSkA8o2FW5bpjWKyekizvoHG1X4VfjD+6bsKO37DltrPmuNgGx+OPxhMpCkpPfLX
Fjm+kza6t8f/bNQ5b93mPatAPEDVkaSVb/sls8eTrGay0jOW753O06vKUu/E6DMHM0OPvc/6m2Lq
cHnyT2WzJebKyZKPzq/LipxKdH7IHKPeN33D2VkPtDOMI/774eQ+hJilZYYLgslaCCe6zjrHovo2
sv53iebcAZDCaqrIMS93LWUprjMqORJraN3T88i9zXSCxDBvItdv8xfycmvncTaYVaUl49ulHW4n
LxlHifAIF3fc6+pBBkEfF9KvLwDdtJX6Mcchbey4ksQxZLGsM+NkqO4aTwdJxgNzas7d7mrDVYss
bhxtnOulTY+GV//rt4WoQFhYT8FoMH9sjfNmZjxrOU4K8wqaydXw5nRpy8xInUkt5D0byc9l16pI
FY8MgaXcQzs/N2OyreYIFVRw3xY6OwTgM6JpJJO+AmlLhN4BlddrLaZ7p05D7pPWBqtBSnN3Uxqq
2nO2ZTtEwzsmXvo8XVXVHXnfpoDjG2R/2SxRc2w8DFrjHHL9PTqRL920hFoHLYACS+/MMWehtnVN
nAkoARWNNDmKJZqGgBgNdlTE28Gb2VS45w4ZDmmPC0A3QSz1yAfdBPWu6wlGxUtOEl9GgveAsk8Z
3anrgveFUVNE1DHcNG4ynY7pvYVKxWYMkajBf87m/ilzNaO5Zj5lWseb71T0D4hFs9nz9mGN0Ze4
sG5fdpJucVF53LFKP2LV4HMu0KcPJzha7U1RgJ31uuD67jrWi+ekuy6d7ZObQbcxXP/ZMKp/xqTG
p9qHreuvio+kzmw+Fzh2mlTkZ7tIrSdBAwMDh/XAbI/esa1tXCxCIDYPT3yCBvBnjXYmnO7yoH81
ZDAcq45cPxoK4KJowI8Lpy1yHS3O/uYBP66IWtaVHz7KKdu1ghk6IwfrpUMVRR+o7lvYVztIheID
wr2s0+XTDkEgagelztTU3+mUZp+b1H+M+gdpan67bu36UrYlVPuRb1AV4m2YOv/FWTmz04k8xv/+
a7OiVi6BmO4Mt3gutMMJoyWlUdE3x8kSBiMx1nNNn3/wNuFyWck5l6ZXvRQtDlF4OlFm9c3ZU4q/
OhCuyDJbFOJLU8dKhAKaDZgkKuSk8LlnAb0USO4LeSt0uiapkc+xt1YtsxcGGqGRW+f/fvjX/1Tg
qjsF+Z0QtX82u4oZsTUxFkxzB5uY+VfbdY7Fr2Lngi/ZWIPxzt0WGZMRdeZSKR58CcORuTNgT06C
js3W/yPuZZ6R4EgEGPWHX91uQdZicOSH7leIJhKPayq5bUe5GndeXwwvc57uczdcX2YXeY3wvhxD
5i+p67LYTg1/VzROvdNVB03YUoznPQD9KBIkoBcyfmdCrW+qun2YLMO/E6xNlmGflrZ9bjrGAmtH
61hspXq0sEm1Q/VjhG13Sw7nucloNX2YLINnyEsxyBzJTHnsxmm6c+nuDk6rPjfGa//Z5jWUvgcK
tepha5Zf3eRNkpVEv6dFVb1tGT5Flc0+r4VwgYgCQtTY3qaNSZ+fgXIGtvRSwT2ZHWwzAzHbp4Fr
5E14Mo89OeAcztlYm7p+6gwpb8Cp/XMCj0g1NVVPLGXJMw9l3Llmd5Ri8V8C7qW9M5JRU/k4Dqmj
wb4XXtJ0dpCBZSGlwJHjHum8gw+9CvZ10wANh2txbp3yd7vSKuR4LEy3uoeOuSV62nClrOseEEN7
plx71PNs75ee26cxcVen9ZTfBdcf3uT82cB/7nLWUn1npPdb0xr31vWHWmoRK8t9lbQGQGLq5aG/
mgJs6TF7YpPkOuH88N8/h/dC8zoJaEorjPKmV8RNCJ+Zl6lcKy5USI7aJPAYu0DUWsKvPW9aHkWQ
wbgx3Letl+HOMblEVAPxx62W8baxbDRRWhcwMPs4C431SJwU0xD4hxdTjT0rAIAwdiBQMMsRWtBE
ob3vNuHchd7qMCPGruhVJnv7YbXfOicNmY/pY9VI/8FZjX8+C1NurdK+F0voIdOTjPOm+s/KCLod
O3pDueJ9CYeL1Vb0A0w9WbIBp0QrXWKS7Yl9KfgfpjKDKrT0+9lejc+BblZCr2hcStkZDXzE5IXN
PfqANsWB1/gG/NweyvLYCUREq2C9t5W3pqpIzZ7BeZWrkAACUeUEvX2ysF6cvbFJEd85H8My9vd1
wJwrIyqaCol4zEqw02icTOcJAkg/5pHZ7loHc5Dr+lHRy/m+bwo7RvdW3DtjmqjGJ7D9GlKeb5hF
Mzt93zITPY5Cc8j7+xe9LmXaXN+r1Jvf/I1rhBvoKJ2wY6Ur/Ae4TP5DmDKozqTBgE8K9tYo9V4y
ZxHPdhnX6Nuj1MK8IUjpeqmkC+8yQfVm3op+oCpDIEaE9ETvO5YUEzUg78BcMpru4Grao4Lf59KD
bmAP7cM6ze3JSMmEa3KL5RADIAwkXfPRXZuykHX3gpBy08X64CumGPyWMzbD1bnVBcDQvs/OxKbj
1HW6P3nqOLcGG7qd8mHQ2qHUr+nVH0JJ/pIVmLEGdGv7Jm1VbFVdeVjQkEUQahFapOl9MVOSlsxM
lrYqQGZJfZyr5VnZ6WMWEA8mxoA9r6vcj6KwsYAyg19FZ0VuUzLqsdOOhej047el/5GF822feveB
BxY6h5iLMqBQR2DVVpwpAcCulTSOO8/eVnz5bqIWc9rnQ/CvK90nLTDotlvpoUecEs2VHtWLeJhh
YOqG1tXLfMjpEyZgx9Bd0i3sbVCchxHOa07pef0wsQW+8gujrjbvm6JwgY7773Zaf1Wp+VmMOEC6
sYhlluKNqBxgxQhDMmJAd8AA7iqzCV89PSQ5yMU/62RdrxwuzaViWp5pDCWeCcvagb831o1BTnbD
39/CdRdglSeUHj9vwWp7mj7xNG7nDkU7EjPxkvtTHxt6tliVebeSP6MhtyZSeYUdFJxExHozUIpC
qjXRkvWzR1/E8EJzGpgjXshhpv1oKneLh85E12ab+kaQwEuiB8ovuOz0CqMLBsWp9cWFtge5oSZW
BHVIZrBfEXlC797FjXJ0sqhmPhC8dlo1NNaAWKxGBeqk0vcwHMRjnn0hpX3r/TXFbRhcVrOensOx
Re/AzdllxLCQf0eBCsBZ9mep0OiMy5ITVfsM30YfXVIsCn/wb5EggUnf6uHUBABymhGv7ULGGuJ8
QtAZeF4JsqSyYbhnSqiGS6A5K4L03ac9jU1fOfvVtjNAssglSATj7Jwm56IamscJzBoVWgdVKmXm
K9oWXhnZwo2BUqdKTwESM1AaDjm2vcU0k2Z9rMp5J3O/2mXkiiMFcTCs5qwMgvwFgnR9uyAXYH9E
aoFtzijK8tFE84KGs/EJChIlj/NqFfd6zeT9GNwNLV+Ay2g4Wkaoq7NxhcKFW3Uq2FeKknGNcEHd
bkGwWzb4VkrsBX/gS2F9rbVT3anG+BpNuH/D6meRMfuwYLY1wCBf/F3KwTxroIlluByakgHwUF0A
2Uz0dx6TCxKqDpD/9CnMJrJqHycQrCy4XS+x2lO9NF8kHQ83wfKnvspmVGv9syWRNMbMDBPCpdwN
xWDzL96bqmxujJQtQuCUOrbZiV38NrxO+AhIM8qlO4dLdzGn8F7X5r/BBMyWrizyBwaWyxrelS5a
PpFzMSKPE0lXsGLKmX14DHIwQ49Mi/LgVQacg6mH3GpiJKKGoWL9uzi7oMAAWFur8czoKZIk9EWi
cks0AvVVc6D6G+ZnAzpgprmzYW08e5TfTEZcv2CzthGKoqtRHvuKepSe/a7vt5Ztj5ek12z4jTb6
aCzEh7ZeD1R+/W3HcbmEubtcjOuP0Db2TeOl0I03WhHKe8AAa7bLXUfFuJ7JrCla8ALOC4zIC+Uy
vu6VfmbWDdfn2Np3m2UTAqw+3FDvCjeV+8VUT+wMFqQy63rfzQNzAtm7h7oPh52EBxvXDOlkZUOI
udpk0/64uGPGgwffqHHXX7ckVWETbfBo1LPYWzPGwMlY7sa+yE6zX5DlTJoLPCQzwIGPGVbNFi5g
M14Ybp6dl8zczIsox13tjp/2xOCpCqxINv84yCv84z1KHrF8yYDVumycH5zJebiwjArG7X4LTnL4
yOfRY1sR6KToKUi6wtqV64AscyoU8shQUt1VyBJpjxcTWYVfhUzEucLbpgf5jNk6rJbTyg5dedQn
W/oN7KgmRseKPMtS8UbqYmzabc9Yn367SfM3x303BaIJe2KTNnp7e8Bu4DLCK+DAyrG90x4KiE0t
9Ky4QNAKUtgLl85qNsANO9YK1u6qwu+IrdOb2C81esNCcgQarb6ZXcAIrWspUmNkynyTBscqoRUW
fVnsWrt2kQrIO84urEqadXdqkBZFRJulvWe7WoLD0Ax8tyW4hpmsds9p9KXV/TPrz3S3utKIREb7
B7vsMgTpS+OZLVJ4/iIBGiyPOtLIczO2CiEfhu8RvoKRgz5F7sLQNgb9sRwMg2C71qvfAkZKB2xj
VeS0WNkQf/NpXC9pCncQnktcpxjiQeotl8rWr9PgPtmyGO7debpxluyWs/+P3W9/C3MDX0hdtxAK
Bkf1uvNgmKuuO25VGxYvTMynupdZUOzd6odjllieDLdFOXnNkab+UjNUOE8ULMieWbrZzsY4KcEz
0CHfnhAkoohGiyNvEGvr48p8qe8s1AemIrWvAMgSVD8d8r4t7BJHI2VxC653a5r9aIAc0XgT9u/s
qZw7Li9LM//v+wIS1ogVho2itdZs8EGHkMq3bPny60+f1WjRGYMmvw2zf1mdMl7sViq93IzCzVb7
ucSEUDAAiUPqz2uTufKVoev3WSHgWmyTPnjMdUlES5W/dmNKb9vwul5/GUek2YOMATHOfsxJ/2FG
FIk377ndLZQ5ct/MXrgzN7JoiEf8mbMcxYZt6ch3DTNG3kvcnD4VEtbFUKBUsrYusQpDJtVQE/zi
s2vM2TvFq7utFH3tbUdNdSMF+ofB3aV4GWJXvrRFS/imn4WRQ++c9B5f/gJ3G6UKIVIz4D4LaDhz
xDU/iK350w04HlCiCKiEy1PAziyZm07haRnrRG7ZvwmnQ8lA5OwSQmMDu4yyEAhV3z3PAQ88Q22C
1kdxD9uh3M0m2iDIzhTOHvqLAEN3iiqV4muKYN4cVFsxZ5q5NoKfyfF7jiNQB+v03Sij38kW4QWb
DnrvIrQu5pbN0YJrH1Hpe6tH4MEcAkElTTqAaz/LsDgn/SbI6z3e6hlNTbFB/Ky3kFkqI2XEF3Ok
MVJqhS6+b4a45SiOFodhn27XnWNt7+nk8R0zJaB/+zRypzkM2b/ey7qLYVgIn8tghv8xQUeY/g6W
11y3PDDMnuza3pLRq2fwp4x7g5LtoqABz9g9+TN8uHEGa1n2NSUhbEsT3+suqJ2evJvHdmgFhVg2
Mojg6w6n1GCvN+q7NBguc6564AXtl2lD7WgbI4ztcePNX+sX1+CsYGzABzT11p2PWM8V3+gQ3oqw
7D5rp7h1NQRpvNun0HkOIVA/LCCSXxjc/Z05qC4ZroFlLh99I3OPZabPtkpHdpCzes7b+WHEBZD4
/yPvvLIUV7Z13SLtI29eE8iEhATSV9WLRll5b0JSt24TbsfuF0GtYlXtNfYe9/m8xAgHmYCkiJjz
N0Ps3k3d5OEkQuJ3BB2eZ+bLMCXzY++wBypf/TabX9yQrENA7nbVps6Tl7TVoRwGnDem6otdlugm
nqfUQDEu4tfvZAYdkV6gjxwFV4vtkBjmvuQnIWwXFJAhLFfTiRy5xtZs87csrP294eLxACczRgB0
AXlp/CUZ9ZO/+Bsx7xdz8n8VuxKqZQnf8jeOpO7Y8Br/5y/64r9xKzdD+3//T/35H15zYVa67r8s
FAgDJDJNHfFHaQwnvktqpWba/2IZ1rEEsi106XUXZcuf3ErP+JfhOb6Nd7jtOLpSpPrJrbTsfwUQ
taRvswvN1kat/69/7ref8J+5lQjg/27YA7QWKUrDxiGTpxJES8f+neacR2FlVrnhgSTV8dXwY4+8
4cJijjp2gZ7Jku8Qe1yrrsuoGvhbNV44q3VGDCYmArGQz4DzgdB6JzTH9e2lqUbsuJ9HHuK6fwgm
zpZDAbJejSRT6B/UAFZH03jjyDlA3P2d5eFHjvj4bdwBDpqNtHvUZVHHHEkbd4q3qqkGVJ/VOPG2
Le32UZsyYx3biO/iXkoGL6z8+1GmP6s6mU7lkIPgoVUMU/9kgc28tco4WYfoEq6ChkxCwIHisfDN
YlW3FtST/OJFpb/aBgLbmhxtwtJ7LIOT8Eb/rOaPLpIndlDt1dBlkpfmO/gD841qxhmPvGlsD11o
8RTk9OlzTi03WgxWLzYA1Fza7jTfahp6L14/Zz7MQyDkmVeRZW2rHPRXlgZbwxkG3bhNw/6BhwoI
mRHrZVH54WMblNrjZEME1HPzaC2CLjE4RzJmt2pMzaqtsNlxpBBo6jL/8kqeyRubUByGaQdE1/Q3
mce9czTTBEpBk/9xWc99PSPzRxP5BAsOhvg5eYjmp7yKEO+Xg0b0eXLQwRdAiZ88dDZVr5Z79RHN
0o9BcpDGWd6NITXlnAQJFA2HXMCVNK+Fh5NbYHfpw7VrsK1pD136oHu5c8pr24V08rKk+vjczTdJ
YmTPCPeLZxYJztO5YB8UluMzO5r0Ie34EOMgMfiW/8lCgP2g5hYTIkl1Vy2YITbfZh6wt4uwW5QS
2w6/V2rXwo0TvF5bqJw3jei/CTmZrOTf56kpoWb2e8/1m5qUNNkQ6DvGy6iF7rc29vYd+ZwPDQGB
tWYgTzmQtNlDAXNwWhyxDUutu6lqjKeZ2MKTxM1yQz2NsgeIfYR/TJGsr32GEz63dgTAWU4LHNPd
s4/9HMc1Bg4CB8qnNmoN8ix9DaZdH04GTOqt0fjtYQKb0dsiXd7wQUm/RtyCVVdWyU3F3v9Su/Zd
a3I0Asq6diNcHCpTBPdNXBwTLMhOQgjCUwA/L31WmHcn1t/6Nhw8kpThEgGeAKQcF156l3XGj2wu
40vX4IuUzfOv9q8pqXyBQdwKG2uDfL78RfG2IiCxlIi3yh8/kdKF8QjSUw6q66FfgM9kTqzvVXPQ
LARb/YBYhZxS2fl+GRd8AqcmOE1ajClMkDdfPPAj0TB431B7r9h96PNjI+KW3XLzeU5K+Q8aCSxs
Txodx2P0gGguKhmJgU631t6b/oDQehmgOj7Xxqm3huJF5yIgyxyNW9XM6mLaRux5V1lXtSCsoh8Z
rJNjl65Kv+iPurvYR9WjCk5ly5rrrFqrgclH9Dk1XXhLxMr3qlg6SC3XZiQiAhFtUW+ufdd5uY8m
pt82cAjm4aWF7P/qGQmxW1qNqK1Xi1yJao1N73HsYJ/vNJO9cfnKUT/T7GercqEsEte1F5EDUA3E
k67j0VktXveU9c6+n4runTO5uJ1H097xlI+IMAfTwRn7e30KEOe10kis6Eq3rXQOWPrGQv0F6RM1
CupXrBKEMFZcEhmCqVXjSDj8gPH4q2USzG/Rft8HkLUMPElQXqdw4Iav8Ggo7hr4aZe+tCSf4MzJ
OWw8LIcDH9gAV2TL5SrkNapalUYM/Ub21fJadscafPc4PMfygk5l8WtMzVfmCb/eR73m2vWr32r3
WQ93TX2+tMfhoa0GHnki5+Pr/vxsNSkmxSDOMFueG+xvyXrnbdMckxp0Ok46M8K+wDM2gifmp8YO
/JNjYMOSaCCekBkQIBr+6lO1CB5uOyfQ5X71k6tMNlaPoQvbjh/hSEa2rbCZCRcMZ4zZAnB0baua
6+fhPjO++6gFndIRHoPWkHIT/kQImJDxBhXPdFu3vn1nIUCxC7sYlhmP8G2TLuPLDO7yrgrDZQ3N
dnwZ3Rz/5aCKCcEwyq64fl7qFzVm8fg560t2HOR7Z04FWr4VYj9WvfiQoBtCr20k37PQyJa3OkVc
Ud1210LdimGYSowcrqR/3ZKt6XKfXqe5ufRQFzp4Iwt71xrzPDZbnJR8FISJSM2vHuRO0p4znMxU
gNDrEE+XzT+mOXIavhtgDY7GbBTVKnXhzaXlU6Ml+afUjJ4tD35p1iSHmbMIuhPkaR1vBn/aZk+q
a3T6emfVJmx7OUMNRBnqELNAn/La9//7RmWLMNVQW0vTQD4xgnt/nPWnrpZ6rRwVdqlcHWrE508a
ew+Q6rDPcxPnoHDGi05Nlhu3J1fDAc7sce7pekAjlZulP8JmMua9m6GP1dXdIyIQ3Q5UFkEYJx1j
2O/tv7cr4ko3pt8hnZVworoxGuM5bpf4HHcmPJgmCT8Wc7sfIBB978rxPujG4hPMMQu8n1udwwIE
+DjnRzOdqhVMNHZFaRme0BcMTynQYb8p36yK6PGKTYh939Yolsn9iI1SMAWZbfsehr2/nReBCs2I
uNpobos6YNnz8xGtBXtpD6qtaqpIee7cZoDG2Fa0hHN1Tev2pU8sLQa24lt9twfehzyoqlroqe1V
zZC1a1P1qdciDYUfcr84HT/tAsijMvaR0ebfZSWRFSKKl4rsEUIvP5MNl/+wGLyHwTbh8WD+ssst
n4ursb1DUuiv2TTxEFGjaUcke5Zmsmo0B3I/xMcSYRexzksLxWZZ1DPxTclpuXapmijZtxbG9ExI
2oOMJhfvZMDFnhPmXhjaGG8E6omBuWvGMAQ7HegHVfi/aqqpzcRFCVPh/cw1ZCVuc0T06pM5uuZr
02ftMa3cT8qSEVT0BMYtg00i157YikHF+uZxtMdLqy9ndq7JmDzr8bTP0PHXH/VYd6DLBvHJJCd8
MCtcd/IxmD9lUf5hcn3AI8PQH8YoZQWQilIxsOoIKM8q8NGI6EC8Yhzaxl/1BPvZCEWNy5U7ZAt7
cZoiDNpHoJFi3ZHCX1/X+AoR5bsxLj+px8m1//q0UX2/TxscC1FY+Rk7RzTQn6ds08lPmwao1bbg
eTdD7H8OUAHcuiD92XHY1nuFyTtwvaW67cHjvZPd19nR5qiRBbn9PkW7MgLEa5KZfgl89yOydMYz
LGp7NwtYx2WQ9p9C8/OS6PEX103MtR559l4EEGeGzm9d9MMI8mhlHW3HLk235BUE8obDp140xVdr
WD6Glq+//DHBGLpPeWy7pxgNBIwk9HUaGKRUJpADCMgDOag6FHJVbaEPqgujcl7VeNYXeUmg75Mf
Wogb8hq5XC1+YRyuTScLx103h9lN0ehnvzaKQ+RG3aPXGu3jWIPTI9B9qIcKnmOZnGMXvms7tc6z
KkaOe2RQtbNqwWxG06NDYj2uLGLRZg3tsl16gMd/vUrtYeQh0YvFz1dlJmDapiD+DW/fG59AZVmA
RqvXrs3Y4eDZdIy6YD7mBIaBziMIXYD1u+0bRHgvy1NPsJfQlOXfmIR69waSCK9dNcIpxDlwr+4D
L1v8mwZNCWQ1e/N1cuoXgr3kvjX8J/GpWFl53Z1ihHe+chuOt+4cVEgfoUHN0Qt2jpmVZ1ev8lOj
vaiGNth4WLeQHyNMW1cNq+u9usy0LoOfCEjvXt1jalRLQN2a9pLed/4cw1A1oERoAJbXIooy/U61
4d0DUp0htmRZPp1b0TY72xc6S70OkMmX1j2V5X4bw494KOUbO0FMwNPL+J70OfwVtR9kLwt823my
Hct5zgSCL/3WGib/YE2pSy5WBGvLSfKPZZ7t2Ne13/S+/15Usf3St3V0F1aLg7B7O5z5iYtVQxTt
W3zraXX7LSXMTGJqXs7YumEl7GjA9HR7eplj94cdu+nWQj5seTOmuNq3DYZ8RHuheJId2grY1TFa
juXPNuCKNSvcQwO0Dh+lOT2JIsDQojbiL0uIffFsuq8l+gzbpW3yO92O4w8Jrod5DZjW9+sMYb7e
eY7dY2EbDssmDd1JiM8GAKTUWGAg0XFZO8uxq18AXwnf+1y2VrcJ5ghaONiGpynBS4XAZ/wl6sAt
+3aaP4UVCAnDgdhpz5xLE7stV0M0VceLOZlZ/Kxp+rBsWm0sSdz55VHL/Aawe8RqE0TZoRkQ7ve6
4I34QI/AK0KXsT+FKB9huiZGdl+9Pt/5iIw+CwMghtM1P0jO5vxGdDkhiRWwfJGbAZQU6HisHDjM
fd+550BYwXFpo3fXy07pNLrfjNQ4j6w671yZ1cbViunQoV50KCct3SC2smYLnz6wRB7KynWe1feD
efH7IpoSNhZfXtE5El/sFGBlwl04lTHW2FBssfZ67ywy2GZrg1NIMvt98QN7gzMRgtgk2d79Wv8x
26LYcStAE/AbAIgGd1baJrl+xw403AgD9YgWpiC7vpy8qTB0f1X1NWc1z89PdjNre60dNMjHo/fJ
nrA5mdvi6x8zBgtpqrh2xH4IRqjtHTjlgLTBU2ySlU0soFhp7FhnMZDBM0CQfTXFI3uUzRwV5KJh
ntTHNKj6s5/pazQh/QfVEpHen+Oi09fEBEDTpZK83eBJ+BBn6HcikdZsLIHAlT6NnMjk7MqJvHs8
06EWBFhTDlgL921TPTihGaOTLauq6Cq9eqjTAZoyaHG2czRVn4Z9GOwFP9113fyxN2POVbBbYBak
/g7orIFuFjoasR+k36bsMILu+5qHOrCgKUlOjiM9DxI4pZFoUxRQqvmQJNrLUvIwIQV16wfoWIFM
rY621fqfEp+zTQ/S7sVOSGJnS9MencZxthpOcruQ/OGDNkbhZoFnM3sk67Uurx5U4ddj9ZDweacb
kP7kTbIU9ddrZyirbWNgBu5CHISVUjniQxkXYu8XHCnmHOyKGjLDXDpkJOzyb4ypFR/0Yvw5SfVG
uEOvPDQCugoDU7X36UpMhCC0/Pe2OiYO/vLoDLDvp8V/a7Q0OLmxr72F3J41joSmsejnTAfp5wza
W9bXyR5sZL2y5STDBljrREWNl7nXASQrJRUO4PCMZen6cizOAAybc7Gc1alRjXoxWnCXI7UcNQi2
3bB/brLPJWo3yM7Ne0cjT62BTYLoUONbL/tU0fyqqSamczUMt1+dlvec5dqwAhWhPene3AB0nKNn
QWzqUlN911FV60z04gp3/Nxs7QJImAoAqcgQvno8jy+9qmPoF+9O6FDqXWHM8DaN4QgjZNXLCNqm
m2GPIxgHfyVsqhCubA+INkErS6uIQZDOIds6mOA65DKjR4iSmHiIOWoJshzxGkVwLIgEsGD/mqte
qvuxrubGBfZDiZsjkZ7W4z6UhRZqSJ5AuFgXpHJIylcBbC3ZqYavE4PcRDKkGDmAANRL1qlE5cA8
9x5YoLQtFBrJQ/cerv2mZv2cgQZCAq1HYAUTvJvDd9cxWdgi1EXgeaLa7Unsp6lQoJiFW4n1uCiA
qCjz+9EGzj3WAznYBtLVOh0Qq7q+gGfuEcuvEk1B3qNv5vQomvi+Iye2FnqT3Q665kMYL6p3COP9
fQr02IeYaMLdBb1BijwBUK+br0Mhv2rENf7WVKNZsiwINYPFw8BxeoBzN64KoOpr20HwWxWdvZh3
juUWd0brNE9JDOoniKxX1cpxF9B/a1ny76mxBoF9NbPy/V3udwjNZNVzYJTENGRMBwCyeBiSgGjg
X1EfVBoWwKANDvN2cWPEXb0K0G7eA3ypn6ukexnCQN9zpZBLBU8835qlv+wRcCX5UaFxUcEg1FAq
gQk1xSdnkZrmMqrlhOKDO/AMVtvFwA8BQvXZfZj54s5BjPbjiPp3Hxbi1RxmLHZKKQkk+6OeZSoe
p+kBjT//ucDiZqg0EB392N8tXlsdDVmgw+8+lBVxnpjFXKKQMPxieSI9zn7Exd+zrN/5lv0Hk0z9
TVa41bsG1RDlGMwqgFFU720RBavcQpdejc7+9NxaabqL86I86G6Ds3VG2p/nSfGSDIXAifEOXRHw
sUixxhDM7Qa3OAZd4zUZEJhorfK+MjHwEvpe8tBqnt4NGgiwkiqvQ8RL0x46YBZPdWrWa7+NJCmW
3w61dhxDVdPprVcHWOylacjf+Tq6/N5Uo2qyw0Vxo5q6v/gswgjHCMft2y9lOAH24y5YetfeIrmm
D6+6F82fcinQlo9jcoAolD379Lfy5Hftr+BGP8v5mTwpmh2KOPDM0MZDC2FV15XzNnj6YdAX8agl
ffGGAguf1Hkbe2s812P25MqWzzFrH4XwMtVLWMjsu8jr2OPI0dQIMUwZphRyT2m8lo05f0LEQcBf
tiXp1l/A1Qge5WE6J/cc8/Sn0K3tY9JZ27rJjCfVRfY43VhkfTAHlK8QgUc2KMao2XvJZWyYPAK3
tdkRL/RhFsguVVzA+naEBlFeAOBU8/jh7ctw6yaXV/zZ3/L/h30673Wvnza5iEAXhTqhHNWugtwA
G9+yfhiI9+DzU/B0Dp7VFzAjTcx15YNel18AMJD5ztbyfqNG04VoNdJfxlaNLraM/KDfcFCjbVFh
llS6aMJiKKE+AaHr9ZTE7cGQYe/rJ4PeghKoBf79OuCYC8lAA/OVKdNb5LL4Gi59nZw9ZQ9Ru/NT
Nk9j6hdnVcwZYqtlq923Tii3MX/184L6zogxKVZ9A+LWlxcgeLJHzgyPKjuddsMCI90cfQ/lwaZY
TQQE3wnCZBsM/8QWkKr3jrbbi9HFEYDeTjxrXbP13GED8oaFzCr3OvmFu0Jr93Dzyr0tC1W7Fmpa
beV/H1B91ylq9I8+1Zwt8yWcufscS8WRdXGHhTVikio66dv+rQhAyl1HJxuicGLa/smHm+Ee9dHa
6XJboArNwIfr2uQ4Nu9VnxUg0Nia3VYNthm4f8xzk+AeKYLCSNuHeunBvDQVzhajiY6Ht3T3qk+N
XgvVV7psPk30S9d/DFybmlT3GNP0xUT4iaWRdWRTh/fLNBgnGesBF+2wj3bhDAdDmd4COuvPaqAO
a7E3svQcwhxpNmWffrLiprp3SCRC6kHRlSzH7VR4/gdnRAlRxks6J8vWdV1gl14k7gkqAnIWHL++
jLX/KFOtUYLwrRsG6Au7AYeKCBOINeGmAmB9wGm6aYd2b+b5bRY0Q3SXRzCCgy7xbmw3dPYjJHgP
7VKeITmGUJ3Av/fSTuyOhDmyX47GaBbj4USWGYlVedjrZaFqsY4iSR/p6JI1XkVojQOgGlA10SFu
ByzMv1f7G6O2SS4ndnGrdj9+z25g6Mb3y74pwqxWdNAI2gQthsAX+TnGLRRyS/W1W/T6Y1pOyQZk
3rBTTTHwJPbdD8iRjDuhzWC3eBjuGz7TSAaaqpdrC7uEKLsNRRc99m4RnPvlZ5TjV0uXocAZadqz
jnGJCoioMdlS0ZJfM1V0RMiZv97l99cVAe58moeiSw1Qqe4nG4X90j7ojp+wmZRV1VnKkYE7dT2M
BWSMXxMnCA7jjWpfJ4I6fEvIl9797b1C13i8JEgLpKbcep6PveXPxwh4MntD3bn0qQFbjvI9Y4pn
f1A9Fmxs80ZVRelji0Ui7AZVTwxhzFs/idxvuhBftdrrXpt4am6LuQLWFsXi6GtcWUMe+cRhXBBw
Al8eSFsxia/GJqIeFB12sy1E44q8zn0hC1VTRQxb4j7US5Saru3Jgdr5jyPXtwBaBKX/2la1aPBg
ZWQWPEJbP/Tk2PFd91DaUFXgtfqhrfz30rIxX5JTOlmomirUDDVXNeXccJh+znWTcRk42PGKKoyx
P112TaqXhz6qzwhLtI+l07WPqssJurNqqf5fs/DPde9DeKSIMNoSD+DJHJmfZ5x2mx5svmyqhJga
CCrvLfagbC4BhIMbWyA4fYngNQ6wWgQ0iIA7SxfegdnDyUAGkbIl6k69rEGQ09eeVk1rNVA7ObPn
BfCGIzvVHDU7lLn9MVo25SDiV03Tqv4lqCaSmTe1DtFIx2Qc4mxAhAcPOvzENOT8ZMg+qdrpgcfd
9KDbMx5eFU576TRnM1QKOomKTA9O0Ly5nlVj56EZ77rMPZiyKCNvQr9R5iw8mapQhRpRc9yyJ3Oh
qlqy8cSg3Tua5d/5TvTDR8H8K9ohk1N8rb0WML7jzA92QwDO9sMffh+TpB91DtkpQk7aYkWIzNGn
atOE8TfBHMlyEkSr5Z5vrPtz7Q8oxbAhDGWrpKXG2oUAhhwrTMwCWs3WN/qYlIDZs/wFi4Xmjmem
s1eFvtRhdwvoI+CwZ3d3jo4/Szdrzq2ooHxcNi1aC0gC12RRjpi0IOXxGtTOZ6HQFiYurigqfTJd
hCrsCsOksfdzhEuM1zpw0icXhuCTVkLndqoQjLjsUwWKHvCcY8QXr31TbKEHnFRnMMWrwPL3cYjW
V2nbhBSslviobT+2uhGeSeh+6GCOQIKptI2DsrPraePLlNn6o4bbsNqvm0Tx7wEvjSu11ycZ62C7
hdyW5nbVew/cFDqfWBla5NgYyHb1RoWf2ygFRGsDPpExO9UFYGHrawVB+s4a7gw9ZGFv9CSRfJru
KfDsd+DNyeGSJU+mDKzBfK8OVKoLCOwIuSApT+aEc1KUjtVXr3lTcT1XhxODlof21JeRtvbUpiHg
fru3EvhON1bCttmKoXer3wvFTXffooXR3WocxVcT0SrOqZF7H0itGFVTxUxYt7y5tv9pTgte/XaI
4rM14bpzmfzH2/zje13nuA5aNqFrJsAnyA8i/j5l437yzHHvNRrn987sxz2mGiOYBUaMxWrxabV3
LiEVCFCyT40Kdpw3LrHrDdsRvH+ykjU/BZ9NVI2mLNTAZVQ2Jxi+9/C1oG3zgku/E1bYR4G9bkpf
PDijns43JXyfEYWpvVMWHBnlgCpIB3PT13+NlnBvUCAtz53TgOmCu0O6ACs7Q7AHAse+vBWg1Qhv
wSxTU1Y/R8wMY0/XelMjWuU86bNpn5bEW6njEs7aGsANS9sawtbfTSgD/9hfuoTG0/GjjR6q/B/H
qNV3NWZAf/tnVVV9DDUKfwrAh/yM+gzdLGlbg5RxZMfG2pwM/odSjLheAlm+NPvI4QJkwPZAtWP8
kNwuv/rUQDOJB3j67f7aHzR4phfRgkAlkl239jR8TeSmpDcWt73JZFW1VU0VTo2bQgOQHIjgQ6RB
pYyJg8RpPx85Bs5HVSNej5JGHRxwFmcNV32qCCqMMfWSGOQsrPmow0H+G5D0J1bz774Xxh8GMA7A
Xsc1dd/RTdc1PSf4w+YuFUsoUvJoK98087236PEqRY7nPRvRT9XjCLFrO6nfk1mEyFLE8UGEhvM4
hyPcsMV0PoLv/sI3FX6vGlS6QzP4mkwQEtpmLp5xd4A9bs8vIDaIM5nEKltbn/F04OhchTraxrnf
nNwZpQfTyeHvy6QdOiLZxrUFchaWzXqdtwT0p9oB/IAxo2cJ+0emaVuuwPZz6nRkUVBkf8ry3gA5
7hlbZ8IeE1zXdElG54LT8E3ZL9WeIPg6lgvbJRsdpS9h75PQcnzduhW281KLyryf8B47m0VD/os0
1baby8/LHO38wHHgoEm3vQqdbRFVHL6b4Z0rrXmcptPfNhd1Edm3WYQzl9qOdJMrLch+iApxstkc
OrLc1Epd7zazrAnZd6kF9nZoje8u6mYeQokebhJLvXXkIRuJZmMzICsCoRJai4iIWpky85f93swD
dFGuo7UT/mxyvDbhVPJanNobfB9QGpmz5otw/eFzaXdfiCANnwU9qiJ7Sp1gOaiLmryd+y039PQQ
xcP4HNm4TEdLt6wQEgDjOEPAqqeZp3/MoOz/z9epBETXFbDdqpTmM5fL1Na5Xizwzbbj/uHOUpWI
+ReNBt9CXXkNJHBI0PpTUgTdaVlKnDRcnAlF1QGlDJA6NqfYfCwKlGW0yY8/1AaWx1xN3wWK/dXs
46NVHDAZq46Fp5VHVUshWgRef3BS4jYDxHCw90vyE4OnpRWGp0vd3zXGsh8D3sqAwT9nvYnC6yzW
JajXY+lg1xg5uKLH7gjkv0GPL2qy4bve3+RllP2X29eSH/u3r4WvwjOMQOcMbbiG9QewupyWmg9f
gO4zEIStI0CEFq45yJ1x+VpG+W4aor+P2vmE4h90M3KESMx7iKDyePxcBwU5P9mnipjd7Qk2dLdG
Vg+f1V8DU+y1u260WRUGhPPug8WZzgYqeScc+dxkirsNx0BCFzbSvbPG41FL3eJYwl8FR0NNE8HP
WtnlxX+xmXbwB/rzS/BtDxC7pztgKo0/7NZGZGRCx6r0lbBEyNZkKnbcgd4KhyiiwH5d4KRS0yxM
8zXn3/lzNNIyb5Uv/isQsXBH8DZ8FM2k384xrHXVVEUXpf0KgDu2wHKK6kPG/Sl0xHjwFx2xV1PT
Nihj3JE5SD4sk2Pj2BglUPqq5CUzh48EfccvYQY/qStzBBcELqtxZyOgHfgVnpLGi2vNwMPbyt2q
vawKiaum2sxeR1Vw89rkX0h2//mWMw1pPvbbxeVwqYDCQK4hAEft/fG9chj08zKsutWCtnAAPfjk
ySKqHeOEO4B5A+Wzu7sO9JK5pZXoKZAGO0JB655VwVmjvolnUGIA8vvnOANhBGwKGYag0WvAqvat
5dfhKWOzsrdz+wv5t/7k84wdTe2IvCPy+y2+qV45OadRL3e1HUgUMkXV969DL/QHoqIo8+toGEBE
ghAm2gDTeO8HRB9/pYVl+oj+NRJfWTLv51wHP6WL4o4wAbKnvqWBJComPCvsbzO6vuveRyh2GLtl
V0TD59608SKfU+ekai6Z0Bs2mcbD5FnJ3u6xYs4wh/lowpeL06X4SvgGra0UqrkGu3iK+/qUDxW7
+d4LP8UZosWGHWnnMvKbhzFOgabKgdJO3rGRyZ9dRxd77ndQelEffgJfgeN7CRUuwcSwKZEFIsqC
BIh0RMfH5a4SLtJWRt7d1RBgH4Q9urdlWSfYJ1vxAeGf5o4TsQ37PYjeUelD92ZC6kU1O9SretNs
T6Mc1AwgsXb6VnbCPyOwE5xU6MRNEX5zW+3SIqeD9IQOFGOOZEYHYOJcoXMQTYN215IZTvsz31F/
7jXL2Ghun66xCIYdHGdxjstIzu6s0h45dVXPqvBHNk+JW+n3gZ/Xz16g9fcluHEYY33FJqLNdqVU
FNRZou8RUrwVhSGqu3xMmnWfl6hDZgSX/C5MvqEXvAt73f+Q9uj+tEj9dnPgPRuIzGaIgZ2K59JY
tCMOMG+dfDqwtdGO6Zi+1Yg/vtpleBkrLPtjw12NJQaH2CAIxp0rmfeq6Sw3qE4ZwngVQRR/gBvQ
rP1QCtVrZbJzhb9sK4JDJ6whYnRLLVBUNpTZQiVcwEr3dnF0i5q43sAhFJ5Z79vZQ5vCF3G7Zj7j
+KJ0LHIj8S5iFssyPjtzeUNeLoTAzSpeRum3FFYkRqpirzJ/13yf40H/HjwkXC2j0PZhPC93Zq0t
qwBo/C7gaPhgtHN0W6WIbBcjz83R1ez3tEfAy53s+NuMkowHYOvrf36gwET6twcKmyTPNizf14ny
KcPRv7kdLsjxD0JHZbgak3QVGZYBpXyqddThkXhShd529r2tWdtGdvEYj/dEUuJdWAfVW1Mg/4iI
0HNdzdorQBao3nBaFkxEgnp5TDm2fPDTud1aRQF/UTVdnh4ONoTkutdzDotO60G/eUPy4uuFdgZU
HDzrs46XVZ494xT5YEPOvhdTMGwxcHKPkJbjDX64xkuKrhKI/vzGL6zuIxD7bz02SV8jw98TOi2j
G/wtwBpGaEGn9UfXGRAz1xpzF0GhWEVFWsNoXbSPrL4hyJoRFbAe5Adhw/A4zuzuiTx3g96ScZEh
7sIwfVDiQBQunSjr7RMEXrdEYiE1tj7+AJM1Bpusa+PTtZhqAlCp3nEHTfkDoGM4saDitSQ0D32B
THEwD8XjYsEsZccaEA3w5rUdN8XDtQiCpXgAOKUZe8RlzC9zgkNl6mk2FEsnu80tJ4pv5wzJNFXU
fgIQrUUZva9195DNzc9CNXHBA9BtS5RpUti3SrUrtXCu8MNIbAXM7JdaEaM1R1sHAzmb0LPPpPFq
xEuGfr1giPGfL0RcbP+8EF3dMmwEzSClYdVq/rGbHMfAEcgVVasP+TQjzlKL8d0G81EU/fDaZVp1
Hqb6XXUXRehtkLY4w8qM1mq/XY4sRqrpmw3LSWawWYo8hGKm8HsfIp5p5MundEHkw0q7+SwWLia0
wKIdyuf2yXRc3AgWzYUCjqRwVmi+cUt+pN7Bndsakf1RGy3dvYuTcj4o/I2C7BgAQ9CI8pH6laAe
HickBhwjQmTyDlQkZgJVl0JNjmpOavD+rNuy1qK92aC7EZZVjK+6hd0Adu78ghoZiNTKPg5GOn/l
TkMCVug/+g6X9yUKuICfs7EDiI8DBo5CEU8GG4WQkj3kt9k23iqIbYeap8gN2srWE3ynTdoF3unS
Qqd8m+lhsqpEbT81ndXeImT/OUF062D1489iajMH26kSzQSj2+gjbrNdmm9zdrkbr9fHO0RX2jUk
GBYhpEvvAh1JS9U0pmXjxq79ksflxkpH77XEHP7gptq8ErNXf4zB/0LjQ6FFZ/MNS0PuXL2CXERN
qPCMRBFH1cHRP85x/P8IO6/lxpVs234RIuDNK72nRLkqvSCkMvAm4YGvvwOp2q1q9bndsSMQTAOy
tEkAmWutOSZ3hl6Pj2qmuWh9Un3VgCitKyX6acQQM4cBlQkMo37X7WTlAPeahL/+yZhDjXazwk0y
feJ2km5dR2cHSj35wQicBoLPFLxZ+qPmm+17KuozDMhzQWwKJcj0YtRavXG5zeyNKjPv4cAjWizG
5JZM2p3jw6615oN8JQ9Bmfm7yYrXqq/Sr1NyzJr7lpUNAPeqcO4d7Ge+RCC4+rul4rTsaxtxzOdD
3yTiKJvylRc4r0Ik1YuF2YaqBL/iyTnoxHy8sVSvikLBXVXoYJMHrt4ChH0dwDicPN5EeGWJdY4X
1SuK3lCtjxbGSAjbgDb0gBJtBw0Eeva1SHtt64OdrdaUU6sLC9zJorP6eOuksEjxjp6PnZ60e7ey
r4mqB3tb16NraEHFYk04LBNy8C9RxtdNqVWxK5tpeGnH/qdVhtXVcsPyuaCoPOq6o4185OgWqbEM
M7XGka/TT4lG0fDuf9xD/t0ulA0pAXvLMAhnqqaDEe2XnVfUhVoQxtRCuoHySyIgwDjrQNDbcVXE
DXDhGQsR9hqZ+XEeMXWVSqrxgg4rPJWOYW1dtbo3h8LoN1oDzz+YUgKjcZvsvLRGe+kY/+vGx/3i
P258mqq5UK00bFWd/3gCo3HNiHujNtVrHdscs7uVzjQe5Bre9Vv9momwu3Y/ZAe56vqoBdUdKHj3
YZju+tSziVfTiHiIwAhVsz1ebt5DWlfR3iWjtJSjHQ/Um9e/kNjgYe/OhEl2bURlTT24TojRTiWk
Twe5wilrIpy+TCiCS8v93rlTtItRMTzmYYM72oTbSmgo4W1IBOcn+LQtSqd9TpUeqNKwUOuwBq6U
2k/UbDrfWsfmlqsjjAdN6m36xkND5pLYfFI8822YFTCBjwQ12keRGt8M4cSzoqtlMefWN2o630dB
mYLd62utJvJEkBqHKTvR1UvdlpRA+oh79Uq9yC55gO1xgGpa7XzR5uy++daPbT4WMxMp6BZRRz7Q
qof3fDJNMj1UYmc9/68CtfWwKWYl14HJ31eECaFc06TkukaHBYpbVfv9SA0Mssq2f5r69sWtG/uH
GisPE1K0ZxDK3JVLXCLYypAobUB8LTC8DHddlQ72wiTzcW3L5JCWVrT+779+A9n4v28NbU8jd4PD
Dd+Zan/dGkY1iTjc8ciVCxfeYVZFV3nwQMkDAk8oXLX9aGWNAc25D5LBuYUjtuAmza2OzIF7+njp
87vbofS9l30VVcV4L2jUFXmU0u55hHcPjdHGMDYU69QHnnlVUbUuNCgMr1p2iZVEP7hgzg9TqBXQ
9uY23D718N//ZKyIv/7Nc6BFsxDB6IYNA/fLogHFWB84YBOXbNjFxq1gxy7Ah7hHvy7+HEqsXsjE
wR31+XGvjaR2doHTRd+Szj6PYR+dJ37Dq5z87lz0TiLAN/J2aRKUwpewj6/pjPpVoIhgycCNZdUm
TXWIRv3awIsSGNzAI3orVUiwfey5gKrd6iFRUP2gHp52QaJp6H41e1OnbbQGp2Vt0gGJgqRKKmBc
KHCfnSRHPfuATNZTl15sTNFsrXwtbSp3QRRWt7pVphX/h/686nPRQga1fvZcqGchQFULCDHPHr5b
h2gu9WcLOTxb2GmvWNiCvZhljwVpi1WvO/2q0SKIJ9xEybUNBdvBVfWb7aq60PQkeLDwawMlV73m
lshPum4qN92BVsVCna2TbM6HouoftWCvVAGVQkKYe7ll46FzLY18OFBZZp/yklpdvMmVQwTa6qiW
kBjtvM92Mhvbgco591OxGuDprkvHwQnKTq0XpWueVbulSFI4Yv2ZS/6SWtaHiILIul2LsffeKO64
S0I9+V0oDti1uX40DA9mgOvqAnTVLkQCgYOhZhx7xzDulLC31tQ3pqtcw6FPmy0dZE1FH2U6rivh
jNKjzuJLxYUchVKlU9JVIUOyO0c5OE6JG1SS48IVdG6yauO0hrrd1Wf5Sh5cBylqNTTHz/46IwKI
6tha6cmAMLvO2ms4oGNT87LYoXmzLKqn3P/hMO/9x63CMXWqL0kfEAm2LXce/2vTh7TDNcdpSJdV
EWv6oi7iXxLuMEj0wwyBkNgH2SxHtiY9Hr6GXSTkI8vpOvjpyAIMHm03ON/UmEBiDKZyI5uOoV87
HUGWhp/2NYkxast5XFwiw/rNCl6/Riq6ukZR3K2jTrjGOH7Grt5314rRBy9Nw5LeFlN8TyLU3oyV
wBmH4odDOcNZgyjtLrpR3TtWZuxlS/ZThEsmLDPITM/JNm+ibCwGO7f6LCP/rCXXEsq7G5Vghu84
/a2fIv3cQlIwDeymhN5Z26jxwn6h+oG1tUrtW6iS7dbQaJ7Tyv+B5KUnmMplHRbuj9RLk/M4Ftoj
sgtc06hm3MnBqTP9jQp9boVprTfbxgaKc0BB0+cL2Sbulm6Ek3+XLXTjxcqywd/I31wgi4rstq+g
9IHhVTuEbfHUj69Onn5rVfV/rUPk4ujvyCIaOW6iJog0vFv4dXxZPBEyga4MLndpxdQG+XhvL+Gm
+BvCYsXNDLT81kXKPvOr5DLNXb3mZUcFl4Z+pJZiLrIrJpUwd9GGCC10sO4Af1AiTLV+aLA4mlgA
3gP9qB6At8ZrqnMj7MZpGrPdhZdVt8E91JFenfMhz3C+cozwos6HGo9NWFi9vWUtQjA3N21CJq53
NzbFtyxtnYNsgTD07uoR8Hg44Rtl1jzOnY67x6dkBtG9tyNa9yylNFHRACNuKe1rRW9u9bHvPspq
hW0ZXNbsrmSafnKLe0xNw3vbse+CqQJFJXUkga0Pez9y+1NkquFD2hev1OyXHy0NRBXyHrQYcpDA
h7V3PM3eG2LYV72XPcpDyoY9p+BIBC+1loYbvxwp5BGjQORtz0albBbmuAABkOGiWLmGNJfs9ABe
6KyXIazhVtxgeKx7KWkduXn8j3WFPYeUv/4wbGNenmr2/xEhCsjMtGwzKBrz0sfWKr4L3x9gwwCW
xY8hx+BM6w48PJdmYE6/XC1+LwDWPVetRkmohgKIgiX7OFgFBM9GhE+Eek+oh/aTppUvRQXYvqkS
7V6pcbFPQ9dmfmyvhFLe/KDRnt1aW5d2XDywc3YeaxtTDkdRnwe/ik5J1jp3bucEF2+kpkJqYpWe
ZXA+5uoO4HL44GSRtql07XeKCnWB8l55BmYd7UEANni/acozoo/zpKc9gLOwP2IFFt6IVOPjlGrT
W4Y7KfTI5Mnqi+ppKH8VRNO+AUIgSDMB0eOPX8W2BrN7DlZ+NuWDUDbbqvW3qEDDX/998eN8vYk7
psvXoVk8qsDpe18v2GjQdNVRPMgi0FORVU4/lSAvn3CmMK+ASS+itIsnFnLpLaQwR7bwADUeBZ59
85A3zy4IWY3ciB5IpOwCq7oUPpYNgQWhW74qzMHcZVG1791kPPaDUVD2Cer1mJo9TghsfJEe9MdW
pbpEIrIVqizuHC2pt7pGoVAKAK1kmU0OvXzvimxcjiPPHSzH2yVVWH+rIxw3cQ5El7afqgkf7POW
nX6yVCA2rh2X2vbI1NqX1sZmw+rK40y/3nzsVjE/zWHMTcmWYnTnjFrTOYv5YKYk60VTG+toWsVI
LB8nYJ+P1G5yUw8pOcgT77Hp8C01Z3ZFYb3+92/qa84GDJSrQuU2+c8x/iOyZTnEOd0m4QfmKUXy
9iEFy0MjT94+hOH//eN0y9O/XLPUfhFE45r1LNvyDO1rVLfoO02LhvK3OabWBcMvoiPKj9YHPqi2
an+nGlZ88Cn13aC1SJ9dZ3yUMwjmPpEFCZ57UHqaiqtjXyrDGSOj8SxfGRl2R2qX82zIW3Pf2R5C
xjCbXmG0En3MmufPfioNxv+rv3ZCc+OTst4QYwQOR2xr706J9si6vdv4k1qtNe6Zj5ZiTgcTZxoK
vmkabH6uWa4fB2ABRyul5C7zRuVgj4KVFytHKrznQ62Zw06YzUa2RivB+lQ3/b+nyBF58l/DsvPz
bT7nmPIDAsqkQ72i/rZwKuR2XXQpSIrjOdjjUWf2L7LgAmjIsm4m/538DxBJAua3KSqLbeXxMIGY
YyMWnvwVAN9Njc7zRPY8vIYBZWGL3sHxg9T2APGK6HE8H3zWrtc6yNWN78DOln0fs3N7yrFOCjay
73OyfENKyo4RlHHsGed3lu/XGSxNEw8OopxcZBk5HzT+3dakfp1FpkNbfp7HqqfI8/optEOMoNN4
uuSU3V8qik6WWWmh7MqmJ/D27oOuFOWhywPQq07ev7X9M3T04HUgUL6pDVbcSHK7Z8r29gZOkTgk
4//huTXx88AqofJYI6jfFKfvsR5+JM07JgX220BQDO/KLDsDc+rPhiVYGGlm8R77FH57/Q+hDy3p
uRBtWaWOROCnak20FaIX2SPWbP3l8yCSKbqoHubG/3S7/3rV1GRhTJYuCznqNPHw15lj3Ivl5GPa
8GUgVls+gehjoHcZiNl/3lhOS6NJxxMMZOe/98tmZMTluoKkATias+S/pMnqbAmf0d7HSeQvdfys
j7Ye1E+GiTYuVMzvmjPheeWRyPOFXn/Hny1Id1E2dD/iHu+gyLScC5Ec/zhUbYwdXBG9prh5yhk6
sHX0rctpTB6zXBNPYe46W6V2ox2AZh/bivrZZin+3qPnWAi4+g9mI4p9Mjr4vPtq8eKl6VHxWu+d
/RT+dX6TrCNSh9dSaU92FXcvaljiamUm5YHHr3sXjZq9iAul+9FNxsol7PCd3RQI8K7ySPCa7iXp
Q0pU5hlxvYuFO72HLabMAvnfWdXd8GyUXbcyha+9OcYv6ur7H/JH0lARjqWuJ+a1RL8e4jH+LgoA
kPMMB209EAUx3UOtwlxUN9aT0hRnM0r+HBpyNtt+aN8/+2uWIwMay3+mtOb4XTidu1Vd4+9TP5u2
Vac7R0Cp1lnrF0p0kAmJPOyvLIXH+5KtNnbz2lp2+7bnHb3URymje92LAR19k+RltpWjhHYxGan0
4fwxqj+7Y5o85z75fNVo3+QkRI/GTmEHupLNlBL+ZWvl8cEy8g7dKFYMqV8Wx9aMQhzaIrc4yvbn
QY+JY6Hly3Fb/tfEJKD0SrZLly+QxzRDfx20Rtkm5kQ9XGJelMFqV0XFeskcERc2osWV5nlUEwNn
IDrkJDZM3TruLAvbgDpbUG0A0SdQxzWPRowrZtGtUPS9aSDdtHwnvmpIjKi/UL8BngdzUXrBU62D
3emTZLq2QW1s59K2YwbK7Mh9Rmw9SkDvHKtDi+615lOA1mPRZmry3hJdKj1C0QjdsBnqqosGwGmp
TLUDkUR3Tk0RUXLZmbgpB8lIuP6z83OSPneWsUj2WZydZD81ksWuN4N0uCfv++BNvt2vqikzD1as
Ut6aDOfWbodzPE2/Yy0hSWqKbl2MRn/IWgqh9IZIKNXzITVbEbblCUvLzIh4ZpkmxB3HRF7CchZe
PubwQLIqZzfFMYWMKIYeCcCLkz/2GUYJOCJEom/vkD8d1NTwHmVXHuGt506P2jydZ++pC6kJ+Jjd
UekwTaF3lE0c7yinaOJ+J+fiUwjGIIu5RuZTPYdsPlrQaSknW+RBTlUbxBhb81HjhNwfPe9ODsrz
J3dLyCb7+FcMurioejN+fLAL53rhi9JY66zNj5PZEJguTqE9Ek+aG0ljJ5iw2yWW9jT1XPF3jZlz
q52b/TR2tz76EUUIJ2VPVULaw2zPh3hLX55l/dYljAWv0VDOnl7+wHgBJhXy1lM6gZew+oR65KZD
X93WzwKHk18k0LdUQBivCRHEJVu0idtXrO7hSU5bPLSGW8hltmixYvtpd3AFOIcdCsJJKmQe6mou
lMI1+9DjEXAhOVuuNEa/+0WB9OWs2IZxTEwLEZCvJMhyKP69vGMTkV8gZRcX2SkPsklIq/HqU4Th
NfnFi0te7HdlEYQFSxAt4GJQoGgKNPRBdxqqznoPfAO3wD6dvg1JFi6N3DEebbuqV1bf5/cNzPLN
ZCVXpwqDm4k7g9Ct7BsPVLRmFX6xncCAGVZxPOuZxaGCOf6NKMoqNcv0CSmTdenNmNrq+SxcNbNN
lIl2K89CwvhCpMwiqGY4/HJhcs+zIupXd7ZVxARLaHa4WFGXkirwHpLuxc//OVnxjhZX7lLOMguA
c0Dbtf3HWxOvCQYBG0/hcldc87fsDuxK3wg3JVFA0HlX16Jd+WxqIVh52d0YpNXZzTpg7EXZvDnx
eBmLKHnqqb3Z+zY7hNaw6zfgGlEVma+9mXcb6ops0heleO4KfS/Pa9sZ4ax07QnWV34P4mPmRtX1
myAtulBc1bwrkXWTTGW5It+x8+xj3HPT6dskJamiwako+oQAiaegvZngnwnP2GkwKB6xDku3SaUb
Kz1Kh0e/teKTYmGIKEcLIMw38K4L8gExHPQsPXtWZ1yC9oZlRnwNC3bNvQpLsyRHsOyzqn4Oc/CR
Xkb+ekzGp7yc0l+Yqq7Dir9y4fMAsIheGElsrEbcWm4YRKrYlt5iw/ap2Q/rjTUZ2sdYOvdR571s
PcoF5XSM79BBIj9byhNaa9RXCQSFJTD4amG2Q/Bd4ef28eqzL3T+6ZOj5RT/PU+O5nPfl3ny/b68
y/81r2czdbSAcmCkKaItmTM8nkeN1KdGbdrCKmPCJHi4wGaGd5BwD7jK4aLaGOSiL5898hVOzQ9V
W4UH2Wrke9ShoE5Z4MPz0Q7yIL32UYQxsONqCBf4NDldDoTCoc6jT3/Kro+PJRGdsi/CqXL+/L//
KUG3CRquF37vf/5hcopaczvXiizeyQHZJz/HA7a3irWa0gP5B338Lf/6yz/fRiHFs+g0E4+R3nnu
J717b4E6EF3z7Ps2HXFaCtJxXRup8aqZP+WEiqqFld7V7on7THLVyTcuQyvv3gGz7xxvUF9qG6qo
FzbWboKd+ji/tRrYPjfyTD94XuDezHsZxpKHwMDXbAy6aU1sMHooFNW52R/jwRwI+xyX0+X51lXO
/XK+bMrzvQfAgFStGSYx2M/3/nOunCff4Mt7//nsbq5s4MkqdkEVWfcWBUvHpG6eZcvtLetezfJ8
Fw44Wsg+6cXiB7PtYIEhhWzKA+ZYBVHx0NymmFRgqxLWb25npUdVy6ONoDJrVXaBfpaHUWu9NZ51
s5cVfXrlG7NgQ/0znGiFiTlTEGyAhPvgqEh5I7YQa9urrDeXAHOdk94cqBfRRFUeuRKbe7RXWIXP
A1Vjfqdg3Xpgl/1SjtrJdkPv0pjDqmfR8dEqKwOrlLb2Lpnlkr3MgT3KafJgzifERTQeKl1BOE7r
4z3mE3yveyXEBJ12eCZGxbMndiJudyLFBBKCjxH13u8kyXeJ3ejw3p2j5sX9zzqr7+A/ih9GOT2J
QaTvmTW+RTxi31oTYk9Mbf93K/KLBXtP51sfYGg0DIX9UunAAvyytJ4rkDLLtGqWEYhUSkp5YMI4
EdOJOE7/FBn47fBr1o4YqfdPwTT6C+KtOPrNo0IbKlzMTX+Pl+PwpFqGxVbQS/ZylKdsSdlZWe/k
aJ231ooyRW3blem06Ns5GDy1GLvrZWqfbU3Uy7rGtUKdm5HngC+j8N48Jx8T5KyPE1JTqfdpEP7S
oF4ANXzNUxd8LVYL23yo/G9phhNqE3ivBv4Ua8AVVDR7sfocgfDk6/Jew6Khdp1y4sPUxvWjleV3
Ve55r8kQBqua+9PJL5vihvvNDznfhL6zNEUU8efFuJbasT+jQaZNPaTpFbhNepWvxGQqFEFqMR7L
/zbAdtLaBnhhLr4MGEMqjjUueZnRYjkvR+Uhj0mLI2oItcTZI4tD92yRmdFnmmwD+PYEzzWcbeHK
xV+dcpIc7m2cBNGkcVPmdogfULYrS9a9X+51qTFVC4J65cUzmmSbhKaLGV0xPRhu/qtkV/quGgpF
YArPUtcodyUGK9sQTtmToXk323S9d6qD00UATedGfS/5Kyy99nYbl1d5YBEEO6tug93UagNe8hMo
KJ2V8hqmt3ZrK5vcn2rsfNjUjzz53Eev3ymVHT8mFIhtCsf72SpthRM5h6H/B/+M5MtaGexTlnJA
KeaVqQRDf078PC9yVZw6Sux75Dt8Dnw2XTuz9x8RwD7X7wMRZEsLGNxT2kMLcTPXekp16EBYPqtP
3G6rZajn7VNg9A357rB8ag38al2ri5/SAEdtd/KJakYNVaVF9F1HPbrqMMBMF4hxQI8rzQR1nSLk
gxOr45+XX9sqa4lNMESEd5Yx7g4S1Yy/Gb46U1yyaATE/Alo/myiYcaDxGii5aSE9aGF6nawVfHn
VZiPHUZO88jnsHwl+xpsUXZld3CayeJ5bwVrti7DJe+aRJ93McPFa9oz2u7qgN3rcBkILbGdw2Ks
BDqsQ+wLF5b9I2hZStdxc29EPhdcOF/ytaM+KQbKzwpD8DvcF8eN2lnOycyrbh+7PRe1lygn1ev6
Deyp6N5o63w1BKX1xH6HahbTjd4wvbij8Lxcw4IAz12Yxc0LqKYhBomFeV1AcBunS68qPJRpyUNo
4l8lU2ndQJ4SPx6PfLs/+5nNc+SbYLBR+65+L3uyCowLFexcXPMHyD6/64qVGfFvS0ip3iMYDkwb
V4vY9Sit8+dFoX5x5kNqExBegJOf857eqrDxEFbc2FUXk52DhR08FB/Co/6BfffSFR17buwK/4yM
KQV+bhXjHTTP/utE3Wj7DZbJWAv9a7Z8MzkRZyKx9btodv/lAz4/apjfZgCCtrMD84eaqMFZKMZe
d3A3LVnDYEoKt4EQp4/Zul3cgNrXx7qNf6hGVt50eWg1n7DdiNv3PEMOAGd9wMp4OMkuUBAwt0O4
cFncnz8Pg+P95reADjazunPdZLMHXNb8maJGU8MDDme8MgSN67SZTcjf1++gP1B8qIyHNBDGHSpD
484S/az2pmBONuUAFPY7V5keeODo07OVW48xnq3QywDtLa1oQh5JqHWVYORwZJcJjTXMmtkLrQRn
m6b3/uTaD0PY+ssqFOTA3QIrXlvoB3RX/UKOykOj/MTEsr796UEorYhIB2DOfLsU1j4JKY90uwZP
YBuoXKI9yPfqphwzbUJ0e3kmtFBvV9TEMj/OBGpE8q/aJonuHACk/slLy+S0PCTC6LCcn5PV8vDX
HCX9hawnOqOfZH2LvHXXliWWuWI7lK14bSKUWHVm5NtocMVr150xF8q/g6yrd+Toqg08b/GqIjD1
7Kx5AXbY7hMSb9wmOdssKdBIVfVpGAV6LWEZCAzpx7n6irRfecjiwD66ZYWR+sz7wb052Q1tgrBJ
afFvBebUYkYeoSXrWQifjAKbO6yJcPLh/9YaNam9rVU9+paFAjFF6N0Vs4+611NDNnfXjlXsO1w7
VrJJeqaAJOu55LYYbeayfOE8W0jOzkkpYNHN3SxJrDVPYITzJAaPVm/419LMy/0QVb9RXCtX2ZU2
Q701mxaZZafEl4nH9ccB1kiyNxL34bNfacFK4Fne+KfReP+cWhkwpz+bJlbIiMGS4+eZH4OR0ezN
rN02RdEt2orkJpsB7WUoNrZQ/eeogpNWu2qycC2hvsSolLamsLHsnpuCgt2F6hCxmQpTfXFx5gz4
+T+5tRvcjcL7PhpOep1UU6wqVpz3BW5XR8P1v3V+6CLLb9z7MjUFqf9oWMo+MxhX3lCQhMkdbrsU
jJzQqBvruEBdL5tywFajbYBn3MIiBacjaVO0i22o3K1ZMS6aFi84nNJNRtDdXRwqQIgouXs5T44m
gDtIK4Iiyz0MePhui/NYhtGxbVz8qkNRPTj8DyCHkiY/6+lHM2On08z4YWh6+dxM2AujJLp6vdW9
atM3yX4pevbUDq6iR7+sovvOwSxP0mKyJn+FUKU+WCmoUuQVyrrpkm4zlWq7hf+3tUFc/zQy/7Uz
C/up9BN0BkqUH+vASS8aJNMVkiiq2eN4YfVuRD2jgjMxnAEq3cPfCoXQ5zgT9lNbifdm6GY7Q8Z6
FtR6H+kfLQibT6o5svGcx6wOBLKpjB+t2mwuOnEyH4ezavQ25KDZIYUJ7nSjEgH8CVTjXhkV475q
xDmgFP1sQqeJlqYF7oc6ijTPt8KC1tSbTbDAjKUk0A/UyU8caxXgH/FSeB3+0uS19nJU8ONIkZlc
HdvXsCZayV4oOdYlSIsVF91PgYP0o14IihZKu4HMV5YHo6j0bRAZ7h1EBX2p2mPxvQuTe3uWFLfU
Jrb6kP2MCjD1o5NTtF5G1t5ry2Xf+vZ3ra4Liid6DN3mpqpOy7awohcvVMUhavn2As12vjvO8EIx
eXrrMPO85GJAjDnUzvcsT3zKHl33bHiNuPViejbmfphuFo4sdX4IjSp/yYhO+pA+t4Qj3I3ipNNV
t2N9oRtNtbUMtbEXrtbTmdW3YQqDhQeCbpghnfCS2kMQ1t9kKyFISVLQ6e70BoSW7IsSpbkbfEFt
hNPby2Ruyj6zzBoEbrdgNC3KFnLvLGw12XaFicmXTtbaww1i2bKVekemxLWW2T8LF+BL6BMmlXN7
PfD2tT3/que5zlQTK6/Dv+aO+INzX1XeHWqQjuFc108UXKOSc67urwAoLhIHTB62zC1IlYrlhIn5
6/bvTrdcxSbbVYE5+SLj6nwaW34jLjDDS4xL8M5qrGGv6oZ1toIeLeCYlY8j1C9qhOPoXVTTrjX7
KljAnF+FSBvvJsX7PVSoroKu9va+1vzUqcogqId5ndtH7jlUZh4k9ecWS3GKqNpMGe6MIQe+FJX+
0pwR9RE5APLIrbsKLMTSS6PX/rS7mfRd9GN1P9YQ0wrMb7Cbo09QVs9+3fcNjNHqLl/hUT48damT
LCNnqA9h3g1PlBEQGkszbLvn0crBsh5pmr+To5HZVay7wnInRxVgGKtQDDBo58ke6ri1G5jBR3N2
HFr7RdJu5GiY6TUc58hdf5zb58oG/+xqbfdjD5iuYn+v4u2c9KlykK/koRxd/1DNh0Yf2YF9tj/n
+HYwrjMFdZacKAcqHy9XoTRvPgZzC7fs1ccgNQwYRVZNmVqWXhVDuMskbsu3qhpXo6Jq28yK3E3X
4aWJgtE56jh33/o0+m3wpb6ZCqz6xjO6a+TpCYgTL1/qkVm8panDj0JRH0LCege1LsN1kSfqtaoA
NnSKFR2NoPhzELao913fAR0domNXCbwCqH36MypfyZGx6bjhy5OVNCmLhRzK4wJKbqQN/SbiJwfY
LglXkeVoL5Vpt/j+js1eNilNv4OA0N2XWm6uKMgkTzpkeM4FidjbRmPfosrGXzbLDrIlD94QlSsn
16xNiGDolgqzvE04GM7T5UEjlLzJMtv46LOs0Gbh2m7MXu0p7qyJzcTuqY2JkZE/eU7dcMTi3OQh
MGnZs11Q2DCZQInkqJkZ494rW/y+59FEy92tVRXeKhsE+xL1AWCFfkjnQzaVfw6y77MpX/1/+1x2
pTuV6J2WcJ2OmshOk59mOxax5slPm5loHIlz69piO5aee64GUiFEPbvL1KrDZgiAZvNL4bpjmTmb
yVv4+vrV3YCGck1GNsCua4iR3WjafUkoazUl1PnBz4a8DXxy49pQknQTeNKk+MECuT6/fVX5MY0j
eQwnDl7ISoWroUaZq5maj92nBXNH9+xDD8xlOwaOdo0FmcQ4ctonP8G/KImb/B38zx7iEnqrnq9s
zPkq09a/9FnvPiid6z7YuX6HDL+88ARzH4IsIuBlK9lGDnqRrZ/Qfb7L+fKQqum27JziTraqlrtD
U1Lc3JgOGBao7ZE31ddgPiTQexbIFK2tHCA2SaHcPOVz4LNPDpTC/+eMSTu4URPA32yGm1HDUizg
5GyUqcgRiLQ4GbAjvYJwG29h1uL2Tnp0IScP0IQvyL+ubJDMcO1Y/k+RecpuwG/k2g6GyjJKzV5L
z2n3mWcmF3UMKTNuIraVOIJCB3N2eM/G97LPZG+0nEpt2MimHGiFU69T21PBn3CaPAzZ2G3HDD/f
z74CP+fawCrTjdDHGpNJShQokCQDdUXMdutfTct2SEzCClzqKtLwdZgXxoEHhpMtBhvxnxXU+clG
LrtsEr4xkinVrhjqeJ/DlcGZpwpWWoPyM8jaM0g3vguBU7DuKQhTBHXqS/kShSD2lWpoP3qsrU9S
8qGp6rfUwdNYtvrI+GhJwYebjR+tsCjYuRUTvBqEkQvHboyjobn5U6MCDid8buytuWmS91+JTvG2
clTAHVznuoqt51ipa2WwR5SDWb9AhzxdImv0boHlXAfXTL+3lGBsCnfC8Wtu6pPYOHEnEJck2smP
CYkn5JnBD5jKqedeqFYB5NZuMldDKPqAXADXnGJQIatiXddTb4ONq9hVOk41SqW5O0iNMUs94zsc
RfvQJGbN9rBQWQnD8dxxg4jv5RRWvJB/zJkcX5d7qzB+Bmbk31yy+aT+doapezd5cFow8hQQgCT/
V5/GPs21p3t5imF3xkbRi3rVq5qRL5Mg3qDs06+9Jbxb5jg+mc9mWMrJg+i1AxsCnANbVO4kVvX/
x9h5LTeuJOv6iRABb27pnShKokzrBqF28K7g8fT7Q7F3c2bN7BPnhoEyAGUAVFbmb3DgDfX9NDcL
KtqLNLHyoxxtazga1aS4MOiBSjRT8xl0qXHGCDsGcBqfmzrRLujnU7xLACOhwrHAYF05ORCQIPJn
C9dxzVccAqxH206+ZLc5VOMu1l20reZZkCGxPdfib31j1oBVkleS+9o3lOXTddgmA6A3xBAVsUNM
MF+7yEDug9Qad2E4uGuzb7VvvZge7MCwXyq0eh46FaMWeQkrSKzF5CjpOWMdev6/Ll0lu8hQtoXa
B8spFO0acrRmLRRRNo/soBE0x4Nircdq8yj75EdpRoLFNksA1QkrXOvgHBDNDPpNaVRGuEaECeqy
HrgbkKjclzrmaZhu7My0yX7/20Fi1fnvZmx3QnH/MdTMPYIhTNVQpMXdsPmrMy+P6lldXh71SxQw
s9vxvfc+qdOgImV4Pqx8UBEDFIT/PfN+SbG6X0Pq1t9Pv02ar1HM17CKDIZjqYr9mCoGD4vVvJmj
Ttlct51fQLXKobd/d43KetKFH7NH+ypv8+CSlk6+i8pO31uKGmGuLZDhLQ8tIjEHA17TQtVH/2oZ
TXtmrXoNheJfc1dVn8sMI4Qo869ygqJXBCml+iy7Ek9/BUDZnOV0AUlnUYWjdRAONZY27Sh4qNlr
PmIIVg5YaMsmDrbNkUeaxOY86ju19eBL/VFaYeSJS+sMRznWjkb20powb5vJxv05QkimTK/wbXkx
Rc42gs74JGfanU89JZp41+cZyGC1WsRBkp7kYAo1eSmsOFiB+ASxE4PLNcYEc3DfjC8W6sAXpPjS
s08eRbY6lg53kYHaW7UkTVeyM4OSgFAXBKJGdx6yssazaAzcB3t0MI4fvS/Zb82D9xnyCPmDb6ap
VDvZ8suITVMGsVQoKXj7SiNnWigIpM9N2WdUtYnH9zRt4NaBfJgHiEqbFYLk8bJXzOjAgtCz19Rw
dcAA51TOH05fsb5FbakdoeoszKp3Vqi7GSe9C5sHRwVsNhTC/gwQSIcUE/6sUpwkFaQrnj0KZYjX
IAuh2kp89ZAqReyRKW3QHybHbT8wdGuoxAfW0Zn33NjWKcuO8t7CTFWcGgbb2WOsOsPf2uRTuAq5
szi9orrgH8MOYF6suclnb8S/TORznzQrK8/QifBJnOd7NuWDzkvBZ4UQpdORzB+G7C+E+MoLFIK9
1db2Yz63UhQmVnHDrk3OcLnaQTNJn8vmGE7mS/Uuj223CK4OCmvkGnPtIPsSBby2abViJS9WYRX5
OGbBUQ1dXyyxY3hic16c5fdWkeGvqCJMOHzzs3TdbtAnSoGjizMLAQe6o37zBtOKMmJrh2dvGHgY
s/qIo2r3JFtqcWkSuyIxj15ymzaAslViBG2famHyXvFzgalX4kvIu3jr2niDuWpknFR4ApvEiX28
noZ42aZF/xlp0RmCHzgrRfnFtr/5Zajx7zixxuPQx9bKisvsEsR+eikVZTuhdkD6STdJAHRjsg34
JVE7ZLTv0oOljuS2QDliDl2/sW00LnoRPGYuIMnUqrsHswXZJgdLp16lAmuIrIUJK8wpBN1E2DO2
/N2TuU8OFNFjm4Txk2z0YpbnK1Btn6fLLpR2u01updmqQ7sMxx4KKqgVthi+/r0G+LxtNUF3xRSk
52/tdttOheLHIncJ6qh/LfJ5ycu0R/bH/WuYJB8OXhn8s7TudSoSHLoRb3nw5uqp66La3DSkzOWZ
7KN1OPh+fZSn+h6PUUTy6SDPLZxuXHatHywz0wEgFIf1qezEgix0cIxHA8VuJxRk4KmJLcowsDZw
e2ditW+/zWzzZQ7L4BrFoqIkm7lPbm42OPJW6qOlt/rGUEhNam6f7ESJfg50Qn3fGrqzH5HIxpnQ
gv9WqQJWFtI58EzaR4+d9NrNKu0JZFiDK0EXXgE/tEuSRdObmDSVsq2L1AD1Ph6b2L9AhsRVPe6f
NLXKftlBvPXJKYQLJfyGJhJaCn7/hBKShtFMUW80uOO/3LS+9OHYfje75helR30j8DpZZqGjXOK6
C9BzbZRVLrLgSfahjqFuYXkFy3tfizME1Nf6o9HTAB17rbDPejrcLnLrcwN9aasUW8u/V3JT84Mk
r3OQ15UfBOshlG7krXwfb3n+08gGw+FfE8SVSGHzKNSe+7OZhaojHQq/NsbGU2j1MLMyJ1h38wDV
ddK35ZdiVirQoqE8xJPwnj1V+SnH5YnT3xOJDd/rtv6OJWj4HDVu8Gz72c+exASQCgT1l6DRurSw
nuTYGFYdNzUWYYbAckrxM7HxVVFiTzvPzcIAUesJTpycLa8ZqOEu8jxxnuZv8Eu7O+fFBOeOr6rm
R8NqvAENTtWFODhflHxHtZrYKW1u7aQy0TrGqad1xVGeQazkPtn7+3dMikiPgZ39uP8WMKYSsEFh
t7r3lSrJtToKzZ38WeT506BtRkvFwmr+gTokqs4qdPD7SYTG5c4FvQspJfIPbtr8uv3sECpRRklJ
Pfz9Vdyu/ci8TD/KLkh0/RMIUdmQF9Rs/t+4NfzG5Y04Uo+rpVGiIWVaKPD67QT4JGv3hHX1W5+G
1q5GBQqLpEn7LKNNjTDsHqUssa9UBbwrKjePSM14Jx6PjKUMbJAwfgNs0z771BjXsAung9GpzpOE
DEkI0Az1qc26vxZpau1K7qutFRjTuwhICMxXiF0rJcGlkw4yHXs2+S5uly79r8B1LBjKwbAm6QNQ
aAYQ1e7wY0QyZ0+5uUesspk+VGwNylllzTCxfIV+V5/1vh8fJg3wh6sn+jIaEbwZ4LRgfwJW9wGm
Qcx2W48X5twcELJ78LWa8gDsJoielsfetuyPEx7E1UIeyg9LjD3Knn9HnL9tp07HJTGwtrzPsRSr
X2Qk7tfU1THidVC+Qt3jfz/yeZd6b46VPh1cI75N6+d9rBHxmHdVddCMDENaJ36wbas7N3nS3z5Y
MJu95ofXe5c8imYKQW/r30sbjSIvJPKQ/XlckheVh2Wl/Ezcptrd+u4Xvg3LOYUejJveQuzdV/pX
aBzlt6FXCEyd2oCbjZ4Ucl/pQ4zky56imrarLGs4F1mTretsEFdYLObCKHGczADOdqyqz+hUGYid
Ts9lQr4c+pUPmRdNSkntJetN/jaz9R2ZUOdD811sgPLxdQi06AE6FkIQc/+YU9x00fM6Kobafgj1
1l1hN3jIDRb3tlScD6sXkF5cRX0YRW1fyRttZH/pwXzWIwjYYD4244QNnN2oYjVWvfeqscAunNBK
v1cd7p6KA+LIVXZ9CkaP9FH0XFRCfNYUo4jzzOrKPyZcT3keP3q1GexMt5kWEZ7kq6h2beRS0M+t
kMe8fYPd6u7r6FPkkd+ARM0hld/gK7spt6KTnZbKKlV7YyvyAYL95EGKnT/0DhGMPA2GneoMmO7M
fWRjAUOZ7UV2OVGbHivX+CnnywlkroN1iDTjmgcOMx8zKd68oHsNanXaGoavUZDosGJTvY/Ky9Hh
zkegHQN3y20Uxrb5VKegAXoTJ1evfiEnNy6yMrS3eRTk72VSNAsFE5UHt27y90CteT9rxrV12vGp
LYqz7O6bxj/Uhd8sDcPO3/s8C2Z5i2QrR8fSMhYVbJWTHFWnbFOY3vgyTraKjFC7b0fbw8ieN1GA
Avqhq4wCSJFonuWHIZAH9X00uGUTf5nm2QXK2TvAT9O5VSKesYecVFOJLyg3GgpbGguAw8K3Wg3p
wqB5rXwj3ZCnDTbe3LSAYW6zPk/Wt9E4KnYkdlB8Cxr2aFbd7HVUOJfAuevXBlrJoTJyBXlARmF9
BidA5/xh5ksJJG8WRO7x1rMp2MrzqQDMGG58MJnQVOl4Qaf4KFtW7lAHDovbF88eOlfH/SbUcgJ9
g6EC6dGrvEjA/7PLcJ+Rp2HziY22Vj/1uFzWEKFK+FRrXYmGZ9iQUHjUsX/vFF53PWHvj1CEe+J9
ohLSfwRayixjlj2Aene/BEDlRSdq/eJM+SO2QspS1Iir5J2Sb5pWRxlWmPE+M4imQhYKHCl9kjFm
ZFwgsKNZPIAgMqpWXQzebKWY1gIy1tifW/mRRNpDmT7ykPbne7dsBmRBtrlBBCybeeP2Z3kkP2zL
GdibedipzxdCx4EXmTz0dZSs+nToV5WjpntBYW87x34HkdjqaZycdOOGOjlotitLNBDrT7WCX+UW
xPR18z2yzeEXtpO/enfM4X0W2cqy89+sYjpOh2Hib0xVrZ+DQHkLes//Bid7WpHMnA5pOtRvLdVG
07SUb1ocDBsjsZFDVIXyLbW2Wd2n3/wV/GIL3Tsh3ro8q7dN2tVr2Yw7uABm1RRb2cxF4C81cmZ7
2XQKRV+YCFMeb+cm2VcQVe5iStoDdowpaFC03uQRG+j30jXDnexq/NqiPp7hu0368Vo632X2Ck5A
9yzaYSNbYwPbg2LLo2wllT+cYap+yZZuVtYp6uMZkk3aq7C05BjrIFtliiyMjGkfpzOLZE6gBZWZ
7cwR0wI52c9an7vBUtdyNInhSqlGad2+tURqcIUSaAhwblacFAKFVhG2e3kuhQbAiCaSoTL5JsK+
WZRw6E5y1HXHHyRlq7P8KRqlveQGjjqVMMxTT2VhkbrldkID5ncN84Gs/O1Am3sAKWyKXVBVmAjY
DfcEjilhpVlHvacyTQGNw6ZhbbwdynYwWPkO7twR01jwn6ti7PyDxKMV/vQfGDU5MOjZCkQgDoKx
ssXdu6fs4PTfTLeklke9nrLhB3D/7I3MkL+uBQaC+eA7ZPCgm2TQegT+AVb9qJpdtDGh8T4Gofoc
q7F5Ap9aPxdB1TxMXX1u1bR5ll1jA9mxLNDYlE1WjejIq/bg9m7wYCUTOVJ56DXKMeU9spetICqI
ucY52JAVhVFJUu0px6v7ELiIKOV6C0hLCf8cQfr6cyRHI1Ll5//3vN7vN0oRRySp//NKwXz+P675
3+b9o+/23TbrbZe0GPWxX1wYutuDZPPwGpjl14QLvbN6c3BH/94odc42xnEPmEqi+1Rj0+o6MKJS
9P4XQnVPuTXoL6OBkrUx1QXosLJ8N0rIYEWRPQMQ9l4sr1nL7toEPRwUNe69sYtzQpJCGUi7eDPG
sbhkU3ohgPW2Vt8GS7gMmLICjaCaNrfR7JvLw/O4c2+7OfzkwsBZebYDUYcI6ZPGbHeddIWc8DSF
LhSgPzer6qiq72xUQJcrIdiOTki+HuO4jD48axnNzLe8HZLjOGQ0PW/80LEIus0K51nKn1l9a/+Z
NczsOXktX1F4FuZZOHzJk0G2JUerEH9OyiyQYao+1TvMP/pNZb16yFeeBHeehTLOa+/owynpnco6
MJbV+A6qTVHtwtlf2Zb+ykX00pW9c5QtDJxYp5AAanhStjixYJEQ1dpRs638ZAA73dgiTa6eUvUL
C0z8T7hfCzag9e9euK+BVinvUY8jZZu7+WOWFvG+8iACo6XnPRYmge78qH3oMRGIOta/m9jBjKpN
fowzA8ufNLST+Lds5HeS4tCWTaP4a4XU9qKaTTOxk/V2g4tPt2zCtU4AUWZojc+j2dgQAemddZJN
fKd3qZlbzxaZH6CxZIpDnDaj0fIfChUMsdPVP207oOgBKrgG808cYs9GWvIjcvQfoeW6R2FE4Utp
j+WG90O1VEk9zq4spPzJhjjTdtIdj4Sy23/Lw2LbKVn8UzUwI2wy0b6QtVK2AL/HnQXq8FkzQriI
8xR/RFuOEsUnicBupTQ92ci4Vk+xRnZLze2naeJvjo9v8tS4gK7xFZ2+FA/PH31gm+83hXnsEE5c
CXRRvrS2X5lOX364wmm3ap2CTAeO+E42bSMnVFmBB8Z8yRTWoeL3yVWLdc6JzWepZD23CsBZ95Yc
00NVf53HOt8wniE+Z0cn1lMkfHAHcIGiABgTxTmcbQzl0SjdDf+OyoFy9je8T7EyyME5m/7Z0pr3
g7NByClDNobaLEAQOtsy3sWqap6SucUyYVIcRExSiL4APOq1jz6x7LFBynSN0W73KbpsCcwx+zGG
3yCQwdiYlxFS4clCEwhsxdm85iaWwLNEriDy477WZHKki7a6OejLEW+T9diBLFw36M/gam7/Wzsr
y28+bmfo9aE1ARYUuUSpOKFGinHAWGJ715/Ax5Nth2zr6OIuHBVjC2EY09rJMqWB+K0S50D7iKCE
/dLaZoafFNmrJ3jaVLwdjvEgogdC6XSNplj0npntm+FNza9kzlqx+fqqel1bmmyWL6NtpnvF9sKd
kZn6U5UA+PHbOP4yTWdRm49Wk4aUAhNtH3BTrZLRCL4hKUP+fyLpaymuICbNnmV/n+jIKCTTtCXC
5a8a6ruuUttrjermg1Hg2CinIZfmL/G7TI62ETnvZXxx5i+JH9pWNc8jZlzFIKwX6UWGPda7QJn3
5ss6DH628bsxW8vB0iiare0ChjJmFxB19v4w7FJHu5mbPgtrJVn3PcklxdPi9a0NVuGjIcjdy1Nc
rcJWBInlczrgNs5FbIPNR+WHGsIxmHYpa9JP+cWFquzHl5v36QBReJVZMVK60hrVm6XY/sxIQYFd
bqeEOSTsokTXeB6XA3GsFBuQTuPyz3Q5058lUNy/02XffWBmjUzx7ZqyV379/cK3n+HP9fxucly2
AfyAcsb9WvLIXQNcIU9eYUbT4a2+j8Bv7vOiiJBZQZLKjdjLAOi6yJb8QFlJCKO6ygauzNcu9cX5
NnvUy6XedWgczic3qR/xfJvGWjZ9FbXmyUOvLC1RX0km3XjHejpdDfgg7WXTRSsO6ZH2ueKGfZ5J
SrI7sRpn/4+TKGOjdh6Xxvv/cdKUkQr2kp7U+ASBnH2Pv4bmKRZlZnoXw8cO3PfqdCVfinnkb+Jm
EO+I9CjbFOb01vHV4aMSbI/ml6PvYp6gOCZVgSDwn2pC60UzDwyGhiQ8cE4rSwQ+AdBcFpljBg8x
ELgHeVR7tb4K21lzv9f7k2s+lmWSfkZR+zS1s8n17RPN+Cc5oMJLXFZx173Eujmtu1i3H9ImzPdN
hguCyTL9IAfkFDnZqJTiOWzdJ4C3+ARO2vSC32O1bYNcR1zPDy/UpnrSOk3/PUKoyNAz56dvJ3jp
FCDIbP4Tfus/pvWQXHlAyyPmBs1KuvhgEM6y6yXXoPH+9A957+w8nih2jjgk/svL0Ao7tnSTv72/
FW9vTdm+vSD9CsvaUO2pI8wKUO7YdqciyTY9wX+4vjfJmfYkgepmoxpOs8RavXodKuPPkewLa/pI
GDRLC+UF9ET9dYO2Gwpi5fip5SmsYnxNz2rocItzRy3CWVHmHwNqreJBJVhwy6xf95nukV6Kxk8C
50Nbo3jRQhk8yH5ULem3e8SqWnHrr3SfFMz0AwQjqHH0YxfSdUT6j2AH7JzmgQyUYFTHxqH3Xa0+
eGTHD/BqyEZP48bCCXUxtFX30ufwUcfeeivI8ZTLLGo/40jgAFb67UsEi36ruIhd3UZnNVEdXwGd
HOtLBM1rpUwaSBryRHsTtPsCx6rhMqjeOi9s68VUGutlrGF3m5VrHmUT5E++nayyXnVGaL2QsMsX
9tTYe1clOGUfA/M6SXmpCafapNUQvuhNmewnpfJvUk1QP4tV7jb1OoOHR8asR+0y797C+Q0ZGhq5
RyuNNtzUgzh6vjE84byAGAWeNRskHF70hOpPmSfmu65/dbPIs1+b9s4B1b2WTa+036KudZ5yvE8e
I3xtFrK/0yFDKFNqHDoV9RMtLNudnVnmPjWzH/LFdn/Flgll/MyuBPqs/Fh2F9mnwtKPVdrESwBS
46nL5pBO/S6D5gl7noODp9VKBt5OHkTLaIOhe/rSqyOp68pNXnKU/lb9fDTOfXJU6Zs/R/8/8zBQ
eNJHmEJl1XjfNAs0WJRkPyp4cJTUVfcxbaL62BArIYa9HpRyRJmqMV7jIHSPODGPCxlx3ZoDMauF
TOIopvjNV1NrFWsUvkjl+sjIkB9EKdd5CxrzWhSG/TPI7WMb5/3WI0JfIQaiQrMcSP8gaZCdQM41
CBByhNILPMj5SCELsMKM7owUlXiNkFWS74ZR1bxV2TbtgQCEfq0/SKNk2a+izXGwypzA1IxxT+HX
DGdvQJ13pTeYwxWT63DX5rj8eFM1Xf9OEF7yWUTp+N8mNMGvNu6ms7x/lS5IVjnGZVt5/46mXx6b
ti0W9zseVZKV6Rc4ODTshVUTOgYRXPczZdO2T1SLtTFpSKpR1Psto8amQbhKh0ZWbxJixKVi4+cU
q4MNcaFBRpyKUEa8hGNR6j+K1qqOsKeQmOdvFtqavZZ/F2NsV6ruC7RvgBmnfvIsUXryo+uB5+BY
CdtzhvTpBvX9WLeq71OF1+OsAK6yZ/rCtNFbcq/Fj9WIcIRiR8amrksW1dAKFzLbMMOyzdS+mtQO
r6lLUD/7RslW26QL9d9apZJOm1g18w1bSrT48/ckytLznDKgvMb73wtBZupF3G4QIGJRLYdhkbdd
8yDXWE6CroFjYnrVCgV3ktnMpa5EffuIvbECzZ4pWyPU//RZ85EcaKFDr+pOBXWmzX6DIvQe0Kt+
HuYWRuvWi2frl8mfsrPs8kOY4SJtrLUyxvkSvWR9rUQxDrGj1sM/mNtwfPyjVEY3pXesPJQfua28
i9SrdpXAg2ZgzVwk0qXjvsm4j8idxn1AHmGYBKDFzZ+o87MEI+FhLAUej2vRC5KFRZDuEDcyd3qf
VU9WagZLbqH8Z0wKaX66ytrBU6os7Evkx946JB39VikRNN5JaVHuaotdnKHmT65dPLthX24LXVSH
sffi80jJYGVPavNeGe5b1Jj+L81hy1KOznd5UjYMn8YglLVMGwR6Xz8i+BiekiJA15GW7JKDsn8i
FdfLDIQcxWQgPM19ckZJ9gh+epevZZhy/1AJ+lnC2x8i7IJbDONolXHCNZfKRekNH5pXHrTEnV7M
NioeQaSlCyy7xw9btdW1UYtujZGLjk4UWqr3D3d2NSQKsE8DPhR/x2T3venPs8KucJZKSsQoBwov
bojf/XzF/25hWbn3aYUeMJIM1Za6H2ALT5jSB3ppfk/8ceEizIIzFvZNGpDJEEMOJMv/9iWtoS5a
G6ZW0aDKjISd8eqa5niIB4jl0hHAn5v/GL03Cab+dfL93Cp31h7qAw/S00B+sO/uc199vPeIyrS2
pskrXZtZEfeBLodNT3DfblszdB4BAuFlcO3BwS0SEuvHZm4Kxeg2dYIUtJprwRXVYPchj6NrjUr4
VXaRJd9pQDEut/neSDEN5slWDpr6aO3d2SpanmA5wnhGEFaO3b+Oyg/kuTAbntKmWQjg+ghfmr8z
FGwDT8s+BxKU4OVQ3WyokG0LFB4AAiHVWVPF5H+fxdfRQ1CLkCb9oRNhgNTpdq1lVmhjdMaDRomu
nykT5UyjkF2AGf7Z5dLV/p3VJckP6rrWaQJo9lwhoBxURna19Di/sjZ+5PA/HmQXWmbWqhRYl8tB
DQMi4N6A8ag02M+5Sg4pHZKVj+TKe53r1BPN1toLfrB3d3RPYNjKZ7Um86jl1lF2c1lky+eTrCq8
IBWEC5A2OUfJAgEu9oUkj3UwZ94IQpubpAbdJ7NhCgDkp9w3gbU4lbmTyTE5IPsMYzR3XowAdp2j
AjXGE3CyCQ+uOeeXVC30I6sf9rIJUQtaMfRGv8dX9x/TtBCKjJxGzXtVpfC9czAQ4NgQnneg/dQO
XPcmtZ1FTNT4o4HxM2iF/6sbUQUaAU15KkwXNQSjD+y4P4yWswAyY7IMosJ/xoNrkUA3jSgw1f9x
NHCPKEoavPC+rhchILSLXExTdMEXsTkke9mUA2ytlb2bhl8lLNGLJ2IEtdvYQgKZcG7J/szdGlOj
LmW8aVZe+OJq+L+FfvgouxLnIQVO0mg2SVe9tLGGBP29aHp07Jz+u+qSaM2nLnwBEhzsQQwlW5VM
O+kO5VIWWrVKuoqyMRHI2Wpy84wgsLPWBmLdBsumW1+MiSJFbE2B9O0WJzkP+ny0TG28eB3kyk6K
QLydyMl4lU3sErvb+nsflQtwGS0sHgexsGWmxsj4eaK2+qXnKPoswaUXK81wRkgzVDyRLaifPWXY
TIMDJnNuqRTXjyPEtjKwcVm18eyRf8v7B6iftanD/rv/3QX382b6pRizfEioF+4+mtFWat90zcJW
A2/VEQAtWJOaxZCk4rkHiLcsRK7sZK7uX5pzzCmbGshVNA6UYIeYNkFp12mn0U61U0s5ads05qds
yf500jFakIcZxfB+UsajM3s9+wpaHI1elGs3F+GDnZvsluUIShb+mip2ueCRgN83l5lkPOMPfruO
Y6gb7Br0V3Mo1kGvOV+V++QD5folgjFZgJx2XiNgfGxEiGri0tf2Q4r0SIfOzwUeFHlb4piPxA/e
xrp0zqRah1Ue/KaShbPT3wNF+c09r0fczX+GFPA2zY2qi02hOA4Gd9oUkk5HgbbhFWIae0nkzepi
1+it8VIR212cwPqU3W3SN9tO+Mmmnum+SZaKxZAZxXnGV78ZUQNQM+nfS5EXB0OBC+54DkkPMLE+
poirrI2cQ9I45jXQvJMy7z/zztTYNYg//fP8f/SPBgFnZpvV99ov+Z+F+OoBUHNsVsiiqpNFx7J+
MuIBCem819ZNEFKtmhWlSahPR5zqqMDPzZE89w6np1A0K8OO2mUmN4FdMzOk++Igm5UVo0+lKF+d
VgFU92GwLsxcyQ9g9VFPFnYkR+XcwI0wQAVVsPmXYKNrzdWomtXy3idzJ3Bq4KX143pwZ9H3hMh4
fiLkk8K7lFDMAVd3e0rmgcZoKMXj9HCQfZqh6pvbU5e3hYGHtwaTS6DHltc2Ed58FM19wK6xaEYO
cxHYsbvM9FB8+XG3CtrW+alguYfD5kCdNdLNDTklPAyiKCMnAvUW8rJRfb/p8Sp9MZEsJPWf6caS
fKeKM8xcCCB7uykpca4whOYPZPAwG52vXiCUhS9jyF5YjpYmZixkmHexQgkM2F/+4abFObBz+6dd
mU9+57XvZS3Euh/G+qSXnXcCwIiMsaosJgvEcA3c6137e1RM4sWn2PE09Ib9WLraRdob4YdpPyIz
fJFhj09aAbdk45IWRbmrah3mRk3kzWsj3lllOfNYmqMbdniTl03/OLUZoMcw94COpldrdIoDSzzS
Wn9jeSP+ZEPSPSeQDIjuQU0BGwDjO0+YtJgnsXKMdZX/DBonfAikTH2H19pZytYb+k+BBhGKlvgm
3LuxeynO85jTsWVKefEjwdeP6nScNNBLSjiWCOTgITHn7xukJJY6grII7Zj9Pse6ZGngKP4dMVyS
8dC2Lad9gegHZz+O+pWKfjyMitDbl3AMt8mQgdhwTh6Ijo0blcFWbpCieIAY6NbFudem+H3q1hba
lu8uRfuHQge3ettGzSc5ITleu22Bqrn9zYtbelobf/25s4qE+VTi+xWW+SL2tQT8KcqRuR2oAsRp
YKRnSpj6K0cu4j3m5G0yI4W6Nz+B1pTXx3BAtKSTWRpXJUIMO3Xa94aC24fBllS6LkO3gAOUe+rp
vzU7/Lk2Rtx+68NoqY0aayCSyYTMgmLg7d6tSnEu1Qpol4BHlM64HfWjnf+EQTb+BGeSvbGmluss
j7KHOHeSo0I9fuMNJC/TMp4WADMAgIXdNSs9cQrNSZzsIFSWuWPrS9m8DwxUXIny54lYigTANOa6
Wh8NI/Yrcxq7yq1wS+UOIrrMMM0f0gVFLYs976H+BHIMhu9Yn2VciWxDuqBUbe4RXGrDpWxPY2Hu
I14gGz2ZbJi6oimUXWxazTKxvZysSaM/4ZP2i0xR9gC/1V8ioqdA1miUDVWGhgIcb5s4n1YoCOiP
soX/knFI9Im8mRqysGcorC4GJ3tPA+xXIkXVSVeZ/lFXQuXootM77GW7MTsHGEZUeQvLn17Zk4/L
esjL94IFmrcVD45shhP5PgOHpHOc2cW7m5Oh9cSb44ng0vj+u+z1c3/ct9oISKHG80wDk78DjLGR
/68uay9T3OgfpUnMYeYQL4v56dDzCUQLRagnY7AqdGZF91XDI4/cFanf7IfS61Aeeme41GNvH+Ks
Mdae6KNveIFv7MQENZKo5PXHSKw9HyvEOse8ZM5l6RnQW1H4uH8hZHF0Y3jvb4DJkA+Oyqso2uCs
z2uQHTX9ynXZCGdemVMbcq19WQN7lv4GQFV7pP3BT8yD8gQ90dCNXc51q5UNDG2T5x3BoIkVz7+2
5fhAwh8skYlEAUSy0fSmLwQzn3jjmlfIiZCxDOx9WTTEV/qipd1EmQs1UC8iDap1qUCbZbj1i4l8
od3pxlmFGHqOYvfiOcFvwFzuc5dZBpLBQD1UqgO86zLS7lntnwp0BDaJolpPhWqaS8R62ncn5cEd
vcb/MeHJeYMg6sTjKBSKX5RKP+Fk6B94m4tl77r1Ywmkb0rt71aZ8ujPiyqJhGaRx351W4Hz2sUh
xHa/y5eD/LAnPKpdIxO3VVjOmK+BnUS2UkuKn01mE2UF5u/Y0w+G4zqfnY0XIbWD9NlRbEjatVWQ
YRHilM60iSEyhxe/Ae/p9Fb+Xkze2kafzrlmFXj3Al2vVg/WferEmB8jfwjMPK1P7jBVlHpmd1C0
vNQxPgx1ohrvvLv+h63zWnJTadfwFVFFDqfKeTSa7BPKYy+Tc2jg6vdDy8uzftc+oehuJMsj1Hzh
DetUb9n+YiejpuJbKPHCwbeFNl51raquxS85IQ+Sy2+Otkodt492Uw21X84paH9t9bL6VdAn6dJw
JQxnAHyOt2hIfr+WBfupnLeS7tjM1dvZ0UF3Lf2Gyuzd5hZ2TbVOUZ5Yw8SbfecbBT4kf4oYfs03
T6DVa/Fn0nP+XqMrPoeRv0FvJOOTl6fJxuGRfEIOvziiGOJuWsR6btYgokVfBTfQ4Y65T1x0ANUS
QKAvRjYNHxd4pR2CDf7IIOgqQPyJ4xsXOtykHZqps51S0+HG/8CApz/XPE/2foO6moG17duoeOEa
tke1s+ahX2rJIsma6iJXm+yRynDyWvhxfgUy+Ir2ffpmXe2QX7fsw6l5WF5a23+WLjMCCYfnQdyX
5DoU+CuKMsFDmGBRA8A4XAZGHh7k5RQZ9DWW7slGXmuPbcdPiDpLqKfd8R4JOUoIvBK6gnSMiuey
lDyrAqU6Gyjgf02F82IbadUZvrZd0uFnX7vI0BTSBNw+JcP7Yo5FYUhFezU3a+RZ2AgcwxZXfsnb
e1jrK2ia1La7hdqYLlLy2BUooHKtxH3z2PaVdZ2GrayYN+447QkVIAzLenrm/DucUQpuH6v31b8u
doES7EUWZQfFDL3vxAHuBI4SM8Ndm+oVQuUpjVNovBcLc7qNo5o3XRHNdlCRVJdPcs8ufw8rURov
cIufRh54F7togSdA9pPxWFyZ+bUpaaPNH0euydH8Wf9cic1Wdi2y/KMoOh2rUJPRfFYgGn0Nguj3
2ddqwJ91UVVBxNP12nXInbsagH+ybeuadWqyt3OcBdgSrFui9wOmzr79k0tpnc+ujvwni+S9rIMM
fp6PpscXGMPQqaDgM/sXRkMOleHdVJdW4ZY/Jx/OsYmv15uXgzjVKlfByV5VNs6QWEdgLcHRavRx
27ggEHp/JLOymuTVmNFDvlPkPwR0sUbT5mYpgJ9erbqnRjOvQx4O56ioh3MwH7pxVGAuV49yXh4w
pE3AMGcKtq1juDYnNwLKTdNhNCP98IXirpWmv3o56hsSJ25nbKAglrLPlv2x0Wpw4onY33HiSR/c
ceIqdCH8fKcSIMz85jlKPH0YITk8AU+WBzdRqP14SbbLwCnc57R2pvxMHiWW+TrFTMYrcoXJVaU2
P8/AkgroaQ46mL4CfL8eWS9ooM1VVd85uZ3aYs9QdRsAJM6TAPQCjtIyf1r0sgQpoq8G2wGEw6xy
rByV1qSuNWRLVN/KFwCXxkPQGZ9yuhqiYJe0gVjLYRHalENT58My3ZtBoA5HLcq+NyPh5eyBPsEO
x0QqxusYMAzFPg/QfGOaZ5lx6TPousstY/eVlCHIMlHFmCMmueJJglrXVSc1s88Tt3WFaYqpHe+n
Y4Q9XBbk9VpO3leaUD/+Zyhfo8cZDBEY//apr+KlB7x1vgG+vveIQsC4KFzNWJXZBL5iMvWlE2GU
1uT9W9Hkzg4jtxqRZZIymjgzjsZoPDhorameUC6mshFF2kkOFV0jqzWcvNhm40Srkk/UNe0M66s+
9C5Ct81U+lNDMPBSUKoIhag+ysRothi3mBt5Ge3CQ+nA3VTdpD4HVhksySOaQy/aEKv5GV+Xpr59
tEB0NzOjBdxRREtpK2v18nCv8JfzxtN2vxe+qv6534M9s5qYSvccavFgiM6NUYF+Qddxq4dp9RRb
oFhwccx/Kh0yxUBlvtlqOMxqI93ZwQgBxQAYzD3I4vchUvc1Goi7pFaLrdImI/m/7iP+aCP7pVhb
iyz5qfbc6bFHUoJAXH2zE5KQhub+yiRaVjOzxK++ePEnDy1FxcugJMtTZyhtxGM0f23SFDz/Z6VQ
zOysOHxc5vtmll2Vl8hxVJfFWoM7SrD3vy+T72A63tkQhrqfUuf3m3691o9SYzco1Yuc8ngyrFUC
he2k4QwOAuebrQsoYfVYHxAiIOT6n3lLL+tDiUTPi55G9+vzqFZWGu6R9/n5+rzSKdDM8+r8PvL6
eb7wx3RdwmzaIu0RPcFS6P28f+rmPDT1dCwA4Tdu23nO8wrSGD/7LhfHWO2JV0LI6Gpyli8qy6bd
UkiL0Rzi+oG+3fKuAdrqdnSlrphv68YLV57ezRldQKLqRcE11HqxrktBN9goYPQpqr2SsIM8sDe5
ib44qlD6Mml89TYUlXZzhv6jm6boFKS6ditE1J+sqH7FNkUFaOfn7rK0knIrr/XPCO2ILYyn8DAC
E7xkaoSEU14kbwTeHyW+n78GIDOBW6U/Q2DiyJfX9pOfG9XG93z9mDh6c9IIO9DZK/RnN4yrRdqI
4p+82bl5m/4iaPuHB0H2OmnoKNBJEGfTjbVDTtq8HT27uVFCVJAN0fyHyqQa2yO6DGGrpN4aqOCJ
xZAWOyOfSTU0ea99aEzXqS9LNl32bAZf072WNwsckkGrzQskt+rVAxwM/B8kytecC0rtUgtjJaeK
+TJ5baEMHz1s6IOclweUiBvgR2p3v1bOBXqkHPM6xnwFrUR6QWCLXcPdDHYcveD88Rng+/QzUtKj
Tdz+HuRTvg4iJT+5+qCesQxBBEcPBc2YfO2UWvmzIbFatGNgUnPQwfzp8U33y2WKot8z4JjmGXQN
FOsPqeHcQ02/BGOlgXkmISknbzz/Zy6orBoLy8lay8kigOKIGeuxSYZxr3XxG/CL5MHAn+VBntmm
H16C/rVC1v4BkfrkQZ4pUe3jnVteJ2S7fhiTvi1xesGyEhJo27j5rywoX8vIr189JeOmAExAryvE
0rdMd0lWTKekC/Hp8APbPWSg2uVcbw8Tzhzo0CHKujfNwb4qgWcTDtBIgBay+5qSZ74PfKFu84sc
getWd9hloi1DxXYDfFdHcc3MLraV+CC1or6mywkZVk66k4XUKZ5j0zqzHB5wqtWfdMcpVrau9Mt6
1jW+qxebdrr2tWpYqlWBhKICnAbZhvgRs3bjXCTlqxNQEEWF6LsTls4iCQb9IQ+C8KyqkP7tLlG+
UxSg1W3H73qW5Vu9SctdHyP01AfpydBsn67W1GwaSzHMRZRir+yJGrKjmT7ksYZLWmAlryY+iXuS
1exBH6vunOeoPTUtCpN5j11EYlVoFs1n8uC1YJJtld/AXwtyiM24vSZRj5fyYsVTxYIPbG/SP29A
Mtisczgp90v+epeqcv1V5Xs4Pib/FKDRzg4+gee2r/MRtpX7Q7EzeyvnnGjQz3ZBS2xhZrh1ZNVL
EM1dZmIuKHcozkMjjhfFNoQ2FS+8UlsmYeD+0uP0SEfM+aFN/ZvqhMo37CmpqSFg+y6mmQ5v0DQj
eD1iXQkGPLObp85wpxVWYM1j3NrjeiR/feiNSdv0qWOcPbhBW2FE8QlPnGzvoiAIMWTCS6wLkn0J
zWhfBN7CSRHO8uaDPPtriOfv7wU3U7A+jBxtMxW9+YwRehm6w4s8GEetjdr7uZ9c6ynqn+VCDSBz
REn97DiolMWV6pTvaYgGUh8P/maoOuDUrY9dVWy6zQb/uaPuxmNDK0Mkp3I+qIZrwHkrf8jRhKr/
ArovuAWLl+0wg/CP5B/KUbcTSlBeYVI7GrS1JVz/WHuIL7DFdnt0k0cdkVV83i1cS6sJVSCHHOpN
ZOE39DTRWMxWpt4mv1rN/AXcZnhFuvdXljpiP4Uv1I3H01dQJmM0Ga7LOS5IrcA7NohBFLChbXvR
1A1KXYEwX/LpjYdi/IZssH7JIuiZkSiTt45kGlKF1hHWsUod0V/xtK93chXLOhIGzB7OcjXGHo5I
dXx2UVG4eYN61HoYWhkU47p9pyzFjWQqb/eTtn13aqpYBSTqtWdV0/CYx0CbstHfOxKffcdhm6LC
hWmGrUvodoDWPaUEL16ZgYWNoyisA7pCIOt1JL9SI26uOmiZFRAeG1UW9jI7d8PPcsiPQUEuvhjz
raFThyR5VnfU6shMY8SXAV26BUJZAv81tbCTc2vpWwCgzaNKUL4Uk25tvQhlDerV5LhxTg1X8azt
nY7yNZbLSegP2xJsH+3mybhRle2xL9TcNeI5zrrD8+i5HocR3ZqBxue8ijy4fdWTGESPoz4l3W1K
m2hv+WF3xGAp2je22f59ZnytimhtRKI6UIDuNx6SdI89xnxLO+lxXHW7746e6v+IIVsEY0tSF+HI
WlaGDbVH++w0PXX3GeNVQN53EpG9UHo/+LCEo+wsHmlrOexE9asSdXWlmtk+ojv3Lqcd4bnrhihx
N4S6e5pamopNlXWEQSoFQq3wHvpp8h7k2aD2rw0l4YOcaoLCOroiO+Cv55z1alCgyIXmWg4NxXDO
2nyQZ0Ed4pqljGtMQf8fUfOvOSvPlb3qJDvJK/ual2dfw4qta52Z96/TCD5rKgrX39yi4JNbL7re
mUesVahrUvDGj7RvdOPFMsCzaAgyH2Wl4Ws4+X3+bDTPrd1iFkTzmW0xTN0tzaUH7Kr6jUI4bh9I
xzmC5miR2EoTpBLEtGuhrm1hbounQcPmlsX4J7zRbTia/UcDY2kFhGU6mfgOn6spvWFykSxKV1e+
+Xp2cELudoSjpr0tZGktDb6bfI9R3qnv4Dr8rQf1fqvpcf0Nux35Ortsu03u9OquV+z2LRoySnK8
To2xf9PrpjmYTkRFykjoZvHvIN8SrOiYVKeRXgPuwvpPzfgn6t0AKjt4DTfztCWJU//q2vzsgfLB
9nKgPgSTVqyr0aLeMA+LkKq7o6npQQ4nJPMXOLlmZzl07OmhIKqmQ0a9OWcfXyl0GDZFZzqHJikx
dNKdhLlmQIen3gwKtRNVL37WSohCzZ9LyxHpNnnpiB3PN41tG7VB8GJt/XMQ9VyOBD1tJTgqCBtb
POPPWdNgWCPn5GpP0PJWeDzth/lMXheUvv7oqe0efj6Yfi8fthZCVm86UpmLFhmoh75Rk1e7/MfQ
8Qe6P0VC/+xG6AtJcxQb5v2piLL3L5sV3CYBVmjD7ytKFEhONb/fu9GKXP16ff3vap+iEUwDqNv+
JfMvb/VIz4PTaL7LwdcPwnbzaeHgOLGRLTPZLeMRFRAkhe02SNVPEiAwjEvdrXbpmCUnlMmS0ySf
efJUHhLLahajPXTroILee68sqGr13/qBrCToee9s07L4Tpuxr49FZWsvxzu1pxadt0vTZPcfwigP
WXSEGgAqCIx3iyBNxndq5vE6F4KCUxaXR6vL7Y0fl/3RqFMVmCUSLiU4NCbk7Lb1tOoxtxowT7FR
U1p7pHWRX0ol2ni+yVcRVusGUinuTRaKFb2Oyha60D5oFg2Gt2+KTZy0Lg+dXhnFws11asdaWcI/
FOzqiBAQ1qAKjOIwVEMVRMrSN9VLlFDtxSu1fypS6Dq1ZXgErv82V3XPHLc4QJdQwq3IWbgJD7MS
p+NdKskynfkNSs14gWoQO9BI/Jktrqof1dybrIMUSfYgPYxzFS7NDXFuxirYD2rwKP5MfS3KuXKM
gr2qRo/yermYJ5q+mkIwElWBODiAlU0ru2hDPagbTA/zVYDe/U6jC7Uo/EY5y0NTp/q+qU18hv+d
kmdtgq9bakbKGXnRAx37CtFCpnqKVWWVVlf0TKhD9/op7nT/0Y0iZbYVz3eFWYfLxqr8R7mg9EO/
ch0e9nIYNQPegJV7LNLoWfZ69cB0djFt7DuXJVKRYhthiyxHvJ4XozDGS4h06mXUovHitHxV6WDp
RJsspOClUPY1x6UwOm9rKuk3hLJv0SCqs/w9mmWS7atq9Pj+EbVc/llVewgc/UCtt1njzVxCIKCB
UFJ0x9amSjetQTF8ISebwXtL+f4JKOh9yFsEhV3jVmBdEnBHyNui0mJtqftDvEvprjxVY5+f9FT9
kVNoLNudReXjrW38/lAPaGpItizkvXFt1Ja2lUOMKdpFNWQtAHK3fc4R/M/ADlvAMeAY0xn3Bov4
cULk6CDrWNUUjHswVgniJ1iCzEABN7HMJ0qwxQLV2PKYum51gkD9j5ba5dbFpGBVRLMzphskD7QZ
2akYhYQOz2VOq7zo7IvSMLK9eOSZgH27vKK2J/ughhGUlzh/6twwuZQk1U9Oc8J1Ar8Fdcp/KQol
F9NTs2dIAn6kTWsRojB8bw950xk8anyTnSMgf8q6B9WxvluFRz6FPDe6ucIEiWDjpgbwvlt1RDDb
QjTWc1c1+XaosCMPYwujh05YByqps0IKQ2FDAe9beK3ztShGN89muowaWmLoo1KTnf9HkNhimkKa
cpT/o1adG549DzC52oURwMFofAX3Fze07g0ab7m4otdhXMUM30NFYDlmdneghg2WKyjTZehF/UGf
4VRfq50/7bQuzfyF6jxP6I/LwqIS0u1b1GPUnec5+e39f3NyITPrbEFJTRxrpH5QXJ3grhdK62w6
v3rvS4Pkg5Z7tq4NNTnJA+oIJC3yVHN8rD2acAVkPgd9+57VbrDBXMXe8usc36uiO/tNgV4x+jQS
/Qe272N04/h4F+gmCfkI8xQvWY0KqZaHdHhbMswApixsqBPY8eg9DdxhTaNTPSZTKi50v7HRsBNK
bmkMJEOvaC+qtvYowWZ5EO58AizEgQEO+tgDSlJwMnn1uXWjZiGHVlf0O0Wv7ZUxc4MB5fJt+0a/
I08NjrlvuSslNuF7w1cAxKA5bnaQwMYM/v2Ya+Md2IggPFqF0Ivv0EeU5cNTWxqviR0D8h6r/nOa
BF+PonrVus018kmAK9VJX4Rh9gxmUj/2CHU+mU4DjK/XZ8ciQOspFgYQGZ3n0AUWFrVN+FBOFNm1
uXSt8BBZlYbwD2bmqAha4Hw5pdpRshj0YlbqJ4s5FLYW0YLWjhATJ5r7U8PdDW63SYdxiUOEv0Hw
kQ7817gSAZQ5PX2uaHEDnBk/zXS2qO7E+BTy+NxkvYY/UpEXR8Ilwi001Cx7YXihj/B9qW1qo82f
LdwRDplB31dUIT0/nKRvipMsvCAOEYZWd5USOMfQdvpNAmP3FoUR9myhZXwvOzKxOTsldN35fjas
66zIN8Pc/s2DEbSP6t/3WTXL9F3XIhYpt12anNOjF1rLgQeGX/SfOGl2KzM2+lOIGBxW73ZA8ZYF
dOMQ3grjt85vym3Yp/2uL4fgBY7XUwbOWQcefxpxCH1Msp64eugWNe3LR3WeykOb2o/fLpCRnUyL
z9P490Op6z7oFaqkMca9cr6WU/PBzDJnGWazOhou4MdoPnwxH77mptrGCNBG1Uc2lov2WnuwjO+t
59h0DHR85sCfTfENdhkUzBmdlccKDkeDsZLQLUfRzcduLhsRoyN3MNpkC7NsPnj1eN9oOsDdMgRG
6rbQO/Iq4BEHxFMeJLoz9LJyayvTz1yjiA+/JLpVRm0sG53qmITOWmH+eyihnnJVcQWKVyLMdm2l
52DM535jkAT6BoP5hzF3zrGh+wUJunjNPVQ0S68vljl9losi0GB3507d15lolGWUuf/OJbr1Q++J
tRGMFN8RCnDQxRc0NMeyXY6enm3vWBIP+QMsG9gJsTSwD/Qimw0Q+iz6ZqJmf8+XnCD2Vg1S/dbZ
yUyabVMQHZIaxJeoj7IBKtkl8uzeHrV99VzgIkjT+wTmbIfU05Hmqf6PU1qnYWjrD0MjlYhbF7z9
QHyXpsCQkOV7xtnM3tZDN+w6JBOerCBFp5+CzOeQVK59mMzxwci9o+ji4E7NkwCpxIK63DrYL6R2
K2XwwjVPv+YoDyC8/DXGpL+UmIh+YZVjc0xsgR2BG04peEmif7r4ymbSEd236147C6za12FQ2a9t
Xn9zEozD75uSXnXeqUW7a5OHWbnRZ7uPUAOohxC8OJrz0HajA0ys4aYgg1ZYU3hsXXRRnTbXD7UR
9yenFiVk8UK9OQ7Nab8Ik28Djt2Y1FKsbHRykZlwlGOYY9XaeBIjqB8i8N/Del5EoSFagW5tVp1s
45kdagiKBSm8VD+GeTRQoSdkwgQowq5+VK1vWiEmNOnbcVeJIXwD7LEZ6zT/Ps2UX9Ot6mM9TS6C
IeU3OR82WJth3jdeumrgliwceyEXIp55hGCHqWrLn62ZoeOgY7Ecr5KczGahutZ2aozoZ6C13w2+
kY88yMFWNX36AgKvBN46VI+9MsSbGFFGNAEAg9KKcg40FYfefehS5NDNqHM+Oh8wEVCM8BS5nvps
BSgGzPOZ13prNUu0nRxuhAtxTR1ifZc4qrvG6XePw4f5aIKeWY1m1e3aTJ9B1f8OmyiGQvZnOHp1
u6NPD+h8BvWzT6CycK30WWQhF5696gvHRNBs5tGRpINcWFKCL3dTOr47Olj5TLPb9R36GSHKlATK
neIVBKQnlaRRhAkuHAC8c8T8p2HVhil7casa38ZJGKgzBtEJ+CN1Z/p2C7cI63d5lvvd7zPYsfU7
hBaxkGdy1UniCPDBooxV79KmXvGat9/8uREed5l+ogdhUzqJwoug04UVhd28DFON7hjQu2FQjDMo
8dn3kGFiu5hs5QM0wBl610RQcAPkEg9yVQ/Gm1rFzlW+B4ag9xcVnuNQQ6iytRgdwD/zwzZzywIp
3NY82ZXvPhMt7hTYgB8uvmFbM3V/t419e9gjQdU/G74VneXLZTs5mV+eOb5YORYwSUm+kzQ8nIeM
ndbYqF3NPwFVF9i8NYFm7IKBLksBhIs7MHFWf69Ihl7UCdwtNWzG4kwBtpUGM0XAwGLcrdnZSnBo
C7YXvO5SNvA4TQ957FqvY6gFZ3p43WJ0O+sV3yR7B8ytX8lhinvYWth2u40IjR9ap3tM6dBu9RTa
EK179HP+Hvtsafd10vASr/ZhoCuKhoYwLZKNTGg3IArqrZ0B4eWE5fM8suqkBRqF7YocykOaDei/
DQEeMSnqH05vLUakH9+GMA42QrTtNtSn5AA6M15OWGZvPEWr1pKH2HpCu8Acu9+k8jE4TsqLHxJ7
yrvYtNg9GpJCPpHqHasR9kCXafQM4vr1t4MbzsdZMNiPMoTxFN0Fi+toC1om8TIbFMRRMLK7P4qN
CItNHv2IP8ZYpZSgfRd0kFDDnRXj7fnW4RFdncso6cjfQe0hQPkRT7621svE2cnL9Hqhh4W9D3PT
W8r/Bt3sRcJW8Cg/c1sqJvAzL2Z/yx60WIw7tS/HI7oc3OPy9O8xWdSrhrOGZWb+pq0621mJxDcP
wI2P5tiZlwYFyNQcrP2d3p/jP7qEuU7bXwpu6eFEE95y6WUl5sX2yf6InqdlIKqYH1PF/dkD/r6/
s/lnWUyZtTaH0FxAjmuO8oDMQHs/k0OtdZrjNB++hiq08+NYLj3sv07tJtLD/qTM53JCnllpnsHr
1cLxvoIAV7WI5keBXA5am+X/nOJ59dx7GSw5sxkB0/RecpSHMIxhR8jTQGTpMUHb677yNcemSYOg
8D7llKV2iFbPCTC0tAdRDN6Dh6/GAyKj49aAqcLfAs3ENUZWkBJDP9oS5x6NuGyPUAUaIMNKcz/7
a04uqPOq5RXrzKV/C0kzeBztz07vjQc5kIdkriQjPIXSXBQ+3qdUs8NyTkVvdaxjcoXcBZSdIkrw
9TKtVvn7ZC4pWVrVm96eiCHcMQq3wrXexib2cFxLo7OW8V0apTk1K3naiXyvmq21l6Ohq4mMC7Vb
03uh5oJR05To4ti5htWhheqig0AxazW7IawcLG83Ei0kDzZhV1k51HvZ2g8Y6uFY2frmgtTQuvJv
q4e4dJx1m2XZKsbpYdUEbGRDliZ7CPuB/T4lDUln0WfBxZqLXlQH8guGve2WVJcG7zzExDW/AHZS
1EXV2uo2Dhz8dP5cLa+p5mtUm9I52T8WmNqaDhxCxm58cc2BDv6fMznHbrgasoju3jzfx4iyrvQ2
/GngDrSjzo96ouGMNySWmvWAilpVVdOTEvvjk6MAF4vdsQRuyXDy42qvq0jwyKHtDeOTgRZeTqvp
Ub5Km/1pylrJt/IKD8riKSz1D7mYjZV5QtVwF81mjU7e/j7odeIcvubshN9dlRCrQKmCMDBO6smb
WQPB4D0FsaVsc2esDn7UHhV9Vl71o4ONB91PLTR+xJ2nYFKvOBu3SpR9Z0f5NR75OXZQN3/wP5VX
qmMTLRGEsa+JUHrIWX6wdTGYcIrxtUu8Qy2G6JMaRgU4NBkuWmcqhNH6sOxyimzgv9OVU3kjZp8L
6TL2dehbNH+sXqdNNtuPaZ4f7Gp455A6kVEpFfDYkjioZjFqkTaPwzVh15qej/bsB3G9T/O2WUIv
orNgp9SSMvdFLqbIgD93/f3KYF6Hx/AwIoiN3YG3kSBWo+yyS0DmOrRd/mpaRbrQhWh+mjHVV8vk
Xg+pnCml1n2fSo+Yw2vNpzDPvpm21x3aDNX1RUat7qL48b5OHecg6loFUEKTg8onmuyjC98ycrLH
HArqbVBc/s55Va70qvZv8uBp0cZGXPBBjiq1QTqqqtWlHMpXNVZ4Qk+gvKTze6Sgo3apY4dzxotY
IuyTdeKG+17zrJNpeOKqzwe74mnu4yewjqdRXOWC13X9MTXN+0jO924xXPkID4R/xjHOKFs1Dgay
o1DQkpgPqLoi/DYfhmTyV4FJ0CsXwiTwKNfP1/RGi4yHN4V7UIKvRWHF735DS7UELfHg9XG1E8BD
95btwpyraPl2VQA6ZeTjz4VmWVku8rQ/A/6d69Bfs1NvOfu68/YKNwrMBEcnU9MLPNA7ewAvFygF
e7wX7hpIO33WTi9NHJRPRQc8dh7ZXe0/Ify+kGtZFKvPnXOSS6oHRoHmJVJE04s85PDpPTu9D6bk
MUiqdEGFLt90YWIckGQBgVB0dE/d+Ir7Q3Pge0MQpp6EupSn6VSU+0ZQ37rNoiCDqwnUwzOk+2b8
5Tg+6bHR7soYu91c+PG4EEp4EHnNIdMEGgNRelEMtwB4jMz+GuRzfUgRoV940Xgz8YTY+JXVXBsv
OkdtWbzgsQ4523Qjwnw3fwlG7IaiPhObPtFZ1bxoG5lRsg7mi/M0OxS9R/tRvxUl8QBwWXcGsdIJ
TaviQck15aGGKPqglpUyKxNkK7qv1Xqch/e5gkKH5/xwg/duGJpnK6YIglvPsHAqhYaJDUmOdq2n
FhSCHL0/tkPSIxdno9sk04XWUdx1PesSSJKg5AyiookCcW8qcGRqCw7SLC3wl6qAnLOs+AQluIdv
zRURkeLKMfEv5c7f245j3mzA1De98ffBVPZvitMrhwD8xFIOMxu5SDtr/a0cNhjYEBob00UOubum
RzcHjI+ZUgNKFg5noGa//AipwtRV67OIUwSUu9JYjY4ApzRuEUF0/qn0iub/WJavGC/aq86zxaWE
ub0nM+o3gJMe0zjM1vfyPcITVzFheCEbPEqEOr5HYLiXpXx4rvi59fyoXE+5hDTMxIvZx7DZtPBH
6FjxQrpTDo7tLX1DgC7uovglSpK9dL90U3geKE41OzlEVbKAAfORabm/KzVw/wjLRWevY2+nA3BS
YaE8p/hDnNwexhBWC8pHGkYxGI5xumqICz2EPvxepUdV1xR4xYRBmSOG2ju3KouejVlVdywze2UC
VDxEvmpecif7afHBZzG5cXsPkl3qUnsk8x8noUVobv5ZlsyJqWlUKjwlikFEhQ8BYnvryOuBe8/C
ml/o2K+Frzl5iVwYLPX3K6SARtEXOthBtNlEPiHM2flv5ObtQbVcH9QREpUTGKQVOl3ZQa7mIb3k
PrGfTM+El1Dn73K6dnVvKwBarOVQIfdelLkIzv3ouZcBe9fWIuznR/qz4nPgwzYpN1SXEe2IGnVn
I4d3iyxMM+UzFFIgIZuDq5yOEGgYjOGD8BX30AQY6Pnd0LwW3SVK+4dahVxUZOELIl3hawzuhbaq
ERxGYpxr7BtQq+YrIvubM0TFJ1UP1AxosxHWT5QUkipfG0MYfThNQmmUpzg0QMByjcifWhHBc46g
VjtDUbAxUoiSl6AJulNEsPU0JQau5rtIQ2vaA34S9d6sUU0GLDo9WnRglkII7RP/1KUbKbDU9fF7
1xj1a9faDQQiQfzSQwooY6SjzNHwnzMsLhf+fC1i6JnSYQ5XVc2jP/p0anCSOlC+mptBzYvUcmts
hyBBg8AyDHlyceHBLt2OYj9gCKjcBulkJ7DgUK1QIBjt5vkiRxmIQqIV3+QB9nyo4ewhB4FCh8GN
+p82gMf7+t/vUXyS/qFENAN2wiDUTolWgRzPsB8vkVWUzUI3ztNFUeOdjMC09mq3lztf1B7/8WV2
YFlo1uAkggL0rEcSFai06hYcAclEUXIlvg8zYtFFyzMq/oWAl3uXhYJwvUkdupny4nlkIZ68Qcu2
OejkQ5AXbLrpmRc75s5V1OplLNN4WQlD3FoVUxC8T4YjfeHoBFgUVU7PNW+VV/T+JvlMcXi5ZO3g
X+SZ63zUbWCf/5pu+aoWeVl2G0QSteU01eFWczt6bHHiZM8gMhzAm7RZXQHjqAxRmrc0+9lrU6xy
AIvLDdPwkFuq29HEny9PHvRJ+TQtv1xoGlJlnpIUlx7K5gUHFoGz0PX/SPuu5ch1WNsvUpUypdfO
0e6xPfFFNWlLVM7p6+8iaDd7erzv2afOi0oEQQKk6LZEAmtNtQsi5KoywAaNfwzIs6jB0GIV1bIT
1T5ONi5cL41D4ObfqESXCFEoW9OoV1GDnVh1YT3fx4gB2isR3U2+86oGqsiphRmUtfDnhK2bY9La
EMkK0n4VmB3Cg7pfsqQ6xMlmYW5scLXvnez/Y0m2IHPAKMOBS+d/Vr2QBwBtcLx9G3lgEO9MvEkJ
twoeV6CrFgNL8gnoCyD27VbcQhywak53sRsAHFGNDfFDYEXOQD0PwiTmATfwj8kxhIlaGLsZkk2a
+N743Id4DTc7hvxC6n1ys9c5UxbiOt0bIQ7KGjP4melFfU7NoLq5kCwYrWxT+e2AuOS3WqWc2Xp1
xndNcOIghf6zj7tiESPENyyAAnVXQf2SrEUC6gYgcLe24qtV0kPwrn8CJxywDgE9pJoq5+7slAbw
SFgTxTj4ijnCsHHBl3BRLILRjWTZQQDsskWO4lLpVEPzqk0yUr6TUcWd7D09aU51TeaKsrw1d9dX
VZTwkPpWbt6ZumtS+vNHZgTWsStr0NSOP4fUKV5yuyleRjv5ZqRDcQ7rsHixNUA8aEEUbqkyYYio
7IJanPNCF5nO9QcObletMaJ22bjphzjBNyBVFiDhWrn96MmmgL7ydzM4mJZU2+dMA13puKcSmUfY
3IEVnD3K5lwErcYAFaTKuAVwe+w7OK8SlrUiMh5AT3+hErnaAQ1ad8v8A+lj8x0RgGPLpAHWGHyL
T21zRbW8HJszwpC+UnO6zPhQSAC18CRFBo7P7HT0D6TfdoBfA5cW4qWF9RKRCCdfA6ffkHe8XeJc
HslWcv5cEzA2bdRzvK5CNcOX57rpRmyViOJUdtER2WS9nEAjt9ynkf8MvLrZm7HdAk7Dyfcub2ZE
gU3tM8DMQHJjatOvMkRSMbJ+v+tZyZa2O/LHGJgHh2AA8Fua6MNHRL99rxCr+cuf0j12POqvAzJS
V15S1SKCBp9zHX6ieeqZnwuQxTu8n38BV+fJDrXocwOo2LVRahaiimv3bM5Wt0pbM/yGpPAtqRq9
/RvvK/6LbYK+F4H/+aGcgulRc2Id32Vj98OagQEjevVw5ITPm5g96QPeuUHHwnY4agdoqlv4C+kj
AD9EMlPaCsDrwfQuvR0Ve4b/9PiKyU8cWKOgkAz9XVYiddNDlDNivfppWyGrFYFGGEnm4j9dO2k6
dl9b/xNYVurFkFnDdz3tLp0zjv/YgLeIANgKwNcEHzvx3Pyjh/zDYKXN9whJnYuoLZ1PBmuRX8Yc
/ckD8OG672f/Ia8BJwF4FOPou6DbMrArvIvmsD5rqd9uQq9kl5mDyjjmuvPSttjdQvx0+tUJpx9Z
wLSfwWRvE3vG2VG+1HFgj71mB9Beuu7+jPrmZ498s692BPiPuMIp0DwCyXvoHOsCpJJ+U7YAM8BG
OUBwwoNnYk3iqV4Ib7kArPemxv40QvSA3owvmj3CqpMX0wCTvR8Bv47wlzmO61YcB4IHPsXZF6ff
SVBn5Lkjw6owVw7yX74CcBwPzMMmnecnN0b6Himb5dVI63s3RgY7QIySaE5GornwD0Aby77g7ZKM
ALzHk0bIFS8BNzwZKZEirkZSiZEoI2IkbQEQW7MuvDMg6ACnRvjUYiRkBLyJysggRmIicmJFWtH/
OBLyxcTPARnBF553ViNJhBFtuh8JGWHR/GpEjYSeCeL1LzQPHhviBQhH7H3pVvljLi5ZNyRIAsH5
tAeapEedxcAwq4BOvEdAzmd/6Dx7QYpTjOSsqrLWpKc6oKKTbAa7Nx9Is0AOC+IwRoRbD914ZNQH
qbW2+TvBQtzd6DWOg5OaLuw3N4q9jhArhCyO+FGAV7JHGyA6m9AcQYwghHQhPwJ8u+/KHBQsQi59
Lr1wOpqThRiwP3TH3DUfcCitxDZSsWRnGc55zaDrTlQpp2LMjM95aYhYMvSjdPGJCOIfYNVuyQXp
exFjI1uPPb5WitQOTFYM3x1jt7yr0PFnviuwo7q4q+gT30Byn/9wJ+8AFXzGnrV8XDeO1i4+0+ey
PZNMecst++ImHeg8xADkoPzWAYRz7yDg9Do7ZAc/hdbCHfagqjB3HLD063me4y+DhxwXZnnGyRBF
kUYQf5lsxzw5cQswGCFEsnqyHh1mIIcLRT712GFoyierwN6EztsnsG4kX7Iuy3Ze0wyyY/xTB0Ns
2VbnMATpJCxT41oDkRUiWdIlNZqZa68KvPbJ2slih9LT+bNuFe4FUQifpQOFayLLIfdl10iu7pA8
62jIG7frT8bEpZ9o2R8rxwYjo3AobMROB37R9jQoe/K2oK3xnmdL45fBzBERhdH42FHcIiOu2tAE
pB7e+gKE8T1oCR8/4mcc3yJQCzzLO/ReBV4bUTRx1L1KgxIsiKII0KO1j0Bz/Ir6NRjhQZlE8jrp
nA3zJ3tDxSpAJMkYF/Wjng3mS1dU2BCCp40bVwf85nPwI6A3DXG1wFzUkdUnip7VLwEPNYD+l5sP
gCzBx7SQ22aHAFrGc/DQ46GNY/+jQobFxeUgmA+RYUtaRlrZIFwH2hhp+WHfI6l+6I5UmwKr2exr
fD4HbfgAPBYc39LDHIF/gT8BU3YSGAWwaHLnUgdNDIwy+0Ct57TK90MDdF8q+kGRLR0cBJzIFMYU
Ak7mcxIZ9RnAMIZ0G2j9w9orLOCgCrf1znjK7HD8EFR9BQLjCjEhYnBimcY69g5pDtQypVokqNn8
S9vFllym1JOhOwj0B4cHwJwxqQD0ejAd62aZkhbq31+msQH6sbnYU2O7ASwZLVOyNwE/AuG2ZQbC
ezgHlInDgNdEuUy1OfosH+N1mZKlHBlQiyZNsUxBsv7eMiW1gvl4Nhxc7nLgWKYss9gzkIH4pcMy
JZM8xhmNE3aVXElqmWJHQy5TOTqxTFuxTMkjtUyptuu6tT9WxksczkDXvS7TCdBIeLXEMiW12cWW
4iyWaWt7cpmSa1bXVAd96DjAK8W6bLmztADvfaDaHDAgd8uUeqNlWjss25JLfy5TpMPJ1Wv4rr0H
algrlxIiwfuldV2mSZrgjCSoPmmJ/bpMySbIHwHafl2mYyUgk7BMQcYcA7XOOpBJtUzJIZ7itMAB
OfqJav9YppZZI3NOrEurB9trb/ap/NHr6/kJtscPTszkMiWtKGPmrvIQy0/+AEPk9deUihtapmNd
Am21DaJtU+bh8xTU0xoHt+AjQtj1E12KYpsgk0MWHGzObHgQIDxM6JMCt/LF6Ln1h6HstacgBkko
WKLA33LtYraBywQ+GcB/oJHt82JbI//mRqMeciQtON0jNcJ/G/weTv68pCK10vrk2CAi84FEeIca
EAnEwdJ9tYJFiW2VzDiT/ph0GcA5Eb5Dbkm13PmY2qV7otKAdIj9rPXTgorUKqm7Hz2PQqmRIWLn
YOpIvFNWwGyDM1TdzI7UYDaG9ghkpPBGZQDvKP645u5Azco6zk/VPHxTZrD7iTfvorX25JyG7dbz
qMcvyozXuhpOUptwT2aG0kHYVDPJ0ZMas5J6adhVvaMi+L6ch8r398oKgjYB1zf1JnJ+8TQ9E1m5
gDLcUI8kmriFKNkyil8ff8n0i5PqSzVlLEnnFTCRhw01KJJY/xAHP5QRhGrxNX7sArlkAlDNP7WA
4BVPmrpRa4rVznbAKcaO9eAX7pEe+kQX307CVRU3wSYDg7CUIV4CR96RgSByqCGL0j78h1ZTLuDp
auOROmo6sOG+16oRtpT9q61/bzV1ISIA0vtWmrBFHd3Zop5cA/hM/7FVZzvY8Ix9vmst3b0AbKo+
ldw7mQEvNXwSImWxmbNl6dV4ylQSlw5sAQuQwoBJShRbhGRfWjaEa9twvZWS4XCv2Cctguyod9Kb
/Tl8ZAwUltfu6A5w3Wd8rSMru3NgOuNjsdTE7qPsTnhXl42+wdKZliSji4UssaPj8iedPCYTufZi
Bpb1SAXSmiM9XADJyN0rGTbeR+SwI2CgEZ6QnlNr486IimFBeuQ1RwjEQ4HAb9WUGhghgm4BJnOW
c9WPqY+DKjCRUk+k7LoT38xDrkmHSWbZkX2wjObLzRQ7uwTYORcyJ/11OXjUrfEg+xKD10CYteoC
vIMoWWHX3tboBldOJlV4kZWdkYuyk2ri0Uh5x9ZOWXlnNYyoNaZFC5iRnZoBH3uYa+SatcCXf5uV
3DC1vdnMv5Xl2POCx8k/kYQupB4X43PdxuCAvq4Ls0ZeeW/jAFTJbBMUjumAN17lTNOFzanzzZNR
tfOqHzNt5TfRD4S1NvspTsdHulhePz7i5PowjaZ+ZOCs5+uU4Q0yiLIHpTHpXQLsBMB49RkCE3XR
vu+K+ZjnwYHUkBOOinIaqn3Lxx93Fqxeq7YaIhQWN32KTkbwugHK07KXVJFR9307pKtcwxK56Tqc
8UvK4wF7MmRKdpRjc0ozBmN3ozl2wyOCp9mB3JQe98gLw4dYeZaNeeZEj2GxvulKJJee2iTcyo7F
vNBdHOH8erb1j9I3knlBoW1NPQByH83Y5PTpZtDdeknzSTpSMQ/1VeYa+ooqpC/xLLDexzLbzJU7
SCuk3bRggGF1ByrV6wOiO661H/04ikFeIaZfKvceCIFYd7qRxRbgXkCpqZqPXVRiMxrEBKJHqYpQ
dfeA3IPXItV0maPvBDeQ7Fwq2oEOTgfQPsiHQ4o0Ds/S47U5aqnsVs4iIgcRK88NXT41pZ3iK3gx
hl4tp5Yq6NFkYfLDa51awA1gWF4WI7mXvaRaqYGWGBckF/v5QpUTf3qtuZNlf1aQHk6O3xpTuS7c
aO8iM4Ha/mtXqmelp7q/90jpqHbvdT27/U9DK/z1vVeq63/t6r6JsvReEyVrAxNY/2X66784rZrd
dX/fmEanvH5vsFOO9WbwZP9fulI6qqv3upezoHTu2ukT75elNQ+I28XKeU9PjiQs63KZjJa+DJ0a
7xWzbh/oji55wG9lMcKO8K3eham3VvXvNSRZYKNHutMy9t1vYnCcUQ+abYdA/PjrfuiQNvTaPyDH
cB+7ceat79ygLv9uTWLEAZ6xRVxsZb3sUfZ1ey/7/csGdUEXmohbP29bS0tFtZoBuba77f1vr2Qf
d/OqijQ0ZVE5oMY8hJ5rITf4bTJJB98SEHpICGznw99WVT937ZRlUlFWVAu6u2tGMmr7HxwmZQBK
AabQBseHWFfvdSeHoHqmuxuhqlE2lYzuVMXduN6zp9znCNDfAmcAiYh/rPn/k3G5QCzkGoE8gyWb
gkdLUPSBuB40LEtkEdqI/vC8PSCfsUkMUMrnEqc+i0RgCqTYtnUdPZG6ppU7UhcpXX/pJoBT9oSu
M9uAHvlTt+ad/9z0QIEkWIMY/ZLuf/BB9Is35P+dD3f9kr+8AVOvUc04yxWI7GIe7nwwmtTfT+YI
qC+h2wl/ewHDIObhX30oxdj+1L3rl+b3P/rguS2+Kk2Akf3PPgCe2d/rV39pbFd/73x4T/c6D2Bs
0D9VGqK2gKODkCvk0aTYPyiywUceij4vezMB/nA2NBeqCZrQOvp290AlJa9qG7nxUdID2MitL1QB
CoZkl/oRwpFFp6rFaFabCfiYZyUvTQ/5yByBBjMfegBe+733MGHHQ6nQXVQ5CU5uy2irKuY8swGQ
135Mr2ao0ozcL6021wDgeXO/GLN6ixPnAHi3V5lwuAXze5b0iKm5yofcNFaxNYcgj4D7VMEBTo48
DraqaIbIIDB88HFnmo50ifSq3nX3yA38qbwkuV/EHzoQTR/lKPWRzRsAzrdy2pVyx/FS6I6PSuKn
QbyqY6ZLb2iWgdRtYc/eA8zZ22CoQYRwzkXFHAAvXisA8BTsmsHKFvLhkqJTR0ckkJQnpZdMIwj/
Gs+TLlHF29ogo9SQxGp9KDdro7xZH0pO66MW60PJCrE+mg4gm0pGd8h6fHd91DNrV8pVWiPIy5DN
ldwPQSxpmgM22+gpVby3D5FZf6TOlZ4xW1863asPSq7WB8nUWr6uD6V7tz6owgI8KK0P+XxJRuuj
58Hr+iBZ73G291z7p/KG5FmZfjD0uDqqpUxrBIDNAJe/PkxpC6lJYo0ocQgG2VUR4g2fFKjiukZI
pORqjSiZl4Aoh9bInfJ1nSh5xKzXdSL/FGZg7l3G27+r0K6tQxACmwDBf8BkpetcMn4KnNaOV0aM
uALk9GwLb4Rs8JtxQ7cRJjFe8W7yl1YZ4j3QSuJTNI1WvKJbqRoDrwqMefXjKLqUNuSt6o6sOTkI
JEYAwQERpWoW1AUpjsyqx41sYzkDouZ6AGKQb1KJ9G96DpAKsq5MICEDAglDunecWvWB6x6mJkOK
jzJ3Y4mmoSn659ZpX8dOLtzMzI11v7D8ZWKxGXmwGKb0mwYsRkmK5IUcBfU9IeR6B9pSOTFykEpR
Ti7DnATI+0AO23UObqxSlyB8HYHVVyHBRCnJ5mQNmIHOesgNwKXRs7sfQOfG7OCWInxdPE9qU49W
cGiDGGAfBXLkqiB8AIPKsGpmHq6oSBVaZnEdiapeh0A661LodawvVHUQ6yFoDAYwJqcIx1C1pOI1
LUOSjxltZI3szKk6a+ODj3Ahyze9zZp5quETdTtHYaLLW6mS+J/DBh/fVJuRLfLxzm9SlgZ7Nnf7
qXZu/ZY1V5+lD2oSDMyO9PmmH7pVflPx1kfh9wCIFKqI/Dw3XqcQLlvjqO9mMb/SZWqH+KnxZqpv
Ju7q8k3/0kfhMmID7OP9tA1AeUY0iRdt3nXZdqp+ceMAKbGytJTL95NQwW/dKgHKIBbHjd8aoNpX
+ZC/LhE5VHI5xuqgnulys3bec5u8mcVMv+u2gSRooPKBxYcm4aYzV8P/2etMU62yJ+/eXKfSzcSS
65VY3QUHaY7HQcdZj8YFAa2PQdU0nxAgMSCRwk4BJeo0n0Daah2AvAIaJFGbR0Gx89rIAnYIijxH
rptXDwNyMFBMohposAl216iY4uR32RZTepRtnRBBu3MePVCxAtJH4ns5DlmF2fIfzcndFxDhpS9g
t1xIqXCttwrpWuz0w7nvWSorybWgZ6+ucbBw3biGk6J004fWrWuA4791DQFjr67h/ATAXMI1GvRf
rvGcAepGuBaa2qIvtPoT0lJ3fgVMhSLV7AsQIOwLgtEDZJ40/srxZ/sCOnrIPEC6an4K8ElRJL0I
+cvg05JaJKE+yrD5jifVHEhE6kgeHMAsXQDlTRiQssAN92CURPSQ6JFkmlm3jzz7R3VG4g5wD0EZ
JwB4evORJYATCFrPB3bgm484o6p3iAFE+PLVRxORcw/cdoDH+uY23RV59RhOFRAurw4VeWQsww7R
MkqmJ7UFnAZkCisndT7o5xb/VO+8zJjAtPIQ3SFMkasZAuKWme1FWyVjUxtvW8CqSZeoAm/Tzsmd
sgOVfG2INIzB3cSAfjiTjGwBbtFfADne2KqJaH0+brwOKbykR242HTJKW5y0KJG8M3GAwKPuQXmO
sD1kkWtuuVODrtxOWyOGP0Q08NvTans9OyIM+UXNg/QLPIIz8NMeqUQXoJaADFpzgx15SbKimrp1
0gGBSRbFcyxMrT0kiftNNaXOgVrL66KQK4IkReZiZ34ojD2pkle0SLNmel2kUnZdpHqXA3DGt43q
4qU3y5ja/7lAycmyRkqdNmOBKv+A1x/ukasEAA7xQOnCgEz76AH2VonIMpv9lwgEbkeSS9F1haqH
pVaokmlWebNCb6YXaVtqhcqpnD28tf25QoveM7fhxPFZeX1YtEKTabpZyOSXVY6HkA8I7LgOSK1Q
aUFUZHMGVmgeAaL8upKnorpZocr7zHJuVqn0PjH9RQEgWLnoya2h8Aa8NuBoVk3QdZXKhyU9xApN
u/p1hUoRSK8Wlc6rnZobQLnerlByB6nd2THg3YuaB5IbAAK4W6GNiRzzOagAWXqdCFqhvem8rlCq
uK5QNTfU+dsKVdOQl4CJRUSzsScFqig4kDhxNoBYA/Fk3H6oFymbqxPrjEVSGOwb2Em8dWekxR7H
SfonHfwECOHzviFpP1qXgyvYuwFG1pfemfRdty+APhvbRxP0eM9d1X0m+WxWk0hSjM9t7NQfXBND
pgorNIEa1s/TQ5WOQHtIZmTzsYx9Gw0fxKCBE18CbN88ZBqPl1y4ZATTP6wN7Q+9oyPdJwcMEDXw
CwCfIzDxeR6AMxt6Gj4YhX40RmAw0/OPzAdKZwwunDXJA5BRZWUrwMhrbdcgnEgODemfi6ko+Nem
BJWAJZBGs7nXv0UvZIaPIQNMABARPBP8pwUApsiteAZyLNjjREhUbdBMkX7GATRDM4XUXfeFD66c
KbD4gSYXGSlHxEDdz1TbRsDsFTM12vrrTCFh43WmcD5lA/oJXCv0LJLSfZ2pGmcyDwAD4UsaoW4b
/3RMt25miuRiprrQbp8tZ36dKXK1yuKTy/LXmWrsCdDw4lGwwV4bmsY/A8f6daZoyBpW1Ag+xJuZ
mn1f/waMXLFG/Dpnm2zu4p3VhfoXRD0s8F9g+mQ0CC1E7n93wb/n9mI33N6PSfh7AH4loFBwIXk3
zKc4NKKTkre4XXsMIUikQRW5Jg7ZZ7DTWI3hI7UH7Y0cd23ZdVvSo8uMGHAyoyzIjt/MaD6e6oIj
IH4NpGVE41K5FN0XMUcutqimxpboHuzi3ZZ6UN33b6NQZjXkxNMoZHvqHiREON8WjlL7GxOYDiVv
UsdfgJcAeANX3etkkYUAIE3w6W0E0qqe/sbLDFjmyyx8rJJRe2jBHHfE4QrwovIQQcBC5ptMe5hs
DenNXnlbYWQufgLBX7UmFbpQC6932h2CdIG/L9oGyaRZCyZuW3trZ+DNI7lHchMf1Att1sbtjc0o
8FMAoGCLhjTJQbqLirxBNgOAucgr4Tjdkd2yyZ48o48OSp8qnSQB0pVn6iuqYADs3BuW8SV3c/3i
dYCeGU2W7RhempEskod8C8rBfJmKatIJAB/40Bk4GdU9BLeHIN2kO6MPv8cgfz2QFukDXahZzyPS
mxzqLgFu0zH2tIdiNHrsfIi2cZUcUtc1TtIikNnwKsPSYP1atoR/rhEBT+vNAzKXhYB2GCpEbUNM
kiGcBJpqZW4HYF4FC2QhYR79OFhI63OQxo/ImVxIbdLJbOefrO0tEKhgMNQXti4B9T20fF1o+1YL
wlPSgMId0b/gfBcXkpmIUQRKgCiX84T446IMPcE/rYPO402pR6byAChu/JSqjugui3/gE0k7TAZe
f1fvaUgDtq8h3ChDhuKdfeWTNE9l2SZHfH6gze1e6UhHlGNkEH9AbJ30LmDNaAQasnRXbARqGYD1
knbR0rUB7BZYd3KQ2NR+oq2dKS9PJlII5MX6s0i1JPNbpJQhkgfoDFflAFjxN22pQlqhdgbbVC53
jq8mU8QcIlpNmJdKBngoFynAD9bSQbIjFehWSuMgMTb4rfktG/09FvKibX+3GfLW/xjkjUU3R96w
52bJ+j2n1ajVdCA6NNlqmvf1b/eVuqcBcbEVCCgePrG0wKwv5pTvweUOfFUhokvgN0BYKy0QRF9l
ADAJHgtrOSOjFm9hQs7FW2OJ9/QEKTSPWZ9Oj6aZgpxM808IA52kiDe+CTLxB5AajI+vYu2zEwHv
DQkE+jkBd8OZ7oYp1c8dYiwR7ZXgm+BNrtSAmW8e52ReRsD6AeDRnyrBUIFYomx/kpx6M5NmetUr
mgIgnaM33pglHeoewFgePmGAPmJ5zXaewqAAPyrQCHX8Qe9KoOA924XpIsESccMTy59JFFQi8HzO
EFghNNg8V4cOeMALKspL6n0ACOgIJEa0SqIo2dmxBidEA7rYmr0akZ19oVKhJTnYo8IArIFoUGgu
kqHYTYeBY86rejLnjScU5ri2H9OJbWTrETGYWVM+IDS5X7qjM/4AXsnCbUwAlBtgBck0a3w2/aLe
Jnlq7HNr5hfSjbAPgSxzkEyyFCdudvi9jUCXEJQrq8eWEWggSxzuuVa1LJwR/6FbuwBzIjgfFk3U
gnuRyppd/ESYlXMIba86s3z+wYapWLq+ZfwwWwdZVmP+GyyJfAH4ebARgsBhA/io/Jj6hnW2WAhu
rjJtvyDb66FEwuzvKHBPyOP2v+imIz702QsYMcdlGA3jAQl0WbaIZ4DmLbQxuN5bYHxBgGk+HgbS
kHq3939LqEO6UEPqggFcc5X7KeK3AJdpDFP7Ve89/GOY/PSQxnbyZIO+e2Fqjv6jcLKPeCn0X3hY
V7u5G3E43JXVJ2AgPFhj4X934i5YppEx7VzmjB8nsMSsCq8IZRFoHAHCyVm3zc1s+jgIoOfRqoJN
KYqZy9x1bSPNmmpr/JPbBHqqrakrq2yQCJA824agnA/6+MDHBlzM3cTwXt6uqDTXdv/k4d1wkzVz
ieWGYp92NqJZgLDu6N10SCwwCMlbHfnXwCcTUq3EaZe8NUkaNNZ0oCp1IdlNtbylesT+ZebS0yYT
rOfuyWdzcsrsrJwQddjYQJJL7FPdusZ+GNiw6xsA/Wcxds+iJAk+VoikX5SJxn9xD8gUBRhdFm1t
7plfWd/1IXQEP27wnIZcX+PIazgD5tTZgzGi2WnO8EvXGvdDH6drDoLZj7XPwHwCdtJlmdTV1wJJ
NwCOLfxzk88t9vb5A8mNzKhB+pSxrcmd6qtd6cghmONPQO7Fu0MamktbyP05sxberPGHPsq9D3mw
ztpy7ldFazTnTFzyCNFvRj3uozRssi1VYIdFW2ghtizmrm7OUiaUQXODL6jeLAKkTlj4isP/ffOQ
xaBVSM1+R4pSh26BVDKJrf4OhPZ1diSZNIM4ddA+doWxISF5Ij0LAG2AyFcDuTFX2xooEM8Nx8YW
6DRi2STWTX0XBdkztQ1z4Ri16BMLtyNC1GZTO1FT6YeyZA4p4Jnd8G+HhUmGiMMl8HKBPiPsysby
VlSXepIDdVFHGoMoUgX3wt3gsHoLvHf+NHtOewwa/h0/gfyJLno4hIjbdKeVkjllICYnrAATiFZU
EeK4GOHc4YVEiZ5/BlfYZ7ymY49jQJQQ8MmNB2wtGA/gXNLNRWsHfIEvtmjnR7XxQNV0pxtZdgQy
wz6YesO8addgf3VZ2n62VspMtKVm3nBwDED+KwmJgc4TbXokrizHppkf+DJ2Lf04RWDdoru4rF7v
3pOBOvocznOwvdNVRdC4zRVCoNDpe12lc6svTCBzraTK1fggPCCTgPA+RNhF3DZj2gP4g65DCPay
NAHAmCwHXsGATopTqKVd+TXgrC3okoJpVxFwNj6PXVic1aWpq9eiq+NfrWYDJopqqSKrexxlUdnq
Z/3oaA4A4ITMT2Jggr7W+xyBZ63z2vJWARifspXqUzOaEuxpZFc0DNPu1iQpBmHb4wcdUO4jjlsX
bm3lvzRWLvOkABmRDxhdYCzy71mAP+O6yrLnuSr4xgTQxSnNm+mAfXED62nqL1GqhSsz1J3P9aB9
m9ty/CczV7IfcxxemOMEX+I005dZFrQf9AH7FUOrV8c+sL2j7+f6JhtYKnBxgY+W6OyrWeSXaGzb
h9ll6VqPHG1de1GP5MOp2AN0ut4DfaQ+V50dbfBSUD4ZtjstkRsfIqtK+2WPw/QrNxE1TcSmOgKC
h6myfiUs+lXULPlidO0oMNGap0n0jR9FZ+P1+YujG84lAhqkrpUXKuhe6F7CePgZ5tiaIRFdJpaB
StUp5rWStWLrPGn8CVi4aEUV/qD5Zz0Y1ySyY94gG3+HXPHyPNd9dEQqtrVxnbF61vkEhD4GNHed
/+oEBz2gUn/O+P3/VHaArFFt+qC0NrXvV89WBwA6Izb/bDOKNrVok4GH82zjm+YIBPLf3DMA0r0v
ANf6pdNG6xTrlgdAMY1/iQonX9tI0t2NUcK/ONl8YabBPoDjKH4q5uqRGkWWZoBGQovXVDTKTluM
dQ5iFdElzmlCNzQ+tyNPzqUXWAsS243Vr0d3zHZSay6f/Wx4KsEm0dv4aD1xH9nosYson84BMmSH
9+E074vhkjM73flmefJFpigYjLRD1nmy5IjMWZJruumdTSME8rzIHyYZXZocJLOW+Ncjko2V3Cr9
x5QXI+IA6zBclyIDdha5sLLM7KpZmjYL1tQkoBTiogflcoh/fyvVjz7N7irxi3Kl5aWz6cIBp6TC
U7qQ0ZFN0d5z3B938tgCJSwYkfYknzIHjg9gHX5o8b81qaNQ2i6bZO0NqX66GwFztJcKFPb7Ozk+
rnsQfrn9lioQT7MyWpEXICZAawBOnsVD/2oh6aN6rXcRw5+cmAcz7qst58iEkuUidPCm4tufZHEG
rPmp9JHwQKnb5GQNYrUoveCzsd7O+FU9jOJCd3QBgoR1yERQ7L/K7lSoSMrUTBVJdtf9e7I7FdU9
6/1dUQHhUvWpPLN731iPQEFaFPNgIruDmWDQdAOkVunhhmSA4UeFngF7esaXA8lkBTJDHrsBlPFo
SVp0507WNz/wAIEn5HTB27+zGgwtWntgDZUy/A0F+36If5MGGaY7y94APyW+KE1ENBSLIa75Xqni
sNVcO72XrUaAPgYL1nnVsWmB5n01Snd+y5YIAmsflH/NANwHJ0UkS8EA+DYghTspwQGamHhrSjof
vY3J6J7m2dr3c9S2SCC09gFz3ZOynyZut+yH1NrIHqgzX9DdS3+sqmkfwtJbFppW49wSnoVTWh+l
djbh74k3lblW46YB0lClDzQJmAxlk+7EjE22iamjcUcNvlyATw9CBxpJV+rNoTO8b9Iung7Q2sdH
WUnPT+87YyfLU8xCRBgawVJ25mmxe2zxAa9s2gC7AyBYj0/ByJg/+dbZSUZ+lCW8lDhHXhnOsW6R
/IJNmmSP7WSAcwq0cT1E1prdJyJSE8VJFF1RVLWq6CAX+tBkmbfQi26n16B4YgV4d8O5OFbcK46N
uDhFHQNEUNxOicPLRdb6bwJSlWW6pYuBnfiNObMvVGLU/L47KaVOqcp3dXcBHolk56QIdTJ065mx
UnvRw+/crrtPtudEH5qwO2t60H5CKJQ4YwWCG1V6iH47FABzWVJtwrDG8tIFnD2IXcPaO9ROkT0l
Xhw+YqNsk3A/fSLR4IPiz07Meqlkhhmky6yx4l0rWpGep7OVFjvtI6mNXo0DoWh+kd2K3ibTxP91
06pX3MEGw+c8YHw9jOGPFG8P59LpgbIEUFx5IRkVAQGzZFGkH5XoTq2rjHAJerJ6fVdBReoYlI7W
tqnZ93/t5E9beE1r8J73pzvKjnL2rj/frnCuHvj3dgDZr62GMItWpaAxMe26XbpIHNx2xCvTaUDj
+X+MXddypbq2/SJVARLpdeXs5dTe3S9URzJCgEhffwcT78a7zz6n7osKzSCwvcySZhij0k6+J3Xq
+CmIELJsX8jpFf/PAcgw4QHB3KdFTmYWEo/NCuAfwOFy+ne33EM1tyozBqAXLEUKMqGpQS7LOl4O
2HCcp9Q2Morx4PEuXInwZJRh8cMBmRJAI5ME8G0g95ZobjhiO1rcAUPTg+y851+7ETtcJoqfcV1/
d1Eo+urH2sM+CwglQfnqo0n5Wkkj3qJxuX+TQfScJkL+dMfh2Jix8zmWQFVWnAl86Xrq1Imc7TzL
sp7dKq9XtHJVnpqwz+enSdAtv0sHAPFaQ9A9NgCW3TUVMhHgq8wQxa5MB8Rz4NQiNQ0gzJnQHxO9
XWRoJATGog7aXZMZYFoA7EW+zrE926M8s38kw3xseqSJWICNImSkiHEeRwy8QEVINuVO+tB8BvOq
D6ARPA0NqWsfBzvvr+Rg1m6NHi9lrCM7/DaIXLw4mbaeyhqMR7nDX2jIHA3QCcXuNAtzT+JEWrMz
TXEeKTcgd/D3NEXRqtz73BMbY1oNTC8pcsXROC8X4l8dndvGeeTWKkfc7LlEg+ODzrI3baThm5Bp
exJJNa5ZxdmnmoMHbdDoEVNAYF35boPqr85QIHiY0JvFODjgK4yCCETIf89nIRmNrevMRuZ01RSy
3PGuepuXIG0ZcxZd6HKWknsogAkBTFusafiOPX2d406AEgU8btU7OPR9AfKneV8GGZbotaxR0v5b
XnXgWjRBab0Zfstw4tdnM3YfwXxm3is7Me894vIb3wYyoY2W9B04xesDmMjFW4voSa688KsTecUW
Z8cCIanGeanwFd16DbgkXfz3ogO+vNhcxE955v8gearwvVI1eXdjLEAFduwbq9khRV8vT9zgjlhA
AYZ5OdHZ4w4GQAiZa+FsHyT1wffLT5nZdJfcAFFaq3L8uTr7u+dGXr6WESvWiIdXh8BmFkBTuuFu
AIogBUYSPqMIvm5F3SVb37Rh7VTGDjRN1QMZ+1wWxyzuQbRM1hGClEhImsDemtbCFmEELJR3oxk4
/PhT5ql8E8cCgM909+pNp6oDfQp0Q9EnICQcwg2je6V2AtC0XF7f3YGHG3EACs33ysJ0gonl/vzc
XlSJB5VN1bK4Mw1lUaitjYPpdvYA6u5mUCVYPdByuC0GBCsKBEuudJVP3HpG2gO7rg4vf8jJogWm
9loi6/fuOvmjPv9mobdp7zK3PtEQ2B0axehSjwwM9HTZAZ591hdV835FCpo6QLox1nqySaSGD5l/
cP9wOat+L0dT3gL7uVZuvfpgOF+SfrQbZzhrHK9Ad6jqDd35w+3Raojsa/0aG0galiyozH0FjOlN
Z43eep43oWutERoJt24dqJuKDXUzKwlcinZiU6ujUe1myz5ugCpmmc7+fV7lTwrIMkdybD1A22xM
y9sBfaw+o5dXodPTENVKNIjpUZDiw4CGrg1TrFmTbA6ALJEVEoKacmW3bXBe3MqW18fRicRB26Le
CAPgth1wrfPKKH51AJ63gF7znUcZIKSZXT83wAdCbDDvzoEV4WBbJc42AKr5i8qB0wng8exnhAq1
yTtP2fcmHmrwfYq3yPC8mxdJcWGmh6+EArwsLtp9NmiNTlaR4ulhmISjZY3XrgFw+uSgPLBqggEJ
hHnTlNzoquS9fwNVCWqbDSAd/62jJaSDNKvbgtr9DwVDYhubRvPnsgRgLBTKoMtmJ/sfGZDxfuW+
/xyHPZLQFaiQMmU296Aqw4Mye4CIjwE4gAfAMVeG074aCri4XWV4P/zox2g0ajuK3Ni3be7sYuYX
qOFo7HJb5aAEcdHyzSqv8PEdrott6SJgaxU55pwX/EFHYFquRbmVgDkCHcPgbWct0m/J1Qc7zDxF
U0O/zTTPYZPLlSWG/HvO2K4FVnWInxrNXJ2Z/GTp+F1GTfhXCuyodQNWgkcg4NQ7I46sS6t5fEIc
Wh9qvPluoI7Mtk3WlC9JotEoLLX9xQ3ih3nJ5pPhu4geiLh6ZI0vv5QZit70WDnP4G6ot5HO1a1s
yp+hQDwzBP593O+17Zhbh+PvAKjecQA/ku/3G6DUJeB16pHU46DCyqZh1uRgQ4iFBZw+0zCuuS3N
qwgca83T1DiUeXuIQFv9yTXBtCdD194p23E/g7614qr9CuTyCu+tSuH70HSfVT6+lpM8Abz/ugDh
7Q1bPetWCYGiGmwWv+Ir6bUGUPtzamNjg2NStXXGTq0HC6Fj5B2rE0M9ZwbEqA9D7/fixnqpUTAv
5B6d2iBrEU0hbtg5f/Agu8XXrUA3Zlv5X3Xg8J3MDeMJ2LrI1uuMfTdGse0MHnyWIB3ceAFCh4Dl
0leEV/WmH0v2hYEOHHl89h1lafgm64Apg8Bau8ULbGqH5PW+y+oBJJHVD1oRpQwXYdriLeOxwAcv
kecepb8P8YQhn5Re+d13Nw0tKJCMA9h3e9IMpBtj5KbPLi8GoLjl4yYGHMEzyQrvxRiALEwSRD/4
tg9HfNAne2HiS9Ip1mMQp/ingUtsInmlAcEHYlhMXQtQmm5toQ4OFuSDRIwEN0Mb7kmWMFM8yBAp
oN9rMDcY19x1gbM+reFXsr7ZYF9dLPI4nNgkCgYsUKyb+WF87ROBhBvsyamx8FbxErwmY9GE59xk
4RmwxLHE+eufc7xwwnM/DXRFagnMcezzJqEyRe6sFxWtVIDKet/6CNv89isSvEdTvK+ZlZgrp0zH
Q2RPpIhtiBc/zS2v1u/zBjwqoHJzoF/swZcBeKBpWGQ0JQUo8t7XoVMJDcva873IL0NnNIhAUcya
tvoASPkAuOCuc2Edqs2sOgw+BXiBAYZ5QExrmuZ1Zm16lK4caOrZyB0GtWquHJhHn/SY7IQdV2iV
lPw50vHWnMSWqvg1aj3kPKc1aqfyDiPKoDd0Q4C7Zlvpd8Ge1gBWGAiQGq+70HQ0/GMRNvIJAOAo
Yk+sFTnpujBuQja/uHJ/4Yztnh1ZgbVAdz8AHaTPTcP6p8yqLfDQ9ddhdMt8PQLaY4OvEW/LvQTz
vre3rgmeDjLOA0RAihi1dbM1UOwZsPFrcaCVmZPGj81Ee5Kh12zNBKhK26BKNyatBSaTt8Tq5MU1
+ZvPhuSYItaJ4DUacPf4GP8qRZMEKC7OJLaACXDnEbEMTsjW7ZGns09CmgNS6wkAChGLvOZ4u6+B
3tHt8ZESL6j0qddOA1gWmjp2523HuGXbejp7uKiCPtqD1IiwwbgojOGaW/wLzTTIdkBIa610UEbo
ywcjTwVq9EdSKt/OwbAzgPB08kQ+K92EaEg70NTQto+dQxJtacrS0DiZjmWvZuPUyh98r39wM6Y3
jeeKXY9o9pMLCuuNm4JONo6N5IlknV+9DKkjLyTCcTa+ozIKfYdWm66jdkyOph8BQPC3w7JICiDH
FIw2+t8WWBz+6yI1D5ADD7rubBkR0OyFzB8T3gTnUo/ZY+0E2SNqqZCjiQekm37LqgwAilJwdSAZ
Dci1jGvw+ti70VPgTAVGB/pwglRvaRmySVDOsPGSxzIPjAca0jxdo2VVXBfR0IX9BfvhPZBezdmK
lLLK1aEyUen1h2KMeISXf1duFoU3+YaFx1d2LMv9sjoA5dHhZA9/Rb0ab6X9uTICfQXELV6tElhw
NwWQzn3g2+UqDuve3gdlCgYV5KB65wkUCc7diIHxBaJyvKwtjUhjhTh3kWXOEw0duqYcFgT3vLDt
J522476XMV+DExwePKjvgvnNlbQ2EIdOeaNBfzutTv4VKysAOobViUyMIVdXywZpze87OBn2IZ2Z
W3uyEAZ37rx2VzlqPg85vkZXRuoju6j6S1F6/q2eNng0ZNNUWu49zYrs9IdcMCvagmwKzJ+TGdmS
SW/ibMIbvVvWWFybvP/iuEF0XOxJ6VcorgCDKZKW/3wGHxucq0B+1FVg0F4ta5Zunq1wTIwOy+rk
iwJIaxd4iTMbLx7BtGPVqJT55w9IU0SDx1UW6hgwb//4HaCR5u7VbYgy3B6siqGKVzIewHDvdaOJ
b3jTBfql8MwzzWlYpuQD9Bm850owxl1DxzdOlsAb2e18BCWddKVKaX/K7H445o0HmLFpWmgwUfIM
mT+3Ne1P2pSoh/JNfSKtnbXfsgHlk6REoRJIONzmRbVF9txxuSMjI3T9K3Dw3m+QduXHGwBx4v0G
ZEw3qItGnwYrdj5NN7BrgET73P6BTuCoWZmDIS8e2jY+DD5QtDddC0TwPxR/GC9TVJTUZ7PHlw8W
InGq2irbGFNp4HwjUikQNKxAnpFv/1gZmDo1aoB+P4yjs/4QF/77UwUhyqS89GkcRPyYViIAd54J
/EBQej/S0Bqdv6sL0a5p2k92OqvksUlkuTL8JJntBvx6z3Gj77RSpPmwzwpkSsMaUZAh0yftI31U
hUghcB7qG8ldB+Hbfup6hFEwxUvoigYhFNplAvvtDzl5G6EEdZOBhD2tSA7LsmhxjBD6MNh8d1J4
pgsqci2QBXJifhhLL933sQjf2FCdyyE2v03/6oiRDwqYBOaImLEKt3GQ8K99dySDUoF5NCxS56L8
cSUiO9hakWG9mmMAEizLB/e33fBXndrvU+K3QEKBAwovQ1nOZExamYCBrAfxPImwK0S4avInh/+H
Py23rP5vvsuj/HFvmtbhsAZ8sjqOg25Pnpu1J7rqp+kiI0Vd8o8mJPvDbjH5t6Usxi+BGOIjaDTS
YYVtRHiV+T4y48o+cbfILiU6wdW3tJPZg65Bc1KjsmWdRIGiKQLq9SMKhKtHD7yDJKJZ5IQgVmGF
RHDFYzHOX0rezGngDlBHkm5AkkBbXbMx3Bi7+vQ5aUE5SN/ZCtWtZ2F5X2h7QKIxSN1tgizDZt4W
xC5IVruU2cd5C2B1/+Y/24Z55W5j0fENOH3lLp/Y09WuANpCMFHT0WAZXnGK0mbLk75zED+EAoQi
40RtmMmTlQEtlaak4S6Ot7vfGpI5XMD6gyMA5owTsp2g5UwPEj/cJwuwhicrT4ttnbXDF9/KUAKq
/lVeTXKgjv9pzwFlCfKyyNuWwkCDg1VVX7D9eTTHoUdevl7XdplEK1eUKEBz1FfPxV5/BETfi65i
F33zRY1km/SB114KoC9FHmgkeLiPOpvfc5R1oI80sTasSdMNsovtk9mDuACHYPNA0zqsnEcu9jxJ
UeEHpkV736usBfAYAopKD+2TIVB6bSECBLw5yHTp6YcaVKvkThatb4MXxkRD8bwKR6S0aLUCgRwc
Oicpr4obDwB2/1YbKIkRZRXjWJ23L3GMDhnG8G4DnJt+QS6zfEKwYo0Kh/alU/4EKpXi3OkyvSoz
X/9w0i+d4eW/PJd/GRKLfYrzwEajjcpvcqgjcJCBrF6j6OQRxZgKwP9R/tWJo4MWaN0JfKfasbju
N9irq2M2WvzNSuXdd3PjMbB5/tzKCBh9JX8bGb7Nksxz12SFoP1HpzJRd0e54yNK/uyn6nkIB29l
gwztMMz/TKn2ViVaIQ4O/r2jNelp7k7/WCj1qB8XHxxi60dS/CEz/STbW0Xa/iJtKnIJnmWZDRrV
Q+HQ/wjTDGT1CvWx7BmZqu/9YKYPCA40VwYiVYGjC9uQLGybPXMrdqZZGqj0gQYQ/pVTmxE+PpNs
0TYoAGESxBsms1ZgSxzBItr5F92kwaV2mNmuAOXoX+xpqFDPvDUGVMORDZBkwPFTKYbPELYdOUh2
zlIP8QEgRPhEQITyRVOtbHdA7dg0p6tlWGQ5AMS90U6vUdeCXC+s71VRsBv6DIyXJmqSde3m3hGI
3sYLGJgRFmO1vyVtITzn6IyglCJXcIn6N/So3klJIiQtIlElL6ydlva7T26gohupHMsFi4hTpEcy
t9K03SUqRkBregyTDePJM5HMIm2IJuCHskDQc3oMskAZzgrgyuFzHfX6xgTOHDE6c/KBuYdajNFT
pln0JPE/lJZ5/EAi0BhZ16hHkabd4whRmKO7720PLZBpWaRrntvg9TKscI/0EPRdnaJOFzticgZl
rrqHiD/RwrMoNZxj6XP1QRah2mnLsW/bzov2+ZitgPksQbo+LSrkq4ky/DstwMchuvQDf6WZmh67
ZIOJaKIRbWZ/ESLWYriRPLz7V/wwtA3IwiZr1tpgq7O6Pc3oyfBV0x64C3oXhNIz/G1QFLKpWdLu
5gVC6b7VY2KDfQ6/IHCElFf8wS/tKo6a7s5EOtyD0e7vrcQ5aKxib+/boPdeIVAd7GPbATtF3Ef1
9mdI9qRLQ/zqydZrS9h2ab1FxuqF6M3zXLRHw3ARBw1a/toH7ftUTQUHNPUlanmJ/HyZkm+EqqVj
E/L/8JUISTxkeDFvFVCWr32P2PKKLgsT/ziDCOvd0EkI7WLKOE4DaL2ReUXBnoiGbh2UoORcO+o5
t7rqaab3C7xmI1KwYdFU1lpcZRE80owo/tigf4k8Ds4IiLTPHDVLB1qMLLLcaZ+d4YkWJHPJ+fuC
pEuVPf3xlFwNNg4a/jA+1Djs4YzSeskJf8ZXRD/7ZDuEDPFmRNVnGzLMEYF8EF3UbjrfBfM7uomS
ra4mcjrPb/YfFkNF8B2fOqCe0mKO86hLy7gtq1S2X+ElofezgRsw+1ACwmw1z+M6xz943A/r+eEQ
xBwf2sEx1+D2FNtlHboKeg+AJFllAIxo+lFImFrNIdVJdqGnJpFtchetX7W1rly/2ggZIPyi8/bi
TUPpeaCWmK7+TeaNzcFvU31cbFET+tGL/EnWhX65rxP9+b/a5mjvXLcpSzYMR7Fr5Jk4zSVGt4+M
io+oMuLWuIqGSu7BJoJ2hsloQHnWNYomczJS6LRj5tCcSRbPLpM6RpUEdgNYfMjTYPZ7X7GUKNtJ
ws37dLKeH2C6GnI0hDCfB7v5VnQXWtxBhnQvXOcnzT5o6bIv60OLiv4TzZZ7kjH68bENB0v6mm40
35hsShysLhOe1Sz78BzTD+rwckSfitkggzP9Sko0bqIX0EbNT6jSz+/rTJbLDQESe5GRBZbD3z/3
8sClx/Nt6NXgZ6Wl5mVr11D4/zrQo7tl/S1sbbWviqS7KCQn0PBl2O1FT0Mbj2KPT/vLOP3dmUKe
DR+6yYbMyYZUXYJsdgMQ+t3iTNplSnYkc/DNdrBb9zz7K3yxgeEdCcbplaJk11/nq2mKzimk4MCu
uv1DMb9l3BEvxlk9WdP7ZnGmd5D9T5NFuyz44Sa/VyHfDzcJUM68/SBc1qkVWH3CGOo/bh8NMcKm
CCFtgLGtgV/RNydVe1a2oksastpBSncaFtkHQ1LTfLHp4hBNZx+MFs9ltczjxSY0u/HDvWgJ7SZH
N/WGdZnXCjw6jXf2u3So5ssP8zJnaKqfdQJVzRzQcEfSByn3znQ1uD3QhT/4LyqOJOEGKUa5ntVR
WrNos+iN/AcKM4YLDsztxUfewQTeI5CUwfOz6pSN0Wa6R3kB8FJit3Gveoomz3oQu80+JCMtn7wX
O/L1Neri57Vmv3/ei1ycVKLQzBQFIs6hfDLMU9cyHFGmiZWW1alomhxh4knX1fIp8nS7MUZdgMzQ
LFBgDoUDxk9VJMmVZsh5o7dQ9EeyJ1FixWwXtdp/v8m0kGVUw6pFPgCBcKxBAw+3EX4N893tZEhP
lS/wm/l99zCtq40/9DXCXn8/UVUnN6XSar573Uh2rRmIevo+zNYMhXO7oJNgOv3tAAL5dkqSjPOd
6ecYv+MsEM5PYbIsOIpgCm1OD0qOYCIuNirk/a5EfFMUZnnXQMHb9WYADsvcAVFO0qOXqSi7S90X
5VtKGAWB/cycQj2VUXQmcQzuZARJkDrgnlG+0RpAgWc70or/XMMThcZHo8g/tdaqrCr13Yu1vQ7j
YLwBqt8/D8VYbEezqT5nqbszq4F/L6pBo9LUkU9pZQCeGdvb/SArFEc33Revi8R3nnZP+dhXn1gf
GbvBaoNjAmSGxyEDPhRZaIYiRTv1viAlZKAltw8ug8q6K0jg8YJMw1MQ+dmqqP0S8S/Tfsl1zNY9
MskTmanzout42OnWRym11M4L9hTBUaZOgnDdZNy4aA1BerF/AuN2g+hj7F6GEr1u3gCeCsdnD3Rl
ogVnw8FBuimM0MsB+lCeYmS7LosJaLXFMVTiK9DaA/RITgv4lSmxy/5ui2E4ojUxeM4L59XM2vGr
V0jU5o9D/GCFVXzTuqzXpOgAnd+h+gXo3A9INk09sikaz7Ej9lYkTBzGH+hKGWW7lnma7gojt8Cw
FOV3k3f+aTHhaJW+tdMPSUuRG/oYhkOY4+337mZY7caspTffdHGuM/ETVG7ZkXnWL5n17BzZDcho
dPk5YGYIjtjSfPQaf+tNMxIBbcQIjeKFJkyU56jS8k4zxwcnhxFOkaPJnDfIeGOHaR2ZKsPXBkBJ
W7Px4j1DjcBrhKLlPTjLAdE0ac1a2UdQuKE5Z9LaXumi1TwCOvykNRQSBE5hIm0OZcK96oXpHVCi
4m6Nw/5OMxPsQNNNAVvxBa0FHo6u8JO+7aLPDY6k7HM05kWm3z8hEB1dojRrHyOp+C32GApTbP1I
g6pH89pWASrFIEomq6DozYsj0xvOHh5QtJLOAiml80IWtE4QOigr9q1vZE8iICHhWOklGY6+fy+k
gfRxdFEjMMtIETs4+6AJwl2RG8l03bV7FUXlWlYcdzQNsIyi8wcZk4HHO3SF4pU/dniywI93TiuK
Dz/AoFy91UqhGFuXLsKqNnamTo4iBroBPSE26WqTV4Jt5x+pREXmWuW1uZsftkF1UYzM/9oKZXzu
gaI/D20B3JMVzZv6V2bGDGgCweCsSQQUxmAXI7m9siaO4dZQIG0Ba/uFT3HUFh3xK6kCY55qt/l7
OsVgyZi0f/ga01IfjCkk+z99F+P/6ltOT7Xc6MN9fz8kqBbUvs14uBF20gMmFkVZ2vQRpisAf9sZ
PuiWfHyrr0zb5tewmRCapqmnZXLvArcFZ0SMft7Wj+8mstwAnICiaX9UUWDfaELiOM/7XdIhKUSy
RWG5wy3vuT4vS0RIRx05EC/nuyy2aOEvV4n0+8OySDWy8ALOkTOJ7EDXHmoVC+xoCrxSFjuj69sH
2e9BHJbcZZDiZ5CaN1uVuej6Qo3NLKOn8Kp8hyRPel3caxACA4XCR/XAtMCiCM30i+d47Lj89IF0
m1Mhs0+LiOwR3/JWSgxqTwq6lR+axtVt2g1ZLA6WwCG20BFac6b7zb90Nfw1hEVwW9zd3Ne7RiD4
yYxKrhu0em9BJ26UGyM0A71qswA5pdRykB+dpKUy+GW+9IMAFNsa1UKGgqx3HXcXxuAfbpP+i5B1
gkRwsCIleRWTK139IUNHeb0LQWQ9G+sw4Cj8xJpkPD8HzZeHoSkZtkaEx6R5g674bV4l+SZrMvvZ
61pzE1a2s+vM3n62kDy8FEkJCkRbPJNFn4c7Jw+9s1O22c0ZuWGsqsHObkOrzxF31amKMigm7WCG
loF3T/oDJO4ADCCPaSATGrgsUVcapHJnprWJpSZnMmyGIVhHqKDbLNbzgqNCHZaL0ub1SD6zJyom
sn2G2O68BjnRU9BqNbi50OzSPZNoXnF6aroaU68/d3rYLvaLe+BrFMtk0S3jXvjcs/YXuEaH88Bl
9GwH3DoJnGhXNKWhhUVujcM5QlzymYugRT0q6kmRxfTFxolbNFRJjrAmetrQtQvYnA1ABPDKNHp0
TMu6iTdG4RmbLO+RBtPgv+UWznY09Xq3udGAj05zK5iz74NMnklp+pm+0VWPusxLgTgJmc4Lk6Ju
8P2NHftXciftsi4Yu+W2coN+bXueBebOmD9bbYltUgfUwSxOynXAnHyHHZ6BOnM7bB6i2kE1k6vB
HjVNydCJAAFntwBci6vKmRWziw3qT7czilNrMARozCozdyli1WvkBjAH5WJx9zp35w8oipptlBEY
s01i1WqXo391jd7B8Iq8ZHR1NeCOUdSeim3qMmNFwgGFEN18SZZt6ScXX3zBGe4Lij+ts+qr5qkG
usKtR8+jiUjUEw26zOTOA7bDZpH9L6cWwCt3Jt8oBRPUCHqEJX6zfErLIAZrXEQ7eHJD6r4d5L63
2nc1Kv6Hc6KjVZN77UPM8u7BbvCNZlpheiAZDdWk7Rr9V1NYFvpiMXMavFHJAceTM/a6+pyYGZr5
I+vkejECCcjwAgQIV8tAMh/V11s9ajDJ/IudmtyUkz1ro7T2iytdqRhf6UHtlOtFgZClWc9LkbAQ
iXlMi2aXoDjsUvmFfXD97kazLmPOZZgGmtIVyWjqjdb3PIqK/b/ZJr50Z68MwBPCSFdB2Jdg8EHm
xo6K9iEF6jTNaLDqqgCoBMoAm8DsnkhWe+xZRtgb0Czw8Rgs47OORK0Cj26fo2aAnAY/N1C9nkSA
/O4Rwi69UJ7xTYpLdACjFMXlR5LR4GA75K0b5bqAiTSxy3cT91xOQ947zjnKEXYs6ypa66x5l7VW
WOOs/tuGDEmNIPsQbXyz/RkDHH5HimWtxWORGWrEWmRIatc6Auz8LYpqjXAQwinzMAVkPkwVmmI6
fH2KKbbrTMOiJFn1twUpZ9GyGl3BQrRNeFo8/7zV32uQ/I9b1Sgg2BR91Fr2WyqqY+QIjWeK2lNu
Bw6wm6d5Spednblr2wLqWTT1ks+qD5ezA/mS14dhsZ+XmlWL9IPrh9vOaycJEDo9H8ekqeEJ2wsD
raHTJQ1WXW66RlansJwU+aSYL0mdsBRHCic+tjZaWMzQW/273bws0n3G3rH6V1pmuQldzSZd02cr
U5rIMKrghtfLgXEQsvkgm7qRiAYRh+EG8KjhdpHRlQnqlGMZNs+ZnYDEHeUMh3hqa6Rh6XLkCI6t
tUaZ6yJb7GIrPgE5xriXLcB4OnOsgFQSlm+uBeyVAhFGL7DLR6f1Hkgc1sVwEgw9D2aAbCW4sHDa
0Hn0EINgyxo775GGqC/jE48G1D/8llljmu+6rkTEqvC8R/CEeI9N0tTrptbDHnuWIVmDWf2VsdI7
10WGaaH2najkbFsZ3EetOPq/yJTLsT4kCfgxo1Jj26SyYu35AMLbKGSUL4jZJocg5M80c61CXCKk
MvPTWBVqHZa9sTEZKjNX+I8VF9KTZZ56zk4hrIvWhi68jf8cGrHzyqwFxrKnun1ZlsWKFa25c81X
ze1khWNrfRnNCMS9IFPcyM4IANgkzZemDAC6J/AOC1PTfLGymp+bPgAi56Tt2iR9HPNxVzAZvjTe
DlgH8EnlxtLMfySbAhWl7+tPLrLVxQZ9vqhKJttp/aoEck+zKlUGaHqn2urOA7YG8tHtlcnYPEVB
h5ANvhVWoJ4Apd/gIYWeon9+FdDoWkN88achdJrmLDswP4uxAdZImv0cDWy1quyHkAx550R4j+jZ
TA5tkQLAMW+NO1jvQYk28PabCw548tFJG68SMTov0mT1zmYiPCedG91aNHChwDwJP2dmDiB6rJ9l
/b0xGHsLXOFvkjBAhduYWGe7QRO7lZf2K8ibvlnOmP10OrZxCvBuCB3EiH+JNn+o0Op8CPoI5ZeN
KZ6caSga8ctxNQJbHSpU0T80XsbSf6UZDWYzYYg2AxpeJguAqCWPNRD5yZvWifB52AqGACDJyMxN
5K7vefdQZNU3rsrPoh/duwarwq7JceZ2pmlVShfcjrlzYnX8F81ocHPR3QVK9X8bkTjP+HOcqur8
wbnyNLoqIme32I6JcZVtdwmCLF+7oQIc0LQz8wsXnVy+iP6LUA1dtUMzDPZwkzldkTUpSCbtDEso
8OV2bvwsm3Y8g0Qyfxk5UGc9lEJvuW/kL4jxJZdalcmKtCRDxRtwLfgzTZosrPAJVPWZpjZoXHZ9
47Wz+1D3+mQiUlsGmu+RdqyeWI8BEfCVlsAZI1GVpxoVgUg2oZikeiLZWOJknbejtyNZINLqKUZL
Ije79IEsnNprgWzdf6MZDWr61sc3YTI7heC5vVlK7RqUiXWoMNX5lQPo5GoBWOzqAND/FAK7jEQf
TObLcmySTZANbG1OLiglybalGtx1kyOF2imkH4GOMTzGZjI+xhwUhMmg2t0ic7sqXDuxjlCgAbsm
FcOjzdNiZXoOolmiPEYoVzxbFbqBZW0jSTXEQMCcBroKClHdkhA79nQEjgk+6w3K+yc1fqvRKvFs
f9/V2baQg3sm4zio6xtdiTA7cZT9nGgWpqIDOWPDXLSC5l8YYygCr5mBZn9lrTK0Q/+oEZgO2dRF
A8zczO/7Z8EQUXZkVJ0AKmfdYlfJTWmmxlvv8UcHVYI7kD8ggM2M/yPsvJYjx5Uw/USMoDe35a1K
UsnfMFo9M/QO9Hz6/YjStHr67MbeIIgESJVUFAlk/sZyT1UTe6dibuRRZKH3ampU0W5zZFA2t/5I
CeJY4LP+53mON3ULISxKcMGF4n54l2ji7yoDyS973hySRz6SH3d2MIhVAQBydRvNlUxdyDlNqOe7
yEo/PRnja85R2e288VwHa4xHQUqkcfFIBSdZFaVT7YCHJ89p07ELEUbJL27Ez3ZckLoIMdeVo0Pa
+/tmKvKlHC2bZDwBW0sXsptMbXcBGHeRvcFXjMeooMar6+ESL6R+O2IHflDnBmKCcah6L1Mo+XDo
4DseaZHKrqEHXxWxSAiieDvWxtlFtPv43ZST+tX1RoQaFt8j8kgOd/DdDq3+8T0mw0UQ/HvCn32V
l/TaVobpXKhT+WCJT7XRSF9nRflQzZGITCOI3ewWknEAzgCfwXeinlg+yFDuJ7usi/Sz7Mn4mPNC
Ql7oJEPy6mrjXErRPJP+77eGkmb8eXz9icXqePSTLg2Xalt86EPsHeR8eabjdf+M4AAPo+1yQlgi
BKd6hrqnRkI/abhr664NNqNnfJCOJd+bdsjYKYg8a2HqrHRU+Sjn1OZKt4G1WGqlrZCyFY9j0o1A
tdThse068uDo4jwOpV4D+6t8yEWIDmYiSq8gw7KV7TniGvVQGqyxGq8eTJZVVnbho8e2CvA2txjc
vjdPN6o52ydwSAm9Nzdd6lnQvjlDpBwqiyeKDMchvtdT4pWIDarps5IHG/S83LfRNsXO6EtjLS9m
VsFP2zGm+0AxxUMTTq9fF8WULVMQbpCzIlPfBcNQPZUKdafvj6IPY7VipVX/+ihoLzVvZie+Poo8
O28MMpYOdNiFk8LeQbWB/HHZszhoXF5AFZAwB3/ZuvyrtCrnZzJU0dKCrn4fI9p6qFpfbArNNl6g
jD6kTW3/FEn+Q+kT/6lyCmranZvsxzwOH0cNFpCcYSMsEIMH/7CqxkMfJehPAaisszqoKeVJP/g0
zL/kzIAVyjJ08nKp4Co3F9Ciq01tZV1AAwSjSYZGxspi0Qy81mXke4IcG+ZMD8XVgLvmNqEJx9+v
UEEqa3x1ULJ1gr/wEtSdOMmGehCqB0q5lr3OTTv2ECUQksweW3YN86Ecytqw2+r6BooQ6nZeH+/L
OArfeNictDYfH2HN9g9Yk62RQBYPhp6QiTJRkMxaB+1FvQ+uJOHDC5uNndVYKNPnRm4uixYrBDl5
6pvxYrQ/ogSqMpKNVRE+VHPjKG7w4PfqVnPM8eyo01cIGPjfqlZmBzlBxlVDzSBUkIuSMXm6q5fB
Wja3efPVqKSIbaOWfwm+DWzY/AckYv0HswVpr7lDsKOG7j/IgbLz7+LS8E8yBFoDVxX79fucYEqp
Z2l9ftGEfzGCKLgL4IJeAx6g23DKypXl1PXVn0VIo7McYn3YXD0E6UjGThU4RKbHNuA1K7Yf5KA8
hewJqYRpUBc8xi/ohMZbz/eGPe/56MEKBHYBAsHGMf1AAqP5zNTCXRoUiu40AHnHSajquobs9Rrk
wRnKkvKpeTWysIW2nkkQJw+v5FMwJdHJ4tLDRgZlH8olIqdx84MXRIEr1DxHNinJ1l1mkgNNMjVY
6qPIfpLPX0VTNL07WYBbdK2nR4oqCZ5wzBizKX6D/DZcxCCsa1MD31BMyk+mZVgQIgHjFRPZrKBU
zKsZGNk9u42tHJQnJMOsykHKc+mOWbewAopczai+Vx0MOCN1+30Lue2t07YyHKbWCPWONa7Vt9p7
bLO1MSv7Snk2QL0NynDRBdq7HSQIpEKmvqvxl3v871Vbb+r3lGOc+aozw2aDLLC7FAXEbn8y/aPt
pv5Rdr9j1P1yyIwnGQnRr0Qf9Ne0Wx91XB4NZTnuyI9tSC359+aM32VBqi2MNtMPEs6bl0iF5lR5
13K0UJESGiHZLeSoAJUEJNnfSqyvDP26mgT8yqvhPKwdmg6p6grHSaAurGG5/YI7VbebV9gttoiM
VwtMPQgYp7t1A8E94A+k1YXTGa/fJw2V2Z/rGrjw2ler10ZQJiM/aV07C5RR5PmfxdyTodYq91NY
qhfZq8LMXn3PL8BOHlWWdCBxho2YLONuZhLcBTGNMyIyFKBJJuMG0KY7eSQbfSpt0s6cFeclxGB3
1Myli9DkzprKYi+w9VrFbTS+dVMzLgzN8s8py9jnLMhQOPZGXgjh1zRQOtRpW7eLlwjO21tXfbH1
Lj2Crk7gRomvBkJ5cpIxJJwH/pC/htPoVZ4gZwyORpUMP4ED+7NOTZtbY7rgpY08rHj4DV8xdFUx
WAcNvpexMdQr3ti/nRQANAewviyDPjnJplVQPwimo+rGI2Lxpk6LMiMfRw7nvyaG+Q6dO9L5pSOW
poUUe+ur4Kl9x9VWU0PtO+jU5N5HCeVeHvHu7xInvpSd8hXJRx/sEwTk5R9Tx7rbKh75UhmXJxgV
cLpoSlF1nS9b5PHAfqhXl0rvuGdfDO4ZCOoKjj7I9DmklIAhF3IAHIyxmsyS708pCIqCRLoRXijY
e2c0erglldtMOf37irLb9jwKYoqy4E///VHf88DrpMcyw84cHJ7pfXZmpz876mylpBU/K9XVn71/
e7D1wSfEMGW575R6bN2lPBwtKKqbP6PpPCvxvCWSTo8hpYFTiG76S6iVj5OaJPfuMDQvtm8uW0Ql
rkNXxM+9+1zUBr5UfiyAcfPMrGvIipGBwoSrpRiKaimswUxzeN/CLkfZsKMMOPSOjn5KuJpTNfe3
GBUOxBR9mzIdSbt8raABMU08wuV15MS+dqNVkXdzjcb/jAC4bIr59pDNJO8feejLmygFxXcb8orw
Z+eicCZD7tB6x9om+1UGe8UCYi95K7aou0UeDMFeduWA4RVob/+KBZHbAyhtTPujaZwPTKeVS9z+
U84KUFZd1g//Rm5UasvvlEvY/iMJ2LdJc4QzJBs7VikYI1i8QIdpeLO7dN2C/ngGUe+fQx+ZcRkn
He2tjAHrlTI0xre8S9a1X8RAdbDdSKagvsgmsFosEGfro1+hZs4dOBF50l9xGRJz3COudrCJPSqt
QNOLYIXCg35s8kk/mvhDrJrJwSRCKfVjPTfYN8ViE5dOtzZtwC1+iMxmBCBvj3zop+wpaTCbxiLP
E7R8Ehmjmi3u0eJQN75v1Et3Pqt3g3YPRAGXPWHayzbw+mMcReNLH5KiHKLqHUGjZOf7eYy5vVq+
4zlz3zSp9zgEnbjLPXheMt4lns0SduqPfdbdTo8cx93pvpKunWFC/EY4zXtWtzkY+VGc9MoVJ3kk
m9sUZJH4bUW5UTqI1cKbvF2J3goqOS1kktyzfupZQbZQn95xjOKfshP5CS+O5K4IkhD14rr5NJpH
OVMtomzZg02612I8jGo/zDZ1FsSvdl8A/udasd78BE84wifgp42+8HZi/mlAxKgEz8tulZ8WGIn6
buNWsR77/inx810s4uiqasmLHQRomFdGeO3yUt3joWYs5KCMlUoGN7+2bjP6YfiaIQd/zfi+RlyF
xSrt7FddE8qqI/3xrgn9L9WuzHslS+r7oUC4Q8bJdcOgMVV3H/Rp/F4+yaiRmdO+rAZllaTJbyen
Kra/hd3ED0U27LEdsf/+z0GhV46MTF6trrKMP5Rn6NnWNCCFyZtY3qfyaLS8bBtHLCG+B+StLM/4
HoDB9F6CaH4w0eK2rcD/2za793500CsI2UoK4ZtsbLvpMPReuM1V9ol5ldmLkCfeT5uTyqH3/zbK
5t2wC+UFlJTPncFJznzSNJ/k66PxOPmNvYjUQvz835/kzj9JnmSknrt1ESHBOSywHJBSQXV02cwd
5VGgtfCZvvsy2GiDtzG68umP+B/nyq7SltUx7Ghul/rulyyV2aBSsner0ryz5yZ1fJYiZbpVwHEc
/4iTV6DkKijqymnfJzRumiAWmBeLQh+0le+ZLCnmbVUTWg4CQnInJbdPTmxoK0x3v8YTT8n2AQZZ
AxrGK3x7nY2ELUxWXJ5SkAwS1yBDvRLs6khFMXZGPvwxf5wggsWGPq6DlMeZbdWPSDY1jzZwx3UY
+vlaxmST+eNDEZbeSfamJCzO80lyvgzxrd6ZtnfPXnnnj6C+JB+zpGeoVrS+rf9aS9jsII26fC1V
3E1IDWW7VCV/qOSjcU8CyrivMvS/cTcEX/8dc/Nwm85GejImmzDmLdoYwz7KDHLfMjZfrui7r8sl
dS2WmQoJRJaqFRenoBvhkKKFd4zNs4zz9qKajfTPF21xaqvHSanUtaeAt+uqXFzScmzW8IHIiFG4
X8HuaJ4rAwEuvU6ct9Fik6HrmDKMXXLXquHwj0OuuqhMHVK3sqsA3oYLPR63o5ZqH74Dj40X7Kdr
45sHte8DUf1inY5RcYRmgbeMaRus0wLr0/a8g8qzFpgqvmCV7ig74I0aGn/mTzkh7czPRp/hqxiP
7eKmdfaz8DReYrEPmyD0th5Y63OW5sOGupBziUarWmt9GT76Q1PAuEAnwrEqsewa4byovTkuWlJ/
szqBhjvFdUBM6oEKyhK4hbgiiyeuWpE2y14k3U7GJqusTrmIP2VPnsSa9WPyiv4kQ0ONlnzkedsm
jvJ9oDbtyrer6hUV7mmFzI2yk91RKJ/CHcWF1Hv42vwNn7R6HSk5d045oGjUP/8GfchmaITs35AS
ahDsWOm+yJAclHGh2+Ak5GGshO4277xX2TOS9KVM8kuRu2ixpalyIBvro/lJ9zv23ZWjcp7qDAc7
y5RmHyVoCKiOKO74x8uWDd6Ea9nFYru4C8ewuJNdY+zw/3D1UwAM1VmkqWquSz+xl7c+371Hxt74
aJKWvPc0ebNWtIdb0RCecxh1csJ3vFea2Si5tJfhXglSzVIWuXD+MQZVPcqdV1ZgZm4K5ylFu/He
H5GjmDdkHfW+nRI25dqvPOPVnMHNkeX9dpKe6zy5gy46ap5D9qgcP/whHRET8vp94Rfmy3/jlaX2
e7eKre94izPc2pPPZap7AVQq6iuGGZcHqiqP8hUjQ/JIrevy0PvTn3H0/VGudIbHRtdKyjipe3R0
I3kMJuOYzBhuP9CyY2lALpVdvAKjjRdagGPtunitUgvJmjJTT2JGeJd9hjGP76N2xDUo096u0YVa
BhI0LJEgNfNXy32SG0BkP6YDjNhoJfd9ruOkyy53UEmjUDrPSqGcLZpO+6gnIZ7KoPvhh1r6Ez/u
N60PrSeVRc62LaZ0N8FtpEBU/2iiJPv/T0DB/q0Ms2AHldRjAaqQwNgEHYBnzD7816yiUJUr1l9m
1N17jaa/ouWZr1uvHk/I1hhsr5hqaIX/2vbN3uwR+A+hn66iQgznYG6GPPxqvrqkJdK0r1fUD+Jx
IYNytpzYh9jsyCuEksUuR4rW/KsazBiu9xBE2raiCPMwdXgNptlIGlDYmXXmDY4ipjH9MAZqRKzp
1dNgtupJHgEO42krD7mnw0Pqsoybp8iQbP7oynPlXKgBGznj+3JNFGm/Xb0Nh13g22+Q2iv3CKA2
+wHj8jI5uXXVxqC6xt4SD2rrKiN+aGDuhlTtXnaR2gAeCp19WbNAv+IsVF2DaIVqqYeWYOs3e3zB
xKIru+LOsRrtaExIw889GfKV5OsI2TcNZSljZSJddAn1vqY2qmzUEU8rGZINaC5UDEmGIxQSNf64
NGaJEB3o+bEzPkrSZAfZ+Q6r85iMyYbF9dIe3f4xEmhQh0HxMcR4HEy+ru1cq/Peausxc4b8IwmN
YptEfrUt5i6mon6FqWChBNMut9VkM6lx/hGalCyAhi19skRLxyumxwJf+L2IEnshu7fGggKlpFBb
rXlKNmbNJQjijRz085nC6As1tpaJaX+Oeuycq9rBJUYJjWUhaTMyeDts2mf+rpAK5nlUh5yzPILk
4Jxno6HbaXLAbG2g23aPX0jM31G6aZWTzVGeH+Imw8gTWge49zk0H31Pa7Mia26nhS0o+UIZmtX3
xF4OS/Ou73PkMKV6RDMC813GkTvhFWJXbyD0hjWljxSTKgoxi5JtIzIgy1rJ3cstxMZoVtQLYxxv
y/I+RLIKpyUsn7xemHCoIvDuZGTxzEEkKkfVbz6+RYJGu5syYXFbaDGSGcHkVOsCGudSFqpVvR+B
k9rdV/BW7JZ1706naFAquNp/17XlgLyEHJCXuBW8bS0hfyn6V/aB08r2SRQ6RdG+xtRpZDY00FzU
rI1+2MiuSJrdZJKZ0ODjnopB1W/Z0NSsyUA4Ir+oSpc/ZCL4KeejefR12cglbWjieGqNTf8Ca34x
gmM5QWASJ5Yc4pQj4LyYc2yQcv8dkKOykTE57zuWKf56rHuI84N61+ru9NR2vNBCagD7hs3b02Dk
CWoSprae93JPpJWzQ+Q3/kKOqkndXKbGPt9Onc93zUc9V7urjISs04ao786DHeabsFXw0TW75znN
+tAatbj3O+evujadN4fK6Rql/HY3zdWpZrLWbNHzZw00zPlWw5rjItZIA+SOezCtZHpT39Rg1B/c
CElNLa4ftJ6/oT2KZO9UJmoFvUsV5c9+UvfZDhLs7FwYfWpI6XZN1b3HAh2lNvGyPdCS7kkV1lPY
OuGnyqJxodZqcR9qen0yVUpdChLvn6PxdSZSbKQB0LkSuTglrVfsBrf/OurmI0vp3lS/g/kzi2Sz
tM92gdnep7XTUN4hJJvvbv5rQMYCrrHKQM4vvyf3rm1gEmhEOPI2k70oM6CO1Dpw13b68akfEv9i
h97BMibk1SxQ5h6F2UfFNoYnT4EO4ppldqpEMj6Nmj6uoLk3WzSDEVTXMrhf8wupTPq7DCzH6fbH
TJThrvOc/gROnr/tPDrCzlizg20WMlOMuh4aC2Sw8yUyZN76j/Rx5TYZ0o8JsqCt5aBBicswQtJH
vQfPNxjjtemj8qK4SrIQpTe8KX6trbHCLHayOyk1v048XZEHcw8wS/Zxb4dLZM3azxSJaoSp/b9d
33tywtx69SwVZGdu1Xd6GMSHAAz/NnepDfoDFvQ+jKHPoUEX3hTVdQBnsNB8nYIrgtS7es5Q8vhP
Vs7clQlLOToOnb4T1Eyfv7udGXYPuMLFi0KQlzOLRwntLnLU+qo+SdYxrp88K78GJTIcjTw4sKYP
B10WDOemm/bGBP9OQsH/X2d/X1qeLefeYmIfly+Q7cO/rJHPQvW5fqrL2N3k2BkcQssQF2NKrOWE
yPqPQfGRNe7s21wg+eUx5u9Bgie8hqLfZmULQnvudUOmAraFgudrOg8GBXwamuPDKhndZumA5O3J
MiS0ymQEOAG3CQoFPVlP1HrOMiabId0LkWgnVemNZe834acDUzGs+KJ8J0UEzmVVncdW+DJSJcs1
N/xMIw/xiNhCAXdSxvN/z4wthD+t1NIgP6aLFpL0W4ZgwDb0IBfyULI+Tga+Mh+47/kbFdMr7u2Q
ApVbLmQ8Uqjig/aO926eeS+TmfAPnK5iFZc4rSyap9ZYGp7nosWduE9FMe3jeOrvg2pwn7QsyRap
4lYnOVh5FEH01rV2squQSd8I3eULNrT8ikzfgs2Cv1X5hVdNb4QvkzraG5KxBhQ8ugiZWuu0mTDz
mbv1INzV0ITO9ja5dUNoU/q+1ZN05QEXOoc1VmIIf6vDghwJfQeoXViH/QY1UaNjtjmcZsdBnr7O
D60+NpjBfNR9GmxSU8NWm43Ek5vGL7kJztPTzr5pJ3eB9W/jYRa4UkrUv+RAmEJSKgxqL9Szzk6M
kxHgfZhfupavZFcO8HrG62sezdVWXdZd+hP4obEwGt19sMPIe+iHERgRZMX1iNZBvJx64EJxGvu7
W19PBb5bqnGWszWE+e8rqOfyArJxjeTkl4ik21BHeq+92KBh/S0idPeVpRcHQBHundRMvh1pJUZ4
U+GgNsIA6n3TXujdfUeVvoKDlIxH4IDl16Ha9vbKUTX0q+cRzzdiZSkPb/PVHjWrqLMH2wJ17eQb
K+ydpZgAAHX4Ejy54KZ2nV3hBzYj2toOqchUR4y8ixzwOZ3go+vVRQ5Wnv63Zc2pNRdQkaFp8cVx
rA73H/RCdxUsGIpnBFET7012up16IvV3m4gXcKKsMr1h89ui5lAGycUwOm8dYwu2UPXSZFvgdEif
VvljQUbyVM1NLooYs9f50BzVp9LTwXCwA46bwb6krleSIMBJxNZ98yhjsnHJUx+zMDropWtfchjM
WeS9VfhtgxjLfkb+bPKA6/m9nxnR0fTNYV0MQfv+a4bAbXGRzzM0iqlHrj7MNeHfZshrqMLP7zHq
ROssK7ChdjDfCorxo4rCY9m02TMAvOHwHY+16Ld40mrOCrO18eP/Eofxe9J0EV2gx9TH1BI4cSpF
cpXNBAHHSCxcmOaQw44Mcj5uaw6ssauZ2zqUCvWo2G/Qmv1/GsW9DxpD+dB5Yy7y2FGf4z4BWJD5
3v0YWeNGVCOGqSX7+SHOK/SXpvCc+Vm70fEou0+MuYiO6TlWSfH7pJg9IAfWgIaLd0pSUFxHu/dd
7ftpV9TatK4R/oQtSUkshjRNxYXGTYsJ4fEQv0J6fDXmGREldVwhXaevwik2ltDiDbCHyG9Po9cv
HKOrukU99vapbyieA330E32Kr51LrchUVWTOkritVuxjioOGtuxZNjYPrXpeBvAOFQ+95gCX+99Q
rCpbOUFOneazXWZleQeEW55kKO7tOrc1RcR/fl2Z8TowRFLw2ijCI5CVf9wqMnjZ+764D1Vineox
DMA3OFpxo28t9gYRCOqLgp/nRquB5KK7l1P7nINp6A7bocP46regZxfjzvKV8PdgGgbafrBHyOgJ
Z6PmWV28KbQPiA7d3U6WMWTFo1PtTNso6wqUYyetvOhWWJ/rPkcF8juWUjV3h81vITVWk7M+4KLQ
bLMYtFQyN6YZfJJFis7AG6snt7a1lY0gKbVWf+XHeoHbj4hwEK4BBtfRPT/+q0HgDDYOMK6lHPia
m4iDZfrJaQyjCkJUoiDR3z1jgIJgbl97135urIfYd/QrkBDvWtuBA6AHoyk5lCltvktrn9fxPDOh
DvTgYJ4q58pQRwp/gbR9ehJWQvqmwy/zO2MgEwiJZfOpIpQOIuqwW6dpT1VRjodOqa+mrVAwtJ3i
B0ywQxTnDzKBA0CZwj+c1GtSusqutJRkOzaJc52st3wwEYodcnPDV2M9VmPdPbpUuMrGepSNbvr1
Bnn6kTR+nKHZyt03afxzy/kRDmZ77m3kjZunuHPAZbfcXyt5iPJg3wIvRtrCAlC6lMEIOJy90WPM
1WSfjB4p+xFynZki3lj10dHIuqBY2bYzYHg4fjWmCU6nb9z9bXSsphHKYg4ka5n3LTobCG6MLk5x
8kjpe/hbgEMpzM9H86iCDAXiU1OjP6Mird/bVnKSvSAd9PusC08YtcVLNQudtZfqrFucBlHUXMOV
MctbO2H7opTVCqYUhIYZL/ENlfjuwsMqkxVl9Z0w5yL7PE8RLuUrX0umlxxe9bnN4DPMtAQqeSw7
eKUBCLmt0OOS6hHJrtAuHMqhzbuEuwzs9zzkfC8S92Kid7q0MrPey8HUDcxNmWHyJEetKjbRAUOa
TY4KMVWP8ajcUDRgYfzDGHkIMLEYpfjSmi+tW97VGPD+rLOhWBiB6B+dUa2hG2N4G0Z/B3ixgf2H
3sKDrazurLnh/dut+T8QSxnrG6W8M+uq1BZaA6cKx85sVcwGFXJkFEO6gh3irsdKNLyDlfJJxzps
MxVKfCLPhXNENqabSPW1fai1f7utpV4Q/3y4fV1lon33mrmHHdiD3tl8lf/p/TovLVT2X1Ec7GWN
Z9KjeGkOWbOTXa1jh5ZoYbaQOw38pg2yK88SNZF0tw61ynvfxW8lMDprDdp4WlQhKrdWzrpvoeVp
gBjOfBiTu93Y/lSieztzH/s22Kcdsg92r/UvKT4rma1qHza1i3XLb7jvksF7TidjV8zxvAlDLp+J
Q5NE4tnA79QLvAJidlmu8abkoWXEZraowb1ts7Hshm1ZgK3zhrxAW3Yet6MAVkCnjtR89Po4zI1J
2fgouybIvdVgoF8HyeSZNVmH/6cnHpCQEw+1HrxMGlxzc4Yq/Aq1dtAd2YXvJ73c5EC2DremNv49
+m9M518faYyZYTcPZG2rHJK5uXXT8dznPekYxdQQpJk3X0Gt/7AqOAiyl1ZKhuAmTx65weqx/QGK
DuigCMe/tcHHQqErP8u4QOzGUrKHtA3LXZUVwT6pjPRe7RptmUOm/mB7uh1cG/N2XQVQMHnRZ4Ie
2kE22a8jUVvuIc7E14Dsoi2ytyjjoG+n1adqEl9N8etIxlSBIrvNw5bUJL5uYCV0QJFuOvEcTiiV
NmXxJvDEWNWZKPeyG4puN4nRvkJKtS5aNv0d6J9eqNwhElG/Km5q7GpkZNACpwuDMVnVZOX3sptG
4VPr2tq9Meb5cwieV4bDwM7OeW9z+/VjDWatz7ajzQ5LjqKMBWAG6G5b7HzXtn4oGiU/p8Tt1MzZ
eInJb08KuoJHJ1GzrV1YyiGSf7AOgsHw4PXFoioNvAiy0Hhv8XApo/EjqgNkZH4Ps0H7n/DU8yP9
8SPsLP+32YTlbJhWv1/k3/D3bMVTMF1wveTRC6rPajC8R9Pp7IMyKhRjO3f6IUYMiFxFf29tz4Bm
j5WHNqr5S1RpBzlB1VJzyQ42P8dOr1xcEWgLOTBQA6yUdmcUtTiMHoYc6tzgT9amCxlk/SYO8qhQ
GmUXOsEyjAc4o2l9p41jsIsgVInFLYZy9Y5Uw2vdlcNFaXiyhe4UfpSi4vncR9l5gD9PUdp8kvHO
87QV4P3+YA9j/YKy4VrGzcGtN05qpDt8TsrNqLZiDFBuM5780vyJ5D/r/5Z0oEkWEE0xgOc92j+W
yMvnzG3yc5dm/kLGa633l1nkhkfMA6q31lnJswV34cExqZeE7MvekLNEDS7qorsSxt9maidzEUaR
u1ZsM97rCkTwNi1XaeI672NkJBOi4nangu6mEi8b+yIo917jOaBWVL0t0ADc63RdnEz3gYZXH3nf
no04GxHw1AXFh8y6Jpqfba3OsPZ+WroXSrrj0jTN4jONbRYA1nhJC6dfQ0+Kp+xnIHhhpyA2z8JO
xXlsonzVjGb6HtrdslP9GiZJCNkpBCazw/aAPVxaUrX71UTBhLJbVyYLtw6CTWKPFsV/H17TBGNN
HuXzUegAW5VHMtYA8T6ZTozWHViV1dAjtjkkeX4/zQ30SusugVcoe3Y65vdt7KLQM+Z7t8S4IlUj
a4NJW/2AY3L9oBeY0/sNTrVQRMSDbKKx05dynuzKyaVX6cuptkg9yyrtkMXOnac65WM57eRTUj4b
0YhN1kAqyHVBuN8YeYV+oSyDqSVS+u0G2RcTMV31oXcNfy80Ndn3o1oBAsPaRR41c2zqRHU0QZLv
tflIzqtVtduRqsYwotcfQaAfU30wXhM0cQ9xnEfcTnRNt4BwjoPRXnabxABMq8ePYA+xMZ0A1Afp
s5dF1tNotdZT2WX7ugiGexmyfKoDiW7aRznY50CNtM5QtnK00JoAsDuoIyqp19p130HOioNsFDSo
0sV336/4Jy6qhKBn8sDzw2JYkMjA2Bis5D5UzG0yhHHzmAahuiADYS3zesbHzbfpMAtoZIqKWkYo
7mUIWlO3CvnCtwGGB1e76P0jVfXX0HnOvVHPD3JD1wiR7i3NhtIy7+gcV1Do7bVyI0cnfbyvguzT
d2fYbmzlR7mAkV0lmWES85rFioAXyVFN5MazM3ezebIclZNV6A4knbI9O9XsjlkW4E/2/627T502
+5yCilVW23b4xub/WJOIX8L8H4luDgYKqyJT4YRJOHMLKFxJ2mEruwZkjYXh6uFlABwxsxmaxWTZ
/bmz2+Esj5C75DXrimQtu4GdDGeTT4eoAPz1KCGDp2PkoKBSe0UUNV2QnRR/jYa9hjdRfGRd0q/C
3MOBBnZBuLC9YbxaRjpewwBxX0XPsp3sxkqMwu+gRFinMEXO06boNCWBc3c7q8r9dWULPD8bXWFz
n+abxM/2OjmpB9uxBrIUzoktFTJR/TQ+R076YIzTdJFjtlK+dElp38mxoFd+DHoZ3ckxPe1DVDJE
dZaDk4ORRitIXMjRpMBIQcP+5ShHq842F8bk5Uc5irlJxAagmg6lno3PTWvgmurGM+iRTwQYG8nX
Qoi9HOU/CSqRYmINM4/iBy9W1VEdKnXj/B/OzmM5cl1Jw0/ECHqzLe/lpZY2DLU5NKD35NPPR1Tf
rr6aM5vZIIgESLXUVSCQ+RvLEg+ySRrhrTSb5JmKH+g1NmVpCfdG85ZyihywQKdtQzXwFrdYzo52
z5cqXpg1hd8l2Qry++5wfcp1njIrwET22nMdcD3pZC2UBjWMcaOHpfFJlkYDmY4A9pAY9lOWBm+F
6YLLzPH6DRMWmQBpQqgTKf6NpRX6Sy/Wbdxva3tqP9VA7w9F91YU3buhH92sK95xXnwksaI+crCB
lJFXcDTnuC5MGPAjRAlEx8VbAhrQdjyoQWEWb4EagYPOFWgXrmO/CTK/mwZ7kc1QtfZbZOOxlPkN
REpso17N/F6GbVJ8WAVyzpbd1rDJDFM83/h1gmvhn8ah2H3tNj2urGYnrNUt9mVeagIGVvIMtyIe
ko9YldQjzOHYA6aXYSJFelk1L1POqTJL2nGF2EZ2NgY9O2du6cTb19I10zOkjoCDednCFZ9BDYHF
unepQ/6FFaDq61R5l6HW1hoPIH2h1POTLcU76nA49p6RKf3CnKfj9ruZMgfBl1gdru91W00YjBpc
GxqQVEGKz8n8ghf8929hGjVorrJbqLXxGQCW89A5SXLPUfsfuSswNNGtu6bVr3uKUNNWQmM5Iqvl
kreCCCbvNtXGWpYlqoLVINy3MTjjNhi81va40gBnbS1RuzvD1tpHw0C5D99o64dSAT/zAenmDolL
VNa9o1GrwyXPweaCI45/+Cl5Ct/8oYxOs+yKprsbUic+Yn4MB8T1om8++cbrjJrcLDP6p4FUwk5l
H7Gb1GR4cutQ8PHhIYCNj5DnQ0qTjrmWD/JDs7tjY40Br5wBUjCsoh+qlTrLYVT6i++yvLtpRl7V
6ct3VYRbOdNpC1ydgrJ9bELX3YW8S7d6GGvPAKO/y1/OYA9Aadl5bUCfbcKZJ6e3XndP2hCJuPnX
L9lNBrFufkL2w7MDBsC5qXNEf4Awr4r+uffrdpX0CDCUrdK/zTrbHNf696FP0h38UrHxUqd/d0V6
jm3oQdjRF2dHh7wm43i9QWPLTGJFZj4h88g0lIgatLH50vJlroeg/yhUSqRI/r52wFL2PvjMdZOP
3UcbJtRie/+l77yEKh3oZRmHdX2wKDm/lAgJknfH1FvGyyI5q6Y1bvOsIF9ezsqhVzHQUPkV+Lq5
/Ts24x/ymBNN2ip8lGax0anAfr2p1WnTtnEMnygNT+m8kcAgbsnBrH7JseG9a8v4h5Uoxptd5cpW
ARCzdubuZMYbtoMeIBZ8AR4UDolBmMY/C7UyF6aqDw8dEg37pk3q7ZTm7XNhB//IGYrwDkhTNmyf
1XqtQzI4FgiRwr2eopWOTsGnh7PEZBTHxPSCs2zEmIXXq1ust/h3Ahb8a1r854Z/mWZp5cP1/BlR
4to5ATCFRWHG9pmKHXa0RYnYeqjW04r6rH2u56bo9eegKe2dnNc2YzOtQrXVl7af8x2PgP6TyVHP
ha2sQsvNjsXck6FbozglZlWmd536111YKGF/CNV+Fxjm29cBVHrUs+X627jgg5WUQNQyNz1G6ZQe
ZReop43D3Z++vJJzhKpbv0fEPCxHrs1Um5y65jp6u8BICQDR3PQeYiz/q294VggHKlmUqByhZzHt
VfaPa9PRg2AJKVXbcHKellCWFWXRRYmxV4sYWZPNyFJ8TgvxPtkTr0ZFL86KTyPjty7A+3ajpgon
t3mKPWXeRsQWlpo2xm4WwKBlFvnpXVGXvOod1ULoyerSxV9Bi/rfIQhjJEOm9O7WZA7gKVt7vEWK
+UmokIJ1ydwZMdBPm8EZ7Cen5k9Rj1n5ixJYT37jl+bzdzUqrX0ONCuHG2f1RyABwbnP3WKdIYP7
2uf9pyda/dfoRMtKrf3vRWIG+KGZ/oPgVbidgsDYCzWL0VwP09WEF9d7AcpZ/gDdmQB9qt67HgV4
WZGJR/6lLPamqUY7RVWqB9MdIQdOMOpzNN2pTkZ3jQa/PbP8At2VeFhQ9BrunVk6X15Rdko1zBUV
B57fAiw1ImN8Zbd2MnEOjbvQ2MGBw+pvvg0RL0TI2dKuIzFM8LKqcukmSnxBLwHhU0tHxVULM7hb
Q5TMdUJxb89XmeMcqAGLkwzJRpsLHyFg5MUtJq+mcnyzisGb1UuecZcwNllmgOeeG9VlL+AIdqN9
jyCYjAWA/fZZnYULGQugW9xDpqwvAj0Lz1Z06mfzvaXLypiJ9CJ7cq42b6BaE8MAS6+SLRtP5xBw
SFyCpZkN8zC3rtNZUwgENwipua80dr+PrLmkVIC2biw3qNGQI304zo28wuQv2AkTOEFgJf0FlyLY
gHp7Fom2zJ3gZw1R8ADJOHwMKzdEaeNTCzXjXkaSMEtPLkIyAZvKja6Z3kbmpWXmWZL3BoyQNpY/
ioWMDUm0S1EIx6SM3DSFgHzcyIHr6DxZY6sC02im/wV94xzCZgjferRuUwt51YLj/XEwQmWpsiy/
jzlbaXQUzHvLcdI7srlo8bD0viNAjIkKkoTnuAuKJ8OvHmQcBQexHpPCBJwTQdLVsdud50+10UB+
4U0snys8fYmktX9CjXbY1Y0Hy4fN1JK/ACy/uWtHVof6ZJaOq8rKkO2YbR3x2FT2gc5Dm9nXUTbB
1JAATzxjZ85THJRRHnDl+2tG5vUPcWT8sOtjTfrnZ8jGGNJtoT8WKAFtB6X094PjBqi7RVTpwdq+
m118dKqx+0Ui6aK2tf7NSIt//Cb6aJVBXLqhZr1QEKPUitB8NuIoXiRQ638FeOF2LJac4TT+PlME
c8DHQ9trsmQH/N0h/cYSnkxZ9NOIUVnAK8g1jZzdaHA09NT5GXnAYcBwvza6ra/ZX3Iazcv+jHCz
vsJyPXyfp8KDP6bKrPVu2uETCSRv6SfUxyyjDZ/g2+t3itptilKLtm3im/uwM9ItpvOI8ovS/GZC
xcKSN/ysFUtd566l7VssrF9iNlu9MQWfLCjFigyzeTSDSnvksP4h46HVkjQnD0NRTl/raq+8mIp1
QA6w/oyHSlkqkTmdxryKHqpKzReUGqtPE90iPgWefe+wcJ6iruP7Mg84hnOMdctdYaYYIXP3v3f1
Rhn+gJ0wbm+DX3b2bemkO6PNXm9xiM0hlmNUBQaW31MjcbwzIhcuZsMB61jPnfZPIyfIqY6EAf9n
mg1Hher/n3lZxC7KqFN0u430MW5c/+JhAh01cfYoQyR0NCQmU+oPrumIZQDjEYlFtdrJ4RSe7Fbt
sTcRVfkLAK/Y57NBBjK9eFCE2I9gXIAiyxyTTWnNbFANA8o51FRDDcqjBvtD5RsvjeBTR8lynSlt
udcD/gQiATMxx8kxTVg2+OkxUPPuqSnVFxlPBoyTijQrz0aduPdGbWVIqvA5APSuLnQznu4UW+su
nYKiR1Bk1UtvKv3STXtBkVdn5+4PiKxm+YdvInnke5iltbWWf3Q7tG7jjxFG+q7xUZes56iH+N4I
Bx7xi7JEHc8e19ebNXXnm8H0glqAcYjyTF3h3pwdmqFslnw502f3H/L8/pO8tms9XzicRzEKi7Nn
RQhAlklDznTuavy+p9AmZSe7VaH7yxwEIwcrszn2cVQBQxLTR+zr9yoJ4ieSA+1R8Vwq9KU+foye
eR8GhvJkeJTVqCphjjN7drZIXd+1iJ2Zlhev1a4eDondYz0zqPZiFNmyqxrLc0DHCnvvK879kMXt
98lWf2oQsN8Va4RIGnfFW8l6sPSg9jwb6OOs/HbQHktrUlYJa9u9UprRxhLWeImMqYQArxsng2Th
rnES6tANySfoO4DG/zQJesT/2rUm/60Zq2Ar536ZJg0HvsZYQarFALtxq/nTy+02MdQMCCdHKUQY
IlqWHbYaVVvqgFrNXZSXBccr06Q27qn6xbbwctFbtgWtomiXRs6bB2S3m+z3xmr9nbxfDsoGtNuw
t0uwPfPU603z7eZgUB4Z1X7c9L6qPGB3motF+I2DYHueXKe5NrILOWWno3F1+BK/dfUg2rXU6d4S
FQGY2oWTneNUs4cnXm3BndiPgAw1cBNC/9kr69xwKFDO2PfecwOMcH18jcLaPoAXCC7s89SV7rvV
N46ZWJ25zS+nbQ8qUk3vaRQu0wFzni8/Y8QK+l9+RhfYv3+GVRh//wyfDfuqUsta/gwjrlv5M9DH
NN5rtYaHC7DrLEq0pGaCqNCcS1lY7rmdCaJA6mG2dWGylF2liHs+ekpElr9S4GW4mQO9Jmu0D7Oq
j7aZm/+ELsaueWJ8xxDbWJSYeTxhPRVthBnja6PnnL5rU9n4NlhPUQB9uXIOcJFbJGXfrspWB1A6
QzyDqPq7W49au6qQj96VM8RTjspuV+u/u1/utfoOcrAef2Y1JmWGgelu3CPUg5RW+rt/dVGTfbdW
yl1yG6/M7hlA/UrogXMUuRlfv99Jrj91QrRPWVB+jcNaa56AilnrYvJegK44ZB9bfQsj0XiwfdRd
MRxBQGfCPCAf/F9jHD9xPk++GWHSrcQ06BcTzwNkkpsAJ6KY0vd6RI9joaUlEK258YEY3Odh+Yb7
S30ghYXcLnZ1JpLeYmGZhdhmRRitzJnCJpvEganQTo+TBrONTZa+cs1hRF2OCRoSH8AEbIgh8KCW
Q8v/2OQEzl5p8Nq21RqAclIX6OX0DSrzjnrfDq1zlve6k91s3RL4Y4hcB3prwKjw16qxPk7AT0x4
bGQSZUTB4L/6cpyCtbKRFY88C+8HYTpbMxv0deWEyiPM9BKBYhAnhpF/CMFXqPP8RSJEHi682dkl
qpwf7OyihYke5JtZkvGGl2Y8BB1sIi0oIXD6rrG3CtJNsVf6Z2tC56faDhOSc5KYL00mETcBDP4n
Zlda9dD5Y472SI+UyNyVkwEi5LtOzsMqbGl1fb23IjsFADGmPwy2L0GcD69m3/obA833vaumxuOY
el9nTDPBUc7wDFt/7BLtTIpkbduQUqUuhoMY/TKrwnF3k8nA3LeAiPgoBTHwOPZ2/STAClG72ZBr
yQFJq+ETsJFfRR3pR9lrx0E9qAW4FCl8JGNCs35hQqpdZ9TzjGJQMGueb3cDZBssPxDIYObTLgK1
s8hnJegblUKxut8Dkm0hByQDQ97hjW20uMXklffnjn8b6DadbmcXTyRYdDt9rW7QCcRhaaYaOUOK
0NMYAc2b9ypoPgbuUq/R7yz8WkEeynPQ+Cuqeh9pyr2MtcJQztfZst90zq5RUuhF8glabysbV9XL
vQVB1FNKA9EbfnFLc5ydOqB+jXY1SHAxWNdR+Ydz5lGn1cnhTyDdOegq5+iRwlPwD6v7dcHzSxZr
XX/LGzun5GirZAaicaf1XblHUXG6mA7o0Mkem1e1oFirRf1wDDr4Jxpe7S364VoXrKwkbheelRt7
HZcPBJ9S7bVXO76pEHc20zRpr1mNhlIEUGYvR7WqQeik0qOzHA1yTBfreHwYZuwQTkOFPu5QpmRn
URbtpZkbxdKzY1opW9mr9am9qL6PEDmUhk1mqw8Av7A8qFwN7fv5UjbDcNcp1LXHefdbhRSCr4PX
eVkIeDaHHjTOqlzLYqijVaCX44rvIuh05GeQ0O+b5qWLq52N4PjHGPbeCqmtiXy3oz+3VgBCjzjc
unKlat7Escosnnqvf0nS1PrwVUr08JD0U5QbyE8pw08ZV5ADW5LZI1UmFPU+roZFo0/P0FzaZwea
w5PevoswsJrlWJYs2kp5aX27eSa1Yi31POt3curkJtpWie1yxQ4sWeSjO5wbJUB5jXV7jwtq/KYB
u1FmoEIksq9xSt7jB1w43lXGoxSSFn6RH+XVrWvH0Rvk1W81mxmS1q7+IBu/h5zuqRaHuT+xMLE/
/LZPjnnx7Kc4qzSVN26tOelbR8Wq6ZL2NQEvcqyrNFxhSNO/Z6MoFz7bklUXFf2ynFW08ow9YWkb
yUZ2wyzq770SutY86IxO9qRbGnQ8J4p3deGILcqs6FoiovJQqNMhwan2LHuyKfPyqQfofoxcFajg
PKtrlJ9+oINFmnsybgZ9zUEZOp01kEExsNUsvw/o021cFjX0qWdCgitbHM7Dc+m2b2E5+GswJla1
NudivBjwDBqKeK8qSLFtIHGnw4MBazdfplU9kifL3ONU6BEf/i5Nj7gLVEDe6/AMljlHUoFPQ9oM
10vZl03Q84LE/UfZ3GJTpafdClIXWP/Q2NbO0faVdqU3Zo/epaO9tY1Y9FbVvReGVe2mUlfWsquP
7OXtHrZMtw58N3o3cPcoJz60nenwnbJS+HtzXFUR7K3NXjskgV9/UxHmmMO1zbFgBoOjnEJXVFq6
qJDtOKejH+9kJnskNW/HDrSlsu9nLJTzgKgTa1abvzmJGR3R2q6XshuhGb8JAy/eym6AoM4iE+F0
kl0xGuup97P9oKC0NIYxss1DWS30WYMj6pDkpSCUHBrISu/+1tFz5Vts9OUhaoN25Q6KdTKhjG5x
t7E3KmkPdgPA9adodC/5kP2+cvuD6sfpNSzHohIb0Wo2rq3V4NMlEzC9zhW5pKtcZ6FEpAiw5viu
FqVyd43ldlkvnQEIaVUp/p1sxnnYbl+K3oAiMIdlpFVVa+uV3og9VIyrXsyWZJGFyh5lfB+6e+Xs
kRpne2A3VDlj/J9OxpDdW6iiPKRaJR7aLhgvAm8G2ZNx2UwnqA/BA/pY9drtsEHBtTg5OnGv5Tig
hcnxr768lMFA+HzCY+tJhjATIFNBcS05ylFgWGnp/ygAnp+DdCIRryfGsJp6PVoVHcZw174cUvX4
p1fVwwLCGMLgY85yrvrewuqK8Wf72im+/TPXO2vBvid4ZFtQ7uwQHGuYW9bBThrOerAb+pnx0Peg
bVszupc9p+yGpfBVcye7up3kOwpoDjQabiBZUZE24HQ+I7pU1Wi3Bhps31IHfoHnpU9Z1YGq5DhO
ShqtoQjdUoQjEGS15LQWy5JCC5/G3rXu0EECkTRrDYECQc4S2fOtvKsah7OHicujWqFrOLhsNDM8
1x39CU6x8eRCcV2GeQXhf+6GHoYVnpGYC9kFbm48qVnETsFOHuVdWtL/iNVxvG8nTzyRQ7Xawn2M
4ZU8OUVE0bBx3LXs9obfPSDLt9BrrQa77eQnCrLxXigYbE+IajyQYgL0yX7oOwJicGns9lfSNP94
dTa8oNTjrr3S9o8jKhonz2apCjOhvnpu8q4ndvdr6rxV7ZvGJ+m1dhlk63zmPrGVUO8FkqELmTGI
/JAjXYqBNGwu9T4s4MLKlEEyZ0caT0kutztuA/IODatHeP4hBy8rtpRHlIWWQ6Mpr2U/Qz6oAy1k
NwnA7QyYCfIKjoI3jnXgSGPF2cpRxAS0Bdin8SRHNS0DQCv6x7qSjMpFileWqrX2z6rx44U1ufVz
4lFUd5MB8rEX1kDsKfB6mTl+1jA9lQClGkvtrIvudTvP0tUfoip+GZ2rfsP/Qixru0+ec8oxK7d2
xL3V+e4GRajpVIc18oEzEwMY23TystrbkIkS96rOXinUK/EcUclcykfNzywGc/qhherOGU0svwTV
p4itIlZGWkWG180ncOP+CCWgoWAGUm88eVAtIQp96HNHNqUc/GuKjDaYrTSOMu7+miMv5QO1AlvE
sjZItPfHNrfijVUNzRLY+XTXadp4J+YrBW4fWzwrX8vYbSCJ4AE3XUn1aJ58G7Cj4hHvz/7wJR7h
wsMfIj75tXnITcTBw8pqvjVvduJr3xzNDY4T+MRl5VckkaMSuMHkVyi+qP7rwEogpxlBGR1UOD1k
QrlriiOLjBeK8DrK/C9UU1by9lKQhwvIzq+b2lBXyKSP68zKHZx5B/vBhN61yxO324mYs5WmZ1iN
A1b9yeImWIcin1OIV3v2Q8j/2nVmpwXmw2jHf2b2Y0MOep4JZjRcJDnUNKNHSVA22p8r2W0HMzlG
ffp79BYr4owFWPZjoyPVRRoFk2TrCO4ZrYKA1e8o+7mW/r5S1SFaIiVRr26x6xTX4RZ5qVKFX2go
Oq50JVSOyqxbWc4Klo3ZORVJnP/0lWwRBxYyfXPkFkYwh927AUyeIla9ii2kTTx0zr5VFH1CFUlN
rNjTeyOpP2XYMfOa0lee4jPfRewF57wQrz2ILaAkkNaBkc7dhhWWR9CWA+KNVfwtLU116Y/0MFfc
snQi3uoh8aC2j6L2VQwvk27bBbG5vI6VrfXNDhWBxwmjhme2J7jroGD6KV0iAO1dH8QfLsIrpR0O
JUrXQeu887k2t4aWhFu5p/2vsFDrEFuGOH7J7DYKEY0XdnTwYYZNlOw4ktkcNo+8klG//BMD7aec
5ahR+C+mY1g72ZNxTR7L0EcP0V+Nh6UMekKLVz0Gkwhglfm5GBxyd1p3qNm0nX0RQ/6SA7Ivr6aJ
Vz9HlXxTxjkJIxkMyF2uXBHCb9i4RWyuSiy9j8b8Anczy/R2si+bfB6RV2pSo7CiJGihjH3FabhI
bW+XGx+6prYHn53h0YsBxDtzI6++xP7q5oG5U+xh+2/TZCyd/B+Dhj+10/qI4wNnRQGo7p4R79Pv
42DcDnNPNsDPN3o2Z4TnUAzEFdkRSrWy67pAtRDx99Ygrrtn2+8+mzxUt6PX3AOvVR7iVvcf0skz
tpqJPrXsyoG+NUn+2Ua3qa3Sv84D1cI+JUGWPUsgrqTOQx7V3vVBg2Lop/mxiInyHJigAuZ/oC80
GK27Pu+8hda79WNZ5s1j71DeZUsJH3uKp2QJwaRqqkc5YdKSZAm6tb1Xgj6gqOFNryNAtWUGgO5V
xr5c9X9Gv87j0PtoiGKvayM2LbFmzR6SO0lORJxbQM8rxcENIvtFHay/4ikyKRzDtIfGG52zM5Wf
k9skO9njtOWc5RXne/Q60q7YZVH08SUuZyB63W1FSLVADafhIhuKiuMF4iw7BZI5MuSqaARfp8Q6
PK0G0M11RE6+3eu6Qboochfjptb7/Tw5Cqd+dpLdfAlHAIG3qtb8E9qwxy0wlQeNGvIbBsinTG/z
Ryqv8VOaqLs0aPq3VpTxURFjuzTmWRDum7UPBW8rR9OiBvGqCfdCDc1/pfQsnxXiJn2xQCctSicb
3rpUqUHc4PqBs8wZy1b7IEIfx5HGvnRa5FzklWyKJoUO1Wb1DiUDaqQU7uyL7quYpVk46U588JAe
nG8E7GdfMsPYorQ5u5cQakreImrKris0zUUrRPyRJyG6EwluBF5kikdRsoNScrX/7gbKW20N5XOJ
8MLOx6Z4043F9KbV2k5OyBI2E2xQiruebPXJhB6+ytukRw76XoyBfoL8HC2MNhIYIVYsFfNV3Km/
r2TMH6aBPUuPuTd6bJltrkxn1I63ZohRthlb0KZVF2wnkKBUKRuOM4jKA8tFkEFeFVOgnjwc2pJc
cz6KPELIAAeYk51N6mOuxh8ynk9dvSyBsZ11arL35QCgUg5kHBsXCjoNd3oTirsSpt91IJ03lLXT
slD0oj+PUXBm733fj5q4kzxk2UQtoOXKIuUW+6W4Y0mNNkmazLLqdnJnq9iAigqrUBemwJ0/N3IA
Oep8a0bKyG68/x0zLWuPhpdzhwQiKedAa3dQSqMXAAMGgHPYQI7SRgiaNdY2jtR+JUdbA40Sz6Ka
KrvA7pTTaFfAAubJ4YCaV4W4jRzMhnjb4rS4kNy+7A/BT3b1KR9O9sz867uhOfrVurTYFJrllGx5
H+TpFjhtfUaPUF01hjEu2xby9YBX+rNTtXepCqvR9t3k1CJCt8ytUHyUThEsKJtHZJIDIIiuC9sh
1ZqXKhVrZDkE3hu6Xm9aFxpEkTZIj8Clqy5DIPJdWjXRIU0cPHgzKGOZkyln2ZTh+PuqLYzuGDbp
+hb6Mq3VqrdB19Xdl7jsWqoRr0iN6uX3OnxsRJJeSYnNgNCo7KozZHz0eSWqmpOcJEZcjsquRJDf
Jku4+a2bdc5y8rA/Kk3PvWMfGC7Yf0QA2JFukzGqAh48lXzpzKFb3KqLcpPECObJgcJHe6mMPktn
5LCgxdX3sK1W9uSE7+M01puoimBbJYn+lJfZp5zQ6kgANWkZP1a42hw0UBHrANnbjxzhvvkJPQcr
iNBTdehg2mIfE+01cBwbPS2qz6Vsm6aG4qAG8b71DP+lgxxnzqNxVQSrcdSGk+p6yYPgE7CQN0S4
QVzpE5kZoRoXe8Fd7/Q6VJSpF9G9E4tfdVA3ZwG174W6gAHXdYqPWdKnL4Oam8vUcGGVzaOinYI1
Gz3AnMGsdGQN1oAkn2cOIOvL9pzF9qZFc/pgy5HreF2Jb2FfwYZUW/TwRLs3E0/gE0XT+do51/HY
kqFgQAa/GyKyHkORPBu63u0bpxBLOYqUf/uQhMVK9jSrF89NnSBy9yaJLzeOC/+eHo89FJgjb6qv
5JdgvpIDTm0BNx6HaXMFJJJVQV7cW1Ky7e80q/LuUsoEd3Hju1uDZXdBUsy7q0jfO+SbKOBNY1pt
ZVDOztlcXCwKCS72OhzbL3zWyO/ZcX1XzVdgHW7hLKth5zDTmmfKcTlTNvMD/LQ6J+zpwzkDRlKw
WQI3CI4idvM3DEFOk4o7lVJTwi8VBFDmcO+49klNCxXGBF3RNRk2ApT7kbVlpUb0aHiYFMWeMWjW
U6bzG1WK9yB7SWaaKFPk4jpYT7NDNILiqKoHzUNgpVCUPeM+DutsCw49uXZLPTfBgg3JedCqnUhG
LHKF3e672vXgMM83zI3BvCVJ8mhbSoHQpF1eyXQle020brwkXhdzAqdxh/GbbWSbxlCtZ5G1+cXN
E+mO8zEGAKQ5TaNgnKnGSw8gew/Xwl5q8yJQ5dShOqP9PWoETbbPe/cYeDCs+XJDabXHM5my4sFB
d3QhCXc1iMtloYvpXwei+Y7iX+5Qcs1cpZGmA1DMCkzbTQvCRIFG0MAr/uBYQ7bC4Xz8hpd3uMxc
Qzv5vNReC0T25TQtzsuD7up/T1OHUMd/u7JfbZ6mBS0QOjUhDTKvpmPGdghMYbTsA0HZcI7dBuSV
qRr+tgIB9SV+605Uhft0For5c3tqld65qHuj/O5idbFLvOx7EASo0WN7jakPXIaFEtTYCxUYfVPO
w8EKVZ8TKKg99W7t7hrTSmFt8zjn0zJp3VHV/HrnwDbCvgU1a7XW4aLgNyt7Mt4DZdv2MTh6GbsN
2AF0H4Ot4C3egZ5YoS8VrG+xWAm8c0Duuodm4S3kQIN65oLM1LS9zXO8QRwGZDhv/xo5mIA0B2/i
IOJRspEvHJRoJ7cTyy/zJojtRdUZF/wBkn0LqHtq2opKVgVoTiB1sPbUOr5cg2UTxRcrqod17Nrp
0oW+rlHnMqNLSDZo7ynak+z9dUuSoWNhYZ473yrvvz5K9odUuWtKfdpfn6TnGGeNNTV28g8vhSXc
g6tNyuLWRU5G4UUY/NOYA+I1wScG3EBwWJDVI7odb6WfOQ96ojgPrNwqeDan5NUyAaqbm9aZxpUl
EIqyEjZNy0Rj+xAEUOmv/Sm29mpsw7afZyt9Od737WdrZYhS1FT3Ar2wTnWviJJk3Hw5ueyyAv7z
ZNdBcbBcefVkneJU5Tsda69FG9tHOXqdMg8mclD2w9RwAAQgCHe9WQbnnC1qA7FnndpBvI0WIPvb
I66PvvUt26/20VQf5A+WcWf+KfJq7Jt4l4wIrYeLrvadJdgifdVErbpp/ax7Cou0uCSNdQm7FmRK
mVEeMYqpPeJQ1+FkB1ystqtiKbs2SvpPJNwWBrD/BxlK4l5fBYFyKVENXQRg709IsQUnpKFC0KO3
Ph+ueOVyPlg1AVmn0Omp9sip1/ly/NaXd+b6+FbAQIXSzSNl6Ppc2b8+4hqAx1IeEgW5LEycYlC8
1purFyHoSTd6nMbLtdSrV3G4dj012JTVxC5oqNsFyr1snJEmXDSJYHX6o347zmK4V5VclxTFn0GK
lvkFUieG4ui8LBulzA5a4maHfpx+N//PmF+HvmDPPNUbiDMvvV33J6PR+5MNhk6DRLCXvVujzYO3
rrwao5C9cYGJ5u1+ORCEwXCdLAeasH4VXVpyxFYFFAoUNZNBUJbHGANpBRoDw41DM2nfO9On5DJZ
lnHKzeIkb5DTDNU+2HrZjr/0VjXgRuvNUR/E76arFBURDQ0HyuslgGdQj5q1r2MciBb/9/TbM5Cn
y9dk6PNDnqBRovXtm6U1xhG+kVjGkd/CRlWUtZM36ITOo5NJWt0AdXrWkVReVl4C11mrhoMDAelg
zY28apwxQVPM1tKU44WgvV7r8voakfepwhtwEZ9nXMfk7XLoNn59mpzqlNXl+rap5kWvnd61Xtef
6sE09sZQhZsIRaSPKv4xRWr4vUQUG5RQYx1hTyv3jcInsuXI893z+3e4rdqqsH3QpK3RnjUX3fFu
dIp3B1dbdOXIEWv2VL/Ubg+koCjfyW202NH9D2Xvtdy4zoVtXhGrmMOpcrTk2LZPWJ02cybBcPXz
EOrd2uP5aur/T1gEsEBZskQCa72hQ49lDsu17mg3ZfDiGsE/dV6AqmJZ3eZX2xGscDpQtW3YKy+l
mQYHvLFS6Es0U8iBM1bsl2yNsR49Op25zQ3HRxsDFzGbva41RjvDSFX7ovEWDvY4ICvI4k0/1IiP
GEvZezvN3HztoxdyDIdGPGAZjceDNQwfFQWD5YTZKHDWwHnJKmWHkNL4gSAkhIlM6FsZxtp91nZw
3jA/+R75zs/Yn8jYptQum6H7jHLKzIs4J1+R9g4WI/0ICWacD7Lzdpin2Fae7AbdP8suGSFj/zNX
Xroch+xQKtS2oVIeqCTnz4NtvVuKX38fsy5YaoZtPUQ2Lh2D3blYXaGJKEeBbn1Da7157q3COniF
Ny1xQtUuJFPFOU9nDW14hB/RhCm1g/7eseUD+2ahzTx395E17BueTivZJJWMzp5ajJcciMKT74TP
sh8Pg3qDeB04oCR+Rqsa6xSPMgswCPMImt9bRYbmfy+QKwsq7YevO82qrVACxO4uuQCzAWAxD0Re
swEAK95FiiVMnFBhjvgTFhELSeCK0Q/kzPDgNQtx0kSTXjvD0Bd5T3aOMvkPgYfgR4p3y7zHNlL+
WS2ISnaM3VNqBeG6Jmf8rvBSYWG/p6QaDrqnY/OjgxDWE27WZqRPB4ym1dvZ4Phz+pODkGe+0PZm
+Cmj/tP9JWpuypCkRQFjIQPvU+TVJyM3Ecdq94HI42Mt/IhMUB+D1vm3Kc8QU/ZBFvoVROBYMZti
QUk2pxZqXb5E+p2cKFipywsZsdaspi6tYPrxnQRXzI923nxopuliHJlhE9qn9bLLo9/x1LE0nQdx
I6P27uc8PGcHMBlrVMAk50HZ1f8bb1rGn3iMYl+9ZgzI1adGSI0mzJHu4qCAZLoq/c8ozP0HRGJA
EKopGs/j6MBWGPXseutMgl8yRBETHoUyBPEjQvATuKRgNqQsGXX1hcWj/uhgNoz4n5PZp6FTtVWE
JMdSNjt4395GdO5z5UfNoa/fOzNoLm2mDNcuVIerVbnJ0h8AL977+gJThW7KAAHPIYFSFf6CqQqr
khShP4vCo+0uFEGacNt6kHh9kPg3YSTSCvFm6kkxWfHoUc0NNXYms+kQVJwMdNl8qFo3f0h7VN66
QMvWXwbuo6ltk6+ZgzVX3eS1l5+krjs7qnGv5f67bN1F300jGfllOrf+u2HO/+ivjGkzRrF3SHOj
P6MsMqz9Gs0+2UTtYEC1ZdYsl6chlcS1Ow93vOeRkj9i5zLyPttqQgURrTEZb9eQI3Xio/uHMu/C
LDt/wXfOepNnWlnZt7Pp79l99H72/x/XetNEolLWppMuYufkNwhjPeJZGj/XvZe9ZPARAKoNaP14
Zf7SBi6S75Do13LU1Eu2g0Hwu9QmpBgBsKW1PR7yMe7Ua6421Rk9rXpaY1iLj4ean9s2LkGdVpp1
jDOLL8g4+X9PcddKKc/IUXXuLzwdIZa4ePbnr30w/wCyaXoJvcQ4yFYKH/uaYQiws2PpDUlErgQl
6mUsJnuV/WHUW5cbmLUFeEWu2LhIFY5BY7eiIEYB4qoEgzwUvb1B4Okmj2O0JGdjfVvblvKhACTG
ePbT0uJ4Sz2dtU6R4+NXQqwIC3CgngMyswhsaz3id/dmZ/gNzKX40iopETvW8Zap6tx4F+PrveHT
LZEk5WWN3A03PNHLjRSoaibQ1l9GoeSXG6lYJefCZsQUYWKzU5TQm4e8qlivWGgAjcMuve3jh1hH
2k8rrsoQwzfr8QRaWDwayDjWnIaVx+ncth2YdwEqpPtuUN807m04E5XdtmwRDqknU330KO2xu2nj
X7gdLlDJ07/Dr05WhtUkD+in4BiYRnjP2mP/HjXdwW386BdA439iFRWMzDPfKl2fb1Wh/xA67aY0
2TjIVkqJ89Y/tngnqyDv1l8G7BKfALeIvt1jWVnkR/8GY1d0BGOMKHxuRlI9ePOIpTZq4EDLsT+k
QoONMFOgkKHGRS81/j+jSE3Xe5R1ihUI1vemyatr2w/qS1Srq7AzjW+hp4pjhyr9/LwwvlF6y9Y1
Ym07OVr4HbpQJ3eYjDcktvp1WQhjazpB+a0FmLxIqhwzg34il2UA+smj+LUKsETqHOUa5l35zbDD
9lCRV16CBrHP8FbwwFWKZgXlazj4Shu+1xMkNhZ85WAogF2Gdo2hUfkR5827zh73MS2L4dIVYcFq
iH6oxqBHYkQSoLcjimSqm6Jp1YcA4tHtLJz7Yj9SH4oRVRQMAtWH/xUnR4PenP53HCq6YFpIg+RT
n5mLEdH1FXdDHysCDFBrRQsv8mxw43KnZGhAfx3QvOxBTGfZPTkCpcawcN5E7fR7OV2LyQ39azSB
Kc+6nhDPi7ifoTCNeIA/+yreVLGFWrSn1u8QI5mtE6XZ4hA1x34W/myV3Ls2LlLwLBDKjzr0rrZt
Gv94HaXYsMog2aEJZHq195LmU4fcUtiegd2Uh0kb8G01Y3dpqdgOFxpAiQh/172ipMZlzEplaWum
+AgSnDdnv6kRhX9gyeqnplUTgK1wunrIB8RhHyMdbqLLHdZlvIZ/z4pCts02N4EY//LGrD9nwvJw
QIOQgi4CQFAUIK+Qy4odFeZ8H/NSJPb7iHepZh9dkT9IVe5cRDsT0t97iuFTUQe/pPpLNGbu1gzB
hEgrlY7v0rJJ4uQkR0vMNmF+9K9lbQ6XeRK/m3QJ9tLejaExXNkCdBihq0gtzs0pi8Zrgdf4QyWM
W9cwd8n+TFB5bAJ8vmRspWJw5AUYw8zXcOdryFg5yGLhdg3dzYNmbdSAXqAv/JmaAFq/jNPvtAjg
2oVByFLWb6aOfd1sPDoMVKmTEb+C2lBPllc262HIkR0Qhna8H7rZyc4ALV3dRmRbDmvh3vNEfIu9
d1d9hhV6SiasqIvkycWrBHJQGm/4rMiieZbzDc9q56hhUvmkReV0VdJkIVtygtKZYp9Onrj1Naxg
tmHYj0s/cuAk4Iazs9zJWOhpjnBEk+fdrQ34CgXYAd09/KAp0oZsYD3R/urx2zKaovxhkMNfFtQY
IZnP24yuLDaNa8VvZuC/5aSyf/mYO1t1530j89yu0W6wlgHGTZvJA66mprb3EVu1sfCHqn+Is0A8
ZpHzA9Sb9wG8n9teoCdHT0Eo0y1ZAoeN92EnxjvkrIhqEvLLMrRH5B53qQ/gHxZ/uWkjXiOvQCJq
sKwXB1m5Yxens6cDV6iCEvtVLdGuhlsXlziEJyQHdGOsls7sU+sDfXrWE+NRbSj5OrkOgIJH2GGk
NAqunLP74f+gLwoKTFitKF/cg6N8FHAvhrj/93i/pIZHQGGQBwJ/F62nUtdWWo6k4SQScdHmQ2NY
3cWMMg9aM2hSS4ldayE7Q1ZLS6Osq82tk80DbjyJdRLGQEJ86tUzj9HkzbDKlzGIxwvyxPEbEpv7
GIXxR3VuNVOyrPjonq0OOael7NOp3zwjJbeUfa5WVbscax+YT1ikzxd01Gi4gBd/kRdU0McD+oCr
jZxdGKVz9BXM827TfT07VA2KK3JqM/oaXq1Iq1tBth9moFYhNIPF+BhmJA6wzFhEqekf0DQTdd00
r56qibXmmwmQUUKS8Ur5pVpqTjCs6tztz3UB3/h2JpvzwTCwPJUhMLX/O2rOTdmX1wGuqCl2yHKu
BQJhKywHL+sOdwPEBIpdMKnBozxMowUArKq0dekpf/oc3eKhVY0qCR/65IAWpcOyElb/AG32p5VN
wVFXEvdRnQ9RrC1q0w2vTm05WGy7KBLYw06O3aLqttuPfdQt7pPKwbXw0260VQwJ91oY4KdAwtfv
+eTAskbvSGkC7aphCim7k1xTNp4W6lhkks+FD61sgpFaXyimYyTc7lJCIHvJHdNdUnBMd3KwyhWE
Bw1W3HKUwrN6rVKk+1ssqZaubVwVnTclY6NSwZA+y/qtjEUT0NiPhgICZ34ZK661BQosNZZHDctm
I7KOGsJ9G5Eq32WL5zXAua+nsl3auoEyrastfcEu7H5wvFBD3eFvJwo18MP1FLbC3Pd1WHZ6dunN
0lDqn4maUqWHYmz/c21lDpFxc/+QaeLkZ6n+QLWlOWOstghNW3uQXbf+eZCnvVj1nVOvvg7Mo3w4
C6C12VlO9TTBhLlfr9Rw4yCZtZTN+4CM07XkRCmU0uAce39VEM5go0Py47oGAISy/6Wu9GqmXPiL
KvNL0nsQ8Jo5ea5WWbyQo0EH7S7LrRfVGv/RQsR2xrKgbgi9iPJANHon2e67pjyNEKD/9shueaij
b6pX+E8jQhcviPcPLwaadNQBKbokxvgCPG5aWtPk7uQglQtnY0Z5wK6DCblitEelnlA1mpuAVMrH
fJy3JLTkQbDgc2usYaIENk6WXs0q05aDVSifpWNtjNbqfweYW+Sok3yrEXNCbaFhn1pB/NQ6LFxQ
961e1AwhmFE42dJGnG47JRXWuXZp26dRkNmDcMryScPJpQwT5yQH7gfsuX+kVV1uM2pr3gZ00Lht
3eZDRgR4kW8xB/yloiovkF2cr3w7l+NdGZ7iZEr29+u1s/a6fCGk7EkWxM7ZRm1sqTisGNUg7C5W
obe3QxUN6RLD5mbzZSBrbSC22CZu28FlqS6nDHopFkjQa9sv0YPjpTNFo95pOmuvJGyApocI9/H4
b3+xtKbe8Pc15VlTRt9MKH+3/lusaehXt0qnw60pX6OtBHIEbnMs0LldhTxuocLz18vBsCu2gYOE
//3isr/3sVZBHfH8pb/h2aDpFguLv3+MjAc8BVagIo/C0z0VD656nGw7v0Rp/+cwwcu/REmwKjML
0src7+ioKISTU65Z9kQrxTOLebbzorrOuElat14Po2m/qDWmW0nfZEs5qkehfcb28UMOojE9PNVZ
hS4XoTNZ9gUF3lUhKNuH1kArU38WrlGe5Vjvod8WtOjZGnlVLhLkzAWal1HA1tVSjogXUsvtVEQn
p7Hfyj55kCENAp38VEDFlP4U4OPRtrgmhjCZ0X+SXfcDQm+8zR6RZYX8WVs7+SVxkdpzQvGcZbaA
eTu0izTQ1YPs81xf8ExuPMzHCQnDTjwn5biqwP5c5YSkNEk7pdQA5GDf9OsE2OfSbDPtc9Qp+gzt
d3/wLDQPEcK29AY3FMu+wAvpvocmLLDJ1dWziYLIBUAt1YV5QpBOvynGVk8airdLVx2fax7xx1pr
u6M8s/vkz5k5n92bkYoKdDZWW9k/4yo3rW798irLByFiVuGWreiLjJcR8mqaHZvlgqoAR2+oze00
M6pytLCfMygAC7AY9i+gbHg+C+uHgTM2cnmIwHpeg+UvMCEKCcS2etIsZDYk8RKERvAMlbFo86On
qiXDHvG0P7Hyun9jv1z3S2xinKiYPGRFLU6TFv45DHnutYsqUtFjkkN1L96LRG+2/+m7h0cIAp9k
3AAweh+1Bru+f691v7SuCH+rlajriwTFu2RED06Hd4ekjYLmVVMbZwSoxbdAQFKhO8GAFFWNEpze
rHA49fjW9G3fbYWnO9+4S/5O/Nl1kqf1KzJRSxmlDCo/xUEtl0h0O9+ckRIm6AVWbmGFk2ao8KWr
82qd5CiNYzWXv0YDssi6U7drfW5O/dSwnsBcRoY0UV4uBYwodrfQW46DPEXiaGMGVPBlXxAheLNo
fAW5xgr9w20k/OGhNTKEJxsb9Qm/Dt6HjWFPyXvgR+MpNOE8NnmWvNeIJK9JBzo7OeqxBMalVXvK
0CR4zOZf8zxJ7zIM2kAs6SCx5kNdCXNvQv2TXbEPQivHEfwMpUJd11UasFLgpgVbtefHHkyLEEEd
akkifJADrhyNp5GvfLqW/e0EaUdRG2WLu69C8oGKod9p1kZvCx88y9yZbwB/mqsk842j2Q7iomPp
4U3oMkHfE/zwJg8Ak3rMQ7JGsktGGbbdPTT6sybHZVfbOja/bdW7eqm9sHyAS5oaec8BVwUHb2q7
yu+857xzAZ6Yerg0eZPrGELnzq/h2VdTG6+LSAQv0Jzss1/3L2HrBC+yK6h9ynWIN9Zp9xL24FVT
5KguPpwnJc2UA1S86JKZAkG8Cv26ZZw5zebWloHC8OJNWYQ5SsHMg4MYXeScIKUw0zbmg4jhkuyG
dqYyR9bZ5gMhaWM7wQLn3B4NBabJGfKsM/N21egZmiw9puALzUhjduhaugNMQwU7S9JN2CfW2Wso
OCbxq9NEw6s3/Gb7qzxHuRhe69DFEz30nuxR61+LxqIC1TuPcsyiqpMalXOV0zLEtQPH9fc8iql7
JOM7nDX1GCmJ/2hMvf9YG0vhCgilc8NH/+yU1PWz4rzaYcnn7AcDFAlhHHvhoigfNjCzR94LuJjh
QWlY4d8gsTMGVp55vs0H3NoXb+gs8zZq9GHAF+D7LeDeH7nxutUB/7L5mPZ/qhJjkJExhgPrbPuJ
TayhoLjyhS7/vwaiMp8eVK1feb2LHCFmVs3tVLaD3sFKGncBrMZGfvlqYSfACSEdd1uoHvh7CYEU
tKMYZyR7rYdAVSCVzIZ7/ZCd+rQo3nBVT3YxwjjgYtwR1fqO6gzA6pbnx0ozFJD+kYYekO2dZQuG
WXFyp/ztNjbU7ZNTjvjIWbazln3Q6F4bzbt+gU2U2VOuVNVZwifkmERN3M4yvKjV6nzDV6hZjQYV
uIO7jqKUYBza9Fdi5hh/zo9hOSj7u9Z/6uEt8C9NUDKYMYcBrJBdo0EFxGiux062+QWgcqMD3nr1
e5E/ZWnyn1ZBy5jhRXJsjuzS+Hvao0pTANXBKCWvF7YP/ehrO9Dzol54Xb6EpZYc5HDr5A7YID3e
Zn0MkywZsubRmzM8ainG/e2r4HjZCovL4SnIsvIJluA5m/UvQ09Y+yDPitWoNea3ykG6pYGeCxgJ
3cvaNo5l4wRbjJB62NBZA2IiLF5MnAA2+GYYR5y2xpPmarCK2Xm8ZmkdL9qm9H8j3WyUY/1tKlqq
NCDsnqTQRPI22UN2U6UgYebuatdwFnJIBg0D91mySdPOsgMABp0V7moxiCsLu+Xoq85T7gUusiNe
sFZH/NZ8p3FvfXjAibrMbw1QxySTK7tdyXh5qKFJ+UafbCdIogeFm2XeZMizZmRUUz9ULtCQ25ek
nB3oTEvd5yEOt4E/WFvfplpuWUP9hMitWCPSgz5PlHV41lvRSe96g4dWJvZNNjanKW2zbQuPYzdm
au6TnlXUnT0+5vwGXYBqIWrQaVsh0Oxb60Kv4Te0iEks+s6LjpZdHaxMtx9knDxkMgSN90Vr1dZW
Nju7CTe54WqLqRPm0QjYVsszeVANk766gll2G7/3kkzGnJAt666KamOrtIUKwzmjFuk7JextZ6h2
YaEpF9Z2ygVtfOVsULSqXTvYRyIND1bZv9VICx9ArjoXeQj0rjmrsJ7vXWoSuBcsOMjo+dO3medZ
mIk1y4F9T3QeSovWg16FnHNAgj49OZ4a/vQK+1ds2tlHVGgW0n+h9lqrpY/tktbM9orN2uPjvfC1
i7emEj8C0ejOWABR4E+L6jOx5+dwkQaLqkKotEcpyQhItGWWGb6JejRXddl5DxpmFDvTn0GtYA4e
kLAN17qhtq+K11SLbDS8n3VokZ0yk4AbQoXjmHsW2rjtSwH9MK49lrWm+xZ6xQPifsVjOpAC090t
kH/vLS0V71IWydstJgScFJhZs5TNDHo62uF5upFNpw/sZQbb5CCbwaT9rKrW4xbP5V3QeGniuy8e
igRP+lDt7bZ23yx9sE+2ksDknqO0yVCWlZ8UG0yRPX2VjTFAIRSflbjLHtC9zB/ge2a3Q0d9jkq2
i9fnv/32UKUbMfiAY3Ty+mbcAiMN3WivQ4Td1djePao44wC8FebPDh5MJ8rf6PIUGAxAwZ10T9u4
qG0eelZ0D0DROtAVmCNPJYanrlL8Fm50IRfYvHs4Sa6irrDOVakkWPAZ2MVg5v5id1hpyFgrhD+Z
tuHP3KJuz0+5pNgLVxQoL0WJWeQ9FxRMYp6u5PLE+COcic9VX/xGGpr/ldFlr5OCIbMfd9YW3bq1
ZXb50ZkPgEk8SvVAno+Vkf7plGdmhjn7Qp7ylD8XjjttZesed7+M7ZJnCgq+v3JUXk+LdS59b98n
3y4tXz8i8cZ2stH+8zfcJt4vrlXBvvOxEmXJ82OknPIIzTS8to2IF82klh/sgtQVVAcoaWOpvVsZ
XAZ0oyk012w0w3TdN4P3hAEV4Krghw645LEIIhzo2ua/V6jhkhx021HftXEtL1yNgmpjnfJEj+NL
EmmQqE2hv+o2SRjZlBVh2QxBBO6rWUjr3ryPyuBw7OyrHnXH//v5WWn3uCgkTwrE/KODv80xLYYk
2ch2hJsa9onctBAbmk9lbxCAwmhUtVxza2BHbkUHew6RcTLCn3Tu37OB51TZ5ZlNqrmb0AOxksp/
YDvrP0xlaqFfSEFNJft9kn1yVB5CHyulMTSttT0H3weGMUckJUQ0XETJU6vr6DmVE+jxrEueSs9K
npCD0ZZsJYut7JMHUVAFsqmpNHl7rjq7PLSt22/9whOPNVolS2H7+ic6dwfA7e0/uF7APaur72YD
PcD2av+xaY182/YK234RVeeEx8F6IJHwmiJsv9CyfvztuhBimG3Gyg883Gxu2oqJKpzXPAQGOMCS
2w+Oxa1xJdvBnyhM88OK9LMhovYf28b5uQjKH5HpIgvsrdoYZFJmRSp7PH5ia57SbxbY+QMq0T5a
olWcX1Bo82IOUYVRoQf2ZlfHWnFkVd/AbXPhvOYoaCVuj5x+6BoXQPvpesxt98lmz8lnltRvXmmP
i0IU0WfZFR/coJNfcd7uPF85jpSeD0CG/JPQO2S+1PrDzxLviKKEf6pAGPhOhgqh3WOZ6TTtB/IO
v40sNa+qGoIcq9J4ETl2++EoroAZ55J1YbH+TVHfZXhdI4jd1cPWDEJjLbtwqH7K4KY9eePYPSRJ
oFIr5coCSXOqoa2y5/a7DmuVv6tGT7TFB2gDST15tj1nxtMEyfcEmBeeEzznBqHCxqiCX2mEOFND
qv+VwpSPCHgyPowAC/cRGMl975cCjy3FWpOdsK9YE9vXbjZxRbAMPCld8gAne1wg5Ieb2ByR+f60
LyTBwHDq7/9LQfzeVyVC4xGEynWhUJmywulQ2MD7GxdT3C9nAXjgr319sHV44gyT9wGK9hjhSvzb
AYHFozX7dAKkzNLELq5wmrQdvgj2Lre98Bqlus03eyh2ODNPy4ys9CmckuiktHHRLO7tmR/JitCL
Nn7qINP+NzApdALdFMcrCs1iCw1NPSg9vEWvjLQXr82sC4uDkx+ZKtqmzXsoyI2DR9Uwh64/q0RH
KGSO5CGjYeelONhIVto+GutfzXxHU+rWOwun+CXvb2YWe+eEMQWbKsAyDUL+odFuyCKkG+As6Zvn
T8k6qv1xK5sCbcKV7pTZHn+uhK0bepOKm2moKKSUiuUpIDc2arpe7hByefRzTwWkNDqo3juvpoZj
1+SYz0GiWs/wizLemN8dZV+LueY2E122kqPq5LnXeUKetM6i0jpMl7Jao5bUFEvB2/3peS+BnaOn
AIdqkTeJ/xRXqBFBgcuhnRAKdRKUJXzmv6GpnkMtaUzvyVQLY9vPoVEf8MvVooPr1/FRHsD6/zmT
zVSJ4mPmT6AW7zGauh4iUzuwdaJfhmi++mfaLVh23mfIq/Ltl5ak1TIqFB80WgjfWQ1flUY1zvKQ
DwHG5ZadBxtdqCZ4Ud84M+vPsIyRfW5M/YM6abW9Tza9tDr33XvczyYAE8bTRun1e6t1zGU7N/FX
5j9DVnUlR/VUS7eYE7ZrOdpqGqsLSB2bWbfgDXRshh+v025vzWqsVwpGU4jGwgKIDUxYkIGzNm7R
adtWRQG9Nr+nzlysY12zZ9ODHcLcbZnmg+GnNoY/ynByjGRYqn3mfaiZBlIAg41e0cWxV7r4NKDO
vTNq40G2wtjtmkXemvFJtsv5DNv3CLVd/EEL/BqofSoqijThQbaEH7OylKd+0WOKoreZsxnxPV5k
JimDlRySBwWk47nBzXaljCiLB8gCYfg9d8rhyemi29nodO7Cy7uW3QwvGOelyg0WYeGs7vBcBv09
HuVBYLVbbiZEh46FU4D+8rQd4grEyD4ZozZRtYnjyoesQ/KSmzFfyVm+wk4zey0yzdqGs8qF3alv
HfTua4rp/LMT6mif0o1wXbnXEGhdyUmlaxfL3qEELUcH73mC0PeWW6I7OU65UBOLEomw9ddhcCfo
Kihv3JtyVNJZ5WjpaYxawQ/hWoKHW9suoTT7q9Rm4WhaSn/O/57JpqoXLfeh1l/dBzTVAWVp2hMM
7BJA1/h0T0vIVAU2yDoai7h0zyQPma6QBzmYInQrB2VLiyjX3fiGNaobuZ6nxxZe4Is6Nt1a01wU
OED9veDp4e/t2RBNjiKuFlxDvTzIQXkAOr9yNGd4LGM0e5Io4ouh+cmxpGiCJLH7WAWoR5leZkCt
6ay3WB/nhLDxGPmR/2pNe9mLOidavBQgIz203oxZ2kYxrQBNJqaEeapuYeDW62luuplApLbB9ViO
4lP7AyPa4RiPRn2Sh6TABmJVQIU8acHs6VSn22pu2VOqbLUWR63C76+tOToXSVWcW50GcVwyFUWD
S/Bgr9QcIVzH7pUVol8o3mPHdBKQx/ku9RXOWvWTlJ3xff08UN5d9XmQDOCa59QWDvGYFc8KfV3W
HKhzNa+uN68cwDiv1OHFxI0daTFSelWVvUcCKCzyVhb+UEfVATmIESupwskSS0cfsxVEWwt+fLkn
n+39ZlV5Own64ssJ3oA8zT8Dq5+dAcs+x2yQvExiK4jmzE20gZ1DDlVgrxf9Gy6v2db1uuBRHsB9
5GvoEuYKzA6OyXYfWNvIBqTr/42pjc47tGr2bpF7f0wLO3j00XV5qCNlKS9yDx2wBkMTPr3cQ/VS
e4kdvzreX7RSNXOhjlmyk30y1u/n1TxFo7W8mpJOBcxiEWyciGxUWpk1mPBWQKifQnTiXeeYUwDY
TLaDbx33kuVQz446k/5duKP9W/W/e0UN4LgDJKoEVfG9qSas91j2v1gqek1V3sEMROVo34zwUht3
lmj1KlxiHct7hjTjLIoM2TjPCc9q7KgkH6oXJ+vif1Sz/Qw8aicD2iMrCQ3XFOjyCHpSyZuR4lkG
hNA1xbgigaVfunFcprGCK8tQ5tHB8WIWUoGC2Rh3LhDorJ+xEYyXYxFtw7gcHsw5M9w4Dft77D5k
K57Tx50Yun01cwBF4aKXMveNWlivvU+NtweJ1DBWA5IAnyRJeEhl2k92Pjzyg8q/ZgAyDsKK+o3X
NdobSiXXVBj5JUDuYjlq3Mx4DuQnLXaSV+FCocvb0tkPvZoCq7KGVTgaJt+MnOaAVY+euv5ajtou
QIMaeTBg+ZG/xjR+2qBB4B/UHDONsijVp3o+lHFUwGBk34Pyc7ByZikhmB/cBWx1qVN+eTKmDPmJ
GAkcvGVZms9NORCg76kXvn+2xag+DfpkH8oUOyUZURnLGLrTU84TezkJ0exkN+rtVHD0f+QUeZWM
n/+mh1p9u7I2Xz603Kuvi+wsIwq3G46dY/+8TwoK+DyGg9hf6MBzDqIsOwBnF0sSgyE/+tR/LLT0
Z4WU/Wc/oHDnl4lyahs75O8sfoD0GT4jF+ctMxHgCGInRXtu+C7jEzxxWFuO9npErDxKHec4zKLo
1G3FrGL+91SUbnNAlmcRDw0y5jLyHm5o2rQdSudl1AEOxA6WRtjSBCtAV+0qNfsWfSTpbNTUOC4q
grwLcbpigDLoqo8U4OkuSDNnRFeRLyMOv6hYopc6skIJjDN1R/3sWQUUk071qdRVv7LEAR7g8REs
0L3bif57gdfFb56bCygQZrDwAhKcbpr8AJQwLCYkhV+pGHkro2mDix9WGPv4XXSwess5FWRHN8MY
bSqexQdzVtMYunQ8yTM3HJyDa6Ey8P/uH9qiYJmMyvfCHUx9XVpAT0cEkpa2rjurzur7czMfPH4g
Ixw1TvUQQchYx8nSK+K16Ub6Kwkma+NZNYaZcxLDLNAJJV893EZFYboUhuL+1tSG0N8oSVujjp2i
gFyxIx/d/gmKyNuQeMHn5OE7rtrsNHQny95wU9qYShd8Bpg7k2SmmF6JfCfmUO0gWsP+YNcNjJJN
50ZeYC7LOnrhvOrN6OKInnYreQHQ1++9Br2R+uKz72UWDqOueTuI3t47lloe7l3yzAgH61y2Rbaz
6/bzPvhl+hSLadFrLKS+DMj5IMeNky9I7v/7cjKK6oOy7QsWzeRUtb064iBGNQFB1tHOH+MqxYNF
qT65f+eP8jCVWXxS7fF678pYKp9HI9lTCgUBhvyDBVMbiYn5EjIs5H98jYvbnFtUZa4byzuo7ah8
C5PQXqqzeoqrBtrzmBhXD8fFT+xLTOzKkOxKqjF4q0SEBhb9KSTDtTeqGO8oU/+eWb99ZF3AzC8H
s3A/0BZs1+ASqv+Hs/NabhvY1vSr7NrXgxqERpqaMxfMSSIlypKtG5Qjcs54+vnQtE1vnzQ15aou
rO4GKJME2L3WH/aVCLWPbXsJHd35VJh4GPrwAjZoD9ifsrrZmBpSYohthEc7JH2cIAw0Cy5EL8NS
zFKWspmMIeGXuHWOMkQxUV0ruNSIIkFxlU9QvpERi7SJn1piQNTrCfDh8Y8+OdGvceTrO79bJlOQ
n6ywosg1N2bq+s1CxnJEdkITR04LZVtYNsyRA7LxHLE2fKyE7nPl0f16UJL2nZ7ilzmfKftvLyHn
6W7TH7v68dZF7p3trFAMNMp1/kvaqP75YvIK4PwCvHLCEnMJPjR5FTkv77p0FfRJv9aGCAZUaX02
zMb4MOZmKiNZC5MR3PfPPD2MD1SWsn1hlUsKKuEx1Lzg2MKvOspQNnYdyWQzw1lud6sZFXBUe/2t
c0rcDQtoa5U3ZJvATeE/zLw1dTT1I1YxbxLYdsO4/QF3U0XSbtp8Vt6T8Lc7xK3zoawM1bSL8mk4
8XDBKGtUi+FUWqG6oMaM/eQ8Ivss2xlOMsxGN2nxACROk8ncYN3zQw7IRl7rHk6hVx16jLY/5GPy
mgHD/1p2NvK8wfA90tVtHI74M7VdvwxH/i38BotaGxVOJdqOYAxxzkRRnDuDUoodeZvJSMWTkSuU
S9hcP8VTET2F/OiPwrzce7Ii3RZaJR6ADDT+0rG1t5znkzRdWWqpS0rbgTqIsqd+NhSn2lWKo+6D
qPEfyaKn6zDM8w8qNYhFkWF6Fwt8GxRvFQZQ77hXI+xlMDIKG6V99QeFZ1xCnnLo6+7VyuC3dF5t
r+Ro7EfW2sNLfSPD3p+8JRtaZ6EFZsYvvIOLwzQlR1VNsISZj/7TPjlgzmfII9w4ljm7nv1/eqqc
lmtltPJ573dRpiYrKFbaVqIb0jpKDuhMoMs0Ix5Ms8mvqU0FxIoPkYaGt6YcG1dwBw6hdQD0HH61
4opSE8p4H01Ni5b6JAAgjmhgjsMAJQGszkJXq2efj2dJfbRHonn2KfNKMm0Rpo+7rgF1PcyNVrsh
pbEqQfJMbTC9ZFubkqM5Cccdn1iWTywTszUWLeKxL7tyGyqKvvS9ySSsTyRDpmuv2uPVaZFcUQfb
OsrQQ71za/keNgbzqKd4W1StW7QWjOgxKjSgEo2LgC1N2dvRfqRouTCchv+OiMpynaRo3TlB6D7J
ifqsYZsalb2Tp8iBMM4PRe2KBxnhjEC5AREGGaEznz5oZgFyLqkOU9QkR5STKyqPfv/QD84I3qII
cQNtwzUbOOc5QRwFCdTS+xAPPuJsRpx/cvrmu0Ju5EtXqQ+kcscflGnAdzpmSO5nLSIf3VZ7ghOS
uNH3QemvYwEizYwThM2CSnkb5k9nGsZ+qetC2bdYGp9gxD6aHfoCspl6MA+p261Uu0xuXU6N/r8L
duBXh5xY5wa+s42DJAP95OFisB7aKTKQtJcTZH/kis+IiLFg0BskBGHEzWCkpd3b07sPyWddGfn8
Xjf1Wz/0ELzot8Ia19CwKvZoG4dvRlqswSp2D22rtkfS7rNHjf/DQRQIS7TiszC0amki8sfNb7tb
r8/VfaO3/GHpUK96P8w/snN/LrLe/9ENzkqHoLHP83HcdhmkOYcy3rFrJuoFpsiWlVXELF0I9Uyg
81NPwV6GMTtXzPxUf6eShf2QGtTUcDwNtzLsBi1fZ+w+nnXXClYWxkvbIUnF88DbAEBiKYNp7pnc
aNoU0zfPiXlsDh7mrjMCmWqaQ7qKTFXtuQW1KLK6C/63U7eQk6J5Jtg2cJwWAoayT7huXK10x+nR
Ja3xE7aQUwm9jLdvvpXkHZOB211aoVVtb/dTDjZhQa452/+8v2z7YxrzHshT5H3oxPq+CWEu8ADj
LsWdBT9UO7nI6+lTUVzs6sv9diyFqa6sLmGBlhlnZXQxd8q6vdDgcMaKo59lfzVa4dZXYcc387Rb
33xUtNW0NBLPXf91BpsvVKuxo/LWLvTqk63iXez4sK1+N1hKLSbLD8+yDiD7rZjdp43e0p5NXa7w
Y5V7K2CU3koOyxoCmBA80BUNS0A5B3iIf7a5y3oFPHKf9cpSN7EknVEp2EyiBU0EysL4kPnZH9Hv
McuaWIJ/adMUs5Jg8GEpwOVbGwpc99i1i3PkdcoBxwNn2SX9+NFy7Ir9J7/fs27CGxJ8IT7VH+Ws
ap41/OusXsusN7XcypN1wY5X/zZ6oXJq6847ZVgVroCH6ksZygGXUhRYk8T0TvirM6fsq43AvQaH
yJFtjJwZysPbuAjdneixb5ivKM8rwwQ/gCIRaxiPGOFWUbtJRJS8Ny1+9jiNv6KMwkMECula9idB
DldQRC9WrXnHVg/dZeoNybtvF99yL+lQgnOjxzaLyQrI/mpg55aAHxk0o7tEWZksEj05weLtDxgn
D5Dpaaa8Q9QdBajQzMafXaJE1x9E4lrOQGhmk89KOWmBk2dWWyMoDdTno9DNHoGp1VelqP1t7KG3
KcPBFuEV1AWWEUw1lTFiQQ0iRg42NvtBLzSfZBSGSn1VuyRBuhLNYNmX4qLAMhOMZSJfKxUsvFtk
iNMWoraj4x7p6xG4IacYFxNqEPnSdNNPuds0p7bLkWwZslfJjB4zyD+hHT9KijRW3OlljGpvndiu
uWxVBeEAOc9s8ZGb58lITr7Pk32Se10HhfmImCKmaBTK7PgaoQ7w4nUYmzXgL481uIAXxEqqTUal
fy3DwSnVmRPwXUa3Exp2Gl18dfosu53td+XPs+tUrViyiBzhV67tZJi0z2drTgu1nNdNsiy5jkpn
roagh59TuskuNkJ2AQKCkmcqmQciZTkAt7jILnfCypSPCzps4albGSb8zZfaxZcnt6duI4qxPk6N
XR/NVkFUXsaICY8wMedeGWPqAt6K/e/63gfLSKwiQ3/W4jLH5JSmrKN2XyXlsxObkbr9HcpBOU3v
AKHljt+v4lmnxCxc7zjMAiamP3Sr0sfu+a8BGf7VV5V4QCtsjVewrsw11rXBRenin0eyT4ny4CKP
qAJSFYQg/v88jwK2W17CXLc3buDBWHTqSl0WkWtvzJmxKBvZ50TJCBtVF2c1yPunUVWRYedZ5g5O
JyO5N5GR6+vgmHnq/Z7p1K7zGLi4yeiFnl/7Xqs2tjCslZ2W+TWpQYxS8JBj6jwBOdV+ZSqm2MgJ
GL1VZ5XEtgUr+pz24bOB38CWaod1pcKWLzovtb5NNiD9Uk+/uFU+LYsMrGcYt/Zezg3Mwr6Cd0f3
zk7sb23iLpx5rm9ROZVzqSnFS63Mo4UI7fpNDcqNXfXGtZg8/9nrxSnp8uaNOpeOepkygTpOL5au
9Pu4bZFVMrEuDbxkLSPZKNB7n+qdaZrx0703xY62NeoJX1pOk01qjucmbJLTfWpCQXWBoIlyu3o4
z81VXAenAJDB/dQmjb1lhYHr5t5nh55Y4JwKMaYWZ9sQVEq9uUhqykN3rpDKxu6zbleowVmjFldv
yBQODYqCbTeKwzjG3iYvHO/ZCHOxyJDC/UrK+YZEtEvvHcsE4zUtx2CdArncZb3YqaVTnTq8xZrF
YLSzmNqcNTDHX52NHIobEa612QrU88xo13b4w2oqjulVNW1Z+6CSBC9/GWWR+TCFvnik8oI10jyA
cfQpMfPidYrxxtRY5OPl3DgbHPvGd6tfppYRfC7h02wMiG47XMiQWUtjHlNp+NnSUEbKAMIdukkh
d+3H19Js4C/VZrNSk3asXhMopcizUggdOktZV1UlNpMO2b8iK/KuT9kmgcTyatjltJf90ZRhklFO
r31jzVrRwOICczwAadNAjmnxu6ZS+XWrFGUYXJG8vBmW0fzj53oG9IrBGnjQjcpjbyj4QM0nTAnq
KdRp2QLW3GZ9oHyV/XUDbs9CYuiYhnn2ElrGQ1m4zhE1O6znhvqdepj1uf91QC7/1vP74P9/Dn9W
AVp/wt+oCKn5Dy0uEtz5JWoZjUj/iO5j80w5Jp8D/9V5FTMrYVNIs4B04O1SrXq7cD9YZgi5TRH5
l7zIAXBOaQCl8TSahvejGqvrxN/w7vkpSVi/ah409sDLaug37EHGUxNNSCrGeRudQ2Nl5P14Trvk
Z4PbGihbvCNvs+RA4mK/19SvDkApl+UZLJjSLo4tZaVj6xVQObFULo+m3hqI2s5Dchxv3hTazDw0
Vnq3q8N4d5t+P/0+W15NDijpZB5CwO+ooM4CCh3wS5ZTMszDFg7WPBCPmrM3fOcF9GkKOvZXv2II
jWyeAreLWfd+GQJIsNEqeZTBvTHRulFDaoz3LnmUe/63vmg8QC9c6964fN5Y+MEWDU3l6d4vX81I
EESEEWne/oLbheY/r8NGdVOrebGUfVNVuiyHIz/fYY6b3P5/99ma0p88FT1hwY/uQxh7ygGFCrY1
RuBeu1GBdlTn03fDF9P3PHNqDOY154pWtLpxI9XYJKOVkDp28MFkW3jX4pFHMCaGB6nHo+boILba
zxlyUGnMaRPmaEG0UqKH9crtIpmNKC8Graj8/D7XG91f50qRn/vl5ys791F5Vhu5W3+2IR9TGGKO
EeQ7oarToqgTi3IhOTJ0ujGQU0r9os5TZNNY4i0guXe4d8XFMK1aFE7Wsk+eMEZ9SIUNKXszJnk0
21pscm3omkdVUc0VmyBcPg3fIxkNvmEhD8dGb7Z9iOQ4tSCsTMpO3Q1+iEaT2RXPTg48sldFsUxC
4W3lFDmAjAAQUTS+ZVfQDcgpj+33vu27JfUZFKAM8CItpALyi97Ftxrv0k/ABcVkjnu0TwSG6z57
oAaBPbwK57hxc2PTglhayun57MceYTdw8FPny/0yKfXnxyaBgk4pYu8Zs8MmGp4KXFdlZj/9fMm8
d4dT5OX7InL0U4roC6C1mN8oeSg7Y6TjqBrZYhHPw3IAJZ++WN3n2BD4sD91asRp0SNRyOzeL3g/
7d4X2v5x1Kt0f7+GPLrPlaFHXueYzgjo+aXvp9+n3fssskzbMra/3ec6AdShJGaVaKVl96AiQb/P
K6o8cxTqoHRX8hBZP+eY8XP494CMR29X8m6eUhiMw23K7bB2y02PE+/telqqdg9mK5DElKeZRg95
OFmJFG9G0GHdg+yWjZwr+9KhifCOxnPsr4F76AVQOr0m19b3q/zxYoFqY2wVRxgYzH/BfY7ZwBJY
UPMK10pr76IhRNPTLYpnoWnFc2rn0dJFN2EX2WOcsFcq+bsn9SKnODN0xXA8kr2Jl9/OAK2csplT
wh22jNGzbJB+N11Hf5JBDczhkCrBjwEg/G28oQ61Lpwe6E9+UQ2buvBvZbq7HF1nUxdlyYju3U2u
Th7emz86/5g6zFf663L/4TVuunnyNeShXya/Xk4K4RlW9onSKPfqqF5ug3JeTLqNovj8Z92uK+P7
K/pqEu0qr3gSIQUdNYJvAYWofZ1YyNTzauevfgwmNsmsi/VXf5iZf/cHsei2SZPbvOENCCDk8bZF
pXz064jodxMgKdou+i4PQFrxyGRwErMLKLjYPp9FXAt5+jwgL3Q7QU5Ein2JZWOzHUTxMmlPjg2T
3kV68yWCeYEavhIelDl0O33aJgNIkbD1wxcx6TAxk/ooB42p/V6pYXfCpOUxy2BXyW4dztqKyi62
BPM5Fllw2HTU/+RoN43qdQqWBcj3egn9sEYxC5SQHCxZl7HN9GEEzK+utZMKr6t/hcUyNqvO15KH
ukKvs9KDZiXiitDxkge71OMN/4dpXengrLrOEghy6HW0NEqrBwlfZ/tbnCgoGCDOBa0ZRWSTas1l
FM+3MRHF1rEQ+Wuso9ys2+wdTLSxqlCbWdWx+1LlQfHYTO3rLRpj7dnx4qVq9+5LOCFZ77VljhsP
4iQpKLtlFgQhRhFol/TdaBzqEf4rnhuoHgLXRS24t57QNzWvqMeYS2Co4U6eKyf7bUp6SE4eUCqR
k+Wl7pPJxj20mBE9ui2iZ8KJIFn4ozibaFguI7YEX7VlXSnhN3YBFcJtmnvWG9EcdFRaNi7e4Bvb
87VVGyr2UalzB/EujgCVBNyOPaNILQe3YS/wgBYMNZB1G8uDFlb0OhDZnEfz87Ns5EAxc/o8k3R7
MGZ74TsYNcbQE4dR2ybqiCZR5DfOPk7Sr2nr9HCZxPhxmNRhG1sGUIwCBINRenq5raxGe9BstV7g
kqttGhtFpVWVlxZuXyq3wYxHpRRUob3pBjc86kR+cSv4TJdydITn9VSIYSZaW6ecDdCiZX+y6rEF
OMJgLa4hwDJEzcd3aoQLSukK+mldF25GRclXXlEF1056gzfRqnSm7iK78J0Xq6LBMLVzeu+c+ujp
6mOVfi20dhUPkfXJ1P2GIqwLYCYrP0pfZacOqsdGc9cyUrA367oPdoPXsz+LGw7zWgsVqmRcyMM0
K9GiUsZvNX4dCOOyZarVcZXUeKHErSuoFWnp3vSgH0dlCoMLJM+HXg8TOEqV+23kv+obrPMz6gma
OTbUk7txqTlx/ZQFYb7FbMUDyT9BC8zyaJM0Srwt1OETm2MEn+bGBDaPb818iEhtdCyjtp1jzwMZ
FN4GNDk7MRE7SAtqgNG85B3cXN+wdqqWo4ED4a1zLHadL8hDo+/uLtQpcpe9rrIfMjGsGKZMQd8P
+cS4vwTtEF9TF/FEHtlkTmPNP+rRkL5Ebku6DMG3dSOVFqNIPfV+9V0O5r772kRBcYI08Q53aLzJ
T1Ex9i7j+CqFp7RZkEoAgdv3Cd8qGcqBUo/0lQcAZ5ZrQLNKNvm4QQ1IQWGCfMoC6Mv4aMMvh2Nu
tEu47uPMpR/R9MtLfREn8fuYt9ZOba3EWmWDmpwmC+7TPEWo+jdUFpudjGyLhCisu393JTkqX0dR
g3cbZPrPq+lhlZx607hdTU7rsg6xhyJLtkXfJZu+iCL0U7z22uJvdcldZSmjoS3RZGg8OOj4q+/1
Se+urW+bh1hpqkXaTbOyuW8fhrL1z3JypAOCKwwft103wnC2N15KT8VHvkZR+YgwH44dUpZrDk3P
frnlvOToX5PnENXeZFdOU7EApT4nNeZUxh/5DCQqVxq54gNcmOoksx8+bpX45o4zd9CicNilzXOC
liwPz6ReW4nhfka5bub1YumZg7Og9qlqY/rsNnCSYuxcP7UhZqae896YlvHqu2qwLj1vRLNCFwfh
mu5GxSoK/ppnLCqMT79SR1pIRTq3U95zE2SkJR8Fhtr38Os995RAX11I+pEMYeCjnjKj82Xo/Q5F
rJ5v5+YxoPEhirtlrYRi26Y21mDY0C2GoHAv0hxM7RUAtYEO6RBpV32JLGF0RlcquIxu+R3eBvWJ
SInIzYB7l2Ealjzq42irZK1AezNscWinnL90IlW9eQMAD/kZGohGvyD4fSTF6kI8eWxnt/F+buSR
nwlw5ximmc6HQFf9dh+a/DAXupkgM2S1B4lfVXuU7mSoI6L0QYYh4g0H9V/DzEVjwIJIs5CWIqXS
xEu/LPK9guscaUNUowoTCr4cNWbl3nrnaULl+9iqPDOcbinxyHfcMhseDWdx/wWEDSKv7RSAC6OU
1afBtVUr++hQLnqS6VUwvvyCq2h6zV2y3/GcW5eckMzs43mWPPH2nTUgoKG+oL6PxmgvLSePHoOq
wKBpalCTEaL6YpVbA2m+daW6MJyWAIOTVWCBWXAsbSn9YaQBjDyCYwz7eELU4K8BsPg/VNR29vd+
8KT+qosSnJhspI3YelCw8AUqlxz5Qb0b8Dl4uPfnbpEsAztFJ2+ecWuGGmUNr6UyFM+uUYHIvdN8
uaIW9dqroy8NtkPUvZVH+cGZYIzvkT9Z8SXAA0iikuXY7+hfz5vcKt57PMkXmdsnyxq88orfbbyt
79zzO0W9MccnVmbmdqjEvOn0VbcnqdkcpG7tUOG61XUZ7BqhPsfkmtbsjgpszhzsGlFd2eYgWs9y
VFcsBIAm0QNCnEdHjFbRYMjYXs4naxaiFIWqrG+TjZpVQl1VW2mJ2M4Oik6FbNIwjj/qOZL99+be
p6fVNQOCtpOD936vrsaFaWsjVedgnfmj8Uzdw/rQ4kabpFN9lZEDXN/LWafKyJjIVjTGLUAR2mop
X4/dNHxA4k/OyM1mPIeKOJioocJiRFTQijXQ43PT6N7Po/+oLxwQWBJVBan9v58sp3Sm/lFni7e9
nWDa1iHCy1gIRYOrxMoFOelqDxQZE4U8SJ8dO8UOtR2TbwaoLDOlEkUZhnoqSvlaTyLX0dD0CW28
5fNYNPh5uOEnfEVPWa2X3w2hP1pdNnyMMRNYuXbnPeipqRxiIyGlGAoq/+G3NMlU9haN/mrViLY1
fpu/uEhHrfCfV56CBPIJixiLMrI9bMwgtPAWMp1t6lHH7PmQ96GS5oe4cP0jOurajiWvdeo0D6/Q
VixSrVWf+Jqe+tAtHuVaLc3zZoeUC5Ym8dHKytc6srK3aSz9tcKSiBSVHR/1IO03eFVFL4ggVosq
7afvwXuA1Mb3lB/VxVSE6hbmcLrsu3I6Aw35JFABfcsrPTtkJFyXOJ4rr+OECGbCa2/kaFBnn0Dx
b2aHrhccJEAPd7r/UgQ1fh9JHV2reOxW/EJmz5XZsoTr8+qpdZCsKZsI0kDpUfBVS+3sDzXMNs2z
H7vYMzZaoISPoALyrT7qJYJTubV182Q6dQCDliWWBm7mFR/tIF+HJHNemkozHn1R5tBh6C+Sxl1j
9gb6ng0pK9jqHEFXOpIn/KQVNWYHsFazNYAqFDJRCn6WTZHnb56l+Cc3JiFgoEl4nnFTlulAZYFr
t25zasrbOjP1XW9rT/U0ZA8R6ZGH1MayYRG5mbb85z/+5//531+H/+V/zy95Ar0w+0dGCShHW7X+
t39qwlD/+Y/iNrD/9m//NIXluEKo7I1MdOAtii+Mf/38jIbbPP9/tLFdsunoo2WN1vB+jHY4uUCZ
TaVU8tzAY8UDocIX6N4njwLNNSnOkLdCOfTXKSbgf1Zrf8wtZjFm1OjncgYJvqkQP8ZQNXc2qjTB
2hDoH2gsund+6/M26jO9g1VCv2jKdEB8hE6VDCuib566UHOexY0VozcErHklQ8WqlEd5hHO0sR8i
8wXmnmNgA/NroNbtdQUmEcXeeUC0rrsiK6ivAr3aiRrQlNeb5hP5Jv1SFDhQV2R2cjNOsZrJrnIs
iBPrCXRQu8sqLGacwk1xq6hEu27K/sWycjhHIu0TVuP+GTIiakPNYJ0NiErnwBXqSdNjVjCZfeuS
g6KPEHUKQ9QYtanE8ng+I8g+dVV7gFI7vQC7pbxb2DFI+BoZL/UBrXbzs3C7FOgR+qypaPXnyQ++
h9lkfq6SvllkKNnu1AzhqJT/BYurYjWoWflsKdglmkNzRcyTvOZsvNjWKPchOmgd5WColbDCrQiU
7zyK6RLbBFHxBZ/D3nbzrWYF7kqG1uBr+34y8fVUYWGRD4qAP5AIGCw+uyyK+p2OK4Gy8GfKawgi
BhKr5r4CrINukSTIq/ldQS0jT9FNkIe33kmz071uFT88a+pOWV52pyYc0dailgLk3vTUQ5JH47XI
sxFujBqsZNgM/KJlNthNxqhujtdAxO/CcQxSxAsUSzCOEfhtoupilgvbs7/kQyQ2OqirkxZ6+R+N
7AvSz44TOy+2EqHZ0drftBoF3JE84z6ohAtDYHJf0zFU1gYUp60My9BI0VDus6MMkV/bqt1zqlXx
k2yCMkkOo9r/4J5b55ONNhEyHRsMSqwtG1jnkzK+ofTZfByqCCUnaFJrAzGdT0OPx2XV9ldL3Y9K
BMQkUiELKqgARhUa31TedGyHkob131xfwiNUXZCZF1D2VB7FFioK3ZChqYrLiNq4FhSDwrlWKcWM
KWP3PzTDtKtYtH+a4g+9k8UfMabJDoVh4fw9d1tW+YM9onahchBfGg2792buTxSs4/VEJx0kivZt
bJuFZtXdgR03hvOG7h1IlP9oJjd7Vu0he7by2FlV2shTuRiNB/IKJ6jb1CXhAuA1614wG0ivE4/Q
Td8JxMjmUOlc1GE2M+MwHlG8xZN6zU9E/330w6s9Dflnx2dQVEb5VpsWjH7ba09+JYq1izBD4OIw
Zhto8stmmhnNqPy/hDC5zo2pleeuDyxgHEpMzsPJR5jnlrrBCuK911P/JLw8ilZwcaj6qsmmBGxp
Qi167mFMPutlyTuMV8NehnIgstqlltn6sk5mq2FHy5pF76rFKfey8mTX2bI16+lgNl5x8lujWLNt
DrcNBgpLxEOLN5CFwcIV58gK0VnxjX3lD8VHmPpirYahj3qCsM4t7ndLj4Lt1z76OnaFtYb/kRzd
Ibr0nqVeOl0fXhvrm2FihOnAlWANphSPYHuRJxvjbCOMgjVIpBWo1DAgG6MF5mFFA/4AiKOran/q
0NBGF3RIqCFozcpWnfq9M6vnrkmG64D188nSew+JZfqBXH+CW9Wv6xIBlJGnzzNLOXvTWQFFUc0J
n2UfniABhOux3CVAZCg/R+3WybTsAn7Z2Lu9/VVGo+adRr0Lnuo+uLTm4H7HQwHKlZN97tc8LOOx
v8JDyvrHUs9S8ilAd+z2PPX2ynD64rmqynjrs6IiBRvV2C6g9R9NOY7PSKDgzGXnP+DtB27yY+rZ
xdhRq37IdLbHQFzzh0qtrIOOINmywId8I+J+52UtX5UhKs/yyDWgxNXK6K9YRNXPpAiBA0d2hX+t
cBdxjBGjkaBNUNaGj6KJdXFGJce/hhXQmH6ZUsv5nov621iqySuPt3JdkIF4UPUeZYWSNYjfBQdY
S+YhmKjSyiPW+SZVs3/tpHy8zQov3pGM++xWkCdHI/RfEChXLkaLdsgcyS4TIwXWGfZJRqOSmrMn
i7EOGl25umyTT1SY3ycSb88TCeCzYSaf41D33+1qzFcgndNjofnNB5Q00NePg/e+SrF1Ife/Q50y
zOP6lXfx5Bpt8QUXKH9Zhm577vCoO0H/wKI9HfIvNfbDGo/fvdX4pJfLSH8MbffkuwY2rnMUDaLa
qmbULBvgxWsEapRdJGLxUUmNVQ0y7UNQRuVDouJ41IeifENEYVX4E9CdWLvKJqqSV4fv94OM2BZP
G8wOzFVYltdxGNUdAKX8FKltdhojkd2OQqhgJNHt5tSzsduixrV02iDfFCFOAr6aJSct8eJbI8OM
X3UyYHPnfVjkvbFys0L5e0DOM9K+w8ei0xSStEq57BNuAMcxqy38dATyW1Iv58EdvyjUl/a3qKrp
Mht9kVTFsHLZHpDPscByTigG2XMoicxlZVsn9gMspuakAnSvn6FkPcuwR8Pz78khJc2VwGFgm4Bq
wYZefPJ13133rTqxCLWNT3Ad+cLxe+I45SKeE+0JgJ49OwOgUlYVV+SJdzHY2qs9p+yhnuJD3c3r
uzkc4akesJYme11OUbUcpkuR1tau6Cc8ffGKgsjooVsw/0ZiRvrmdl628ZoI9TxIso+K1QyPgAPX
NTKFR9fFBJg63jw6sLWN9OSpK+Nwl+AZiF36UL1BYXvRjQb2sD6NH7AaIesYVW+JXWgPQkVbOkSR
9+zazdnCw6aC8dh5x+p3402CTZLmny1j3RqmegYBrT1Fif82tHb8CYU8sRY6IlsynL0e+G91r8h9
LIGNNaxM3PmB0CU4dynd4y0MdAQCE2ScjqBhM5JXYbEx0TV+MOZGHrm6s0CLqj/KSFVGvV/IQ3Im
xsY2kP9FSy/dlYH5YhYCx41hZulnyOGw2PLHZtMEzixYy/IMl01rdfvUBeTAOIaddvtOzKGL3OFB
fmNgPfwM76Oti2mD2tUCu9emfYlavUOC0M7gUxFmmogOBaIfuCMQxkNYg4FkoWn2S4TUrKdqLge1
Ttjv6xbcTN7Da5iNmB5VkwpyLXhmhI33NDmR4S+U2dgKEchAUS48wvN3hNr9ZVbG41XP2nGdQyd6
wMfP2ja4SAAMCJ7RUoi2PSWvowdlHTSMPdmbWujtzmudvd2g0Mc2tL5YpYJMEAu0XOHhYLFsWKM9
ppxlM6S+f/GGeMnWMXiMwwi5kAShtV1dUCzSEkp16MPDOiq1jqJinc6CNtEGD1z7HHeGvu5zpb9M
EJXWjmf7ZLgD7AndvLmUU4gSSh2HGxnKhpUaaBdNPd+7lBYxJyiaO8Xyo1M2y6AMDpogvRMr67Ex
wlM/N/JINgIq97qBHMoK258OSm2MB6G2I76Fv0LZJ5t7n5xy64s+2rBxmmlyIfX6Nol9xATcPj11
6PC9w3Zs12nV1/veFNHHFu2YlrrNuwXHZRvzfN/aGHE9a6mN12UIcd6PvN3YZhQa0EFmaUqlye4G
fyn7ZGMZWnkxnhC3Lk8F3JQNqgPbuGNvVPgiBMnnkC0n03hg9b+yjFTZ93FDyhl4a3kY+HJra3l4
i0OzgrM4DwE70FedC5Pl6OTxSLGbFwGpfAl7Yb0mzw5liVfo81DtfNSP1M5btlY2vsWGAvdBSSlP
2KD0wLetolxt3tiNxhAoQnstcqN7C6xs4cEaRg+F1HMYBziGRV1KTpS+e/Nf9+l9/2GoOgDmoAV5
igZIO3hI1JGStFkU5/0hdkp4DdSIewzgUelDMKrkhkcJ/LEYLfv/8nVmy3UqWdd9IiKAhARud6/d
SdrqbN8QsmzT9z1P/w9SrtKp+iu+Gw6ZIB9b2oLMteYc8zx0BpV2z9/mYRHs7bhsaSVxANn498yk
nUfZLGdb47mWtu9j76RbfbwdtWYtFuN4M+m0CI14eJRFM6+QEjcfldbtzS6S37zANrZmPAQnzS7k
HdjCeZPlVvfUZ6N7cEwDmjYhHU911DCHFTx0kptp9OUlioV8EQU/hGJ0bmrkUe+oQTw8AVhwXpoR
zmti5s8Vv8771sbQ7LON3RZ9NRwdTbNvVZL+rglrf88MUa5622iITIjmU1Il1oaQwRTKHTssglug
1OnQRygVBlsWz7Sal7kujAjfnI34MKnuNBTW59Lu8aw6BRGVvuvTQgbfb+REOnYAtGLdOZoQ9jfN
1PDnWpnYjmg+rlVubPS4ANrBCmScU/9MINq4FlnZb77m1IV+uarO1AWZQPmfWsz9ao5vhb8VrCoO
JZomBGZB9J6kjg3tiCSVpu6da4f3bmUvF+hW/OkFmdba2LnrCOcGnsVljacOU+dyViRMqtOwGret
GxCDTRDG2sOJvUlp+Z5NQKpnazmooQEl96i7Vbya7B82zrY3N3UohzrEeqohzcRxa0OaPajh6JQ/
ChDuDwPxNs8u0E01rQMbPVm5SbiFHjlv7tROdA/zA4ALQbMHfk1H7PZbOCIA6zu9/BgaPuBjZhKh
MGw7DTUkUpzyMs6J+144Wr3SEOfeAVAl7yEo26NOR+LzALTp71k7sa9axSi60lmzDqEhms9b1Fmt
rv7jtC/baFug31r5LNH8uCQe3YBl6MmOnWwx2DA5dePBWg6BK7IdqUb0f6WD3XskSQZO+XOZ6fa5
rUP7Fo7QUMhLDFe0yq0b2j7rhrgT6yIs9TvW5NZNlmZ9H1j2Tl3k72rdg6MUd65lFfcFkKv7vO7N
yxB3qzix9r1ppPcizPqHjDDKB34QUE7jyu0f1Jm0jXAdUQvcf83xAQdbybIfCNZ/3GzO9TaD8c5S
AcxiR8fqzp3H96Z005vUXXnuKI2vi66cfizz4FSyGxhYeY4QWYOnc0Y1X2Jj32bs4IAw4NQjSoGH
XtmUdxSW7WNtt7fE+TkXkU84hts8EgigXxUwpmro/AN08NC8w5sBI0HEnZ+KTTwV2TNBlgNN8zun
68oNz6f2jTypadNOcXRnGrJ9E1X8nWwi/35yXZ8G2Xd1U2+SWBO7I6vt5WuaUDR7YY7OVn1NK0sc
JqnVnj7/RKs+kDgcP1FTL9Zu1v0OpdUdvw7I8/85HIaQvlo8/H9zWXwUWjY9EudFxE4gMl5Z8Cns
5VB27FWM/GYulAmjNMx9OqOhiMnaWlc1RRAzmpDUA1tYaSR1D3ksf1dV/ial231PeKKu/aKWT/OQ
ZFtvsLwr6pSQXUtrkQDgaoCEmm4nxLShlmDy7IJjRVJY/Pw5HKWeLx41QqfYrSP3cQivXngS0QKZ
UIcwGIx9I00YzLJZ9C4JvzBW7rybaZ8sWHz3sR9sHD10SDbQPaO3MWkQ7SJZHcLtQBmM7jnSu7bu
vcfOICrAtaL+Wyzo9syWBs2V5UHIKvmhrdxrT03uUNbkF8wEMGDEWE6TkPXtMMVAV8KZxDMR0Ak0
F7N7Tk7iMpIWzPsM2u1aDYXZaLcwag8UyC5s/QzW6xP4vLiMf+q23R0Hy0esuRxck62BIDJn38Ac
2UfUX7aznKJ1CP/stW1YMLDyi76lhoFm1Zuz72MFNjRmdfYj07PfDZXrpK5uTehUx2o5qDOnHVg3
qFP88JyqS/D+DsQ3y70zOlq6cuuE95I69XSnBzFJsBhcTrIvwkqcCH+8ji6123YEkMBq2nSOgZe7
R0LTnOPnEPbiobQloZLUkZSXMG6m6dEZ3PLSVPlJjdQ8/dLk5HbFD99bPMOzjNO70aYpZS6GYHXL
PPTNvqDXih8EA5joZ/nsxy+ZVuAJ8TCv2gHloU5zt1SdrN8x7xY9Lt2fFEF+Dr2X/PCnEiO/ZsuN
29fBJWgORVPK7ybZyPu2dFIghNL4wX6jMnETQOLcT/j79o01ad9RfAGhiZBCN482YSB70YkfqhX4
1dr7Gqq5Ua/fBsONP5t/akrd8dUGlDaJK3zHP77+DPJcihU8jfrQdzgynYk8z7bMN7Vw53fgmOba
SQzj3io9STRfBtykt3aqF9B+o5OQ3qtzDKM8mJcOQWM8a2FPY//fM2q6hyg4DqiC1Egd6g5nKs84
2/PcZ9Yy7bYbhnGnj5X3bAPyPRR+nW+CaqT028/Nyfe8YaWuEhhb3deCXtJysSdG80miXXE0GGpN
gYEXgcDj57UZD0GZSNYTy/8lJTZ8nXRBe1ek8D+C2J62kFgq5FMcyN+oTjTw/w7JPzb3gdtc1HyF
2LRcqfsMX3wDlzYcerrkyKslSR9Lg0MdBko418LMtL3dz9ln50PNfd1CbnZojPP1v6ahydKca8Nu
/18Xaisad1lCHq66UMVIr6dBr04EThebmkCt5zkrCCYTcf9WJj6v+nHGCO3FWJQN/8PMtTvakGAP
GkkwJVQpIAcVHXlK9ivHnHb6rnZs5yePhA6bsEFSJR+Dranl+jUxYTkLqFx3/mB6Fw8k21Y2U/ZU
B0N2SEDEX/IGL8iqX+A40A+1nRR0YJy2l5AduawuqDM1NwhAB5VuHdT8jNllXYU1rHUZNFd16Ktp
19hGf9Ln7Pp/N9ls579bbJ6jm9KVLj02YZvC/c8WG8R+QNZse9aggdaJMLNV1w75cVo0vmlfJ7eO
PGGt4EHtuQn2LRO7iF/+bH2Jg6oDcmrHsLRdbRyJ3+ZCmD2mSJPf+a89EOPe9Fp9NhrZXkTFSwYj
cvBDaMPOzCWQyyhOSJ1O0i3r8WynG0LPodKPUFJrh/RbPb7TylY+JL22SVyzO2PUpDIPhHaid5PL
De32eR3FOi2nKEj2nu80h8gZUKPyi3maqn7aWzyq7rVIS7ZE3k8HvvQ1WkpsyXKgzZJ/HmrZ9/s2
91800gSO//c32f3vPqajQ1QE8mLbkmWv4y3X/9HHDOp41mrwFaumT/n5fzUx2evs/WwQ8FD+3dik
RILxayTlQmsBzlIwK4xZ33Z+QEtoGbKxAnRJvPeuLhPrSI3BXRPIASxpcpvnAD4HT81uuouc0nrw
8xogmBY0v7L32tPCX4ZlFuvGNEr0IYl3p1uBvwtMoN9lUf/S9Va72Q1vtp0WmG/0No2zOsypq58F
35pz5soRNT30AkfazW00wMHaA4QQNVSHIrDNVXgFSJmeezhTr3WIcV4fgu/B7IlDbaAaF3UTfqfW
80EsioEoMI1Y/YAXWu5i52bCi4eSn8MMXdNrnQ95lI2P+pD5qyhohl/1exeM7s6Q6bRTQgA6JDDl
o/5RjUyzJgFYAzCIlyF48g0wdf/3z1Q4jv1fvzqOZcBB8Xh5ovAThvNf3ene98NgGitB7eLahWH+
gXAFLrzXjvd9GJunoGjTLQ755kfTEIO+3KGH8YdOunxauRgsIt3fRp3XXKrcOahIBxMa5p1pGT/y
IgS+0Xkj6s41eDjzEbJzfHMmj7ZV4PyOvJb0DyHfTGW11SbCT0Iv/EdrHJi3RTVksHdADMeLTT4J
DMNabIhP3dmV6E/2mPqLOglg7KoP+AfyjIJuJWnv20tEYYVj9jKS3jxsWIixvByjifp4Pq2AGYee
453Lua0vGUXMS0+/biQdCdxBamMet+QpSKrqNNAtD7eaQHYd4uq2g01kJg3lANqdk5uGB9CbF2eY
jRNy+Gd7Fu0ZoJzx7MruhkTLuE5TYTyz30/X1ZSdnLiNNr2bTKevgxV108l/z3nXvhiFQa2qSwia
SwAB68EEbdZJ7Xtq7NZ91YtrXAykty2jwYVq5tgaGQNji/47tczHhMXsweSRfvBauWzpHblCySJ/
EUoEL3oTaK7HtpwVfKXHETWc5RSmr81S7lgg/HN9w71Hd+/dqzOAy82mlla2afT4SCHNP8sKLFeE
z34VZhmwjaGTL4Nsf1XjGFyViKgd/e9difK3AS0AXCakHa2bzY083oINDK8n1nv1BiQ+7jIATRc3
r8OLBAEelmZ1QpRjno35QU9RTkL9il5qGxkmtAoIXsuQMlm464SjbdVVpEo5Orw222SZuyMEengd
eVHOZWHt5CDjHVLV4H5gv4TpoCh2eRAG93HhIgGfuqTeG9T9V59jdQmaECkyKEb3FngjuR55puyt
uT/C1dUp0LGMRn9pUuMk+LCqkNiz1zduGBnFppA4oZTkSx063ksjYPEHNWJhbh78KptWkp0WwBEo
IlP3p8Offgr73rolVT6dvSB+rU18T6Lw5k1l9s8leVOoadNpbbe5dl/Qo3mpEn8r+bS/owElriMb
3JNRV+KRJmfCStYf3g3ohkTfIdeuYOJg5Tub4gehsbCnXc9uV2pKLvO9KDteJ1a1RlhMIqNlEiqe
QtHVeCPQfF6GLtgpsiQXUvV0jGxnOkr+4Gylxjoyv9Uwdb/UoxZtNHG/IrEvoy8/poVbGkU8xNvS
qvmdYZg6+rNlYDzTk6OA0ndWv4KpsKtL5tHcjovc3qg5dYh7Mt4htexbgUeM6lQEQ8uZZ7I9llNi
VrIj9CCl8kOEmO4iyb9PDRW/uzbQtCBmMrbYKtoLbHyo8I7x3Nd2+lTlvyc745dZhwrVjr9qYrHC
1Vw0u65ptA8/L/+0U08+BSS2q+834OGo72wV/qCOxulMSupfpsGsYes9GI1TQR5pcNpP002NMKfW
jwBOQsB8/eDvEAIOwJ3gWWMP3mMd9I81Dh+aT8vp1yGDrbSe6c7spE1AKPlr7takGvfendg2Ge9B
8hzKpHtK7Czit7ocbxgYou3ST9jFfOy2qaZZ57r0eblhGYdc2VjnhRF6pjUFeLWI7e7Oid2DFF5P
DKgI9NNEuOy+MXh9LyPg6vpJnalDHJoRUQ4VroiMNFHcfnN6DF3tnFUOwITKzTYzvb4N/Zr0UlhO
tO/gZ0NjDrKL0zbpRV1QZ2pODVNZmyvAoRb/Nr4MNfvf+6gBuuug6Sv0RLl5Afwe7Dva63yq2e/j
ya0t3AhRYhLF+QSKNjiMWvyQBUNCs40DVbCHPigln2h/3LCSnb71GqbhNpvLy2R7wWs+V6xVme8y
Yd9JSj2AwhPr3ITUrBICWy4JOxAcTeeeYM5LPpC08Dlfg2McVlkI0stHRbxWNwMYytdh1tZbeyr4
9gwDu+7MGx4oGj8GvocfZOnx5WZ9mzLdv6ipvM5+B67j7ivL+V55bI1Zvyb5Rh+67hwugXbos5Fc
iCDdxSj84xUvynwd5ODgDS97UgrZZTSCWnn6XGC10+c1pZDO/zViyzVudRfQhRv2IKetj1B68IXr
PI0uNcYI8TseUud7NEL4YndEtNcyNCcQHqNXvw7CRTSWxWWys4i6vNSyMLf8YgbbpqusowHudxPa
8ij7wnuPNQSkNZaW6zhT8UqGIV+rC+CqjthnNp1W5UeZDaQI/uMUZTmPdTt764faOzqV5x3Vmd7q
HrRDDiwe/56pC3HWYw1qgEdWLc+pRvfCNZgsY4PXKnPhMMcfDQ1j3fP2zuST2R41mFeRszwjFY/c
/aRRbY2JuUbIc6gh5l5rkCqfhwq9DYAW+49VF/JKYDuBQ+pqSvIanZzm+HWvVLcMH6n2I+xjsTcM
+REaUW0ftY6h1AS8nwmdOGqzdB8YCTEvLAPUy1+dAegYT3qUvrZBXZzqasyeyoS8Atma0VENB4dE
2HzWiePGJVKw+04/ImOmmwUA5clHzXW3MJu6os4hiBXiorvogNRZbtX3WWU2VDhL82TQE9qXdjra
qzqllWq4V0mJjYxrxz81of3YCx7QC+rLVIeotGiZtLwPmdJiPXksu7mAKXL9mlFnI+hUJAbt/ecX
s1rbR6YFS2cOyqep6H8SPOm+gSxco+bTjuqQLGcTaYtuGI/3Dsrtu6pziPtxqvJH6b/HIwjjbI5x
rSBdxK+fjo9y6otV4aT++1y3f5KSVGXMQLein90Va5Tgjc7u3zNnOaPOELypM3U1SeIKijlt7f9x
r5r7+pPY2B2RlpV3EAm2mRUbl3LxfaWmrV/UMM4xNUVd+jYtMRvq4LPB+zxL00zsqZJ8N/RMO4vl
oO6g4NecOtfZFjVw9ypOjDPAoJrm1RQebB1ayDRhpwJgHbwScg1xdqynDxurczrNYu+6en+0rPzQ
Edzy07ECsZoJmHzG7j2jrU8w9tHWfrTt8lJH0n3DiT5u03E0T4lsymvuxgUcFNcjaGko+lUQwJaj
0N3u0TcOFzQ8LS320dklxvgxa2V98RJwKElr1u+FF97DSA9e+ig1qK+Z9lYQIU3PLX4OS41FmJ7M
B0WKAY2fUVdH7KAQEeqq3dLUkHWm7TrH1VGgpP068fAwRrYPizlipRoKncCp2nw1CPqwsnp8qoux
O9QJXQnym4yTuyy3B2LGNK1Jjmqk5ily/r2ozloZkQvfy4O6Q019ffnXva3+HkhPP8qpdfFv0pTx
6Jyf1MFZzgrAg3KtTpHWYjyEsxBZbXDKDC04zaYZEKzDUJ3RTwjoAAfBZmavt15SkxKXwtDU9yEG
aQCNGQ/DOWjuffPXqLXBVrlBlC/EzsiiRxC7yrKiusVstZak8p9+AW4/7cSWjny60xeMUZCVfw9q
yEIMHxAmDN4hOr2IwPozg2HKCsv60fho2WorS25sttkVh3EOC1SniOllGPogccUWXJVYeNmW12G8
CuOOyB7XCqhpiOlH4si7MoimFzsrD7wpuk1RGuIp5K+wUgx40nBWDTE6b07Mrh5q/jGTtE9taWAo
YtkMbMz1mr0KqitteogpJVm6xdVmnvt+jbFngksuoIe27fh5pubUsCsAo9VB9u7b+rYshPxlWfGf
OknClySQw66tpHEU/c5znPHF6R8sKyrf6OYB6umjZ/gqhzaT2mNls0ZxClpsyvgcmOEH21XtcWqG
4PI1X4faz6/7W4D8K5SV9B1r+ymsSkQIQb2bkzKjN1ZV0Wowy29WBZStXXBZeB/F1qGtTZsCHNbs
eKwqB32pazvZs8jGcRXkE0rtLOrW0WhnH+2wOIvd8KXV7I8yrN/CxVOVehNWBp5YexuW5FOg6+YN
BV6yH6sBmb/rQmhp1rDPph9q2p2Fvi89fAEiti5eB1mhkHF3tAwdMxajIPCcq5tHvWBFLx5KagyZ
aSJE1vhM6oH+poa5lhLT2YeufyUJIvlTJc0xmsvwFyrTV78zoneW0XRTyZP5FiwyvAbL2Esy1/ba
bojvoYglNwnEjQcXLOQqa5sPCqzhLRGlWLtJ1L3J3GXTaE7ThzUG+7EgqItiyJ+8J3EJD82zlzUa
qw3+6EGQiUu6ZAtXViPSsgjvxWKxRPlmreRE2JPXaRcWlN0x6XQw/lkAeiIPYfouPiWU1Odh9GGo
ISJ/6KFRbCi4/7GtmVjt5eD1eXoph/S7pQfOXk3VGlmutnawLNO7paxOj31iDKuRml6+zrWc6lTj
0jezIv9mEy9yAor/R93slmNEBi/pzzjoV3qkhz/j5aWHFrJE9Tc3D/TGdHrx4I3GbH7BjF0/57oE
LpmzzWCj326KeckHCnCdNmA2H3H8OksByz/lAUCIkGfinsBs556FLOwSK/ZepjSqySl0/J9GUe4R
BaD2geW6LkRBEnTc/Jlm6zfluemi6aZ+DRpxCHoZZWtX2ubWwlK07X1jIJuRg9a019Athouakl5l
7ViHkabpZQcDO+99lMd/D7kJBZOlXrhpErdeUbp2V8h32cuaXUJEITy7U7RsZk1fk+eqSJ4d16Ao
HTYp4RcxDeCYTlvVA3BTQwuN9GOl/VKD3BPbIiuaC0YqSIWUTZ55xPurMk39byV2F88v8g8jZI3p
aEGAOApCBr2qyMremz5yNp7nZec5K+kSljj2bC/J3iQL59pMxbgJAEhcouUAVRD0XSKf8ln4T4Fn
PGfJIC5doPWXooBj4rpnKhPjm8by/CwJpCUxsNZfgyRaB0jCCIMZrW9fZzECXvrjdXkLKNwBD3LP
9TxD7EzFNRWStrlJXtxKXcD/TJukO7W0S7ZFq/mnCG3sKbBwCZGNYF/4+LbrKNHbW1kV7U3XyBKq
B3oIzrby2hy9amU8tzZt05zYmJ0aCs3WNnna3wDRYb1A5YatGwt/ZA3Tpewj48UKI4xxKGd7lsxr
LXMuI80Zm7VRnG67jroUKbjmgVqQwWNCs58jHPRB0+TfWj8Pj40RlkhBZf7Ny+12jUxiPnltQLhN
GfmnKuBX29YleyV6S8/CMtONZmdEmnVtzwcN2QiY+mJFnrH2GCOHOqJkMLb+FHY/bODLZj30P4ci
inkDOy42507QNHPmVeX5MWbwLLzXmiyx2HF689YO74MaDWxJuwRMAgdNr33wWt4gDsmIJnuqr52j
FU/qgNmKl7rXwmu15uIJU6d/9Ao4ceqqP1Xdw4LEA46ibSB54wsfWZqvSkfWd6zWP1DoeuzZZXsw
DWd8HQ2Q/j29ND2yNlldzmwcY/dYIy46TtpI0IjACiW6Pt177sAO3u6piRIuNQy9ffU0A52BMVh7
wF/To0Qftp5iiaLD77dyFhtzIAGdgNnwGkYp6ZxLVHY/kExAzeldzdORzU7S83ZkS4grUrrwEM1w
Wj73NxiG64PGCl7uRR8T80XM1raZqnbVAR3FjOZk53E5qOH/mmv8AxVjMAQ40LaagjEu5EUElsEp
tqvnbGEuwlEeH7y+KbYQilzr7vGz5CHmutwIs9a2re/Vj7rddBfUVEcl9miyLnzsampPixJEaUKU
asSwtZBq1r8kIi6GFt+05nv1Ra4TOwd/JJLl86uyWeyQbdSbNq1/li28V8PCq9BbTXnMiwSzMn/3
p9yAPRqOITnEaDeLZY8vYpEdqyiuNkKE+Tkd7D+qNaiagUIsPS41LhKch3VWHf0QMDPtaeoKNr4b
dxmqOS8KwTGONAPJfxSHMBThw+dcSdYPL7i9uo0eVMNbJvaPBd35tVMH/U/aUgjDTfkN220DM6IG
DxFSfbWXIjAixX8eGhOZi6GJ89zoHykmtt96/DFE441FjHfs6mRTViPlPINVA6ColUOyl5PRyVB8
9jCaCA40OqNffY2zFDGMa8iTmjJk0p6qqNzYwnM2sQGKiYd1/n1c8evo7S0xz9DpDaosoRaaS6Y7
qaMiqNgcMEwTtDMBMtszVg4o51NwQheFhUIO6L7U+O9pqbZaFqlFJVvbOOYthOrMf01SL0SOTiCx
5pIDi56L1qFMrDt11S+131jojasy/PQ9RSdGzyPZHLfKk4dgjBscnZW/Tbx12zjuje9N/VTV1UTx
EHhYm3n1UzD1cClT/zie9diVb1VtUoRNjQzPCz362QVwYYTpNzW/rON2yRy5L5mUd2712la6+Bkh
28f83aT3Na+k4+B1MVu2SX/VbBxfTV78knCjNaOwXvvRCDGTDov2z463fBPctTQ8b13zCnvXoUoH
HX6naYhxoUiSXNtKGLt5wtZjDBEJ78u9VkLGNG0tNOKkwJWeec0NFOIrTxAl6TUNz3EhGde8aw5k
lT6mbvoRul78y091Pn6J9hYhmNtaI3KkhPCTQ5jyRrGhUvyERk7LwqvektZv9qwRskOGgOgl0Ipr
VDb5zywjiydw4hmjXSHPXpOmG5GAT07qdtg5Ie+0Svjn2mvGRwp0I/UAbYNugrrJMmX2VfNg9ZfS
fcSZPv2CHzWujKEyn/IqGHduNeQ82LHDtjESO6ye59jxQFe3JAKt+3mQGzWpLgeG7Z4Lorl4z4tu
q5LO4tjOC3jfaDtCx9vOPbFo1tTFAIQrf01/0Diqg+vrqH71zNaPxpjRVFGn6pLz75vUMBgNfgJN
B1OHFnpu6SScjxmg6rqZ1vVQ1cQGt9Q1shjtsbrckI2B9sT2jouJwuzisN8kAxvNetRelOZmqvXx
TsttWnpRpf3V4Yixo7jp78tlSupdtAISXoLyowQ/LCV4dZa13+cJJWqsivSF63ZnIn8Blkwle08a
iHcFvp91YErxkho5qU3U5tblqP2y+8LfR1GJwkkQw5zbMjxpnpmdvw4ipt/BHb/62M0eggw/kSaN
ZBMQeY9oZZm0yYI2mxYvr9AD3AJuT9JNKLp7TAXIz1zH3ykEkF00ybkunD+VPnZ3HnLbFe+4+F4d
ZhF9VCBED+BC/k4Zy5ltuHKdlh8u4XjrcLEoFk1QnXoZoMRQY2muvbBI3jRnvDMDINlTSWqN3QT9
42CG5Aokfb5ziVdWd8hmsekl5ocMEUFW0OZ4NUBSUDnuX3NqOGpj8xg3ZB6o+5K2zHZ0UqbjlP9R
vc0k0UF3Nryjrd6rzhAKLQRYNODKbvL2RkuVKY885MABfcpR13sMXxTPguVgILdYFy7P3hHwxdqw
gVpqOBjiJWmZIif/h656mcmbYJMRDiS8Td1Fw3OGwR7+RL/xuzY7q4P37x/Z/xoOnjbtK9N+San6
XPL/PPR6DfYjr9tNI55r4cmA6qF7ZMuVfUDN+92BCvmGoxn8qDsELxSMy43XD8m6KBDNSYeNudTc
6aiLcH5K8jhEHxRm69Bv5yc115cIbtJ57aVadWcLp0PiWvy0SwLbzGSsd7ouur162c5B/4Bjobq5
89A9aM24H0WDqrdhozB4pb8as9o/qHc+P9f+frnqOmlwEg2vcE8XxhPRJXQxCTH0msq8i8e+21Bm
No+IkNFN8gTdZm7a71X920lJJFfDzwK4RHT7NfT7f92srqqvtXsiJYZOvGmLLcVbDuqsd0l1TGMz
OVMcf6U7PT82DjCKyl5sFb0ffNfyMN/mqX32Ye5c8sWv2SSG893DN7EedM08tUAyX/Q2g+jlG8cS
5fC+lD9UXcbVx2czd3GnawOrHCfqrr0klyBu6uin0XcL08x81fHb7zWUL2T/udAXDXIsysJ+JV7v
xwRo4d7pDft1rsaV7/MXyXJUoY9Fo1s7uwSAjSP3b3lIDWGlxUDk7W/xxAaVSl392CwHV/Pyg5pT
QzOnQODmebMzaXlWGwtP6jqoo2KTJQEZgfVMy4VnQLC4ToAkzNU5ymkRVT4fKNspR9IdEXHkZZ2c
8zY6FWVrHmSf+Ude5/+o3LVG+lanhrf7qsapCt1XIS+fWx2AEx7T0ep0XJ0RDUXXGU7GMIV3pjeH
vAymah3YDX/lLuNppeXp80Dr6K4VAkH4MlWmcjhkZvBbsBLa4fkeV3w7piu4D4BJpGhQ60Jgc7LT
ebqnnn1TVUo1Csfsxva2ubeK7touj8UKJOSOREixLmedd28XjdmDaElgZslzzfix7lGIIed0LLHl
bTXtw7ns3xIPRpUR6dFVDeNo53STfHCikLzNJe2kwlt9Jg5nPDaBuXHIkjirKTDCFvvOoEDOFZGv
TAzK/UCeA/g4VuahOQC5ozJ09kkW2VjjlIJadhbIcUtAsNctmmz6q375rBVTzl+jac56wrqrHkqx
Zbdk7mMdetUM0+0ytUbxJtJuXUxOTn1gZLte9fMd7eryDnoo3sXIG3bVUPoPDv5AqM+zfrMGkxKQ
ab5ESZCz1DbmA3Y+8TJpBplGyzCJGjpFwdBs1Gcic8Lk/NmlMUME6eWI9bdse/9YEdZjBLV7JpbJ
xRbLwmZjFiw1ML0DnM30A2XqTUU1myjx9CktI7kTieMd83poL5aH/ipCavDqhNPPtin933NEpnnd
Jj9HG62bNO3d18cCe4BzTesZGHDgv6t5NVXid+JTobvrNM0Ju5aTcbAxFb7W+UgqrJ7pJxXPgzb5
RziM4b26WOBecuPYv7VFbr504vNLEoMQg2DAdqHb/Wvj5IBOXZSlEqX7UR2QWFDE+M8hy3jqT663
/pr3cO7sPCGjDd2m4oQtMr42kj6bdCL3eyTjQ7hA3foiZ8+GyKYRNErdvqifUPCM+zKBzpoS6fhk
dJW4LlWvoHc6uUO6QNuo0HngN8hjSG/z1zqm9xuLQQTXQ9gd1FAdgMs1MxqFOm3aO6Ofo61Z6MTj
mLV+ddpRyk2KhrkbWBBVWkKbPpyDFe5kHkQObY7GRudRubmNKAw/+s4h3GNTmAlV4CGar7YVnvQJ
CO7aLrNurZV6RsxziC8qmgHu2BraKSpmKOU7aGCRCBdxLUlabqmj8i/kuhMkkne4sDcTnP87NczD
4A4gRPs0haH74BTyJbfJDQh06LWZ6MWuyqhKdssWNTAzko26DMWXZYUOHMXiV4jr6s6OB3ziU5Zv
x6Kgn6hr/a7Kk3E/R3mIGTu9M+2meu699P8Rdl7LcSPZFv0iRMAk3Gt5z6IR3QuCRoL3Hl9/F5Ka
Ybdmbs9DI4AEKLVYBSDznL3XFufSrfcUBU+1G7QTc/bahsGUxsve4teJaLE8uJanoOwEu6k2qJYc
v9hlMdV03S9+qKOj35sTWric8t+qxLHwBphoVSia9xRjydmBsFBBp1Tv3sz8s5vMgErc4nzi6Esh
VkQ9MjnenSxM1iwaqhMC9epEPaPdldRKu2x6M+llZXlBBJNOEkztGNknDJkU91cdPUa47VdRYxQ3
Dgg4iFdJt3fMOYSBSC8n6K/Ms3ju270wqGjj+sgq7isVcKJFNTsKj2HJr45aHKRCE2LBEfbyXY5Y
7EfMPbkL2qLdGp4qHj29WttBKx7dLggP6kipNHRdQk1y31vcpqn4FQvXp64z/XVDQunbABGMWLyg
OWcRkO4pSsv33laWnSqSF7hXSObMsQVkVRj3tLlfHVsR28E2BuhMSP6/NwnToq9DoPYkmLvpVvNL
9ah2uNVNxSvucxQALJTUbkdldboTnt5Qqm+iz2EUq8zy+1c3J/DaIFBih4V3n9HuodYyiH45NSTc
xXUV3FQ84m9Y4AVLravROiU86+RmcmIqJIMthoOZrNE/YoWHW7OtiyR9iUsYK+iUGpXGu9eFyi24
541MlfFM8+tIAM2ETaW2w2ucoROjInshKOykppDP0LO1F7mR41RRmnNl/5Aj5fwuDPDS7/SB57yv
q+kxSxLrLq9Nvi1a9CyP5MZSkDM4itbsUIFpJz5GNFHMVl2xH4wQ3bFo7NtkIHvAdqZ6b1amfTvE
oX3rVGLfBZp1brTsZ8UClkftQCyznt7qrTvuv8QjpQp6BaQUYE0Nj4ZtAtGY94QJ5EPuMan+vafp
kDiyGKqM35S/yj6JHuRGaYAvt/gn5ZHtMxPRS9Ja5WElUvwOmBlWfa56K/Dk4OxKpJ0alIs7Nw6m
nTJFyW7KKu2uygrQcMLuPpla0EsgsrM1G3MZR4q/6j0EkH6hJRuXN+lNZLe/9/zBrdeRD3JS8PZN
bSW7lK2aX9BcYrLMNDxwYkaiEN17HYNivJhG5Cx60tRev08QPPn7BDW0aSNcqz3k4xOFb8Qe7CR4
5XmfKd8jPniluywX3hKHa7xVosk5j2gKtn1Fb6kddJd/wfReuQbC+yKDx4e6kd6IE95OXgjidP4m
6zH+jrp5J2IHva5apsvaRN840m25t7H1blInogU9DHiDSsRyepz6q0QvfeYrusc3qsS28y8qHHxN
wrVMBJlCuACBDLAUvqJXV7lJ/Ci64iAjVfr3iBzu+vsc+YdHofVX7NLns9ufGu6hRaMF+Q/fcTqS
qowIhwFz7NhPrzLdO61jl/lXHG1Uu8ovedAv6kZfk9umEx1hx4cQL8SuyIRyEb3lrUyzth+wGE7A
onPx1vveobfmtRGKet0BdzzqyuPoRc/uwPJo1JmNg6/R72IQZOtqiCDHTP4qCg++yMxrQ0X36heD
uFaq/9z2ZcH0JWgvioeHK8Bk7M+J6kNrZgfMbNFKdafLlCa/6Jkfeq8J3gGb4sdpzPriM0W7dAMR
uvJEHId7R1cfczEOVxAucXibjJi/yrQB6InY9AyVU9wydfmUX6D83+N9Rzm5KwG+W7gbANhGKSpd
+goRYd2d1hPMiG0lU4fwedT4/ntEEJ35cLsnMDBxYYgD/xPo0nLf6r4Qhd70ZNBygCvcPkdwUZb0
DPJ7Yc1Rx9AV1yLQnyijILgJK5pt6rGZOwvmRGeuy7FRNA1LnplNJWFWrUkTvUgvZL40GKZqnsfz
J2cAcVwwY3E3fUg/cuj0t4CEpqVeRsoxTidaDRpt9Fp70sxG0L/1WLEhgXy04VRuHMNLNxp28afS
9l2gI215UgfDuou89Dbihr2OdQkSZlYlKWjUVkqZOJQKB/NA2DK0hNAzH3nOhdvKJpapoFl81orp
NQlCcU5q39+yTs0XoWfQF4prxuYTVtX9hKHuHdIhXLZq7D9hMa4ubtaFC43onKuhQmK0qj5lIcTj
BxEr+NXGcMaLruBkUpXTZBYGkl1ji8RSo0NkBkuly7obMfD6BJnqncnKKJ7c1qdANK1r1WFSnQw2
IAhhr+rRLpZfIizL9Ya152CaG2xwCm425pfC9pPlaInoDYnca0QV8q5iWowKAVRN70zOTaQ07U3Q
qFDz1Tbfu1UNWQZdNCvtW8uPz6HApbRwoB8ga5h3BzPmU/PdcWf0oN6tqHGew9HA+98NqLMKs3+G
01N4lvOcI6g+gL4sVvZexKsyyx9JwKpvSHun0yTSrAU1NlQPNOxIgE1F/tNQ7kayPZeiG/Ibs4kb
+GSKc6d4JQ5krRlZQGrJXWgRnuJ7efFoePmDHRNuLNzy1XYCgjZjS0WG6wMpJ7KEUA903IketR9m
RFAmqo7HzFY+eWvxjE8SEIWzccPr0yWlp+lNECyzCgK7v+hIJtYRmUB7r07yM7WLaN35aBgoi+Tn
sp+omkRZhyIgM+9Jl9gndTfcoIYy7y3LtlfJRK4F5XV4bqIfjiTc0zTrQ8zFyaA9+FYT3rB0u0I8
EWsbCtrBEHm9YgFVbWtmqQ9CKXCsm3SK2/nQyW36Y45LSC74qnOTsGJS0dxukkxtrp6SAxdz/LsR
LfRd4vcBEPDg95g8oYU5ZI+widcFjvoNUhVT7HSXsI62VoNL0cIC0WvmcgZtf+50qhBLoAXlpeYV
tVSMMn+nUk43KvB+8kZ4ULXAe+yFzRtW1Xv+pV4VbDzd7k4IOmKcVngZ0VXdWphmFkNhaajP2v6H
0VarTIDQLntn11eTczEq09lmGVWmMaCX3cbaY5fU8FqKyDz4hUGT1W0/jLQUl6ghD2syk3xTThid
+zL96Cfk05FmtbcCmfxhcqpsk0JkW5kWvJy4r73VxIfDfeqWh8bUtZNvTuOynd+4tMPeCbqJ7lCD
OKcJ3QHa+okavF8+5Lm6/norpBaq6wgmeTGBXRNlx6dSM7czMyc+xH0crPQ0Np6qlhgb0BrTHke3
8RRWGX6R8lJORnkd3braJmMc7dMgC+/oTdI9qhvrI/Napr4AkcN+ak6RXq4l1rcq9btCtR98ihqE
JiefcMLjtyaLPvuh3MS91r8oVnoAmiKeorEktcqt4VVQa1gkU/hi4W44JA7tJnj6WbVMIjvY9i1k
6dby0pPhVfo1R9y3ScLc2aXoRR5jpd7agR+/UfdVVyTXZkcn7bN7GsRPnRLEIKwBsnt2b18N5PNr
twN1Jw/lBt6H2FsWbeD2WgBbXARYMx5ZUvGro59/05ZatdOj5tiafP6SsEsjlxCQkftYEnblmN/9
hCqwZlJbPxYTDMtyShUUpSJ8ToE6LKBwW0cg13znjJzqu6H1TKprjIcV8O+NX9joQuaxYVIxJmRq
dO5I2bpzqt6iaWwcrSSiIOpHNG1B2G1VJ8vX8rAxmnyd5gN/5Xy2bFJzplSJHzkmSZTqXnGQSvVR
dT/8vrWYuzKNS8OBsqBLXosA2biR1g7bIT+DTDFtSVpqta7dOl7rgyZuCtwaeyfOXsuoi+yF1nGv
VY0DRaJt55ynfnriH/mpa1HLDZaSFz+p5Gc6LJwmp32rWqQuimJcpyRTQL3z5V9oTjKy5pt3PaN2
sO0lv1zRDOsoz4t1bwrtTvUD7a4JO3ggrBFrfpt1OVxtpAxfe67cUwLjPHTRUnpyglJkG8PLmhUf
YnwnxzAQzHTZodh/j2kU0NTxzkX6vv9DuxrrarYWBpNEb25c1wWFcL/omZTNh7ZZ8lRz5t2idPVl
HATboTPSVdXmxq0yKsYt7ch0NShasbF8kyVzw4x9YaWTu0ujoLlhHvuVbyZDzepgyhCPldXGsqAH
CIf242gH7nNdW8Fat7R838+HqsHDjrn9ozIO1QpQcL0VdVHfBk6gHXWma44L21pgWtiK5FddVvUN
jzZEUCr1owtDJirNGxqe8cEzdQpgoetfKOhlS4Xq89vo5K+8ysUdv2HtaLM6X8lxNPiHXO/EDwzW
477Nh+Nkkpvcma15R0YYWSZxzrtLGBeMfyoPdQDGuYFTUQMHVadT2SzdqbgzUkOcfLgwW8vD/7ZE
G/OpDlFzSP24WfWuxroeAiF1ceuzp7rI1Eho92g68FZ3YAgzj4UZ2JGjklvpz3knq03MDrR8e6vI
5MjfTyl99XWNvNhLyyPEXx5kqDjiVv9ZqxNB7tlkPziC+VcVlRbFX4cU37ju115b+Y9jUH7Ka0kp
WxhF1X4gC9KK2683qnytzhv5Ro3sddoC+ULr2J3AZXQnuVd/8Sg1LcXNiJf73waEKNS9PX2/nWbo
zU5x5gm2Tp/GROa4iVQruBVdHK2GRP+MMj09WKS4X7p53WmEr6nlxhQPGdHDJ/xMKIXGInsRkXdN
E0ROxRQ5xBlE6YnEtuTkkyVzcszU2qeAOu87BbZPDb/9xsx8dQ+tV9sSAV7cDXTNEg3ZJfJaq9Kq
29wPkoMxBMk6VRMkfcgOEluDjuvBWw0ztzuQjWDxAgtpXSNESO3UQDFNXWvsQKXzrUmZyXogvzs8
6Oj/6FaBmNxCQ/O2gR7cm2VhwjLTPe2mKYnn7AmdJ81V1W9aDWcEq0FKaCrLU96YhIq7QXjDQ1Qs
W3sq35UqXoTaUH0aWagtxvzGKcP0x5DynVS6NH5U6VLTWTGjr72gZ6ybz6pFO9wYdTZwFwGCHKdu
FU39+Oo2urVOkADs2yKpnjrEab7GKzgaZrIZi8xL03egdFrm8ElchZhZnXwT+Ir6VHSazjt1ItB4
Pmt7Tyy/0gvsi/hEJK0K86uhDKOM9qqn3HqFdVZsaG3NxXbP3SaxjZurXXQ1SiUl2PhNCDNDqawH
09auCF3CG3mKhQVlmbgl22Q+6VDh43+9TrfyrOVULw7IhgMT5fhqeFF8nZhyJDpEbnlkeW18Hdw4
2/L+5C00X8FTeyRtFSyljkAUkTLgOi2qb2OyhC++52UxwDC+WBquzXswRcsIn57u6dOpooJxsSyz
u/B07/iH2BOsXfwysINpJJriFZBCvRQsOhdZYqdHHgvIR7WIjBPTbu9pRvfLzuqhdnhZd5/XLJCp
QeKzoPcmu7dyIxsWjsE6BKDouMnat8KrCIXog47MsqJxPgtyg2Z+RRmh1AjCoAcopHT4VaxgnyHm
PfV88Ui1GQ7ySG5qD5J2OW+0JriEqWHv4Yow8fBda9W3nf0aTzUN3yB9rKgt7QOv07jDQ0p8CMsW
ddjOWhfEPMeUkvExjON+qTY90b/zIS6SmsSHUf8wM5c6XpRMR6AQZGtx0xKuYtUvCqYDTJnAqUOa
XU7Ukz2b0YULM2UpvJVPe2Qx6X53l4VFe9e5oAN86hbb2lHbu3LekIXEtHUPRexBymd1J4KhOzFt
S9qgA4QJg1qWaG07+31izIpsr8bl7Uxl21bYK7eTl2svY3fVJ8t5jSjbMnG8Bf5hnAmr8VCa0WFb
9FUcbOSgEgAAHBUvouhePpJSFb6X+KkXqptkm0ENtGVfRlcnDMofZqWJnaJgvDHb1HnGCLmcJt9/
zyzSjVTB/dIz1QzqhY7Q4yVWHHuX65gpYHrEWy9pxbTu0NSWgt9Ek6YU9ZJB2QT4Ag/1HDDB25IE
5siYHqfKe9OFovys8cXWNv1bs44+dAvPWp4Rz1s14AJzG0hsGYM5dihaeQHTc4SeJ7MZYwfXe5Vt
0wb5/mDX3YPeVN6pNopPeRS19WfSUFUTZD9gQUabGnnKpmBe8GGZyo8o1fc9ao9jXwbZA/JyfzNm
9rQ2XDV9EGManUTO5JvnmHmv++FUX2IzJrcznbRdqAzO1in68d5reSGZojGuYCrDdVHTJhFxV72F
GWj+vhar1qvFNucj3I69TwGMdOyrOgIH6TSr/EQcZ1aZuhqp4B+InzwkQ5PeuJMz3ePdHtatpok1
8rv0MurTvrYN/ahSBD1W0TVsC3wS9kx89v0bIzOGFwuqtVTCYcFQFKws5BnbWINxgQdwDN+SNrkq
SWM/KP6g7gEG2Ws5ntFvSYXyWgZuvmm7dp7rTrTGsYylceLdJ+3g3ZNWcxpyPbqRQ6TyTCt3gMxQ
Cte7N2jC70OvQ3EZlos87PwHuUHmCDs8uZcHNk4N9OcaqI+y2QNTLg0sUp228WN9ZBI0+9UQ9hOT
HkIFUwqbHgsLMYwWuiDWaJ5jGU7z3tIgeNZdwNVyIw/Hvn9X7DTlGa1n945hHZowKZ9JXhW7MGaG
Fwh+Dkw3fFL1VKqQMkdlbDeywt92GkB5QzEW1hyfTJnOw4NIhnJWTEfRTvZNQEhBQuXuF7RcxXC1
DaHY8UYyEZ0BM5RhVPVBJG0DQx+WmeKqyaUixWBOgTMV1TjnQ3mURwjvw01NgYFaTcMr4ra3xEuq
6K8y8yiAV3GbKKiIIz8pLwVTuy1UqHApO+YJLhYrgZJBPns9qcULkeFi46XupUWxTrJ1RMHCcep9
pinlyjWCYq9F65xef71EI8BdphIsIW2jPrHla5beISqy8MEqW/0EkyO7CwOmnk1fXic1ze/M0s2O
Qep8yHMOEXrLijgnqN3uZao96oSt4WymoDVJYpsr84Wav2pxWN0y8XovSCJ70USnrUzSSg+Za49P
1shsF/zdyxgiL8g9tdvoVRo/I4aMajLaFKVMqR7Ou44YgpM3byhXOFsjqR87Ujx2jR2R8elSFlqH
ZfFSa/0Wo7e+kw5o2I3W2QrSs3Q7Z8Ie+X6SrTVAsr6mqu5tKjWOiazncJo3CGN+gNDXjizZgwcv
2HxZ57lqm4W9AfIwAYBvNKFJv87DrMYd74EkX7ieVewUgdmtsYKwXuvTGeSSfjOh/btSKlNWhC/h
FM6i/sQymgKoananljfa115eHXFSsq4nuHSRD4+uSU6cTkeA6pMOX4NG4kpltUjL3Zl2LpJTmm9z
5hBLaXtRRPE492uUHw1OwwX4kfh5JBV84Whm9Tr12Xs5tvq7m9TXEYHsBqstSHzeHwUU+rECXs+m
6+3fe7an31Mam7Y5hSbzDCK5Prn5vNx0Q5CKTUcuUdF3j0oZxuemNYe1EVeY0rB/P7TZcCsUyONj
MOKbBtK5iHTfPAndzFdE4ZUbYyJCp3IzZNdEH2a2RyI3S1GgXAUMKL0Qc9Ug6eNFN2vWuOE8quy5
dyVlz1/pThOhL28J5mwavu6qVg5LeTqbr8lKtT6QQPGMzHGltwo2HXgCq7KuVeTsbn+nl/a7HLdV
itN5EzsX049uRgsQEOJI8Cj/LIc2fYpPosBbz1MnChE2VX7yW0M9lIXY+jozIuyJ4PuEkaJ7Ihh7
BWa/JsirMA9FkDTLEloSnBzTB84UUJGeN8kcvhDaZrWNkZgw7/jXmNyLQQ+NSXn4b37TOrH8PZSG
1bcPdaybmZ42JCsmae+F6Sb0W1Lt5DYJSzBvDuMWHavFFYKpr9O9rTt7pqK0N0YwWa6ugcVqceEd
5Obr+D/OdTPe8s+rusJgUTH/aIpoctEnfEzZ7MYWHkYXEUoSh4FSeB6yxoUKzqYMu/FUz5uuTeaN
SfBuOTZ7ltd44GKd4n1tmw/UQmj4QTBe9SxeHyah/PQVbr84tfKnUM0ekqkYrnqKLVOfaAi6uq1c
5KaMB/ZUH1OEhnzlP07ASB8yl4TP+SeocjwoIfgONUCluYK/l/AqNYDaFrHjHTHZLJSQu9Snp7Gx
EUMh/Wz1Oyu0aF3PvY6oKSHk/D9XQO43H7WselYrUJhT+jFgJl86SdNe1GwCWciXJUM6dCUSIeI5
bhzLUSmucog8xOIa29yAvCXqnRxTIwQTRI7PVnzNW9ZdXm+DWXKuRMRLQvdtMX2BsevNvczmC2xj
PGFTe8r90ieXgcCosAp/0SEpn2zXQWafj/o1MGtcPEGUY84DveIRp0JaU5bzQvKWHROa9ZhpOB+o
DP7IXR6IXjjPM1qein6Wtqcm7eeMKFc7BHP/ydCzVVnCfUoD7kD+sehEbLUBMKBfWfQltLZbHCvg
CJq9pSDwoZ5+X9pEq2ua83WkqeiyIckOa3kyDkJQX27wiEikYs71UAapfilC4yXVdOXHVKjNOSqZ
tE16wQTP97JTH4U98Ymf1YTMdErMY5Zb5j20eR4RXrkIZ3Sz4QnjSJaF+NqTY5lJ62MKADnIs3Iz
KbAmdEzKqHIF2VRRfAEg/xF4E97YFgegLdruNxhA0gIswmPPclO7KuSPCExqhZcq86Mc1go5J4us
fiWNcnxonPTZ4NJDEZXpxoBHuBiGzt9aLHkw+qXVdWqG6tp2rLL/GcKjG/+B4IGfo9uGKmxNsx0Z
IPMXsFIcDa7iMtdc1L1msXKJMfCJKVx5Vprjvi8Itmvs4vdxldf1raJ+1KwRyzLoNgMmkLskInQ6
1jLxNqbmluey+KXhDNa8FIeKm/hLs6LwNCqA2PQJ9cw//wuENgO2vjNuLNdUbdW1LUcDjWQYpvYH
G8qu3dHNiRbl4eeUG9VLwlXR2sbKklq77/aXEmI5rFr/WDjZeJFnh9BRlnTvLeJ39XihiIQgrn+D
u2i+uRVIWjmi5C2fXeD9SjoqZXKIom9DhmoXr79/5o8/x7dQlDb++Bzow32gE/L9XRWSkgRZH2rq
5uvk19FcMpKX8d5oEVrlFpJy4ukKqmzrWEEiR+yUvzTKJjzgzrDPAmA/vgheJiTa2XRpGetLEyFQ
36BTH5PgDmscvO0/znY8Mb5+jvcUV39fNM4/h7j7Tv7I13iJqqSEekJFgMpPzBJRcaI9wJ36iAil
PmpTjExwEruvIceaBSbQLgA0VIiUhnAbWHwsChEdD6kS24SywMuaT8oN4EtsBA8Vbu8HSLP+Amj+
eJKn+jojmKYNHczHXN6nkbGn3fbVDEozJj5jb4wAEfCCpxo6/iBqxovcyBOjFnLWNj9Tb6x3clwn
WGgfhGm+cKjB7YIq1jfMDPyXKEQ30M7hiU2ZrEKvN05Ky0zEUM1gh1xsnbD02usdoo5EN0F6qTA/
JcJjcoEEUd1MtkmhItSa2U96Os7RwD8lDmrqpmnXkQG8KLAn+oGoPiAKfO04lf69k0RZ/fHvkb9d
g4bmQ49ja1MZKnWqOZ9gaFHH4L3lWHwhKHjCbahAvoUpc6wN6VJvli5YS4RlQGtX0RZmohhPbYAA
nWDydJvKBlItkoWSlyhBzNZ4DAC1aLV4aqgonhvkCHgHXWfbEZq8ktarwjuarmLcuFKiVUCjpHwY
8yoy4xFv0qmEUIKfke9y0hI4bMYkiZQNFSp7roKa80bu+U6sr8qi8pZfa0A5KC+UZ1qfd1yRbvvk
TJNaewHWwgQSzP7BS0rlKfJ/ymFb0K9tqWVtgp6rCDs/KDAEHyL4Wk7I/9jZaZHOD2FVLxooAQce
GsZdymPxrHbDGdhBgNQo6phCabE7S03FnTNOw51zbxiOny2BJ2ubVEmrVeyrS2i66yA3nmORhy+Z
hUDFq9L0foTQB+SwjuEHwGmbgsQFIueSHJ+Bmy+ntr+NeAovk4b4kq+OqJMwGajbongy7I8p040f
Myvhapb1gxyNndA/5IHtLbW8HjeT6Yp16rGyGZIS8kGg6j/kYa9E5pr7xvgRz2fNyX/Dv4j+XuRI
AZOO27txR54Lnm9trIHJkjxUA3s6eFX0UCdhtkIU3V0HYRXbyeiqozV0dNDiIt9mgz9efTNKV5be
GI9QNVHNNHDOqiqqWPFbE4V5T6Mh8C9td0Qq9kIzCQ79knZMKARoFpo5BkSeZXE3EWhcWVfL+LS9
8WlqQHyIiZ5IDbiFdmmXfVGJnamB8NcRGi3PDvmYnN0xf0+NajeUUGRkxREoT4bIn2AhSmhnN4IT
A+wrRe+HbLn2sGzqnc0XlFrrrcyT7nPaJpi8z/JoqCb6vC53t7SWTACdLqUzXmWatByC1nrTID2M
IVA63YKlbnWWG4XG+gB7aqzOOVWno4lVq52P5FkkS5yVx6OafngGpfRgCKOz3NjkZcEmKd/TsVKO
TlVHZ2/epKpBe1UeE1qJ7ge2M+DitWcKpJMwjteRZpYfXc2XuSoT9HQTKW5Jp8ZHucE7F5M9Szbd
16A8/j79fY3tnciYAMDW47u14nz3/14Z9FCZsJy8uD79LJF1pFFGyUORNuLeR0ZQpkJ7RBLlXISh
vcsj3G3GQfPwdNgoUEwKmScviB/439e3Ck2LZkHnszjJE4aZa9i8Mqvd9mFtH03BOt1JrWE9mtiT
+KaYHlbYDtOkQcHMdoPn/zGN+DthklmELnTDol+HXAW1hJxl/GUiZMfo50pbddZlUbirvI8MdQla
gSQBop25QX7HypuGOZ58q7p6eY33bQ6Ol0NyI8Pkvw/l2WaiqOIy+4MeIfZV6V9rJC1BoIT3/Sis
h6yoHxNUF5dmbg/kKf7u3KmigzyMEHwQHeQaG3kthup41+p1spJnFdW2jn1EICMVIAveg7L/51/K
f8ys+J0IR1VnSiNPOWtGn/7ld5JGZT3qnQ5Pwg4bhFANGo+2OVXhTFYOTpXnmIcyY476z3+tpv59
Vvr1Yfz1L/6Dqfr9F9da4lv2PhbFQxzExUonY3KLcqSjJZZ0Z0ok97lJP2RZ5P5n0bR477EV3JMR
Ee+IFVKXw3wox/ppjweKQL15JIP9t3La1OZR7H9qocjf8HwBAhIvZJSE23oAFmyrLXbNzlkJusNv
g1E5q4iESDQYWX3PVOBJjmewC5cu6U2XEGDbTYU8bwHvudlondKszGo0ro57LnqNagcNfu0s0mlP
7VS9lZuo9NwDM/B3csi030MtvhEXctqCtg7RKn0ztZt4pAkjfyKrR7yIeL+XYD2sOeRoOFFY84Jx
iO7dtrAItjfDVeqOenaoJt/eBrn+o1PaCn+X+0APRkN6QY1HDn1vxl4gwC2KllXavDtfrIpc2/5x
iTw0BIQ7lp4WXhPuCJrMdbuQu3RVEBfnJ3nPyBF5H9AMDvcKgSSgUsqRkB42QYZOBM0q/UScTDdl
XX7+j2+SZv25ONC5ox2MSioGapelzt+/wlprxpbdlv0ahXtz1HyaW1T3D5rLhJc+zID4Vm1etZKO
bpUih5HiSYN8pYWe0xoEsOA8gaIEQPtc+j3m1pQ6kjSFxXOTta6VV2quyfIL00nQ/Y0psFhQvW4O
zag4NIyZilbops49VV95NM2TVbknN8Jw401ZKTR85mujQUcCPgTaZpQTuxr5DNJmQN7y0Hcze0tK
/ePkaT6KHyAwEqPi82q4KKi9p8YSO4+YGZfumXwvfvXkdGPalf2Isi6own2gJ+0xmYSYo5qfpZAk
SNTp3m+v8kBunDA9J0U+IjKDqYCJEfNWTNc4GEN9S4stXohBb7Z6brgT+jswCKRaIfXPjXgD74y8
WRH+5iPIE9C9vE1GN2Qhv7lt5vHuSgNSzXhEAEecv87CogqJWCmLl1nmNktvToqyUenswtr8cHHz
YvlgwzSPOWmRQUZSB7gJclBe/PUT8ppiPMeZWRzk0PfPRqYxHkvH2HxfbxUOf9zAzH/tuG1CSW/9
z19F8XfYrcUKVbg6szPdxd+Dqu+Pb6Kwqy4wbDvYGAFuuFYJXyItY8E61YF+nCKK9vup07JVQXwB
jq30XVbK4xQJdwWmBZG4QTBIregXMW9UBcU634DBVfWLHJZ7VoIGyCjrafl9qTwhNz0Y5CIi4c2p
zYvT5wRPCT84SsW1G6g5dCj6GbKYhOXnPks9FsU9N42vZ/0PuRf+ey9zrO5rzGf98c+/LYn+/eui
3qZyoDu2rjoEdxmq9cdvq9FiIgLMttjos3mlWTXpSzKbMr43kqwZ83zbxVnzKMeLnp7uF3fT1OcM
k3ABLDU/y81QRNrSK9J+9T3mzMrK78Okx1g35NmrXaEuLWbqkt715a3bi7nDbd77hSLmfhjBZqS4
HOVYX+vGtm9JBpOHVKZ42JRkS8jm1ffmLx0t0P4asSRhffA1oCyqMdTnoVH623EYfuWkLrQLpf2X
NxmVaHmM/QmDstz9r8dWfu4M8tBkWAjMLl4HDsEbLDunRaXY1a4ijIAQshm4BNK03oHXSlg1z/yV
qgyi1T9/fM6fL3Db1jXdpVQnHCSO9p+5wwLO1gxFBxHr9reOKj5dM4y/3s2qlxN11k4km8g3t1Wf
iigi4W9+q2vlyOPFLOKtfE3bvj6cjQwZhrxUc7VPL8P2La8lfyzdRU77rz+oiL7+IPmT0/wHeaDS
WMkQrZaCGtxiHdf3rQOPQpudZnIzYARCWaOYW1SBzddYrnzCDAaGGvoZhCNa3xLKDSa3uQsxaxcd
OQ9yKBr97MYfo40819PfSEpDHY+KEvp7tEj9MXGGH9Lcmpl1dRvg0vlvQxlXyaWTvEqEOJP78dOf
YVxwbc6+UIGKpy2x321OCVcFroNvhawRwhO8cVJPUpYm9zxZ+J9L/ujxcc565rjsca/8j6khjdc/
3qwOyG6bqaHJf1hF/pwwlzmdnC6hp2YrrzyDdlHnGtfvTYU8xdZK//yXoQq6dz+q0bbUc3EdsLZT
YKudFQD34Lbq9XtZcdAd1dlVDjl3/VyA8MJqbuH/H2Vnttw2sm3bL0IEEj1e2bcSKUq25BeEmyr0
fY+vPwNJX8vW3rsqbkUUggmAFGWRQOZac45pMe9KHQCTDZn2Mq4kDbjHOoR78+luNT1ZyCSTIeF3
XzIT7DamxLBbpjnu8Xq3B3XmRVl6G9zkxp+CHxMU56Mc6apoD5YDIy/2rvdbqjS+5p3S/7zFynGh
gF29g4v6hNWMB36nzdyZrA9ZYMIpfr/Jy1u7iupj7TRquYwNHc9vCGxqcV9G4jUX+0AfqJcXlXlX
M6W5dezCIXiR+x0j+bnfduwjLoQbQJJwwmyiKOe+Dd1jNlQW1u/wMhWp/yg31HqVhxpz/aNtaGuM
iflJ7pIH5f7BIQ4cJ8GcuZv5xHvPJ+uoFjB/cTGSJ4oO99qiGwbnHI2vclehhtMZRsbPi0Zn01Ec
AWzdrynz0CoK+6SamrLz4+5zUArzKDcxGodq8T7uPEtsQZogmgDS1DswByW/3BhiHafSzFb8bYwN
pT0KHH8zasg1bQK4lCIi50pBQ5cpUcNUpvyXu4/5cTHo6qwF5wuY6SJTojLx56yx9YLKJyHNwWJa
lhf5aQWs9IkYMvfw/nlugEbQ3QYM+Nu+3ikBKiSHRq9Zp1au8dXSb/TU0++OXT+BYVQW3CIIR/11
CeIHnfKamZi8AhF6S3Bj6iaHGtnAc5f9ZSczDsazqlsOSLePOueFEJvmKSN0XR6DAtNfK2Jy5ShU
9enSrsRkGgerDPyHMXN9tKzzQ88wmiUSpXQ9qISk3Xca1b+s39yPV3/++QyhCYNbN7cAHvz5zwfR
vwrKGh9x2bt7O/WnrZ2kaANnUIVEVkh4hQRakPKso/jLonXizXHeFbnCFW7XvTxltIYnr5qo9hqW
eLBFq8FAB5aQJtqDPW/kfrlxU1IZoimxoEZy7s99nJIhpj7X5jGxDHBkcr98aurSyrdChJXy5d4P
yGEG6YZes4+JlVfjnvHzZ5Vg6Lca/eqF49VvZVg5S5dKwF7xAvU22vW3Ygi6byozOqfcOhUGNYUI
cjs0Tiz0sdu3iWLBp4KQiX7FCWanLnt5QwlZDPNptLGw65AjsP5u4yh7RPCnPQaFKR5tQk9XCQ4s
IIdtGmMVEVw/+7DE5z6PUZWth8mG8R02cwbj1BEcCDkAyirgTD4ki9/IARrARHrr2GfmU+TGZ72C
8NdbTpDfkIZU8e1fZgV/RqWwBrM0gYLKNMivMxzD/PC58BwVdsTQEDvuEsq64U6QI/GBgj+nZNyp
7fLhEGvdjnt/u5yGbI1rrHxT/EnfUqtsN3LoW92ZAKbx1kDsOSs4QcoCXuB60NytC/vkqJsNldDR
QVU/D2Vh1K18ayGPWga98jjo+Rv3BE2y8KrX4ASC431YzbV7Y05w6Jvk8Q4b1GzHeIRx+yz1zjof
qGBUzVfCKszVhAqX5n9yGAiiuk1l8FxQcV6pjY6OZG70y6Y+ubGHNsqjoxzVsYoe3zeZ8Se+RuZa
ZffUOXL1EuWss3J0ow8NVveLSzrnXRRYNzoLsPmA1+XhRUxFzRy3B9Sd+GdNm1g3VDm+dVJ2u/v1
0rDS7jQ16oYQKzirBahdFEjj62CY4brvdX8/JP34Sp+XiB10rI0KUjm2ccbnVqP8y6RQU/9cAs1/
f8dm8SMcyKP89e0PZZ3GI3PTSJhPIbi8oO0XW02lRlLYrQDrEgenOtKyhUTjwyjtr/gT1/IgalPt
ueuBkOjjeNUn9BR3erDlD6RF15gLqyD0oUR66VPjqM/yQxLbQl+7rj/tKNuQ9VLb8RorIX3tIK+W
pQr5cFG2kXEKkuogoEgQXyYnMeWwpXk2HtOezBvhq6+43/donKzvkEVTyDEjMqzArHauj0k7hi6G
eR6rbDrZ1vc0LI60cMPXkD/rmn7DrKKlVDC3MK3DCON9MY0JutE081ZZ2JT7tMfot0DBRNden4PM
CBB5KEfu9AS1l29MA5UlMKniOEwwyzqAYfCgy1dQsHINJJc+Rlbp0KfGYiX3ZawsV2ZW2FtsV8Oa
helALcPxye92YT6OavFSNVCEGtgWfzXBV6UonO+pRjO/m1SuufiNty253gelA0fkRl6xEgromX6w
zn2uT38R6nKQr4/mUV8XKR9ynbLkbGHIJNf7/+1C/yfXGBxoDfyYnCXpw3KDi7N+dNUZp+PQDn1R
y+GgKgkqKGr2BzmpDoTWPI56s5YT7jJo6yc0sMvAaFN0cUFAmEQZfGKxgU0psRHT+erGaSprK4eZ
9mZAGXpFszbsC33M1uF8luvE16ls81s9IRaO03zH9AIxEkKSt5qp1bKNsvIMaFa/cdk+62naQ9dB
9AdQlgwQsFVv1ZzITE7W51EdhgMoNW6582kFgrBFy3f2MqufLl2Yhos48Mot1M8JR3NobEmF9cH8
q+Ztqrrqytya9CHbuEGSAs10zqxioCpjQoPvyi9gi5Nj0EMaBii75GvpowQf1WQZIUYiQ8B4LGdG
pybKDZco86VWLTyx2AQuZu+b6CNcc4GSofmCBx4+/dK1egg2M8s2MydlG+Wuv0IEnT6HWaE8xHH5
kItQe7B69yFKwuSKjBnehR4w+QT1oDbWuCr7eNjIfXpDsrcNuUIxydf457sF94Q/VhhcLmZZAtNz
XZggMa2P0wh+oNJQ+lBX3FSyXVO2lg0oRN+7oRcftbE1HhBPbMPaoC88eyKHaUCOXg4EnNe+dVMF
HkAa8M+hGQBMnqqeSIm2eZCOSXlu49SLnCTqneGR9AJVSN0XkYXKWPTqnhhI85CggyECfQyGl9AL
UTa7LMsTs1uPiDSC41A29OEpMS67BIHu/OmXlh19/lw3UFkoS6n5Su6TR+WBVM+9Vauqe4IAw5Wb
iOmrQABV1Xys/NG3N0kx9TuiqxuMxsreMyL1a+O21nIymujsuPknRwPpzUxio6exuEjRss47o0kZ
p/u7hjnq7S0Se/wor36sYwGay0yUxMVvmw/70BekmE2tiJZUdtBAT51mDgoIyDoDy+Yl27ylSql0
8/1O7sythMhwfM9K4xZbbmH+ejAonZiWllxcfIb8FgHMA6pKDwDHwnVJhMBLXZb4eNo+WVh9qGz/
J4XpHcrU21219jE1Lgpgw+aL/ws/7jhnRFtm9zSk7jVuUNs7SgclYI65GCjoXvVWo8Y/y7hVnF9N
qYhtYk5imdZTs5XXFLkZgXGRj9ZcKMebaHkCrtV4WSCZTKJdC3XwqNvRa30f1mPBTAzlxVpOF+Qm
JuRrhetcXU5yXiF3WvNEAkL1M02JcFmETnoYJ6GeEDTVG70QwdPsksBSPXSv2pB9AcDu/mUMP+yZ
AL8YA2ONxC5+klU506yKZYM9bydrdh7VYPys+kke9EvNXY9u0Gy77iz9BdT6rE1gRAqQv6h7o4dO
FMS0AonU7QLKrc+tffWpbd/qmR9eU+FejFCkDvKYTq4M2nfgPpiFKDrwSWiJjwPTN+bPUW4o68lz
A4pgLZ/11qz2bm0/WGn4N3DO9hmFLmCNzE33qtMP+JJwsDq1F/5QyWFXRG99FX0frqD9ifW9Q/zP
lw9hzbPJ9xIipQmmG4YhrBlZaaumNV9efutejRjFqgC1xlJNOs3+ngvWib1dKDBT8/YzELNVRFLA
lybEfJ/BdNi7NhKfvlS/xoOHVr/R+KzP7ur7Jqd0EPa3KDHjpVk4s6sk09eQydCDs5COyH+EmOPP
Gu5w3kwGBGkQZAp3XzdcRTI5hZhDnVR0y1kFtkmUbdwVL7T2DorjjV/kfm8I+0MtRP5iaPahqkyW
zsQVLTI8CpcozOylM6bktHQqarbB+6szo0Oh+9HRQjG61iLy3B0yzu58MDmvlz2A0d4nCW8Pc8VJ
pGVGrJ3ILo1QzE1uYSiE9xZv0CUiAZl5u7Yb7jLVD8/KHcCjJekKgywtaEndTae31gMgMBLoTbIi
1q1V5PUtJnoIcE0HT9kuDfKHgtqJ5zRLdXsfA9MntUq4n/B55VwCKajJbx+5GnO1Vr3IkVsESB6I
gK1sfaNi0/tAGSRtNDijdaTi4+YBITYJdpexcR+SLLcfE5vMS8mnEN3Mv1QLPtOciyPCesvU+Tec
H/V/7gtVgk7SBt9H6QY36pf+zqcKM+MYnZU5xMoWQpW+bbQSSjtptG9Z3J11qx5wiPn2GWOmtRgp
OB2b0qeCmcDrVtIg30u9fe0WJqjTMFnJ7xlgL4SLrfPY+c64ijpF29cwDVgPldouU/zqxYvLSz3j
2stBhToblia/m+eZr6QzW48jDpQlLYxpq85FBLmx0FZaKT7rRM1KwCK+uysBkm8Hy+h2NK3Ei28Y
D9L8UxUEjpc57rto+JfCCbeSj1865qbCUYWLoMgxhfbhS0fG8oCrPuUfDrrb2pqBQ7pRkCwlH8pN
ExlkTLm6SSlsfvh+RHU+wzg9aKS9YnRUWcA11hNQWGs9mKpHLl42XsDHsCwUqtgkyG4IM1SjYj+1
BCUbk9Htx5SqDUEgkPmATGFpJ7jSf8voNlJkGrVrxsR10yqedgQr3Bw1oYK+HEzU4Loor3IqLTe/
zaxtr17YmZVftZ5IMmga3lYg/1znkdGcUoXc5fkvNQx6u1KIbj5lfTdc8gpoMcnf1rM79efUqRou
2wUI/LmDAIAQ7X/qGQuDBinpWVFIZ5vLkzIY0z4ZPBAHEvIwX30GWMWiaW5lxZckVupijRvKe64w
fXeW9mIV9gOdT4Nlb0tJHyx8fgBonh/qzmcTzzyoeoAP60YF8RF9uwFY32Hx68HwyJ1j1uCDa9MH
1WzyCzFJqF5j96BlgXowZlZA1aXh58zRHztSF7+nPdA6e3SeLQfFcGwnGVMlz7pC3ZwWGhAwofD6
ujUh6lWL6GEIJ3upj1X6PUcfmEf6BkTsuJ5zHi4DWTRrz3VYE1SZcpGblh7FrsU6lcfTqSiQyGrY
GOUmLuzPlUkbzALhsIKOBvATICxX9aY+O7WWvJS1v3GRGb62/LfTdG4uchiO3o84MavLQHHq2vXV
i+rgIaycx0qk3W+bIVO/2YmZ7z/sz7ziAiRCO/SksDFR5IueGP3FxlS1o0T5zS3bJQSa8oizlTZ9
1uy5S7vOnTH720MdI8zanjJzgccjPmJYTfneluVNboCV3RA/NGd/8lsEZqASdRHBUUfctZRnFKVW
3oYsnAs/5rUhIuI82sPN7zxuDH3l7vphqhBD4z1LgnxirpNWL4FG9HM2EjcPcoeFtEpkhofU65oQ
prERCKlPaZeo/G6By1+0mB6ZTUFl8LLxhfIJGvpe3YzYnKCy5eWwIzE5X2nzp0/oSBWAJi7Srl4G
dskddkbaOaNjbZSCP3ytk6HDyr3fjnAfXpzKpPYIhO8+FENI4jiF1g3yXvXFmu+obaEqK0sPzG2s
fG8H3z+KvIxO4C+jU6lNPx81U1YcfH1cTr8Ovp8Wacln+nPI1iKrJklQbu+P5UnyOfKRzp9qaSpd
tBp9bcc6LbxEmqM8ZxmzUxYQHYwMhp05dsy+o5qUc4aG3RVrO6ywfcuT65gKZ+5Mq/vRsq8PE+oP
nDDzS02KerY1/WtC3R2bFAEZZOqEwnzL9ErcLIxp+6QSrF9Ngk5F99VJy34b63ax88uerqJfGiSN
uMVZdDaiehVLy/C3tB3I427saysnb4lIzGyW2r1NBLCKDHtZzesRvdSKU0S5R8zRfnKToHO5P6q5
qf3vfTOU8fDhFFWpid1UiXsPHo0CrifiZ2QX5xj4BUAqZ7oEKRBFZvzaRu5T22G6dHoodhTDWeTM
p2Do6CG27rU2ddeFZrdrL7fST3Plu5vrUZFhunvmYD9gJXFlVv2hWQ5NYx68xtChLVVbt1bEzTTG
5Bqb9pMWW/kuUbJq3Ztdka7k3b+hbodiH2bEQMzyro6LAtFnZ21s0XTPUwSh05qDSRuSyQul7L6W
scY6LnXyx/dzAZHcV3+ssZWVVA7f5cNGNCw9gPwYjPFMbTXCi9A/+KcgFcm6yp1xg2ah2LqkSewa
xyhuE844RPb0AWz6AIh93BfP64ptaiA8nXJXsKy3nu20zG9y44ihWNTgJQ9yWFVFTSCM3ZI6BqLk
X+bKmvsft22X2TLlWdPVsGB8bLdDmOC+aRTcK9rsgs6u/8Q0fdiKvCrXchiSusqjVN3KoTJRnB1j
FGFuHxTPkaqvyMPa53QvyC30SN3W3b9t/PON7cdfugqACqlC0bNXaPFa8ZirpWXF6rAocHgPmY/j
fTKWziWaq5PWYJRHI4sRUipF8tyJit4S1kzpyqTsoW1GJf32wa0pfZtp9C039Up7vEvDJycl/9pE
HtbUQEPf12ljBGmyTrz+JQySaA0UvTq1EZKBCM7382zuuOkOgoPW47YdW1ek6CQU926G6JiwtXhW
IrzjIeUQBmMHTGjCnvaLGwkBwz/jr2p2dTP8Ja0z04hE3WqCgxt4TJAr8GVNea3i/jwZzBHgY8Nw
mNM61VA5VR1sZUkM+bWLxFvzJEdyf1G5J7mr4VoVLH896f11MJWe35/05+vIhIzACfFvJu1JVilM
oG47JcYMcSeR2ENaLVh/wm5Kujl3FgLk8X3jVp2z6VPzVcUiRHN1Pppq3d+R5SDgx/xMmLzWqCe5
0es8X0yllW1cI///7Eez3EOcaVuWLlQNoY0lI8R/W+4JPNDkiNErrrm/LDzNEWDUB/PQAf3amHQ5
XtLO+5HnMKU6JyDIswk8+4Ln0kbKhIYgFEQ7T1p2tlq7/pqKbDFEA4Y2H0HmTKvFXDksMbdAto8t
fd8PbbTSZgqlpzfK1dNotpuBWoGFY6iEUDMrUfzQc3LQ7CacrWbxmQpJtR8d4T2F1CP7qgq/o8gC
LSiE9hkqfL8slcR9Uj3yvX3IJg89SW67kHyRo1PH8dHwbXfbA+ehintILA0XfzlopOyGNl8KQzfO
chOCj5kWEfjHU2R8iURjnNNMmzPWRI53s7h0lTa9EcytrpVYtXc/h4vRb/pbAmJqNWVxRQSkbi2r
MAInVzYk58Z2eZQH5CO5z81dqtQefq6WGuGqyDN1085eT2LllWve5V9Sx2+P77vG74gG9WtTEL8c
A9ZxqsI+hr75yebrGC213HQ3RmgA1Z1fBQg/9XUysZfRGLza8eR8znwu8BaQnEdA54BB8xANp8Yi
T8Tqxek160VBrrDtqibcTV1evthlyuSq074laktMYOg517iHzZX2gvRDzZveQp+MjPkMs6LBKnql
emg8bmLTCKw3wVJPd6fLnwyFbJFIDukOpjujrejnyYrI6PnV8Z+vyR8kNPPnWVfpKakYS+hJOdoH
BVSvep4/DLW51AdzOlhgqh/kBg1fsiC0NADUYHoPqt2Z9JH8mijutByuc8llqYqu2EVVMj5xobau
oXIf3PeMAN8Sh1gglmnj032fCSjHUopN5SMoVDxn+uSJiSRPY7JPcshMjWmvFl7lqM83dREpL2WU
5U8CkvV9L1+oM6oFNGPzK/j9qGyZINQXEbrZoi2Esw9Kx7yGem9eg9TeJRZg4NTNrCtrEPPiaxcd
vgImjjWIq/CZsq2xVdVS32mK0j31HYZB6vvu92h017rR2G+WU7qAMZXh5CSTdi4LSi4Yil04uARo
6HnYnnuVBghEAx7q4VbRSfToMo2B3PNrg4a9PSsal2tikPbvB+V+OWyV5O9//hPzF/1420UZ5XLb
1SyTSZLjfFgtpw1EBQOZ0crxDOJ+FK5AIVr8Rw2Q2VaDnXbU6e8eRWD22xQcBpEoiVhlPdCcZMRz
YfQ4r1HbblXjef4C3uRGN0msqDRL2UdVFN6AMtenehzf3s9Qc29ADYaJW+7TlC49UN5eDkDQueyN
5ZvjMdfMDa6freaLz4X5V5zE5ZsXa8auQvOy7uazhE37RIzetdX17FEj1uW3Z08TBfRSqQ/AJPWL
UnIrm43iVIQJs8wShbmSIy5TnuP9nQ8IC41AOjjZ1R4bqH6wg1byQGvz7lKz3kxRrK99P3NQLMLO
6/02eHMKnAIu5tNTbrfti1mo63He77HS2AH+ctdm7Ad4RIPXcijbq3OIczW/9pWYaND201pmcwTu
UD4EVnmi6KPdorEKVvIR+t/PSu0YL5VokuXkRrRdCWg4GENBSrDm6Z8bzcFqLsT3bCL4PPPN5mbZ
VrmzA13ZoqJRbrFl/N1Mqfg+Nf1DpaAz9zwgRF1sloccxTDMJNpDhjtNG8cbuGv9ekRnS90U+Jke
MtX6j6PFvE9NyTUvFeNQ0bs9wWI019DFjJdS6380ut38NRDvhYR4/MZaP8M636ZXxfARAE6OtXOB
NB7xLR+RKSgbGnfmbjBUZsea/SkC2PltYKWzKJWUb2hYqoehVcC49Yb2xTF/yBNCmE8IJZsVWOKe
QhNgQvwan5twbC8R3ODncoTwSpN8R4QYrmomn+c6b7KdPdRveedrZ7nRh/LnIznUXBWiv1tHK/mE
9/N6iqW060X/NSsDUsf0cPyXLrUQH7vUusC3BymByE70uurHtlMVEigaxKHBTZDy+SG0u5vntiRi
qql/JKGYhrMtUqLck+bToCffW274T5GOdZn7HVcYzDrvvZ77pCrJQWtrhJL6zg0fAVm7Ycfl1apD
ciWCsCJSZMbfll6oL6juKS+QCRbKvNhREmdegwrnPgyNWlvYwt3KOpIyqawUNbQMso4E01S5AOa5
C1GlGjX1EJxxX2juWlUYkP22GRrACvoimDMcZK6D3LQ9hUPRmAqYLw6oWnT19B6aRT2AYUjbF3u0
9LMfYONCMt+tM6dTSEkropXSEUOS1C5BayZhTdlofLcso9nc16Nq6mHqsbgIN/N6VC5KZfNXHhgq
Fmi1Tyna7ZS9OoPDyTlpiYvUmoeqIS7Ec4tqg3BVMVbyiBImZ9NRi4McyY0+P6Og4H/2x/vTsW/M
wUS6v+MKzL+0Kbc1aVGqk+c7rh7QEO47HQlJ+HVI6idrJzN3I62XZdETH7OSuRIQeVEX914wHaoB
H0EGa6NyWe75XjXLeXf/fHfQPijGMTWDhMW9YBg66nGwyB/uDlqTA6zoW7rLdRIs67G3uIyz0QvL
IkwjauG3zQ9z5wEJdHDKCwfpvNwlz7P1ruwWTLCqlRtQAH1/hfuRkW7SwbCLp0BtXpMwdP+qRLkc
/VH5RgkXT3dRV091p5fbqamoKhKng2+PasOg5tpnNSle5JOsiOqiByfaNSi2yE9iZpmXeojTB/kx
HRO4UIWGcVEeHMiUOo+ReJIH5cfUMe3fzk+icVrD/jbX8qA8v+d8OZIb1dIv5IukD3L0v84HcZlU
y/lc+V7kD6czw3uhoL6WP90gou1c+fD150Ks3PXrvf+383+99/fztT/ei3x9Mrd+vvc+Gp2znepP
hnwv/+Vc+XvKV/t1rnwbep5bGwFXfJXZ4hJH5s9/zPdf9r886dc/zvv5wkumdZsDlZMH5Q8xeUP3
EcFJe5rd4P+U3v7kDvVDVMfZtXTa4pMlaG+y13PdjGZu8CxHIURIuN4kuSh6ZH/i/2Rbl42JMZ1z
ReonK7sy6r0cBvjEUXcRUCNPVppwPTijetONSENLoNx/QNJZwYOdc/u8Pyk1YULEQ7yST+oQZ6/T
IJ020bS/X1Jwuscn3P1beUWRF5NgciEHdsGwSidyY9VYKx4KrREvnl4tFZCtr2U2TYc2RN8mh4CZ
9aWnszqTQz1sFkkV5J+ySVhn3UD0a8D3fvVhV6/LoEl3KJWz1z6SctDgKeUPesUPewNZnr1qwPK2
RRLaa/li8fwWJqsqHpzBEi9Tz9VifrH6z7fQzW+B0qzJIsPzICNoFhI+Qwq5pNzVjqMX32vRhc3i
10b3FG3Rlrm/c5EeL+5jJgHGQ2UY/YZ4U5IFkHuHkRFXyz7EGGjFYwh/c+455LMCfo5jQWZKVyGo
m+t88p2NO++STxjItjnm87B1aFpVgfj9CQ2NnTGe46dhqVIXmE/W529OEOrN9p+vfx8sIFg/wDhZ
uuOqWIXQKOof1GJosZ0wEayO0ba4y36WdJhld2HmmN01HL1vjGudrumaZLVHKOM5NGO93WQUp97S
CQAkzfVvrK3LVQEF64RSqKLm/8XGBLJVithfq7NfWg7j89QKdyV1gn6kdPfjUkUoh6lS+GsLEOK5
MQhEyPT+3GcY3OUjdSbEBG6grMd53/uB9/OKUGjU7FtlLfc1TaIuE/zmW9EG5gMQrAURIi4Ri06Z
ne8Tj24wCLdVj0ZEHii6CZ11VGRcbA1WrxoUOR3qEAWbUuL4EfxlVvKcsS4PfthhpvYV/15wDKkp
0iszXupYr7YZr7ur6rK9yTOg3sX/MoXC0fTnugYphTOXE03b0tEA/4f9o+eemiQqNpbeSocr9MBo
4ahGAQk6756FmdGcSKp4i423fx4s4l75i1A4K99KZfK+aUS+5EGL+GEwI0pnmfatpCw1G87Vl8KN
1VXhdg6AfrEx6i69VrWDlQ/n/K/RHOlMOzzZ0Q0Nj+3Uh4SUesFRDt/3/behPE9NB76MRHbU9mie
sZphdwN7zMpRYX0aivwY2JTthddHh0mjWeYHsb9PrCgmMkubVVV6fZ6sPNgawegvg4TZEJSa8lCx
bBVrnXrzwU+0Gj7lvBfQG3vlQ3M+FLWDtYaf4FKEU6BGx0m3mVhrvRmV9xB5cXyjQt0QwDOAIreV
5K2AermqXfvoCo8a+jDsIt2w1VWqYxVwcTPMkIOryFVgSvk+QKYKqi/qzprZdOdi0LN+BSIRDXbo
5UsKYQ6//nyIjmAHxMLaNLnzrBNdcHBqdTj0JuJYMh4Zy02bsdqu0+QN/ZzdLQKFfE65mZrkCL6w
3r/vko9iI1BOqZpbmJ8aaz0VBjVQgsFewh6zNGkitykDi1DmE3krfb0TgW9/8V1KWEQGWRfdn/oN
7E+dpU+/tELcpskU/NzIIbhb1AnKgENQOGSeqnX1OLgBUett4x6g9o3H3AnKLVld6tHTMIqFqfpy
jxppDSbHUd2Me6mx0UlWOaneeG2i/Yhg4pOOEu3Y9ABm5dAcE58L60yQnI9WcWwuVZsqKgHCkNrb
/IVaCzwiMFFUoX9AfXBvVgM8eQhVdZt51ocTfDQQC8cKzBMLxHTZq4P/6f0RUpDXHI6fo8arTin1
H9oU/wA8EL+2YzMs3UZgbCLGcGMkbXv2Oivfg/yuyKyjzWEwlz7w8vVTbIFuLGrlQY66noUL7AnN
2lKuIeLNaJUDQEY6HDNFbDYThWGebYeU/lyoiL+aOWwjAFW4cXNqNPHQL/MuFeukGeh12fAj8tmF
o6NX3bizkLUOzOSLbZv+Mk8091xatXolk+W73D9poEHQ9xSr1DGyPT3r8UpTYARUThx1IKLpKvcx
nSUU0MEkYgb+j3LoCLouXWfjz/kEQTcEZ3ySRUxCrdl+4hp0lPmdA5w6Ykki9yoa3dy3arH2+Ve/
oZZ8zhEdEnDdIJymGHbOfdxwfZI/IuTMHw2VS/NiyE4sarqH+6gbKPPGrj/HoycHlS9OvfQCcQ7V
wH/0nSF6jt0qW1ntNP8yU/8MCYLloEXouDACc5cbKnZsJJo3NajIqmp88zPUkgcAz8QLcJ2XAhE+
rhPA5FLspHxkgjK9s3GxtcKj+DzPBe6TBLMs0EBC0SrnuXXSUapPTY9a9txAMPU+2wvaRgsEhPQG
pjwT/3KhNz8I+lFH6Bq3ZuGi6FYpZc0SrN9q7oTYYH4ouh/p1AabZHSeTCaUr0nZp1vfIklIDrU8
f6uyxLmYbeWQKOM8NRS9b42ZfqKEPS7iGSBeB+cKM8l3xRzgk7excRyITe5dw9kjFivW8Ux7Lg11
22hB+knuL/voayQQNNJ6ZGIUUdNaI5huERsgDY0B/Z778EV+h5MoOsVDUz/IEWvLr47mNqx2+UDI
j4b8kMiPy8jnphgQiCEgILViPiOBQbBGYwV+0c/8HSj2v72pKM1Dbebd1lWmv/VZ4he0of0vehpk
Mx/upEDOKHZYtgtcB0ztfxgpSUelOQiXPx8n87UWxdd+SqIbXn3tUCkovqR8dDJ+NBS231AHik2h
NPqu9qJozwr7m05N+1J5PuBlT+GSlobjRW7ooTSbcFCnpRwmDnLwqBLJIQBDvjTQkHxSuBQvC0Pk
n3xoyUuHv+T9UTbvE7WzRPqA6TTV3G8tyg9b8ZW/lDr7bFdp/Tmpc5NiAAFI6LWMZW3oyxRz/Lda
oc+rZUr+ZFlBtSXgIj/AjkpOwk3QdINHtXFuTtnJr4I1YBb9wUqg2rnQFjad2xTQTAmc1zOTelIR
0yjzqisT4HwH/XYOWhuKHUIIjB+VqLAQIMVLwiFZR00QP/oYOwm1QfZXJS3BunaqnnOkUNdytJ8H
yDMrGBHhMgO/fC6DUSHglkdyg8q/OGkCB8af++VB3+8GaJ9qTFZtHixMZrTPrSWUS9VYWzlCM+E+
d2RDDT6V7fl4goZ3Uur+UY5cimULrjgjVCUOTkEYw5nGxEiBfmc3nv5kDSwRhGeAcAwinAj0amIt
aPcOaIVNH0/aa2PU8Mg4Ac/qsBwCgsMCSysRsXnqk4cUaOvlKujBblSf5D5WPW+BCVJZ7sLE3INQ
5mY1n1803DeTaqeISOxo3SUHfM9A6Y1mvnWUzUUJxm5VVW3xksaxWPQp92iIYtcW/h+45fxJGUYS
3uKyWUeTgW8VW9xK1YY5edwme8FIjAeXNu9SxRu8xYXXrnzEt7eGssOlnsYNKC3zlibeV4cq4KNi
K5cwiLM5/2G41Kn4OrFMW5eIedc+y8XzZFq4dvrwMBlJcOg8fo6iUNNiNc4aqIvrvYKZlpRAp9pD
nkm2Oi4e5v3MFMCugArK0hfr/5g7j+W6sSxdv0pGTe4IbGx43OiuiHu8Iw89RU0QlETBe4+nvx9w
KENmtrK6WQNxgMAGQBzYjb3W+g2iVQfJrAlwsDl67Cx8D+wizM6LAbQsb9eOouAW8xh8s8ZSrSra
v3nltbf5RyhSAoqUgakmZqIGw7TXnWpoVJ0obfKu6X0LaAFiCDbxfoQrut6p1YUW1OXljxUKUlQz
QL/1BSDQ8rIoMKTWcyT6FTMvdnUyuBdWPnzOx9GV5GYIBrjKZ0x93V2X5yTGdAl42sg4yFX1k0cK
foXeGB8S6C5I+saYHLVa03pLoVEW9FGjWmbgiPyi62ZaVGR7XS3t+3QcdY4XzAKetBnQyl2OpsoU
1rmwUeVh1NZilzbFmhhoV+eDF9zXnf7ZjGOp2oaVfGNkEYThoirmmhIkt5Jd0k9pwXpq9UNV7rCA
iVCQakbLqARN5xJJK0OOrPO66EwG6aaJQhibWIjErE/NaRuQ8Oa54gl9aQzeLUDJA4DX4lyvAqSZ
ptkfE6tQ9oWZyVu5QxxkFqqhhOuagQiQ3x58o2gP01zWe9j+ynaOxd6rFUmF2dlpE3w0C5BWMH4g
t+W24a8NSfs8tcpYi+dGWZtzvSzjmQv17dG18HwF3FjtVGEmH/r2nPpZduzd2CgZftvZBSnLZtVT
0ZhPJQujy6WZ1eb1VsTe3gAa/BkdoZrPaW9cebj8bV3h1quqS92LqEvDeb+0UZC8m54EMODY3dxN
UROG5+PyIDZXxFrutZ3rD13paRRBG/VOdpRTKx+9db+3pnXft0xzYR66IYlmtaE9F6TVD26titsc
fdC52kblprNycdvaJb5AcmQvnIq1CcUDqL4dtQPt/gdwGkEdY1MivQVPCoJk1Gi3taT3+6iTQZFk
unzftF24sdSW2t/YhA9cLi3P6NZ5HYv7stDTeQJNdlfxzvrAqtYU4FWc/pI1VUL1QW01Y9cYyEF0
vZrNyJ/Xe/LV1hE9INiGNtCpeEjdhayFpD47UJuBnhiziQvR2KAA2Cc6cxM1Aj7+wnaC8uBmj3IM
iWj284xVJ9UVnEBIy6EoD/lQoKxsBMqyLhH9xUSjPEwrponFXZihPVKcSwbpfui9/mwIFXghaLPN
0tH5q0G4FYB2OpOoCIJI0P0Z311wK6n+pUfKFu0O9ZHuC7dGK7irUUdBwx5UdZvS/Rro1qn9MSgy
+XbCotCgAiffTkg+GvjRQW5zQ3yffdW91uJw344hjayZ0aGmhsnNSKV7xwj6tdzL7dIc5VYxpcEq
N6lGZRkVcfq2kZhtFLHOEkPeyJJU7i1gDdg1udTwIIj3905WbztjcADfq9lcZGi0K1jirbGEaHdD
ZlTnlqzny1qT2zu3CFGqQOhwoVuASmzd80ZDjyzdk6T8eTItU4oGtI8cmZj8ZLk1xwcHuS1KavwT
RBWc+CLXW3q9l17Ax+JziXDRHLPHvSG7EC4Ltx52ZnNlhkm99Sf508g0bss6MWegHrQF47XgGvfJ
6EppLtIixTRnXNKlpr1FuJz6Z4elIe4mPYmeurqOkZOfJ1k34k0whgpJSR0UmI5hpjR7QqEnZJLK
lRdWzT7EJm2PpqyNPNjYNvQ03bVVtzaRLDph2nq9uAZmJt9IUSL2Uq/cqc0g7etIJYyJfO2iLvVs
M/pXQ1JM4ouyq6udP2oDkzpsd6rJDR6JUgUplPF11rVOu/7eys1Iuy7MzgJUUo/GVLLP2CV91MMm
PCgRgFXi0nxYJsAJD5VtBWNtprxtGskE9C+SHdIK/BpG0Y9DAFmtSdPhzjfSDyVmsV/8JrgEQRA+
oIdO7dRvAVMgo7nlV9W5V0WwV0/noUTREpFQfU66tMV3Us2XMgTKuaJR/UUtKrkQYZ5eTHMMxcBa
9jDsx4jU9BLYHtpgYK6EQlxnzCepDIlnGmWbVp97Y2ajzQe0y8iOLlPHUnaZHBXXIXcH4wEZYGaq
3ULHnikjYtmuGCoonvchKdLLGPjcnMFHgXnBkEHxdUgdkmA0TG2YNbpckOgfv2a+IpaWK39O0kDe
GL2jm4uY52cT/Z3Kylv4AGg9xgiyoSvAGOHAvS0QQRF1PU8Y7pxk5toln5NgLElP2qqrBpLktsv7
AnCkmc3qwYg//9iCNCY6hfnR1XBllUytW3ZR7M38NvdnXREgiNx1HTCpanjKBATdFvXqSnaqdeAF
1noY8LyUy2o1bQDbJCf6R4INnepD3wksbAxH4YqAihemfQO4Tb5NIzfcoudXoletgTEJlP6W97Oe
KWAMcMrxUetOBvVE3JhW5KrZrE84PrlxsWfVikUzCdiIQjEIwmnLJbbhTRLAcIW3dBmNRLW2FNsm
UqvDxFgyF6KjdFLLxPiTUOggB/k8RqAcadnMvQVci3iaLj8aRsRTmUOMmpoqr5ebXvw6pa2/gVmO
NwwmqEJcrJkmkd0bTI/AKw3ZqdbFFrJrGRONeJmiQtqys7KnVKI+n4ngC5wbxDoDcgbIE9sbCgDy
GmyFdAOAwZ9Nmxh9hKaJaX2o4ewtgYLEB1tOrXNeuXRBQTmf9iZp2BgNaRjsgW4n6le+MGultvdC
6jaaSKovbh/d49WHhhnyJDPPydSHME2iOUwn5daRcDlrO9u6SiWOVnDRQBM77tp0avuQOZ6G8hLc
Jdk1xM5gRLsJ2gpBECkYR20dRia5TH6eLP+V6XiwrbD1m8emkm1g5JuI2rjDbmjlU6sFtDUsrMyU
/m48/TYXLSgGC1MzTF1HdwA62OvhtJmXGqY4IQmQqZwftODZohqf4VIzkoXfx1E/k1K4gX5ltVs7
0behqpSPmpz1Cy1zNHI7dr+X5fJC82wk/IPeyKDGEulxr/adG1NjjcLztC8jMKFooE0TKD6fLdXy
NlNLkgvcf6fZQnSIkXo6gfW4sQhDOLkTzNmo6nCRsnt+zH5ASaYJ50rJsHnMTZHy1oPr00RHgNQV
qf832ZxTuuYnxpyiyMpI2SEkAWBta2/FwInBawc4GprpKhh8OxVfLNPnhSdPC6RMxwEXZx9zkVV+
DspSxRUQUIyr4fNKtsCclQ6IxcEzg8vMNQvwkubXOlaLbTGKwmKnY20C4jRg9UF51Y+TaVmZp93M
oyfbA2RS4W0nEcaAeHFtUMdvjoZN+EkfjOa+6hIwIrC2EHYw3Gdh+TXVHzIcppUiUe/gv1bnrRBf
naxr9w3KXhcSNh1brTTsOWoi4WzgC7whCMVgT0XA9iA11dItGCrofiMtOsvoL3jXfp5kOu49DTaS
nRf3FxIW8Avf1wdGp+F9JERyVwS6WBddjDpdMDi4shZf8or0tWuFd+iw2IsCbfplDXougSf8dUD4
90rzNO3ayHuB7Woh5ghEaNfKuCxM8tuwHYyDPRKs27oaVgm0wL6RrFu9leo1IZiNMGTZX+swr2ea
FSqfkcTYxKgWfPCzBGMO1S73HcScY9mLBpb8mFKDwYNQzhXIbzHLkT2ZKyRPji16K1uJj+o682v7
pm6QXmgkx/gy+gE3XRB9GvGytpvcxdAKsIlHMtrVqnXsV+ImTqi7lKpxPS0mn+5uDcYf0DnZCmqK
MjcCnBx8Q/sIP17ZIHlBJkCuq3OEIea226F9VDTDLG0zDet0JpjZ4iDYp/VOr4R2Hbt5f6428XFa
OYk14wXIS6uawbqic9wCx0zDJdVae51hbz4LB6c/lySFKmEUHIZRNMQzyUH6OY50GYEIReUWVGeY
inLVjsFqIjnnkWRXN2ls2hAKfbK9th1tKH34cwp+0m6aFAYoGoCHtDN0W3cA2QkKyyHaFRSqIiO7
rhst+OyY8Z2I1OaTHhYflMqwnjK7fupVUnZp6D0HQ6Z8rHrEAXoD3GpTde6chGdwDIaBMw3x1PKK
4NgOYYPT+TjrBKAzoiHfT61p22muITaCtl7YK8DZSv4pzcpPQSa1qyJLqlmomIW+a4P0oQh6BVt4
2zpOE6khy2JGvT37sWyacwPkM2oZxdQfK7AijmBF7ZBps4+MUPeuHuNYG4Tr2C3di3pCm39vTpyf
eqiNtZ+5AqmnaDUFWko91odRQJ73AZ8WLUQlSkp34AkolE8scuR0cOshmqrQH0mXlpzSG0ZGt6oD
iFt2jg+sOYoum7DShpyuMolT3FdVJVK2UFGDmS0P3hXmZt5V1fnnRp8H+4JX6MqMhbzuISTNp2an
hPcoFLdbzyrTT7qXOkCN5Tul7b1zfzQTybGLN0ypuU0HShMWvuhFk5p3hnKTjx1vKwOoNVyw4AKJ
BvrlUEN+Ne6CNT6uw9EkeTSzveKgmp6CWqgqjjCKxRGmJIWVrMRDaFwBITnbao4prxJLaBD743qV
apr2YKXKtnIr77MEU3Mm42h+Bddi2Hk1WQRisdnkqSGE/cmPXeloU/m9lXME9UerDaFLzlY20RmQ
DJqSTWnZM6V9VZXefhizDz209ANYLhmeeKpjkQp2wDfXbq7Gt3FIXYvEUIFXHU1UYrtLKYkxKiWX
0EiduqKSaGOEZa65Ev6WuoeDCR4TKSrUYibw4F6UCoQ9LezqY1BiKOogjk3JoD5Oi3wIXVvybTiR
elvSlOpDklX1zo8sgrSxiVhGt+hM8Vg3FFwKam0GVoGSt6/HSZS50AamtnBTfz/NTRM9kKu56ac2
9I5EWsFeVFatlBYfWif7DMNPk9HwCDwZAe4iJOeU8AhL4NPHRjlOHFSD1zr59VneWNIFg4J7ZST5
Ty2+fD+1xnViRAtYmfZY+4W0hvUGHDk0UAARrr8eBEbQQZ/0D06ARRP+4fVhWgttb25aqX/XdU6J
vIB6Py1OQFxuHKQ2FlMztAKXb0sZ7DQEz3ZpqjakwnNvhqSDfSKhUQzN5oGOqW/ptdItYGEPHXC8
/SaamS2UbK3kGFGfmgmO3AoKBnPNiptrLYMcEtb2saNAO2/4Yq08hkNHfss+Tis0g3orwNSdq+Ng
bYf5vnTrfI/gBSnIH+1prh7XTKsR3VlUqlvttc4m2PKSy2niYJ5y2emSwqcm96kMjRh69GWdNVn3
rRRw5YzCbT6lQ3xL7de5jVAV3chVlK4jyQwfPATUpg3MoPXmRsLzEbRyLd0IqHabxAw/lNQaDiPw
9JrLF5GqKnaV1xobt0EweSqiDRKKl8jzO/upCcpaXZL8Q/1mcJVV0zg4hDDKAEpSb4cp6TNAwp+L
kqMkKuivXPO2hu8dL2rXeNIly12nkmJuDD04IHuYA2PtJ6d3Zqe2jGBzZtkqYf23RdMcde7i3MMS
4tfBhDLiX16P1nCQscBaCGGO1aE3A9tcj9SCQRW4CNc5x77Yn3dFo+zEyMu0S6oYMp8HikSaCfTP
yEZA0EzVLLGfdDV+rbqh5rjuuOVHNEkTS3KWUquox2muJTN4muvHOSkApfDrE1PHA391YpQVbSAk
8B6giWGg8XrEDvlF62UHDdNA4+PZueI21YCFYCiHYTIS24HjRNg84PUQ6IQZ01xaW/ExGJd547LU
rbLV0A2PJ6cvRgrGzaiLMsx1Uy5uTmGlVPvdfdgWEMBQ7N03Vl8dGeFhQJCsXA3Fj278aklWRUbd
pEhrm238oMB8lcCVyh1UzmQaTFLSOfz6ElhvC6uKQqxI1U8IQDSa+Tayr1u1z03HdGYCDpu3SEVg
z0jmlMfYDviAGkRrMYieGwiRVOmFqz46bnqn5n3zNfMfbfCrlIrKYWNagfmpUtWUtM8xjdv+MIkn
TIIKja+aG3xptGBZXhtun9zIiabvJUwbZn4ZNje5YjU3IoamnTsIQXZtc5NpqbI8IQXMHshVoz6w
0VKEZXaLkdJwicDFvZwihi709gMVM4YDkuF080Q9+l/6MpVv/EhGWqLzP9iGJ7aGagCvHZt5D6UQ
MyJsoscmqhWzNKC2gxlCAn4X1U7ZnGmhJa4Vq+jporrs8ZQdt4NKPselQr+VTTZRW+m+LtP6Ipdb
D0S+I91XnpxvEyVIF1Hcf+rtJlrjGsexhepWbrCb/UH8d1ukW1Fr+TQJqOjN1kd74DGOqNu3fuis
KAL8TdxlvAGcc681NE0RKBnVocFxvamikxyqUKOQ7FldepeaCSBENoWKKJFprkTnyh9IjCzokf1P
8VjSM/BTOQxyPRwrI0Ydoja9T6kkX46U6Ls0jF/+06ypwvuAJJZWAGg8UgOkhEyvuamcKtyFUSDP
JLdubjyPCeIA6yio8LocW34oxFIMIB+npmH1/mWIgUmME/TNtI+/2qXQMFmXbTRM81iBozWWX720
tQ92nh0mb8uTy+W4KBUJJH42yEdLKRmi3qZrqlWEH+gp86ZDfw4HvuXQebxVoKXlrkXe+erNFn9j
h/VWM0bRVAuWIJhDfeQSWm8VCqsqo6Ig/GpekHsaqnjfmGDXJpKMFTb99hSiWiYoV7tWlhMnBlSC
DNG36+gv4MR4jjgMad0cs9SMVpNTXZBUmEyn0pWKkM9t2eqLaTEJZYwzjIgxDjHFRmtkaeX3bflB
4BYhj8lIz20+C82X9pM4sHC66DxIrB1hONzR1jCjc9KDO1KzHVoHYzHz1F2UomlXRFD11oyTbh30
fnrDb1Uzs2ozGH1adZFBwnP7bKCOLK60XE2o8zoC41FPHLxxQiwuQzT17XWKB4w5lDP4JvFzrCwr
QFPPClK0s1z2qjtW/7rzO7GNf/4AkERQMPKyNIX84J+pbyRdNDcXKuAnVROzqdqlxHI7W5xGKn2x
xguO4xxHMNOkba1gBzEYdqA6XChuvjPM4sagXkfap4yNvZd5m1NnIcl3RY339WSFfZrTcg95Hp/x
wOiCjSJZczHNTWt937jHvzYgi4F3ttaqT5SexdF0zUUvUudZ6vSbRIvcD5EC+Fhtyo8difNjXNQB
8B47O6BEDKU4akZqlxVCrjCb29Bp7Y3RmAC2VGcpUF7b6RT8W3RGrGzHO7GdHrlpkpN4W6d9Hi1T
VGg8qS9h13JXDL/66rZjcsZUP7p+ek6cMJ/yvA3Wk/MWoexjhCzNvs8Nf0nw3OOWjpvbkODIaKbp
sTHcZj+FboObSBvsKoHugQr05moE/xLgD5hFIC1ZRBIKgiRiWAZMo8Wp7XVDPa9To1xrkhxgDeua
z349kE9vCuRXVX/rFOQtGZeIdRWS0CLKRLmEjHKCVsGCqo578JURhCzR03cVufWMseYOGG64rrte
XqEM3H9A1vVDlJnOJdgn8oh6eSOwdToGGmI6ukWawQ+1B9Ap+t7nRiPATDyhdRR+6t6r1xXyLJfN
OOl0paQ3c0cl+XFZ2iY7wNk+9Aic45o81gkEKuVuauZK9dIkb7f2MXpCkN9Pdygc9x9CzE9kv1Lv
S6PSDh06ffNpOSpb6aKT2ssBvatFA1lEXkdg2ilq2IfC6rE3zjUC35gq2SIv0AzS6vpKMgcZ1ON9
nmfuQxt04VHXOwJUS7pvy8Zew+ydo7VlLurx0vmRPRsUOXxEvR1sKcOAjdWY2n1vahssqPOPXo6I
BoN+bNpafHl6/OlgW12kkdRuiigOd60v6kPklDiaD2lMTsiCfKjjfCsXkVgFnq9sjIThwo+xfKGa
l5aCuI0Vdx0WKqI76LVtr1yESS/Bw+KXiYDNLQ88SI7AGD4E7vCsNHL3uWvVTVrUkjf7auW1DOGo
yjfBKN4Umxqs9O+TTPTyBjXVy2mRLXsKMiY+RtgaUeY4yaSMbg7m9dSaliOvla5Dq65mjVN+qvPB
PaLood8jWzt32qy+taMuvDGKcjUtHuLURmMfPwMrycsLNfa9mRZb+VZq9FGBlUFCL5xqWVW1QKWm
cB/AxWh4p7aI4CUR0EKfgjTWKwspgNI8zfkFV2+ac7/P/Vjbd7Jx4dYA7gPDj2fUrC2ynsDxISkH
y6nWBBESPnr1N4GB/TYwoPvE6MSCPKyZcJjeEtgyisTAEHoyjqpRUcWhjhJ6UnYjSH5w0kX6mFru
hauL4kPQWmR7xzlvnEvjfKkWprOeXMNwBKqGGbwgHAYTKje+54RLWXZua3AoFLxhFdSJ9Tk3UD+f
6CQimHeW9ujZA8QylI2PwTgnEdBvMNLzobm3L1mdtrGQURB9vg0nGToc2taNj6nt1AxHuQVdDLtO
/4iHWfbgCMXaGU6GbtHYxMLexNAL8JhELeiyNKt41psxZX8hquRJQlUBVmIrI6cwIpAyHaYH4rfP
rpI9Gi44aiAocM07xbypeitYesIKj0atQ5AYJ6004l1ba9tmVrub5iQ36oDVs4xQtj3NTcumta4k
2fMCpR5MlusEPtzoQIclJVVwQn7Ub7xLRpFUsTshHqvA8BYWmby9nyHVqcIoP8hF/cintj1vTKzs
A6H6iwodsk03NmXigDW8xxCcxPDh199a8adgC6ARNRFSv7rQFCSn3wRbgAtauHlKRU/qruIMYs1k
KqgKw9qUtb1lGBAepuXwMb926N3vOkpqNw3Bidd3ytXUUuGFhqlxcEK8wfzmjvAzvjYideuI0Li3
gPqeQ1OoMNXhFaUMZm2EXOFtabnujV6Z51Riv7heHHwpnW4vGzBtXDNBAyGT1L2MBsyFQMtpEZM3
3mXKgJCO60XD2tXRVEmRUfiYkg2bpcDKzw21fGitsN//mOh+/dI0s16sujh8nFY2dR7MSsVeWcKj
JqATZ8BO1P0N6tDG0k8wdlR8gJNNazeXfi+AJWZhck7c6h/MJEmW8FN7s3bOHbNcn1KiaWR9liHR
H+3SSZbgJx3Kq51/bzOO0r1cWuGX562m+rULtuo8rq68sEOA9WoKN+iubFwI7fgA8N65zpX6nq42
nQm5N3eT4IeRhbD5Etde4sbHp3pqR3ppo6oSU76S8d1Vs6YiYyZvtSY1vp6YFJE3gAMsTOVaxut5
hYj04lStRtI63/SQVzEe/6qG/XVcNu1HI1BVpElU6RYt6WHRA+6/rEfTwjqupL2Pkva2Z7jiFk63
kdCRPsDY1s510y4OeuLwIHUuBihjPkhucu8iIys4pZr8yOMfU+KBcex2Gs7lot55qXHrpkb/N3H0
nzhEPN0mQDoSCqoBkPatkH/oEwJmyGnMJVFtSUTLW6lIyaJJiXErSqGdjy71aWnqt5kvq9dSbMHb
UnG3Kyt35ZHWvAq+xDqwr2FMoWaA2kmKDjUZz9j05hOYa1qjNo04AF5JVprRuStczt2ZLkgI+2P3
pvZ4/2Z1F62qUWdTZ5A/71O7km7qjkAh9YePCZpkFznZbegXgbNLCKZnOVXbG19N7ZXfCB2mZtSf
09UA5A21chXyLi3b1KdblXUEWTFsdi8hlFlh6NyC2w4vUMZrEbhW4iOM9M9qGIhdM1ZZIgwtbyAU
JsvU08JVJH0toqb/CGG+W0mVlG1UauFHJyEPkDZfpwezDN1uZfgJ329MKmAgnP6lrKuOg6sff90r
aW9UBBUyHtQhif11aGDCeAuBVGXVSgbfiOe+Irv1thUozRW18PPLvlWztSl8sejaejin51L3GjEi
wpRWd48bzD2RjfFF0hDRbLvocdo0bkI2tTHoqCtUE3Q7fCA5WN2DojKWtVLIe6F46rnE4HqhuSJ7
FIq7E6I2voRZ8uCFbOoYPZvG6liz7K/6ZrgjmveOZawod99baKWoUwvwRf03csjUWd+kxTQUIoBa
2brKxVFQWXydFitTs8N7XKNsVNiBjPR7AGTGDBIsNiMJuRZb/toJp5e2wrOVTe21F6qk0rWaQ7Mw
AigWjRvqwyIOInVDmUExcIdU0NqmtEF9e5wEFuNIxhXrqYWQb4Ykoeh7BGyiRwpQ8K1+LDvNTlsq
TTJsYNFsh9E3rmiDjaaigCeqpsHk0cdP1beH56rAmpMMUHo+zckB9t56C+btx4pCUnz0XjQN3LK6
J8NOAKBl/oYPn7Gcmh7jx5nZhf1Rd+XsJopXpfvQ2Sb5ZOy1ZtIIgpomcZINc5vOdUa8Ed+lKa6i
kdLquwq9vA9RdQgdtB2aVgoPjpIAKpeRrslJL61bk7oSlnKAt8n6nPdJEc2ReLLIFI8KD3pZXIU1
ZbkGLNPUKsf6to4SA2L/1abLfB/fAsqPlDPyuRMOAxYsvn/XmvVayq3+PqvjGWlHdGwELgiGiOUt
Y7luA2MCvCP2wGHnZJ8CvqnoNRjWMSxcf1v7dbScAsJCJlu01sC4LURpXhtbeYIKSKnZ7iSVT9qp
RNUDMl2m8Sh/ileog6a/VmCSSifljCSM7Bx0yNhlOVd8UJ0riuvxpjI6bz4tk+AazrWqVrZhndQp
gN+PUoNP1xob1X4xWceehofFaCqr8oncxUBcLU0q5pQtYBLVfa3uEW7OC4A343+KPvv0Q9LZV5qr
oYjQL5BNighBqwZrB8WT9NhHgT+DVD7MkaUyD5oIomvMGZ4mVbeiG2aISfrDvQ0NZyZliobqxawN
cRqahLfqaHSxmEqHnYZ954SymCaGYSL5QYbkhLz4sWLypkNHaNjpgbcdLH2vB/WuTXsbkVEn1qiz
ojS/KAutWyNzDd4NTESZlAfZLdQnLTBXNbfzqa6dYj7CQK4yhfxQEDCeRSHcv3ZDydnkCl49P0xf
8lGuyyRHtyk0+WJIg2o3JQr8JL2qg0q5mFqBQ+1UMlJnc1pp1PnMsKqvoRGUR6iJ2kFUA6DKNi89
RIOxHDbbOlol4QMAU/3gVD2A/SieTcpneRx89ctW2U5D82mQnoAzCJG9PZDVr5alWprLJrTMS70L
jYUuy8QpQ2ReOmZrXoZAUzZQHFrUZb8t62qlP697CpGUoU5pYSk9SJK3aCXyWuDvvUWi5Mz5lv8y
Ny5zkxH2XA7yFjtWYowJECSLKpynUtsup6ZliY2B2OqmLFRqY5Ml0DSRxxpGUNV7DCyiLUicC79V
UDj6i8ByWtaHA46JmnuX0j0R4KHp1XZVrB+MMva3QWOuDK/yupkzWsUVqvYxRzR3PbVMUCTnKqX7
/WmwJEmSu0n8dBRBl9V7yW1f5qZlSY3tSt5qe3NkzE20uWlCFg1l1CL0kOmh8GgWR2cqfhdAHE5p
u19/Pq0xYfwqfzbWhSidjGlivpXiDYPAoKjgB7bI5iZFooU8omMsZaCAHQPmm8AyUxNMPAMd1Yip
qwXOCAMfsvO6i+lp+/hzbHXSDJpxchnEGQgyB5SgkIt03wvDnpG2aGZGU7W3HtI2SFwb/nlkULIm
e1rDpYirnVJlz+T4unnl9tojQh8XRJXaVxRqqVhMyBV2EUs+OpJWu/HKwbniUaeYZlsHONvSFfxk
5ypL+njTwoecT01LqWLGjXK5ezGWcHCeb5t8/9LMkRiRjey0TJX6dl+7mHCqca4utNyEvtjCODFH
93EltZ69uGuvh+rgman8NbKV+watp0dqAwWy1RhhQCoPViHZgnN7qO6LQFLnqeeLR8VbYhbvPUqV
Xm6ttk0ZSrFYwvqFfEt/jZlJt8tJ+FHD0sn8eAFfaRhp0XA/3ev/+Nz9X/c5vTzd1fKf/0n7c5rR
sble9ab5z3P/c5GW6dfqP8d/+77Z63/65/o5vXiKn8u3G736H3b98tOLp+rpVWOZAI/qr+rnor9+
Luuo+vXa00FyDuOOLlM/qW7TP+3iX9poOo//dkd/PE/Hddtnz//1j88ptZLx+Mh3Jv94WbX98l//
MBgs/cefdjSdzK92ED1xzvUX9qyrZ1RZLZgLij39UbGLgJq8rJasMwqmNrUbxAq+recHf7qY/901
+NNR/cV1+vU2vzqD09UZL8HYS7zrEmjGmaHgygxH7/sp/nQJlDNNt6iTov398vfzk/yrp+DXZ/ft
YTu9EX+9n3/tChhYGL7rCuj6mc3g2wYn/1dXwDobOZqEmhR8pj+ekd/rGRAyiOR3XQLNPOProVjq
t7vMi/XTQyDss9H5zbKJU05/v90lePdrYJ5RHARPpb3uAoRGFwBqwVIZGI1/p6ftN+oB7Peeui7O
QJuA3DJeerk3V0A+U/HmlC0yLb/nzVfe3QPIZwY3WTcgvE9/r6+AdmZgG2lBRDo9AqOx/e/VA4yp
lHd1ALp1ZljQTpRvX7rXV0DRz/gIQFcXxukS/HZvAcmTd14CPoRALQFifOsEX18COgKYHTJENpb/
XndfjH3Wu26/Zp+h32EhsfwyCHjd/xt0EIpqC8x3ftPbz9f7nZdAtXkDGAWYoxzGT98+yTyzWUHP
oL50f7/f/R+Thu+7/+qZrug6Apkvgxze75+ugVDOxDQ2sshe/l7PvvneR99Qz5SxtGpAKJr+6Ed+
OnV6PhgUWAa/dHy/3/efpPE7777Oo28iQ6LoL1/4128/PZ+uyHz+vo2PT6PN32gIBKDonZdAY5CD
KKyM6M3p7/UlkHg/dAQ7xwHi79oDau/tATXrjPODwghY9i/ehDEIsAgUwZ79bp2AsN/9CtDDjd0A
35GXB+BVLzCeuyxrCup3v9u5m6cu+U0c/T/IgYzffljGqsV0+nv96Av9TEWbAh/b3+3Mxcsh/e9P
XVfo+0GjT/3HT52+TkoEAMUof3X6O4VYv1GPhwDWO3s8sh5Uz/nsIUT1F2+7op7ZskZOhNTP9Hf6
vd/oEowAqXcNetQpu0dihwB/+qMD/ekhGK8AKRENisxv9+SPpfV3nbtunAGDlgX03tO5vxn1aIx6
TJna2Utv+D/45P8Lj8j3BPHc86MvU/7Yfy5/SkL/7Qbfkot/3sFP6WFiOSH+8WrTMaF82vmPBPM/
X+WXp+TuTyu/JXunX3r595dT/POPv/qtb+f1beHGfy6eis/g66fc9suBjtn7//rH7MnDI+FVcnsc
0/w4jj9lwb/f/l/tdt5nRV1+28+YLx7FC9671/XT8PTHTVX42bd9jXvGoedb8y/T9v/SAW+Lp9cX
QfDZee/xbsvi6Tn6tp/pWP8dF5djzV/tdByIv/dYd2nx5c0lGGlC793tvm6f/OrbfqZLMGIG37vb
w/MngN2v75j6b3jCjvGbazBSOt57sFeUrIpvu5kugf1veMVunuov/h//r3j65D/9vHNlRPq895Bv
KA2+3usoLvLevd4lfvX8ZTrmP5axXzxVz6/6CJhL7/+Rh+ey+mP2lITfdjVecXIM35r/+z7i8Tl+
fvXIKWMJ6L0X5SL9g4fu/5R/RE/Jl2+7G49Z/3f0a+uU3f6xeZ4KvX/c/H/urqW3jeQI/5W5xQvE
WJN6ULoEoCjqYYlaRaS1gG9Nsk22NZzmzkNaahEgl1xzzzmnPeSWY276J/kl+XqGbbN6xhyKXWtl
jTUWtmVU93RX17u+yoZjlUCAjsiTBJAJh3geZNEwOE/Md5BrNd4tDHmGs2oPs6CXJYQzl9QZ2POX
m26/e3PbPf5LYJhIxlFQegeIVbzBJAQTloelDiNtt1bqVCntT6ncsiqnCcrn/3zJkDnXG1Cg34kd
IkP1KFfZn0MWdHSSiuBGjQjHmDY831fbDYO+CO/FWBPJ3mJgw9MMcnEmQrLnw1o2K7zRdUbZmY7G
WSzct+l/GFc44FhMMrJj1Az5U74WkZhRsgbTeP3tveCDw7w3f8MfN/n5A6mTUJTbrPz063gJHVzD
mFwDh7F1GksZuVrP5FM+f9923kdP/qxG2tLJLS6D0+VLtg9HKQ2u4U3FMoCSC3rqp0zCc7ekc5lr
opS+Ky0NpX5aspB2GWRXB9uLRRi0ZxKWALlW+N5rny1kx0buVEfEajiUjjH95g0GiZpJql88n4L+
yz1g1BoeeivM/7/3247ggYxS57L36ln15W7ClJu+2egqENSIwFCl+Am9Bj0CN9b8GxKPeSFR2/7g
vsnWbknjLT95w8dYffs5qzsv8Zl0E8dHbJhB4PRtP49iN0O7FLECDXZ5w48ocHPTaaWwy7W114bb
GbwpETrnACHqeRB9jXnRVXveATBrScE875B/MC+B7hjTsJBhQ8wZucbWAdybcoDieWtcI+Qx0e4q
aCBGqdsORg8ip3vYXO87bapqwDPCYURUFAHs4QAroHiwcbCfNz9Rvsw+F/ZuulBPJnquUzGjZweP
EMhCKOXdBy5oawe1XCV+3WYxMZnGcmg531gWgHJpmf9QL4cuxFYDrWz2xxUxjU2/6pOmDq5kOpVx
yXs/2IXS3kGFjslWoZsTDWO1y76c2qjarY2Dr0bSqXIggr+kJFa/pj4Qv/qvu3g1Kc0wkM086+dL
QZWbs7lUJKSWG3vOd635ty+l/EKEdenzKgm7lce0sf6Dlx4TOxcpPGnuZlHxcjalakQ/3auBRvAl
eyTDicpmllDuUqx75xvu9kgnONjcazmT8aOc6HsVkSNpMkRIsXnh5H3KJsHzLxCgJhM4FGS7Owzb
PZbRTMQkUMwR0T2PcQw0lmsaRnw5o5ukrkY15be+ZDuPcjSlZ2tKO3zJnqiSa29K5rzJiljLqiDz
Wq274SM5QRJwRMxP0+Xiu+VTNYSJ6KSADhlu7hTNU1EiF3aLRlbUR8cg9dH9tC5OeCpjZCQoWY5z
QLiHnq6ppPA93U6s0VVFRANGZPjTPcsiyBxyCHm7i+9+z0cl4dAwHZXedFMR0t2a4lxfqm9l7DAY
kFEYyCIn1RMLmk1rcGigS5HeO9xgalZ8z+FSpdPMNU3yWihfyn1ADIo7d8sMZ3ypINdTGSGR5dR3
mMnwvtu+zH6Ws6HO4omlldulpiHAl3RPh2OciSWU090rhUCyzw7chtK9pyPhRIX3GJ5Iz8h2stl9
htv7gjOWlx76HjACIg+CygoO1YzuYsfqyctjfXd7jfBNNhG0jIYjS3CjoeXow0Objb3J7R0D86Kl
S9h0CfmeRD+XmjEwGyytwjtg0M39uVMEllemem/4XsChi8dku02OI36QY6o88mYE7/0+qPSxCIHQ
LTM86Hd3ps6OGJcIT9lltue2ZaroQkWTsaZuYzlunD1baN7CuBqB7zCuhkiM5too0OYSGQpKTmLK
0BxeTV/Gbl1Ui+G0Ud0iA/0BxgtJ+gHtjqNYrohU98RIjl1Pr4GxyAzK6gLADvfktA8PGwah2J8R
n/5mxH+Va9ba3WkcoMb/oLFzgKImgMLXLlcVRPtKNTMmifENRtY+TKbQdiiHIYzLINjakJhDoT5S
wgwmZjtGuR3VzwzWJSoDJ6EYy2RqWT5XogwH0VsIE04iZDk2PM3cS2NQ+EdxFkm1utcdhr12BHyC
Mb0zDverH6vgEiWdxM7mUG9ICdAoKIdvhDqrSXBh/tdv36weceMNw82dR1AO0sl4ASzPLrS9KQHK
9OoaDYZn8VbMqWgA2qD/Xi8wdHTx6Iqzhpkx52sFFlr4QseSsBvmaPvTLvK6FbQZGOMC3RF30/KR
MLzrS6ET+/G5P77DYIvAzhG69ET2GE4Znv5EO0l5NBzZL9j+hcDXx2BZWrQO/BoWwmLhvul9hpu7
knPHdW4xXN01yj0Rx6wy9hoHLPTvSqZKgyNkfo2+LzWfwxEj/Lw+lb6hN9OHCybmEBuWHQrvnIE7
BlNA8TuxlaaBA/EVdQPxUZVPumlmQ/mTVg9U7jc5LIwBxqkZs9AVc2gj9t/zu8ehrDgOjqDmrZKA
iqf+OYeo+wFJaH0fnKdZnM2D74NuiinhabZ8mfZIcpkNLAUGllkueJFFIsHkXyxpf6uqFsWkXAYb
oj9Hr1C4qJI3QI7nsH16ajyGa98VSbp6aEUn55cfA6TIRvWwy1PrY+oKKoginNqn3xYNM6uLogYV
hUS1PnJ9Ig/qSiwELgjjx//7138kd+ZPp/ECtdzYwZkYIgJqb43IQxSw7WNwkd3U9gpzoGY6fn1p
umksMcOLGDCOQWwcjCHhFNxZdk++P1ZCL+AvqeDPWTQWNNIBfAnMw7L72P6jjvXdWOMAB+IObqSi
/QnAK9hFQZj/KhcCcx8VKU4wOEjojGYwZK4FUKtfj5D3f50kmd1sLiaKNRjuHuHqSQVlBhl0Kebp
1DFrim3XKoGXCyyZMt5vMK4UTtBEQBwlBvZsG/udEGV4UEc6TWCSELINDrowR0hQjcN8wgxZCDC1
+n44LJzOVIxXaXJkIG7kPBuGamTi4qggDTrG+yKLcMhcOdMjGAFYpn49Bg5EJEvGmrb21Ld61qvk
joZCpM60mSLia21/aunJuweiT2dkKRvJztEC3RFzGdzKeEzUuUGu8/2C448K5QQp4XgDgOJLt4ux
g6klY46Bw6vu/oQeTQ25FwanGZxJIlP2GWRKFzO1nPgTR/qqm06VnlNxzWERDfDsTxH7pZQNZpXv
9Z3CSCXC1cy29SaKVAi5svqEVP3LLjMCQCv999p5+ncqg/Efzu+1oqEFgIb6k7+Q0YIcRUUPT/bs
rPGlGrpWAcaB+e8WjoROp0S5IHvJQFcNnVPYrbUk6zmiBz9rIhL0Rtsd5gY2hxpB8ZxOqU/VYMnI
w2N8IDIYAJR299t7THBEHaIMr7gHRTpyC7oYnkRPwF+Gk06FWYNDGfX0o5GS6Bq2Z5pzBEd1+JWC
IU6ocgj2nKpzEBzV4YWwfI3B34mg7me5u+354ucGZj5tV29yZN76cjGayjB0Y8cMomLZ71fq/QQC
rL3T7V9f39TYUHe5yVFy3Ded8CK4lMhH2l0afm5ypA37iE05KZwmByZXPxs7YWkONTrQ1OVp7jBo
u/7TP3Uw0LOnX/O+nev46V/RSNH+2OYOg3MF4B7lJJ9QpWOvdHvGG4gI85ep+ACctz/hd5PSA+co
M4DTfYd6gOBEJMTGAFan/56Bt6ccA7nJkZPsIqiBDniiX5v7DJbn+5JBjyFQ/ufwXs2GYvhAJQYH
zFohQ8vv26C1+noMGE6KcO+DIlXI6JP2p9weLmgdTgvpN9QxYGhtCzV/ENT1zsnLBTXh4hSQHr6R
zdVPMAIHWJmrf9VdbaQla9mf2L9c19jUjrMhdXYY7g87A/JRLqGPRDyEerFEc11o/7C9FEUwNFMh
DYc2GASS2S3wqxK7w9wUZbBlTDAAsKLAbSKkOap+OmKBmv2qNCBHjrbjcAeH53OsZ5DNFGSHQ4pa
utWhPo6SFKAzuaBPHBB+QDcbAzMpo2YMh9V/BqBRogUxptny9vav7y342Lk/ALb70+2J2Ght1xXk
CAaj/ClNjGlO4p4NjvjvNVpOU20Q9aiBxAFVWcBrXag0TXJpeiXvFZUgHPULxSqX2cgxSzmq6wfo
zVFjMc63P9BDQKBYRsl1AUeDoymAKc6nA77USZUwbHI03RcHdavQEQ3UM9jbeXKnkAql+imOcNkR
oi4qmQa3CgOIK4U8sDfteW7/oN/1167A4LcdodHQidU2OYAhO0C6QcmkPYKcpTiCPH1BraKmmXvv
azGjGi4NusDIgHOS0WfMEUAquBMmTDp9+jWUs4XdsTmVPZ7oBj6gJ7AC7TSDac6RQio+oNACwasC
eeC71Y/A7It6fLb6IPTT31HWNJZAFw6uxL1IEonKleJ3Yik7glfHKplnBppZIOkUvOu3X5+1zwfn
ZD9mIMEhfu0B5ghT+zCzsVa7Vlnwa+x6RuTb/QqoKeshdAz2/9LHwPl9ZnQKtfk7gAEyaI3fZLOS
gdZxo38cHbQo7f+gw7sl36++tn108AGb8nAf41d2zdDN+jzjy3F3AQLny89reP+l4J/iiXmNNDfL
Ud15hG4ABxaCo1/zKBaPNCTEEfY18olExzgynB0dajc/z1F/3B3Bn6MY2BxQuydwPkdTU1zhZOo5
gnknIrz7Yq/qoZUK21uYpxk6AUkUCIWb/mT7SEuihJywRoMD9sh0cyCERUyohpm4+Fk1bofDfC3j
zFIpoksMad93ceZuFgPU7DLb39otsmSPgHMmFwfYwzrKL6cGqlA7v0GlUKBUYxaDmGlyORxW/hGw
rtyQLYOT2TfiVlc6sRwtikc6u5dphRnDkZHoaBNWeHUhMZIhmnxXFWDgcPfzNkszYwM+kJHyVetw
wP50tLYGH3FDObB/3ooYMaqKe+DIZ52oj8oKHyM9ORr3ToCbYsbujDFGy2DL51gWahSXO4rXwrRv
2PWy1OIABlqUOpbXwsxvSP8IDRhxxekf1Hqm9X7zcu95UtFwqQmAfQLSNs3oY8JNHOoSoXHSIFYG
Yc6eXYl3JoG/szyi/Bt6o2OEp0L7d+QjALZtGW57PXqmH1aMK0svV/8c8VsbJcyb1aMgB7MOBoh2
KxTkUhOGA471rZ4CQQ2SvJ3qkGR/GxwNmAa2x2S0bqT8QI6Kw5G4QP/QEOE3SpjhbXSmMRowkd+r
eHsNDmDWaxHOFigtKh86x/yLosDPiUo2OEomruRD0BFhBXwPB6bRlXLqBjlKwm9FhFp2aqZzxH+v
UEVJqXJoFHPA7yWKVCm8LuCFLJNvL7iuVTpC3L7SaAOIPMMCYo5CAfMJFbXiPF19oVtNySDQYZ8l
6Lar7vbnmEtVhMLPZIiE8x+DdoKEU6Igco3KRUrNtHoH6FjtZNGU2P/A9ve/lIG+g89HOLXJYaIP
0AVFd8uBHzLIAKnnbJaBM3/E9cKONQd+kqVo7bbnatQ2JhvYP27/uH6EqVahLZocVnjJMWxy9N+i
Ixwomcs9EzOpiQIAhjRhxyBRmHS6lTj2lM2h7yH702ph8MIeANreoKW4HqHzBQMRFfM2fAMRq19j
2O43KQg7lRq5ZsLtHPAlN1niltNylKIMnv6D+tSFXOWTZr25tXqS3WUd3dfJwlWNRvm6fFH17Svj
vslm7Nls9PNlbDT3yyvmshDCS/Zdk2/5rXONNcewfFujEM7in/4HAAD//w==</cx:binary>
              </cx:geoCache>
            </cx:geography>
          </cx:layoutPr>
          <cx:valueColors>
            <cx:minColor>
              <a:srgbClr val="2A941C"/>
            </cx:minColor>
            <cx:midColor>
              <a:srgbClr val="FFFF00"/>
            </cx:midColor>
            <cx:maxColor>
              <a:srgbClr val="FF0000"/>
            </cx:maxColor>
          </cx:valueColors>
          <cx:valueColorPositions count="3"/>
        </cx:series>
      </cx:plotAreaRegion>
    </cx:plotArea>
    <cx:legend pos="b" align="ctr" overlay="0">
      <cx:txPr>
        <a:bodyPr spcFirstLastPara="1" vertOverflow="ellipsis" horzOverflow="overflow" wrap="square" lIns="0" tIns="0" rIns="0" bIns="0" anchor="ctr" anchorCtr="1"/>
        <a:lstStyle/>
        <a:p>
          <a:pPr algn="ctr" rtl="0">
            <a:defRPr>
              <a:solidFill>
                <a:schemeClr val="tx2"/>
              </a:solidFill>
            </a:defRPr>
          </a:pPr>
          <a:endParaRPr lang="hu-HU" sz="900" b="0" i="0" u="none" strike="noStrike" baseline="0">
            <a:solidFill>
              <a:schemeClr val="tx2"/>
            </a:solidFill>
            <a:latin typeface="Century Gothic"/>
          </a:endParaRPr>
        </a:p>
      </cx:txPr>
    </cx:legend>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B3BDB-C425-4B3B-BB8E-6E230869D2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hu-HU"/>
        </a:p>
      </dgm:t>
    </dgm:pt>
    <dgm:pt modelId="{B513AA0C-CE35-493D-88B6-95EBDF6968DC}">
      <dgm:prSet phldrT="[Szöveg]" custT="1"/>
      <dgm:spPr/>
      <dgm:t>
        <a:bodyPr/>
        <a:lstStyle/>
        <a:p>
          <a:r>
            <a:rPr lang="hu-HU" sz="1800" b="1" spc="0" dirty="0"/>
            <a:t>Adatgyűjtés</a:t>
          </a:r>
          <a:br>
            <a:rPr lang="hu-HU" sz="2000" dirty="0"/>
          </a:br>
          <a:r>
            <a:rPr lang="hu-HU" sz="1400" i="1" dirty="0"/>
            <a:t>(OECD)</a:t>
          </a:r>
        </a:p>
      </dgm:t>
    </dgm:pt>
    <dgm:pt modelId="{39795C23-27CF-42AE-B17C-DF55FE24EC93}" type="parTrans" cxnId="{77AEAD14-9E9D-44D3-93EC-3BF6026A3C41}">
      <dgm:prSet/>
      <dgm:spPr/>
      <dgm:t>
        <a:bodyPr/>
        <a:lstStyle/>
        <a:p>
          <a:endParaRPr lang="hu-HU"/>
        </a:p>
      </dgm:t>
    </dgm:pt>
    <dgm:pt modelId="{767E9C27-29D4-48F3-A0A3-073CF6D721B2}" type="sibTrans" cxnId="{77AEAD14-9E9D-44D3-93EC-3BF6026A3C41}">
      <dgm:prSet/>
      <dgm:spPr/>
      <dgm:t>
        <a:bodyPr/>
        <a:lstStyle/>
        <a:p>
          <a:endParaRPr lang="hu-HU"/>
        </a:p>
      </dgm:t>
    </dgm:pt>
    <dgm:pt modelId="{0D4FC65B-3227-4665-85F6-E49B1DDF1177}">
      <dgm:prSet phldrT="[Szöveg]" custT="1"/>
      <dgm:spPr/>
      <dgm:t>
        <a:bodyPr/>
        <a:lstStyle/>
        <a:p>
          <a:r>
            <a:rPr lang="hu-HU" sz="1400" dirty="0"/>
            <a:t>Átlagos munkaórák</a:t>
          </a:r>
        </a:p>
      </dgm:t>
    </dgm:pt>
    <dgm:pt modelId="{F6831032-20CE-4468-8EFF-D34C4900B1AF}" type="parTrans" cxnId="{8E797782-CBB6-4EB4-8852-6B4D2DE47C88}">
      <dgm:prSet/>
      <dgm:spPr/>
      <dgm:t>
        <a:bodyPr/>
        <a:lstStyle/>
        <a:p>
          <a:endParaRPr lang="hu-HU"/>
        </a:p>
      </dgm:t>
    </dgm:pt>
    <dgm:pt modelId="{6832AF28-F072-469C-9999-8D11A06A96D2}" type="sibTrans" cxnId="{8E797782-CBB6-4EB4-8852-6B4D2DE47C88}">
      <dgm:prSet/>
      <dgm:spPr/>
      <dgm:t>
        <a:bodyPr/>
        <a:lstStyle/>
        <a:p>
          <a:endParaRPr lang="hu-HU"/>
        </a:p>
      </dgm:t>
    </dgm:pt>
    <dgm:pt modelId="{FA1EA318-E964-4F88-90D9-B48DB96BC90A}">
      <dgm:prSet phldrT="[Szöveg]" custT="1"/>
      <dgm:spPr/>
      <dgm:t>
        <a:bodyPr/>
        <a:lstStyle/>
        <a:p>
          <a:r>
            <a:rPr lang="hu-HU" sz="1800" b="1" dirty="0"/>
            <a:t>Kiegészítő számítások</a:t>
          </a:r>
          <a:br>
            <a:rPr lang="hu-HU" sz="1500" dirty="0"/>
          </a:br>
          <a:r>
            <a:rPr lang="hu-HU" sz="1400" i="1" dirty="0"/>
            <a:t>(OECD nyersadatok)</a:t>
          </a:r>
        </a:p>
      </dgm:t>
    </dgm:pt>
    <dgm:pt modelId="{098D47D7-8A7C-4821-892C-2224B88FB870}" type="parTrans" cxnId="{F21CB6E6-F88A-48ED-8806-D105D6A1F80B}">
      <dgm:prSet/>
      <dgm:spPr/>
      <dgm:t>
        <a:bodyPr/>
        <a:lstStyle/>
        <a:p>
          <a:endParaRPr lang="hu-HU"/>
        </a:p>
      </dgm:t>
    </dgm:pt>
    <dgm:pt modelId="{10A1D14F-EDC0-4C1A-B795-974482B8465F}" type="sibTrans" cxnId="{F21CB6E6-F88A-48ED-8806-D105D6A1F80B}">
      <dgm:prSet/>
      <dgm:spPr/>
      <dgm:t>
        <a:bodyPr/>
        <a:lstStyle/>
        <a:p>
          <a:endParaRPr lang="hu-HU"/>
        </a:p>
      </dgm:t>
    </dgm:pt>
    <dgm:pt modelId="{B05739E6-8A25-4BF7-A154-CA035BE36866}">
      <dgm:prSet phldrT="[Szöveg]" custT="1"/>
      <dgm:spPr/>
      <dgm:t>
        <a:bodyPr/>
        <a:lstStyle/>
        <a:p>
          <a:r>
            <a:rPr lang="hu-HU" sz="1400" dirty="0"/>
            <a:t>Átlag</a:t>
          </a:r>
        </a:p>
      </dgm:t>
    </dgm:pt>
    <dgm:pt modelId="{D5375027-E771-4C12-9050-7F4110FA9A02}" type="parTrans" cxnId="{77DD223F-803C-4C67-A078-4FDF3154DE0F}">
      <dgm:prSet/>
      <dgm:spPr/>
      <dgm:t>
        <a:bodyPr/>
        <a:lstStyle/>
        <a:p>
          <a:endParaRPr lang="hu-HU"/>
        </a:p>
      </dgm:t>
    </dgm:pt>
    <dgm:pt modelId="{4CAD28B1-E135-4A69-A1B5-6D91A0DD7FC0}" type="sibTrans" cxnId="{77DD223F-803C-4C67-A078-4FDF3154DE0F}">
      <dgm:prSet/>
      <dgm:spPr/>
      <dgm:t>
        <a:bodyPr/>
        <a:lstStyle/>
        <a:p>
          <a:endParaRPr lang="hu-HU"/>
        </a:p>
      </dgm:t>
    </dgm:pt>
    <dgm:pt modelId="{044AC323-C47E-4476-BECD-97832D6A5F4B}">
      <dgm:prSet phldrT="[Szöveg]" custT="1"/>
      <dgm:spPr/>
      <dgm:t>
        <a:bodyPr/>
        <a:lstStyle/>
        <a:p>
          <a:r>
            <a:rPr lang="hu-HU" sz="1800" b="1" dirty="0"/>
            <a:t>OAM</a:t>
          </a:r>
          <a:br>
            <a:rPr lang="hu-HU" sz="1500" dirty="0"/>
          </a:br>
          <a:r>
            <a:rPr lang="hu-HU" sz="1400" i="1" dirty="0"/>
            <a:t>(Objektum-Attribútum-Mátrix)</a:t>
          </a:r>
        </a:p>
      </dgm:t>
    </dgm:pt>
    <dgm:pt modelId="{80368244-B593-412D-826D-F097643B4510}" type="parTrans" cxnId="{B937C400-224C-442B-A11F-9B7B0B30CADF}">
      <dgm:prSet/>
      <dgm:spPr/>
      <dgm:t>
        <a:bodyPr/>
        <a:lstStyle/>
        <a:p>
          <a:endParaRPr lang="hu-HU"/>
        </a:p>
      </dgm:t>
    </dgm:pt>
    <dgm:pt modelId="{8B3E69EF-32B4-4851-A387-612A70A8F559}" type="sibTrans" cxnId="{B937C400-224C-442B-A11F-9B7B0B30CADF}">
      <dgm:prSet/>
      <dgm:spPr/>
      <dgm:t>
        <a:bodyPr/>
        <a:lstStyle/>
        <a:p>
          <a:endParaRPr lang="hu-HU"/>
        </a:p>
      </dgm:t>
    </dgm:pt>
    <dgm:pt modelId="{F54C80F3-54EE-4FBC-97E9-F2382773802E}">
      <dgm:prSet phldrT="[Szöveg]" custT="1"/>
      <dgm:spPr/>
      <dgm:t>
        <a:bodyPr/>
        <a:lstStyle/>
        <a:p>
          <a:r>
            <a:rPr lang="hu-HU" sz="1400" dirty="0"/>
            <a:t>Az összes kiegészítő számítás összefoglalása egy táblázatban</a:t>
          </a:r>
        </a:p>
      </dgm:t>
    </dgm:pt>
    <dgm:pt modelId="{1AF51B5A-82CE-4125-98FA-46648141DBE0}" type="parTrans" cxnId="{07213707-4D9A-4C0F-9D1A-9834AD3CEB6D}">
      <dgm:prSet/>
      <dgm:spPr/>
      <dgm:t>
        <a:bodyPr/>
        <a:lstStyle/>
        <a:p>
          <a:endParaRPr lang="hu-HU"/>
        </a:p>
      </dgm:t>
    </dgm:pt>
    <dgm:pt modelId="{158B6BAA-35EA-4DE7-8AE9-924DCC62B130}" type="sibTrans" cxnId="{07213707-4D9A-4C0F-9D1A-9834AD3CEB6D}">
      <dgm:prSet/>
      <dgm:spPr/>
      <dgm:t>
        <a:bodyPr/>
        <a:lstStyle/>
        <a:p>
          <a:endParaRPr lang="hu-HU"/>
        </a:p>
      </dgm:t>
    </dgm:pt>
    <dgm:pt modelId="{5306D642-E59D-4A57-A01A-6EAC4C629DCC}">
      <dgm:prSet phldrT="[Szöveg]" custT="1"/>
      <dgm:spPr/>
      <dgm:t>
        <a:bodyPr/>
        <a:lstStyle/>
        <a:p>
          <a:r>
            <a:rPr lang="hu-HU" sz="1400" dirty="0"/>
            <a:t>Átlagos fizetések</a:t>
          </a:r>
        </a:p>
      </dgm:t>
    </dgm:pt>
    <dgm:pt modelId="{D3393A3F-85E2-4553-9E2A-ED74A30F4867}" type="parTrans" cxnId="{7AA52E9E-E3E3-4C92-A204-018517E8D35E}">
      <dgm:prSet/>
      <dgm:spPr/>
      <dgm:t>
        <a:bodyPr/>
        <a:lstStyle/>
        <a:p>
          <a:endParaRPr lang="hu-HU"/>
        </a:p>
      </dgm:t>
    </dgm:pt>
    <dgm:pt modelId="{E0973240-4A71-464C-8A83-6D7E4A1FC15F}" type="sibTrans" cxnId="{7AA52E9E-E3E3-4C92-A204-018517E8D35E}">
      <dgm:prSet/>
      <dgm:spPr/>
      <dgm:t>
        <a:bodyPr/>
        <a:lstStyle/>
        <a:p>
          <a:endParaRPr lang="hu-HU"/>
        </a:p>
      </dgm:t>
    </dgm:pt>
    <dgm:pt modelId="{6F1A5B3D-3B69-468E-907D-3502E7986160}">
      <dgm:prSet phldrT="[Szöveg]" custT="1"/>
      <dgm:spPr/>
      <dgm:t>
        <a:bodyPr/>
        <a:lstStyle/>
        <a:p>
          <a:r>
            <a:rPr lang="hu-HU" sz="1400" dirty="0"/>
            <a:t>Várható átlagos élettartam</a:t>
          </a:r>
        </a:p>
      </dgm:t>
    </dgm:pt>
    <dgm:pt modelId="{31323007-2E30-4C29-8582-0663732030F0}" type="parTrans" cxnId="{8A549755-104D-45D9-A80F-06C0CA7C8EAC}">
      <dgm:prSet/>
      <dgm:spPr/>
      <dgm:t>
        <a:bodyPr/>
        <a:lstStyle/>
        <a:p>
          <a:endParaRPr lang="hu-HU"/>
        </a:p>
      </dgm:t>
    </dgm:pt>
    <dgm:pt modelId="{403BDA4A-B5CF-40F4-B97A-D154A78B6C31}" type="sibTrans" cxnId="{8A549755-104D-45D9-A80F-06C0CA7C8EAC}">
      <dgm:prSet/>
      <dgm:spPr/>
      <dgm:t>
        <a:bodyPr/>
        <a:lstStyle/>
        <a:p>
          <a:endParaRPr lang="hu-HU"/>
        </a:p>
      </dgm:t>
    </dgm:pt>
    <dgm:pt modelId="{26744386-6861-4858-81CD-FAEA820EEA4E}">
      <dgm:prSet phldrT="[Szöveg]" custT="1"/>
      <dgm:spPr/>
      <dgm:t>
        <a:bodyPr/>
        <a:lstStyle/>
        <a:p>
          <a:r>
            <a:rPr lang="hu-HU" sz="1400" dirty="0"/>
            <a:t>GDP/Fő</a:t>
          </a:r>
        </a:p>
      </dgm:t>
    </dgm:pt>
    <dgm:pt modelId="{EA3B48E6-B578-4CA3-A993-B4E4F808FCF2}" type="parTrans" cxnId="{C4F71716-8E0E-4954-A93E-515665BF287A}">
      <dgm:prSet/>
      <dgm:spPr/>
      <dgm:t>
        <a:bodyPr/>
        <a:lstStyle/>
        <a:p>
          <a:endParaRPr lang="hu-HU"/>
        </a:p>
      </dgm:t>
    </dgm:pt>
    <dgm:pt modelId="{9C05161F-83B1-41B1-8179-AC3DC846E2E2}" type="sibTrans" cxnId="{C4F71716-8E0E-4954-A93E-515665BF287A}">
      <dgm:prSet/>
      <dgm:spPr/>
      <dgm:t>
        <a:bodyPr/>
        <a:lstStyle/>
        <a:p>
          <a:endParaRPr lang="hu-HU"/>
        </a:p>
      </dgm:t>
    </dgm:pt>
    <dgm:pt modelId="{076CB75B-00EE-4B0B-887F-C370963C6AF4}">
      <dgm:prSet phldrT="[Szöveg]" custT="1"/>
      <dgm:spPr/>
      <dgm:t>
        <a:bodyPr/>
        <a:lstStyle/>
        <a:p>
          <a:r>
            <a:rPr lang="hu-HU" sz="1400" dirty="0"/>
            <a:t>Munkanélküliségi ráta</a:t>
          </a:r>
        </a:p>
      </dgm:t>
    </dgm:pt>
    <dgm:pt modelId="{2DD014D6-D642-4569-8F93-69538B44ECA6}" type="parTrans" cxnId="{5684BBA0-DB3C-4B6C-836F-A85A77284FAD}">
      <dgm:prSet/>
      <dgm:spPr/>
      <dgm:t>
        <a:bodyPr/>
        <a:lstStyle/>
        <a:p>
          <a:endParaRPr lang="hu-HU"/>
        </a:p>
      </dgm:t>
    </dgm:pt>
    <dgm:pt modelId="{6F9D1DC7-74A8-4B15-8D6B-CB573B890E42}" type="sibTrans" cxnId="{5684BBA0-DB3C-4B6C-836F-A85A77284FAD}">
      <dgm:prSet/>
      <dgm:spPr/>
      <dgm:t>
        <a:bodyPr/>
        <a:lstStyle/>
        <a:p>
          <a:endParaRPr lang="hu-HU"/>
        </a:p>
      </dgm:t>
    </dgm:pt>
    <dgm:pt modelId="{397FB334-B9E0-4A2C-A664-33049DCE103B}">
      <dgm:prSet phldrT="[Szöveg]" custT="1"/>
      <dgm:spPr/>
      <dgm:t>
        <a:bodyPr/>
        <a:lstStyle/>
        <a:p>
          <a:r>
            <a:rPr lang="hu-HU" sz="1800" b="1" dirty="0"/>
            <a:t>COCO Y0</a:t>
          </a:r>
        </a:p>
      </dgm:t>
    </dgm:pt>
    <dgm:pt modelId="{15161D9B-B6FC-40DA-878B-9F67AE866971}" type="parTrans" cxnId="{CA53EE50-FBE3-4153-8492-7410A4B25FDF}">
      <dgm:prSet/>
      <dgm:spPr/>
      <dgm:t>
        <a:bodyPr/>
        <a:lstStyle/>
        <a:p>
          <a:endParaRPr lang="hu-HU"/>
        </a:p>
      </dgm:t>
    </dgm:pt>
    <dgm:pt modelId="{84DDD3C8-FEB6-4DCA-93DA-1A9F84B9622B}" type="sibTrans" cxnId="{CA53EE50-FBE3-4153-8492-7410A4B25FDF}">
      <dgm:prSet/>
      <dgm:spPr/>
      <dgm:t>
        <a:bodyPr/>
        <a:lstStyle/>
        <a:p>
          <a:endParaRPr lang="hu-HU"/>
        </a:p>
      </dgm:t>
    </dgm:pt>
    <dgm:pt modelId="{2DBDAE79-7A9C-4DA3-AE0E-6BC13D226ED8}">
      <dgm:prSet phldrT="[Szöveg]" custT="1"/>
      <dgm:spPr/>
      <dgm:t>
        <a:bodyPr/>
        <a:lstStyle/>
        <a:p>
          <a:r>
            <a:rPr lang="hu-HU" sz="1400" dirty="0"/>
            <a:t>Relatív távolságok az átlagtól</a:t>
          </a:r>
        </a:p>
      </dgm:t>
    </dgm:pt>
    <dgm:pt modelId="{6C534AE1-5C24-41AA-92B6-378AAA3C5701}" type="parTrans" cxnId="{4CE225BA-C73A-48A0-AA96-2F3AC6607E32}">
      <dgm:prSet/>
      <dgm:spPr/>
      <dgm:t>
        <a:bodyPr/>
        <a:lstStyle/>
        <a:p>
          <a:endParaRPr lang="hu-HU"/>
        </a:p>
      </dgm:t>
    </dgm:pt>
    <dgm:pt modelId="{7D6B0C43-6263-4FD0-953D-FB38808795DD}" type="sibTrans" cxnId="{4CE225BA-C73A-48A0-AA96-2F3AC6607E32}">
      <dgm:prSet/>
      <dgm:spPr/>
      <dgm:t>
        <a:bodyPr/>
        <a:lstStyle/>
        <a:p>
          <a:endParaRPr lang="hu-HU"/>
        </a:p>
      </dgm:t>
    </dgm:pt>
    <dgm:pt modelId="{B323BC16-C6B6-475C-B000-08F8F89E21DC}">
      <dgm:prSet phldrT="[Szöveg]" custT="1"/>
      <dgm:spPr/>
      <dgm:t>
        <a:bodyPr/>
        <a:lstStyle/>
        <a:p>
          <a:r>
            <a:rPr lang="hu-HU" sz="1400" dirty="0"/>
            <a:t>Szórás/átlag dinamikus mutatók</a:t>
          </a:r>
        </a:p>
      </dgm:t>
    </dgm:pt>
    <dgm:pt modelId="{CBC537DA-4480-47FD-9D51-4D2FBCE29643}" type="parTrans" cxnId="{D0BC5EA7-D02B-4955-A439-69D3A317B13F}">
      <dgm:prSet/>
      <dgm:spPr/>
      <dgm:t>
        <a:bodyPr/>
        <a:lstStyle/>
        <a:p>
          <a:endParaRPr lang="hu-HU"/>
        </a:p>
      </dgm:t>
    </dgm:pt>
    <dgm:pt modelId="{7BCF31B5-11BE-46C8-A24B-478D55C8CF0B}" type="sibTrans" cxnId="{D0BC5EA7-D02B-4955-A439-69D3A317B13F}">
      <dgm:prSet/>
      <dgm:spPr/>
      <dgm:t>
        <a:bodyPr/>
        <a:lstStyle/>
        <a:p>
          <a:endParaRPr lang="hu-HU"/>
        </a:p>
      </dgm:t>
    </dgm:pt>
    <dgm:pt modelId="{ADD5F26A-0D66-4863-ADE0-47F952F6E4D4}">
      <dgm:prSet phldrT="[Szöveg]" custT="1"/>
      <dgm:spPr/>
      <dgm:t>
        <a:bodyPr/>
        <a:lstStyle/>
        <a:p>
          <a:r>
            <a:rPr lang="hu-HU" sz="1400" dirty="0"/>
            <a:t>Abszolút távolságok az átlagtól stb. </a:t>
          </a:r>
        </a:p>
      </dgm:t>
    </dgm:pt>
    <dgm:pt modelId="{7501FD3E-2214-44EE-ACEF-28DB980DC649}" type="parTrans" cxnId="{59C40DDE-7126-4E95-9C98-3730FECF7AC7}">
      <dgm:prSet/>
      <dgm:spPr/>
      <dgm:t>
        <a:bodyPr/>
        <a:lstStyle/>
        <a:p>
          <a:endParaRPr lang="hu-HU"/>
        </a:p>
      </dgm:t>
    </dgm:pt>
    <dgm:pt modelId="{F5740922-5580-473E-A5A3-63F3E4BD35DE}" type="sibTrans" cxnId="{59C40DDE-7126-4E95-9C98-3730FECF7AC7}">
      <dgm:prSet/>
      <dgm:spPr/>
      <dgm:t>
        <a:bodyPr/>
        <a:lstStyle/>
        <a:p>
          <a:endParaRPr lang="hu-HU"/>
        </a:p>
      </dgm:t>
    </dgm:pt>
    <dgm:pt modelId="{80578B25-522E-4ED6-A447-DE73E5A7BFA3}">
      <dgm:prSet phldrT="[Szöveg]" custT="1"/>
      <dgm:spPr/>
      <dgm:t>
        <a:bodyPr/>
        <a:lstStyle/>
        <a:p>
          <a:r>
            <a:rPr lang="hu-HU" sz="1400" dirty="0"/>
            <a:t>A kiegészítő számítások eredményeinek rangsorolása</a:t>
          </a:r>
        </a:p>
      </dgm:t>
    </dgm:pt>
    <dgm:pt modelId="{4FD515E1-9639-4F8F-B859-09E052B6CCA3}" type="parTrans" cxnId="{EA82FEB9-78A0-4CEB-B8E7-2FD47BB39D92}">
      <dgm:prSet/>
      <dgm:spPr/>
      <dgm:t>
        <a:bodyPr/>
        <a:lstStyle/>
        <a:p>
          <a:endParaRPr lang="hu-HU"/>
        </a:p>
      </dgm:t>
    </dgm:pt>
    <dgm:pt modelId="{805F052C-0EF8-4D21-9EBB-BD13BF67AC1A}" type="sibTrans" cxnId="{EA82FEB9-78A0-4CEB-B8E7-2FD47BB39D92}">
      <dgm:prSet/>
      <dgm:spPr/>
      <dgm:t>
        <a:bodyPr/>
        <a:lstStyle/>
        <a:p>
          <a:endParaRPr lang="hu-HU"/>
        </a:p>
      </dgm:t>
    </dgm:pt>
    <dgm:pt modelId="{A05315BE-E0E3-4E33-9580-7769EDFC8BD6}">
      <dgm:prSet phldrT="[Szöveg]" custT="1"/>
      <dgm:spPr>
        <a:solidFill>
          <a:schemeClr val="bg1">
            <a:alpha val="15000"/>
          </a:schemeClr>
        </a:solidFill>
        <a:effectLst>
          <a:softEdge rad="127000"/>
        </a:effectLst>
      </dgm:spPr>
      <dgm:t>
        <a:bodyPr/>
        <a:lstStyle/>
        <a:p>
          <a:r>
            <a:rPr lang="hu-HU" sz="1400" b="0" dirty="0"/>
            <a:t>Az outputok vizsgálata</a:t>
          </a:r>
        </a:p>
      </dgm:t>
    </dgm:pt>
    <dgm:pt modelId="{AF31A5E5-FF71-4FD8-A0C9-171F4A2FD24D}" type="parTrans" cxnId="{F276819F-6008-44F1-BABF-376E47DB3B09}">
      <dgm:prSet/>
      <dgm:spPr/>
      <dgm:t>
        <a:bodyPr/>
        <a:lstStyle/>
        <a:p>
          <a:endParaRPr lang="hu-HU"/>
        </a:p>
      </dgm:t>
    </dgm:pt>
    <dgm:pt modelId="{8E751220-6E9D-48A7-8AAA-650759F7BB64}" type="sibTrans" cxnId="{F276819F-6008-44F1-BABF-376E47DB3B09}">
      <dgm:prSet/>
      <dgm:spPr/>
      <dgm:t>
        <a:bodyPr/>
        <a:lstStyle/>
        <a:p>
          <a:endParaRPr lang="hu-HU"/>
        </a:p>
      </dgm:t>
    </dgm:pt>
    <dgm:pt modelId="{083445D8-1C8F-4B31-9576-4ECB83367017}">
      <dgm:prSet custT="1"/>
      <dgm:spPr>
        <a:solidFill>
          <a:schemeClr val="bg1">
            <a:alpha val="15000"/>
          </a:schemeClr>
        </a:solidFill>
        <a:effectLst>
          <a:softEdge rad="127000"/>
        </a:effectLst>
      </dgm:spPr>
      <dgm:t>
        <a:bodyPr/>
        <a:lstStyle/>
        <a:p>
          <a:r>
            <a:rPr lang="hu-HU" sz="1400" b="0" dirty="0"/>
            <a:t>Regionális eredmények</a:t>
          </a:r>
        </a:p>
      </dgm:t>
    </dgm:pt>
    <dgm:pt modelId="{4D4CB5EC-DC8E-4B90-8724-DE229B1EA7FB}" type="parTrans" cxnId="{E5E0D286-0F8B-4ECF-ACE8-ABA177749D3C}">
      <dgm:prSet/>
      <dgm:spPr/>
      <dgm:t>
        <a:bodyPr/>
        <a:lstStyle/>
        <a:p>
          <a:endParaRPr lang="hu-HU"/>
        </a:p>
      </dgm:t>
    </dgm:pt>
    <dgm:pt modelId="{ADCECA2E-59F2-42D4-96C3-10BDB44AF67C}" type="sibTrans" cxnId="{E5E0D286-0F8B-4ECF-ACE8-ABA177749D3C}">
      <dgm:prSet/>
      <dgm:spPr/>
      <dgm:t>
        <a:bodyPr/>
        <a:lstStyle/>
        <a:p>
          <a:endParaRPr lang="hu-HU"/>
        </a:p>
      </dgm:t>
    </dgm:pt>
    <dgm:pt modelId="{71D5E62A-A069-416D-B945-2004EC5DCECA}">
      <dgm:prSet custT="1"/>
      <dgm:spPr>
        <a:solidFill>
          <a:schemeClr val="bg1">
            <a:alpha val="15000"/>
          </a:schemeClr>
        </a:solidFill>
        <a:effectLst>
          <a:softEdge rad="127000"/>
        </a:effectLst>
      </dgm:spPr>
      <dgm:t>
        <a:bodyPr/>
        <a:lstStyle/>
        <a:p>
          <a:r>
            <a:rPr lang="hu-HU" sz="1400" b="0" dirty="0"/>
            <a:t>Összesített EU eredmények</a:t>
          </a:r>
        </a:p>
      </dgm:t>
    </dgm:pt>
    <dgm:pt modelId="{8545CABF-5C8C-4107-B07D-CB0FE3EF1305}" type="parTrans" cxnId="{FA2C7C87-AD69-4E11-80F3-726650E56DC3}">
      <dgm:prSet/>
      <dgm:spPr/>
      <dgm:t>
        <a:bodyPr/>
        <a:lstStyle/>
        <a:p>
          <a:endParaRPr lang="hu-HU"/>
        </a:p>
      </dgm:t>
    </dgm:pt>
    <dgm:pt modelId="{E76D574B-ED54-4407-AF46-81CE88A0373B}" type="sibTrans" cxnId="{FA2C7C87-AD69-4E11-80F3-726650E56DC3}">
      <dgm:prSet/>
      <dgm:spPr/>
      <dgm:t>
        <a:bodyPr/>
        <a:lstStyle/>
        <a:p>
          <a:endParaRPr lang="hu-HU"/>
        </a:p>
      </dgm:t>
    </dgm:pt>
    <dgm:pt modelId="{FA8F9E75-EB00-4E64-B7BB-F0B2A145D240}">
      <dgm:prSet custT="1"/>
      <dgm:spPr>
        <a:solidFill>
          <a:srgbClr val="1CADE4">
            <a:hueOff val="0"/>
            <a:satOff val="0"/>
            <a:lumOff val="0"/>
            <a:alphaOff val="0"/>
          </a:srgbClr>
        </a:solidFill>
        <a:ln w="19050" cap="rnd"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hu-HU" sz="1800" b="1" kern="1200" dirty="0">
              <a:solidFill>
                <a:prstClr val="white"/>
              </a:solidFill>
              <a:latin typeface="Trebuchet MS" panose="020B0603020202020204"/>
              <a:ea typeface="+mn-ea"/>
              <a:cs typeface="+mn-cs"/>
            </a:rPr>
            <a:t>Értékelés</a:t>
          </a:r>
        </a:p>
      </dgm:t>
    </dgm:pt>
    <dgm:pt modelId="{2DCCC8F7-03F3-46AF-9A93-B3AC995F09C8}" type="parTrans" cxnId="{4538D345-0D09-4ABB-A9C2-EDEA559DD89C}">
      <dgm:prSet/>
      <dgm:spPr/>
      <dgm:t>
        <a:bodyPr/>
        <a:lstStyle/>
        <a:p>
          <a:endParaRPr lang="hu-HU"/>
        </a:p>
      </dgm:t>
    </dgm:pt>
    <dgm:pt modelId="{F19F3C14-4C51-4872-B6DA-B1A2E6399D7F}" type="sibTrans" cxnId="{4538D345-0D09-4ABB-A9C2-EDEA559DD89C}">
      <dgm:prSet/>
      <dgm:spPr/>
      <dgm:t>
        <a:bodyPr/>
        <a:lstStyle/>
        <a:p>
          <a:endParaRPr lang="hu-HU"/>
        </a:p>
      </dgm:t>
    </dgm:pt>
    <dgm:pt modelId="{23CCAD9B-ABCB-463E-88DC-D6B655033FDD}">
      <dgm:prSet custT="1"/>
      <dgm:spPr>
        <a:solidFill>
          <a:schemeClr val="bg1">
            <a:alpha val="15000"/>
          </a:schemeClr>
        </a:solidFill>
        <a:effectLst>
          <a:softEdge rad="127000"/>
        </a:effectLst>
      </dgm:spPr>
      <dgm:t>
        <a:bodyPr/>
        <a:lstStyle/>
        <a:p>
          <a:r>
            <a:rPr lang="hu-HU" sz="1400" b="1" dirty="0"/>
            <a:t>Szövegsablonok elkészítése</a:t>
          </a:r>
        </a:p>
      </dgm:t>
    </dgm:pt>
    <dgm:pt modelId="{40C17047-1010-454D-B3FA-C175396FF15B}" type="parTrans" cxnId="{8880103A-4634-49CC-9060-37ED9A767B82}">
      <dgm:prSet/>
      <dgm:spPr/>
      <dgm:t>
        <a:bodyPr/>
        <a:lstStyle/>
        <a:p>
          <a:endParaRPr lang="hu-HU"/>
        </a:p>
      </dgm:t>
    </dgm:pt>
    <dgm:pt modelId="{C7F779DF-1A52-4445-919C-0FA2CE9B8C5F}" type="sibTrans" cxnId="{8880103A-4634-49CC-9060-37ED9A767B82}">
      <dgm:prSet/>
      <dgm:spPr/>
      <dgm:t>
        <a:bodyPr/>
        <a:lstStyle/>
        <a:p>
          <a:endParaRPr lang="hu-HU"/>
        </a:p>
      </dgm:t>
    </dgm:pt>
    <dgm:pt modelId="{79CE362A-407F-4B2F-AA1F-AA2B96DC0057}">
      <dgm:prSet custT="1"/>
      <dgm:spPr>
        <a:solidFill>
          <a:schemeClr val="bg1">
            <a:alpha val="15000"/>
          </a:schemeClr>
        </a:solidFill>
        <a:effectLst>
          <a:softEdge rad="127000"/>
        </a:effectLst>
      </dgm:spPr>
      <dgm:t>
        <a:bodyPr/>
        <a:lstStyle/>
        <a:p>
          <a:r>
            <a:rPr lang="hu-HU" sz="1400" b="1" dirty="0"/>
            <a:t>Összefüggések keresése</a:t>
          </a:r>
        </a:p>
      </dgm:t>
    </dgm:pt>
    <dgm:pt modelId="{3266389D-5CAF-4DB6-AEA2-01663F2A567F}" type="parTrans" cxnId="{61AF8458-5549-4DA0-A166-598DBC1E56C0}">
      <dgm:prSet/>
      <dgm:spPr/>
      <dgm:t>
        <a:bodyPr/>
        <a:lstStyle/>
        <a:p>
          <a:endParaRPr lang="hu-HU"/>
        </a:p>
      </dgm:t>
    </dgm:pt>
    <dgm:pt modelId="{DF46F0BB-F5C8-4F9A-BF91-BA4BEE669036}" type="sibTrans" cxnId="{61AF8458-5549-4DA0-A166-598DBC1E56C0}">
      <dgm:prSet/>
      <dgm:spPr/>
      <dgm:t>
        <a:bodyPr/>
        <a:lstStyle/>
        <a:p>
          <a:endParaRPr lang="hu-HU"/>
        </a:p>
      </dgm:t>
    </dgm:pt>
    <dgm:pt modelId="{8947EBAF-3E20-4FD6-A872-15E925E8B092}">
      <dgm:prSet custT="1"/>
      <dgm:spPr>
        <a:solidFill>
          <a:schemeClr val="bg1">
            <a:alpha val="15000"/>
          </a:schemeClr>
        </a:solidFill>
        <a:effectLst>
          <a:softEdge rad="127000"/>
        </a:effectLst>
      </dgm:spPr>
      <dgm:t>
        <a:bodyPr/>
        <a:lstStyle/>
        <a:p>
          <a:r>
            <a:rPr lang="hu-HU" sz="1400" b="1" dirty="0"/>
            <a:t>Hipotézisek megválaszolása</a:t>
          </a:r>
        </a:p>
      </dgm:t>
    </dgm:pt>
    <dgm:pt modelId="{6DBE68FF-DDE7-4B52-A333-ECF96B0F1893}" type="parTrans" cxnId="{FC79E287-4096-4E48-9ECE-B7E948F36A7F}">
      <dgm:prSet/>
      <dgm:spPr/>
      <dgm:t>
        <a:bodyPr/>
        <a:lstStyle/>
        <a:p>
          <a:endParaRPr lang="hu-HU"/>
        </a:p>
      </dgm:t>
    </dgm:pt>
    <dgm:pt modelId="{BFA2DB1A-E598-4A2D-BB33-4B03D2857719}" type="sibTrans" cxnId="{FC79E287-4096-4E48-9ECE-B7E948F36A7F}">
      <dgm:prSet/>
      <dgm:spPr/>
      <dgm:t>
        <a:bodyPr/>
        <a:lstStyle/>
        <a:p>
          <a:endParaRPr lang="hu-HU"/>
        </a:p>
      </dgm:t>
    </dgm:pt>
    <dgm:pt modelId="{D0173AB1-2194-4D98-96FD-E760765C1C6B}" type="pres">
      <dgm:prSet presAssocID="{716B3BDB-C425-4B3B-BB8E-6E230869D24A}" presName="rootnode" presStyleCnt="0">
        <dgm:presLayoutVars>
          <dgm:chMax/>
          <dgm:chPref/>
          <dgm:dir/>
          <dgm:animLvl val="lvl"/>
        </dgm:presLayoutVars>
      </dgm:prSet>
      <dgm:spPr/>
    </dgm:pt>
    <dgm:pt modelId="{F0D3FD5A-BB52-458C-B707-68507087F9A6}" type="pres">
      <dgm:prSet presAssocID="{B513AA0C-CE35-493D-88B6-95EBDF6968DC}" presName="composite" presStyleCnt="0"/>
      <dgm:spPr/>
    </dgm:pt>
    <dgm:pt modelId="{FBBEB97B-AFC5-4A27-A310-F4BBC06BA869}" type="pres">
      <dgm:prSet presAssocID="{B513AA0C-CE35-493D-88B6-95EBDF6968DC}" presName="bentUpArrow1" presStyleLbl="alignImgPlace1" presStyleIdx="0" presStyleCnt="4" custScaleX="113333" custScaleY="100055" custLinFactNeighborX="776" custLinFactNeighborY="-11818"/>
      <dgm:spPr/>
    </dgm:pt>
    <dgm:pt modelId="{6A493CD2-7263-469D-940E-CEA5A8BA9876}" type="pres">
      <dgm:prSet presAssocID="{B513AA0C-CE35-493D-88B6-95EBDF6968DC}" presName="ParentText" presStyleLbl="node1" presStyleIdx="0" presStyleCnt="5" custScaleX="100808" custScaleY="83713">
        <dgm:presLayoutVars>
          <dgm:chMax val="1"/>
          <dgm:chPref val="1"/>
          <dgm:bulletEnabled val="1"/>
        </dgm:presLayoutVars>
      </dgm:prSet>
      <dgm:spPr/>
    </dgm:pt>
    <dgm:pt modelId="{218302C5-0B45-40BC-8EE4-2FD64E52B45E}" type="pres">
      <dgm:prSet presAssocID="{B513AA0C-CE35-493D-88B6-95EBDF6968DC}" presName="ChildText" presStyleLbl="revTx" presStyleIdx="0" presStyleCnt="5" custScaleX="299410" custScaleY="124452" custLinFactX="8838" custLinFactNeighborX="100000" custLinFactNeighborY="-255">
        <dgm:presLayoutVars>
          <dgm:chMax val="0"/>
          <dgm:chPref val="0"/>
          <dgm:bulletEnabled val="1"/>
        </dgm:presLayoutVars>
      </dgm:prSet>
      <dgm:spPr/>
    </dgm:pt>
    <dgm:pt modelId="{FB8DED32-4218-4B1C-B6E4-CC475EB90613}" type="pres">
      <dgm:prSet presAssocID="{767E9C27-29D4-48F3-A0A3-073CF6D721B2}" presName="sibTrans" presStyleCnt="0"/>
      <dgm:spPr/>
    </dgm:pt>
    <dgm:pt modelId="{CA2F54A5-1CD4-42B1-B372-251655083421}" type="pres">
      <dgm:prSet presAssocID="{FA1EA318-E964-4F88-90D9-B48DB96BC90A}" presName="composite" presStyleCnt="0"/>
      <dgm:spPr/>
    </dgm:pt>
    <dgm:pt modelId="{D4D99418-7247-4687-B621-37605BFE306A}" type="pres">
      <dgm:prSet presAssocID="{FA1EA318-E964-4F88-90D9-B48DB96BC90A}" presName="bentUpArrow1" presStyleLbl="alignImgPlace1" presStyleIdx="1" presStyleCnt="4" custScaleX="113333" custScaleY="100055" custLinFactNeighborX="-47038" custLinFactNeighborY="-29845"/>
      <dgm:spPr/>
    </dgm:pt>
    <dgm:pt modelId="{EA33EF73-FE0E-46B3-827D-6E4B55556BBD}" type="pres">
      <dgm:prSet presAssocID="{FA1EA318-E964-4F88-90D9-B48DB96BC90A}" presName="ParentText" presStyleLbl="node1" presStyleIdx="1" presStyleCnt="5" custScaleX="100808" custScaleY="83713" custLinFactNeighborX="-32337" custLinFactNeighborY="-14704">
        <dgm:presLayoutVars>
          <dgm:chMax val="1"/>
          <dgm:chPref val="1"/>
          <dgm:bulletEnabled val="1"/>
        </dgm:presLayoutVars>
      </dgm:prSet>
      <dgm:spPr/>
    </dgm:pt>
    <dgm:pt modelId="{F2718F76-E0D7-4743-A332-18305463F038}" type="pres">
      <dgm:prSet presAssocID="{FA1EA318-E964-4F88-90D9-B48DB96BC90A}" presName="ChildText" presStyleLbl="revTx" presStyleIdx="1" presStyleCnt="5" custScaleX="290684" custScaleY="134213" custLinFactNeighborX="53984" custLinFactNeighborY="-18393">
        <dgm:presLayoutVars>
          <dgm:chMax val="0"/>
          <dgm:chPref val="0"/>
          <dgm:bulletEnabled val="1"/>
        </dgm:presLayoutVars>
      </dgm:prSet>
      <dgm:spPr/>
    </dgm:pt>
    <dgm:pt modelId="{6E86E7D7-8FE4-42DD-BA58-CC8CBFC1BF4A}" type="pres">
      <dgm:prSet presAssocID="{10A1D14F-EDC0-4C1A-B795-974482B8465F}" presName="sibTrans" presStyleCnt="0"/>
      <dgm:spPr/>
    </dgm:pt>
    <dgm:pt modelId="{B32FD9E9-E9BA-41C0-85F6-13F209D63406}" type="pres">
      <dgm:prSet presAssocID="{044AC323-C47E-4476-BECD-97832D6A5F4B}" presName="composite" presStyleCnt="0"/>
      <dgm:spPr/>
    </dgm:pt>
    <dgm:pt modelId="{396411EB-D107-4BBC-9A37-AC4B31DDF5A9}" type="pres">
      <dgm:prSet presAssocID="{044AC323-C47E-4476-BECD-97832D6A5F4B}" presName="bentUpArrow1" presStyleLbl="alignImgPlace1" presStyleIdx="2" presStyleCnt="4" custScaleX="113333" custScaleY="100055" custLinFactNeighborX="-94683" custLinFactNeighborY="-35407"/>
      <dgm:spPr/>
    </dgm:pt>
    <dgm:pt modelId="{38397129-3185-4E68-A40C-ECFDD50DE2D8}" type="pres">
      <dgm:prSet presAssocID="{044AC323-C47E-4476-BECD-97832D6A5F4B}" presName="ParentText" presStyleLbl="node1" presStyleIdx="2" presStyleCnt="5" custScaleX="100808" custScaleY="83713" custLinFactNeighborX="-64558" custLinFactNeighborY="-22759">
        <dgm:presLayoutVars>
          <dgm:chMax val="1"/>
          <dgm:chPref val="1"/>
          <dgm:bulletEnabled val="1"/>
        </dgm:presLayoutVars>
      </dgm:prSet>
      <dgm:spPr/>
    </dgm:pt>
    <dgm:pt modelId="{D9249927-7218-43A3-958A-CB4B5DB0DD83}" type="pres">
      <dgm:prSet presAssocID="{044AC323-C47E-4476-BECD-97832D6A5F4B}" presName="ChildText" presStyleLbl="revTx" presStyleIdx="2" presStyleCnt="5" custScaleX="341283" custScaleY="122391" custLinFactNeighborX="31705" custLinFactNeighborY="-23404">
        <dgm:presLayoutVars>
          <dgm:chMax val="0"/>
          <dgm:chPref val="0"/>
          <dgm:bulletEnabled val="1"/>
        </dgm:presLayoutVars>
      </dgm:prSet>
      <dgm:spPr/>
    </dgm:pt>
    <dgm:pt modelId="{74CB1D8E-3515-468A-92F5-56E3A5825A99}" type="pres">
      <dgm:prSet presAssocID="{8B3E69EF-32B4-4851-A387-612A70A8F559}" presName="sibTrans" presStyleCnt="0"/>
      <dgm:spPr/>
    </dgm:pt>
    <dgm:pt modelId="{B7A00103-D1E3-4957-B5E0-DFD64C063C51}" type="pres">
      <dgm:prSet presAssocID="{397FB334-B9E0-4A2C-A664-33049DCE103B}" presName="composite" presStyleCnt="0"/>
      <dgm:spPr/>
    </dgm:pt>
    <dgm:pt modelId="{477D8FD6-2D55-440C-BD7E-5A948E7481CD}" type="pres">
      <dgm:prSet presAssocID="{397FB334-B9E0-4A2C-A664-33049DCE103B}" presName="bentUpArrow1" presStyleLbl="alignImgPlace1" presStyleIdx="3" presStyleCnt="4" custScaleX="113334" custScaleY="100054" custLinFactX="-46416" custLinFactNeighborX="-100000" custLinFactNeighborY="-39841"/>
      <dgm:spPr>
        <a:xfrm rot="5400000">
          <a:off x="4576271" y="5041630"/>
          <a:ext cx="1129527" cy="1133374"/>
        </a:xfrm>
        <a:prstGeom prst="bentUpArrow">
          <a:avLst>
            <a:gd name="adj1" fmla="val 32840"/>
            <a:gd name="adj2" fmla="val 25000"/>
            <a:gd name="adj3" fmla="val 35780"/>
          </a:avLst>
        </a:prstGeom>
        <a:solidFill>
          <a:srgbClr val="1CADE4">
            <a:tint val="50000"/>
            <a:hueOff val="0"/>
            <a:satOff val="0"/>
            <a:lumOff val="0"/>
            <a:alphaOff val="0"/>
          </a:srgbClr>
        </a:solidFill>
        <a:ln w="19050" cap="rnd" cmpd="sng" algn="ctr">
          <a:solidFill>
            <a:prstClr val="white">
              <a:hueOff val="0"/>
              <a:satOff val="0"/>
              <a:lumOff val="0"/>
              <a:alphaOff val="0"/>
            </a:prstClr>
          </a:solidFill>
          <a:prstDash val="solid"/>
        </a:ln>
        <a:effectLst/>
      </dgm:spPr>
    </dgm:pt>
    <dgm:pt modelId="{39FB4E66-1776-409E-88E4-D33AA19486A0}" type="pres">
      <dgm:prSet presAssocID="{397FB334-B9E0-4A2C-A664-33049DCE103B}" presName="ParentText" presStyleLbl="node1" presStyleIdx="3" presStyleCnt="5" custScaleX="100808" custScaleY="83713" custLinFactNeighborX="-96780" custLinFactNeighborY="-22387">
        <dgm:presLayoutVars>
          <dgm:chMax val="1"/>
          <dgm:chPref val="1"/>
          <dgm:bulletEnabled val="1"/>
        </dgm:presLayoutVars>
      </dgm:prSet>
      <dgm:spPr/>
    </dgm:pt>
    <dgm:pt modelId="{013FC230-603C-4E7B-B21E-E9992EA79B7D}" type="pres">
      <dgm:prSet presAssocID="{397FB334-B9E0-4A2C-A664-33049DCE103B}" presName="ChildText" presStyleLbl="revTx" presStyleIdx="3" presStyleCnt="5" custScaleX="364503" custLinFactNeighborY="-19655">
        <dgm:presLayoutVars>
          <dgm:chMax val="0"/>
          <dgm:chPref val="0"/>
          <dgm:bulletEnabled val="1"/>
        </dgm:presLayoutVars>
      </dgm:prSet>
      <dgm:spPr/>
    </dgm:pt>
    <dgm:pt modelId="{5CB209E9-1156-47E0-BD91-2466DD1CE779}" type="pres">
      <dgm:prSet presAssocID="{84DDD3C8-FEB6-4DCA-93DA-1A9F84B9622B}" presName="sibTrans" presStyleCnt="0"/>
      <dgm:spPr/>
    </dgm:pt>
    <dgm:pt modelId="{2A11D64E-6078-44D6-9E6F-7899AAB5B389}" type="pres">
      <dgm:prSet presAssocID="{FA8F9E75-EB00-4E64-B7BB-F0B2A145D240}" presName="composite" presStyleCnt="0"/>
      <dgm:spPr/>
    </dgm:pt>
    <dgm:pt modelId="{F2F3C616-BD10-4D83-8845-729B2A668A04}" type="pres">
      <dgm:prSet presAssocID="{FA8F9E75-EB00-4E64-B7BB-F0B2A145D240}" presName="ParentText" presStyleLbl="node1" presStyleIdx="4" presStyleCnt="5" custScaleX="97878" custScaleY="83777" custLinFactX="-30912" custLinFactNeighborX="-100000" custLinFactNeighborY="-26149">
        <dgm:presLayoutVars>
          <dgm:chMax val="1"/>
          <dgm:chPref val="1"/>
          <dgm:bulletEnabled val="1"/>
        </dgm:presLayoutVars>
      </dgm:prSet>
      <dgm:spPr>
        <a:xfrm>
          <a:off x="8279291" y="5157132"/>
          <a:ext cx="1645254" cy="1151625"/>
        </a:xfrm>
        <a:prstGeom prst="roundRect">
          <a:avLst>
            <a:gd name="adj" fmla="val 16670"/>
          </a:avLst>
        </a:prstGeom>
      </dgm:spPr>
    </dgm:pt>
    <dgm:pt modelId="{4A59E040-D9EA-4A72-97C2-B62A46C5754B}" type="pres">
      <dgm:prSet presAssocID="{FA8F9E75-EB00-4E64-B7BB-F0B2A145D240}" presName="FinalChildText" presStyleLbl="revTx" presStyleIdx="4" presStyleCnt="5" custScaleX="224352" custLinFactX="-14477" custLinFactNeighborX="-100000" custLinFactNeighborY="-30463">
        <dgm:presLayoutVars>
          <dgm:chMax val="0"/>
          <dgm:chPref val="0"/>
          <dgm:bulletEnabled val="1"/>
        </dgm:presLayoutVars>
      </dgm:prSet>
      <dgm:spPr/>
    </dgm:pt>
  </dgm:ptLst>
  <dgm:cxnLst>
    <dgm:cxn modelId="{B937C400-224C-442B-A11F-9B7B0B30CADF}" srcId="{716B3BDB-C425-4B3B-BB8E-6E230869D24A}" destId="{044AC323-C47E-4476-BECD-97832D6A5F4B}" srcOrd="2" destOrd="0" parTransId="{80368244-B593-412D-826D-F097643B4510}" sibTransId="{8B3E69EF-32B4-4851-A387-612A70A8F559}"/>
    <dgm:cxn modelId="{07213707-4D9A-4C0F-9D1A-9834AD3CEB6D}" srcId="{044AC323-C47E-4476-BECD-97832D6A5F4B}" destId="{F54C80F3-54EE-4FBC-97E9-F2382773802E}" srcOrd="0" destOrd="0" parTransId="{1AF51B5A-82CE-4125-98FA-46648141DBE0}" sibTransId="{158B6BAA-35EA-4DE7-8AE9-924DCC62B130}"/>
    <dgm:cxn modelId="{B01A650D-7425-4020-A93F-4BA0EDF1D498}" type="presOf" srcId="{B323BC16-C6B6-475C-B000-08F8F89E21DC}" destId="{F2718F76-E0D7-4743-A332-18305463F038}" srcOrd="0" destOrd="2" presId="urn:microsoft.com/office/officeart/2005/8/layout/StepDownProcess"/>
    <dgm:cxn modelId="{DF4BA50E-0E6D-43FB-B736-16DFD4B909A2}" type="presOf" srcId="{6F1A5B3D-3B69-468E-907D-3502E7986160}" destId="{218302C5-0B45-40BC-8EE4-2FD64E52B45E}" srcOrd="0" destOrd="2" presId="urn:microsoft.com/office/officeart/2005/8/layout/StepDownProcess"/>
    <dgm:cxn modelId="{77AEAD14-9E9D-44D3-93EC-3BF6026A3C41}" srcId="{716B3BDB-C425-4B3B-BB8E-6E230869D24A}" destId="{B513AA0C-CE35-493D-88B6-95EBDF6968DC}" srcOrd="0" destOrd="0" parTransId="{39795C23-27CF-42AE-B17C-DF55FE24EC93}" sibTransId="{767E9C27-29D4-48F3-A0A3-073CF6D721B2}"/>
    <dgm:cxn modelId="{676F1415-B13B-4389-9E9B-29A8CAD122A9}" type="presOf" srcId="{716B3BDB-C425-4B3B-BB8E-6E230869D24A}" destId="{D0173AB1-2194-4D98-96FD-E760765C1C6B}" srcOrd="0" destOrd="0" presId="urn:microsoft.com/office/officeart/2005/8/layout/StepDownProcess"/>
    <dgm:cxn modelId="{C4F71716-8E0E-4954-A93E-515665BF287A}" srcId="{B513AA0C-CE35-493D-88B6-95EBDF6968DC}" destId="{26744386-6861-4858-81CD-FAEA820EEA4E}" srcOrd="3" destOrd="0" parTransId="{EA3B48E6-B578-4CA3-A993-B4E4F808FCF2}" sibTransId="{9C05161F-83B1-41B1-8179-AC3DC846E2E2}"/>
    <dgm:cxn modelId="{40599516-97B4-4BFC-8A0A-4538902485C5}" type="presOf" srcId="{FA1EA318-E964-4F88-90D9-B48DB96BC90A}" destId="{EA33EF73-FE0E-46B3-827D-6E4B55556BBD}" srcOrd="0" destOrd="0" presId="urn:microsoft.com/office/officeart/2005/8/layout/StepDownProcess"/>
    <dgm:cxn modelId="{DB11752E-CF22-444F-A954-1F20417236B3}" type="presOf" srcId="{23CCAD9B-ABCB-463E-88DC-D6B655033FDD}" destId="{4A59E040-D9EA-4A72-97C2-B62A46C5754B}" srcOrd="0" destOrd="0" presId="urn:microsoft.com/office/officeart/2005/8/layout/StepDownProcess"/>
    <dgm:cxn modelId="{8880103A-4634-49CC-9060-37ED9A767B82}" srcId="{FA8F9E75-EB00-4E64-B7BB-F0B2A145D240}" destId="{23CCAD9B-ABCB-463E-88DC-D6B655033FDD}" srcOrd="0" destOrd="0" parTransId="{40C17047-1010-454D-B3FA-C175396FF15B}" sibTransId="{C7F779DF-1A52-4445-919C-0FA2CE9B8C5F}"/>
    <dgm:cxn modelId="{77DD223F-803C-4C67-A078-4FDF3154DE0F}" srcId="{FA1EA318-E964-4F88-90D9-B48DB96BC90A}" destId="{B05739E6-8A25-4BF7-A154-CA035BE36866}" srcOrd="0" destOrd="0" parTransId="{D5375027-E771-4C12-9050-7F4110FA9A02}" sibTransId="{4CAD28B1-E135-4A69-A1B5-6D91A0DD7FC0}"/>
    <dgm:cxn modelId="{9318A062-5314-4BC3-8E28-FCD0E2374B57}" type="presOf" srcId="{FA8F9E75-EB00-4E64-B7BB-F0B2A145D240}" destId="{F2F3C616-BD10-4D83-8845-729B2A668A04}" srcOrd="0" destOrd="0" presId="urn:microsoft.com/office/officeart/2005/8/layout/StepDownProcess"/>
    <dgm:cxn modelId="{4538D345-0D09-4ABB-A9C2-EDEA559DD89C}" srcId="{716B3BDB-C425-4B3B-BB8E-6E230869D24A}" destId="{FA8F9E75-EB00-4E64-B7BB-F0B2A145D240}" srcOrd="4" destOrd="0" parTransId="{2DCCC8F7-03F3-46AF-9A93-B3AC995F09C8}" sibTransId="{F19F3C14-4C51-4872-B6DA-B1A2E6399D7F}"/>
    <dgm:cxn modelId="{908EAD67-79E9-4380-A7C2-D24AA87E9EDC}" type="presOf" srcId="{044AC323-C47E-4476-BECD-97832D6A5F4B}" destId="{38397129-3185-4E68-A40C-ECFDD50DE2D8}" srcOrd="0" destOrd="0" presId="urn:microsoft.com/office/officeart/2005/8/layout/StepDownProcess"/>
    <dgm:cxn modelId="{9211966D-454B-4DD0-A72F-10A8FCC30834}" type="presOf" srcId="{0D4FC65B-3227-4665-85F6-E49B1DDF1177}" destId="{218302C5-0B45-40BC-8EE4-2FD64E52B45E}" srcOrd="0" destOrd="0" presId="urn:microsoft.com/office/officeart/2005/8/layout/StepDownProcess"/>
    <dgm:cxn modelId="{81D5014E-85FF-47F8-A9CF-4495B6ABF115}" type="presOf" srcId="{8947EBAF-3E20-4FD6-A872-15E925E8B092}" destId="{4A59E040-D9EA-4A72-97C2-B62A46C5754B}" srcOrd="0" destOrd="2" presId="urn:microsoft.com/office/officeart/2005/8/layout/StepDownProcess"/>
    <dgm:cxn modelId="{CA53EE50-FBE3-4153-8492-7410A4B25FDF}" srcId="{716B3BDB-C425-4B3B-BB8E-6E230869D24A}" destId="{397FB334-B9E0-4A2C-A664-33049DCE103B}" srcOrd="3" destOrd="0" parTransId="{15161D9B-B6FC-40DA-878B-9F67AE866971}" sibTransId="{84DDD3C8-FEB6-4DCA-93DA-1A9F84B9622B}"/>
    <dgm:cxn modelId="{DC934371-299A-4DD9-A2F7-E2AD97660DD4}" type="presOf" srcId="{5306D642-E59D-4A57-A01A-6EAC4C629DCC}" destId="{218302C5-0B45-40BC-8EE4-2FD64E52B45E}" srcOrd="0" destOrd="1" presId="urn:microsoft.com/office/officeart/2005/8/layout/StepDownProcess"/>
    <dgm:cxn modelId="{9C664373-9677-42B9-9A80-0C121D692689}" type="presOf" srcId="{71D5E62A-A069-416D-B945-2004EC5DCECA}" destId="{013FC230-603C-4E7B-B21E-E9992EA79B7D}" srcOrd="0" destOrd="2" presId="urn:microsoft.com/office/officeart/2005/8/layout/StepDownProcess"/>
    <dgm:cxn modelId="{8A549755-104D-45D9-A80F-06C0CA7C8EAC}" srcId="{B513AA0C-CE35-493D-88B6-95EBDF6968DC}" destId="{6F1A5B3D-3B69-468E-907D-3502E7986160}" srcOrd="2" destOrd="0" parTransId="{31323007-2E30-4C29-8582-0663732030F0}" sibTransId="{403BDA4A-B5CF-40F4-B97A-D154A78B6C31}"/>
    <dgm:cxn modelId="{DE0CD875-7093-47AC-BB8B-3271624D4AC0}" type="presOf" srcId="{26744386-6861-4858-81CD-FAEA820EEA4E}" destId="{218302C5-0B45-40BC-8EE4-2FD64E52B45E}" srcOrd="0" destOrd="3" presId="urn:microsoft.com/office/officeart/2005/8/layout/StepDownProcess"/>
    <dgm:cxn modelId="{EE703B78-D377-4CE0-ABE4-4A3C2AD1A00C}" type="presOf" srcId="{B05739E6-8A25-4BF7-A154-CA035BE36866}" destId="{F2718F76-E0D7-4743-A332-18305463F038}" srcOrd="0" destOrd="0" presId="urn:microsoft.com/office/officeart/2005/8/layout/StepDownProcess"/>
    <dgm:cxn modelId="{61AF8458-5549-4DA0-A166-598DBC1E56C0}" srcId="{FA8F9E75-EB00-4E64-B7BB-F0B2A145D240}" destId="{79CE362A-407F-4B2F-AA1F-AA2B96DC0057}" srcOrd="1" destOrd="0" parTransId="{3266389D-5CAF-4DB6-AEA2-01663F2A567F}" sibTransId="{DF46F0BB-F5C8-4F9A-BF91-BA4BEE669036}"/>
    <dgm:cxn modelId="{E61E537A-7A2B-4CAE-9AEC-E3D3C5A36844}" type="presOf" srcId="{076CB75B-00EE-4B0B-887F-C370963C6AF4}" destId="{218302C5-0B45-40BC-8EE4-2FD64E52B45E}" srcOrd="0" destOrd="4" presId="urn:microsoft.com/office/officeart/2005/8/layout/StepDownProcess"/>
    <dgm:cxn modelId="{8E797782-CBB6-4EB4-8852-6B4D2DE47C88}" srcId="{B513AA0C-CE35-493D-88B6-95EBDF6968DC}" destId="{0D4FC65B-3227-4665-85F6-E49B1DDF1177}" srcOrd="0" destOrd="0" parTransId="{F6831032-20CE-4468-8EFF-D34C4900B1AF}" sibTransId="{6832AF28-F072-469C-9999-8D11A06A96D2}"/>
    <dgm:cxn modelId="{E5E0D286-0F8B-4ECF-ACE8-ABA177749D3C}" srcId="{397FB334-B9E0-4A2C-A664-33049DCE103B}" destId="{083445D8-1C8F-4B31-9576-4ECB83367017}" srcOrd="1" destOrd="0" parTransId="{4D4CB5EC-DC8E-4B90-8724-DE229B1EA7FB}" sibTransId="{ADCECA2E-59F2-42D4-96C3-10BDB44AF67C}"/>
    <dgm:cxn modelId="{FA2C7C87-AD69-4E11-80F3-726650E56DC3}" srcId="{397FB334-B9E0-4A2C-A664-33049DCE103B}" destId="{71D5E62A-A069-416D-B945-2004EC5DCECA}" srcOrd="2" destOrd="0" parTransId="{8545CABF-5C8C-4107-B07D-CB0FE3EF1305}" sibTransId="{E76D574B-ED54-4407-AF46-81CE88A0373B}"/>
    <dgm:cxn modelId="{FC79E287-4096-4E48-9ECE-B7E948F36A7F}" srcId="{FA8F9E75-EB00-4E64-B7BB-F0B2A145D240}" destId="{8947EBAF-3E20-4FD6-A872-15E925E8B092}" srcOrd="2" destOrd="0" parTransId="{6DBE68FF-DDE7-4B52-A333-ECF96B0F1893}" sibTransId="{BFA2DB1A-E598-4A2D-BB33-4B03D2857719}"/>
    <dgm:cxn modelId="{E85B708A-6370-4C01-A99A-3565B64A0690}" type="presOf" srcId="{80578B25-522E-4ED6-A447-DE73E5A7BFA3}" destId="{D9249927-7218-43A3-958A-CB4B5DB0DD83}" srcOrd="0" destOrd="1" presId="urn:microsoft.com/office/officeart/2005/8/layout/StepDownProcess"/>
    <dgm:cxn modelId="{7AA52E9E-E3E3-4C92-A204-018517E8D35E}" srcId="{B513AA0C-CE35-493D-88B6-95EBDF6968DC}" destId="{5306D642-E59D-4A57-A01A-6EAC4C629DCC}" srcOrd="1" destOrd="0" parTransId="{D3393A3F-85E2-4553-9E2A-ED74A30F4867}" sibTransId="{E0973240-4A71-464C-8A83-6D7E4A1FC15F}"/>
    <dgm:cxn modelId="{F276819F-6008-44F1-BABF-376E47DB3B09}" srcId="{397FB334-B9E0-4A2C-A664-33049DCE103B}" destId="{A05315BE-E0E3-4E33-9580-7769EDFC8BD6}" srcOrd="0" destOrd="0" parTransId="{AF31A5E5-FF71-4FD8-A0C9-171F4A2FD24D}" sibTransId="{8E751220-6E9D-48A7-8AAA-650759F7BB64}"/>
    <dgm:cxn modelId="{5684BBA0-DB3C-4B6C-836F-A85A77284FAD}" srcId="{B513AA0C-CE35-493D-88B6-95EBDF6968DC}" destId="{076CB75B-00EE-4B0B-887F-C370963C6AF4}" srcOrd="4" destOrd="0" parTransId="{2DD014D6-D642-4569-8F93-69538B44ECA6}" sibTransId="{6F9D1DC7-74A8-4B15-8D6B-CB573B890E42}"/>
    <dgm:cxn modelId="{365A85A2-EED6-4D43-BB9A-10A0E66754B4}" type="presOf" srcId="{A05315BE-E0E3-4E33-9580-7769EDFC8BD6}" destId="{013FC230-603C-4E7B-B21E-E9992EA79B7D}" srcOrd="0" destOrd="0" presId="urn:microsoft.com/office/officeart/2005/8/layout/StepDownProcess"/>
    <dgm:cxn modelId="{D0BC5EA7-D02B-4955-A439-69D3A317B13F}" srcId="{FA1EA318-E964-4F88-90D9-B48DB96BC90A}" destId="{B323BC16-C6B6-475C-B000-08F8F89E21DC}" srcOrd="2" destOrd="0" parTransId="{CBC537DA-4480-47FD-9D51-4D2FBCE29643}" sibTransId="{7BCF31B5-11BE-46C8-A24B-478D55C8CF0B}"/>
    <dgm:cxn modelId="{68578AAF-7DDC-4C33-8C3D-CB81178B0FE5}" type="presOf" srcId="{ADD5F26A-0D66-4863-ADE0-47F952F6E4D4}" destId="{F2718F76-E0D7-4743-A332-18305463F038}" srcOrd="0" destOrd="3" presId="urn:microsoft.com/office/officeart/2005/8/layout/StepDownProcess"/>
    <dgm:cxn modelId="{EA82FEB9-78A0-4CEB-B8E7-2FD47BB39D92}" srcId="{044AC323-C47E-4476-BECD-97832D6A5F4B}" destId="{80578B25-522E-4ED6-A447-DE73E5A7BFA3}" srcOrd="1" destOrd="0" parTransId="{4FD515E1-9639-4F8F-B859-09E052B6CCA3}" sibTransId="{805F052C-0EF8-4D21-9EBB-BD13BF67AC1A}"/>
    <dgm:cxn modelId="{4CE225BA-C73A-48A0-AA96-2F3AC6607E32}" srcId="{FA1EA318-E964-4F88-90D9-B48DB96BC90A}" destId="{2DBDAE79-7A9C-4DA3-AE0E-6BC13D226ED8}" srcOrd="1" destOrd="0" parTransId="{6C534AE1-5C24-41AA-92B6-378AAA3C5701}" sibTransId="{7D6B0C43-6263-4FD0-953D-FB38808795DD}"/>
    <dgm:cxn modelId="{6140D4C5-F6C0-4BEE-97AC-2DF5AF52A72B}" type="presOf" srcId="{79CE362A-407F-4B2F-AA1F-AA2B96DC0057}" destId="{4A59E040-D9EA-4A72-97C2-B62A46C5754B}" srcOrd="0" destOrd="1" presId="urn:microsoft.com/office/officeart/2005/8/layout/StepDownProcess"/>
    <dgm:cxn modelId="{87AEB3DC-C8EC-4358-AD54-04C38424A4E9}" type="presOf" srcId="{2DBDAE79-7A9C-4DA3-AE0E-6BC13D226ED8}" destId="{F2718F76-E0D7-4743-A332-18305463F038}" srcOrd="0" destOrd="1" presId="urn:microsoft.com/office/officeart/2005/8/layout/StepDownProcess"/>
    <dgm:cxn modelId="{59C40DDE-7126-4E95-9C98-3730FECF7AC7}" srcId="{FA1EA318-E964-4F88-90D9-B48DB96BC90A}" destId="{ADD5F26A-0D66-4863-ADE0-47F952F6E4D4}" srcOrd="3" destOrd="0" parTransId="{7501FD3E-2214-44EE-ACEF-28DB980DC649}" sibTransId="{F5740922-5580-473E-A5A3-63F3E4BD35DE}"/>
    <dgm:cxn modelId="{F21CB6E6-F88A-48ED-8806-D105D6A1F80B}" srcId="{716B3BDB-C425-4B3B-BB8E-6E230869D24A}" destId="{FA1EA318-E964-4F88-90D9-B48DB96BC90A}" srcOrd="1" destOrd="0" parTransId="{098D47D7-8A7C-4821-892C-2224B88FB870}" sibTransId="{10A1D14F-EDC0-4C1A-B795-974482B8465F}"/>
    <dgm:cxn modelId="{B2BED0F1-04A6-4179-BBA6-E517A7759BAC}" type="presOf" srcId="{B513AA0C-CE35-493D-88B6-95EBDF6968DC}" destId="{6A493CD2-7263-469D-940E-CEA5A8BA9876}" srcOrd="0" destOrd="0" presId="urn:microsoft.com/office/officeart/2005/8/layout/StepDownProcess"/>
    <dgm:cxn modelId="{426724F4-D3C8-4BDF-AE5F-EB8753A5D7EE}" type="presOf" srcId="{397FB334-B9E0-4A2C-A664-33049DCE103B}" destId="{39FB4E66-1776-409E-88E4-D33AA19486A0}" srcOrd="0" destOrd="0" presId="urn:microsoft.com/office/officeart/2005/8/layout/StepDownProcess"/>
    <dgm:cxn modelId="{ABEBB5FA-3948-45DC-99E9-2A56135AC6B9}" type="presOf" srcId="{083445D8-1C8F-4B31-9576-4ECB83367017}" destId="{013FC230-603C-4E7B-B21E-E9992EA79B7D}" srcOrd="0" destOrd="1" presId="urn:microsoft.com/office/officeart/2005/8/layout/StepDownProcess"/>
    <dgm:cxn modelId="{F2A6FFFF-477A-4179-8AD6-2E35FDADDAF1}" type="presOf" srcId="{F54C80F3-54EE-4FBC-97E9-F2382773802E}" destId="{D9249927-7218-43A3-958A-CB4B5DB0DD83}" srcOrd="0" destOrd="0" presId="urn:microsoft.com/office/officeart/2005/8/layout/StepDownProcess"/>
    <dgm:cxn modelId="{03569751-1BE3-4176-A78A-E8EEB6243A96}" type="presParOf" srcId="{D0173AB1-2194-4D98-96FD-E760765C1C6B}" destId="{F0D3FD5A-BB52-458C-B707-68507087F9A6}" srcOrd="0" destOrd="0" presId="urn:microsoft.com/office/officeart/2005/8/layout/StepDownProcess"/>
    <dgm:cxn modelId="{51963815-C373-4F04-BDA9-A95AC7AAF5E2}" type="presParOf" srcId="{F0D3FD5A-BB52-458C-B707-68507087F9A6}" destId="{FBBEB97B-AFC5-4A27-A310-F4BBC06BA869}" srcOrd="0" destOrd="0" presId="urn:microsoft.com/office/officeart/2005/8/layout/StepDownProcess"/>
    <dgm:cxn modelId="{0BF6181F-79E9-45DA-A0A4-B2CE98A2F576}" type="presParOf" srcId="{F0D3FD5A-BB52-458C-B707-68507087F9A6}" destId="{6A493CD2-7263-469D-940E-CEA5A8BA9876}" srcOrd="1" destOrd="0" presId="urn:microsoft.com/office/officeart/2005/8/layout/StepDownProcess"/>
    <dgm:cxn modelId="{9B231D95-F3B1-4C60-9234-8C917758D50A}" type="presParOf" srcId="{F0D3FD5A-BB52-458C-B707-68507087F9A6}" destId="{218302C5-0B45-40BC-8EE4-2FD64E52B45E}" srcOrd="2" destOrd="0" presId="urn:microsoft.com/office/officeart/2005/8/layout/StepDownProcess"/>
    <dgm:cxn modelId="{2801C335-9B77-4050-95FC-B7F0CDDA68B7}" type="presParOf" srcId="{D0173AB1-2194-4D98-96FD-E760765C1C6B}" destId="{FB8DED32-4218-4B1C-B6E4-CC475EB90613}" srcOrd="1" destOrd="0" presId="urn:microsoft.com/office/officeart/2005/8/layout/StepDownProcess"/>
    <dgm:cxn modelId="{49C44150-C288-497F-A019-C7DF3076AF8D}" type="presParOf" srcId="{D0173AB1-2194-4D98-96FD-E760765C1C6B}" destId="{CA2F54A5-1CD4-42B1-B372-251655083421}" srcOrd="2" destOrd="0" presId="urn:microsoft.com/office/officeart/2005/8/layout/StepDownProcess"/>
    <dgm:cxn modelId="{12E42CD4-1B28-44DA-9DC5-A6A3BA08687B}" type="presParOf" srcId="{CA2F54A5-1CD4-42B1-B372-251655083421}" destId="{D4D99418-7247-4687-B621-37605BFE306A}" srcOrd="0" destOrd="0" presId="urn:microsoft.com/office/officeart/2005/8/layout/StepDownProcess"/>
    <dgm:cxn modelId="{3682A684-9883-405A-A490-102B0297EB64}" type="presParOf" srcId="{CA2F54A5-1CD4-42B1-B372-251655083421}" destId="{EA33EF73-FE0E-46B3-827D-6E4B55556BBD}" srcOrd="1" destOrd="0" presId="urn:microsoft.com/office/officeart/2005/8/layout/StepDownProcess"/>
    <dgm:cxn modelId="{D62582A7-B54E-4445-9AD7-F535B05BA7AE}" type="presParOf" srcId="{CA2F54A5-1CD4-42B1-B372-251655083421}" destId="{F2718F76-E0D7-4743-A332-18305463F038}" srcOrd="2" destOrd="0" presId="urn:microsoft.com/office/officeart/2005/8/layout/StepDownProcess"/>
    <dgm:cxn modelId="{91A4CD01-D084-438C-B0EE-5D5D93109857}" type="presParOf" srcId="{D0173AB1-2194-4D98-96FD-E760765C1C6B}" destId="{6E86E7D7-8FE4-42DD-BA58-CC8CBFC1BF4A}" srcOrd="3" destOrd="0" presId="urn:microsoft.com/office/officeart/2005/8/layout/StepDownProcess"/>
    <dgm:cxn modelId="{3E23BED6-B63C-4975-84A5-8A97AA86E761}" type="presParOf" srcId="{D0173AB1-2194-4D98-96FD-E760765C1C6B}" destId="{B32FD9E9-E9BA-41C0-85F6-13F209D63406}" srcOrd="4" destOrd="0" presId="urn:microsoft.com/office/officeart/2005/8/layout/StepDownProcess"/>
    <dgm:cxn modelId="{74816921-9783-48DB-8B43-4A94FA8E7819}" type="presParOf" srcId="{B32FD9E9-E9BA-41C0-85F6-13F209D63406}" destId="{396411EB-D107-4BBC-9A37-AC4B31DDF5A9}" srcOrd="0" destOrd="0" presId="urn:microsoft.com/office/officeart/2005/8/layout/StepDownProcess"/>
    <dgm:cxn modelId="{DB814FC6-C731-4EC0-94EF-BC049D8CB139}" type="presParOf" srcId="{B32FD9E9-E9BA-41C0-85F6-13F209D63406}" destId="{38397129-3185-4E68-A40C-ECFDD50DE2D8}" srcOrd="1" destOrd="0" presId="urn:microsoft.com/office/officeart/2005/8/layout/StepDownProcess"/>
    <dgm:cxn modelId="{0EEF735E-60E5-4FBB-81F3-D52A1F168F78}" type="presParOf" srcId="{B32FD9E9-E9BA-41C0-85F6-13F209D63406}" destId="{D9249927-7218-43A3-958A-CB4B5DB0DD83}" srcOrd="2" destOrd="0" presId="urn:microsoft.com/office/officeart/2005/8/layout/StepDownProcess"/>
    <dgm:cxn modelId="{B1B3AB08-6044-46A4-BFA4-F44A0FDFC8A6}" type="presParOf" srcId="{D0173AB1-2194-4D98-96FD-E760765C1C6B}" destId="{74CB1D8E-3515-468A-92F5-56E3A5825A99}" srcOrd="5" destOrd="0" presId="urn:microsoft.com/office/officeart/2005/8/layout/StepDownProcess"/>
    <dgm:cxn modelId="{E82D7ADC-B221-43D0-B915-3949CFF50BAC}" type="presParOf" srcId="{D0173AB1-2194-4D98-96FD-E760765C1C6B}" destId="{B7A00103-D1E3-4957-B5E0-DFD64C063C51}" srcOrd="6" destOrd="0" presId="urn:microsoft.com/office/officeart/2005/8/layout/StepDownProcess"/>
    <dgm:cxn modelId="{F96F77B1-A4DF-4C69-A19C-7831537E8005}" type="presParOf" srcId="{B7A00103-D1E3-4957-B5E0-DFD64C063C51}" destId="{477D8FD6-2D55-440C-BD7E-5A948E7481CD}" srcOrd="0" destOrd="0" presId="urn:microsoft.com/office/officeart/2005/8/layout/StepDownProcess"/>
    <dgm:cxn modelId="{668F600E-30D3-45A6-8A51-9BB472A88111}" type="presParOf" srcId="{B7A00103-D1E3-4957-B5E0-DFD64C063C51}" destId="{39FB4E66-1776-409E-88E4-D33AA19486A0}" srcOrd="1" destOrd="0" presId="urn:microsoft.com/office/officeart/2005/8/layout/StepDownProcess"/>
    <dgm:cxn modelId="{741C5714-1C01-4E70-AAE2-93F27EFC9142}" type="presParOf" srcId="{B7A00103-D1E3-4957-B5E0-DFD64C063C51}" destId="{013FC230-603C-4E7B-B21E-E9992EA79B7D}" srcOrd="2" destOrd="0" presId="urn:microsoft.com/office/officeart/2005/8/layout/StepDownProcess"/>
    <dgm:cxn modelId="{C38FDCD3-5004-4485-8716-87E6B572906F}" type="presParOf" srcId="{D0173AB1-2194-4D98-96FD-E760765C1C6B}" destId="{5CB209E9-1156-47E0-BD91-2466DD1CE779}" srcOrd="7" destOrd="0" presId="urn:microsoft.com/office/officeart/2005/8/layout/StepDownProcess"/>
    <dgm:cxn modelId="{0B15C95E-A5EE-40BC-8E73-DE91F51C52CE}" type="presParOf" srcId="{D0173AB1-2194-4D98-96FD-E760765C1C6B}" destId="{2A11D64E-6078-44D6-9E6F-7899AAB5B389}" srcOrd="8" destOrd="0" presId="urn:microsoft.com/office/officeart/2005/8/layout/StepDownProcess"/>
    <dgm:cxn modelId="{5CDD8301-9F1B-4A71-ADED-5272BA534298}" type="presParOf" srcId="{2A11D64E-6078-44D6-9E6F-7899AAB5B389}" destId="{F2F3C616-BD10-4D83-8845-729B2A668A04}" srcOrd="0" destOrd="0" presId="urn:microsoft.com/office/officeart/2005/8/layout/StepDownProcess"/>
    <dgm:cxn modelId="{AAD8323D-7458-423A-8F9A-CCF3B391C901}" type="presParOf" srcId="{2A11D64E-6078-44D6-9E6F-7899AAB5B389}" destId="{4A59E040-D9EA-4A72-97C2-B62A46C5754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EB97B-AFC5-4A27-A310-F4BBC06BA869}">
      <dsp:nvSpPr>
        <dsp:cNvPr id="0" name=""/>
        <dsp:cNvSpPr/>
      </dsp:nvSpPr>
      <dsp:spPr>
        <a:xfrm rot="5400000">
          <a:off x="259788" y="1442361"/>
          <a:ext cx="913038" cy="1177406"/>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93CD2-7263-469D-940E-CEA5A8BA9876}">
      <dsp:nvSpPr>
        <dsp:cNvPr id="0" name=""/>
        <dsp:cNvSpPr/>
      </dsp:nvSpPr>
      <dsp:spPr>
        <a:xfrm>
          <a:off x="4004" y="695461"/>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spc="0" dirty="0"/>
            <a:t>Adatgyűjtés</a:t>
          </a:r>
          <a:br>
            <a:rPr lang="hu-HU" sz="2000" kern="1200" dirty="0"/>
          </a:br>
          <a:r>
            <a:rPr lang="hu-HU" sz="1400" i="1" kern="1200" dirty="0"/>
            <a:t>(OECD)</a:t>
          </a:r>
        </a:p>
      </dsp:txBody>
      <dsp:txXfrm>
        <a:off x="47953" y="739410"/>
        <a:ext cx="1460689" cy="812245"/>
      </dsp:txXfrm>
    </dsp:sp>
    <dsp:sp modelId="{218302C5-0B45-40BC-8EE4-2FD64E52B45E}">
      <dsp:nvSpPr>
        <dsp:cNvPr id="0" name=""/>
        <dsp:cNvSpPr/>
      </dsp:nvSpPr>
      <dsp:spPr>
        <a:xfrm>
          <a:off x="1648425" y="601978"/>
          <a:ext cx="3345210" cy="108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a:t>Átlagos munkaórák</a:t>
          </a:r>
        </a:p>
        <a:p>
          <a:pPr marL="114300" lvl="1" indent="-114300" algn="l" defTabSz="622300">
            <a:lnSpc>
              <a:spcPct val="90000"/>
            </a:lnSpc>
            <a:spcBef>
              <a:spcPct val="0"/>
            </a:spcBef>
            <a:spcAft>
              <a:spcPct val="15000"/>
            </a:spcAft>
            <a:buChar char="•"/>
          </a:pPr>
          <a:r>
            <a:rPr lang="hu-HU" sz="1400" kern="1200" dirty="0"/>
            <a:t>Átlagos fizetések</a:t>
          </a:r>
        </a:p>
        <a:p>
          <a:pPr marL="114300" lvl="1" indent="-114300" algn="l" defTabSz="622300">
            <a:lnSpc>
              <a:spcPct val="90000"/>
            </a:lnSpc>
            <a:spcBef>
              <a:spcPct val="0"/>
            </a:spcBef>
            <a:spcAft>
              <a:spcPct val="15000"/>
            </a:spcAft>
            <a:buChar char="•"/>
          </a:pPr>
          <a:r>
            <a:rPr lang="hu-HU" sz="1400" kern="1200" dirty="0"/>
            <a:t>Várható átlagos élettartam</a:t>
          </a:r>
        </a:p>
        <a:p>
          <a:pPr marL="114300" lvl="1" indent="-114300" algn="l" defTabSz="622300">
            <a:lnSpc>
              <a:spcPct val="90000"/>
            </a:lnSpc>
            <a:spcBef>
              <a:spcPct val="0"/>
            </a:spcBef>
            <a:spcAft>
              <a:spcPct val="15000"/>
            </a:spcAft>
            <a:buChar char="•"/>
          </a:pPr>
          <a:r>
            <a:rPr lang="hu-HU" sz="1400" kern="1200" dirty="0"/>
            <a:t>GDP/Fő</a:t>
          </a:r>
        </a:p>
        <a:p>
          <a:pPr marL="114300" lvl="1" indent="-114300" algn="l" defTabSz="622300">
            <a:lnSpc>
              <a:spcPct val="90000"/>
            </a:lnSpc>
            <a:spcBef>
              <a:spcPct val="0"/>
            </a:spcBef>
            <a:spcAft>
              <a:spcPct val="15000"/>
            </a:spcAft>
            <a:buChar char="•"/>
          </a:pPr>
          <a:r>
            <a:rPr lang="hu-HU" sz="1400" kern="1200" dirty="0"/>
            <a:t>Munkanélküliségi ráta</a:t>
          </a:r>
        </a:p>
      </dsp:txBody>
      <dsp:txXfrm>
        <a:off x="1648425" y="601978"/>
        <a:ext cx="3345210" cy="1081591"/>
      </dsp:txXfrm>
    </dsp:sp>
    <dsp:sp modelId="{D4D99418-7247-4687-B621-37605BFE306A}">
      <dsp:nvSpPr>
        <dsp:cNvPr id="0" name=""/>
        <dsp:cNvSpPr/>
      </dsp:nvSpPr>
      <dsp:spPr>
        <a:xfrm rot="5400000">
          <a:off x="1574390" y="2532113"/>
          <a:ext cx="913038" cy="1177406"/>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3EF73-FE0E-46B3-827D-6E4B55556BBD}">
      <dsp:nvSpPr>
        <dsp:cNvPr id="0" name=""/>
        <dsp:cNvSpPr/>
      </dsp:nvSpPr>
      <dsp:spPr>
        <a:xfrm>
          <a:off x="1318588" y="1791608"/>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t>Kiegészítő számítások</a:t>
          </a:r>
          <a:br>
            <a:rPr lang="hu-HU" sz="1500" kern="1200" dirty="0"/>
          </a:br>
          <a:r>
            <a:rPr lang="hu-HU" sz="1400" i="1" kern="1200" dirty="0"/>
            <a:t>(OECD nyersadatok)</a:t>
          </a:r>
        </a:p>
      </dsp:txBody>
      <dsp:txXfrm>
        <a:off x="1362537" y="1835557"/>
        <a:ext cx="1460689" cy="812245"/>
      </dsp:txXfrm>
    </dsp:sp>
    <dsp:sp modelId="{F2718F76-E0D7-4743-A332-18305463F038}">
      <dsp:nvSpPr>
        <dsp:cNvPr id="0" name=""/>
        <dsp:cNvSpPr/>
      </dsp:nvSpPr>
      <dsp:spPr>
        <a:xfrm>
          <a:off x="2895643" y="1656183"/>
          <a:ext cx="3247717" cy="116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a:t>Átlag</a:t>
          </a:r>
        </a:p>
        <a:p>
          <a:pPr marL="114300" lvl="1" indent="-114300" algn="l" defTabSz="622300">
            <a:lnSpc>
              <a:spcPct val="90000"/>
            </a:lnSpc>
            <a:spcBef>
              <a:spcPct val="0"/>
            </a:spcBef>
            <a:spcAft>
              <a:spcPct val="15000"/>
            </a:spcAft>
            <a:buChar char="•"/>
          </a:pPr>
          <a:r>
            <a:rPr lang="hu-HU" sz="1400" kern="1200" dirty="0"/>
            <a:t>Relatív távolságok az átlagtól</a:t>
          </a:r>
        </a:p>
        <a:p>
          <a:pPr marL="114300" lvl="1" indent="-114300" algn="l" defTabSz="622300">
            <a:lnSpc>
              <a:spcPct val="90000"/>
            </a:lnSpc>
            <a:spcBef>
              <a:spcPct val="0"/>
            </a:spcBef>
            <a:spcAft>
              <a:spcPct val="15000"/>
            </a:spcAft>
            <a:buChar char="•"/>
          </a:pPr>
          <a:r>
            <a:rPr lang="hu-HU" sz="1400" kern="1200" dirty="0"/>
            <a:t>Szórás/átlag dinamikus mutatók</a:t>
          </a:r>
        </a:p>
        <a:p>
          <a:pPr marL="114300" lvl="1" indent="-114300" algn="l" defTabSz="622300">
            <a:lnSpc>
              <a:spcPct val="90000"/>
            </a:lnSpc>
            <a:spcBef>
              <a:spcPct val="0"/>
            </a:spcBef>
            <a:spcAft>
              <a:spcPct val="15000"/>
            </a:spcAft>
            <a:buChar char="•"/>
          </a:pPr>
          <a:r>
            <a:rPr lang="hu-HU" sz="1400" kern="1200" dirty="0"/>
            <a:t>Abszolút távolságok az átlagtól stb. </a:t>
          </a:r>
        </a:p>
      </dsp:txBody>
      <dsp:txXfrm>
        <a:off x="2895643" y="1656183"/>
        <a:ext cx="3247717" cy="1166422"/>
      </dsp:txXfrm>
    </dsp:sp>
    <dsp:sp modelId="{396411EB-D107-4BBC-9A37-AC4B31DDF5A9}">
      <dsp:nvSpPr>
        <dsp:cNvPr id="0" name=""/>
        <dsp:cNvSpPr/>
      </dsp:nvSpPr>
      <dsp:spPr>
        <a:xfrm rot="5400000">
          <a:off x="2890748" y="3684241"/>
          <a:ext cx="913038" cy="1177406"/>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97129-3185-4E68-A40C-ECFDD50DE2D8}">
      <dsp:nvSpPr>
        <dsp:cNvPr id="0" name=""/>
        <dsp:cNvSpPr/>
      </dsp:nvSpPr>
      <dsp:spPr>
        <a:xfrm>
          <a:off x="2634955" y="2907879"/>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t>OAM</a:t>
          </a:r>
          <a:br>
            <a:rPr lang="hu-HU" sz="1500" kern="1200" dirty="0"/>
          </a:br>
          <a:r>
            <a:rPr lang="hu-HU" sz="1400" i="1" kern="1200" dirty="0"/>
            <a:t>(Objektum-Attribútum-Mátrix)</a:t>
          </a:r>
        </a:p>
      </dsp:txBody>
      <dsp:txXfrm>
        <a:off x="2678904" y="2951828"/>
        <a:ext cx="1460689" cy="812245"/>
      </dsp:txXfrm>
    </dsp:sp>
    <dsp:sp modelId="{D9249927-7218-43A3-958A-CB4B5DB0DD83}">
      <dsp:nvSpPr>
        <dsp:cNvPr id="0" name=""/>
        <dsp:cNvSpPr/>
      </dsp:nvSpPr>
      <dsp:spPr>
        <a:xfrm>
          <a:off x="4175402" y="2866889"/>
          <a:ext cx="3813044" cy="106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a:t>Az összes kiegészítő számítás összefoglalása egy táblázatban</a:t>
          </a:r>
        </a:p>
        <a:p>
          <a:pPr marL="114300" lvl="1" indent="-114300" algn="l" defTabSz="622300">
            <a:lnSpc>
              <a:spcPct val="90000"/>
            </a:lnSpc>
            <a:spcBef>
              <a:spcPct val="0"/>
            </a:spcBef>
            <a:spcAft>
              <a:spcPct val="15000"/>
            </a:spcAft>
            <a:buChar char="•"/>
          </a:pPr>
          <a:r>
            <a:rPr lang="hu-HU" sz="1400" kern="1200" dirty="0"/>
            <a:t>A kiegészítő számítások eredményeinek rangsorolása</a:t>
          </a:r>
        </a:p>
      </dsp:txBody>
      <dsp:txXfrm>
        <a:off x="4175402" y="2866889"/>
        <a:ext cx="3813044" cy="1063679"/>
      </dsp:txXfrm>
    </dsp:sp>
    <dsp:sp modelId="{477D8FD6-2D55-440C-BD7E-5A948E7481CD}">
      <dsp:nvSpPr>
        <dsp:cNvPr id="0" name=""/>
        <dsp:cNvSpPr/>
      </dsp:nvSpPr>
      <dsp:spPr>
        <a:xfrm rot="5400000">
          <a:off x="4164641" y="4764347"/>
          <a:ext cx="913029" cy="1177417"/>
        </a:xfrm>
        <a:prstGeom prst="bentUpArrow">
          <a:avLst>
            <a:gd name="adj1" fmla="val 32840"/>
            <a:gd name="adj2" fmla="val 25000"/>
            <a:gd name="adj3" fmla="val 35780"/>
          </a:avLst>
        </a:prstGeom>
        <a:solidFill>
          <a:srgbClr val="1CADE4">
            <a:tint val="50000"/>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 modelId="{39FB4E66-1776-409E-88E4-D33AA19486A0}">
      <dsp:nvSpPr>
        <dsp:cNvPr id="0" name=""/>
        <dsp:cNvSpPr/>
      </dsp:nvSpPr>
      <dsp:spPr>
        <a:xfrm>
          <a:off x="3951307" y="4032451"/>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t>COCO Y0</a:t>
          </a:r>
        </a:p>
      </dsp:txBody>
      <dsp:txXfrm>
        <a:off x="3995256" y="4076400"/>
        <a:ext cx="1460689" cy="812245"/>
      </dsp:txXfrm>
    </dsp:sp>
    <dsp:sp modelId="{013FC230-603C-4E7B-B21E-E9992EA79B7D}">
      <dsp:nvSpPr>
        <dsp:cNvPr id="0" name=""/>
        <dsp:cNvSpPr/>
      </dsp:nvSpPr>
      <dsp:spPr>
        <a:xfrm>
          <a:off x="5502796" y="4117341"/>
          <a:ext cx="4072473" cy="869082"/>
        </a:xfrm>
        <a:prstGeom prst="rect">
          <a:avLst/>
        </a:prstGeom>
        <a:solidFill>
          <a:schemeClr val="bg1">
            <a:alpha val="15000"/>
          </a:schemeClr>
        </a:solidFill>
        <a:ln>
          <a:noFill/>
        </a:ln>
        <a:effectLst>
          <a:softEdge rad="127000"/>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b="0" kern="1200" dirty="0"/>
            <a:t>Az outputok vizsgálata</a:t>
          </a:r>
        </a:p>
        <a:p>
          <a:pPr marL="114300" lvl="1" indent="-114300" algn="l" defTabSz="622300">
            <a:lnSpc>
              <a:spcPct val="90000"/>
            </a:lnSpc>
            <a:spcBef>
              <a:spcPct val="0"/>
            </a:spcBef>
            <a:spcAft>
              <a:spcPct val="15000"/>
            </a:spcAft>
            <a:buChar char="•"/>
          </a:pPr>
          <a:r>
            <a:rPr lang="hu-HU" sz="1400" b="0" kern="1200" dirty="0"/>
            <a:t>Regionális eredmények</a:t>
          </a:r>
        </a:p>
        <a:p>
          <a:pPr marL="114300" lvl="1" indent="-114300" algn="l" defTabSz="622300">
            <a:lnSpc>
              <a:spcPct val="90000"/>
            </a:lnSpc>
            <a:spcBef>
              <a:spcPct val="0"/>
            </a:spcBef>
            <a:spcAft>
              <a:spcPct val="15000"/>
            </a:spcAft>
            <a:buChar char="•"/>
          </a:pPr>
          <a:r>
            <a:rPr lang="hu-HU" sz="1400" b="0" kern="1200" dirty="0"/>
            <a:t>Összesített EU eredmények</a:t>
          </a:r>
        </a:p>
      </dsp:txBody>
      <dsp:txXfrm>
        <a:off x="5502796" y="4117341"/>
        <a:ext cx="4072473" cy="869082"/>
      </dsp:txXfrm>
    </dsp:sp>
    <dsp:sp modelId="{F2F3C616-BD10-4D83-8845-729B2A668A04}">
      <dsp:nvSpPr>
        <dsp:cNvPr id="0" name=""/>
        <dsp:cNvSpPr/>
      </dsp:nvSpPr>
      <dsp:spPr>
        <a:xfrm>
          <a:off x="5238317" y="5112567"/>
          <a:ext cx="1503577" cy="900831"/>
        </a:xfrm>
        <a:prstGeom prst="roundRect">
          <a:avLst>
            <a:gd name="adj" fmla="val 16670"/>
          </a:avLst>
        </a:prstGeom>
        <a:solidFill>
          <a:srgbClr val="1CADE4">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solidFill>
                <a:prstClr val="white"/>
              </a:solidFill>
              <a:latin typeface="Trebuchet MS" panose="020B0603020202020204"/>
              <a:ea typeface="+mn-ea"/>
              <a:cs typeface="+mn-cs"/>
            </a:rPr>
            <a:t>Értékelés</a:t>
          </a:r>
        </a:p>
      </dsp:txBody>
      <dsp:txXfrm>
        <a:off x="5282300" y="5156550"/>
        <a:ext cx="1415611" cy="812865"/>
      </dsp:txXfrm>
    </dsp:sp>
    <dsp:sp modelId="{4A59E040-D9EA-4A72-97C2-B62A46C5754B}">
      <dsp:nvSpPr>
        <dsp:cNvPr id="0" name=""/>
        <dsp:cNvSpPr/>
      </dsp:nvSpPr>
      <dsp:spPr>
        <a:xfrm>
          <a:off x="6795545" y="5144323"/>
          <a:ext cx="2506612" cy="869082"/>
        </a:xfrm>
        <a:prstGeom prst="rect">
          <a:avLst/>
        </a:prstGeom>
        <a:solidFill>
          <a:schemeClr val="bg1">
            <a:alpha val="15000"/>
          </a:schemeClr>
        </a:solidFill>
        <a:ln>
          <a:noFill/>
        </a:ln>
        <a:effectLst>
          <a:softEdge rad="127000"/>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a:t>Szövegsablonok elkészítése</a:t>
          </a:r>
        </a:p>
        <a:p>
          <a:pPr marL="114300" lvl="1" indent="-114300" algn="l" defTabSz="622300">
            <a:lnSpc>
              <a:spcPct val="90000"/>
            </a:lnSpc>
            <a:spcBef>
              <a:spcPct val="0"/>
            </a:spcBef>
            <a:spcAft>
              <a:spcPct val="15000"/>
            </a:spcAft>
            <a:buChar char="•"/>
          </a:pPr>
          <a:r>
            <a:rPr lang="hu-HU" sz="1400" b="1" kern="1200" dirty="0"/>
            <a:t>Összefüggések keresése</a:t>
          </a:r>
        </a:p>
        <a:p>
          <a:pPr marL="114300" lvl="1" indent="-114300" algn="l" defTabSz="622300">
            <a:lnSpc>
              <a:spcPct val="90000"/>
            </a:lnSpc>
            <a:spcBef>
              <a:spcPct val="0"/>
            </a:spcBef>
            <a:spcAft>
              <a:spcPct val="15000"/>
            </a:spcAft>
            <a:buChar char="•"/>
          </a:pPr>
          <a:r>
            <a:rPr lang="hu-HU" sz="1400" b="1" kern="1200" dirty="0"/>
            <a:t>Hipotézisek megválaszolása</a:t>
          </a:r>
        </a:p>
      </dsp:txBody>
      <dsp:txXfrm>
        <a:off x="6795545" y="5144323"/>
        <a:ext cx="2506612" cy="86908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DD428-5CCB-4D4F-B6DF-590F507D78F9}" type="datetimeFigureOut">
              <a:rPr lang="hu-HU" smtClean="0"/>
              <a:pPr/>
              <a:t>2023. 12. 06.</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3E49A-E2C2-4F1C-B9CC-EC5C7961DE5D}"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u.wikipedia.org/wiki/Te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dirty="0"/>
              <a:t>MAXIMUM 1,5</a:t>
            </a:r>
            <a:r>
              <a:rPr lang="hu-HU" baseline="0" dirty="0"/>
              <a:t> PERC</a:t>
            </a:r>
          </a:p>
          <a:p>
            <a:r>
              <a:rPr lang="hu-HU" baseline="0" dirty="0"/>
              <a:t>Mint látható az előzőekben bemutatott „regionális” eredmények konzisztensen mozognak az összesített ranglistán. </a:t>
            </a:r>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10</a:t>
            </a:fld>
            <a:endParaRPr lang="hu-HU"/>
          </a:p>
        </p:txBody>
      </p:sp>
    </p:spTree>
    <p:extLst>
      <p:ext uri="{BB962C8B-B14F-4D97-AF65-F5344CB8AC3E}">
        <p14:creationId xmlns:p14="http://schemas.microsoft.com/office/powerpoint/2010/main" val="41908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dirty="0"/>
              <a:t>Minden következtetéshez szóban megfogalmazni a saját javaslatokat! MAXIMUM 1 PERC</a:t>
            </a:r>
          </a:p>
        </p:txBody>
      </p:sp>
      <p:sp>
        <p:nvSpPr>
          <p:cNvPr id="4" name="Dia számának helye 3"/>
          <p:cNvSpPr>
            <a:spLocks noGrp="1"/>
          </p:cNvSpPr>
          <p:nvPr>
            <p:ph type="sldNum" sz="quarter" idx="10"/>
          </p:nvPr>
        </p:nvSpPr>
        <p:spPr/>
        <p:txBody>
          <a:bodyPr/>
          <a:lstStyle/>
          <a:p>
            <a:fld id="{8103E49A-E2C2-4F1C-B9CC-EC5C7961DE5D}"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dirty="0"/>
              <a:t>Minden következtetéshez szóban megfogalmazni a saját javaslatokat! MAXIMUM 1 PERC</a:t>
            </a:r>
          </a:p>
        </p:txBody>
      </p:sp>
      <p:sp>
        <p:nvSpPr>
          <p:cNvPr id="4" name="Dia számának helye 3"/>
          <p:cNvSpPr>
            <a:spLocks noGrp="1"/>
          </p:cNvSpPr>
          <p:nvPr>
            <p:ph type="sldNum" sz="quarter" idx="10"/>
          </p:nvPr>
        </p:nvSpPr>
        <p:spPr/>
        <p:txBody>
          <a:bodyPr/>
          <a:lstStyle/>
          <a:p>
            <a:fld id="{8103E49A-E2C2-4F1C-B9CC-EC5C7961DE5D}" type="slidenum">
              <a:rPr lang="hu-HU" smtClean="0"/>
              <a:pPr/>
              <a:t>12</a:t>
            </a:fld>
            <a:endParaRPr lang="hu-HU"/>
          </a:p>
        </p:txBody>
      </p:sp>
    </p:spTree>
    <p:extLst>
      <p:ext uri="{BB962C8B-B14F-4D97-AF65-F5344CB8AC3E}">
        <p14:creationId xmlns:p14="http://schemas.microsoft.com/office/powerpoint/2010/main" val="337027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dirty="0"/>
              <a:t>Nem fordulhat elő, hogy nincs egyes országnak adata a rendszerben. </a:t>
            </a:r>
          </a:p>
          <a:p>
            <a:endParaRPr lang="hu-HU" dirty="0"/>
          </a:p>
          <a:p>
            <a:pPr rtl="0"/>
            <a:r>
              <a:rPr lang="hu-HU" dirty="0">
                <a:effectLst/>
                <a:latin typeface="-apple-system"/>
              </a:rPr>
              <a:t>[20:13] Pitlik László</a:t>
            </a:r>
          </a:p>
          <a:p>
            <a:pPr rtl="0"/>
            <a:r>
              <a:rPr lang="hu-HU" dirty="0">
                <a:effectLst/>
                <a:latin typeface="-apple-system"/>
              </a:rPr>
              <a:t>elméletrendszer - talán kicsit túlzás (ajánlás, irányelv, ötlet)</a:t>
            </a:r>
          </a:p>
          <a:p>
            <a:pPr rtl="0"/>
            <a:r>
              <a:rPr lang="hu-HU" dirty="0">
                <a:effectLst/>
                <a:latin typeface="-apple-system"/>
              </a:rPr>
              <a:t>[20:14] Pitlik László</a:t>
            </a:r>
          </a:p>
          <a:p>
            <a:pPr rtl="0"/>
            <a:r>
              <a:rPr lang="hu-HU" dirty="0">
                <a:effectLst/>
                <a:latin typeface="-apple-system"/>
              </a:rPr>
              <a:t>teljesen különálló = alapvetően különálló</a:t>
            </a:r>
          </a:p>
          <a:p>
            <a:pPr rtl="0"/>
            <a:r>
              <a:rPr lang="hu-HU" dirty="0">
                <a:effectLst/>
                <a:latin typeface="-apple-system"/>
              </a:rPr>
              <a:t>[20:16] Pitlik László</a:t>
            </a:r>
          </a:p>
          <a:p>
            <a:pPr rtl="0"/>
            <a:r>
              <a:rPr lang="hu-HU" dirty="0">
                <a:effectLst/>
                <a:latin typeface="-apple-system"/>
              </a:rPr>
              <a:t>a váltás az EU és a vizualizáció között túlgyors/önkényes/esetleges</a:t>
            </a:r>
          </a:p>
          <a:p>
            <a:pPr rtl="0"/>
            <a:r>
              <a:rPr lang="hu-HU" dirty="0">
                <a:effectLst/>
                <a:latin typeface="-apple-system"/>
              </a:rPr>
              <a:t>[20:16] Pitlik László</a:t>
            </a:r>
          </a:p>
          <a:p>
            <a:pPr rtl="0"/>
            <a:r>
              <a:rPr lang="hu-HU" dirty="0" err="1">
                <a:effectLst/>
                <a:latin typeface="-apple-system"/>
              </a:rPr>
              <a:t>fake</a:t>
            </a:r>
            <a:r>
              <a:rPr lang="hu-HU" dirty="0">
                <a:effectLst/>
                <a:latin typeface="-apple-system"/>
              </a:rPr>
              <a:t> </a:t>
            </a:r>
            <a:r>
              <a:rPr lang="hu-HU" dirty="0" err="1">
                <a:effectLst/>
                <a:latin typeface="-apple-system"/>
              </a:rPr>
              <a:t>demo</a:t>
            </a:r>
            <a:r>
              <a:rPr lang="hu-HU" dirty="0">
                <a:effectLst/>
                <a:latin typeface="-apple-system"/>
              </a:rPr>
              <a:t>?</a:t>
            </a:r>
          </a:p>
          <a:p>
            <a:pPr rtl="0"/>
            <a:r>
              <a:rPr lang="hu-HU" dirty="0">
                <a:effectLst/>
                <a:latin typeface="-apple-system"/>
              </a:rPr>
              <a:t>[20:17] Pitlik László</a:t>
            </a:r>
          </a:p>
          <a:p>
            <a:pPr rtl="0"/>
            <a:r>
              <a:rPr lang="hu-HU" dirty="0">
                <a:effectLst/>
                <a:latin typeface="-apple-system"/>
              </a:rPr>
              <a:t>Miért ez az5 adatréteg?</a:t>
            </a:r>
          </a:p>
          <a:p>
            <a:pPr rtl="0"/>
            <a:r>
              <a:rPr lang="hu-HU" dirty="0">
                <a:effectLst/>
                <a:latin typeface="-apple-system"/>
              </a:rPr>
              <a:t>[20:17] Pitlik László</a:t>
            </a:r>
          </a:p>
          <a:p>
            <a:pPr rtl="0"/>
            <a:r>
              <a:rPr lang="hu-HU" dirty="0">
                <a:effectLst/>
                <a:latin typeface="-apple-system"/>
              </a:rPr>
              <a:t>később jön a válasz = véletlen</a:t>
            </a:r>
          </a:p>
          <a:p>
            <a:pPr rtl="0"/>
            <a:r>
              <a:rPr lang="hu-HU" dirty="0">
                <a:effectLst/>
                <a:latin typeface="-apple-system"/>
              </a:rPr>
              <a:t>[20:18] Pitlik László</a:t>
            </a:r>
          </a:p>
          <a:p>
            <a:pPr rtl="0"/>
            <a:r>
              <a:rPr lang="hu-HU" dirty="0">
                <a:effectLst/>
                <a:latin typeface="-apple-system"/>
              </a:rPr>
              <a:t>mi az OAM valódi szerepe, lényege?</a:t>
            </a:r>
          </a:p>
          <a:p>
            <a:pPr rtl="0"/>
            <a:r>
              <a:rPr lang="hu-HU" dirty="0">
                <a:effectLst/>
                <a:latin typeface="-apple-system"/>
              </a:rPr>
              <a:t>[20:18] Pitlik László</a:t>
            </a:r>
          </a:p>
          <a:p>
            <a:pPr rtl="0"/>
            <a:r>
              <a:rPr lang="hu-HU" dirty="0">
                <a:effectLst/>
                <a:latin typeface="-apple-system"/>
              </a:rPr>
              <a:t>mi az </a:t>
            </a:r>
            <a:r>
              <a:rPr lang="hu-HU" dirty="0" err="1">
                <a:effectLst/>
                <a:latin typeface="-apple-system"/>
              </a:rPr>
              <a:t>antidiszkrimiatív</a:t>
            </a:r>
            <a:r>
              <a:rPr lang="hu-HU" dirty="0">
                <a:effectLst/>
                <a:latin typeface="-apple-system"/>
              </a:rPr>
              <a:t> elemzés lényege?</a:t>
            </a:r>
          </a:p>
          <a:p>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13</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baseline="0" dirty="0"/>
              <a:t>MAXIMUM 1 PERC, DE INKÁBB KEVESEBB!!</a:t>
            </a:r>
          </a:p>
          <a:p>
            <a:r>
              <a:rPr lang="hu-HU" b="1" i="0" dirty="0">
                <a:solidFill>
                  <a:srgbClr val="202122"/>
                </a:solidFill>
                <a:effectLst/>
                <a:latin typeface="Arial" panose="020B0604020202020204" pitchFamily="34" charset="0"/>
              </a:rPr>
              <a:t>Donald </a:t>
            </a:r>
            <a:r>
              <a:rPr lang="hu-HU" b="1" i="0" dirty="0" err="1">
                <a:solidFill>
                  <a:srgbClr val="202122"/>
                </a:solidFill>
                <a:effectLst/>
                <a:latin typeface="Arial" panose="020B0604020202020204" pitchFamily="34" charset="0"/>
              </a:rPr>
              <a:t>Knuth</a:t>
            </a:r>
            <a:r>
              <a:rPr lang="hu-HU" b="0" i="0" dirty="0">
                <a:solidFill>
                  <a:srgbClr val="202122"/>
                </a:solidFill>
                <a:effectLst/>
                <a:latin typeface="Arial" panose="020B0604020202020204" pitchFamily="34" charset="0"/>
              </a:rPr>
              <a:t> amerikai matematikus, az informatikai alapműnek számító </a:t>
            </a:r>
            <a:r>
              <a:rPr lang="hu-HU" b="0" i="1" dirty="0">
                <a:solidFill>
                  <a:srgbClr val="202122"/>
                </a:solidFill>
                <a:effectLst/>
                <a:latin typeface="Arial" panose="020B0604020202020204" pitchFamily="34" charset="0"/>
              </a:rPr>
              <a:t>A számítógép-programozás művészete</a:t>
            </a:r>
            <a:r>
              <a:rPr lang="hu-HU" b="0" i="0" dirty="0">
                <a:solidFill>
                  <a:srgbClr val="202122"/>
                </a:solidFill>
                <a:effectLst/>
                <a:latin typeface="Arial" panose="020B0604020202020204" pitchFamily="34" charset="0"/>
              </a:rPr>
              <a:t> című könyv szerzője, a </a:t>
            </a:r>
            <a:r>
              <a:rPr lang="hu-HU" b="0" i="0" u="none" strike="noStrike" dirty="0" err="1">
                <a:solidFill>
                  <a:schemeClr val="tx1"/>
                </a:solidFill>
                <a:effectLst/>
                <a:latin typeface="Arial" panose="020B0604020202020204" pitchFamily="34" charset="0"/>
                <a:hlinkClick r:id="rId3" tooltip="TeX">
                  <a:extLst>
                    <a:ext uri="{A12FA001-AC4F-418D-AE19-62706E023703}">
                      <ahyp:hlinkClr xmlns:ahyp="http://schemas.microsoft.com/office/drawing/2018/hyperlinkcolor" val="tx"/>
                    </a:ext>
                  </a:extLst>
                </a:hlinkClick>
              </a:rPr>
              <a:t>TeX</a:t>
            </a:r>
            <a:r>
              <a:rPr lang="hu-HU" b="0" i="0" dirty="0">
                <a:solidFill>
                  <a:srgbClr val="202122"/>
                </a:solidFill>
                <a:effectLst/>
                <a:latin typeface="Arial" panose="020B0604020202020204" pitchFamily="34" charset="0"/>
              </a:rPr>
              <a:t> betűszedő rendszer kifejlesztője, az algoritmuselemzés „atyjaként”</a:t>
            </a:r>
            <a:r>
              <a:rPr lang="hu-HU" b="0" i="0" dirty="0">
                <a:solidFill>
                  <a:schemeClr val="tx1"/>
                </a:solidFill>
                <a:effectLst/>
                <a:latin typeface="Arial" panose="020B0604020202020204" pitchFamily="34" charset="0"/>
              </a:rPr>
              <a:t> </a:t>
            </a:r>
            <a:r>
              <a:rPr lang="hu-HU" b="0" i="0" dirty="0">
                <a:solidFill>
                  <a:srgbClr val="202122"/>
                </a:solidFill>
                <a:effectLst/>
                <a:latin typeface="Arial" panose="020B0604020202020204" pitchFamily="34" charset="0"/>
              </a:rPr>
              <a:t>emlegetett tudós, informatikus aki jelenleg a </a:t>
            </a:r>
            <a:r>
              <a:rPr lang="hu-HU" b="0" i="0" dirty="0" err="1">
                <a:solidFill>
                  <a:srgbClr val="202122"/>
                </a:solidFill>
                <a:effectLst/>
                <a:latin typeface="Arial" panose="020B0604020202020204" pitchFamily="34" charset="0"/>
              </a:rPr>
              <a:t>Standfordi</a:t>
            </a:r>
            <a:r>
              <a:rPr lang="hu-HU" b="0" i="0" dirty="0">
                <a:solidFill>
                  <a:srgbClr val="202122"/>
                </a:solidFill>
                <a:effectLst/>
                <a:latin typeface="Arial" panose="020B0604020202020204" pitchFamily="34" charset="0"/>
              </a:rPr>
              <a:t> egyetemen tanít.</a:t>
            </a:r>
          </a:p>
          <a:p>
            <a:r>
              <a:rPr lang="hu-HU" b="0" i="0" dirty="0">
                <a:solidFill>
                  <a:srgbClr val="202122"/>
                </a:solidFill>
                <a:effectLst/>
                <a:latin typeface="Arial" panose="020B0604020202020204" pitchFamily="34" charset="0"/>
              </a:rPr>
              <a:t>Ő mondta ki a következő irányelvet miszerint: ”Minden ami forráskódba írható tudomány, minden más csak művészet.”</a:t>
            </a:r>
            <a:endParaRPr lang="hu-HU" dirty="0"/>
          </a:p>
          <a:p>
            <a:endParaRPr lang="hu-HU" dirty="0"/>
          </a:p>
          <a:p>
            <a:r>
              <a:rPr lang="hu-HU" dirty="0"/>
              <a:t>Mivel a homogenitás fogalma forráskódban nem definiált, ezért ha követjük </a:t>
            </a:r>
            <a:r>
              <a:rPr lang="hu-HU" dirty="0" err="1"/>
              <a:t>Knuth</a:t>
            </a:r>
            <a:r>
              <a:rPr lang="hu-HU" dirty="0"/>
              <a:t> elvét akkor erről beszélni nem más, mint csupán művészet. Ennek ellenére a politika előszeretettel használja ezt a fogalmat különböző célok elérése végett. Ezért a kutatás célja az, hogy a művészetből tudományt faragjon, és a homogenitást mint fogalmat forráskódba írja. Az alábbiakban bemutatott elemzés egy megprogramozható algoritmus DEMO-ja.</a:t>
            </a:r>
          </a:p>
        </p:txBody>
      </p:sp>
      <p:sp>
        <p:nvSpPr>
          <p:cNvPr id="4" name="Dia számának helye 3"/>
          <p:cNvSpPr>
            <a:spLocks noGrp="1"/>
          </p:cNvSpPr>
          <p:nvPr>
            <p:ph type="sldNum" sz="quarter" idx="10"/>
          </p:nvPr>
        </p:nvSpPr>
        <p:spPr/>
        <p:txBody>
          <a:bodyPr/>
          <a:lstStyle/>
          <a:p>
            <a:fld id="{8103E49A-E2C2-4F1C-B9CC-EC5C7961DE5D}" type="slidenum">
              <a:rPr lang="hu-HU" smtClean="0"/>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baseline="0" dirty="0"/>
              <a:t>MAX. 10 MÁSODPERC, ÉS LAPOZZUNK TOVÁBB.</a:t>
            </a:r>
          </a:p>
          <a:p>
            <a:r>
              <a:rPr lang="hu-HU" baseline="0" dirty="0"/>
              <a:t>A kísérlet alapvető hipotézise az volt, hogy egyáltalán </a:t>
            </a:r>
            <a:r>
              <a:rPr lang="hu-HU" baseline="0" dirty="0" err="1"/>
              <a:t>léteztethető</a:t>
            </a:r>
            <a:r>
              <a:rPr lang="hu-HU" baseline="0" dirty="0"/>
              <a:t> egy ilyen algoritmus idősoros adatokon alapulva. Ez a dolgozat első hipotézise.  </a:t>
            </a:r>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baseline="0" dirty="0"/>
              <a:t>MAXIMUM 1,5 perc, mert NEM EZ LESZ A LÉNYEG! </a:t>
            </a:r>
          </a:p>
          <a:p>
            <a:r>
              <a:rPr lang="hu-HU" baseline="0" dirty="0"/>
              <a:t>A vizsgálatnak két szakirodalmi irányvonala van: EU </a:t>
            </a:r>
            <a:r>
              <a:rPr lang="hu-HU" baseline="0" dirty="0" err="1"/>
              <a:t>homogenizáció</a:t>
            </a:r>
            <a:r>
              <a:rPr lang="hu-HU" baseline="0" dirty="0"/>
              <a:t> </a:t>
            </a:r>
          </a:p>
          <a:p>
            <a:r>
              <a:rPr lang="hu-HU" baseline="0" dirty="0"/>
              <a:t>Az integritás vagy homogenitás már az EU megalapítása óta (1950) nagy szerepet játszott a politikában és a közéletben egyaránt. </a:t>
            </a:r>
            <a:r>
              <a:rPr lang="hu-HU" baseline="0" dirty="0" err="1"/>
              <a:t>Schuman</a:t>
            </a:r>
            <a:r>
              <a:rPr lang="hu-HU" baseline="0" dirty="0"/>
              <a:t> Francia külügyminiszter már ezekben az években kijelentette, hogy az 1950-ben aláírt Német-Francia Szén és Acél szerződés nyitva áll más országok előtt is és garantálják a nyersanyagok szétosztását egyenlő feltételek mellett, mely az egységes gazdaság táptalaja. Ez mind a mai napig meghatározza az EU kohéziós politikáját az egyes tagországok felé, hiszen az Egységes Európai Okmány 130.a cikke kimondja </a:t>
            </a:r>
            <a:r>
              <a:rPr lang="hu-HU" baseline="0" dirty="0" err="1"/>
              <a:t>többekközött</a:t>
            </a:r>
            <a:r>
              <a:rPr lang="hu-HU" baseline="0" dirty="0"/>
              <a:t>, hogy </a:t>
            </a:r>
            <a:r>
              <a:rPr lang="hu-HU" sz="1800" i="1" dirty="0">
                <a:effectLst/>
                <a:latin typeface="Times New Roman" panose="02020603050405020304" pitchFamily="18" charset="0"/>
                <a:ea typeface="Calibri" panose="020F0502020204030204" pitchFamily="34" charset="0"/>
              </a:rPr>
              <a:t>Közösség fejleszti és folytatja a gazdasági és társadalmi kohéziójának megerősítéséhez vezető tevékenységeit….</a:t>
            </a:r>
          </a:p>
          <a:p>
            <a:endParaRPr lang="hu-HU" sz="1800" i="1" dirty="0">
              <a:effectLst/>
              <a:latin typeface="Times New Roman" panose="02020603050405020304" pitchFamily="18" charset="0"/>
              <a:ea typeface="Calibri" panose="020F0502020204030204" pitchFamily="34" charset="0"/>
            </a:endParaRPr>
          </a:p>
          <a:p>
            <a:r>
              <a:rPr lang="hu-HU" sz="1800" i="0" dirty="0">
                <a:effectLst/>
                <a:latin typeface="Times New Roman" panose="02020603050405020304" pitchFamily="18" charset="0"/>
                <a:ea typeface="Calibri" panose="020F0502020204030204" pitchFamily="34" charset="0"/>
              </a:rPr>
              <a:t>A másik irány vonal az adatvizualizáció problematikája:</a:t>
            </a:r>
          </a:p>
          <a:p>
            <a:endParaRPr lang="hu-HU" baseline="0" dirty="0"/>
          </a:p>
          <a:p>
            <a:r>
              <a:rPr lang="hu-HU" baseline="0" dirty="0"/>
              <a:t>Mivel felgyorsult világunk megköveteli a gyors előrejelzések és ábrák elkészítését, amit már századunk modern </a:t>
            </a:r>
            <a:r>
              <a:rPr lang="hu-HU" baseline="0" dirty="0" err="1"/>
              <a:t>szoftverei</a:t>
            </a:r>
            <a:r>
              <a:rPr lang="hu-HU" baseline="0" dirty="0"/>
              <a:t> tartalmaznak. A probléma azonban az, hogy ezek a termékek rengeteg adatvizualizációs lehetőséget tárnak a felhasználó elé ami esetlegesen az adatok félreértelmezéséhez vezethet, hiszen nincs egy egységes nemzetközileg elfogadott séma az ábrák előállításához.</a:t>
            </a:r>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baseline="0" dirty="0"/>
              <a:t>MAXIMUM 1 PERC</a:t>
            </a:r>
          </a:p>
          <a:p>
            <a:endParaRPr lang="hu-HU" baseline="0" dirty="0"/>
          </a:p>
          <a:p>
            <a:r>
              <a:rPr lang="hu-HU" baseline="0" dirty="0"/>
              <a:t>A dolgozat írása során szekunder és primer kutatást is végeztem. A szekunder adatok az OECD hivatalos statisztikai oldaláról lettek letöltve </a:t>
            </a:r>
            <a:r>
              <a:rPr lang="hu-HU" baseline="0" dirty="0" err="1"/>
              <a:t>xls</a:t>
            </a:r>
            <a:r>
              <a:rPr lang="hu-HU" baseline="0" dirty="0"/>
              <a:t> formátumban, melyek tovább feldolgozásra kerültek az algoritmus felépítése során. A vizsgálatban 22 ország vett részt. UK adatai a brexit miatt nem lett felhasználva az elemzésben, valamint Románia, </a:t>
            </a:r>
            <a:r>
              <a:rPr lang="hu-HU" baseline="0" dirty="0" err="1"/>
              <a:t>Cyprus</a:t>
            </a:r>
            <a:r>
              <a:rPr lang="hu-HU" baseline="0" dirty="0"/>
              <a:t>, Málta és Bulgária adatai nagy mértékben hiányosak vagy (még) nem létezőek voltak. </a:t>
            </a:r>
          </a:p>
          <a:p>
            <a:r>
              <a:rPr lang="hu-HU" baseline="0" dirty="0"/>
              <a:t>A letöltött </a:t>
            </a:r>
            <a:r>
              <a:rPr lang="hu-HU" baseline="0" dirty="0" err="1"/>
              <a:t>excel</a:t>
            </a:r>
            <a:r>
              <a:rPr lang="hu-HU" baseline="0" dirty="0"/>
              <a:t> fájlok a következő idősoros táblázatokat tartalmazták: </a:t>
            </a:r>
          </a:p>
          <a:p>
            <a:pPr marL="171450" lvl="0" indent="-171450">
              <a:buClr>
                <a:srgbClr val="1488CA"/>
              </a:buClr>
              <a:buFont typeface="Calibri" panose="020F0502020204030204" pitchFamily="34" charset="0"/>
              <a:buChar char="-"/>
            </a:pPr>
            <a:r>
              <a:rPr lang="hu-HU" dirty="0"/>
              <a:t>Átlagos munkaórák munkavállalónkként évente órában</a:t>
            </a:r>
          </a:p>
          <a:p>
            <a:pPr marL="171450" lvl="0" indent="-171450">
              <a:buClr>
                <a:srgbClr val="1488CA"/>
              </a:buClr>
              <a:buFont typeface="Calibri" panose="020F0502020204030204" pitchFamily="34" charset="0"/>
              <a:buChar char="-"/>
            </a:pPr>
            <a:r>
              <a:rPr lang="hu-HU" dirty="0"/>
              <a:t>Átlagos fizetések munkavállalónkként évente dollárban</a:t>
            </a:r>
          </a:p>
          <a:p>
            <a:pPr marL="171450" lvl="0" indent="-171450">
              <a:buClr>
                <a:srgbClr val="1488CA"/>
              </a:buClr>
              <a:buFont typeface="Calibri" panose="020F0502020204030204" pitchFamily="34" charset="0"/>
              <a:buChar char="-"/>
            </a:pPr>
            <a:r>
              <a:rPr lang="hu-HU" dirty="0"/>
              <a:t>Várható átlagos élettartam években</a:t>
            </a:r>
          </a:p>
          <a:p>
            <a:pPr marL="171450" lvl="0" indent="-171450">
              <a:buClr>
                <a:srgbClr val="1488CA"/>
              </a:buClr>
              <a:buFont typeface="Calibri" panose="020F0502020204030204" pitchFamily="34" charset="0"/>
              <a:buChar char="-"/>
            </a:pPr>
            <a:r>
              <a:rPr lang="hu-HU" dirty="0"/>
              <a:t>GDP/fő dollárban kifejezve</a:t>
            </a:r>
          </a:p>
          <a:p>
            <a:pPr marL="171450" lvl="0" indent="-171450">
              <a:buClr>
                <a:srgbClr val="1488CA"/>
              </a:buClr>
              <a:buFont typeface="Calibri" panose="020F0502020204030204" pitchFamily="34" charset="0"/>
              <a:buChar char="-"/>
            </a:pPr>
            <a:r>
              <a:rPr lang="hu-HU" dirty="0"/>
              <a:t>Munkanélküliségi ráta százalékban</a:t>
            </a:r>
          </a:p>
          <a:p>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lnSpcReduction="10000"/>
          </a:bodyPr>
          <a:lstStyle/>
          <a:p>
            <a:r>
              <a:rPr lang="hu-HU" baseline="0" dirty="0"/>
              <a:t>MAXIMUM 1 PERC</a:t>
            </a:r>
          </a:p>
          <a:p>
            <a:endParaRPr lang="hu-HU" baseline="0" dirty="0"/>
          </a:p>
          <a:p>
            <a:r>
              <a:rPr lang="hu-HU" baseline="0" dirty="0"/>
              <a:t>A dián látható az algoritmus felépítésének munkamenete ami természetesen az adatgyűjtéssel kezdődött. Itt került letöltésre az általam látszólag véletlenszerűen kiválasztott, az előbb említett öt idősoros adatréteg. Ezekután mindegyik adatréteg és ország esetében kiszámoltam az adott évre vonatkozó átlagot és az ehhez mért abszolút és relatív távolságokat, valamint az vizsgált ország az EU szórásra gyakorolt hatását. Utóbbira azért volt szükség mert ez egyfajta dinamikus mutató, ami érzékenyebben mutatja a változásokat mint az átlagtól való eltérések. </a:t>
            </a:r>
          </a:p>
          <a:p>
            <a:r>
              <a:rPr lang="hu-HU" baseline="0" dirty="0"/>
              <a:t>Harmadik lépésben egy OAM táblázatot készítettem ami a COCO Y0 </a:t>
            </a:r>
            <a:r>
              <a:rPr lang="hu-HU" baseline="0" dirty="0" err="1"/>
              <a:t>antidiszkriminativ</a:t>
            </a:r>
            <a:r>
              <a:rPr lang="hu-HU" baseline="0" dirty="0"/>
              <a:t> rendszer bemeneti adatainak előállításához szükséges. Az OAM táblázat összevontan tartalmazza mind az öt adatvagyon réteg és ország az előbb említett átlagok, távolságok, szórásra gyakorolt hatások eredményeit. Ezeket az eredményeket rangsoroltam (a rangsorok irányát az objektumok közötti korrelációs szintek adták meg, egy esetet kivéve a munkaórák szórás/átlag objektum esetében, ahol humán beavatkozásra volt szükség azért, hogy, a „minél nagyobb annál jobb” vagy „minél kisebb annál jobb” logika helyesen érvényesüljön) és ezek a rangsorok adták a COCO Y0 bemeneti adatait, melyek átmásolásra kerültek. </a:t>
            </a:r>
          </a:p>
          <a:p>
            <a:endParaRPr lang="hu-HU" baseline="0" dirty="0"/>
          </a:p>
          <a:p>
            <a:r>
              <a:rPr lang="hu-HU" baseline="0" dirty="0"/>
              <a:t>Az OAM az AI </a:t>
            </a:r>
            <a:r>
              <a:rPr lang="hu-HU" baseline="0" dirty="0" err="1"/>
              <a:t>megszolitasanak</a:t>
            </a:r>
            <a:r>
              <a:rPr lang="hu-HU" baseline="0" dirty="0"/>
              <a:t> </a:t>
            </a:r>
            <a:r>
              <a:rPr lang="hu-HU" baseline="0" dirty="0" err="1"/>
              <a:t>alapformaja</a:t>
            </a:r>
            <a:r>
              <a:rPr lang="hu-HU" baseline="0" dirty="0"/>
              <a:t>.</a:t>
            </a:r>
          </a:p>
          <a:p>
            <a:r>
              <a:rPr lang="hu-HU" baseline="0" dirty="0" err="1"/>
              <a:t>Antidiszkriminativ</a:t>
            </a:r>
            <a:r>
              <a:rPr lang="hu-HU" baseline="0" dirty="0"/>
              <a:t>: ez az ami </a:t>
            </a:r>
            <a:r>
              <a:rPr lang="hu-HU" baseline="0" dirty="0" err="1"/>
              <a:t>lehetőve</a:t>
            </a:r>
            <a:r>
              <a:rPr lang="hu-HU" baseline="0" dirty="0"/>
              <a:t> teszi a </a:t>
            </a:r>
            <a:r>
              <a:rPr lang="hu-HU" baseline="0" dirty="0" err="1"/>
              <a:t>mindeki</a:t>
            </a:r>
            <a:r>
              <a:rPr lang="hu-HU" baseline="0" dirty="0"/>
              <a:t> másképp </a:t>
            </a:r>
            <a:r>
              <a:rPr lang="hu-HU" baseline="0" dirty="0" err="1"/>
              <a:t>egyenleő</a:t>
            </a:r>
            <a:r>
              <a:rPr lang="hu-HU" baseline="0" dirty="0"/>
              <a:t> elv </a:t>
            </a:r>
            <a:r>
              <a:rPr lang="hu-HU" baseline="0" dirty="0" err="1"/>
              <a:t>teljesiteset</a:t>
            </a:r>
            <a:r>
              <a:rPr lang="hu-HU" baseline="0" dirty="0"/>
              <a:t>. </a:t>
            </a:r>
            <a:br>
              <a:rPr lang="hu-HU" baseline="0" dirty="0"/>
            </a:br>
            <a:r>
              <a:rPr lang="hu-HU" baseline="0" dirty="0" err="1"/>
              <a:t>Attol</a:t>
            </a:r>
            <a:r>
              <a:rPr lang="hu-HU" baseline="0" dirty="0"/>
              <a:t> konzisztens mert mindennel minden </a:t>
            </a:r>
            <a:r>
              <a:rPr lang="hu-HU" baseline="0" dirty="0" err="1"/>
              <a:t>osszefugg</a:t>
            </a:r>
            <a:br>
              <a:rPr lang="hu-HU" baseline="0" dirty="0"/>
            </a:br>
            <a:r>
              <a:rPr lang="hu-HU" baseline="0" dirty="0" err="1"/>
              <a:t>Kazohin</a:t>
            </a:r>
            <a:r>
              <a:rPr lang="hu-HU" baseline="0" dirty="0"/>
              <a:t>: az ami jelenleg itt a konzisztens</a:t>
            </a:r>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dirty="0"/>
              <a:t>MAXIMUM 1,5</a:t>
            </a:r>
            <a:r>
              <a:rPr lang="hu-HU" baseline="0" dirty="0"/>
              <a:t> PERC</a:t>
            </a:r>
          </a:p>
          <a:p>
            <a:r>
              <a:rPr lang="hu-HU" baseline="0" dirty="0"/>
              <a:t>A szakdolgozat eredményeit két csoportra lehet bontani. A nem optimalizált és az optimalizált eredmények. A dián látható ábrák a nem optimalizált eredményeket mutatják. Itt összesen 550 diagram készült, melyek mutatják a már említett kiegészítő számítások eredmények vizualizációját. A dolgozatban ezek értelmezési logikáját Magyarország és Németország esetében mutattam be. Azért választottam ezt a két országot mert érdekes egy EU alapító ország és egy később csatlakozó ország adatainak mozgását látni, valamint mindenki számára tanulságos lehet. Nagyon fontos, hogy a dolgozatban leírt logika alapján bármelyik ország esetében levezethető. </a:t>
            </a:r>
          </a:p>
          <a:p>
            <a:r>
              <a:rPr lang="hu-HU" baseline="0" dirty="0"/>
              <a:t>Elmagyarázni, hogy mit látnak a diagrammokon, melyik görbe mit jelent stb. </a:t>
            </a:r>
          </a:p>
          <a:p>
            <a:r>
              <a:rPr lang="hu-HU" b="1" baseline="0" dirty="0"/>
              <a:t>Y </a:t>
            </a:r>
            <a:r>
              <a:rPr lang="hu-HU" b="1" baseline="0" dirty="0" err="1"/>
              <a:t>kordináta</a:t>
            </a:r>
            <a:endParaRPr lang="hu-HU" b="1" baseline="0" dirty="0"/>
          </a:p>
          <a:p>
            <a:endParaRPr lang="hu-HU" baseline="0" dirty="0"/>
          </a:p>
          <a:p>
            <a:endParaRPr lang="hu-HU" baseline="0" dirty="0"/>
          </a:p>
        </p:txBody>
      </p:sp>
      <p:sp>
        <p:nvSpPr>
          <p:cNvPr id="4" name="Dia számának helye 3"/>
          <p:cNvSpPr>
            <a:spLocks noGrp="1"/>
          </p:cNvSpPr>
          <p:nvPr>
            <p:ph type="sldNum" sz="quarter" idx="10"/>
          </p:nvPr>
        </p:nvSpPr>
        <p:spPr/>
        <p:txBody>
          <a:bodyPr/>
          <a:lstStyle/>
          <a:p>
            <a:fld id="{8103E49A-E2C2-4F1C-B9CC-EC5C7961DE5D}"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fontScale="85000" lnSpcReduction="10000"/>
          </a:bodyPr>
          <a:lstStyle/>
          <a:p>
            <a:r>
              <a:rPr lang="hu-HU" dirty="0"/>
              <a:t>MAXIMUM 1,5</a:t>
            </a:r>
            <a:r>
              <a:rPr lang="hu-HU" baseline="0" dirty="0"/>
              <a:t> PERC</a:t>
            </a:r>
          </a:p>
          <a:p>
            <a:r>
              <a:rPr lang="hu-HU" baseline="0" dirty="0"/>
              <a:t>Az optimalizált eredmények további három kategóriára osztottam. A 2004-ben csatlakozott országok homogenitása, az EU alapító országainak homogenitása, valamint a vizsgálatban résztvevő összes ország homogenitásának ranglistája 1995-2020 adatokon alapulva. </a:t>
            </a:r>
          </a:p>
          <a:p>
            <a:r>
              <a:rPr lang="hu-HU" baseline="0" dirty="0"/>
              <a:t>A dián </a:t>
            </a:r>
            <a:r>
              <a:rPr lang="hu-HU" b="1" baseline="0" dirty="0"/>
              <a:t>baloldalon</a:t>
            </a:r>
            <a:r>
              <a:rPr lang="hu-HU" baseline="0" dirty="0"/>
              <a:t> látható a 2004-ben csatlakozott országok </a:t>
            </a:r>
            <a:r>
              <a:rPr lang="hu-HU" baseline="0" dirty="0" err="1"/>
              <a:t>homogenizációja</a:t>
            </a:r>
            <a:r>
              <a:rPr lang="hu-HU" baseline="0" dirty="0"/>
              <a:t>:</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Piros: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relative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nem homogenizálódott (delta: 7,5): Magyarország, Lengyelország</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Sárga: neutrálisan homogenizálódott (delta: 0): Észtország, Lettország, Litvánia, Szlovákia</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Zöld: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zomogenizálódott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(delta: -7,5): Szlovénia, Csehország</a:t>
            </a:r>
          </a:p>
          <a:p>
            <a:pPr marL="0" lvl="0" indent="0" algn="just">
              <a:lnSpc>
                <a:spcPct val="150000"/>
              </a:lnSpc>
              <a:buFont typeface="Symbol" panose="05050102010706020507" pitchFamily="18" charset="2"/>
              <a:buNone/>
            </a:pPr>
            <a:r>
              <a:rPr lang="hu-HU" sz="1800" b="1" dirty="0">
                <a:effectLst/>
                <a:latin typeface="Times New Roman" panose="02020603050405020304" pitchFamily="18" charset="0"/>
                <a:ea typeface="Calibri" panose="020F0502020204030204" pitchFamily="34" charset="0"/>
                <a:cs typeface="Times New Roman" panose="02020603050405020304" pitchFamily="18" charset="0"/>
              </a:rPr>
              <a:t>Jobb</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oldalon pedig az EU alapító országai: </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Piros: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Relative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nem homogenizálódott (delta: 8,5): Luxemburg</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Sárga: Neutrálisan homogenizálódott (delta: 0): Franciaország, Németország, Olaszország és Hollandia</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Zöld: Homogenizálódott (delta: -8,5): Belgium</a:t>
            </a:r>
          </a:p>
          <a:p>
            <a:pPr marL="0" lvl="0" indent="0" algn="just">
              <a:lnSpc>
                <a:spcPct val="150000"/>
              </a:lnSpc>
              <a:buFont typeface="Symbol" panose="05050102010706020507" pitchFamily="18" charset="2"/>
              <a:buNone/>
            </a:pP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ia számának helye 3"/>
          <p:cNvSpPr>
            <a:spLocks noGrp="1"/>
          </p:cNvSpPr>
          <p:nvPr>
            <p:ph type="sldNum" sz="quarter" idx="10"/>
          </p:nvPr>
        </p:nvSpPr>
        <p:spPr/>
        <p:txBody>
          <a:bodyPr/>
          <a:lstStyle/>
          <a:p>
            <a:fld id="{8103E49A-E2C2-4F1C-B9CC-EC5C7961DE5D}" type="slidenum">
              <a:rPr lang="hu-HU" smtClean="0"/>
              <a:pPr/>
              <a:t>8</a:t>
            </a:fld>
            <a:endParaRPr lang="hu-HU"/>
          </a:p>
        </p:txBody>
      </p:sp>
    </p:spTree>
    <p:extLst>
      <p:ext uri="{BB962C8B-B14F-4D97-AF65-F5344CB8AC3E}">
        <p14:creationId xmlns:p14="http://schemas.microsoft.com/office/powerpoint/2010/main" val="396642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dirty="0"/>
              <a:t>MAXIMUM 1,5</a:t>
            </a:r>
            <a:r>
              <a:rPr lang="hu-HU" baseline="0" dirty="0"/>
              <a:t> PERC</a:t>
            </a:r>
          </a:p>
          <a:p>
            <a:r>
              <a:rPr lang="hu-HU" baseline="0" dirty="0"/>
              <a:t>Mint látható az előzőekben bemutatott „regionális” eredmények konzisztensen mozognak az összesített ranglistán. </a:t>
            </a:r>
          </a:p>
          <a:p>
            <a:r>
              <a:rPr lang="hu-HU" baseline="0" dirty="0"/>
              <a:t>Azok akik </a:t>
            </a:r>
            <a:r>
              <a:rPr lang="hu-HU" baseline="0" dirty="0" err="1"/>
              <a:t>nyugatiak</a:t>
            </a:r>
            <a:r>
              <a:rPr lang="hu-HU" baseline="0" dirty="0"/>
              <a:t> </a:t>
            </a:r>
            <a:r>
              <a:rPr lang="hu-HU" baseline="0" dirty="0" err="1"/>
              <a:t>egyaltalan</a:t>
            </a:r>
            <a:r>
              <a:rPr lang="hu-HU" baseline="0" dirty="0"/>
              <a:t> nem biztos, hogy </a:t>
            </a:r>
            <a:r>
              <a:rPr lang="hu-HU" baseline="0" dirty="0" err="1"/>
              <a:t>barmit</a:t>
            </a:r>
            <a:r>
              <a:rPr lang="hu-HU" baseline="0" dirty="0"/>
              <a:t> is </a:t>
            </a:r>
            <a:r>
              <a:rPr lang="hu-HU" baseline="0" dirty="0" err="1"/>
              <a:t>feladnanak</a:t>
            </a:r>
            <a:r>
              <a:rPr lang="hu-HU" baseline="0" dirty="0"/>
              <a:t> a </a:t>
            </a:r>
            <a:r>
              <a:rPr lang="hu-HU" baseline="0" dirty="0" err="1"/>
              <a:t>joletukbol</a:t>
            </a:r>
            <a:r>
              <a:rPr lang="hu-HU" baseline="0" dirty="0"/>
              <a:t>. Nem </a:t>
            </a:r>
            <a:r>
              <a:rPr lang="hu-HU" baseline="0" dirty="0" err="1"/>
              <a:t>probalkoznak</a:t>
            </a:r>
            <a:r>
              <a:rPr lang="hu-HU" baseline="0" dirty="0"/>
              <a:t> </a:t>
            </a:r>
            <a:r>
              <a:rPr lang="hu-HU" baseline="0" dirty="0" err="1"/>
              <a:t>ugy</a:t>
            </a:r>
            <a:r>
              <a:rPr lang="hu-HU" baseline="0" dirty="0"/>
              <a:t> </a:t>
            </a:r>
            <a:r>
              <a:rPr lang="hu-HU" baseline="0" dirty="0" err="1"/>
              <a:t>letezni</a:t>
            </a:r>
            <a:r>
              <a:rPr lang="hu-HU" baseline="0" dirty="0"/>
              <a:t>, hogy a </a:t>
            </a:r>
            <a:r>
              <a:rPr lang="hu-HU" baseline="0" dirty="0" err="1"/>
              <a:t>homogenitas</a:t>
            </a:r>
            <a:r>
              <a:rPr lang="hu-HU" baseline="0" dirty="0"/>
              <a:t> </a:t>
            </a:r>
            <a:r>
              <a:rPr lang="hu-HU" baseline="0" dirty="0" err="1"/>
              <a:t>noljon</a:t>
            </a:r>
            <a:r>
              <a:rPr lang="hu-HU" baseline="0" dirty="0"/>
              <a:t>. (Dan, Holland, Luxemburg)</a:t>
            </a:r>
          </a:p>
          <a:p>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9</a:t>
            </a:fld>
            <a:endParaRPr lang="hu-HU"/>
          </a:p>
        </p:txBody>
      </p:sp>
    </p:spTree>
    <p:extLst>
      <p:ext uri="{BB962C8B-B14F-4D97-AF65-F5344CB8AC3E}">
        <p14:creationId xmlns:p14="http://schemas.microsoft.com/office/powerpoint/2010/main" val="52648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7425267" y="-8467"/>
            <a:ext cx="4766733" cy="6866467"/>
            <a:chOff x="7425267" y="-8467"/>
            <a:chExt cx="4766733"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2290923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104239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068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931840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765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340154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32462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232437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272256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279614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3631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268366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252053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307037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71398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59E02A91-0257-4E1C-883E-AF0CAF3478C9}" type="datetimeFigureOut">
              <a:rPr lang="hu-HU" smtClean="0"/>
              <a:pPr/>
              <a:t>2023. 12. 06.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7C4F482-F1ED-4C0A-9F02-131B50CFB0E1}" type="slidenum">
              <a:rPr lang="hu-HU" smtClean="0"/>
              <a:pPr/>
              <a:t>‹#›</a:t>
            </a:fld>
            <a:endParaRPr lang="hu-HU"/>
          </a:p>
        </p:txBody>
      </p:sp>
    </p:spTree>
    <p:extLst>
      <p:ext uri="{BB962C8B-B14F-4D97-AF65-F5344CB8AC3E}">
        <p14:creationId xmlns:p14="http://schemas.microsoft.com/office/powerpoint/2010/main" val="407468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7425267" y="-8467"/>
            <a:ext cx="4766733"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E02A91-0257-4E1C-883E-AF0CAF3478C9}" type="datetimeFigureOut">
              <a:rPr lang="hu-HU" smtClean="0"/>
              <a:pPr/>
              <a:t>2023. 12. 06.</a:t>
            </a:fld>
            <a:endParaRPr lang="hu-H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C4F482-F1ED-4C0A-9F02-131B50CFB0E1}" type="slidenum">
              <a:rPr lang="hu-HU" smtClean="0"/>
              <a:pPr/>
              <a:t>‹#›</a:t>
            </a:fld>
            <a:endParaRPr lang="hu-HU"/>
          </a:p>
        </p:txBody>
      </p:sp>
    </p:spTree>
    <p:extLst>
      <p:ext uri="{BB962C8B-B14F-4D97-AF65-F5344CB8AC3E}">
        <p14:creationId xmlns:p14="http://schemas.microsoft.com/office/powerpoint/2010/main" val="586696152"/>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216" userDrawn="1">
          <p15:clr>
            <a:srgbClr val="F26B43"/>
          </p15:clr>
        </p15:guide>
        <p15:guide id="2" pos="1248" userDrawn="1">
          <p15:clr>
            <a:srgbClr val="F26B43"/>
          </p15:clr>
        </p15:guide>
        <p15:guide id="3" pos="1152" userDrawn="1">
          <p15:clr>
            <a:srgbClr val="F26B43"/>
          </p15:clr>
        </p15:guide>
        <p15:guide id="4" orient="horz" pos="1368"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6" userDrawn="1">
          <p15:clr>
            <a:srgbClr val="F26B43"/>
          </p15:clr>
        </p15:guide>
        <p15:guide id="11" pos="864" userDrawn="1">
          <p15:clr>
            <a:srgbClr val="F26B43"/>
          </p15:clr>
        </p15:guide>
        <p15:guide id="12" orient="horz" pos="2160" userDrawn="1">
          <p15:clr>
            <a:srgbClr val="F26B43"/>
          </p15:clr>
        </p15:guide>
        <p15:guide id="13"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14/relationships/chartEx" Target="../charts/chartEx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 y="2404534"/>
            <a:ext cx="9696400" cy="1646302"/>
          </a:xfrm>
          <a:ln>
            <a:noFill/>
          </a:ln>
        </p:spPr>
        <p:txBody>
          <a:bodyPr>
            <a:normAutofit fontScale="90000"/>
          </a:bodyPr>
          <a:lstStyle/>
          <a:p>
            <a:r>
              <a:rPr lang="hu-HU" sz="4800" dirty="0">
                <a:solidFill>
                  <a:srgbClr val="1488CA"/>
                </a:solidFill>
              </a:rPr>
              <a:t>Az EU monitoring rendszerének </a:t>
            </a:r>
            <a:br>
              <a:rPr lang="hu-HU" sz="4800" dirty="0">
                <a:solidFill>
                  <a:srgbClr val="1488CA"/>
                </a:solidFill>
              </a:rPr>
            </a:br>
            <a:r>
              <a:rPr lang="hu-HU" sz="4800" dirty="0">
                <a:solidFill>
                  <a:srgbClr val="1488CA"/>
                </a:solidFill>
              </a:rPr>
              <a:t>mesterséges intelligencia alapokra helyezése</a:t>
            </a:r>
          </a:p>
        </p:txBody>
      </p:sp>
      <p:sp>
        <p:nvSpPr>
          <p:cNvPr id="3" name="Alcím 2"/>
          <p:cNvSpPr>
            <a:spLocks noGrp="1"/>
          </p:cNvSpPr>
          <p:nvPr>
            <p:ph type="subTitle" idx="1"/>
          </p:nvPr>
        </p:nvSpPr>
        <p:spPr>
          <a:xfrm>
            <a:off x="1507067" y="4756113"/>
            <a:ext cx="7766936" cy="1096899"/>
          </a:xfrm>
        </p:spPr>
        <p:txBody>
          <a:bodyPr>
            <a:normAutofit/>
          </a:bodyPr>
          <a:lstStyle/>
          <a:p>
            <a:r>
              <a:rPr lang="hu-HU" dirty="0"/>
              <a:t>Váradi Dániel</a:t>
            </a:r>
          </a:p>
          <a:p>
            <a:r>
              <a:rPr lang="hu-HU" dirty="0"/>
              <a:t>Témavezető: Dr. Pitlik László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116632"/>
            <a:ext cx="8229600" cy="922114"/>
          </a:xfrm>
        </p:spPr>
        <p:txBody>
          <a:bodyPr/>
          <a:lstStyle/>
          <a:p>
            <a:r>
              <a:rPr lang="hu-HU" dirty="0">
                <a:solidFill>
                  <a:srgbClr val="1488CA"/>
                </a:solidFill>
              </a:rPr>
              <a:t>Eredmények</a:t>
            </a:r>
          </a:p>
        </p:txBody>
      </p:sp>
      <p:sp>
        <p:nvSpPr>
          <p:cNvPr id="9" name="Lekerekített téglalap 12">
            <a:extLst>
              <a:ext uri="{FF2B5EF4-FFF2-40B4-BE49-F238E27FC236}">
                <a16:creationId xmlns:a16="http://schemas.microsoft.com/office/drawing/2014/main" id="{C52BEACD-9268-17B8-B0A3-6414334FFE23}"/>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0" name="Lekerekített téglalap 18">
            <a:extLst>
              <a:ext uri="{FF2B5EF4-FFF2-40B4-BE49-F238E27FC236}">
                <a16:creationId xmlns:a16="http://schemas.microsoft.com/office/drawing/2014/main" id="{05E5526D-E05D-1864-825D-457DC02E1301}"/>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1" name="Lekerekített téglalap 19">
            <a:extLst>
              <a:ext uri="{FF2B5EF4-FFF2-40B4-BE49-F238E27FC236}">
                <a16:creationId xmlns:a16="http://schemas.microsoft.com/office/drawing/2014/main" id="{F06B85A7-84D3-BCA0-477F-B6C99C6417ED}"/>
              </a:ext>
            </a:extLst>
          </p:cNvPr>
          <p:cNvSpPr/>
          <p:nvPr/>
        </p:nvSpPr>
        <p:spPr>
          <a:xfrm>
            <a:off x="551384" y="336499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2" name="Lekerekített téglalap 20">
            <a:extLst>
              <a:ext uri="{FF2B5EF4-FFF2-40B4-BE49-F238E27FC236}">
                <a16:creationId xmlns:a16="http://schemas.microsoft.com/office/drawing/2014/main" id="{2784E7C8-16E2-2772-2A38-AF9295AD33C2}"/>
              </a:ext>
            </a:extLst>
          </p:cNvPr>
          <p:cNvSpPr/>
          <p:nvPr/>
        </p:nvSpPr>
        <p:spPr>
          <a:xfrm>
            <a:off x="551384" y="444511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4" name="Lekerekített téglalap 21">
            <a:extLst>
              <a:ext uri="{FF2B5EF4-FFF2-40B4-BE49-F238E27FC236}">
                <a16:creationId xmlns:a16="http://schemas.microsoft.com/office/drawing/2014/main" id="{16F60784-3955-B753-6B0D-58F55C608663}"/>
              </a:ext>
            </a:extLst>
          </p:cNvPr>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sp>
        <p:nvSpPr>
          <p:cNvPr id="6" name="Szövegdoboz 5">
            <a:extLst>
              <a:ext uri="{FF2B5EF4-FFF2-40B4-BE49-F238E27FC236}">
                <a16:creationId xmlns:a16="http://schemas.microsoft.com/office/drawing/2014/main" id="{92DD83D4-6F66-3DB5-36AA-33652E070731}"/>
              </a:ext>
            </a:extLst>
          </p:cNvPr>
          <p:cNvSpPr txBox="1"/>
          <p:nvPr/>
        </p:nvSpPr>
        <p:spPr>
          <a:xfrm>
            <a:off x="6576171" y="6597352"/>
            <a:ext cx="5615829" cy="276999"/>
          </a:xfrm>
          <a:prstGeom prst="rect">
            <a:avLst/>
          </a:prstGeom>
          <a:noFill/>
        </p:spPr>
        <p:txBody>
          <a:bodyPr wrap="square" rtlCol="0">
            <a:spAutoFit/>
          </a:bodyPr>
          <a:lstStyle/>
          <a:p>
            <a:r>
              <a:rPr lang="hu-HU" sz="1200" dirty="0"/>
              <a:t>Mértékegység: dimenzió nélküli index szám (0=sárga színkód azaz norma érték) </a:t>
            </a:r>
          </a:p>
        </p:txBody>
      </p:sp>
      <p:pic>
        <p:nvPicPr>
          <p:cNvPr id="13" name="Kép 12">
            <a:extLst>
              <a:ext uri="{FF2B5EF4-FFF2-40B4-BE49-F238E27FC236}">
                <a16:creationId xmlns:a16="http://schemas.microsoft.com/office/drawing/2014/main" id="{4979429F-D262-6837-58EA-A591A2F44EF8}"/>
              </a:ext>
            </a:extLst>
          </p:cNvPr>
          <p:cNvPicPr>
            <a:picLocks noChangeAspect="1"/>
          </p:cNvPicPr>
          <p:nvPr/>
        </p:nvPicPr>
        <p:blipFill>
          <a:blip r:embed="rId3"/>
          <a:stretch>
            <a:fillRect/>
          </a:stretch>
        </p:blipFill>
        <p:spPr>
          <a:xfrm>
            <a:off x="3215680" y="1383355"/>
            <a:ext cx="7920880" cy="4925965"/>
          </a:xfrm>
          <a:prstGeom prst="rect">
            <a:avLst/>
          </a:prstGeom>
        </p:spPr>
      </p:pic>
      <p:sp>
        <p:nvSpPr>
          <p:cNvPr id="16" name="Ellipszis 15">
            <a:extLst>
              <a:ext uri="{FF2B5EF4-FFF2-40B4-BE49-F238E27FC236}">
                <a16:creationId xmlns:a16="http://schemas.microsoft.com/office/drawing/2014/main" id="{DE8F26B3-364B-F567-1B1F-A8378C75E40D}"/>
              </a:ext>
            </a:extLst>
          </p:cNvPr>
          <p:cNvSpPr/>
          <p:nvPr/>
        </p:nvSpPr>
        <p:spPr>
          <a:xfrm>
            <a:off x="6816080" y="3846337"/>
            <a:ext cx="1224136" cy="1368152"/>
          </a:xfrm>
          <a:prstGeom prst="ellipse">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D831155B-95A6-9EEE-737A-543D80985A38}"/>
              </a:ext>
            </a:extLst>
          </p:cNvPr>
          <p:cNvSpPr/>
          <p:nvPr/>
        </p:nvSpPr>
        <p:spPr>
          <a:xfrm>
            <a:off x="9384085" y="3799888"/>
            <a:ext cx="1752475" cy="2149392"/>
          </a:xfrm>
          <a:prstGeom prst="ellipse">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1" name="Egyenes összekötő nyíllal 20">
            <a:extLst>
              <a:ext uri="{FF2B5EF4-FFF2-40B4-BE49-F238E27FC236}">
                <a16:creationId xmlns:a16="http://schemas.microsoft.com/office/drawing/2014/main" id="{085173C0-1F52-D70C-4323-6ECB774E93D6}"/>
              </a:ext>
            </a:extLst>
          </p:cNvPr>
          <p:cNvCxnSpPr/>
          <p:nvPr/>
        </p:nvCxnSpPr>
        <p:spPr>
          <a:xfrm>
            <a:off x="7392144" y="2636912"/>
            <a:ext cx="0" cy="108012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gyenes összekötő nyíllal 21">
            <a:extLst>
              <a:ext uri="{FF2B5EF4-FFF2-40B4-BE49-F238E27FC236}">
                <a16:creationId xmlns:a16="http://schemas.microsoft.com/office/drawing/2014/main" id="{8E600EDA-75FA-6803-3938-83B1410F4E37}"/>
              </a:ext>
            </a:extLst>
          </p:cNvPr>
          <p:cNvCxnSpPr/>
          <p:nvPr/>
        </p:nvCxnSpPr>
        <p:spPr>
          <a:xfrm>
            <a:off x="10416480" y="2589287"/>
            <a:ext cx="0" cy="108012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Szövegdoboz 22">
            <a:extLst>
              <a:ext uri="{FF2B5EF4-FFF2-40B4-BE49-F238E27FC236}">
                <a16:creationId xmlns:a16="http://schemas.microsoft.com/office/drawing/2014/main" id="{A819FF00-78D9-4D7B-34D2-1E0A1176A480}"/>
              </a:ext>
            </a:extLst>
          </p:cNvPr>
          <p:cNvSpPr txBox="1"/>
          <p:nvPr/>
        </p:nvSpPr>
        <p:spPr>
          <a:xfrm>
            <a:off x="6168008" y="2095276"/>
            <a:ext cx="2736303" cy="369332"/>
          </a:xfrm>
          <a:prstGeom prst="rect">
            <a:avLst/>
          </a:prstGeom>
          <a:noFill/>
        </p:spPr>
        <p:txBody>
          <a:bodyPr wrap="square" rtlCol="0">
            <a:spAutoFit/>
          </a:bodyPr>
          <a:lstStyle/>
          <a:p>
            <a:r>
              <a:rPr lang="hu-HU" dirty="0">
                <a:solidFill>
                  <a:srgbClr val="FF0000"/>
                </a:solidFill>
                <a:latin typeface="Times New Roman" panose="02020603050405020304" pitchFamily="18" charset="0"/>
                <a:cs typeface="Times New Roman" panose="02020603050405020304" pitchFamily="18" charset="0"/>
              </a:rPr>
              <a:t>2008-as gazdasági válság</a:t>
            </a:r>
          </a:p>
        </p:txBody>
      </p:sp>
      <p:sp>
        <p:nvSpPr>
          <p:cNvPr id="24" name="Szövegdoboz 23">
            <a:extLst>
              <a:ext uri="{FF2B5EF4-FFF2-40B4-BE49-F238E27FC236}">
                <a16:creationId xmlns:a16="http://schemas.microsoft.com/office/drawing/2014/main" id="{CFFADD89-E6A6-9108-70A0-0609CF1700CB}"/>
              </a:ext>
            </a:extLst>
          </p:cNvPr>
          <p:cNvSpPr txBox="1"/>
          <p:nvPr/>
        </p:nvSpPr>
        <p:spPr>
          <a:xfrm>
            <a:off x="9648254" y="2095276"/>
            <a:ext cx="1224136" cy="369332"/>
          </a:xfrm>
          <a:prstGeom prst="rect">
            <a:avLst/>
          </a:prstGeom>
          <a:noFill/>
        </p:spPr>
        <p:txBody>
          <a:bodyPr wrap="square" rtlCol="0">
            <a:spAutoFit/>
          </a:bodyPr>
          <a:lstStyle/>
          <a:p>
            <a:r>
              <a:rPr lang="hu-HU" dirty="0">
                <a:solidFill>
                  <a:srgbClr val="FF0000"/>
                </a:solidFill>
                <a:latin typeface="Times New Roman" panose="02020603050405020304" pitchFamily="18" charset="0"/>
                <a:cs typeface="Times New Roman" panose="02020603050405020304" pitchFamily="18" charset="0"/>
              </a:rPr>
              <a:t>COVID-19</a:t>
            </a:r>
          </a:p>
        </p:txBody>
      </p:sp>
    </p:spTree>
    <p:extLst>
      <p:ext uri="{BB962C8B-B14F-4D97-AF65-F5344CB8AC3E}">
        <p14:creationId xmlns:p14="http://schemas.microsoft.com/office/powerpoint/2010/main" val="261507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par>
                                <p:cTn id="14" presetID="6"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1049583"/>
            <a:ext cx="4535710" cy="1375048"/>
          </a:xfrm>
        </p:spPr>
        <p:txBody>
          <a:bodyPr>
            <a:normAutofit/>
          </a:bodyPr>
          <a:lstStyle/>
          <a:p>
            <a:r>
              <a:rPr lang="hu-HU" dirty="0">
                <a:solidFill>
                  <a:srgbClr val="1488CA"/>
                </a:solidFill>
              </a:rPr>
              <a:t>Következtetések, javaslatok</a:t>
            </a:r>
          </a:p>
        </p:txBody>
      </p:sp>
      <p:sp>
        <p:nvSpPr>
          <p:cNvPr id="3" name="Tartalom helye 2"/>
          <p:cNvSpPr>
            <a:spLocks noGrp="1"/>
          </p:cNvSpPr>
          <p:nvPr>
            <p:ph idx="1"/>
          </p:nvPr>
        </p:nvSpPr>
        <p:spPr>
          <a:xfrm>
            <a:off x="3792538" y="2636912"/>
            <a:ext cx="5687838" cy="3816424"/>
          </a:xfrm>
        </p:spPr>
        <p:txBody>
          <a:bodyPr/>
          <a:lstStyle/>
          <a:p>
            <a:pPr>
              <a:buClr>
                <a:srgbClr val="1488CA"/>
              </a:buClr>
            </a:pPr>
            <a:r>
              <a:rPr lang="hu-HU" dirty="0"/>
              <a:t>Az elemzés során vizuális ellentétek keletkeztek, melyeket meg kell szüntetni.</a:t>
            </a:r>
          </a:p>
          <a:p>
            <a:pPr>
              <a:buClr>
                <a:srgbClr val="1488CA"/>
              </a:buClr>
            </a:pPr>
            <a:r>
              <a:rPr lang="hu-HU" dirty="0" err="1"/>
              <a:t>Léteztethető</a:t>
            </a:r>
            <a:r>
              <a:rPr lang="hu-HU" dirty="0"/>
              <a:t> egy olyan algoritmus, mely idősoros adatokon alapulva, konzisztensen méri az EU homogenitását.</a:t>
            </a:r>
          </a:p>
          <a:p>
            <a:pPr>
              <a:buClr>
                <a:srgbClr val="1488CA"/>
              </a:buClr>
            </a:pPr>
            <a:r>
              <a:rPr lang="hu-HU" dirty="0"/>
              <a:t>Az EU alapító országai alapvetően homogének.</a:t>
            </a:r>
          </a:p>
          <a:p>
            <a:pPr>
              <a:buClr>
                <a:srgbClr val="1488CA"/>
              </a:buClr>
            </a:pPr>
            <a:r>
              <a:rPr lang="hu-HU" dirty="0"/>
              <a:t>2004-es bővítés során csatlakozott országok homogenitása vegyes.</a:t>
            </a:r>
          </a:p>
          <a:p>
            <a:pPr>
              <a:buClr>
                <a:srgbClr val="1488CA"/>
              </a:buClr>
            </a:pPr>
            <a:r>
              <a:rPr lang="hu-HU" dirty="0"/>
              <a:t>A teljes EU-ra sem érvényes a „minden ország másként egyforma” elv.</a:t>
            </a:r>
          </a:p>
          <a:p>
            <a:pPr>
              <a:buClr>
                <a:srgbClr val="1488CA"/>
              </a:buClr>
            </a:pPr>
            <a:r>
              <a:rPr lang="hu-HU" dirty="0"/>
              <a:t>Krízis idején az EU homogenitása csökken.</a:t>
            </a:r>
          </a:p>
          <a:p>
            <a:pPr>
              <a:buClr>
                <a:srgbClr val="1488CA"/>
              </a:buClr>
            </a:pPr>
            <a:endParaRPr lang="hu-HU" dirty="0"/>
          </a:p>
          <a:p>
            <a:pPr>
              <a:buNone/>
            </a:pPr>
            <a:endParaRPr lang="hu-HU" dirty="0"/>
          </a:p>
        </p:txBody>
      </p:sp>
      <p:sp>
        <p:nvSpPr>
          <p:cNvPr id="4" name="Lekerekített téglalap 12">
            <a:extLst>
              <a:ext uri="{FF2B5EF4-FFF2-40B4-BE49-F238E27FC236}">
                <a16:creationId xmlns:a16="http://schemas.microsoft.com/office/drawing/2014/main" id="{E856B931-AD15-97EB-497D-A2F5BEFE1C88}"/>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5" name="Lekerekített téglalap 18">
            <a:extLst>
              <a:ext uri="{FF2B5EF4-FFF2-40B4-BE49-F238E27FC236}">
                <a16:creationId xmlns:a16="http://schemas.microsoft.com/office/drawing/2014/main" id="{705DF74F-F3D8-C71F-B947-6464D3FAE0A8}"/>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6" name="Lekerekített téglalap 19">
            <a:extLst>
              <a:ext uri="{FF2B5EF4-FFF2-40B4-BE49-F238E27FC236}">
                <a16:creationId xmlns:a16="http://schemas.microsoft.com/office/drawing/2014/main" id="{53C1A337-81FD-D644-99E9-F296CC4A15F5}"/>
              </a:ext>
            </a:extLst>
          </p:cNvPr>
          <p:cNvSpPr/>
          <p:nvPr/>
        </p:nvSpPr>
        <p:spPr>
          <a:xfrm>
            <a:off x="551384" y="336499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7" name="Lekerekített téglalap 20">
            <a:extLst>
              <a:ext uri="{FF2B5EF4-FFF2-40B4-BE49-F238E27FC236}">
                <a16:creationId xmlns:a16="http://schemas.microsoft.com/office/drawing/2014/main" id="{00088A95-4774-6BD7-A427-7B8CDD30ECBB}"/>
              </a:ext>
            </a:extLst>
          </p:cNvPr>
          <p:cNvSpPr/>
          <p:nvPr/>
        </p:nvSpPr>
        <p:spPr>
          <a:xfrm>
            <a:off x="551384" y="444511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8" name="Lekerekített téglalap 21">
            <a:extLst>
              <a:ext uri="{FF2B5EF4-FFF2-40B4-BE49-F238E27FC236}">
                <a16:creationId xmlns:a16="http://schemas.microsoft.com/office/drawing/2014/main" id="{7E560773-DB8A-C860-892B-3AC04D788F0C}"/>
              </a:ext>
            </a:extLst>
          </p:cNvPr>
          <p:cNvSpPr/>
          <p:nvPr/>
        </p:nvSpPr>
        <p:spPr>
          <a:xfrm>
            <a:off x="551384" y="552523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416" y="260648"/>
            <a:ext cx="8712968" cy="1375048"/>
          </a:xfrm>
        </p:spPr>
        <p:txBody>
          <a:bodyPr>
            <a:normAutofit fontScale="90000"/>
          </a:bodyPr>
          <a:lstStyle/>
          <a:p>
            <a:r>
              <a:rPr lang="hu-HU" dirty="0">
                <a:solidFill>
                  <a:srgbClr val="1488CA"/>
                </a:solidFill>
              </a:rPr>
              <a:t>Bírálói kérdések: </a:t>
            </a:r>
            <a:br>
              <a:rPr lang="hu-HU" dirty="0">
                <a:solidFill>
                  <a:srgbClr val="1488CA"/>
                </a:solidFill>
              </a:rPr>
            </a:br>
            <a:r>
              <a:rPr lang="hu-HU" dirty="0">
                <a:solidFill>
                  <a:srgbClr val="1488CA"/>
                </a:solidFill>
              </a:rPr>
              <a:t>Milyen konkrét gyakorlati felhasználhatóságát látja a dolgozatban bemutatottoknak?</a:t>
            </a:r>
          </a:p>
        </p:txBody>
      </p:sp>
      <p:sp>
        <p:nvSpPr>
          <p:cNvPr id="3" name="Tartalom helye 2"/>
          <p:cNvSpPr>
            <a:spLocks noGrp="1"/>
          </p:cNvSpPr>
          <p:nvPr>
            <p:ph idx="1"/>
          </p:nvPr>
        </p:nvSpPr>
        <p:spPr>
          <a:xfrm>
            <a:off x="767408" y="1916832"/>
            <a:ext cx="8712968" cy="4536504"/>
          </a:xfrm>
        </p:spPr>
        <p:txBody>
          <a:bodyPr>
            <a:normAutofit/>
          </a:bodyPr>
          <a:lstStyle/>
          <a:p>
            <a:pPr>
              <a:buClr>
                <a:srgbClr val="1488CA"/>
              </a:buClr>
            </a:pPr>
            <a:r>
              <a:rPr lang="hu-HU" dirty="0"/>
              <a:t> „Ambiciózusabb Unió”</a:t>
            </a:r>
          </a:p>
          <a:p>
            <a:pPr>
              <a:buClr>
                <a:srgbClr val="1488CA"/>
              </a:buClr>
            </a:pPr>
            <a:r>
              <a:rPr lang="hu-HU" dirty="0"/>
              <a:t>Az EU digitális átalakulásának irányítása érdekében az Európai Bizottság bemutatta az Európa digitális évtizede politikai programot, amely konkrét célokat és célkitűzéseket tartalmaz 2030-ig olyan területeken, mint a készségek, a biztonságos és fenntartható digitális infrastruktúrák, a vállalkozások digitális átalakulása és a </a:t>
            </a:r>
            <a:r>
              <a:rPr lang="hu-HU" b="1" dirty="0"/>
              <a:t>közszolgáltatások digitalizálása</a:t>
            </a:r>
            <a:r>
              <a:rPr lang="hu-HU" dirty="0"/>
              <a:t>.</a:t>
            </a:r>
          </a:p>
          <a:p>
            <a:pPr>
              <a:buClr>
                <a:srgbClr val="1488CA"/>
              </a:buClr>
            </a:pPr>
            <a:r>
              <a:rPr lang="hu-HU" dirty="0"/>
              <a:t>Májusban a Parlament elfogadta az Európa digitális jövőjének alakításáról szóló jelentést, amelyben felszólította a Bizottságot, hogy továbbra is foglalkozzon a digitális átalakulás okozta kihívásokkal, és különösen használja ki a digitális egységes piac nyújtotta lehetőségeket, javítsa a mesterséges intelligencia használatát, valamint támogassa a digitális innovációt és készségeket.</a:t>
            </a:r>
          </a:p>
        </p:txBody>
      </p:sp>
      <p:sp>
        <p:nvSpPr>
          <p:cNvPr id="9" name="Szövegdoboz 8">
            <a:extLst>
              <a:ext uri="{FF2B5EF4-FFF2-40B4-BE49-F238E27FC236}">
                <a16:creationId xmlns:a16="http://schemas.microsoft.com/office/drawing/2014/main" id="{25454CE4-1054-7DD6-27AB-2565DC4828D0}"/>
              </a:ext>
            </a:extLst>
          </p:cNvPr>
          <p:cNvSpPr txBox="1"/>
          <p:nvPr/>
        </p:nvSpPr>
        <p:spPr>
          <a:xfrm>
            <a:off x="4079776" y="6309320"/>
            <a:ext cx="8112224" cy="461665"/>
          </a:xfrm>
          <a:prstGeom prst="rect">
            <a:avLst/>
          </a:prstGeom>
          <a:noFill/>
        </p:spPr>
        <p:txBody>
          <a:bodyPr wrap="square" rtlCol="0">
            <a:spAutoFit/>
          </a:bodyPr>
          <a:lstStyle/>
          <a:p>
            <a:r>
              <a:rPr lang="hu-HU" sz="1200" i="1" dirty="0"/>
              <a:t>Forrás: Európai Unió: https://www.europarl.europa.eu/news/en/headlines/society/20210414STO02010/shaping-the-digital-transformation-eu-strategy-explained</a:t>
            </a:r>
          </a:p>
        </p:txBody>
      </p:sp>
    </p:spTree>
    <p:extLst>
      <p:ext uri="{BB962C8B-B14F-4D97-AF65-F5344CB8AC3E}">
        <p14:creationId xmlns:p14="http://schemas.microsoft.com/office/powerpoint/2010/main" val="158592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91544" y="2492896"/>
            <a:ext cx="8229600" cy="1143000"/>
          </a:xfrm>
        </p:spPr>
        <p:txBody>
          <a:bodyPr/>
          <a:lstStyle/>
          <a:p>
            <a:r>
              <a:rPr lang="hu-HU" dirty="0">
                <a:solidFill>
                  <a:srgbClr val="1488CA"/>
                </a:solidFill>
              </a:rPr>
              <a:t>Köszönöm a figyelmet!</a:t>
            </a:r>
          </a:p>
        </p:txBody>
      </p:sp>
      <p:sp>
        <p:nvSpPr>
          <p:cNvPr id="4" name="Cím 1"/>
          <p:cNvSpPr txBox="1">
            <a:spLocks/>
          </p:cNvSpPr>
          <p:nvPr/>
        </p:nvSpPr>
        <p:spPr>
          <a:xfrm>
            <a:off x="2063552" y="4437112"/>
            <a:ext cx="8229600" cy="710952"/>
          </a:xfrm>
          <a:prstGeom prst="rect">
            <a:avLst/>
          </a:prstGeom>
          <a:noFill/>
        </p:spPr>
        <p:txBody>
          <a:bodyPr vert="horz" rtlCol="0" anchor="ctr">
            <a:normAutofit/>
          </a:bodyPr>
          <a:lstStyle/>
          <a:p>
            <a:pPr algn="ctr" defTabSz="914400">
              <a:spcBef>
                <a:spcPct val="0"/>
              </a:spcBef>
              <a:defRPr/>
            </a:pPr>
            <a:r>
              <a:rPr kumimoji="1" lang="hu-HU" sz="3600" kern="0" dirty="0">
                <a:ln w="12700">
                  <a:solidFill>
                    <a:schemeClr val="tx1">
                      <a:tint val="95000"/>
                    </a:schemeClr>
                  </a:solidFill>
                </a:ln>
                <a:effectLst>
                  <a:outerShdw blurRad="127000" algn="tl" rotWithShape="0">
                    <a:schemeClr val="bg1">
                      <a:alpha val="50000"/>
                    </a:schemeClr>
                  </a:outerShdw>
                </a:effectLst>
                <a:latin typeface="+mj-lt"/>
                <a:ea typeface="+mj-ea"/>
                <a:cs typeface="+mj-cs"/>
              </a:rPr>
              <a:t>Váradi Dániel, TBGAMB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1062205"/>
            <a:ext cx="5831854" cy="1190971"/>
          </a:xfrm>
        </p:spPr>
        <p:txBody>
          <a:bodyPr>
            <a:normAutofit/>
          </a:bodyPr>
          <a:lstStyle/>
          <a:p>
            <a:r>
              <a:rPr lang="hu-HU" dirty="0">
                <a:solidFill>
                  <a:srgbClr val="1488CA"/>
                </a:solidFill>
              </a:rPr>
              <a:t>Problémafelvetés, célkitűzés</a:t>
            </a:r>
          </a:p>
        </p:txBody>
      </p:sp>
      <p:sp>
        <p:nvSpPr>
          <p:cNvPr id="3" name="Tartalom helye 2"/>
          <p:cNvSpPr>
            <a:spLocks noGrp="1"/>
          </p:cNvSpPr>
          <p:nvPr>
            <p:ph idx="1"/>
          </p:nvPr>
        </p:nvSpPr>
        <p:spPr>
          <a:xfrm>
            <a:off x="3805771" y="3076962"/>
            <a:ext cx="5483746" cy="1584176"/>
          </a:xfrm>
        </p:spPr>
        <p:txBody>
          <a:bodyPr/>
          <a:lstStyle/>
          <a:p>
            <a:pPr marL="0" indent="0" algn="just">
              <a:buNone/>
            </a:pPr>
            <a:r>
              <a:rPr lang="hu-HU" dirty="0"/>
              <a:t>Az Európai Unió homogenitásának mérhetővé tétele az adatvagyon karakterisztikáján alapulva a </a:t>
            </a:r>
            <a:r>
              <a:rPr lang="hu-HU" dirty="0" err="1"/>
              <a:t>Knuth</a:t>
            </a:r>
            <a:r>
              <a:rPr lang="hu-HU" dirty="0"/>
              <a:t>-i elméletrendszernek megfelelően. 	</a:t>
            </a:r>
          </a:p>
        </p:txBody>
      </p:sp>
      <p:sp>
        <p:nvSpPr>
          <p:cNvPr id="13" name="Lekerekített téglalap 12"/>
          <p:cNvSpPr/>
          <p:nvPr/>
        </p:nvSpPr>
        <p:spPr>
          <a:xfrm>
            <a:off x="551384" y="120475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9" name="Lekerekített téglalap 18"/>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20" name="Lekerekített téglalap 19"/>
          <p:cNvSpPr/>
          <p:nvPr/>
        </p:nvSpPr>
        <p:spPr>
          <a:xfrm>
            <a:off x="551384" y="336499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21" name="Lekerekített téglalap 20"/>
          <p:cNvSpPr/>
          <p:nvPr/>
        </p:nvSpPr>
        <p:spPr>
          <a:xfrm>
            <a:off x="551384" y="444511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22" name="Lekerekített téglalap 21"/>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55032" y="1204754"/>
            <a:ext cx="8229600" cy="922114"/>
          </a:xfrm>
        </p:spPr>
        <p:txBody>
          <a:bodyPr/>
          <a:lstStyle/>
          <a:p>
            <a:r>
              <a:rPr lang="hu-HU" dirty="0">
                <a:solidFill>
                  <a:srgbClr val="1488CA"/>
                </a:solidFill>
              </a:rPr>
              <a:t>Hipotézis(</a:t>
            </a:r>
            <a:r>
              <a:rPr lang="hu-HU" dirty="0" err="1">
                <a:solidFill>
                  <a:srgbClr val="1488CA"/>
                </a:solidFill>
              </a:rPr>
              <a:t>ek</a:t>
            </a:r>
            <a:r>
              <a:rPr lang="hu-HU" dirty="0">
                <a:solidFill>
                  <a:srgbClr val="1488CA"/>
                </a:solidFill>
              </a:rPr>
              <a:t>)</a:t>
            </a:r>
          </a:p>
        </p:txBody>
      </p:sp>
      <p:sp>
        <p:nvSpPr>
          <p:cNvPr id="3" name="Tartalom helye 2"/>
          <p:cNvSpPr>
            <a:spLocks noGrp="1"/>
          </p:cNvSpPr>
          <p:nvPr>
            <p:ph idx="1"/>
          </p:nvPr>
        </p:nvSpPr>
        <p:spPr>
          <a:xfrm>
            <a:off x="3359696" y="2035342"/>
            <a:ext cx="6131024" cy="4129962"/>
          </a:xfrm>
        </p:spPr>
        <p:txBody>
          <a:bodyPr>
            <a:noAutofit/>
          </a:bodyPr>
          <a:lstStyle/>
          <a:p>
            <a:pPr marL="540385" indent="-313690" algn="just"/>
            <a:r>
              <a:rPr lang="hu-HU" b="1" dirty="0"/>
              <a:t>H1: </a:t>
            </a:r>
            <a:r>
              <a:rPr lang="hu-HU" dirty="0"/>
              <a:t>Létrehozható egy olyan idősoros döntéstámogató rendszer, amely az EU-homogenitását méri egymástól teljesen különálló adat rétegeken alapulva.</a:t>
            </a:r>
          </a:p>
          <a:p>
            <a:pPr marL="540385" indent="-313690" algn="just"/>
            <a:r>
              <a:rPr lang="hu-HU" b="1" dirty="0"/>
              <a:t>H2: </a:t>
            </a:r>
            <a:r>
              <a:rPr lang="hu-HU" dirty="0"/>
              <a:t>Lehet minden ország másképp egyenlően homogén az input adatokon alapulva, azaz </a:t>
            </a:r>
            <a:r>
              <a:rPr lang="hu-HU" dirty="0" err="1"/>
              <a:t>kazohin</a:t>
            </a:r>
            <a:r>
              <a:rPr lang="hu-HU" dirty="0"/>
              <a:t> EU.</a:t>
            </a:r>
          </a:p>
          <a:p>
            <a:pPr marL="540385" indent="-313690" algn="just"/>
            <a:r>
              <a:rPr lang="hu-HU" b="1" dirty="0"/>
              <a:t>H3: </a:t>
            </a:r>
            <a:r>
              <a:rPr lang="hu-HU" dirty="0"/>
              <a:t>A várható életkor és egy gazdasági mutató (például bérek) „szignifikánsan” másként működik csak Covid19 előtti, illetve Covid19-es adatokkal együtt. </a:t>
            </a:r>
          </a:p>
          <a:p>
            <a:pPr marL="540385" indent="-313690" algn="just"/>
            <a:r>
              <a:rPr lang="hu-HU" b="1" dirty="0"/>
              <a:t>H4: </a:t>
            </a:r>
            <a:r>
              <a:rPr lang="hu-HU" dirty="0"/>
              <a:t>Alkotható naiv és/vagy optimalizált szövegsablon robot funkció. </a:t>
            </a:r>
          </a:p>
        </p:txBody>
      </p:sp>
      <p:sp>
        <p:nvSpPr>
          <p:cNvPr id="9" name="Lekerekített téglalap 12">
            <a:extLst>
              <a:ext uri="{FF2B5EF4-FFF2-40B4-BE49-F238E27FC236}">
                <a16:creationId xmlns:a16="http://schemas.microsoft.com/office/drawing/2014/main" id="{82FC73A9-9981-27AC-31B7-286F44AE0C71}"/>
              </a:ext>
            </a:extLst>
          </p:cNvPr>
          <p:cNvSpPr/>
          <p:nvPr/>
        </p:nvSpPr>
        <p:spPr>
          <a:xfrm>
            <a:off x="551384" y="120475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0" name="Lekerekített téglalap 18">
            <a:extLst>
              <a:ext uri="{FF2B5EF4-FFF2-40B4-BE49-F238E27FC236}">
                <a16:creationId xmlns:a16="http://schemas.microsoft.com/office/drawing/2014/main" id="{487BBB08-6A92-F725-16B2-4693C863F874}"/>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1" name="Lekerekített téglalap 19">
            <a:extLst>
              <a:ext uri="{FF2B5EF4-FFF2-40B4-BE49-F238E27FC236}">
                <a16:creationId xmlns:a16="http://schemas.microsoft.com/office/drawing/2014/main" id="{0DDF51D1-C5B7-0DD1-854B-CB776DB5DC95}"/>
              </a:ext>
            </a:extLst>
          </p:cNvPr>
          <p:cNvSpPr/>
          <p:nvPr/>
        </p:nvSpPr>
        <p:spPr>
          <a:xfrm>
            <a:off x="551384" y="336499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2" name="Lekerekített téglalap 20">
            <a:extLst>
              <a:ext uri="{FF2B5EF4-FFF2-40B4-BE49-F238E27FC236}">
                <a16:creationId xmlns:a16="http://schemas.microsoft.com/office/drawing/2014/main" id="{B6EB8256-9251-B25F-096E-717465E17F95}"/>
              </a:ext>
            </a:extLst>
          </p:cNvPr>
          <p:cNvSpPr/>
          <p:nvPr/>
        </p:nvSpPr>
        <p:spPr>
          <a:xfrm>
            <a:off x="551384" y="444511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4" name="Lekerekített téglalap 21">
            <a:extLst>
              <a:ext uri="{FF2B5EF4-FFF2-40B4-BE49-F238E27FC236}">
                <a16:creationId xmlns:a16="http://schemas.microsoft.com/office/drawing/2014/main" id="{950C939B-B3F2-DD9D-0D07-8A7819E8B6F9}"/>
              </a:ext>
            </a:extLst>
          </p:cNvPr>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1052736"/>
            <a:ext cx="5471814" cy="1599074"/>
          </a:xfrm>
        </p:spPr>
        <p:txBody>
          <a:bodyPr>
            <a:normAutofit/>
          </a:bodyPr>
          <a:lstStyle/>
          <a:p>
            <a:r>
              <a:rPr lang="hu-HU" dirty="0">
                <a:solidFill>
                  <a:srgbClr val="1488CA"/>
                </a:solidFill>
              </a:rPr>
              <a:t>Az európai integritás és adatvizualizáció</a:t>
            </a:r>
          </a:p>
        </p:txBody>
      </p:sp>
      <p:sp>
        <p:nvSpPr>
          <p:cNvPr id="3" name="Tartalom helye 2"/>
          <p:cNvSpPr>
            <a:spLocks noGrp="1"/>
          </p:cNvSpPr>
          <p:nvPr>
            <p:ph idx="1"/>
          </p:nvPr>
        </p:nvSpPr>
        <p:spPr>
          <a:xfrm>
            <a:off x="3792538" y="2788930"/>
            <a:ext cx="6131024" cy="2664296"/>
          </a:xfrm>
        </p:spPr>
        <p:txBody>
          <a:bodyPr/>
          <a:lstStyle/>
          <a:p>
            <a:pPr>
              <a:buClr>
                <a:srgbClr val="1488CA"/>
              </a:buClr>
            </a:pPr>
            <a:r>
              <a:rPr lang="hu-HU" dirty="0"/>
              <a:t>Az integritás kérdése napjainkig meghatározza az EU működését.</a:t>
            </a:r>
          </a:p>
          <a:p>
            <a:pPr>
              <a:buClr>
                <a:srgbClr val="1488CA"/>
              </a:buClr>
            </a:pPr>
            <a:r>
              <a:rPr lang="hu-HU" dirty="0"/>
              <a:t>Az adatvizualizáció az emberiség kezdete óta jelen van.</a:t>
            </a:r>
          </a:p>
          <a:p>
            <a:pPr>
              <a:buClr>
                <a:srgbClr val="1488CA"/>
              </a:buClr>
            </a:pPr>
            <a:r>
              <a:rPr lang="hu-HU" dirty="0"/>
              <a:t>Vizuális ellentmondás problematikája (Simpson-paradoxon).</a:t>
            </a:r>
          </a:p>
        </p:txBody>
      </p:sp>
      <p:sp>
        <p:nvSpPr>
          <p:cNvPr id="9" name="Lekerekített téglalap 12">
            <a:extLst>
              <a:ext uri="{FF2B5EF4-FFF2-40B4-BE49-F238E27FC236}">
                <a16:creationId xmlns:a16="http://schemas.microsoft.com/office/drawing/2014/main" id="{7AF006D1-516E-4C19-7CED-8C95E9C3C086}"/>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0" name="Lekerekített téglalap 18">
            <a:extLst>
              <a:ext uri="{FF2B5EF4-FFF2-40B4-BE49-F238E27FC236}">
                <a16:creationId xmlns:a16="http://schemas.microsoft.com/office/drawing/2014/main" id="{2E5B9AD9-7EA9-6063-AD38-D828A46FEB5B}"/>
              </a:ext>
            </a:extLst>
          </p:cNvPr>
          <p:cNvSpPr/>
          <p:nvPr/>
        </p:nvSpPr>
        <p:spPr>
          <a:xfrm>
            <a:off x="551384" y="228487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1" name="Lekerekített téglalap 19">
            <a:extLst>
              <a:ext uri="{FF2B5EF4-FFF2-40B4-BE49-F238E27FC236}">
                <a16:creationId xmlns:a16="http://schemas.microsoft.com/office/drawing/2014/main" id="{DF1EF86E-680C-5F32-DD2C-7B46961DD096}"/>
              </a:ext>
            </a:extLst>
          </p:cNvPr>
          <p:cNvSpPr/>
          <p:nvPr/>
        </p:nvSpPr>
        <p:spPr>
          <a:xfrm>
            <a:off x="551384" y="336499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2" name="Lekerekített téglalap 20">
            <a:extLst>
              <a:ext uri="{FF2B5EF4-FFF2-40B4-BE49-F238E27FC236}">
                <a16:creationId xmlns:a16="http://schemas.microsoft.com/office/drawing/2014/main" id="{28EEE0FE-8B5F-562D-40B8-A974EF95554D}"/>
              </a:ext>
            </a:extLst>
          </p:cNvPr>
          <p:cNvSpPr/>
          <p:nvPr/>
        </p:nvSpPr>
        <p:spPr>
          <a:xfrm>
            <a:off x="551384" y="444511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4" name="Lekerekített téglalap 21">
            <a:extLst>
              <a:ext uri="{FF2B5EF4-FFF2-40B4-BE49-F238E27FC236}">
                <a16:creationId xmlns:a16="http://schemas.microsoft.com/office/drawing/2014/main" id="{051299A1-872C-61C9-74D4-66BAD903DE07}"/>
              </a:ext>
            </a:extLst>
          </p:cNvPr>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6540" y="1124744"/>
            <a:ext cx="5327798" cy="1599074"/>
          </a:xfrm>
        </p:spPr>
        <p:txBody>
          <a:bodyPr>
            <a:normAutofit/>
          </a:bodyPr>
          <a:lstStyle/>
          <a:p>
            <a:r>
              <a:rPr lang="hu-HU" dirty="0">
                <a:solidFill>
                  <a:srgbClr val="1488CA"/>
                </a:solidFill>
              </a:rPr>
              <a:t>Adatok és módszerek</a:t>
            </a:r>
          </a:p>
        </p:txBody>
      </p:sp>
      <p:sp>
        <p:nvSpPr>
          <p:cNvPr id="3" name="Tartalom helye 2"/>
          <p:cNvSpPr>
            <a:spLocks noGrp="1"/>
          </p:cNvSpPr>
          <p:nvPr>
            <p:ph idx="1"/>
          </p:nvPr>
        </p:nvSpPr>
        <p:spPr>
          <a:xfrm>
            <a:off x="3792538" y="2492896"/>
            <a:ext cx="6119886" cy="3579812"/>
          </a:xfrm>
        </p:spPr>
        <p:txBody>
          <a:bodyPr/>
          <a:lstStyle/>
          <a:p>
            <a:pPr>
              <a:buClr>
                <a:srgbClr val="1488CA"/>
              </a:buClr>
            </a:pPr>
            <a:r>
              <a:rPr lang="hu-HU" dirty="0"/>
              <a:t>Empirikus kutatás, szekunder adatokon alapulva</a:t>
            </a:r>
          </a:p>
          <a:p>
            <a:pPr>
              <a:buClr>
                <a:srgbClr val="1488CA"/>
              </a:buClr>
            </a:pPr>
            <a:r>
              <a:rPr lang="hu-HU" dirty="0"/>
              <a:t>Saját szerkesztésű algoritmus felépítése </a:t>
            </a:r>
          </a:p>
          <a:p>
            <a:pPr>
              <a:buClr>
                <a:srgbClr val="1488CA"/>
              </a:buClr>
            </a:pPr>
            <a:r>
              <a:rPr lang="hu-HU" dirty="0"/>
              <a:t>Öt adatréteg az OECD statisztikai adataiból:</a:t>
            </a:r>
          </a:p>
          <a:p>
            <a:pPr lvl="1">
              <a:buClr>
                <a:srgbClr val="1488CA"/>
              </a:buClr>
            </a:pPr>
            <a:r>
              <a:rPr lang="hu-HU" dirty="0"/>
              <a:t>Átlagos munkaórák munkavállalónkként évente órában</a:t>
            </a:r>
          </a:p>
          <a:p>
            <a:pPr lvl="1">
              <a:buClr>
                <a:srgbClr val="1488CA"/>
              </a:buClr>
            </a:pPr>
            <a:r>
              <a:rPr lang="hu-HU" dirty="0"/>
              <a:t>Átlagos fizetések munkavállalónkként évente dollárban</a:t>
            </a:r>
          </a:p>
          <a:p>
            <a:pPr lvl="1">
              <a:buClr>
                <a:srgbClr val="1488CA"/>
              </a:buClr>
            </a:pPr>
            <a:r>
              <a:rPr lang="hu-HU" dirty="0"/>
              <a:t>Várható átlagos élettartam években</a:t>
            </a:r>
          </a:p>
          <a:p>
            <a:pPr lvl="1">
              <a:buClr>
                <a:srgbClr val="1488CA"/>
              </a:buClr>
            </a:pPr>
            <a:r>
              <a:rPr lang="hu-HU" dirty="0"/>
              <a:t>GDP/fő dollárban kifejezve</a:t>
            </a:r>
          </a:p>
          <a:p>
            <a:pPr lvl="1">
              <a:buClr>
                <a:srgbClr val="1488CA"/>
              </a:buClr>
            </a:pPr>
            <a:r>
              <a:rPr lang="hu-HU" dirty="0"/>
              <a:t>Munkanélküliségi ráta százalékban</a:t>
            </a:r>
          </a:p>
        </p:txBody>
      </p:sp>
      <p:sp>
        <p:nvSpPr>
          <p:cNvPr id="11" name="Lekerekített téglalap 12">
            <a:extLst>
              <a:ext uri="{FF2B5EF4-FFF2-40B4-BE49-F238E27FC236}">
                <a16:creationId xmlns:a16="http://schemas.microsoft.com/office/drawing/2014/main" id="{6A313F59-8EEF-E85B-A3FD-56A87DDBEB92}"/>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2" name="Lekerekített téglalap 18">
            <a:extLst>
              <a:ext uri="{FF2B5EF4-FFF2-40B4-BE49-F238E27FC236}">
                <a16:creationId xmlns:a16="http://schemas.microsoft.com/office/drawing/2014/main" id="{3F07BB38-AD52-8891-E55E-5F3AC91C7F6C}"/>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4" name="Lekerekített téglalap 19">
            <a:extLst>
              <a:ext uri="{FF2B5EF4-FFF2-40B4-BE49-F238E27FC236}">
                <a16:creationId xmlns:a16="http://schemas.microsoft.com/office/drawing/2014/main" id="{D635D00E-4CD4-9C1C-A3ED-8DE4E4C15958}"/>
              </a:ext>
            </a:extLst>
          </p:cNvPr>
          <p:cNvSpPr/>
          <p:nvPr/>
        </p:nvSpPr>
        <p:spPr>
          <a:xfrm>
            <a:off x="551384" y="336499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5" name="Lekerekített téglalap 20">
            <a:extLst>
              <a:ext uri="{FF2B5EF4-FFF2-40B4-BE49-F238E27FC236}">
                <a16:creationId xmlns:a16="http://schemas.microsoft.com/office/drawing/2014/main" id="{4F55AA09-B0A3-12F2-D6E6-B9790EF66B3E}"/>
              </a:ext>
            </a:extLst>
          </p:cNvPr>
          <p:cNvSpPr/>
          <p:nvPr/>
        </p:nvSpPr>
        <p:spPr>
          <a:xfrm>
            <a:off x="551384" y="444511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6" name="Lekerekített téglalap 21">
            <a:extLst>
              <a:ext uri="{FF2B5EF4-FFF2-40B4-BE49-F238E27FC236}">
                <a16:creationId xmlns:a16="http://schemas.microsoft.com/office/drawing/2014/main" id="{9AA7C025-8209-66AE-7C80-92CDB8491C21}"/>
              </a:ext>
            </a:extLst>
          </p:cNvPr>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188640"/>
            <a:ext cx="6047878" cy="1008112"/>
          </a:xfrm>
        </p:spPr>
        <p:txBody>
          <a:bodyPr>
            <a:normAutofit/>
          </a:bodyPr>
          <a:lstStyle/>
          <a:p>
            <a:r>
              <a:rPr lang="hu-HU" dirty="0">
                <a:solidFill>
                  <a:srgbClr val="1488CA"/>
                </a:solidFill>
              </a:rPr>
              <a:t>A vizsgálat munkamenete</a:t>
            </a:r>
          </a:p>
        </p:txBody>
      </p:sp>
      <p:sp>
        <p:nvSpPr>
          <p:cNvPr id="8" name="Lekerekített téglalap 12">
            <a:extLst>
              <a:ext uri="{FF2B5EF4-FFF2-40B4-BE49-F238E27FC236}">
                <a16:creationId xmlns:a16="http://schemas.microsoft.com/office/drawing/2014/main" id="{B1AE7CE3-5E5C-B23A-42DF-24B9C67E06FD}"/>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0" name="Lekerekített téglalap 18">
            <a:extLst>
              <a:ext uri="{FF2B5EF4-FFF2-40B4-BE49-F238E27FC236}">
                <a16:creationId xmlns:a16="http://schemas.microsoft.com/office/drawing/2014/main" id="{91D4E475-0F64-E03F-0269-0D65A797D830}"/>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1" name="Lekerekített téglalap 19">
            <a:extLst>
              <a:ext uri="{FF2B5EF4-FFF2-40B4-BE49-F238E27FC236}">
                <a16:creationId xmlns:a16="http://schemas.microsoft.com/office/drawing/2014/main" id="{0A68855C-938B-078E-1F6A-41402D3DC063}"/>
              </a:ext>
            </a:extLst>
          </p:cNvPr>
          <p:cNvSpPr/>
          <p:nvPr/>
        </p:nvSpPr>
        <p:spPr>
          <a:xfrm>
            <a:off x="551384" y="336499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2" name="Lekerekített téglalap 20">
            <a:extLst>
              <a:ext uri="{FF2B5EF4-FFF2-40B4-BE49-F238E27FC236}">
                <a16:creationId xmlns:a16="http://schemas.microsoft.com/office/drawing/2014/main" id="{7F8D62D9-85DC-52EA-8017-859EAAF9EAF4}"/>
              </a:ext>
            </a:extLst>
          </p:cNvPr>
          <p:cNvSpPr/>
          <p:nvPr/>
        </p:nvSpPr>
        <p:spPr>
          <a:xfrm>
            <a:off x="551384" y="444511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4" name="Lekerekített téglalap 21">
            <a:extLst>
              <a:ext uri="{FF2B5EF4-FFF2-40B4-BE49-F238E27FC236}">
                <a16:creationId xmlns:a16="http://schemas.microsoft.com/office/drawing/2014/main" id="{90414A25-E04D-B0F9-DDDF-43F85F565F81}"/>
              </a:ext>
            </a:extLst>
          </p:cNvPr>
          <p:cNvSpPr/>
          <p:nvPr/>
        </p:nvSpPr>
        <p:spPr>
          <a:xfrm>
            <a:off x="551384" y="5525233"/>
            <a:ext cx="2376264" cy="1019885"/>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graphicFrame>
        <p:nvGraphicFramePr>
          <p:cNvPr id="7" name="Tartalom helye 6">
            <a:extLst>
              <a:ext uri="{FF2B5EF4-FFF2-40B4-BE49-F238E27FC236}">
                <a16:creationId xmlns:a16="http://schemas.microsoft.com/office/drawing/2014/main" id="{F846AC83-2BE7-2D8B-FA20-6CD170707A3E}"/>
              </a:ext>
            </a:extLst>
          </p:cNvPr>
          <p:cNvGraphicFramePr>
            <a:graphicFrameLocks noGrp="1"/>
          </p:cNvGraphicFramePr>
          <p:nvPr>
            <p:ph idx="1"/>
            <p:extLst>
              <p:ext uri="{D42A27DB-BD31-4B8C-83A1-F6EECF244321}">
                <p14:modId xmlns:p14="http://schemas.microsoft.com/office/powerpoint/2010/main" val="2327999524"/>
              </p:ext>
            </p:extLst>
          </p:nvPr>
        </p:nvGraphicFramePr>
        <p:xfrm>
          <a:off x="2927648" y="476672"/>
          <a:ext cx="10585176" cy="6898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44624"/>
            <a:ext cx="8229600" cy="922114"/>
          </a:xfrm>
        </p:spPr>
        <p:txBody>
          <a:bodyPr/>
          <a:lstStyle/>
          <a:p>
            <a:r>
              <a:rPr lang="hu-HU" dirty="0">
                <a:solidFill>
                  <a:srgbClr val="1488CA"/>
                </a:solidFill>
              </a:rPr>
              <a:t>Eredmények</a:t>
            </a:r>
          </a:p>
        </p:txBody>
      </p:sp>
      <p:sp>
        <p:nvSpPr>
          <p:cNvPr id="3" name="Tartalom helye 2"/>
          <p:cNvSpPr>
            <a:spLocks noGrp="1"/>
          </p:cNvSpPr>
          <p:nvPr>
            <p:ph idx="1"/>
          </p:nvPr>
        </p:nvSpPr>
        <p:spPr>
          <a:xfrm>
            <a:off x="3864546" y="764704"/>
            <a:ext cx="5615830" cy="454195"/>
          </a:xfrm>
        </p:spPr>
        <p:txBody>
          <a:bodyPr/>
          <a:lstStyle/>
          <a:p>
            <a:pPr>
              <a:buClr>
                <a:srgbClr val="1488CA"/>
              </a:buClr>
            </a:pPr>
            <a:r>
              <a:rPr lang="hu-HU" dirty="0"/>
              <a:t>550 ábra a nem optimalizált eredmények alapján</a:t>
            </a:r>
          </a:p>
          <a:p>
            <a:pPr>
              <a:buClr>
                <a:srgbClr val="1488CA"/>
              </a:buClr>
            </a:pPr>
            <a:endParaRPr lang="hu-HU" dirty="0"/>
          </a:p>
        </p:txBody>
      </p:sp>
      <p:sp>
        <p:nvSpPr>
          <p:cNvPr id="9" name="Lekerekített téglalap 12">
            <a:extLst>
              <a:ext uri="{FF2B5EF4-FFF2-40B4-BE49-F238E27FC236}">
                <a16:creationId xmlns:a16="http://schemas.microsoft.com/office/drawing/2014/main" id="{C52BEACD-9268-17B8-B0A3-6414334FFE23}"/>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0" name="Lekerekített téglalap 18">
            <a:extLst>
              <a:ext uri="{FF2B5EF4-FFF2-40B4-BE49-F238E27FC236}">
                <a16:creationId xmlns:a16="http://schemas.microsoft.com/office/drawing/2014/main" id="{05E5526D-E05D-1864-825D-457DC02E1301}"/>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1" name="Lekerekített téglalap 19">
            <a:extLst>
              <a:ext uri="{FF2B5EF4-FFF2-40B4-BE49-F238E27FC236}">
                <a16:creationId xmlns:a16="http://schemas.microsoft.com/office/drawing/2014/main" id="{F06B85A7-84D3-BCA0-477F-B6C99C6417ED}"/>
              </a:ext>
            </a:extLst>
          </p:cNvPr>
          <p:cNvSpPr/>
          <p:nvPr/>
        </p:nvSpPr>
        <p:spPr>
          <a:xfrm>
            <a:off x="551384" y="336499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2" name="Lekerekített téglalap 20">
            <a:extLst>
              <a:ext uri="{FF2B5EF4-FFF2-40B4-BE49-F238E27FC236}">
                <a16:creationId xmlns:a16="http://schemas.microsoft.com/office/drawing/2014/main" id="{2784E7C8-16E2-2772-2A38-AF9295AD33C2}"/>
              </a:ext>
            </a:extLst>
          </p:cNvPr>
          <p:cNvSpPr/>
          <p:nvPr/>
        </p:nvSpPr>
        <p:spPr>
          <a:xfrm>
            <a:off x="551384" y="444511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4" name="Lekerekített téglalap 21">
            <a:extLst>
              <a:ext uri="{FF2B5EF4-FFF2-40B4-BE49-F238E27FC236}">
                <a16:creationId xmlns:a16="http://schemas.microsoft.com/office/drawing/2014/main" id="{16F60784-3955-B753-6B0D-58F55C608663}"/>
              </a:ext>
            </a:extLst>
          </p:cNvPr>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p:pic>
        <p:nvPicPr>
          <p:cNvPr id="8" name="Kép 7">
            <a:extLst>
              <a:ext uri="{FF2B5EF4-FFF2-40B4-BE49-F238E27FC236}">
                <a16:creationId xmlns:a16="http://schemas.microsoft.com/office/drawing/2014/main" id="{E0F3E6E0-79EA-64E5-8838-E66556529C81}"/>
              </a:ext>
            </a:extLst>
          </p:cNvPr>
          <p:cNvPicPr>
            <a:picLocks noChangeAspect="1"/>
          </p:cNvPicPr>
          <p:nvPr/>
        </p:nvPicPr>
        <p:blipFill>
          <a:blip r:embed="rId3"/>
          <a:stretch>
            <a:fillRect/>
          </a:stretch>
        </p:blipFill>
        <p:spPr>
          <a:xfrm>
            <a:off x="2999657" y="1263304"/>
            <a:ext cx="4439815" cy="2525736"/>
          </a:xfrm>
          <a:prstGeom prst="rect">
            <a:avLst/>
          </a:prstGeom>
        </p:spPr>
      </p:pic>
      <p:pic>
        <p:nvPicPr>
          <p:cNvPr id="15" name="Kép 14">
            <a:extLst>
              <a:ext uri="{FF2B5EF4-FFF2-40B4-BE49-F238E27FC236}">
                <a16:creationId xmlns:a16="http://schemas.microsoft.com/office/drawing/2014/main" id="{C53AEB13-7874-2805-DA7C-68D0FD5C62E6}"/>
              </a:ext>
            </a:extLst>
          </p:cNvPr>
          <p:cNvPicPr>
            <a:picLocks noChangeAspect="1"/>
          </p:cNvPicPr>
          <p:nvPr/>
        </p:nvPicPr>
        <p:blipFill>
          <a:blip r:embed="rId4"/>
          <a:stretch>
            <a:fillRect/>
          </a:stretch>
        </p:blipFill>
        <p:spPr>
          <a:xfrm>
            <a:off x="7608168" y="1263305"/>
            <a:ext cx="4439814" cy="2525736"/>
          </a:xfrm>
          <a:prstGeom prst="rect">
            <a:avLst/>
          </a:prstGeom>
        </p:spPr>
      </p:pic>
      <p:pic>
        <p:nvPicPr>
          <p:cNvPr id="17" name="Kép 16">
            <a:extLst>
              <a:ext uri="{FF2B5EF4-FFF2-40B4-BE49-F238E27FC236}">
                <a16:creationId xmlns:a16="http://schemas.microsoft.com/office/drawing/2014/main" id="{2276C317-ADC5-393C-7372-3A0A513FAD68}"/>
              </a:ext>
            </a:extLst>
          </p:cNvPr>
          <p:cNvPicPr>
            <a:picLocks/>
          </p:cNvPicPr>
          <p:nvPr/>
        </p:nvPicPr>
        <p:blipFill>
          <a:blip r:embed="rId5"/>
          <a:stretch>
            <a:fillRect/>
          </a:stretch>
        </p:blipFill>
        <p:spPr>
          <a:xfrm>
            <a:off x="7608168" y="4084306"/>
            <a:ext cx="4438800" cy="2527200"/>
          </a:xfrm>
          <a:prstGeom prst="rect">
            <a:avLst/>
          </a:prstGeom>
        </p:spPr>
      </p:pic>
      <p:pic>
        <p:nvPicPr>
          <p:cNvPr id="20" name="Kép 19">
            <a:extLst>
              <a:ext uri="{FF2B5EF4-FFF2-40B4-BE49-F238E27FC236}">
                <a16:creationId xmlns:a16="http://schemas.microsoft.com/office/drawing/2014/main" id="{60F34D23-ED26-C111-6DD4-081D0C7130DA}"/>
              </a:ext>
            </a:extLst>
          </p:cNvPr>
          <p:cNvPicPr>
            <a:picLocks/>
          </p:cNvPicPr>
          <p:nvPr/>
        </p:nvPicPr>
        <p:blipFill>
          <a:blip r:embed="rId6"/>
          <a:stretch>
            <a:fillRect/>
          </a:stretch>
        </p:blipFill>
        <p:spPr>
          <a:xfrm>
            <a:off x="2999656" y="4084306"/>
            <a:ext cx="4438800" cy="2527200"/>
          </a:xfrm>
          <a:prstGeom prst="rect">
            <a:avLst/>
          </a:prstGeom>
        </p:spPr>
      </p:pic>
      <p:sp>
        <p:nvSpPr>
          <p:cNvPr id="4" name="Szövegdoboz 3">
            <a:extLst>
              <a:ext uri="{FF2B5EF4-FFF2-40B4-BE49-F238E27FC236}">
                <a16:creationId xmlns:a16="http://schemas.microsoft.com/office/drawing/2014/main" id="{AC8BE239-486D-ECE6-2A36-ED0E22B16CFD}"/>
              </a:ext>
            </a:extLst>
          </p:cNvPr>
          <p:cNvSpPr txBox="1"/>
          <p:nvPr/>
        </p:nvSpPr>
        <p:spPr>
          <a:xfrm>
            <a:off x="3551834" y="6608385"/>
            <a:ext cx="3912318" cy="276999"/>
          </a:xfrm>
          <a:prstGeom prst="rect">
            <a:avLst/>
          </a:prstGeom>
          <a:noFill/>
        </p:spPr>
        <p:txBody>
          <a:bodyPr wrap="square" rtlCol="0">
            <a:spAutoFit/>
          </a:bodyPr>
          <a:lstStyle/>
          <a:p>
            <a:pPr algn="r"/>
            <a:r>
              <a:rPr lang="hu-HU" sz="1200" dirty="0"/>
              <a:t>Mértékegység: x tengely: évek, y tengely: USD</a:t>
            </a:r>
          </a:p>
        </p:txBody>
      </p:sp>
      <p:sp>
        <p:nvSpPr>
          <p:cNvPr id="5" name="Szövegdoboz 4">
            <a:extLst>
              <a:ext uri="{FF2B5EF4-FFF2-40B4-BE49-F238E27FC236}">
                <a16:creationId xmlns:a16="http://schemas.microsoft.com/office/drawing/2014/main" id="{A67837F7-492D-D527-84CF-337A339094A6}"/>
              </a:ext>
            </a:extLst>
          </p:cNvPr>
          <p:cNvSpPr txBox="1"/>
          <p:nvPr/>
        </p:nvSpPr>
        <p:spPr>
          <a:xfrm>
            <a:off x="8112224" y="6603355"/>
            <a:ext cx="3912318" cy="276999"/>
          </a:xfrm>
          <a:prstGeom prst="rect">
            <a:avLst/>
          </a:prstGeom>
          <a:noFill/>
        </p:spPr>
        <p:txBody>
          <a:bodyPr wrap="square" rtlCol="0">
            <a:spAutoFit/>
          </a:bodyPr>
          <a:lstStyle/>
          <a:p>
            <a:pPr algn="r"/>
            <a:r>
              <a:rPr lang="hu-HU" sz="1200" dirty="0"/>
              <a:t>Mértékegység: x tengely: évek, y tengely: USD</a:t>
            </a:r>
          </a:p>
        </p:txBody>
      </p:sp>
      <p:sp>
        <p:nvSpPr>
          <p:cNvPr id="6" name="Szövegdoboz 5">
            <a:extLst>
              <a:ext uri="{FF2B5EF4-FFF2-40B4-BE49-F238E27FC236}">
                <a16:creationId xmlns:a16="http://schemas.microsoft.com/office/drawing/2014/main" id="{974E2AF6-5362-D88B-52DA-1D5DAEA01095}"/>
              </a:ext>
            </a:extLst>
          </p:cNvPr>
          <p:cNvSpPr txBox="1"/>
          <p:nvPr/>
        </p:nvSpPr>
        <p:spPr>
          <a:xfrm>
            <a:off x="3526138" y="3758149"/>
            <a:ext cx="3912318" cy="276999"/>
          </a:xfrm>
          <a:prstGeom prst="rect">
            <a:avLst/>
          </a:prstGeom>
          <a:noFill/>
        </p:spPr>
        <p:txBody>
          <a:bodyPr wrap="square" rtlCol="0">
            <a:spAutoFit/>
          </a:bodyPr>
          <a:lstStyle/>
          <a:p>
            <a:pPr algn="r"/>
            <a:r>
              <a:rPr lang="hu-HU" sz="1200" dirty="0"/>
              <a:t>Mértékegység: x tengely: évek, y1 és y2 tengely: USD</a:t>
            </a:r>
          </a:p>
        </p:txBody>
      </p:sp>
      <p:sp>
        <p:nvSpPr>
          <p:cNvPr id="7" name="Szövegdoboz 6">
            <a:extLst>
              <a:ext uri="{FF2B5EF4-FFF2-40B4-BE49-F238E27FC236}">
                <a16:creationId xmlns:a16="http://schemas.microsoft.com/office/drawing/2014/main" id="{32488038-9FA3-9005-B50A-7728303542FB}"/>
              </a:ext>
            </a:extLst>
          </p:cNvPr>
          <p:cNvSpPr txBox="1"/>
          <p:nvPr/>
        </p:nvSpPr>
        <p:spPr>
          <a:xfrm>
            <a:off x="8112224" y="3758148"/>
            <a:ext cx="3912318" cy="276999"/>
          </a:xfrm>
          <a:prstGeom prst="rect">
            <a:avLst/>
          </a:prstGeom>
          <a:noFill/>
        </p:spPr>
        <p:txBody>
          <a:bodyPr wrap="square" rtlCol="0">
            <a:spAutoFit/>
          </a:bodyPr>
          <a:lstStyle/>
          <a:p>
            <a:pPr algn="r"/>
            <a:r>
              <a:rPr lang="hu-HU" sz="1200" dirty="0"/>
              <a:t>Mértékegység: x tengely: évek, y1 és y2 tengely: USD</a:t>
            </a:r>
          </a:p>
        </p:txBody>
      </p:sp>
      <p:sp>
        <p:nvSpPr>
          <p:cNvPr id="13" name="Szövegdoboz 12">
            <a:extLst>
              <a:ext uri="{FF2B5EF4-FFF2-40B4-BE49-F238E27FC236}">
                <a16:creationId xmlns:a16="http://schemas.microsoft.com/office/drawing/2014/main" id="{0FB16E1C-CF31-573B-825A-C6FB9A45DABE}"/>
              </a:ext>
            </a:extLst>
          </p:cNvPr>
          <p:cNvSpPr txBox="1"/>
          <p:nvPr/>
        </p:nvSpPr>
        <p:spPr>
          <a:xfrm>
            <a:off x="3073203" y="1263304"/>
            <a:ext cx="432048" cy="369332"/>
          </a:xfrm>
          <a:prstGeom prst="rect">
            <a:avLst/>
          </a:prstGeom>
          <a:noFill/>
        </p:spPr>
        <p:txBody>
          <a:bodyPr wrap="square" rtlCol="0">
            <a:spAutoFit/>
          </a:bodyPr>
          <a:lstStyle/>
          <a:p>
            <a:r>
              <a:rPr lang="hu-HU" dirty="0"/>
              <a:t>y1</a:t>
            </a:r>
          </a:p>
        </p:txBody>
      </p:sp>
      <p:sp>
        <p:nvSpPr>
          <p:cNvPr id="16" name="Szövegdoboz 15">
            <a:extLst>
              <a:ext uri="{FF2B5EF4-FFF2-40B4-BE49-F238E27FC236}">
                <a16:creationId xmlns:a16="http://schemas.microsoft.com/office/drawing/2014/main" id="{9D5BA3EC-6041-0E32-0ADC-24D09F1DAEEC}"/>
              </a:ext>
            </a:extLst>
          </p:cNvPr>
          <p:cNvSpPr txBox="1"/>
          <p:nvPr/>
        </p:nvSpPr>
        <p:spPr>
          <a:xfrm>
            <a:off x="7006408" y="1262004"/>
            <a:ext cx="432048" cy="369332"/>
          </a:xfrm>
          <a:prstGeom prst="rect">
            <a:avLst/>
          </a:prstGeom>
          <a:noFill/>
        </p:spPr>
        <p:txBody>
          <a:bodyPr wrap="square" rtlCol="0">
            <a:spAutoFit/>
          </a:bodyPr>
          <a:lstStyle/>
          <a:p>
            <a:r>
              <a:rPr lang="hu-HU" dirty="0"/>
              <a:t>y2</a:t>
            </a:r>
          </a:p>
        </p:txBody>
      </p:sp>
      <p:sp>
        <p:nvSpPr>
          <p:cNvPr id="18" name="Szövegdoboz 17">
            <a:extLst>
              <a:ext uri="{FF2B5EF4-FFF2-40B4-BE49-F238E27FC236}">
                <a16:creationId xmlns:a16="http://schemas.microsoft.com/office/drawing/2014/main" id="{5AA051C8-6079-3BD8-6404-0BCF4770D1CC}"/>
              </a:ext>
            </a:extLst>
          </p:cNvPr>
          <p:cNvSpPr txBox="1"/>
          <p:nvPr/>
        </p:nvSpPr>
        <p:spPr>
          <a:xfrm>
            <a:off x="7680176" y="1262004"/>
            <a:ext cx="432048" cy="369332"/>
          </a:xfrm>
          <a:prstGeom prst="rect">
            <a:avLst/>
          </a:prstGeom>
          <a:noFill/>
        </p:spPr>
        <p:txBody>
          <a:bodyPr wrap="square" rtlCol="0">
            <a:spAutoFit/>
          </a:bodyPr>
          <a:lstStyle/>
          <a:p>
            <a:r>
              <a:rPr lang="hu-HU" dirty="0"/>
              <a:t>y1</a:t>
            </a:r>
          </a:p>
        </p:txBody>
      </p:sp>
      <p:sp>
        <p:nvSpPr>
          <p:cNvPr id="19" name="Szövegdoboz 18">
            <a:extLst>
              <a:ext uri="{FF2B5EF4-FFF2-40B4-BE49-F238E27FC236}">
                <a16:creationId xmlns:a16="http://schemas.microsoft.com/office/drawing/2014/main" id="{FEE09566-ACBF-0A47-C5AC-18D131237E55}"/>
              </a:ext>
            </a:extLst>
          </p:cNvPr>
          <p:cNvSpPr txBox="1"/>
          <p:nvPr/>
        </p:nvSpPr>
        <p:spPr>
          <a:xfrm>
            <a:off x="11613381" y="1260704"/>
            <a:ext cx="432048" cy="369332"/>
          </a:xfrm>
          <a:prstGeom prst="rect">
            <a:avLst/>
          </a:prstGeom>
          <a:noFill/>
        </p:spPr>
        <p:txBody>
          <a:bodyPr wrap="square" rtlCol="0">
            <a:spAutoFit/>
          </a:bodyPr>
          <a:lstStyle/>
          <a:p>
            <a:r>
              <a:rPr lang="hu-HU" dirty="0"/>
              <a:t>y2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58614"/>
            <a:ext cx="8229600" cy="922114"/>
          </a:xfrm>
        </p:spPr>
        <p:txBody>
          <a:bodyPr/>
          <a:lstStyle/>
          <a:p>
            <a:r>
              <a:rPr lang="hu-HU" dirty="0">
                <a:solidFill>
                  <a:srgbClr val="1488CA"/>
                </a:solidFill>
              </a:rPr>
              <a:t>Eredmények</a:t>
            </a:r>
          </a:p>
        </p:txBody>
      </p:sp>
      <p:sp>
        <p:nvSpPr>
          <p:cNvPr id="3" name="Tartalom helye 2"/>
          <p:cNvSpPr>
            <a:spLocks noGrp="1"/>
          </p:cNvSpPr>
          <p:nvPr>
            <p:ph idx="1"/>
          </p:nvPr>
        </p:nvSpPr>
        <p:spPr>
          <a:xfrm>
            <a:off x="3787116" y="670549"/>
            <a:ext cx="6053300" cy="670219"/>
          </a:xfrm>
        </p:spPr>
        <p:txBody>
          <a:bodyPr>
            <a:normAutofit fontScale="92500"/>
          </a:bodyPr>
          <a:lstStyle/>
          <a:p>
            <a:pPr>
              <a:buClr>
                <a:srgbClr val="1488CA"/>
              </a:buClr>
            </a:pPr>
            <a:r>
              <a:rPr lang="hu-HU" dirty="0"/>
              <a:t>2004-ben csatlakozott országok és az EU alapító országok homogenitása optimalizált eredmények alapján</a:t>
            </a:r>
          </a:p>
        </p:txBody>
      </p:sp>
      <p:sp>
        <p:nvSpPr>
          <p:cNvPr id="9" name="Lekerekített téglalap 12">
            <a:extLst>
              <a:ext uri="{FF2B5EF4-FFF2-40B4-BE49-F238E27FC236}">
                <a16:creationId xmlns:a16="http://schemas.microsoft.com/office/drawing/2014/main" id="{C52BEACD-9268-17B8-B0A3-6414334FFE23}"/>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0" name="Lekerekített téglalap 18">
            <a:extLst>
              <a:ext uri="{FF2B5EF4-FFF2-40B4-BE49-F238E27FC236}">
                <a16:creationId xmlns:a16="http://schemas.microsoft.com/office/drawing/2014/main" id="{05E5526D-E05D-1864-825D-457DC02E1301}"/>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1" name="Lekerekített téglalap 19">
            <a:extLst>
              <a:ext uri="{FF2B5EF4-FFF2-40B4-BE49-F238E27FC236}">
                <a16:creationId xmlns:a16="http://schemas.microsoft.com/office/drawing/2014/main" id="{F06B85A7-84D3-BCA0-477F-B6C99C6417ED}"/>
              </a:ext>
            </a:extLst>
          </p:cNvPr>
          <p:cNvSpPr/>
          <p:nvPr/>
        </p:nvSpPr>
        <p:spPr>
          <a:xfrm>
            <a:off x="551384" y="336499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2" name="Lekerekített téglalap 20">
            <a:extLst>
              <a:ext uri="{FF2B5EF4-FFF2-40B4-BE49-F238E27FC236}">
                <a16:creationId xmlns:a16="http://schemas.microsoft.com/office/drawing/2014/main" id="{2784E7C8-16E2-2772-2A38-AF9295AD33C2}"/>
              </a:ext>
            </a:extLst>
          </p:cNvPr>
          <p:cNvSpPr/>
          <p:nvPr/>
        </p:nvSpPr>
        <p:spPr>
          <a:xfrm>
            <a:off x="551384" y="444511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4" name="Lekerekített téglalap 21">
            <a:extLst>
              <a:ext uri="{FF2B5EF4-FFF2-40B4-BE49-F238E27FC236}">
                <a16:creationId xmlns:a16="http://schemas.microsoft.com/office/drawing/2014/main" id="{16F60784-3955-B753-6B0D-58F55C608663}"/>
              </a:ext>
            </a:extLst>
          </p:cNvPr>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mc:AlternateContent xmlns:mc="http://schemas.openxmlformats.org/markup-compatibility/2006" xmlns:cx4="http://schemas.microsoft.com/office/drawing/2016/5/10/chartex">
        <mc:Choice Requires="cx4">
          <p:graphicFrame>
            <p:nvGraphicFramePr>
              <p:cNvPr id="6" name="Diagram 5">
                <a:extLst>
                  <a:ext uri="{FF2B5EF4-FFF2-40B4-BE49-F238E27FC236}">
                    <a16:creationId xmlns:a16="http://schemas.microsoft.com/office/drawing/2014/main" id="{2AF122E1-2554-2517-E787-6CD04DEB131F}"/>
                  </a:ext>
                </a:extLst>
              </p:cNvPr>
              <p:cNvGraphicFramePr/>
              <p:nvPr>
                <p:extLst>
                  <p:ext uri="{D42A27DB-BD31-4B8C-83A1-F6EECF244321}">
                    <p14:modId xmlns:p14="http://schemas.microsoft.com/office/powerpoint/2010/main" val="3139184877"/>
                  </p:ext>
                </p:extLst>
              </p:nvPr>
            </p:nvGraphicFramePr>
            <p:xfrm>
              <a:off x="2567608" y="1509069"/>
              <a:ext cx="5400600" cy="516029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Diagram 5">
                <a:extLst>
                  <a:ext uri="{FF2B5EF4-FFF2-40B4-BE49-F238E27FC236}">
                    <a16:creationId xmlns:a16="http://schemas.microsoft.com/office/drawing/2014/main" id="{2AF122E1-2554-2517-E787-6CD04DEB131F}"/>
                  </a:ext>
                </a:extLst>
              </p:cNvPr>
              <p:cNvPicPr>
                <a:picLocks noGrp="1" noRot="1" noChangeAspect="1" noMove="1" noResize="1" noEditPoints="1" noAdjustHandles="1" noChangeArrowheads="1" noChangeShapeType="1"/>
              </p:cNvPicPr>
              <p:nvPr/>
            </p:nvPicPr>
            <p:blipFill>
              <a:blip r:embed="rId4"/>
              <a:stretch>
                <a:fillRect/>
              </a:stretch>
            </p:blipFill>
            <p:spPr>
              <a:xfrm>
                <a:off x="2567608" y="1509069"/>
                <a:ext cx="5400600" cy="5160291"/>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13" name="Diagram 12">
                <a:extLst>
                  <a:ext uri="{FF2B5EF4-FFF2-40B4-BE49-F238E27FC236}">
                    <a16:creationId xmlns:a16="http://schemas.microsoft.com/office/drawing/2014/main" id="{5D47C0C5-C958-5FEE-2948-C6347FCD08AE}"/>
                  </a:ext>
                </a:extLst>
              </p:cNvPr>
              <p:cNvGraphicFramePr/>
              <p:nvPr>
                <p:extLst>
                  <p:ext uri="{D42A27DB-BD31-4B8C-83A1-F6EECF244321}">
                    <p14:modId xmlns:p14="http://schemas.microsoft.com/office/powerpoint/2010/main" val="931712374"/>
                  </p:ext>
                </p:extLst>
              </p:nvPr>
            </p:nvGraphicFramePr>
            <p:xfrm>
              <a:off x="6456834" y="1509069"/>
              <a:ext cx="5615830" cy="5160291"/>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3" name="Diagram 12">
                <a:extLst>
                  <a:ext uri="{FF2B5EF4-FFF2-40B4-BE49-F238E27FC236}">
                    <a16:creationId xmlns:a16="http://schemas.microsoft.com/office/drawing/2014/main" id="{5D47C0C5-C958-5FEE-2948-C6347FCD08AE}"/>
                  </a:ext>
                </a:extLst>
              </p:cNvPr>
              <p:cNvPicPr>
                <a:picLocks noGrp="1" noRot="1" noChangeAspect="1" noMove="1" noResize="1" noEditPoints="1" noAdjustHandles="1" noChangeArrowheads="1" noChangeShapeType="1"/>
              </p:cNvPicPr>
              <p:nvPr/>
            </p:nvPicPr>
            <p:blipFill>
              <a:blip r:embed="rId6"/>
              <a:stretch>
                <a:fillRect/>
              </a:stretch>
            </p:blipFill>
            <p:spPr>
              <a:xfrm>
                <a:off x="6456834" y="1509069"/>
                <a:ext cx="5615830" cy="5160291"/>
              </a:xfrm>
              <a:prstGeom prst="rect">
                <a:avLst/>
              </a:prstGeom>
            </p:spPr>
          </p:pic>
        </mc:Fallback>
      </mc:AlternateContent>
      <p:sp>
        <p:nvSpPr>
          <p:cNvPr id="5" name="Szövegdoboz 4">
            <a:extLst>
              <a:ext uri="{FF2B5EF4-FFF2-40B4-BE49-F238E27FC236}">
                <a16:creationId xmlns:a16="http://schemas.microsoft.com/office/drawing/2014/main" id="{E8D93B6B-8FD0-CCF4-8C5D-DDC14233E6FB}"/>
              </a:ext>
            </a:extLst>
          </p:cNvPr>
          <p:cNvSpPr txBox="1"/>
          <p:nvPr/>
        </p:nvSpPr>
        <p:spPr>
          <a:xfrm>
            <a:off x="6572132" y="6530860"/>
            <a:ext cx="5615829" cy="276999"/>
          </a:xfrm>
          <a:prstGeom prst="rect">
            <a:avLst/>
          </a:prstGeom>
          <a:noFill/>
        </p:spPr>
        <p:txBody>
          <a:bodyPr wrap="square" rtlCol="0">
            <a:spAutoFit/>
          </a:bodyPr>
          <a:lstStyle/>
          <a:p>
            <a:r>
              <a:rPr lang="hu-HU" sz="1200" dirty="0"/>
              <a:t>Mértékegység: dimenzió nélküli index szám (0=sárga színkód azaz norma érték) </a:t>
            </a:r>
          </a:p>
        </p:txBody>
      </p:sp>
    </p:spTree>
    <p:extLst>
      <p:ext uri="{BB962C8B-B14F-4D97-AF65-F5344CB8AC3E}">
        <p14:creationId xmlns:p14="http://schemas.microsoft.com/office/powerpoint/2010/main" val="371802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92538" y="116632"/>
            <a:ext cx="8229600" cy="922114"/>
          </a:xfrm>
        </p:spPr>
        <p:txBody>
          <a:bodyPr/>
          <a:lstStyle/>
          <a:p>
            <a:r>
              <a:rPr lang="hu-HU" dirty="0">
                <a:solidFill>
                  <a:srgbClr val="1488CA"/>
                </a:solidFill>
              </a:rPr>
              <a:t>Eredmények</a:t>
            </a:r>
          </a:p>
        </p:txBody>
      </p:sp>
      <p:sp>
        <p:nvSpPr>
          <p:cNvPr id="3" name="Tartalom helye 2"/>
          <p:cNvSpPr>
            <a:spLocks noGrp="1"/>
          </p:cNvSpPr>
          <p:nvPr>
            <p:ph idx="1"/>
          </p:nvPr>
        </p:nvSpPr>
        <p:spPr>
          <a:xfrm>
            <a:off x="3787117" y="742557"/>
            <a:ext cx="5615830" cy="526203"/>
          </a:xfrm>
        </p:spPr>
        <p:txBody>
          <a:bodyPr/>
          <a:lstStyle/>
          <a:p>
            <a:pPr>
              <a:buClr>
                <a:srgbClr val="1488CA"/>
              </a:buClr>
            </a:pPr>
            <a:r>
              <a:rPr lang="hu-HU" dirty="0"/>
              <a:t>Összesített EU homogenitás ranglista</a:t>
            </a:r>
          </a:p>
        </p:txBody>
      </p:sp>
      <p:sp>
        <p:nvSpPr>
          <p:cNvPr id="9" name="Lekerekített téglalap 12">
            <a:extLst>
              <a:ext uri="{FF2B5EF4-FFF2-40B4-BE49-F238E27FC236}">
                <a16:creationId xmlns:a16="http://schemas.microsoft.com/office/drawing/2014/main" id="{C52BEACD-9268-17B8-B0A3-6414334FFE23}"/>
              </a:ext>
            </a:extLst>
          </p:cNvPr>
          <p:cNvSpPr/>
          <p:nvPr/>
        </p:nvSpPr>
        <p:spPr>
          <a:xfrm>
            <a:off x="551384" y="120475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Célok, hipotézisek</a:t>
            </a:r>
          </a:p>
        </p:txBody>
      </p:sp>
      <p:sp>
        <p:nvSpPr>
          <p:cNvPr id="10" name="Lekerekített téglalap 18">
            <a:extLst>
              <a:ext uri="{FF2B5EF4-FFF2-40B4-BE49-F238E27FC236}">
                <a16:creationId xmlns:a16="http://schemas.microsoft.com/office/drawing/2014/main" id="{05E5526D-E05D-1864-825D-457DC02E1301}"/>
              </a:ext>
            </a:extLst>
          </p:cNvPr>
          <p:cNvSpPr/>
          <p:nvPr/>
        </p:nvSpPr>
        <p:spPr>
          <a:xfrm>
            <a:off x="551384" y="2284874"/>
            <a:ext cx="2376264" cy="1008112"/>
          </a:xfrm>
          <a:prstGeom prst="roundRect">
            <a:avLst/>
          </a:prstGeom>
          <a:solidFill>
            <a:srgbClr val="1488C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Elméleti háttér</a:t>
            </a:r>
          </a:p>
        </p:txBody>
      </p:sp>
      <p:sp>
        <p:nvSpPr>
          <p:cNvPr id="11" name="Lekerekített téglalap 19">
            <a:extLst>
              <a:ext uri="{FF2B5EF4-FFF2-40B4-BE49-F238E27FC236}">
                <a16:creationId xmlns:a16="http://schemas.microsoft.com/office/drawing/2014/main" id="{F06B85A7-84D3-BCA0-477F-B6C99C6417ED}"/>
              </a:ext>
            </a:extLst>
          </p:cNvPr>
          <p:cNvSpPr/>
          <p:nvPr/>
        </p:nvSpPr>
        <p:spPr>
          <a:xfrm>
            <a:off x="551384" y="3364994"/>
            <a:ext cx="2376264" cy="1008112"/>
          </a:xfrm>
          <a:prstGeom prst="roundRect">
            <a:avLst/>
          </a:prstGeom>
          <a:solidFill>
            <a:srgbClr val="1488C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Elemzés</a:t>
            </a:r>
          </a:p>
        </p:txBody>
      </p:sp>
      <p:sp>
        <p:nvSpPr>
          <p:cNvPr id="12" name="Lekerekített téglalap 20">
            <a:extLst>
              <a:ext uri="{FF2B5EF4-FFF2-40B4-BE49-F238E27FC236}">
                <a16:creationId xmlns:a16="http://schemas.microsoft.com/office/drawing/2014/main" id="{2784E7C8-16E2-2772-2A38-AF9295AD33C2}"/>
              </a:ext>
            </a:extLst>
          </p:cNvPr>
          <p:cNvSpPr/>
          <p:nvPr/>
        </p:nvSpPr>
        <p:spPr>
          <a:xfrm>
            <a:off x="551384" y="4445114"/>
            <a:ext cx="2376264" cy="1008112"/>
          </a:xfrm>
          <a:prstGeom prst="roundRect">
            <a:avLst/>
          </a:prstGeom>
          <a:solidFill>
            <a:srgbClr val="148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Eredmények</a:t>
            </a:r>
          </a:p>
        </p:txBody>
      </p:sp>
      <p:sp>
        <p:nvSpPr>
          <p:cNvPr id="14" name="Lekerekített téglalap 21">
            <a:extLst>
              <a:ext uri="{FF2B5EF4-FFF2-40B4-BE49-F238E27FC236}">
                <a16:creationId xmlns:a16="http://schemas.microsoft.com/office/drawing/2014/main" id="{16F60784-3955-B753-6B0D-58F55C608663}"/>
              </a:ext>
            </a:extLst>
          </p:cNvPr>
          <p:cNvSpPr/>
          <p:nvPr/>
        </p:nvSpPr>
        <p:spPr>
          <a:xfrm>
            <a:off x="551384" y="5525234"/>
            <a:ext cx="2376264" cy="1008112"/>
          </a:xfrm>
          <a:prstGeom prst="roundRect">
            <a:avLst/>
          </a:prstGeom>
          <a:solidFill>
            <a:srgbClr val="1488C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Következtetések, javaslatok</a:t>
            </a:r>
          </a:p>
        </p:txBody>
      </p:sp>
      <mc:AlternateContent xmlns:mc="http://schemas.openxmlformats.org/markup-compatibility/2006" xmlns:cx4="http://schemas.microsoft.com/office/drawing/2016/5/10/chartex">
        <mc:Choice Requires="cx4">
          <p:graphicFrame>
            <p:nvGraphicFramePr>
              <p:cNvPr id="4" name="Diagram 3">
                <a:extLst>
                  <a:ext uri="{FF2B5EF4-FFF2-40B4-BE49-F238E27FC236}">
                    <a16:creationId xmlns:a16="http://schemas.microsoft.com/office/drawing/2014/main" id="{7F941BAF-76C1-36D2-B1B0-816BA0A67A3B}"/>
                  </a:ext>
                </a:extLst>
              </p:cNvPr>
              <p:cNvGraphicFramePr/>
              <p:nvPr>
                <p:extLst>
                  <p:ext uri="{D42A27DB-BD31-4B8C-83A1-F6EECF244321}">
                    <p14:modId xmlns:p14="http://schemas.microsoft.com/office/powerpoint/2010/main" val="169713403"/>
                  </p:ext>
                </p:extLst>
              </p:nvPr>
            </p:nvGraphicFramePr>
            <p:xfrm>
              <a:off x="4975567" y="1412776"/>
              <a:ext cx="7100429" cy="520898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Diagram 3">
                <a:extLst>
                  <a:ext uri="{FF2B5EF4-FFF2-40B4-BE49-F238E27FC236}">
                    <a16:creationId xmlns:a16="http://schemas.microsoft.com/office/drawing/2014/main" id="{7F941BAF-76C1-36D2-B1B0-816BA0A67A3B}"/>
                  </a:ext>
                </a:extLst>
              </p:cNvPr>
              <p:cNvPicPr>
                <a:picLocks noGrp="1" noRot="1" noChangeAspect="1" noMove="1" noResize="1" noEditPoints="1" noAdjustHandles="1" noChangeArrowheads="1" noChangeShapeType="1"/>
              </p:cNvPicPr>
              <p:nvPr/>
            </p:nvPicPr>
            <p:blipFill>
              <a:blip r:embed="rId4"/>
              <a:stretch>
                <a:fillRect/>
              </a:stretch>
            </p:blipFill>
            <p:spPr>
              <a:xfrm>
                <a:off x="4975567" y="1412776"/>
                <a:ext cx="7100429" cy="5208985"/>
              </a:xfrm>
              <a:prstGeom prst="rect">
                <a:avLst/>
              </a:prstGeom>
            </p:spPr>
          </p:pic>
        </mc:Fallback>
      </mc:AlternateContent>
      <p:pic>
        <p:nvPicPr>
          <p:cNvPr id="5" name="Kép 4" descr="A képen szöveg, képernyőkép, szám, Betűtípus látható&#10;&#10;Automatikusan generált leírás">
            <a:extLst>
              <a:ext uri="{FF2B5EF4-FFF2-40B4-BE49-F238E27FC236}">
                <a16:creationId xmlns:a16="http://schemas.microsoft.com/office/drawing/2014/main" id="{C955B984-E86A-9248-5351-1DE819D21D91}"/>
              </a:ext>
            </a:extLst>
          </p:cNvPr>
          <p:cNvPicPr>
            <a:picLocks noChangeAspect="1"/>
          </p:cNvPicPr>
          <p:nvPr/>
        </p:nvPicPr>
        <p:blipFill>
          <a:blip r:embed="rId5"/>
          <a:stretch>
            <a:fillRect/>
          </a:stretch>
        </p:blipFill>
        <p:spPr>
          <a:xfrm>
            <a:off x="3143672" y="1264558"/>
            <a:ext cx="2860578" cy="5208984"/>
          </a:xfrm>
          <a:prstGeom prst="rect">
            <a:avLst/>
          </a:prstGeom>
        </p:spPr>
      </p:pic>
      <p:sp>
        <p:nvSpPr>
          <p:cNvPr id="6" name="Szövegdoboz 5">
            <a:extLst>
              <a:ext uri="{FF2B5EF4-FFF2-40B4-BE49-F238E27FC236}">
                <a16:creationId xmlns:a16="http://schemas.microsoft.com/office/drawing/2014/main" id="{92DD83D4-6F66-3DB5-36AA-33652E070731}"/>
              </a:ext>
            </a:extLst>
          </p:cNvPr>
          <p:cNvSpPr txBox="1"/>
          <p:nvPr/>
        </p:nvSpPr>
        <p:spPr>
          <a:xfrm>
            <a:off x="6576171" y="6597352"/>
            <a:ext cx="5615829" cy="276999"/>
          </a:xfrm>
          <a:prstGeom prst="rect">
            <a:avLst/>
          </a:prstGeom>
          <a:noFill/>
        </p:spPr>
        <p:txBody>
          <a:bodyPr wrap="square" rtlCol="0">
            <a:spAutoFit/>
          </a:bodyPr>
          <a:lstStyle/>
          <a:p>
            <a:r>
              <a:rPr lang="hu-HU" sz="1200" dirty="0"/>
              <a:t>Mértékegység: dimenzió nélküli index szám (0=sárga színkód azaz norma érték) </a:t>
            </a:r>
          </a:p>
        </p:txBody>
      </p:sp>
    </p:spTree>
    <p:extLst>
      <p:ext uri="{BB962C8B-B14F-4D97-AF65-F5344CB8AC3E}">
        <p14:creationId xmlns:p14="http://schemas.microsoft.com/office/powerpoint/2010/main" val="1826970598"/>
      </p:ext>
    </p:extLst>
  </p:cSld>
  <p:clrMapOvr>
    <a:masterClrMapping/>
  </p:clrMapOvr>
</p:sld>
</file>

<file path=ppt/theme/theme1.xml><?xml version="1.0" encoding="utf-8"?>
<a:theme xmlns:a="http://schemas.openxmlformats.org/drawingml/2006/main" name="Dimenzió">
  <a:themeElements>
    <a:clrScheme name="Kék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menzió">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menzió">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1857</Words>
  <Application>Microsoft Office PowerPoint</Application>
  <PresentationFormat>Szélesvásznú</PresentationFormat>
  <Paragraphs>214</Paragraphs>
  <Slides>13</Slides>
  <Notes>13</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13</vt:i4>
      </vt:variant>
    </vt:vector>
  </HeadingPairs>
  <TitlesOfParts>
    <vt:vector size="21" baseType="lpstr">
      <vt:lpstr>-apple-system</vt:lpstr>
      <vt:lpstr>Arial</vt:lpstr>
      <vt:lpstr>Calibri</vt:lpstr>
      <vt:lpstr>Symbol</vt:lpstr>
      <vt:lpstr>Times New Roman</vt:lpstr>
      <vt:lpstr>Trebuchet MS</vt:lpstr>
      <vt:lpstr>Wingdings 3</vt:lpstr>
      <vt:lpstr>Dimenzió</vt:lpstr>
      <vt:lpstr>Az EU monitoring rendszerének  mesterséges intelligencia alapokra helyezése</vt:lpstr>
      <vt:lpstr>Problémafelvetés, célkitűzés</vt:lpstr>
      <vt:lpstr>Hipotézis(ek)</vt:lpstr>
      <vt:lpstr>Az európai integritás és adatvizualizáció</vt:lpstr>
      <vt:lpstr>Adatok és módszerek</vt:lpstr>
      <vt:lpstr>A vizsgálat munkamenete</vt:lpstr>
      <vt:lpstr>Eredmények</vt:lpstr>
      <vt:lpstr>Eredmények</vt:lpstr>
      <vt:lpstr>Eredmények</vt:lpstr>
      <vt:lpstr>Eredmények</vt:lpstr>
      <vt:lpstr>Következtetések, javaslatok</vt:lpstr>
      <vt:lpstr>Bírálói kérdések:  Milyen konkrét gyakorlati felhasználhatóságát látja a dolgozatban bemutatottoknak?</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Daniel Varadi</dc:creator>
  <cp:keywords>TDK2023</cp:keywords>
  <cp:lastModifiedBy>Varadi Daniel</cp:lastModifiedBy>
  <cp:revision>16</cp:revision>
  <dcterms:created xsi:type="dcterms:W3CDTF">2011-12-08T17:07:31Z</dcterms:created>
  <dcterms:modified xsi:type="dcterms:W3CDTF">2023-12-08T10:53:38Z</dcterms:modified>
</cp:coreProperties>
</file>