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jPjArGy6pZNKs5Ux25PV2zc0Ak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3a539e83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a3a539e8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a3a539e839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a3a539e83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3a539e839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a3a539e83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3a539e839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3a539e83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3a539e839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a3a539e83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a8f0ae816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a8f0ae81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68661" y="5283438"/>
            <a:ext cx="1054678" cy="105467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84" name="Google Shape;8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27041" y="179255"/>
            <a:ext cx="1511433" cy="151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 rot="5400000">
            <a:off x="6404824" y="2386454"/>
            <a:ext cx="5811838" cy="1769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 rot="5400000">
            <a:off x="1589881" y="-386556"/>
            <a:ext cx="5811838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91" name="Google Shape;9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27041" y="179255"/>
            <a:ext cx="1511433" cy="151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25" name="Google Shape;2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27041" y="179255"/>
            <a:ext cx="1511433" cy="151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32" name="Google Shape;3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27041" y="179255"/>
            <a:ext cx="1511433" cy="151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40" name="Google Shape;4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27041" y="179255"/>
            <a:ext cx="1511433" cy="151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27041" y="179255"/>
            <a:ext cx="1511433" cy="151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27041" y="179255"/>
            <a:ext cx="1511433" cy="151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61" name="Google Shape;6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68661" y="5283438"/>
            <a:ext cx="1054678" cy="1054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5183188" y="2049460"/>
            <a:ext cx="6172200" cy="3811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69" name="Google Shape;6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27041" y="179255"/>
            <a:ext cx="1511433" cy="151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/>
          <p:nvPr>
            <p:ph idx="2" type="pic"/>
          </p:nvPr>
        </p:nvSpPr>
        <p:spPr>
          <a:xfrm>
            <a:off x="5183187" y="2049462"/>
            <a:ext cx="6327997" cy="3811588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77" name="Google Shape;7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27041" y="179255"/>
            <a:ext cx="1511433" cy="151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11" name="Google Shape;11;p10"/>
          <p:cNvPicPr preferRelativeResize="0"/>
          <p:nvPr/>
        </p:nvPicPr>
        <p:blipFill rotWithShape="1">
          <a:blip r:embed="rId1">
            <a:alphaModFix/>
          </a:blip>
          <a:srcRect b="53014" l="0" r="0" t="0"/>
          <a:stretch/>
        </p:blipFill>
        <p:spPr>
          <a:xfrm>
            <a:off x="0" y="6378218"/>
            <a:ext cx="12192000" cy="47978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hyperlink" Target="https://www.facebook.com/profile.php?id=100092010339556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25.png"/><Relationship Id="rId8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ctrTitle"/>
          </p:nvPr>
        </p:nvSpPr>
        <p:spPr>
          <a:xfrm>
            <a:off x="1524000" y="1078795"/>
            <a:ext cx="91440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rPr lang="hu-HU" sz="5300"/>
              <a:t>Social AI</a:t>
            </a:r>
            <a:br>
              <a:rPr lang="hu-HU" sz="2800"/>
            </a:br>
            <a:r>
              <a:rPr lang="hu-HU" sz="2800"/>
              <a:t>Mesterséges intelligencia alkalmazása a közösségi médiában</a:t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rPr lang="hu-HU" sz="2800"/>
              <a:t>TDK 2. hely</a:t>
            </a:r>
            <a:endParaRPr sz="2800"/>
          </a:p>
        </p:txBody>
      </p:sp>
      <p:sp>
        <p:nvSpPr>
          <p:cNvPr id="97" name="Google Shape;97;p1"/>
          <p:cNvSpPr/>
          <p:nvPr/>
        </p:nvSpPr>
        <p:spPr>
          <a:xfrm>
            <a:off x="0" y="4201064"/>
            <a:ext cx="12192000" cy="2656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53014" l="0" r="0" t="0"/>
          <a:stretch/>
        </p:blipFill>
        <p:spPr>
          <a:xfrm>
            <a:off x="0" y="6378218"/>
            <a:ext cx="12192000" cy="47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7423" y="4429919"/>
            <a:ext cx="2177154" cy="217715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>
            <p:ph idx="1" type="subTitle"/>
          </p:nvPr>
        </p:nvSpPr>
        <p:spPr>
          <a:xfrm>
            <a:off x="1524000" y="3429000"/>
            <a:ext cx="9144000" cy="51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Vancsura István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Social AI - Anna Eredmények</a:t>
            </a:r>
            <a:endParaRPr/>
          </a:p>
        </p:txBody>
      </p:sp>
      <p:pic>
        <p:nvPicPr>
          <p:cNvPr descr="A képen szöveg, sor, Betűtípus, Diagram látható&#10;&#10;Automatikusan generált leírás" id="163" name="Google Shape;1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688"/>
            <a:ext cx="11353507" cy="456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9375" y="165525"/>
            <a:ext cx="3401675" cy="18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3a539e839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Social AI - Anna Eredmények</a:t>
            </a:r>
            <a:endParaRPr/>
          </a:p>
        </p:txBody>
      </p:sp>
      <p:sp>
        <p:nvSpPr>
          <p:cNvPr id="170" name="Google Shape;170;g2a3a539e839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hu-HU" sz="2000"/>
              <a:t>Sikerült a teljes fejlesztés tartalmát éles és biztonságos környezetbe üzembe helyezni Cloud technológiák alkalmazásával.</a:t>
            </a:r>
            <a:endParaRPr sz="2000"/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hu-HU" sz="2000"/>
              <a:t>Az üzembe helyezés költségeit sikerült közel a nullán tartani</a:t>
            </a:r>
            <a:endParaRPr sz="20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2000"/>
              <a:buFont typeface="Calibri"/>
              <a:buChar char="●"/>
            </a:pPr>
            <a:r>
              <a:rPr lang="hu-HU" sz="2000"/>
              <a:t>DevOps CI/CD folyamatok teljeskörűen megvalósultak</a:t>
            </a:r>
            <a:endParaRPr sz="2000"/>
          </a:p>
        </p:txBody>
      </p:sp>
      <p:pic>
        <p:nvPicPr>
          <p:cNvPr descr="A képen szöveg, képernyőkép, sor, Betűtípus látható&#10;&#10;Automatikusan generált leírás" id="171" name="Google Shape;171;g2a3a539e83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1333"/>
            <a:ext cx="9339472" cy="4801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a3a539e83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2050" y="365125"/>
            <a:ext cx="3401675" cy="18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Social AI - Anna Eredmények</a:t>
            </a:r>
            <a:endParaRPr/>
          </a:p>
        </p:txBody>
      </p:sp>
      <p:pic>
        <p:nvPicPr>
          <p:cNvPr descr="A képen szöveg, képernyőkép, sor, Betűtípus látható&#10;&#10;Automatikusan generált leírás" id="178" name="Google Shape;17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1333"/>
            <a:ext cx="9339470" cy="4801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9375" y="165525"/>
            <a:ext cx="3401675" cy="18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a3a539e839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43175"/>
            <a:ext cx="6200259" cy="511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a3a539e839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0250" y="1743175"/>
            <a:ext cx="6036775" cy="511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a3a539e839_0_5"/>
          <p:cNvSpPr txBox="1"/>
          <p:nvPr>
            <p:ph idx="4294967295" type="title"/>
          </p:nvPr>
        </p:nvSpPr>
        <p:spPr>
          <a:xfrm>
            <a:off x="296775" y="2184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Social AI Költséghatékonyság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2a3a539e839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0600" y="1781400"/>
            <a:ext cx="6071401" cy="507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a3a539e839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58325"/>
            <a:ext cx="6120612" cy="519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2a3a539e839_0_12"/>
          <p:cNvSpPr txBox="1"/>
          <p:nvPr>
            <p:ph idx="4294967295" type="title"/>
          </p:nvPr>
        </p:nvSpPr>
        <p:spPr>
          <a:xfrm>
            <a:off x="251650" y="1733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Social AI Költséghatékonyság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Témaválasztás oka</a:t>
            </a:r>
            <a:endParaRPr/>
          </a:p>
        </p:txBody>
      </p:sp>
      <p:sp>
        <p:nvSpPr>
          <p:cNvPr id="106" name="Google Shape;106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Mesterséges intelligencia kutatások robbanása az elmúlt 1 évben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(ChatGPT megjelenése 2022. november)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Robot influenszerek megjelenése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Az AI gyakorlati alkalmazása jelenleg hiánycikk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Kutatási folyamat</a:t>
            </a:r>
            <a:endParaRPr/>
          </a:p>
        </p:txBody>
      </p:sp>
      <p:sp>
        <p:nvSpPr>
          <p:cNvPr id="112" name="Google Shape;112;p3"/>
          <p:cNvSpPr txBox="1"/>
          <p:nvPr>
            <p:ph idx="1" type="body"/>
          </p:nvPr>
        </p:nvSpPr>
        <p:spPr>
          <a:xfrm>
            <a:off x="838200" y="1479425"/>
            <a:ext cx="11353800" cy="53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hu-HU" sz="2700"/>
              <a:t>Közösségi média patform (Facebook) kapcsolódási pontjainak feltérképezése</a:t>
            </a:r>
            <a:endParaRPr sz="27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hu-HU" sz="2700"/>
              <a:t>ChatGPT interjúztatása (vele történő kommunikáció automatizációja)</a:t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hu-HU" sz="2700"/>
              <a:t>Posztok szövegének előállítása</a:t>
            </a:r>
            <a:endParaRPr sz="27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hu-HU" sz="2700"/>
              <a:t>Posztok képeinek összeállítása</a:t>
            </a:r>
            <a:endParaRPr sz="2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hu-HU" sz="2700"/>
              <a:t>Szövegek és képek kombinálása</a:t>
            </a:r>
            <a:endParaRPr sz="27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hu-HU" sz="2700"/>
              <a:t>Közösségi média posztok előállításának automatizációja</a:t>
            </a: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Alkalmazott módszerek</a:t>
            </a:r>
            <a:endParaRPr/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Prompt Engineering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AI általi döntéshozatal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DevOps (Fejlesztési és üzemeltetési feladatok automatizációja)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Cloud Native fejlesztés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2a3a539e839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8350" y="0"/>
            <a:ext cx="5593651" cy="53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a3a539e839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2875" y="1421225"/>
            <a:ext cx="4236999" cy="543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a3a539e839_0_19"/>
          <p:cNvSpPr txBox="1"/>
          <p:nvPr/>
        </p:nvSpPr>
        <p:spPr>
          <a:xfrm>
            <a:off x="240525" y="0"/>
            <a:ext cx="59217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Automata brand erősítés végtelen nyelven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2a3a539e839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275" y="1"/>
            <a:ext cx="5413726" cy="580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a3a539e839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54450"/>
            <a:ext cx="6671375" cy="5803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a3a539e839_0_26"/>
          <p:cNvSpPr txBox="1"/>
          <p:nvPr/>
        </p:nvSpPr>
        <p:spPr>
          <a:xfrm>
            <a:off x="393975" y="112800"/>
            <a:ext cx="63843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 influenszer Viki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2a8f0ae816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00" y="1435750"/>
            <a:ext cx="3069187" cy="54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a8f0ae816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" y="-50150"/>
            <a:ext cx="512445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a8f0ae816b_0_0"/>
          <p:cNvSpPr txBox="1"/>
          <p:nvPr/>
        </p:nvSpPr>
        <p:spPr>
          <a:xfrm>
            <a:off x="5124451" y="1081750"/>
            <a:ext cx="4238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u="sng">
                <a:solidFill>
                  <a:schemeClr val="hlink"/>
                </a:solidFill>
                <a:hlinkClick r:id="rId5"/>
              </a:rPr>
              <a:t>https://www.facebook.com/profile.php?id=100092010339556</a:t>
            </a:r>
            <a:endParaRPr/>
          </a:p>
        </p:txBody>
      </p:sp>
      <p:pic>
        <p:nvPicPr>
          <p:cNvPr id="140" name="Google Shape;140;g2a8f0ae816b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63149" y="0"/>
            <a:ext cx="2828825" cy="312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a8f0ae816b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3774" y="1480246"/>
            <a:ext cx="5124451" cy="5333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a8f0ae816b_0_0"/>
          <p:cNvSpPr txBox="1"/>
          <p:nvPr/>
        </p:nvSpPr>
        <p:spPr>
          <a:xfrm>
            <a:off x="5124450" y="378850"/>
            <a:ext cx="42387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 influenszer Anna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g2a8f0ae816b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76900" y="4597532"/>
            <a:ext cx="3339849" cy="1408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Social AI - Anna Eredmények</a:t>
            </a:r>
            <a:endParaRPr/>
          </a:p>
        </p:txBody>
      </p:sp>
      <p:pic>
        <p:nvPicPr>
          <p:cNvPr descr="A képen sor, szöveg, Betűtípus, Diagram látható&#10;&#10;Automatikusan generált leírás"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397" y="1690688"/>
            <a:ext cx="11356603" cy="459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9525" y="250750"/>
            <a:ext cx="3401675" cy="19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Social AI - Anna Eredmények</a:t>
            </a:r>
            <a:endParaRPr/>
          </a:p>
        </p:txBody>
      </p:sp>
      <p:pic>
        <p:nvPicPr>
          <p:cNvPr descr="A képen szöveg, sor, Betűtípus, Diagram látható&#10;&#10;Automatikusan generált leírás" id="156" name="Google Shape;1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688"/>
            <a:ext cx="11269078" cy="457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9375" y="89325"/>
            <a:ext cx="3401675" cy="18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2023-10-25T13:28:04Z</dcterms:created>
  <dc:creator>Krisztina Boa</dc:creator>
</cp:coreProperties>
</file>